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66" r:id="rId2"/>
    <p:sldId id="285" r:id="rId3"/>
    <p:sldId id="284" r:id="rId4"/>
    <p:sldId id="291" r:id="rId5"/>
    <p:sldId id="294" r:id="rId6"/>
    <p:sldId id="317" r:id="rId7"/>
    <p:sldId id="293" r:id="rId8"/>
    <p:sldId id="286" r:id="rId9"/>
    <p:sldId id="295" r:id="rId10"/>
    <p:sldId id="296" r:id="rId11"/>
    <p:sldId id="318" r:id="rId12"/>
    <p:sldId id="298" r:id="rId13"/>
    <p:sldId id="287" r:id="rId14"/>
    <p:sldId id="299" r:id="rId15"/>
    <p:sldId id="300" r:id="rId16"/>
    <p:sldId id="304" r:id="rId17"/>
    <p:sldId id="301" r:id="rId18"/>
    <p:sldId id="288" r:id="rId19"/>
    <p:sldId id="302" r:id="rId20"/>
    <p:sldId id="303" r:id="rId21"/>
    <p:sldId id="306" r:id="rId22"/>
    <p:sldId id="307" r:id="rId23"/>
    <p:sldId id="289" r:id="rId24"/>
    <p:sldId id="316" r:id="rId25"/>
    <p:sldId id="319" r:id="rId26"/>
    <p:sldId id="310" r:id="rId27"/>
    <p:sldId id="313" r:id="rId28"/>
    <p:sldId id="290" r:id="rId29"/>
    <p:sldId id="311" r:id="rId30"/>
    <p:sldId id="312" r:id="rId31"/>
    <p:sldId id="305" r:id="rId32"/>
    <p:sldId id="314" r:id="rId33"/>
    <p:sldId id="315" r:id="rId34"/>
    <p:sldId id="278" r:id="rId35"/>
    <p:sldId id="279" r:id="rId36"/>
  </p:sldIdLst>
  <p:sldSz cx="1221105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1">
          <p15:clr>
            <a:srgbClr val="A4A3A4"/>
          </p15:clr>
        </p15:guide>
        <p15:guide id="2" pos="385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808080"/>
    <a:srgbClr val="969696"/>
    <a:srgbClr val="B2B2B2"/>
    <a:srgbClr val="A50021"/>
    <a:srgbClr val="CC0000"/>
    <a:srgbClr val="C0C0C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630" y="96"/>
      </p:cViewPr>
      <p:guideLst>
        <p:guide orient="horz" pos="2221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9" cy="7199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D8EBB-CF92-42CA-B21A-266B9448134B}" type="datetimeFigureOut">
              <a:rPr lang="zh-CN" altLang="en-US" smtClean="0"/>
              <a:t>2022/12/9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5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450A0-A42E-475B-AF00-3488A64C09D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50A0-A42E-475B-AF00-3488A64C09D6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50A0-A42E-475B-AF00-3488A64C09D6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50A0-A42E-475B-AF00-3488A64C09D6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5988" y="2130425"/>
            <a:ext cx="10379075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1975" y="3886200"/>
            <a:ext cx="85471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EA8BD-EE50-46B9-9C1F-188A492BE603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89D64-3ECA-4850-A53B-7973B6FE8556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5200" y="4406900"/>
            <a:ext cx="103790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5200" y="2906713"/>
            <a:ext cx="103790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23B92-8557-4F72-A087-F826EC6D204F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54181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81725" y="1600200"/>
            <a:ext cx="54197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FF9A0-3E33-4221-AC9C-EE1FB054F603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109886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1188" y="1535113"/>
            <a:ext cx="5394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1188" y="2174875"/>
            <a:ext cx="5394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02363" y="1535113"/>
            <a:ext cx="53975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02363" y="2174875"/>
            <a:ext cx="53975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E7713-2DE8-467C-A18B-C3EE11A08E79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8CB3D0-03E0-4FB2-A216-3A7F817B565D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043C4-AE48-44C9-AACE-71C60B8A52F2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188" y="273050"/>
            <a:ext cx="401637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3613" y="273050"/>
            <a:ext cx="68262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1188" y="1435100"/>
            <a:ext cx="401637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3F35B-E94D-4B5F-8145-6DD22CAE6250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3950" y="4800600"/>
            <a:ext cx="732631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3950" y="612775"/>
            <a:ext cx="732631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3950" y="5367338"/>
            <a:ext cx="732631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9F16C-7BE2-4AB3-AED6-E117D2FB6C3C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2143F-2A63-4441-A495-97E6D63FF4B9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55075" y="274638"/>
            <a:ext cx="2746375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1188" y="274638"/>
            <a:ext cx="8091487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6A1CD-BFD1-40D4-8CC2-C29D00AFDC18}" type="slidenum">
              <a:rPr lang="zh-CN" altLang="zh-CN"/>
              <a:t>‹#›</a:t>
            </a:fld>
            <a:endParaRPr lang="zh-CN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74638"/>
            <a:ext cx="109902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1099026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88" y="6245225"/>
            <a:ext cx="28495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1950" y="6245225"/>
            <a:ext cx="3867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51888" y="6245225"/>
            <a:ext cx="28495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79B625D4-68A9-4D53-8C62-709205CBD4CC}" type="slidenum">
              <a:rPr lang="zh-CN" altLang="zh-CN"/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5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/>
          <p:nvPr/>
        </p:nvGrpSpPr>
        <p:grpSpPr bwMode="auto">
          <a:xfrm>
            <a:off x="4430713" y="998538"/>
            <a:ext cx="3265487" cy="3616325"/>
            <a:chOff x="0" y="0"/>
            <a:chExt cx="5143" cy="5695"/>
          </a:xfrm>
        </p:grpSpPr>
        <p:sp>
          <p:nvSpPr>
            <p:cNvPr id="3075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76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529934" y="4841183"/>
            <a:ext cx="705117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酷炫工作汇报年终总结通用商务</a:t>
            </a: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455438" y="1958787"/>
            <a:ext cx="1253094" cy="1754326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2 0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29 Stormwatch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055520" y="-487363"/>
            <a:ext cx="487363" cy="48736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077" grpId="0"/>
      <p:bldP spid="307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/>
          <p:nvPr/>
        </p:nvGrpSpPr>
        <p:grpSpPr bwMode="auto">
          <a:xfrm>
            <a:off x="2136775" y="1671638"/>
            <a:ext cx="3267075" cy="3616325"/>
            <a:chOff x="0" y="0"/>
            <a:chExt cx="5143" cy="5695"/>
          </a:xfrm>
        </p:grpSpPr>
        <p:sp>
          <p:nvSpPr>
            <p:cNvPr id="6147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48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4714875" y="2281238"/>
            <a:ext cx="3057525" cy="331787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228975" y="3063875"/>
            <a:ext cx="1030288" cy="83185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TENT</a:t>
            </a: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5553075" y="2752725"/>
            <a:ext cx="3055938" cy="331788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6243638" y="3224213"/>
            <a:ext cx="3055937" cy="331787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6243638" y="3695700"/>
            <a:ext cx="3055937" cy="331788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5553075" y="4168775"/>
            <a:ext cx="3055938" cy="3302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4714875" y="4640263"/>
            <a:ext cx="3057525" cy="331787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  <p:bldP spid="6150" grpId="0" animBg="1"/>
      <p:bldP spid="6151" grpId="0" animBg="1"/>
      <p:bldP spid="6152" grpId="0" animBg="1"/>
      <p:bldP spid="6153" grpId="0" animBg="1"/>
      <p:bldP spid="6154" grpId="0" animBg="1"/>
      <p:bldP spid="61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717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17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8" name="圆角矩形 58"/>
          <p:cNvSpPr>
            <a:spLocks noChangeArrowheads="1"/>
          </p:cNvSpPr>
          <p:nvPr/>
        </p:nvSpPr>
        <p:spPr bwMode="auto">
          <a:xfrm>
            <a:off x="6450013" y="2039938"/>
            <a:ext cx="3509962" cy="757237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0" anchor="ctr"/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474747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在这里您可以输入您的相关文本。</a:t>
            </a:r>
          </a:p>
        </p:txBody>
      </p:sp>
      <p:sp>
        <p:nvSpPr>
          <p:cNvPr id="8199" name="五边形 59"/>
          <p:cNvSpPr>
            <a:spLocks noChangeArrowheads="1"/>
          </p:cNvSpPr>
          <p:nvPr/>
        </p:nvSpPr>
        <p:spPr bwMode="auto">
          <a:xfrm>
            <a:off x="6342063" y="2203450"/>
            <a:ext cx="1295400" cy="377825"/>
          </a:xfrm>
          <a:prstGeom prst="homePlate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8200" name="直角三角形 60"/>
          <p:cNvSpPr>
            <a:spLocks noChangeArrowheads="1"/>
          </p:cNvSpPr>
          <p:nvPr/>
        </p:nvSpPr>
        <p:spPr bwMode="auto">
          <a:xfrm flipH="1" flipV="1">
            <a:off x="6342063" y="2581275"/>
            <a:ext cx="107950" cy="107950"/>
          </a:xfrm>
          <a:prstGeom prst="rtTriangle">
            <a:avLst/>
          </a:prstGeom>
          <a:solidFill>
            <a:srgbClr val="4D6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1" name="圆角矩形 61"/>
          <p:cNvSpPr>
            <a:spLocks noChangeArrowheads="1"/>
          </p:cNvSpPr>
          <p:nvPr/>
        </p:nvSpPr>
        <p:spPr bwMode="auto">
          <a:xfrm>
            <a:off x="6450013" y="3055938"/>
            <a:ext cx="3509962" cy="7556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0" anchor="ctr"/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474747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在这里您可以输入您的相关文本。</a:t>
            </a:r>
          </a:p>
        </p:txBody>
      </p:sp>
      <p:sp>
        <p:nvSpPr>
          <p:cNvPr id="8202" name="五边形 62"/>
          <p:cNvSpPr>
            <a:spLocks noChangeArrowheads="1"/>
          </p:cNvSpPr>
          <p:nvPr/>
        </p:nvSpPr>
        <p:spPr bwMode="auto">
          <a:xfrm>
            <a:off x="6342063" y="3217863"/>
            <a:ext cx="1295400" cy="377825"/>
          </a:xfrm>
          <a:prstGeom prst="homePlat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8203" name="直角三角形 63"/>
          <p:cNvSpPr>
            <a:spLocks noChangeArrowheads="1"/>
          </p:cNvSpPr>
          <p:nvPr/>
        </p:nvSpPr>
        <p:spPr bwMode="auto">
          <a:xfrm flipH="1" flipV="1">
            <a:off x="6342063" y="3595688"/>
            <a:ext cx="107950" cy="107950"/>
          </a:xfrm>
          <a:prstGeom prst="rtTriangle">
            <a:avLst/>
          </a:prstGeom>
          <a:solidFill>
            <a:srgbClr val="4D6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4" name="圆角矩形 64"/>
          <p:cNvSpPr>
            <a:spLocks noChangeArrowheads="1"/>
          </p:cNvSpPr>
          <p:nvPr/>
        </p:nvSpPr>
        <p:spPr bwMode="auto">
          <a:xfrm>
            <a:off x="6450013" y="4070350"/>
            <a:ext cx="3509962" cy="7556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0" anchor="ctr"/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474747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在这里您可以输入您的相关文本。</a:t>
            </a:r>
          </a:p>
        </p:txBody>
      </p:sp>
      <p:sp>
        <p:nvSpPr>
          <p:cNvPr id="8205" name="五边形 65"/>
          <p:cNvSpPr>
            <a:spLocks noChangeArrowheads="1"/>
          </p:cNvSpPr>
          <p:nvPr/>
        </p:nvSpPr>
        <p:spPr bwMode="auto">
          <a:xfrm>
            <a:off x="6342063" y="4232275"/>
            <a:ext cx="1295400" cy="377825"/>
          </a:xfrm>
          <a:prstGeom prst="homePlate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8206" name="直角三角形 66"/>
          <p:cNvSpPr>
            <a:spLocks noChangeArrowheads="1"/>
          </p:cNvSpPr>
          <p:nvPr/>
        </p:nvSpPr>
        <p:spPr bwMode="auto">
          <a:xfrm flipH="1" flipV="1">
            <a:off x="6342063" y="4610100"/>
            <a:ext cx="107950" cy="107950"/>
          </a:xfrm>
          <a:prstGeom prst="rtTriangle">
            <a:avLst/>
          </a:prstGeom>
          <a:solidFill>
            <a:srgbClr val="4D6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207" name="直接连接符 68"/>
          <p:cNvCxnSpPr>
            <a:cxnSpLocks noChangeShapeType="1"/>
          </p:cNvCxnSpPr>
          <p:nvPr/>
        </p:nvCxnSpPr>
        <p:spPr bwMode="auto">
          <a:xfrm rot="5400000" flipH="1">
            <a:off x="1967706" y="2682082"/>
            <a:ext cx="1081087" cy="0"/>
          </a:xfrm>
          <a:prstGeom prst="line">
            <a:avLst/>
          </a:prstGeom>
          <a:noFill/>
          <a:ln w="6350" cap="flat" cmpd="sng">
            <a:solidFill>
              <a:schemeClr val="hlink"/>
            </a:solidFill>
            <a:prstDash val="sys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208" name="直接连接符 69"/>
          <p:cNvCxnSpPr>
            <a:cxnSpLocks noChangeShapeType="1"/>
          </p:cNvCxnSpPr>
          <p:nvPr/>
        </p:nvCxnSpPr>
        <p:spPr bwMode="auto">
          <a:xfrm flipH="1">
            <a:off x="2508250" y="2039938"/>
            <a:ext cx="2160588" cy="0"/>
          </a:xfrm>
          <a:prstGeom prst="line">
            <a:avLst/>
          </a:prstGeom>
          <a:noFill/>
          <a:ln w="6350" cap="flat" cmpd="sng">
            <a:solidFill>
              <a:schemeClr val="hlink"/>
            </a:solidFill>
            <a:prstDash val="sys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209" name="直接连接符 70"/>
          <p:cNvCxnSpPr>
            <a:cxnSpLocks noChangeShapeType="1"/>
          </p:cNvCxnSpPr>
          <p:nvPr/>
        </p:nvCxnSpPr>
        <p:spPr bwMode="auto">
          <a:xfrm rot="5400000" flipH="1">
            <a:off x="4907756" y="5376069"/>
            <a:ext cx="1081088" cy="0"/>
          </a:xfrm>
          <a:prstGeom prst="line">
            <a:avLst/>
          </a:prstGeom>
          <a:noFill/>
          <a:ln w="6350" cap="flat" cmpd="sng">
            <a:solidFill>
              <a:srgbClr val="00CCFF"/>
            </a:solidFill>
            <a:prstDash val="sysDash"/>
            <a:miter lim="800000"/>
            <a:head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210" name="直接连接符 71"/>
          <p:cNvCxnSpPr>
            <a:cxnSpLocks noChangeShapeType="1"/>
          </p:cNvCxnSpPr>
          <p:nvPr/>
        </p:nvCxnSpPr>
        <p:spPr bwMode="auto">
          <a:xfrm flipH="1">
            <a:off x="3286125" y="6018213"/>
            <a:ext cx="2162175" cy="0"/>
          </a:xfrm>
          <a:prstGeom prst="line">
            <a:avLst/>
          </a:prstGeom>
          <a:noFill/>
          <a:ln w="6350" cap="flat" cmpd="sng">
            <a:solidFill>
              <a:srgbClr val="00CCFF"/>
            </a:solidFill>
            <a:prstDash val="sysDash"/>
            <a:miter lim="800000"/>
            <a:head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211" name="等腰三角形 72"/>
          <p:cNvSpPr>
            <a:spLocks noChangeArrowheads="1"/>
          </p:cNvSpPr>
          <p:nvPr/>
        </p:nvSpPr>
        <p:spPr bwMode="auto">
          <a:xfrm rot="10800000">
            <a:off x="7988300" y="2797175"/>
            <a:ext cx="431800" cy="257175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2" name="等腰三角形 73"/>
          <p:cNvSpPr>
            <a:spLocks noChangeArrowheads="1"/>
          </p:cNvSpPr>
          <p:nvPr/>
        </p:nvSpPr>
        <p:spPr bwMode="auto">
          <a:xfrm rot="10800000">
            <a:off x="7989888" y="3813175"/>
            <a:ext cx="430212" cy="257175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3" name="圆角矩形 74"/>
          <p:cNvSpPr>
            <a:spLocks noChangeArrowheads="1"/>
          </p:cNvSpPr>
          <p:nvPr/>
        </p:nvSpPr>
        <p:spPr bwMode="auto">
          <a:xfrm>
            <a:off x="6450013" y="5084763"/>
            <a:ext cx="3509962" cy="7556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0" anchor="ctr"/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474747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在这里您可以输入您的相关文本。</a:t>
            </a:r>
          </a:p>
        </p:txBody>
      </p:sp>
      <p:sp>
        <p:nvSpPr>
          <p:cNvPr id="8214" name="五边形 75"/>
          <p:cNvSpPr>
            <a:spLocks noChangeArrowheads="1"/>
          </p:cNvSpPr>
          <p:nvPr/>
        </p:nvSpPr>
        <p:spPr bwMode="auto">
          <a:xfrm>
            <a:off x="6342063" y="5246688"/>
            <a:ext cx="1295400" cy="377825"/>
          </a:xfrm>
          <a:prstGeom prst="homePlat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8215" name="直角三角形 76"/>
          <p:cNvSpPr>
            <a:spLocks noChangeArrowheads="1"/>
          </p:cNvSpPr>
          <p:nvPr/>
        </p:nvSpPr>
        <p:spPr bwMode="auto">
          <a:xfrm flipH="1" flipV="1">
            <a:off x="6342063" y="5624513"/>
            <a:ext cx="107950" cy="107950"/>
          </a:xfrm>
          <a:prstGeom prst="rtTriangle">
            <a:avLst/>
          </a:prstGeom>
          <a:solidFill>
            <a:srgbClr val="4D6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6" name="等腰三角形 77"/>
          <p:cNvSpPr>
            <a:spLocks noChangeArrowheads="1"/>
          </p:cNvSpPr>
          <p:nvPr/>
        </p:nvSpPr>
        <p:spPr bwMode="auto">
          <a:xfrm rot="10800000">
            <a:off x="7989888" y="4826000"/>
            <a:ext cx="431800" cy="260350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7" name="文本框 26"/>
          <p:cNvSpPr txBox="1">
            <a:spLocks noChangeArrowheads="1"/>
          </p:cNvSpPr>
          <p:nvPr/>
        </p:nvSpPr>
        <p:spPr bwMode="auto">
          <a:xfrm>
            <a:off x="2508250" y="2041525"/>
            <a:ext cx="2940050" cy="397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8000" rIns="1080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6" grpId="0" animBg="1"/>
      <p:bldP spid="8197" grpId="0" animBg="1"/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 animBg="1"/>
      <p:bldP spid="8206" grpId="0" animBg="1"/>
      <p:bldP spid="8211" grpId="0" animBg="1"/>
      <p:bldP spid="8212" grpId="0" animBg="1"/>
      <p:bldP spid="8213" grpId="0" animBg="1"/>
      <p:bldP spid="8214" grpId="0" animBg="1"/>
      <p:bldP spid="8215" grpId="0" animBg="1"/>
      <p:bldP spid="8216" grpId="0" animBg="1"/>
      <p:bldP spid="82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2" name="Freeform 37"/>
          <p:cNvSpPr/>
          <p:nvPr/>
        </p:nvSpPr>
        <p:spPr bwMode="auto">
          <a:xfrm>
            <a:off x="2973388" y="2279650"/>
            <a:ext cx="3295650" cy="454025"/>
          </a:xfrm>
          <a:custGeom>
            <a:avLst/>
            <a:gdLst>
              <a:gd name="T0" fmla="*/ 24 w 341"/>
              <a:gd name="T1" fmla="*/ 0 h 47"/>
              <a:gd name="T2" fmla="*/ 318 w 341"/>
              <a:gd name="T3" fmla="*/ 0 h 47"/>
              <a:gd name="T4" fmla="*/ 335 w 341"/>
              <a:gd name="T5" fmla="*/ 9 h 47"/>
              <a:gd name="T6" fmla="*/ 339 w 341"/>
              <a:gd name="T7" fmla="*/ 29 h 47"/>
              <a:gd name="T8" fmla="*/ 324 w 341"/>
              <a:gd name="T9" fmla="*/ 45 h 47"/>
              <a:gd name="T10" fmla="*/ 316 w 341"/>
              <a:gd name="T11" fmla="*/ 47 h 47"/>
              <a:gd name="T12" fmla="*/ 23 w 341"/>
              <a:gd name="T13" fmla="*/ 47 h 47"/>
              <a:gd name="T14" fmla="*/ 5 w 341"/>
              <a:gd name="T15" fmla="*/ 37 h 47"/>
              <a:gd name="T16" fmla="*/ 1 w 341"/>
              <a:gd name="T17" fmla="*/ 17 h 47"/>
              <a:gd name="T18" fmla="*/ 16 w 341"/>
              <a:gd name="T19" fmla="*/ 1 h 47"/>
              <a:gd name="T20" fmla="*/ 24 w 341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5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16" y="46"/>
                  <a:pt x="10" y="43"/>
                  <a:pt x="5" y="37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3" name="Freeform 38"/>
          <p:cNvSpPr/>
          <p:nvPr/>
        </p:nvSpPr>
        <p:spPr bwMode="auto">
          <a:xfrm>
            <a:off x="3070225" y="2366963"/>
            <a:ext cx="3092450" cy="269875"/>
          </a:xfrm>
          <a:custGeom>
            <a:avLst/>
            <a:gdLst>
              <a:gd name="T0" fmla="*/ 14 w 320"/>
              <a:gd name="T1" fmla="*/ 0 h 28"/>
              <a:gd name="T2" fmla="*/ 306 w 320"/>
              <a:gd name="T3" fmla="*/ 0 h 28"/>
              <a:gd name="T4" fmla="*/ 320 w 320"/>
              <a:gd name="T5" fmla="*/ 14 h 28"/>
              <a:gd name="T6" fmla="*/ 320 w 320"/>
              <a:gd name="T7" fmla="*/ 14 h 28"/>
              <a:gd name="T8" fmla="*/ 306 w 320"/>
              <a:gd name="T9" fmla="*/ 28 h 28"/>
              <a:gd name="T10" fmla="*/ 14 w 320"/>
              <a:gd name="T11" fmla="*/ 28 h 28"/>
              <a:gd name="T12" fmla="*/ 0 w 320"/>
              <a:gd name="T13" fmla="*/ 14 h 28"/>
              <a:gd name="T14" fmla="*/ 0 w 320"/>
              <a:gd name="T15" fmla="*/ 14 h 28"/>
              <a:gd name="T16" fmla="*/ 14 w 320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4" name="Freeform 39"/>
          <p:cNvSpPr>
            <a:spLocks noChangeArrowheads="1"/>
          </p:cNvSpPr>
          <p:nvPr/>
        </p:nvSpPr>
        <p:spPr bwMode="auto">
          <a:xfrm>
            <a:off x="3070225" y="2366963"/>
            <a:ext cx="1282700" cy="269875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3D3F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5" name="Freeform 40"/>
          <p:cNvSpPr/>
          <p:nvPr/>
        </p:nvSpPr>
        <p:spPr bwMode="auto">
          <a:xfrm>
            <a:off x="2973388" y="3081338"/>
            <a:ext cx="3295650" cy="454025"/>
          </a:xfrm>
          <a:custGeom>
            <a:avLst/>
            <a:gdLst>
              <a:gd name="T0" fmla="*/ 24 w 341"/>
              <a:gd name="T1" fmla="*/ 0 h 47"/>
              <a:gd name="T2" fmla="*/ 318 w 341"/>
              <a:gd name="T3" fmla="*/ 0 h 47"/>
              <a:gd name="T4" fmla="*/ 335 w 341"/>
              <a:gd name="T5" fmla="*/ 10 h 47"/>
              <a:gd name="T6" fmla="*/ 339 w 341"/>
              <a:gd name="T7" fmla="*/ 30 h 47"/>
              <a:gd name="T8" fmla="*/ 324 w 341"/>
              <a:gd name="T9" fmla="*/ 46 h 47"/>
              <a:gd name="T10" fmla="*/ 316 w 341"/>
              <a:gd name="T11" fmla="*/ 47 h 47"/>
              <a:gd name="T12" fmla="*/ 23 w 341"/>
              <a:gd name="T13" fmla="*/ 47 h 47"/>
              <a:gd name="T14" fmla="*/ 5 w 341"/>
              <a:gd name="T15" fmla="*/ 38 h 47"/>
              <a:gd name="T16" fmla="*/ 1 w 341"/>
              <a:gd name="T17" fmla="*/ 18 h 47"/>
              <a:gd name="T18" fmla="*/ 16 w 341"/>
              <a:gd name="T19" fmla="*/ 2 h 47"/>
              <a:gd name="T20" fmla="*/ 24 w 341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2"/>
                  <a:pt x="339" y="30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7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6" name="Freeform 41"/>
          <p:cNvSpPr/>
          <p:nvPr/>
        </p:nvSpPr>
        <p:spPr bwMode="auto">
          <a:xfrm>
            <a:off x="3070225" y="3178175"/>
            <a:ext cx="3092450" cy="271463"/>
          </a:xfrm>
          <a:custGeom>
            <a:avLst/>
            <a:gdLst>
              <a:gd name="T0" fmla="*/ 14 w 320"/>
              <a:gd name="T1" fmla="*/ 0 h 28"/>
              <a:gd name="T2" fmla="*/ 306 w 320"/>
              <a:gd name="T3" fmla="*/ 0 h 28"/>
              <a:gd name="T4" fmla="*/ 320 w 320"/>
              <a:gd name="T5" fmla="*/ 14 h 28"/>
              <a:gd name="T6" fmla="*/ 320 w 320"/>
              <a:gd name="T7" fmla="*/ 14 h 28"/>
              <a:gd name="T8" fmla="*/ 306 w 320"/>
              <a:gd name="T9" fmla="*/ 28 h 28"/>
              <a:gd name="T10" fmla="*/ 14 w 320"/>
              <a:gd name="T11" fmla="*/ 28 h 28"/>
              <a:gd name="T12" fmla="*/ 0 w 320"/>
              <a:gd name="T13" fmla="*/ 14 h 28"/>
              <a:gd name="T14" fmla="*/ 0 w 320"/>
              <a:gd name="T15" fmla="*/ 14 h 28"/>
              <a:gd name="T16" fmla="*/ 14 w 320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209" y="28"/>
                  <a:pt x="11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7" name="Freeform 42"/>
          <p:cNvSpPr/>
          <p:nvPr/>
        </p:nvSpPr>
        <p:spPr bwMode="auto">
          <a:xfrm>
            <a:off x="2973388" y="3894138"/>
            <a:ext cx="3295650" cy="454025"/>
          </a:xfrm>
          <a:custGeom>
            <a:avLst/>
            <a:gdLst>
              <a:gd name="T0" fmla="*/ 24 w 341"/>
              <a:gd name="T1" fmla="*/ 0 h 47"/>
              <a:gd name="T2" fmla="*/ 318 w 341"/>
              <a:gd name="T3" fmla="*/ 0 h 47"/>
              <a:gd name="T4" fmla="*/ 335 w 341"/>
              <a:gd name="T5" fmla="*/ 9 h 47"/>
              <a:gd name="T6" fmla="*/ 339 w 341"/>
              <a:gd name="T7" fmla="*/ 29 h 47"/>
              <a:gd name="T8" fmla="*/ 324 w 341"/>
              <a:gd name="T9" fmla="*/ 46 h 47"/>
              <a:gd name="T10" fmla="*/ 316 w 341"/>
              <a:gd name="T11" fmla="*/ 47 h 47"/>
              <a:gd name="T12" fmla="*/ 23 w 341"/>
              <a:gd name="T13" fmla="*/ 47 h 47"/>
              <a:gd name="T14" fmla="*/ 5 w 341"/>
              <a:gd name="T15" fmla="*/ 38 h 47"/>
              <a:gd name="T16" fmla="*/ 1 w 341"/>
              <a:gd name="T17" fmla="*/ 17 h 47"/>
              <a:gd name="T18" fmla="*/ 16 w 341"/>
              <a:gd name="T19" fmla="*/ 1 h 47"/>
              <a:gd name="T20" fmla="*/ 24 w 341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6"/>
                  <a:pt x="10" y="43"/>
                  <a:pt x="5" y="38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8" name="Freeform 43"/>
          <p:cNvSpPr/>
          <p:nvPr/>
        </p:nvSpPr>
        <p:spPr bwMode="auto">
          <a:xfrm>
            <a:off x="3070225" y="3979863"/>
            <a:ext cx="3092450" cy="280987"/>
          </a:xfrm>
          <a:custGeom>
            <a:avLst/>
            <a:gdLst>
              <a:gd name="T0" fmla="*/ 14 w 320"/>
              <a:gd name="T1" fmla="*/ 0 h 29"/>
              <a:gd name="T2" fmla="*/ 306 w 320"/>
              <a:gd name="T3" fmla="*/ 0 h 29"/>
              <a:gd name="T4" fmla="*/ 320 w 320"/>
              <a:gd name="T5" fmla="*/ 14 h 29"/>
              <a:gd name="T6" fmla="*/ 320 w 320"/>
              <a:gd name="T7" fmla="*/ 14 h 29"/>
              <a:gd name="T8" fmla="*/ 306 w 320"/>
              <a:gd name="T9" fmla="*/ 29 h 29"/>
              <a:gd name="T10" fmla="*/ 14 w 320"/>
              <a:gd name="T11" fmla="*/ 29 h 29"/>
              <a:gd name="T12" fmla="*/ 0 w 320"/>
              <a:gd name="T13" fmla="*/ 14 h 29"/>
              <a:gd name="T14" fmla="*/ 0 w 320"/>
              <a:gd name="T15" fmla="*/ 14 h 29"/>
              <a:gd name="T16" fmla="*/ 14 w 320"/>
              <a:gd name="T1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9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9"/>
                  <a:pt x="306" y="29"/>
                </a:cubicBezTo>
                <a:cubicBezTo>
                  <a:pt x="209" y="29"/>
                  <a:pt x="112" y="29"/>
                  <a:pt x="14" y="29"/>
                </a:cubicBezTo>
                <a:cubicBezTo>
                  <a:pt x="6" y="29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9" name="Freeform 44"/>
          <p:cNvSpPr/>
          <p:nvPr/>
        </p:nvSpPr>
        <p:spPr bwMode="auto">
          <a:xfrm>
            <a:off x="2973388" y="4695825"/>
            <a:ext cx="3295650" cy="463550"/>
          </a:xfrm>
          <a:custGeom>
            <a:avLst/>
            <a:gdLst>
              <a:gd name="T0" fmla="*/ 24 w 341"/>
              <a:gd name="T1" fmla="*/ 0 h 48"/>
              <a:gd name="T2" fmla="*/ 318 w 341"/>
              <a:gd name="T3" fmla="*/ 0 h 48"/>
              <a:gd name="T4" fmla="*/ 335 w 341"/>
              <a:gd name="T5" fmla="*/ 10 h 48"/>
              <a:gd name="T6" fmla="*/ 339 w 341"/>
              <a:gd name="T7" fmla="*/ 30 h 48"/>
              <a:gd name="T8" fmla="*/ 324 w 341"/>
              <a:gd name="T9" fmla="*/ 46 h 48"/>
              <a:gd name="T10" fmla="*/ 316 w 341"/>
              <a:gd name="T11" fmla="*/ 48 h 48"/>
              <a:gd name="T12" fmla="*/ 23 w 341"/>
              <a:gd name="T13" fmla="*/ 48 h 48"/>
              <a:gd name="T14" fmla="*/ 5 w 341"/>
              <a:gd name="T15" fmla="*/ 38 h 48"/>
              <a:gd name="T16" fmla="*/ 1 w 341"/>
              <a:gd name="T17" fmla="*/ 18 h 48"/>
              <a:gd name="T18" fmla="*/ 16 w 341"/>
              <a:gd name="T19" fmla="*/ 2 h 48"/>
              <a:gd name="T20" fmla="*/ 24 w 341"/>
              <a:gd name="T21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48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3"/>
                  <a:pt x="339" y="30"/>
                </a:cubicBezTo>
                <a:cubicBezTo>
                  <a:pt x="337" y="38"/>
                  <a:pt x="332" y="43"/>
                  <a:pt x="324" y="46"/>
                </a:cubicBezTo>
                <a:cubicBezTo>
                  <a:pt x="322" y="47"/>
                  <a:pt x="319" y="47"/>
                  <a:pt x="316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0" name="Freeform 45"/>
          <p:cNvSpPr/>
          <p:nvPr/>
        </p:nvSpPr>
        <p:spPr bwMode="auto">
          <a:xfrm>
            <a:off x="3070225" y="4792663"/>
            <a:ext cx="3092450" cy="269875"/>
          </a:xfrm>
          <a:custGeom>
            <a:avLst/>
            <a:gdLst>
              <a:gd name="T0" fmla="*/ 14 w 320"/>
              <a:gd name="T1" fmla="*/ 0 h 28"/>
              <a:gd name="T2" fmla="*/ 306 w 320"/>
              <a:gd name="T3" fmla="*/ 0 h 28"/>
              <a:gd name="T4" fmla="*/ 320 w 320"/>
              <a:gd name="T5" fmla="*/ 14 h 28"/>
              <a:gd name="T6" fmla="*/ 320 w 320"/>
              <a:gd name="T7" fmla="*/ 14 h 28"/>
              <a:gd name="T8" fmla="*/ 306 w 320"/>
              <a:gd name="T9" fmla="*/ 28 h 28"/>
              <a:gd name="T10" fmla="*/ 14 w 320"/>
              <a:gd name="T11" fmla="*/ 28 h 28"/>
              <a:gd name="T12" fmla="*/ 0 w 320"/>
              <a:gd name="T13" fmla="*/ 14 h 28"/>
              <a:gd name="T14" fmla="*/ 0 w 320"/>
              <a:gd name="T15" fmla="*/ 14 h 28"/>
              <a:gd name="T16" fmla="*/ 14 w 320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1" name="Freeform 46"/>
          <p:cNvSpPr>
            <a:spLocks noChangeArrowheads="1"/>
          </p:cNvSpPr>
          <p:nvPr/>
        </p:nvSpPr>
        <p:spPr bwMode="auto">
          <a:xfrm>
            <a:off x="3070225" y="3178175"/>
            <a:ext cx="1082675" cy="271463"/>
          </a:xfrm>
          <a:prstGeom prst="roundRect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3D3F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2" name="Freeform 47"/>
          <p:cNvSpPr>
            <a:spLocks noChangeArrowheads="1"/>
          </p:cNvSpPr>
          <p:nvPr/>
        </p:nvSpPr>
        <p:spPr bwMode="auto">
          <a:xfrm>
            <a:off x="3070225" y="3979863"/>
            <a:ext cx="2628900" cy="28098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3D3F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3" name="Freeform 48"/>
          <p:cNvSpPr>
            <a:spLocks noChangeArrowheads="1"/>
          </p:cNvSpPr>
          <p:nvPr/>
        </p:nvSpPr>
        <p:spPr bwMode="auto">
          <a:xfrm>
            <a:off x="3070225" y="4792663"/>
            <a:ext cx="2078038" cy="269875"/>
          </a:xfrm>
          <a:prstGeom prst="roundRect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3D3F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4" name="TextBox 28"/>
          <p:cNvSpPr txBox="1">
            <a:spLocks noChangeArrowheads="1"/>
          </p:cNvSpPr>
          <p:nvPr/>
        </p:nvSpPr>
        <p:spPr bwMode="auto">
          <a:xfrm>
            <a:off x="2227263" y="2293938"/>
            <a:ext cx="706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63%</a:t>
            </a:r>
          </a:p>
        </p:txBody>
      </p:sp>
      <p:sp>
        <p:nvSpPr>
          <p:cNvPr id="9235" name="TextBox 29"/>
          <p:cNvSpPr txBox="1">
            <a:spLocks noChangeArrowheads="1"/>
          </p:cNvSpPr>
          <p:nvPr/>
        </p:nvSpPr>
        <p:spPr bwMode="auto">
          <a:xfrm>
            <a:off x="2236788" y="3113088"/>
            <a:ext cx="706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9236" name="TextBox 30"/>
          <p:cNvSpPr txBox="1">
            <a:spLocks noChangeArrowheads="1"/>
          </p:cNvSpPr>
          <p:nvPr/>
        </p:nvSpPr>
        <p:spPr bwMode="auto">
          <a:xfrm>
            <a:off x="2243138" y="3916363"/>
            <a:ext cx="706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84%</a:t>
            </a:r>
          </a:p>
        </p:txBody>
      </p:sp>
      <p:sp>
        <p:nvSpPr>
          <p:cNvPr id="9237" name="TextBox 31"/>
          <p:cNvSpPr txBox="1">
            <a:spLocks noChangeArrowheads="1"/>
          </p:cNvSpPr>
          <p:nvPr/>
        </p:nvSpPr>
        <p:spPr bwMode="auto">
          <a:xfrm>
            <a:off x="2236788" y="4735513"/>
            <a:ext cx="706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67%</a:t>
            </a:r>
          </a:p>
        </p:txBody>
      </p:sp>
      <p:sp>
        <p:nvSpPr>
          <p:cNvPr id="9238" name="Text Box 11"/>
          <p:cNvSpPr txBox="1">
            <a:spLocks noChangeArrowheads="1"/>
          </p:cNvSpPr>
          <p:nvPr/>
        </p:nvSpPr>
        <p:spPr bwMode="auto">
          <a:xfrm>
            <a:off x="6715125" y="2690813"/>
            <a:ext cx="341471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请在此处输入您的文本，或者将您的文本粘贴到此处。请在此处输入您的文本，或者将您的文本粘贴到此处。请在此处输入您的文本，或者将您的文本粘贴到此处。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  <p:bldP spid="9223" grpId="0" animBg="1"/>
      <p:bldP spid="9224" grpId="0" animBg="1"/>
      <p:bldP spid="9225" grpId="0" animBg="1"/>
      <p:bldP spid="9226" grpId="0" animBg="1"/>
      <p:bldP spid="9227" grpId="0" animBg="1"/>
      <p:bldP spid="9228" grpId="0" animBg="1"/>
      <p:bldP spid="9229" grpId="0" animBg="1"/>
      <p:bldP spid="9230" grpId="0" animBg="1"/>
      <p:bldP spid="9231" grpId="0" animBg="1"/>
      <p:bldP spid="9232" grpId="0" animBg="1"/>
      <p:bldP spid="9233" grpId="0" animBg="1"/>
      <p:bldP spid="9234" grpId="0"/>
      <p:bldP spid="9235" grpId="0"/>
      <p:bldP spid="9236" grpId="0"/>
      <p:bldP spid="9237" grpId="0"/>
      <p:bldP spid="92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 dirty="0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369050" y="3751263"/>
            <a:ext cx="4137025" cy="164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  <a:p>
            <a:endParaRPr 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369050" y="2933700"/>
            <a:ext cx="15319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0245" name="Rectangle 5" descr="1426020,106"/>
          <p:cNvSpPr>
            <a:spLocks noChangeArrowheads="1"/>
          </p:cNvSpPr>
          <p:nvPr/>
        </p:nvSpPr>
        <p:spPr bwMode="auto">
          <a:xfrm>
            <a:off x="1289050" y="2933700"/>
            <a:ext cx="4398963" cy="2466975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b="-302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/>
      <p:bldP spid="10244" grpId="0"/>
      <p:bldP spid="102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0" name="椭圆 1"/>
          <p:cNvSpPr/>
          <p:nvPr/>
        </p:nvSpPr>
        <p:spPr bwMode="auto">
          <a:xfrm rot="20031573">
            <a:off x="5002213" y="2949575"/>
            <a:ext cx="2309812" cy="2028825"/>
          </a:xfrm>
          <a:custGeom>
            <a:avLst/>
            <a:gdLst>
              <a:gd name="T0" fmla="*/ 2560422 w 3096344"/>
              <a:gd name="T1" fmla="*/ 0 h 2717851"/>
              <a:gd name="T2" fmla="*/ 3096344 w 3096344"/>
              <a:gd name="T3" fmla="*/ 1169679 h 2717851"/>
              <a:gd name="T4" fmla="*/ 1548172 w 3096344"/>
              <a:gd name="T5" fmla="*/ 2717851 h 2717851"/>
              <a:gd name="T6" fmla="*/ 0 w 3096344"/>
              <a:gd name="T7" fmla="*/ 1169679 h 2717851"/>
              <a:gd name="T8" fmla="*/ 472190 w 3096344"/>
              <a:gd name="T9" fmla="*/ 57923 h 2717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6344" h="2717851">
                <a:moveTo>
                  <a:pt x="2560422" y="0"/>
                </a:moveTo>
                <a:cubicBezTo>
                  <a:pt x="2889027" y="282868"/>
                  <a:pt x="3096344" y="702063"/>
                  <a:pt x="3096344" y="1169679"/>
                </a:cubicBezTo>
                <a:cubicBezTo>
                  <a:pt x="3096344" y="2024711"/>
                  <a:pt x="2403204" y="2717851"/>
                  <a:pt x="1548172" y="2717851"/>
                </a:cubicBezTo>
                <a:cubicBezTo>
                  <a:pt x="693140" y="2717851"/>
                  <a:pt x="0" y="2024711"/>
                  <a:pt x="0" y="1169679"/>
                </a:cubicBezTo>
                <a:cubicBezTo>
                  <a:pt x="0" y="733059"/>
                  <a:pt x="180744" y="338654"/>
                  <a:pt x="472190" y="57923"/>
                </a:cubicBezTo>
              </a:path>
            </a:pathLst>
          </a:custGeom>
          <a:noFill/>
          <a:ln w="76200" cap="flat" cmpd="sng">
            <a:solidFill>
              <a:srgbClr val="92D05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71" name="椭圆 1"/>
          <p:cNvSpPr/>
          <p:nvPr/>
        </p:nvSpPr>
        <p:spPr bwMode="auto">
          <a:xfrm rot="20031573">
            <a:off x="5349875" y="3271838"/>
            <a:ext cx="1557338" cy="1368425"/>
          </a:xfrm>
          <a:custGeom>
            <a:avLst/>
            <a:gdLst>
              <a:gd name="T0" fmla="*/ 2560422 w 3096344"/>
              <a:gd name="T1" fmla="*/ 0 h 2717851"/>
              <a:gd name="T2" fmla="*/ 3096344 w 3096344"/>
              <a:gd name="T3" fmla="*/ 1169679 h 2717851"/>
              <a:gd name="T4" fmla="*/ 1548172 w 3096344"/>
              <a:gd name="T5" fmla="*/ 2717851 h 2717851"/>
              <a:gd name="T6" fmla="*/ 0 w 3096344"/>
              <a:gd name="T7" fmla="*/ 1169679 h 2717851"/>
              <a:gd name="T8" fmla="*/ 472190 w 3096344"/>
              <a:gd name="T9" fmla="*/ 57923 h 2717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6344" h="2717851">
                <a:moveTo>
                  <a:pt x="2560422" y="0"/>
                </a:moveTo>
                <a:cubicBezTo>
                  <a:pt x="2889027" y="282868"/>
                  <a:pt x="3096344" y="702063"/>
                  <a:pt x="3096344" y="1169679"/>
                </a:cubicBezTo>
                <a:cubicBezTo>
                  <a:pt x="3096344" y="2024711"/>
                  <a:pt x="2403204" y="2717851"/>
                  <a:pt x="1548172" y="2717851"/>
                </a:cubicBezTo>
                <a:cubicBezTo>
                  <a:pt x="693140" y="2717851"/>
                  <a:pt x="0" y="2024711"/>
                  <a:pt x="0" y="1169679"/>
                </a:cubicBezTo>
                <a:cubicBezTo>
                  <a:pt x="0" y="733059"/>
                  <a:pt x="180744" y="338654"/>
                  <a:pt x="472190" y="57923"/>
                </a:cubicBezTo>
              </a:path>
            </a:pathLst>
          </a:custGeom>
          <a:noFill/>
          <a:ln w="76200" cap="flat" cmpd="sng">
            <a:solidFill>
              <a:srgbClr val="66BDF2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72" name="椭圆 1"/>
          <p:cNvSpPr/>
          <p:nvPr/>
        </p:nvSpPr>
        <p:spPr bwMode="auto">
          <a:xfrm rot="20031573">
            <a:off x="4749800" y="2686050"/>
            <a:ext cx="3017838" cy="2649538"/>
          </a:xfrm>
          <a:custGeom>
            <a:avLst/>
            <a:gdLst>
              <a:gd name="T0" fmla="*/ 2560422 w 3096344"/>
              <a:gd name="T1" fmla="*/ 0 h 2717851"/>
              <a:gd name="T2" fmla="*/ 3096344 w 3096344"/>
              <a:gd name="T3" fmla="*/ 1169679 h 2717851"/>
              <a:gd name="T4" fmla="*/ 1548172 w 3096344"/>
              <a:gd name="T5" fmla="*/ 2717851 h 2717851"/>
              <a:gd name="T6" fmla="*/ 0 w 3096344"/>
              <a:gd name="T7" fmla="*/ 1169679 h 2717851"/>
              <a:gd name="T8" fmla="*/ 472190 w 3096344"/>
              <a:gd name="T9" fmla="*/ 57923 h 2717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6344" h="2717851">
                <a:moveTo>
                  <a:pt x="2560422" y="0"/>
                </a:moveTo>
                <a:cubicBezTo>
                  <a:pt x="2889027" y="282868"/>
                  <a:pt x="3096344" y="702063"/>
                  <a:pt x="3096344" y="1169679"/>
                </a:cubicBezTo>
                <a:cubicBezTo>
                  <a:pt x="3096344" y="2024711"/>
                  <a:pt x="2403204" y="2717851"/>
                  <a:pt x="1548172" y="2717851"/>
                </a:cubicBezTo>
                <a:cubicBezTo>
                  <a:pt x="693140" y="2717851"/>
                  <a:pt x="0" y="2024711"/>
                  <a:pt x="0" y="1169679"/>
                </a:cubicBezTo>
                <a:cubicBezTo>
                  <a:pt x="0" y="733059"/>
                  <a:pt x="180744" y="338654"/>
                  <a:pt x="472190" y="57923"/>
                </a:cubicBezTo>
              </a:path>
            </a:pathLst>
          </a:custGeom>
          <a:noFill/>
          <a:ln w="76200" cap="flat" cmpd="sng">
            <a:solidFill>
              <a:srgbClr val="19BC9D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1273" name="直接连接符 47"/>
          <p:cNvCxnSpPr>
            <a:cxnSpLocks noChangeShapeType="1"/>
          </p:cNvCxnSpPr>
          <p:nvPr/>
        </p:nvCxnSpPr>
        <p:spPr bwMode="auto">
          <a:xfrm flipV="1">
            <a:off x="6653213" y="2435225"/>
            <a:ext cx="796925" cy="877888"/>
          </a:xfrm>
          <a:prstGeom prst="line">
            <a:avLst/>
          </a:prstGeom>
          <a:noFill/>
          <a:ln w="12700" cap="flat" cmpd="sng">
            <a:solidFill>
              <a:srgbClr val="66BDF2"/>
            </a:solidFill>
            <a:prstDash val="dash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274" name="TextBox 50"/>
          <p:cNvSpPr txBox="1">
            <a:spLocks noChangeArrowheads="1"/>
          </p:cNvSpPr>
          <p:nvPr/>
        </p:nvSpPr>
        <p:spPr bwMode="auto">
          <a:xfrm>
            <a:off x="7481888" y="2211388"/>
            <a:ext cx="1900237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6BDF2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</a:p>
        </p:txBody>
      </p:sp>
      <p:cxnSp>
        <p:nvCxnSpPr>
          <p:cNvPr id="11275" name="直接连接符 54"/>
          <p:cNvCxnSpPr>
            <a:cxnSpLocks noChangeShapeType="1"/>
          </p:cNvCxnSpPr>
          <p:nvPr/>
        </p:nvCxnSpPr>
        <p:spPr bwMode="auto">
          <a:xfrm flipV="1">
            <a:off x="7040563" y="4464050"/>
            <a:ext cx="747712" cy="46038"/>
          </a:xfrm>
          <a:prstGeom prst="line">
            <a:avLst/>
          </a:prstGeom>
          <a:noFill/>
          <a:ln w="12700" cap="flat" cmpd="sng">
            <a:solidFill>
              <a:srgbClr val="92D050"/>
            </a:solidFill>
            <a:prstDash val="dash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1276" name="直接连接符 62"/>
          <p:cNvCxnSpPr>
            <a:cxnSpLocks noChangeShapeType="1"/>
          </p:cNvCxnSpPr>
          <p:nvPr/>
        </p:nvCxnSpPr>
        <p:spPr bwMode="auto">
          <a:xfrm flipV="1">
            <a:off x="4500563" y="4621213"/>
            <a:ext cx="360362" cy="119062"/>
          </a:xfrm>
          <a:prstGeom prst="line">
            <a:avLst/>
          </a:prstGeom>
          <a:noFill/>
          <a:ln w="12700" cap="flat" cmpd="sng">
            <a:solidFill>
              <a:srgbClr val="19BC9D"/>
            </a:solidFill>
            <a:prstDash val="dash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277" name="TextBox 50"/>
          <p:cNvSpPr txBox="1">
            <a:spLocks noChangeArrowheads="1"/>
          </p:cNvSpPr>
          <p:nvPr/>
        </p:nvSpPr>
        <p:spPr bwMode="auto">
          <a:xfrm>
            <a:off x="7815263" y="4254500"/>
            <a:ext cx="1900237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92D050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1278" name="TextBox 50"/>
          <p:cNvSpPr txBox="1">
            <a:spLocks noChangeArrowheads="1"/>
          </p:cNvSpPr>
          <p:nvPr/>
        </p:nvSpPr>
        <p:spPr bwMode="auto">
          <a:xfrm>
            <a:off x="2587625" y="4532313"/>
            <a:ext cx="1900238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rgbClr val="19BC9D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1279" name="任意多边形 20"/>
          <p:cNvSpPr>
            <a:spLocks noChangeArrowheads="1"/>
          </p:cNvSpPr>
          <p:nvPr/>
        </p:nvSpPr>
        <p:spPr bwMode="auto">
          <a:xfrm>
            <a:off x="5046663" y="1960563"/>
            <a:ext cx="1503362" cy="409575"/>
          </a:xfrm>
          <a:custGeom>
            <a:avLst/>
            <a:gdLst>
              <a:gd name="T0" fmla="*/ 1503362 w 1503092"/>
              <a:gd name="T1" fmla="*/ 0 h 408430"/>
              <a:gd name="T2" fmla="*/ 1503361 w 1503092"/>
              <a:gd name="T3" fmla="*/ 307704 h 408430"/>
              <a:gd name="T4" fmla="*/ 1420378 w 1503092"/>
              <a:gd name="T5" fmla="*/ 307703 h 408430"/>
              <a:gd name="T6" fmla="*/ 1439017 w 1503092"/>
              <a:gd name="T7" fmla="*/ 409575 h 408430"/>
              <a:gd name="T8" fmla="*/ 1345630 w 1503092"/>
              <a:gd name="T9" fmla="*/ 307703 h 408430"/>
              <a:gd name="T10" fmla="*/ 0 w 1503092"/>
              <a:gd name="T11" fmla="*/ 307703 h 408430"/>
              <a:gd name="T12" fmla="*/ 0 w 1503092"/>
              <a:gd name="T13" fmla="*/ 1 h 4084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03092"/>
              <a:gd name="T22" fmla="*/ 0 h 408430"/>
              <a:gd name="T23" fmla="*/ 1503092 w 1503092"/>
              <a:gd name="T24" fmla="*/ 408430 h 4084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03092" h="408430">
                <a:moveTo>
                  <a:pt x="1503092" y="0"/>
                </a:moveTo>
                <a:lnTo>
                  <a:pt x="1503091" y="306844"/>
                </a:lnTo>
                <a:lnTo>
                  <a:pt x="1420123" y="306843"/>
                </a:lnTo>
                <a:lnTo>
                  <a:pt x="1438759" y="408430"/>
                </a:lnTo>
                <a:lnTo>
                  <a:pt x="1345388" y="306843"/>
                </a:lnTo>
                <a:lnTo>
                  <a:pt x="0" y="306843"/>
                </a:lnTo>
                <a:lnTo>
                  <a:pt x="0" y="1"/>
                </a:lnTo>
                <a:lnTo>
                  <a:pt x="1503092" y="0"/>
                </a:lnTo>
                <a:close/>
              </a:path>
            </a:pathLst>
          </a:custGeom>
          <a:solidFill>
            <a:srgbClr val="19BC9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10800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1280" name="任意多边形 21"/>
          <p:cNvSpPr>
            <a:spLocks noChangeArrowheads="1"/>
          </p:cNvSpPr>
          <p:nvPr/>
        </p:nvSpPr>
        <p:spPr bwMode="auto">
          <a:xfrm>
            <a:off x="4854575" y="2343150"/>
            <a:ext cx="1503363" cy="407988"/>
          </a:xfrm>
          <a:custGeom>
            <a:avLst/>
            <a:gdLst>
              <a:gd name="T0" fmla="*/ 1503363 w 1503092"/>
              <a:gd name="T1" fmla="*/ 0 h 408430"/>
              <a:gd name="T2" fmla="*/ 1503362 w 1503092"/>
              <a:gd name="T3" fmla="*/ 306512 h 408430"/>
              <a:gd name="T4" fmla="*/ 1420379 w 1503092"/>
              <a:gd name="T5" fmla="*/ 306511 h 408430"/>
              <a:gd name="T6" fmla="*/ 1439018 w 1503092"/>
              <a:gd name="T7" fmla="*/ 407988 h 408430"/>
              <a:gd name="T8" fmla="*/ 1345631 w 1503092"/>
              <a:gd name="T9" fmla="*/ 306511 h 408430"/>
              <a:gd name="T10" fmla="*/ 0 w 1503092"/>
              <a:gd name="T11" fmla="*/ 306511 h 408430"/>
              <a:gd name="T12" fmla="*/ 0 w 1503092"/>
              <a:gd name="T13" fmla="*/ 1 h 4084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03092"/>
              <a:gd name="T22" fmla="*/ 0 h 408430"/>
              <a:gd name="T23" fmla="*/ 1503092 w 1503092"/>
              <a:gd name="T24" fmla="*/ 408430 h 4084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03092" h="408430">
                <a:moveTo>
                  <a:pt x="1503092" y="0"/>
                </a:moveTo>
                <a:lnTo>
                  <a:pt x="1503091" y="306844"/>
                </a:lnTo>
                <a:lnTo>
                  <a:pt x="1420123" y="306843"/>
                </a:lnTo>
                <a:lnTo>
                  <a:pt x="1438759" y="408430"/>
                </a:lnTo>
                <a:lnTo>
                  <a:pt x="1345388" y="306843"/>
                </a:lnTo>
                <a:lnTo>
                  <a:pt x="0" y="306843"/>
                </a:lnTo>
                <a:lnTo>
                  <a:pt x="0" y="1"/>
                </a:lnTo>
                <a:lnTo>
                  <a:pt x="1503092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10800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1281" name="任意多边形 22"/>
          <p:cNvSpPr>
            <a:spLocks noChangeArrowheads="1"/>
          </p:cNvSpPr>
          <p:nvPr/>
        </p:nvSpPr>
        <p:spPr bwMode="auto">
          <a:xfrm>
            <a:off x="4664075" y="2724150"/>
            <a:ext cx="1503363" cy="407988"/>
          </a:xfrm>
          <a:custGeom>
            <a:avLst/>
            <a:gdLst>
              <a:gd name="T0" fmla="*/ 1503363 w 1503092"/>
              <a:gd name="T1" fmla="*/ 0 h 408430"/>
              <a:gd name="T2" fmla="*/ 1503362 w 1503092"/>
              <a:gd name="T3" fmla="*/ 306512 h 408430"/>
              <a:gd name="T4" fmla="*/ 1420379 w 1503092"/>
              <a:gd name="T5" fmla="*/ 306511 h 408430"/>
              <a:gd name="T6" fmla="*/ 1439018 w 1503092"/>
              <a:gd name="T7" fmla="*/ 407988 h 408430"/>
              <a:gd name="T8" fmla="*/ 1345631 w 1503092"/>
              <a:gd name="T9" fmla="*/ 306511 h 408430"/>
              <a:gd name="T10" fmla="*/ 0 w 1503092"/>
              <a:gd name="T11" fmla="*/ 306511 h 408430"/>
              <a:gd name="T12" fmla="*/ 0 w 1503092"/>
              <a:gd name="T13" fmla="*/ 1 h 4084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03092"/>
              <a:gd name="T22" fmla="*/ 0 h 408430"/>
              <a:gd name="T23" fmla="*/ 1503092 w 1503092"/>
              <a:gd name="T24" fmla="*/ 408430 h 4084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03092" h="408430">
                <a:moveTo>
                  <a:pt x="1503092" y="0"/>
                </a:moveTo>
                <a:lnTo>
                  <a:pt x="1503091" y="306844"/>
                </a:lnTo>
                <a:lnTo>
                  <a:pt x="1420123" y="306843"/>
                </a:lnTo>
                <a:lnTo>
                  <a:pt x="1438759" y="408430"/>
                </a:lnTo>
                <a:lnTo>
                  <a:pt x="1345388" y="306843"/>
                </a:lnTo>
                <a:lnTo>
                  <a:pt x="0" y="306843"/>
                </a:lnTo>
                <a:lnTo>
                  <a:pt x="0" y="1"/>
                </a:lnTo>
                <a:lnTo>
                  <a:pt x="1503092" y="0"/>
                </a:lnTo>
                <a:close/>
              </a:path>
            </a:pathLst>
          </a:custGeom>
          <a:solidFill>
            <a:srgbClr val="66BD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108000"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1" grpId="0" animBg="1"/>
      <p:bldP spid="11272" grpId="0" animBg="1"/>
      <p:bldP spid="11274" grpId="0"/>
      <p:bldP spid="11277" grpId="0"/>
      <p:bldP spid="11278" grpId="0"/>
      <p:bldP spid="11279" grpId="0" animBg="1"/>
      <p:bldP spid="11280" grpId="0" animBg="1"/>
      <p:bldP spid="1128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1229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29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8" name="等腰三角形 2"/>
          <p:cNvSpPr>
            <a:spLocks noChangeArrowheads="1"/>
          </p:cNvSpPr>
          <p:nvPr/>
        </p:nvSpPr>
        <p:spPr bwMode="auto">
          <a:xfrm>
            <a:off x="4157663" y="2325688"/>
            <a:ext cx="1284287" cy="1103312"/>
          </a:xfrm>
          <a:custGeom>
            <a:avLst/>
            <a:gdLst>
              <a:gd name="T0" fmla="*/ 0 w 895218"/>
              <a:gd name="T1" fmla="*/ 1096489 h 770017"/>
              <a:gd name="T2" fmla="*/ 633603 w 895218"/>
              <a:gd name="T3" fmla="*/ 0 h 770017"/>
              <a:gd name="T4" fmla="*/ 1284287 w 895218"/>
              <a:gd name="T5" fmla="*/ 1103312 h 770017"/>
              <a:gd name="T6" fmla="*/ 0 w 895218"/>
              <a:gd name="T7" fmla="*/ 1096489 h 770017"/>
              <a:gd name="T8" fmla="*/ 0 60000 65536"/>
              <a:gd name="T9" fmla="*/ 0 60000 65536"/>
              <a:gd name="T10" fmla="*/ 0 60000 65536"/>
              <a:gd name="T11" fmla="*/ 0 60000 65536"/>
              <a:gd name="T12" fmla="*/ 0 w 895218"/>
              <a:gd name="T13" fmla="*/ 0 h 770017"/>
              <a:gd name="T14" fmla="*/ 895218 w 895218"/>
              <a:gd name="T15" fmla="*/ 770017 h 7700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5218" h="770017">
                <a:moveTo>
                  <a:pt x="0" y="765255"/>
                </a:moveTo>
                <a:lnTo>
                  <a:pt x="441656" y="0"/>
                </a:lnTo>
                <a:lnTo>
                  <a:pt x="895218" y="770017"/>
                </a:lnTo>
                <a:lnTo>
                  <a:pt x="0" y="765255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6000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</a:p>
        </p:txBody>
      </p:sp>
      <p:sp>
        <p:nvSpPr>
          <p:cNvPr id="13319" name="梯形 3"/>
          <p:cNvSpPr>
            <a:spLocks noChangeArrowheads="1"/>
          </p:cNvSpPr>
          <p:nvPr/>
        </p:nvSpPr>
        <p:spPr bwMode="auto">
          <a:xfrm>
            <a:off x="3756025" y="3551238"/>
            <a:ext cx="2052638" cy="573087"/>
          </a:xfrm>
          <a:custGeom>
            <a:avLst/>
            <a:gdLst>
              <a:gd name="T0" fmla="*/ 0 w 1431051"/>
              <a:gd name="T1" fmla="*/ 573087 h 399589"/>
              <a:gd name="T2" fmla="*/ 339389 w 1431051"/>
              <a:gd name="T3" fmla="*/ 0 h 399589"/>
              <a:gd name="T4" fmla="*/ 1734519 w 1431051"/>
              <a:gd name="T5" fmla="*/ 4554 h 399589"/>
              <a:gd name="T6" fmla="*/ 2052638 w 1431051"/>
              <a:gd name="T7" fmla="*/ 548016 h 399589"/>
              <a:gd name="T8" fmla="*/ 0 w 1431051"/>
              <a:gd name="T9" fmla="*/ 573087 h 3995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31051"/>
              <a:gd name="T16" fmla="*/ 0 h 399589"/>
              <a:gd name="T17" fmla="*/ 1431051 w 1431051"/>
              <a:gd name="T18" fmla="*/ 399589 h 3995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31051" h="399589">
                <a:moveTo>
                  <a:pt x="0" y="399589"/>
                </a:moveTo>
                <a:lnTo>
                  <a:pt x="236614" y="0"/>
                </a:lnTo>
                <a:lnTo>
                  <a:pt x="1209266" y="3175"/>
                </a:lnTo>
                <a:lnTo>
                  <a:pt x="1431051" y="382108"/>
                </a:lnTo>
                <a:lnTo>
                  <a:pt x="0" y="399589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</a:p>
        </p:txBody>
      </p:sp>
      <p:sp>
        <p:nvSpPr>
          <p:cNvPr id="13320" name="梯形 3"/>
          <p:cNvSpPr>
            <a:spLocks noChangeArrowheads="1"/>
          </p:cNvSpPr>
          <p:nvPr/>
        </p:nvSpPr>
        <p:spPr bwMode="auto">
          <a:xfrm>
            <a:off x="3322638" y="4244975"/>
            <a:ext cx="2944812" cy="646113"/>
          </a:xfrm>
          <a:custGeom>
            <a:avLst/>
            <a:gdLst>
              <a:gd name="T0" fmla="*/ 0 w 2052557"/>
              <a:gd name="T1" fmla="*/ 637029 h 450371"/>
              <a:gd name="T2" fmla="*/ 375911 w 2052557"/>
              <a:gd name="T3" fmla="*/ 0 h 450371"/>
              <a:gd name="T4" fmla="*/ 2551455 w 2052557"/>
              <a:gd name="T5" fmla="*/ 0 h 450371"/>
              <a:gd name="T6" fmla="*/ 2944812 w 2052557"/>
              <a:gd name="T7" fmla="*/ 646113 h 450371"/>
              <a:gd name="T8" fmla="*/ 0 w 2052557"/>
              <a:gd name="T9" fmla="*/ 637029 h 4503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52557"/>
              <a:gd name="T16" fmla="*/ 0 h 450371"/>
              <a:gd name="T17" fmla="*/ 2052557 w 2052557"/>
              <a:gd name="T18" fmla="*/ 450371 h 4503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52557" h="450371">
                <a:moveTo>
                  <a:pt x="0" y="444039"/>
                </a:moveTo>
                <a:lnTo>
                  <a:pt x="262013" y="0"/>
                </a:lnTo>
                <a:lnTo>
                  <a:pt x="1778384" y="0"/>
                </a:lnTo>
                <a:lnTo>
                  <a:pt x="2052557" y="450371"/>
                </a:lnTo>
                <a:lnTo>
                  <a:pt x="0" y="444039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</a:p>
        </p:txBody>
      </p:sp>
      <p:sp>
        <p:nvSpPr>
          <p:cNvPr id="13321" name="梯形 3"/>
          <p:cNvSpPr>
            <a:spLocks noChangeArrowheads="1"/>
          </p:cNvSpPr>
          <p:nvPr/>
        </p:nvSpPr>
        <p:spPr bwMode="auto">
          <a:xfrm>
            <a:off x="2784475" y="5011738"/>
            <a:ext cx="4010025" cy="695325"/>
          </a:xfrm>
          <a:custGeom>
            <a:avLst/>
            <a:gdLst>
              <a:gd name="T0" fmla="*/ 0 w 2795507"/>
              <a:gd name="T1" fmla="*/ 695325 h 485314"/>
              <a:gd name="T2" fmla="*/ 412281 w 2795507"/>
              <a:gd name="T3" fmla="*/ 9098 h 485314"/>
              <a:gd name="T4" fmla="*/ 3603073 w 2795507"/>
              <a:gd name="T5" fmla="*/ 0 h 485314"/>
              <a:gd name="T6" fmla="*/ 4010025 w 2795507"/>
              <a:gd name="T7" fmla="*/ 695299 h 485314"/>
              <a:gd name="T8" fmla="*/ 0 w 2795507"/>
              <a:gd name="T9" fmla="*/ 695325 h 4853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95507"/>
              <a:gd name="T16" fmla="*/ 0 h 485314"/>
              <a:gd name="T17" fmla="*/ 2795507 w 2795507"/>
              <a:gd name="T18" fmla="*/ 485314 h 4853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95507" h="485314">
                <a:moveTo>
                  <a:pt x="0" y="485314"/>
                </a:moveTo>
                <a:lnTo>
                  <a:pt x="287413" y="6350"/>
                </a:lnTo>
                <a:lnTo>
                  <a:pt x="2511809" y="0"/>
                </a:lnTo>
                <a:lnTo>
                  <a:pt x="2795507" y="485296"/>
                </a:lnTo>
                <a:lnTo>
                  <a:pt x="0" y="485314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sp>
        <p:nvSpPr>
          <p:cNvPr id="13322" name="文本框 18"/>
          <p:cNvSpPr txBox="1">
            <a:spLocks noChangeArrowheads="1"/>
          </p:cNvSpPr>
          <p:nvPr/>
        </p:nvSpPr>
        <p:spPr bwMode="auto">
          <a:xfrm>
            <a:off x="6702425" y="5194300"/>
            <a:ext cx="243205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</a:p>
        </p:txBody>
      </p:sp>
      <p:cxnSp>
        <p:nvCxnSpPr>
          <p:cNvPr id="13323" name="直接连接符 17"/>
          <p:cNvCxnSpPr>
            <a:cxnSpLocks noChangeShapeType="1"/>
          </p:cNvCxnSpPr>
          <p:nvPr/>
        </p:nvCxnSpPr>
        <p:spPr bwMode="auto">
          <a:xfrm flipV="1">
            <a:off x="6076950" y="5534025"/>
            <a:ext cx="2994025" cy="7938"/>
          </a:xfrm>
          <a:prstGeom prst="line">
            <a:avLst/>
          </a:prstGeom>
          <a:noFill/>
          <a:ln w="3175" cap="flat" cmpd="sng">
            <a:solidFill>
              <a:schemeClr val="bg1"/>
            </a:solidFill>
            <a:prstDash val="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324" name="文本框 19"/>
          <p:cNvSpPr txBox="1">
            <a:spLocks noChangeArrowheads="1"/>
          </p:cNvSpPr>
          <p:nvPr/>
        </p:nvSpPr>
        <p:spPr bwMode="auto">
          <a:xfrm>
            <a:off x="6702425" y="4425950"/>
            <a:ext cx="243205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</a:p>
        </p:txBody>
      </p:sp>
      <p:cxnSp>
        <p:nvCxnSpPr>
          <p:cNvPr id="13325" name="直接连接符 20"/>
          <p:cNvCxnSpPr>
            <a:cxnSpLocks noChangeShapeType="1"/>
          </p:cNvCxnSpPr>
          <p:nvPr/>
        </p:nvCxnSpPr>
        <p:spPr bwMode="auto">
          <a:xfrm>
            <a:off x="5715000" y="4759325"/>
            <a:ext cx="3355975" cy="4763"/>
          </a:xfrm>
          <a:prstGeom prst="line">
            <a:avLst/>
          </a:prstGeom>
          <a:noFill/>
          <a:ln w="3175" cap="flat" cmpd="sng">
            <a:solidFill>
              <a:schemeClr val="bg1"/>
            </a:solidFill>
            <a:prstDash val="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326" name="文本框 21"/>
          <p:cNvSpPr txBox="1">
            <a:spLocks noChangeArrowheads="1"/>
          </p:cNvSpPr>
          <p:nvPr/>
        </p:nvSpPr>
        <p:spPr bwMode="auto">
          <a:xfrm>
            <a:off x="6702425" y="3632200"/>
            <a:ext cx="243205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</a:p>
        </p:txBody>
      </p:sp>
      <p:cxnSp>
        <p:nvCxnSpPr>
          <p:cNvPr id="13327" name="直接连接符 22"/>
          <p:cNvCxnSpPr>
            <a:cxnSpLocks noChangeShapeType="1"/>
          </p:cNvCxnSpPr>
          <p:nvPr/>
        </p:nvCxnSpPr>
        <p:spPr bwMode="auto">
          <a:xfrm flipV="1">
            <a:off x="5346700" y="3970338"/>
            <a:ext cx="3724275" cy="7937"/>
          </a:xfrm>
          <a:prstGeom prst="line">
            <a:avLst/>
          </a:prstGeom>
          <a:noFill/>
          <a:ln w="3175" cap="flat" cmpd="sng">
            <a:solidFill>
              <a:schemeClr val="bg1"/>
            </a:solidFill>
            <a:prstDash val="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328" name="文本框 23"/>
          <p:cNvSpPr txBox="1">
            <a:spLocks noChangeArrowheads="1"/>
          </p:cNvSpPr>
          <p:nvPr/>
        </p:nvSpPr>
        <p:spPr bwMode="auto">
          <a:xfrm>
            <a:off x="6702425" y="2874963"/>
            <a:ext cx="2432050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</a:p>
        </p:txBody>
      </p:sp>
      <p:cxnSp>
        <p:nvCxnSpPr>
          <p:cNvPr id="13329" name="直接连接符 24"/>
          <p:cNvCxnSpPr>
            <a:cxnSpLocks noChangeShapeType="1"/>
          </p:cNvCxnSpPr>
          <p:nvPr/>
        </p:nvCxnSpPr>
        <p:spPr bwMode="auto">
          <a:xfrm>
            <a:off x="5043488" y="3208338"/>
            <a:ext cx="4027487" cy="4762"/>
          </a:xfrm>
          <a:prstGeom prst="line">
            <a:avLst/>
          </a:prstGeom>
          <a:noFill/>
          <a:ln w="3175" cap="flat" cmpd="sng">
            <a:solidFill>
              <a:schemeClr val="bg1"/>
            </a:solidFill>
            <a:prstDash val="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13322" grpId="0"/>
      <p:bldP spid="13324" grpId="0"/>
      <p:bldP spid="13326" grpId="0"/>
      <p:bldP spid="133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2" name="Teardrop 7"/>
          <p:cNvSpPr/>
          <p:nvPr/>
        </p:nvSpPr>
        <p:spPr bwMode="auto">
          <a:xfrm rot="16200000">
            <a:off x="3790950" y="3808413"/>
            <a:ext cx="1587500" cy="1587500"/>
          </a:xfrm>
          <a:custGeom>
            <a:avLst/>
            <a:gdLst>
              <a:gd name="T0" fmla="*/ 0 w 1587263"/>
              <a:gd name="T1" fmla="*/ 793632 h 1587264"/>
              <a:gd name="T2" fmla="*/ 793632 w 1587263"/>
              <a:gd name="T3" fmla="*/ 0 h 1587264"/>
              <a:gd name="T4" fmla="*/ 1587263 w 1587263"/>
              <a:gd name="T5" fmla="*/ 0 h 1587264"/>
              <a:gd name="T6" fmla="*/ 1587263 w 1587263"/>
              <a:gd name="T7" fmla="*/ 793632 h 1587264"/>
              <a:gd name="T8" fmla="*/ 793631 w 1587263"/>
              <a:gd name="T9" fmla="*/ 1587264 h 1587264"/>
              <a:gd name="T10" fmla="*/ -1 w 1587263"/>
              <a:gd name="T11" fmla="*/ 793632 h 1587264"/>
              <a:gd name="T12" fmla="*/ 0 w 1587263"/>
              <a:gd name="T13" fmla="*/ 793632 h 1587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87263" h="1587264">
                <a:moveTo>
                  <a:pt x="0" y="793632"/>
                </a:moveTo>
                <a:cubicBezTo>
                  <a:pt x="0" y="355321"/>
                  <a:pt x="355321" y="0"/>
                  <a:pt x="793632" y="0"/>
                </a:cubicBezTo>
                <a:lnTo>
                  <a:pt x="1587263" y="0"/>
                </a:lnTo>
                <a:lnTo>
                  <a:pt x="1587263" y="793632"/>
                </a:lnTo>
                <a:cubicBezTo>
                  <a:pt x="1587263" y="1231943"/>
                  <a:pt x="1231942" y="1587264"/>
                  <a:pt x="793631" y="1587264"/>
                </a:cubicBezTo>
                <a:cubicBezTo>
                  <a:pt x="355320" y="1587264"/>
                  <a:pt x="-1" y="1231943"/>
                  <a:pt x="-1" y="793632"/>
                </a:cubicBezTo>
                <a:lnTo>
                  <a:pt x="0" y="793632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lIns="36000" tIns="36000" rIns="108000" anchor="ctr"/>
          <a:lstStyle/>
          <a:p>
            <a:endParaRPr lang="zh-CN" altLang="en-US"/>
          </a:p>
        </p:txBody>
      </p:sp>
      <p:sp>
        <p:nvSpPr>
          <p:cNvPr id="14343" name="Teardrop 10"/>
          <p:cNvSpPr/>
          <p:nvPr/>
        </p:nvSpPr>
        <p:spPr bwMode="auto">
          <a:xfrm rot="10800000">
            <a:off x="3790950" y="2624138"/>
            <a:ext cx="1130300" cy="1128712"/>
          </a:xfrm>
          <a:custGeom>
            <a:avLst/>
            <a:gdLst>
              <a:gd name="T0" fmla="*/ 0 w 1129419"/>
              <a:gd name="T1" fmla="*/ 564709 h 1129418"/>
              <a:gd name="T2" fmla="*/ 564710 w 1129419"/>
              <a:gd name="T3" fmla="*/ 0 h 1129418"/>
              <a:gd name="T4" fmla="*/ 1129419 w 1129419"/>
              <a:gd name="T5" fmla="*/ 0 h 1129418"/>
              <a:gd name="T6" fmla="*/ 1129419 w 1129419"/>
              <a:gd name="T7" fmla="*/ 564709 h 1129418"/>
              <a:gd name="T8" fmla="*/ 564709 w 1129419"/>
              <a:gd name="T9" fmla="*/ 1129418 h 1129418"/>
              <a:gd name="T10" fmla="*/ -1 w 1129419"/>
              <a:gd name="T11" fmla="*/ 564709 h 1129418"/>
              <a:gd name="T12" fmla="*/ 0 w 1129419"/>
              <a:gd name="T13" fmla="*/ 564709 h 1129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9419" h="1129418">
                <a:moveTo>
                  <a:pt x="0" y="564709"/>
                </a:moveTo>
                <a:cubicBezTo>
                  <a:pt x="0" y="252829"/>
                  <a:pt x="252829" y="0"/>
                  <a:pt x="564710" y="0"/>
                </a:cubicBezTo>
                <a:lnTo>
                  <a:pt x="1129419" y="0"/>
                </a:lnTo>
                <a:lnTo>
                  <a:pt x="1129419" y="564709"/>
                </a:lnTo>
                <a:cubicBezTo>
                  <a:pt x="1129419" y="876589"/>
                  <a:pt x="876590" y="1129418"/>
                  <a:pt x="564709" y="1129418"/>
                </a:cubicBezTo>
                <a:cubicBezTo>
                  <a:pt x="252828" y="1129418"/>
                  <a:pt x="-1" y="876589"/>
                  <a:pt x="-1" y="564709"/>
                </a:cubicBezTo>
                <a:lnTo>
                  <a:pt x="0" y="564709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36000" rIns="36000" anchor="ctr"/>
          <a:lstStyle/>
          <a:p>
            <a:endParaRPr lang="zh-CN" altLang="en-US"/>
          </a:p>
        </p:txBody>
      </p:sp>
      <p:sp>
        <p:nvSpPr>
          <p:cNvPr id="14344" name="Teardrop 6"/>
          <p:cNvSpPr/>
          <p:nvPr/>
        </p:nvSpPr>
        <p:spPr bwMode="auto">
          <a:xfrm>
            <a:off x="2606675" y="3808413"/>
            <a:ext cx="1128713" cy="1130300"/>
          </a:xfrm>
          <a:custGeom>
            <a:avLst/>
            <a:gdLst>
              <a:gd name="T0" fmla="*/ 0 w 1129419"/>
              <a:gd name="T1" fmla="*/ 564709 h 1129418"/>
              <a:gd name="T2" fmla="*/ 564710 w 1129419"/>
              <a:gd name="T3" fmla="*/ 0 h 1129418"/>
              <a:gd name="T4" fmla="*/ 1129419 w 1129419"/>
              <a:gd name="T5" fmla="*/ 0 h 1129418"/>
              <a:gd name="T6" fmla="*/ 1129419 w 1129419"/>
              <a:gd name="T7" fmla="*/ 564709 h 1129418"/>
              <a:gd name="T8" fmla="*/ 564709 w 1129419"/>
              <a:gd name="T9" fmla="*/ 1129418 h 1129418"/>
              <a:gd name="T10" fmla="*/ -1 w 1129419"/>
              <a:gd name="T11" fmla="*/ 564709 h 1129418"/>
              <a:gd name="T12" fmla="*/ 0 w 1129419"/>
              <a:gd name="T13" fmla="*/ 564709 h 1129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9419" h="1129418">
                <a:moveTo>
                  <a:pt x="0" y="564709"/>
                </a:moveTo>
                <a:cubicBezTo>
                  <a:pt x="0" y="252829"/>
                  <a:pt x="252829" y="0"/>
                  <a:pt x="564710" y="0"/>
                </a:cubicBezTo>
                <a:lnTo>
                  <a:pt x="1129419" y="0"/>
                </a:lnTo>
                <a:lnTo>
                  <a:pt x="1129419" y="564709"/>
                </a:lnTo>
                <a:cubicBezTo>
                  <a:pt x="1129419" y="876589"/>
                  <a:pt x="876590" y="1129418"/>
                  <a:pt x="564709" y="1129418"/>
                </a:cubicBezTo>
                <a:cubicBezTo>
                  <a:pt x="252828" y="1129418"/>
                  <a:pt x="-1" y="876589"/>
                  <a:pt x="-1" y="564709"/>
                </a:cubicBezTo>
                <a:lnTo>
                  <a:pt x="0" y="564709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72000" rIns="108000" anchor="ctr"/>
          <a:lstStyle/>
          <a:p>
            <a:endParaRPr lang="zh-CN" altLang="en-US"/>
          </a:p>
        </p:txBody>
      </p:sp>
      <p:sp>
        <p:nvSpPr>
          <p:cNvPr id="14345" name="Teardrop 8"/>
          <p:cNvSpPr/>
          <p:nvPr/>
        </p:nvSpPr>
        <p:spPr bwMode="auto">
          <a:xfrm rot="5400000">
            <a:off x="2600325" y="2635250"/>
            <a:ext cx="1128713" cy="1128713"/>
          </a:xfrm>
          <a:custGeom>
            <a:avLst/>
            <a:gdLst>
              <a:gd name="T0" fmla="*/ 0 w 1129418"/>
              <a:gd name="T1" fmla="*/ 564710 h 1129419"/>
              <a:gd name="T2" fmla="*/ 564709 w 1129418"/>
              <a:gd name="T3" fmla="*/ 0 h 1129419"/>
              <a:gd name="T4" fmla="*/ 1129418 w 1129418"/>
              <a:gd name="T5" fmla="*/ 0 h 1129419"/>
              <a:gd name="T6" fmla="*/ 1129418 w 1129418"/>
              <a:gd name="T7" fmla="*/ 564710 h 1129419"/>
              <a:gd name="T8" fmla="*/ 564709 w 1129418"/>
              <a:gd name="T9" fmla="*/ 1129420 h 1129419"/>
              <a:gd name="T10" fmla="*/ 0 w 1129418"/>
              <a:gd name="T11" fmla="*/ 564710 h 1129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9418" h="1129419">
                <a:moveTo>
                  <a:pt x="0" y="564710"/>
                </a:moveTo>
                <a:cubicBezTo>
                  <a:pt x="0" y="252829"/>
                  <a:pt x="252829" y="0"/>
                  <a:pt x="564709" y="0"/>
                </a:cubicBezTo>
                <a:lnTo>
                  <a:pt x="1129418" y="0"/>
                </a:lnTo>
                <a:lnTo>
                  <a:pt x="1129418" y="564710"/>
                </a:lnTo>
                <a:cubicBezTo>
                  <a:pt x="1129418" y="876591"/>
                  <a:pt x="876589" y="1129420"/>
                  <a:pt x="564709" y="1129420"/>
                </a:cubicBezTo>
                <a:cubicBezTo>
                  <a:pt x="252829" y="1129420"/>
                  <a:pt x="0" y="876591"/>
                  <a:pt x="0" y="56471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8000" tIns="36000" rIns="0" anchor="ctr"/>
          <a:lstStyle/>
          <a:p>
            <a:endParaRPr lang="zh-CN" altLang="en-US"/>
          </a:p>
        </p:txBody>
      </p:sp>
      <p:sp>
        <p:nvSpPr>
          <p:cNvPr id="14346" name="Freeform 52"/>
          <p:cNvSpPr>
            <a:spLocks noEditPoints="1"/>
          </p:cNvSpPr>
          <p:nvPr/>
        </p:nvSpPr>
        <p:spPr bwMode="auto">
          <a:xfrm>
            <a:off x="2938463" y="4094163"/>
            <a:ext cx="465137" cy="500062"/>
          </a:xfrm>
          <a:custGeom>
            <a:avLst/>
            <a:gdLst>
              <a:gd name="T0" fmla="*/ 67 w 67"/>
              <a:gd name="T1" fmla="*/ 67 h 72"/>
              <a:gd name="T2" fmla="*/ 61 w 67"/>
              <a:gd name="T3" fmla="*/ 72 h 72"/>
              <a:gd name="T4" fmla="*/ 5 w 67"/>
              <a:gd name="T5" fmla="*/ 72 h 72"/>
              <a:gd name="T6" fmla="*/ 0 w 67"/>
              <a:gd name="T7" fmla="*/ 67 h 72"/>
              <a:gd name="T8" fmla="*/ 0 w 67"/>
              <a:gd name="T9" fmla="*/ 16 h 72"/>
              <a:gd name="T10" fmla="*/ 5 w 67"/>
              <a:gd name="T11" fmla="*/ 11 h 72"/>
              <a:gd name="T12" fmla="*/ 10 w 67"/>
              <a:gd name="T13" fmla="*/ 11 h 72"/>
              <a:gd name="T14" fmla="*/ 10 w 67"/>
              <a:gd name="T15" fmla="*/ 7 h 72"/>
              <a:gd name="T16" fmla="*/ 16 w 67"/>
              <a:gd name="T17" fmla="*/ 0 h 72"/>
              <a:gd name="T18" fmla="*/ 19 w 67"/>
              <a:gd name="T19" fmla="*/ 0 h 72"/>
              <a:gd name="T20" fmla="*/ 25 w 67"/>
              <a:gd name="T21" fmla="*/ 7 h 72"/>
              <a:gd name="T22" fmla="*/ 25 w 67"/>
              <a:gd name="T23" fmla="*/ 11 h 72"/>
              <a:gd name="T24" fmla="*/ 41 w 67"/>
              <a:gd name="T25" fmla="*/ 11 h 72"/>
              <a:gd name="T26" fmla="*/ 41 w 67"/>
              <a:gd name="T27" fmla="*/ 7 h 72"/>
              <a:gd name="T28" fmla="*/ 47 w 67"/>
              <a:gd name="T29" fmla="*/ 0 h 72"/>
              <a:gd name="T30" fmla="*/ 50 w 67"/>
              <a:gd name="T31" fmla="*/ 0 h 72"/>
              <a:gd name="T32" fmla="*/ 56 w 67"/>
              <a:gd name="T33" fmla="*/ 7 h 72"/>
              <a:gd name="T34" fmla="*/ 56 w 67"/>
              <a:gd name="T35" fmla="*/ 11 h 72"/>
              <a:gd name="T36" fmla="*/ 61 w 67"/>
              <a:gd name="T37" fmla="*/ 11 h 72"/>
              <a:gd name="T38" fmla="*/ 67 w 67"/>
              <a:gd name="T39" fmla="*/ 16 h 72"/>
              <a:gd name="T40" fmla="*/ 67 w 67"/>
              <a:gd name="T41" fmla="*/ 67 h 72"/>
              <a:gd name="T42" fmla="*/ 61 w 67"/>
              <a:gd name="T43" fmla="*/ 67 h 72"/>
              <a:gd name="T44" fmla="*/ 61 w 67"/>
              <a:gd name="T45" fmla="*/ 26 h 72"/>
              <a:gd name="T46" fmla="*/ 5 w 67"/>
              <a:gd name="T47" fmla="*/ 26 h 72"/>
              <a:gd name="T48" fmla="*/ 5 w 67"/>
              <a:gd name="T49" fmla="*/ 67 h 72"/>
              <a:gd name="T50" fmla="*/ 61 w 67"/>
              <a:gd name="T51" fmla="*/ 67 h 72"/>
              <a:gd name="T52" fmla="*/ 20 w 67"/>
              <a:gd name="T53" fmla="*/ 7 h 72"/>
              <a:gd name="T54" fmla="*/ 19 w 67"/>
              <a:gd name="T55" fmla="*/ 5 h 72"/>
              <a:gd name="T56" fmla="*/ 16 w 67"/>
              <a:gd name="T57" fmla="*/ 5 h 72"/>
              <a:gd name="T58" fmla="*/ 15 w 67"/>
              <a:gd name="T59" fmla="*/ 7 h 72"/>
              <a:gd name="T60" fmla="*/ 15 w 67"/>
              <a:gd name="T61" fmla="*/ 18 h 72"/>
              <a:gd name="T62" fmla="*/ 16 w 67"/>
              <a:gd name="T63" fmla="*/ 20 h 72"/>
              <a:gd name="T64" fmla="*/ 19 w 67"/>
              <a:gd name="T65" fmla="*/ 20 h 72"/>
              <a:gd name="T66" fmla="*/ 20 w 67"/>
              <a:gd name="T67" fmla="*/ 18 h 72"/>
              <a:gd name="T68" fmla="*/ 20 w 67"/>
              <a:gd name="T69" fmla="*/ 7 h 72"/>
              <a:gd name="T70" fmla="*/ 51 w 67"/>
              <a:gd name="T71" fmla="*/ 7 h 72"/>
              <a:gd name="T72" fmla="*/ 50 w 67"/>
              <a:gd name="T73" fmla="*/ 5 h 72"/>
              <a:gd name="T74" fmla="*/ 47 w 67"/>
              <a:gd name="T75" fmla="*/ 5 h 72"/>
              <a:gd name="T76" fmla="*/ 46 w 67"/>
              <a:gd name="T77" fmla="*/ 7 h 72"/>
              <a:gd name="T78" fmla="*/ 46 w 67"/>
              <a:gd name="T79" fmla="*/ 18 h 72"/>
              <a:gd name="T80" fmla="*/ 47 w 67"/>
              <a:gd name="T81" fmla="*/ 20 h 72"/>
              <a:gd name="T82" fmla="*/ 50 w 67"/>
              <a:gd name="T83" fmla="*/ 20 h 72"/>
              <a:gd name="T84" fmla="*/ 51 w 67"/>
              <a:gd name="T85" fmla="*/ 18 h 72"/>
              <a:gd name="T86" fmla="*/ 51 w 67"/>
              <a:gd name="T87" fmla="*/ 7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7" name="Freeform 42"/>
          <p:cNvSpPr>
            <a:spLocks noEditPoints="1"/>
          </p:cNvSpPr>
          <p:nvPr/>
        </p:nvSpPr>
        <p:spPr bwMode="auto">
          <a:xfrm>
            <a:off x="4332288" y="4344988"/>
            <a:ext cx="504825" cy="434975"/>
          </a:xfrm>
          <a:custGeom>
            <a:avLst/>
            <a:gdLst>
              <a:gd name="T0" fmla="*/ 73 w 73"/>
              <a:gd name="T1" fmla="*/ 47 h 63"/>
              <a:gd name="T2" fmla="*/ 67 w 73"/>
              <a:gd name="T3" fmla="*/ 53 h 63"/>
              <a:gd name="T4" fmla="*/ 46 w 73"/>
              <a:gd name="T5" fmla="*/ 53 h 63"/>
              <a:gd name="T6" fmla="*/ 48 w 73"/>
              <a:gd name="T7" fmla="*/ 60 h 63"/>
              <a:gd name="T8" fmla="*/ 46 w 73"/>
              <a:gd name="T9" fmla="*/ 63 h 63"/>
              <a:gd name="T10" fmla="*/ 26 w 73"/>
              <a:gd name="T11" fmla="*/ 63 h 63"/>
              <a:gd name="T12" fmla="*/ 24 w 73"/>
              <a:gd name="T13" fmla="*/ 60 h 63"/>
              <a:gd name="T14" fmla="*/ 26 w 73"/>
              <a:gd name="T15" fmla="*/ 53 h 63"/>
              <a:gd name="T16" fmla="*/ 6 w 73"/>
              <a:gd name="T17" fmla="*/ 53 h 63"/>
              <a:gd name="T18" fmla="*/ 0 w 73"/>
              <a:gd name="T19" fmla="*/ 47 h 63"/>
              <a:gd name="T20" fmla="*/ 0 w 73"/>
              <a:gd name="T21" fmla="*/ 6 h 63"/>
              <a:gd name="T22" fmla="*/ 6 w 73"/>
              <a:gd name="T23" fmla="*/ 0 h 63"/>
              <a:gd name="T24" fmla="*/ 67 w 73"/>
              <a:gd name="T25" fmla="*/ 0 h 63"/>
              <a:gd name="T26" fmla="*/ 73 w 73"/>
              <a:gd name="T27" fmla="*/ 6 h 63"/>
              <a:gd name="T28" fmla="*/ 73 w 73"/>
              <a:gd name="T29" fmla="*/ 47 h 63"/>
              <a:gd name="T30" fmla="*/ 68 w 73"/>
              <a:gd name="T31" fmla="*/ 6 h 63"/>
              <a:gd name="T32" fmla="*/ 67 w 73"/>
              <a:gd name="T33" fmla="*/ 5 h 63"/>
              <a:gd name="T34" fmla="*/ 6 w 73"/>
              <a:gd name="T35" fmla="*/ 5 h 63"/>
              <a:gd name="T36" fmla="*/ 5 w 73"/>
              <a:gd name="T37" fmla="*/ 6 h 63"/>
              <a:gd name="T38" fmla="*/ 5 w 73"/>
              <a:gd name="T39" fmla="*/ 37 h 63"/>
              <a:gd name="T40" fmla="*/ 6 w 73"/>
              <a:gd name="T41" fmla="*/ 39 h 63"/>
              <a:gd name="T42" fmla="*/ 67 w 73"/>
              <a:gd name="T43" fmla="*/ 39 h 63"/>
              <a:gd name="T44" fmla="*/ 68 w 73"/>
              <a:gd name="T45" fmla="*/ 37 h 63"/>
              <a:gd name="T46" fmla="*/ 68 w 73"/>
              <a:gd name="T47" fmla="*/ 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8" name="Freeform 178"/>
          <p:cNvSpPr>
            <a:spLocks noEditPoints="1"/>
          </p:cNvSpPr>
          <p:nvPr/>
        </p:nvSpPr>
        <p:spPr bwMode="auto">
          <a:xfrm>
            <a:off x="4103688" y="3009900"/>
            <a:ext cx="504825" cy="381000"/>
          </a:xfrm>
          <a:custGeom>
            <a:avLst/>
            <a:gdLst>
              <a:gd name="T0" fmla="*/ 158 w 158"/>
              <a:gd name="T1" fmla="*/ 119 h 119"/>
              <a:gd name="T2" fmla="*/ 0 w 158"/>
              <a:gd name="T3" fmla="*/ 119 h 119"/>
              <a:gd name="T4" fmla="*/ 0 w 158"/>
              <a:gd name="T5" fmla="*/ 0 h 119"/>
              <a:gd name="T6" fmla="*/ 9 w 158"/>
              <a:gd name="T7" fmla="*/ 0 h 119"/>
              <a:gd name="T8" fmla="*/ 9 w 158"/>
              <a:gd name="T9" fmla="*/ 108 h 119"/>
              <a:gd name="T10" fmla="*/ 158 w 158"/>
              <a:gd name="T11" fmla="*/ 108 h 119"/>
              <a:gd name="T12" fmla="*/ 158 w 158"/>
              <a:gd name="T13" fmla="*/ 119 h 119"/>
              <a:gd name="T14" fmla="*/ 50 w 158"/>
              <a:gd name="T15" fmla="*/ 99 h 119"/>
              <a:gd name="T16" fmla="*/ 29 w 158"/>
              <a:gd name="T17" fmla="*/ 99 h 119"/>
              <a:gd name="T18" fmla="*/ 29 w 158"/>
              <a:gd name="T19" fmla="*/ 60 h 119"/>
              <a:gd name="T20" fmla="*/ 50 w 158"/>
              <a:gd name="T21" fmla="*/ 60 h 119"/>
              <a:gd name="T22" fmla="*/ 50 w 158"/>
              <a:gd name="T23" fmla="*/ 99 h 119"/>
              <a:gd name="T24" fmla="*/ 78 w 158"/>
              <a:gd name="T25" fmla="*/ 99 h 119"/>
              <a:gd name="T26" fmla="*/ 59 w 158"/>
              <a:gd name="T27" fmla="*/ 99 h 119"/>
              <a:gd name="T28" fmla="*/ 59 w 158"/>
              <a:gd name="T29" fmla="*/ 19 h 119"/>
              <a:gd name="T30" fmla="*/ 78 w 158"/>
              <a:gd name="T31" fmla="*/ 19 h 119"/>
              <a:gd name="T32" fmla="*/ 78 w 158"/>
              <a:gd name="T33" fmla="*/ 99 h 119"/>
              <a:gd name="T34" fmla="*/ 109 w 158"/>
              <a:gd name="T35" fmla="*/ 99 h 119"/>
              <a:gd name="T36" fmla="*/ 89 w 158"/>
              <a:gd name="T37" fmla="*/ 99 h 119"/>
              <a:gd name="T38" fmla="*/ 89 w 158"/>
              <a:gd name="T39" fmla="*/ 39 h 119"/>
              <a:gd name="T40" fmla="*/ 109 w 158"/>
              <a:gd name="T41" fmla="*/ 39 h 119"/>
              <a:gd name="T42" fmla="*/ 109 w 158"/>
              <a:gd name="T43" fmla="*/ 99 h 119"/>
              <a:gd name="T44" fmla="*/ 139 w 158"/>
              <a:gd name="T45" fmla="*/ 99 h 119"/>
              <a:gd name="T46" fmla="*/ 119 w 158"/>
              <a:gd name="T47" fmla="*/ 99 h 119"/>
              <a:gd name="T48" fmla="*/ 119 w 158"/>
              <a:gd name="T49" fmla="*/ 11 h 119"/>
              <a:gd name="T50" fmla="*/ 139 w 158"/>
              <a:gd name="T51" fmla="*/ 11 h 119"/>
              <a:gd name="T52" fmla="*/ 139 w 158"/>
              <a:gd name="T53" fmla="*/ 9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9" name="Freeform 86"/>
          <p:cNvSpPr>
            <a:spLocks noEditPoints="1"/>
          </p:cNvSpPr>
          <p:nvPr/>
        </p:nvSpPr>
        <p:spPr bwMode="auto">
          <a:xfrm>
            <a:off x="2998788" y="2932113"/>
            <a:ext cx="346075" cy="582612"/>
          </a:xfrm>
          <a:custGeom>
            <a:avLst/>
            <a:gdLst>
              <a:gd name="T0" fmla="*/ 29 w 29"/>
              <a:gd name="T1" fmla="*/ 44 h 49"/>
              <a:gd name="T2" fmla="*/ 24 w 29"/>
              <a:gd name="T3" fmla="*/ 49 h 49"/>
              <a:gd name="T4" fmla="*/ 5 w 29"/>
              <a:gd name="T5" fmla="*/ 49 h 49"/>
              <a:gd name="T6" fmla="*/ 0 w 29"/>
              <a:gd name="T7" fmla="*/ 44 h 49"/>
              <a:gd name="T8" fmla="*/ 0 w 29"/>
              <a:gd name="T9" fmla="*/ 5 h 49"/>
              <a:gd name="T10" fmla="*/ 5 w 29"/>
              <a:gd name="T11" fmla="*/ 0 h 49"/>
              <a:gd name="T12" fmla="*/ 24 w 29"/>
              <a:gd name="T13" fmla="*/ 0 h 49"/>
              <a:gd name="T14" fmla="*/ 29 w 29"/>
              <a:gd name="T15" fmla="*/ 5 h 49"/>
              <a:gd name="T16" fmla="*/ 29 w 29"/>
              <a:gd name="T17" fmla="*/ 44 h 49"/>
              <a:gd name="T18" fmla="*/ 25 w 29"/>
              <a:gd name="T19" fmla="*/ 11 h 49"/>
              <a:gd name="T20" fmla="*/ 24 w 29"/>
              <a:gd name="T21" fmla="*/ 10 h 49"/>
              <a:gd name="T22" fmla="*/ 5 w 29"/>
              <a:gd name="T23" fmla="*/ 10 h 49"/>
              <a:gd name="T24" fmla="*/ 3 w 29"/>
              <a:gd name="T25" fmla="*/ 11 h 49"/>
              <a:gd name="T26" fmla="*/ 3 w 29"/>
              <a:gd name="T27" fmla="*/ 38 h 49"/>
              <a:gd name="T28" fmla="*/ 5 w 29"/>
              <a:gd name="T29" fmla="*/ 39 h 49"/>
              <a:gd name="T30" fmla="*/ 24 w 29"/>
              <a:gd name="T31" fmla="*/ 39 h 49"/>
              <a:gd name="T32" fmla="*/ 25 w 29"/>
              <a:gd name="T33" fmla="*/ 38 h 49"/>
              <a:gd name="T34" fmla="*/ 25 w 29"/>
              <a:gd name="T35" fmla="*/ 11 h 49"/>
              <a:gd name="T36" fmla="*/ 17 w 29"/>
              <a:gd name="T37" fmla="*/ 5 h 49"/>
              <a:gd name="T38" fmla="*/ 11 w 29"/>
              <a:gd name="T39" fmla="*/ 5 h 49"/>
              <a:gd name="T40" fmla="*/ 11 w 29"/>
              <a:gd name="T41" fmla="*/ 6 h 49"/>
              <a:gd name="T42" fmla="*/ 11 w 29"/>
              <a:gd name="T43" fmla="*/ 6 h 49"/>
              <a:gd name="T44" fmla="*/ 17 w 29"/>
              <a:gd name="T45" fmla="*/ 6 h 49"/>
              <a:gd name="T46" fmla="*/ 18 w 29"/>
              <a:gd name="T47" fmla="*/ 6 h 49"/>
              <a:gd name="T48" fmla="*/ 17 w 29"/>
              <a:gd name="T49" fmla="*/ 5 h 49"/>
              <a:gd name="T50" fmla="*/ 14 w 29"/>
              <a:gd name="T51" fmla="*/ 41 h 49"/>
              <a:gd name="T52" fmla="*/ 11 w 29"/>
              <a:gd name="T53" fmla="*/ 44 h 49"/>
              <a:gd name="T54" fmla="*/ 14 w 29"/>
              <a:gd name="T55" fmla="*/ 47 h 49"/>
              <a:gd name="T56" fmla="*/ 17 w 29"/>
              <a:gd name="T57" fmla="*/ 44 h 49"/>
              <a:gd name="T58" fmla="*/ 14 w 29"/>
              <a:gd name="T5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0" name="Rounded Rectangle 72"/>
          <p:cNvSpPr>
            <a:spLocks noChangeArrowheads="1"/>
          </p:cNvSpPr>
          <p:nvPr/>
        </p:nvSpPr>
        <p:spPr bwMode="auto">
          <a:xfrm>
            <a:off x="5962650" y="2635250"/>
            <a:ext cx="1389063" cy="377825"/>
          </a:xfrm>
          <a:prstGeom prst="roundRect">
            <a:avLst>
              <a:gd name="adj" fmla="val 21111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黑体" panose="02010609060101010101" pitchFamily="49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351" name="文本框 12"/>
          <p:cNvSpPr txBox="1">
            <a:spLocks noChangeArrowheads="1"/>
          </p:cNvSpPr>
          <p:nvPr/>
        </p:nvSpPr>
        <p:spPr bwMode="auto">
          <a:xfrm>
            <a:off x="5848350" y="3019425"/>
            <a:ext cx="1616075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14352" name="Rounded Rectangle 72"/>
          <p:cNvSpPr>
            <a:spLocks noChangeArrowheads="1"/>
          </p:cNvSpPr>
          <p:nvPr/>
        </p:nvSpPr>
        <p:spPr bwMode="auto">
          <a:xfrm>
            <a:off x="8032750" y="2635250"/>
            <a:ext cx="1390650" cy="377825"/>
          </a:xfrm>
          <a:prstGeom prst="roundRect">
            <a:avLst>
              <a:gd name="adj" fmla="val 21111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黑体" panose="02010609060101010101" pitchFamily="49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353" name="文本框 16"/>
          <p:cNvSpPr txBox="1">
            <a:spLocks noChangeArrowheads="1"/>
          </p:cNvSpPr>
          <p:nvPr/>
        </p:nvSpPr>
        <p:spPr bwMode="auto">
          <a:xfrm>
            <a:off x="7885113" y="3019425"/>
            <a:ext cx="1685925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14354" name="Rounded Rectangle 72"/>
          <p:cNvSpPr>
            <a:spLocks noChangeArrowheads="1"/>
          </p:cNvSpPr>
          <p:nvPr/>
        </p:nvSpPr>
        <p:spPr bwMode="auto">
          <a:xfrm>
            <a:off x="5962650" y="4197350"/>
            <a:ext cx="1389063" cy="377825"/>
          </a:xfrm>
          <a:prstGeom prst="roundRect">
            <a:avLst>
              <a:gd name="adj" fmla="val 21111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黑体" panose="02010609060101010101" pitchFamily="49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355" name="文本框 20"/>
          <p:cNvSpPr txBox="1">
            <a:spLocks noChangeArrowheads="1"/>
          </p:cNvSpPr>
          <p:nvPr/>
        </p:nvSpPr>
        <p:spPr bwMode="auto">
          <a:xfrm>
            <a:off x="5813425" y="4583113"/>
            <a:ext cx="1685925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14356" name="Rounded Rectangle 72"/>
          <p:cNvSpPr>
            <a:spLocks noChangeArrowheads="1"/>
          </p:cNvSpPr>
          <p:nvPr/>
        </p:nvSpPr>
        <p:spPr bwMode="auto">
          <a:xfrm>
            <a:off x="8032750" y="4197350"/>
            <a:ext cx="1390650" cy="377825"/>
          </a:xfrm>
          <a:prstGeom prst="roundRect">
            <a:avLst>
              <a:gd name="adj" fmla="val 21111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黑体" panose="02010609060101010101" pitchFamily="49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4357" name="文本框 24"/>
          <p:cNvSpPr txBox="1">
            <a:spLocks noChangeArrowheads="1"/>
          </p:cNvSpPr>
          <p:nvPr/>
        </p:nvSpPr>
        <p:spPr bwMode="auto">
          <a:xfrm>
            <a:off x="7885113" y="4583113"/>
            <a:ext cx="1685925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3" grpId="0" animBg="1"/>
      <p:bldP spid="14344" grpId="0" animBg="1"/>
      <p:bldP spid="14345" grpId="0" animBg="1"/>
      <p:bldP spid="14346" grpId="0" animBg="1"/>
      <p:bldP spid="14347" grpId="0" animBg="1"/>
      <p:bldP spid="14348" grpId="0" animBg="1"/>
      <p:bldP spid="14349" grpId="0" animBg="1"/>
      <p:bldP spid="14350" grpId="0" animBg="1"/>
      <p:bldP spid="14351" grpId="0"/>
      <p:bldP spid="14352" grpId="0" animBg="1"/>
      <p:bldP spid="14353" grpId="0"/>
      <p:bldP spid="14354" grpId="0" animBg="1"/>
      <p:bldP spid="14355" grpId="0"/>
      <p:bldP spid="14356" grpId="0" animBg="1"/>
      <p:bldP spid="143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39775" y="929510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312863" y="1228725"/>
            <a:ext cx="1227137" cy="338138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312863" y="156686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312863" y="2705100"/>
            <a:ext cx="1227137" cy="33972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312863" y="3044825"/>
            <a:ext cx="35528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312863" y="4225925"/>
            <a:ext cx="1227137" cy="33972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1312863" y="4565650"/>
            <a:ext cx="35528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5116513" y="1566863"/>
            <a:ext cx="12700" cy="3503612"/>
          </a:xfrm>
          <a:prstGeom prst="line">
            <a:avLst/>
          </a:prstGeom>
          <a:noFill/>
          <a:ln w="9525" cap="rnd" cmpd="sng">
            <a:solidFill>
              <a:schemeClr val="bg1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0" name="Rectangle 10" descr="20130822114650766"/>
          <p:cNvSpPr>
            <a:spLocks noChangeArrowheads="1"/>
          </p:cNvSpPr>
          <p:nvPr/>
        </p:nvSpPr>
        <p:spPr bwMode="auto">
          <a:xfrm>
            <a:off x="5597525" y="1566863"/>
            <a:ext cx="5249863" cy="3503612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r="-12998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/>
      <p:bldP spid="15365" grpId="0" animBg="1"/>
      <p:bldP spid="15366" grpId="0"/>
      <p:bldP spid="15367" grpId="0" animBg="1"/>
      <p:bldP spid="15368" grpId="0"/>
      <p:bldP spid="15369" grpId="0" animBg="1"/>
      <p:bldP spid="153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0" name="任意多边形 31"/>
          <p:cNvSpPr>
            <a:spLocks noChangeArrowheads="1"/>
          </p:cNvSpPr>
          <p:nvPr/>
        </p:nvSpPr>
        <p:spPr bwMode="auto">
          <a:xfrm>
            <a:off x="3240088" y="2190750"/>
            <a:ext cx="1312862" cy="3552825"/>
          </a:xfrm>
          <a:custGeom>
            <a:avLst/>
            <a:gdLst>
              <a:gd name="T0" fmla="*/ 659448 w 1313001"/>
              <a:gd name="T1" fmla="*/ 166539 h 3552826"/>
              <a:gd name="T2" fmla="*/ 165314 w 1313001"/>
              <a:gd name="T3" fmla="*/ 661328 h 3552826"/>
              <a:gd name="T4" fmla="*/ 659448 w 1313001"/>
              <a:gd name="T5" fmla="*/ 1156117 h 3552826"/>
              <a:gd name="T6" fmla="*/ 1153582 w 1313001"/>
              <a:gd name="T7" fmla="*/ 661328 h 3552826"/>
              <a:gd name="T8" fmla="*/ 659448 w 1313001"/>
              <a:gd name="T9" fmla="*/ 166539 h 3552826"/>
              <a:gd name="T10" fmla="*/ 656431 w 1313001"/>
              <a:gd name="T11" fmla="*/ 0 h 3552826"/>
              <a:gd name="T12" fmla="*/ 1312862 w 1313001"/>
              <a:gd name="T13" fmla="*/ 657931 h 3552826"/>
              <a:gd name="T14" fmla="*/ 1312862 w 1313001"/>
              <a:gd name="T15" fmla="*/ 3552825 h 3552826"/>
              <a:gd name="T16" fmla="*/ 0 w 1313001"/>
              <a:gd name="T17" fmla="*/ 3552825 h 3552826"/>
              <a:gd name="T18" fmla="*/ 0 w 1313001"/>
              <a:gd name="T19" fmla="*/ 657931 h 3552826"/>
              <a:gd name="T20" fmla="*/ 656431 w 1313001"/>
              <a:gd name="T21" fmla="*/ 0 h 35528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13001"/>
              <a:gd name="T34" fmla="*/ 0 h 3552826"/>
              <a:gd name="T35" fmla="*/ 1313001 w 1313001"/>
              <a:gd name="T36" fmla="*/ 3552826 h 355282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13001" h="3552826">
                <a:moveTo>
                  <a:pt x="659518" y="166539"/>
                </a:moveTo>
                <a:cubicBezTo>
                  <a:pt x="386587" y="166539"/>
                  <a:pt x="165332" y="388064"/>
                  <a:pt x="165332" y="661328"/>
                </a:cubicBezTo>
                <a:cubicBezTo>
                  <a:pt x="165332" y="934592"/>
                  <a:pt x="386587" y="1156117"/>
                  <a:pt x="659518" y="1156117"/>
                </a:cubicBezTo>
                <a:cubicBezTo>
                  <a:pt x="932449" y="1156117"/>
                  <a:pt x="1153704" y="934592"/>
                  <a:pt x="1153704" y="661328"/>
                </a:cubicBezTo>
                <a:cubicBezTo>
                  <a:pt x="1153704" y="388064"/>
                  <a:pt x="932449" y="166539"/>
                  <a:pt x="659518" y="166539"/>
                </a:cubicBezTo>
                <a:close/>
                <a:moveTo>
                  <a:pt x="656501" y="0"/>
                </a:moveTo>
                <a:cubicBezTo>
                  <a:pt x="1016149" y="0"/>
                  <a:pt x="1313001" y="297499"/>
                  <a:pt x="1313001" y="657931"/>
                </a:cubicBezTo>
                <a:cubicBezTo>
                  <a:pt x="1313001" y="3552826"/>
                  <a:pt x="1313001" y="3552826"/>
                  <a:pt x="1313001" y="3552826"/>
                </a:cubicBezTo>
                <a:cubicBezTo>
                  <a:pt x="0" y="3552826"/>
                  <a:pt x="0" y="3552826"/>
                  <a:pt x="0" y="3552826"/>
                </a:cubicBezTo>
                <a:cubicBezTo>
                  <a:pt x="0" y="657931"/>
                  <a:pt x="0" y="657931"/>
                  <a:pt x="0" y="657931"/>
                </a:cubicBezTo>
                <a:cubicBezTo>
                  <a:pt x="0" y="297499"/>
                  <a:pt x="296852" y="0"/>
                  <a:pt x="656501" y="0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0" tIns="1224000" rIns="72000" bIns="0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</a:p>
        </p:txBody>
      </p:sp>
      <p:sp>
        <p:nvSpPr>
          <p:cNvPr id="16391" name="任意多边形 32"/>
          <p:cNvSpPr>
            <a:spLocks noChangeArrowheads="1"/>
          </p:cNvSpPr>
          <p:nvPr/>
        </p:nvSpPr>
        <p:spPr bwMode="auto">
          <a:xfrm>
            <a:off x="4711700" y="2190750"/>
            <a:ext cx="1314450" cy="3552825"/>
          </a:xfrm>
          <a:custGeom>
            <a:avLst/>
            <a:gdLst>
              <a:gd name="T0" fmla="*/ 657226 w 1314208"/>
              <a:gd name="T1" fmla="*/ 166539 h 3552826"/>
              <a:gd name="T2" fmla="*/ 166570 w 1314208"/>
              <a:gd name="T3" fmla="*/ 661328 h 3552826"/>
              <a:gd name="T4" fmla="*/ 657226 w 1314208"/>
              <a:gd name="T5" fmla="*/ 1156117 h 3552826"/>
              <a:gd name="T6" fmla="*/ 1147882 w 1314208"/>
              <a:gd name="T7" fmla="*/ 661328 h 3552826"/>
              <a:gd name="T8" fmla="*/ 657226 w 1314208"/>
              <a:gd name="T9" fmla="*/ 166539 h 3552826"/>
              <a:gd name="T10" fmla="*/ 657225 w 1314208"/>
              <a:gd name="T11" fmla="*/ 0 h 3552826"/>
              <a:gd name="T12" fmla="*/ 1314450 w 1314208"/>
              <a:gd name="T13" fmla="*/ 657931 h 3552826"/>
              <a:gd name="T14" fmla="*/ 1314450 w 1314208"/>
              <a:gd name="T15" fmla="*/ 3552825 h 3552826"/>
              <a:gd name="T16" fmla="*/ 0 w 1314208"/>
              <a:gd name="T17" fmla="*/ 3552825 h 3552826"/>
              <a:gd name="T18" fmla="*/ 0 w 1314208"/>
              <a:gd name="T19" fmla="*/ 657931 h 3552826"/>
              <a:gd name="T20" fmla="*/ 657225 w 1314208"/>
              <a:gd name="T21" fmla="*/ 0 h 35528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14208"/>
              <a:gd name="T34" fmla="*/ 0 h 3552826"/>
              <a:gd name="T35" fmla="*/ 1314208 w 1314208"/>
              <a:gd name="T36" fmla="*/ 3552826 h 355282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14208" h="3552826">
                <a:moveTo>
                  <a:pt x="657105" y="166539"/>
                </a:moveTo>
                <a:cubicBezTo>
                  <a:pt x="386173" y="166539"/>
                  <a:pt x="166539" y="388064"/>
                  <a:pt x="166539" y="661328"/>
                </a:cubicBezTo>
                <a:cubicBezTo>
                  <a:pt x="166539" y="934592"/>
                  <a:pt x="386173" y="1156117"/>
                  <a:pt x="657105" y="1156117"/>
                </a:cubicBezTo>
                <a:cubicBezTo>
                  <a:pt x="928037" y="1156117"/>
                  <a:pt x="1147671" y="934592"/>
                  <a:pt x="1147671" y="661328"/>
                </a:cubicBezTo>
                <a:cubicBezTo>
                  <a:pt x="1147671" y="388064"/>
                  <a:pt x="928037" y="166539"/>
                  <a:pt x="657105" y="166539"/>
                </a:cubicBezTo>
                <a:close/>
                <a:moveTo>
                  <a:pt x="657104" y="0"/>
                </a:moveTo>
                <a:cubicBezTo>
                  <a:pt x="1017083" y="0"/>
                  <a:pt x="1314208" y="297499"/>
                  <a:pt x="1314208" y="657931"/>
                </a:cubicBezTo>
                <a:cubicBezTo>
                  <a:pt x="1314208" y="1641966"/>
                  <a:pt x="1314208" y="2568791"/>
                  <a:pt x="1314208" y="3552826"/>
                </a:cubicBezTo>
                <a:cubicBezTo>
                  <a:pt x="874234" y="3552826"/>
                  <a:pt x="439974" y="3552826"/>
                  <a:pt x="0" y="3552826"/>
                </a:cubicBezTo>
                <a:cubicBezTo>
                  <a:pt x="0" y="2568791"/>
                  <a:pt x="0" y="1641966"/>
                  <a:pt x="0" y="657931"/>
                </a:cubicBezTo>
                <a:cubicBezTo>
                  <a:pt x="0" y="297499"/>
                  <a:pt x="297125" y="0"/>
                  <a:pt x="657104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0" tIns="1224000" rIns="72000" bIns="0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</a:t>
            </a:r>
          </a:p>
        </p:txBody>
      </p:sp>
      <p:sp>
        <p:nvSpPr>
          <p:cNvPr id="16392" name="任意多边形 34"/>
          <p:cNvSpPr>
            <a:spLocks noChangeArrowheads="1"/>
          </p:cNvSpPr>
          <p:nvPr/>
        </p:nvSpPr>
        <p:spPr bwMode="auto">
          <a:xfrm>
            <a:off x="6184900" y="2190750"/>
            <a:ext cx="1312863" cy="3552825"/>
          </a:xfrm>
          <a:custGeom>
            <a:avLst/>
            <a:gdLst>
              <a:gd name="T0" fmla="*/ 656432 w 1313001"/>
              <a:gd name="T1" fmla="*/ 166539 h 3552826"/>
              <a:gd name="T2" fmla="*/ 165315 w 1313001"/>
              <a:gd name="T3" fmla="*/ 661328 h 3552826"/>
              <a:gd name="T4" fmla="*/ 656432 w 1313001"/>
              <a:gd name="T5" fmla="*/ 1156117 h 3552826"/>
              <a:gd name="T6" fmla="*/ 1147549 w 1313001"/>
              <a:gd name="T7" fmla="*/ 661328 h 3552826"/>
              <a:gd name="T8" fmla="*/ 656432 w 1313001"/>
              <a:gd name="T9" fmla="*/ 166539 h 3552826"/>
              <a:gd name="T10" fmla="*/ 656432 w 1313001"/>
              <a:gd name="T11" fmla="*/ 0 h 3552826"/>
              <a:gd name="T12" fmla="*/ 1312863 w 1313001"/>
              <a:gd name="T13" fmla="*/ 657931 h 3552826"/>
              <a:gd name="T14" fmla="*/ 1312863 w 1313001"/>
              <a:gd name="T15" fmla="*/ 3552825 h 3552826"/>
              <a:gd name="T16" fmla="*/ 0 w 1313001"/>
              <a:gd name="T17" fmla="*/ 3552825 h 3552826"/>
              <a:gd name="T18" fmla="*/ 0 w 1313001"/>
              <a:gd name="T19" fmla="*/ 657931 h 3552826"/>
              <a:gd name="T20" fmla="*/ 656432 w 1313001"/>
              <a:gd name="T21" fmla="*/ 0 h 35528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13001"/>
              <a:gd name="T34" fmla="*/ 0 h 3552826"/>
              <a:gd name="T35" fmla="*/ 1313001 w 1313001"/>
              <a:gd name="T36" fmla="*/ 3552826 h 355282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13001" h="3552826">
                <a:moveTo>
                  <a:pt x="656501" y="166539"/>
                </a:moveTo>
                <a:cubicBezTo>
                  <a:pt x="385236" y="166539"/>
                  <a:pt x="165332" y="388064"/>
                  <a:pt x="165332" y="661328"/>
                </a:cubicBezTo>
                <a:cubicBezTo>
                  <a:pt x="165332" y="934592"/>
                  <a:pt x="385236" y="1156117"/>
                  <a:pt x="656501" y="1156117"/>
                </a:cubicBezTo>
                <a:cubicBezTo>
                  <a:pt x="927766" y="1156117"/>
                  <a:pt x="1147670" y="934592"/>
                  <a:pt x="1147670" y="661328"/>
                </a:cubicBezTo>
                <a:cubicBezTo>
                  <a:pt x="1147670" y="388064"/>
                  <a:pt x="927766" y="166539"/>
                  <a:pt x="656501" y="166539"/>
                </a:cubicBezTo>
                <a:close/>
                <a:moveTo>
                  <a:pt x="656501" y="0"/>
                </a:moveTo>
                <a:cubicBezTo>
                  <a:pt x="1016149" y="0"/>
                  <a:pt x="1313001" y="297499"/>
                  <a:pt x="1313001" y="657931"/>
                </a:cubicBezTo>
                <a:cubicBezTo>
                  <a:pt x="1313001" y="1641966"/>
                  <a:pt x="1313001" y="2568791"/>
                  <a:pt x="1313001" y="3552826"/>
                </a:cubicBezTo>
                <a:cubicBezTo>
                  <a:pt x="873431" y="3552826"/>
                  <a:pt x="439570" y="3552826"/>
                  <a:pt x="0" y="3552826"/>
                </a:cubicBezTo>
                <a:cubicBezTo>
                  <a:pt x="0" y="2568791"/>
                  <a:pt x="0" y="1641966"/>
                  <a:pt x="0" y="657931"/>
                </a:cubicBezTo>
                <a:cubicBezTo>
                  <a:pt x="0" y="297499"/>
                  <a:pt x="296853" y="0"/>
                  <a:pt x="656501" y="0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0" tIns="1224000" rIns="72000" bIns="0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</a:t>
            </a:r>
          </a:p>
        </p:txBody>
      </p:sp>
      <p:sp>
        <p:nvSpPr>
          <p:cNvPr id="16393" name="任意多边形 35"/>
          <p:cNvSpPr>
            <a:spLocks noChangeArrowheads="1"/>
          </p:cNvSpPr>
          <p:nvPr/>
        </p:nvSpPr>
        <p:spPr bwMode="auto">
          <a:xfrm>
            <a:off x="7658100" y="2190750"/>
            <a:ext cx="1312863" cy="3552825"/>
          </a:xfrm>
          <a:custGeom>
            <a:avLst/>
            <a:gdLst>
              <a:gd name="T0" fmla="*/ 653415 w 1313001"/>
              <a:gd name="T1" fmla="*/ 166539 h 3552826"/>
              <a:gd name="T2" fmla="*/ 159281 w 1313001"/>
              <a:gd name="T3" fmla="*/ 661328 h 3552826"/>
              <a:gd name="T4" fmla="*/ 653415 w 1313001"/>
              <a:gd name="T5" fmla="*/ 1156117 h 3552826"/>
              <a:gd name="T6" fmla="*/ 1147549 w 1313001"/>
              <a:gd name="T7" fmla="*/ 661328 h 3552826"/>
              <a:gd name="T8" fmla="*/ 653415 w 1313001"/>
              <a:gd name="T9" fmla="*/ 166539 h 3552826"/>
              <a:gd name="T10" fmla="*/ 656432 w 1313001"/>
              <a:gd name="T11" fmla="*/ 0 h 3552826"/>
              <a:gd name="T12" fmla="*/ 1312863 w 1313001"/>
              <a:gd name="T13" fmla="*/ 657931 h 3552826"/>
              <a:gd name="T14" fmla="*/ 1312863 w 1313001"/>
              <a:gd name="T15" fmla="*/ 3552825 h 3552826"/>
              <a:gd name="T16" fmla="*/ 0 w 1313001"/>
              <a:gd name="T17" fmla="*/ 3552825 h 3552826"/>
              <a:gd name="T18" fmla="*/ 0 w 1313001"/>
              <a:gd name="T19" fmla="*/ 657931 h 3552826"/>
              <a:gd name="T20" fmla="*/ 656432 w 1313001"/>
              <a:gd name="T21" fmla="*/ 0 h 35528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13001"/>
              <a:gd name="T34" fmla="*/ 0 h 3552826"/>
              <a:gd name="T35" fmla="*/ 1313001 w 1313001"/>
              <a:gd name="T36" fmla="*/ 3552826 h 355282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13001" h="3552826">
                <a:moveTo>
                  <a:pt x="653484" y="166539"/>
                </a:moveTo>
                <a:cubicBezTo>
                  <a:pt x="380553" y="166539"/>
                  <a:pt x="159298" y="388064"/>
                  <a:pt x="159298" y="661328"/>
                </a:cubicBezTo>
                <a:cubicBezTo>
                  <a:pt x="159298" y="934592"/>
                  <a:pt x="380553" y="1156117"/>
                  <a:pt x="653484" y="1156117"/>
                </a:cubicBezTo>
                <a:cubicBezTo>
                  <a:pt x="926415" y="1156117"/>
                  <a:pt x="1147670" y="934592"/>
                  <a:pt x="1147670" y="661328"/>
                </a:cubicBezTo>
                <a:cubicBezTo>
                  <a:pt x="1147670" y="388064"/>
                  <a:pt x="926415" y="166539"/>
                  <a:pt x="653484" y="166539"/>
                </a:cubicBezTo>
                <a:close/>
                <a:moveTo>
                  <a:pt x="656501" y="0"/>
                </a:moveTo>
                <a:cubicBezTo>
                  <a:pt x="1016149" y="0"/>
                  <a:pt x="1313001" y="297499"/>
                  <a:pt x="1313001" y="657931"/>
                </a:cubicBezTo>
                <a:cubicBezTo>
                  <a:pt x="1313001" y="3552826"/>
                  <a:pt x="1313001" y="3552826"/>
                  <a:pt x="1313001" y="3552826"/>
                </a:cubicBezTo>
                <a:cubicBezTo>
                  <a:pt x="0" y="3552826"/>
                  <a:pt x="0" y="3552826"/>
                  <a:pt x="0" y="3552826"/>
                </a:cubicBezTo>
                <a:cubicBezTo>
                  <a:pt x="0" y="657931"/>
                  <a:pt x="0" y="657931"/>
                  <a:pt x="0" y="657931"/>
                </a:cubicBezTo>
                <a:cubicBezTo>
                  <a:pt x="0" y="297499"/>
                  <a:pt x="296853" y="0"/>
                  <a:pt x="656501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0" tIns="1224000" rIns="72000" bIns="0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</a:t>
            </a:r>
          </a:p>
        </p:txBody>
      </p:sp>
      <p:grpSp>
        <p:nvGrpSpPr>
          <p:cNvPr id="16394" name="Group 10"/>
          <p:cNvGrpSpPr/>
          <p:nvPr/>
        </p:nvGrpSpPr>
        <p:grpSpPr bwMode="auto">
          <a:xfrm>
            <a:off x="7916863" y="2455863"/>
            <a:ext cx="790575" cy="792162"/>
            <a:chOff x="0" y="0"/>
            <a:chExt cx="1244" cy="1246"/>
          </a:xfrm>
        </p:grpSpPr>
        <p:sp>
          <p:nvSpPr>
            <p:cNvPr id="16395" name="Oval 16"/>
            <p:cNvSpPr>
              <a:spLocks noChangeArrowheads="1"/>
            </p:cNvSpPr>
            <p:nvPr/>
          </p:nvSpPr>
          <p:spPr bwMode="auto">
            <a:xfrm>
              <a:off x="0" y="0"/>
              <a:ext cx="1245" cy="1247"/>
            </a:xfrm>
            <a:prstGeom prst="ellipse">
              <a:avLst/>
            </a:prstGeom>
            <a:solidFill>
              <a:srgbClr val="FFFFFF"/>
            </a:solidFill>
            <a:ln w="50800" cap="flat" cmpd="sng">
              <a:solidFill>
                <a:srgbClr val="F4B4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6" name="Freeform 21"/>
            <p:cNvSpPr>
              <a:spLocks noEditPoints="1"/>
            </p:cNvSpPr>
            <p:nvPr/>
          </p:nvSpPr>
          <p:spPr bwMode="auto">
            <a:xfrm>
              <a:off x="575" y="357"/>
              <a:ext cx="457" cy="323"/>
            </a:xfrm>
            <a:custGeom>
              <a:avLst/>
              <a:gdLst>
                <a:gd name="T0" fmla="*/ 0 w 241"/>
                <a:gd name="T1" fmla="*/ 0 h 170"/>
                <a:gd name="T2" fmla="*/ 241 w 241"/>
                <a:gd name="T3" fmla="*/ 0 h 170"/>
                <a:gd name="T4" fmla="*/ 241 w 241"/>
                <a:gd name="T5" fmla="*/ 170 h 170"/>
                <a:gd name="T6" fmla="*/ 0 w 241"/>
                <a:gd name="T7" fmla="*/ 170 h 170"/>
                <a:gd name="T8" fmla="*/ 0 w 241"/>
                <a:gd name="T9" fmla="*/ 0 h 170"/>
                <a:gd name="T10" fmla="*/ 33 w 241"/>
                <a:gd name="T11" fmla="*/ 71 h 170"/>
                <a:gd name="T12" fmla="*/ 33 w 241"/>
                <a:gd name="T13" fmla="*/ 33 h 170"/>
                <a:gd name="T14" fmla="*/ 208 w 241"/>
                <a:gd name="T15" fmla="*/ 33 h 170"/>
                <a:gd name="T16" fmla="*/ 33 w 241"/>
                <a:gd name="T17" fmla="*/ 71 h 170"/>
                <a:gd name="T18" fmla="*/ 33 w 241"/>
                <a:gd name="T19" fmla="*/ 104 h 170"/>
                <a:gd name="T20" fmla="*/ 33 w 241"/>
                <a:gd name="T21" fmla="*/ 71 h 170"/>
                <a:gd name="T22" fmla="*/ 175 w 241"/>
                <a:gd name="T23" fmla="*/ 71 h 170"/>
                <a:gd name="T24" fmla="*/ 33 w 241"/>
                <a:gd name="T25" fmla="*/ 104 h 170"/>
                <a:gd name="T26" fmla="*/ 33 w 241"/>
                <a:gd name="T27" fmla="*/ 142 h 170"/>
                <a:gd name="T28" fmla="*/ 33 w 241"/>
                <a:gd name="T29" fmla="*/ 104 h 170"/>
                <a:gd name="T30" fmla="*/ 132 w 241"/>
                <a:gd name="T31" fmla="*/ 104 h 170"/>
                <a:gd name="T32" fmla="*/ 33 w 241"/>
                <a:gd name="T33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" h="170">
                  <a:moveTo>
                    <a:pt x="0" y="0"/>
                  </a:moveTo>
                  <a:lnTo>
                    <a:pt x="241" y="0"/>
                  </a:lnTo>
                  <a:lnTo>
                    <a:pt x="241" y="170"/>
                  </a:lnTo>
                  <a:lnTo>
                    <a:pt x="0" y="170"/>
                  </a:lnTo>
                  <a:lnTo>
                    <a:pt x="0" y="0"/>
                  </a:lnTo>
                  <a:close/>
                  <a:moveTo>
                    <a:pt x="33" y="71"/>
                  </a:moveTo>
                  <a:lnTo>
                    <a:pt x="33" y="33"/>
                  </a:lnTo>
                  <a:lnTo>
                    <a:pt x="208" y="33"/>
                  </a:lnTo>
                  <a:lnTo>
                    <a:pt x="33" y="71"/>
                  </a:lnTo>
                  <a:close/>
                  <a:moveTo>
                    <a:pt x="33" y="104"/>
                  </a:moveTo>
                  <a:lnTo>
                    <a:pt x="33" y="71"/>
                  </a:lnTo>
                  <a:lnTo>
                    <a:pt x="175" y="71"/>
                  </a:lnTo>
                  <a:lnTo>
                    <a:pt x="33" y="104"/>
                  </a:lnTo>
                  <a:close/>
                  <a:moveTo>
                    <a:pt x="33" y="142"/>
                  </a:moveTo>
                  <a:lnTo>
                    <a:pt x="33" y="104"/>
                  </a:lnTo>
                  <a:lnTo>
                    <a:pt x="132" y="104"/>
                  </a:lnTo>
                  <a:lnTo>
                    <a:pt x="33" y="142"/>
                  </a:ln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7" name="Freeform 22"/>
            <p:cNvSpPr>
              <a:spLocks noEditPoints="1"/>
            </p:cNvSpPr>
            <p:nvPr/>
          </p:nvSpPr>
          <p:spPr bwMode="auto">
            <a:xfrm>
              <a:off x="212" y="437"/>
              <a:ext cx="820" cy="470"/>
            </a:xfrm>
            <a:custGeom>
              <a:avLst/>
              <a:gdLst>
                <a:gd name="T0" fmla="*/ 18 w 91"/>
                <a:gd name="T1" fmla="*/ 34 h 52"/>
                <a:gd name="T2" fmla="*/ 27 w 91"/>
                <a:gd name="T3" fmla="*/ 43 h 52"/>
                <a:gd name="T4" fmla="*/ 18 w 91"/>
                <a:gd name="T5" fmla="*/ 52 h 52"/>
                <a:gd name="T6" fmla="*/ 9 w 91"/>
                <a:gd name="T7" fmla="*/ 43 h 52"/>
                <a:gd name="T8" fmla="*/ 18 w 91"/>
                <a:gd name="T9" fmla="*/ 34 h 52"/>
                <a:gd name="T10" fmla="*/ 2 w 91"/>
                <a:gd name="T11" fmla="*/ 41 h 52"/>
                <a:gd name="T12" fmla="*/ 4 w 91"/>
                <a:gd name="T13" fmla="*/ 41 h 52"/>
                <a:gd name="T14" fmla="*/ 5 w 91"/>
                <a:gd name="T15" fmla="*/ 41 h 52"/>
                <a:gd name="T16" fmla="*/ 18 w 91"/>
                <a:gd name="T17" fmla="*/ 31 h 52"/>
                <a:gd name="T18" fmla="*/ 30 w 91"/>
                <a:gd name="T19" fmla="*/ 41 h 52"/>
                <a:gd name="T20" fmla="*/ 58 w 91"/>
                <a:gd name="T21" fmla="*/ 41 h 52"/>
                <a:gd name="T22" fmla="*/ 70 w 91"/>
                <a:gd name="T23" fmla="*/ 31 h 52"/>
                <a:gd name="T24" fmla="*/ 82 w 91"/>
                <a:gd name="T25" fmla="*/ 41 h 52"/>
                <a:gd name="T26" fmla="*/ 91 w 91"/>
                <a:gd name="T27" fmla="*/ 41 h 52"/>
                <a:gd name="T28" fmla="*/ 91 w 91"/>
                <a:gd name="T29" fmla="*/ 27 h 52"/>
                <a:gd name="T30" fmla="*/ 37 w 91"/>
                <a:gd name="T31" fmla="*/ 27 h 52"/>
                <a:gd name="T32" fmla="*/ 37 w 91"/>
                <a:gd name="T33" fmla="*/ 0 h 52"/>
                <a:gd name="T34" fmla="*/ 12 w 91"/>
                <a:gd name="T35" fmla="*/ 0 h 52"/>
                <a:gd name="T36" fmla="*/ 2 w 91"/>
                <a:gd name="T37" fmla="*/ 18 h 52"/>
                <a:gd name="T38" fmla="*/ 2 w 91"/>
                <a:gd name="T39" fmla="*/ 27 h 52"/>
                <a:gd name="T40" fmla="*/ 2 w 91"/>
                <a:gd name="T41" fmla="*/ 30 h 52"/>
                <a:gd name="T42" fmla="*/ 2 w 91"/>
                <a:gd name="T43" fmla="*/ 35 h 52"/>
                <a:gd name="T44" fmla="*/ 0 w 91"/>
                <a:gd name="T45" fmla="*/ 35 h 52"/>
                <a:gd name="T46" fmla="*/ 0 w 91"/>
                <a:gd name="T47" fmla="*/ 41 h 52"/>
                <a:gd name="T48" fmla="*/ 2 w 91"/>
                <a:gd name="T49" fmla="*/ 41 h 52"/>
                <a:gd name="T50" fmla="*/ 18 w 91"/>
                <a:gd name="T51" fmla="*/ 39 h 52"/>
                <a:gd name="T52" fmla="*/ 22 w 91"/>
                <a:gd name="T53" fmla="*/ 43 h 52"/>
                <a:gd name="T54" fmla="*/ 18 w 91"/>
                <a:gd name="T55" fmla="*/ 48 h 52"/>
                <a:gd name="T56" fmla="*/ 13 w 91"/>
                <a:gd name="T57" fmla="*/ 43 h 52"/>
                <a:gd name="T58" fmla="*/ 18 w 91"/>
                <a:gd name="T59" fmla="*/ 39 h 52"/>
                <a:gd name="T60" fmla="*/ 70 w 91"/>
                <a:gd name="T61" fmla="*/ 34 h 52"/>
                <a:gd name="T62" fmla="*/ 79 w 91"/>
                <a:gd name="T63" fmla="*/ 43 h 52"/>
                <a:gd name="T64" fmla="*/ 70 w 91"/>
                <a:gd name="T65" fmla="*/ 52 h 52"/>
                <a:gd name="T66" fmla="*/ 61 w 91"/>
                <a:gd name="T67" fmla="*/ 43 h 52"/>
                <a:gd name="T68" fmla="*/ 70 w 91"/>
                <a:gd name="T69" fmla="*/ 34 h 52"/>
                <a:gd name="T70" fmla="*/ 70 w 91"/>
                <a:gd name="T71" fmla="*/ 39 h 52"/>
                <a:gd name="T72" fmla="*/ 74 w 91"/>
                <a:gd name="T73" fmla="*/ 43 h 52"/>
                <a:gd name="T74" fmla="*/ 70 w 91"/>
                <a:gd name="T75" fmla="*/ 48 h 52"/>
                <a:gd name="T76" fmla="*/ 66 w 91"/>
                <a:gd name="T77" fmla="*/ 43 h 52"/>
                <a:gd name="T78" fmla="*/ 70 w 91"/>
                <a:gd name="T79" fmla="*/ 39 h 52"/>
                <a:gd name="T80" fmla="*/ 5 w 91"/>
                <a:gd name="T81" fmla="*/ 18 h 52"/>
                <a:gd name="T82" fmla="*/ 12 w 91"/>
                <a:gd name="T83" fmla="*/ 18 h 52"/>
                <a:gd name="T84" fmla="*/ 12 w 91"/>
                <a:gd name="T85" fmla="*/ 5 h 52"/>
                <a:gd name="T86" fmla="*/ 5 w 91"/>
                <a:gd name="T87" fmla="*/ 18 h 52"/>
                <a:gd name="T88" fmla="*/ 15 w 91"/>
                <a:gd name="T89" fmla="*/ 18 h 52"/>
                <a:gd name="T90" fmla="*/ 27 w 91"/>
                <a:gd name="T91" fmla="*/ 18 h 52"/>
                <a:gd name="T92" fmla="*/ 27 w 91"/>
                <a:gd name="T93" fmla="*/ 5 h 52"/>
                <a:gd name="T94" fmla="*/ 15 w 91"/>
                <a:gd name="T95" fmla="*/ 5 h 52"/>
                <a:gd name="T96" fmla="*/ 15 w 91"/>
                <a:gd name="T97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52">
                  <a:moveTo>
                    <a:pt x="18" y="34"/>
                  </a:moveTo>
                  <a:cubicBezTo>
                    <a:pt x="23" y="34"/>
                    <a:pt x="27" y="38"/>
                    <a:pt x="27" y="43"/>
                  </a:cubicBezTo>
                  <a:cubicBezTo>
                    <a:pt x="27" y="48"/>
                    <a:pt x="23" y="52"/>
                    <a:pt x="18" y="52"/>
                  </a:cubicBezTo>
                  <a:cubicBezTo>
                    <a:pt x="13" y="52"/>
                    <a:pt x="9" y="48"/>
                    <a:pt x="9" y="43"/>
                  </a:cubicBezTo>
                  <a:cubicBezTo>
                    <a:pt x="9" y="38"/>
                    <a:pt x="13" y="34"/>
                    <a:pt x="18" y="34"/>
                  </a:cubicBezTo>
                  <a:close/>
                  <a:moveTo>
                    <a:pt x="2" y="41"/>
                  </a:move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6" y="36"/>
                    <a:pt x="11" y="31"/>
                    <a:pt x="18" y="31"/>
                  </a:cubicBezTo>
                  <a:cubicBezTo>
                    <a:pt x="24" y="31"/>
                    <a:pt x="29" y="36"/>
                    <a:pt x="30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36"/>
                    <a:pt x="64" y="31"/>
                    <a:pt x="70" y="31"/>
                  </a:cubicBezTo>
                  <a:cubicBezTo>
                    <a:pt x="76" y="31"/>
                    <a:pt x="81" y="36"/>
                    <a:pt x="82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41"/>
                    <a:pt x="2" y="41"/>
                    <a:pt x="2" y="41"/>
                  </a:cubicBezTo>
                  <a:close/>
                  <a:moveTo>
                    <a:pt x="18" y="39"/>
                  </a:moveTo>
                  <a:cubicBezTo>
                    <a:pt x="20" y="39"/>
                    <a:pt x="22" y="41"/>
                    <a:pt x="22" y="43"/>
                  </a:cubicBezTo>
                  <a:cubicBezTo>
                    <a:pt x="22" y="46"/>
                    <a:pt x="20" y="48"/>
                    <a:pt x="18" y="48"/>
                  </a:cubicBezTo>
                  <a:cubicBezTo>
                    <a:pt x="15" y="48"/>
                    <a:pt x="13" y="46"/>
                    <a:pt x="13" y="43"/>
                  </a:cubicBezTo>
                  <a:cubicBezTo>
                    <a:pt x="13" y="41"/>
                    <a:pt x="15" y="39"/>
                    <a:pt x="18" y="39"/>
                  </a:cubicBezTo>
                  <a:close/>
                  <a:moveTo>
                    <a:pt x="70" y="34"/>
                  </a:moveTo>
                  <a:cubicBezTo>
                    <a:pt x="75" y="34"/>
                    <a:pt x="79" y="38"/>
                    <a:pt x="79" y="43"/>
                  </a:cubicBezTo>
                  <a:cubicBezTo>
                    <a:pt x="79" y="48"/>
                    <a:pt x="75" y="52"/>
                    <a:pt x="70" y="52"/>
                  </a:cubicBezTo>
                  <a:cubicBezTo>
                    <a:pt x="65" y="52"/>
                    <a:pt x="61" y="48"/>
                    <a:pt x="61" y="43"/>
                  </a:cubicBezTo>
                  <a:cubicBezTo>
                    <a:pt x="61" y="38"/>
                    <a:pt x="65" y="34"/>
                    <a:pt x="70" y="34"/>
                  </a:cubicBezTo>
                  <a:close/>
                  <a:moveTo>
                    <a:pt x="70" y="39"/>
                  </a:moveTo>
                  <a:cubicBezTo>
                    <a:pt x="72" y="39"/>
                    <a:pt x="74" y="41"/>
                    <a:pt x="74" y="43"/>
                  </a:cubicBezTo>
                  <a:cubicBezTo>
                    <a:pt x="74" y="46"/>
                    <a:pt x="72" y="48"/>
                    <a:pt x="70" y="48"/>
                  </a:cubicBezTo>
                  <a:cubicBezTo>
                    <a:pt x="67" y="48"/>
                    <a:pt x="66" y="46"/>
                    <a:pt x="66" y="43"/>
                  </a:cubicBezTo>
                  <a:cubicBezTo>
                    <a:pt x="66" y="41"/>
                    <a:pt x="67" y="39"/>
                    <a:pt x="70" y="39"/>
                  </a:cubicBezTo>
                  <a:close/>
                  <a:moveTo>
                    <a:pt x="5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5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18"/>
                    <a:pt x="15" y="18"/>
                    <a:pt x="15" y="18"/>
                  </a:cubicBez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398" name="Group 14"/>
          <p:cNvGrpSpPr/>
          <p:nvPr/>
        </p:nvGrpSpPr>
        <p:grpSpPr bwMode="auto">
          <a:xfrm>
            <a:off x="6445250" y="2455863"/>
            <a:ext cx="792163" cy="792162"/>
            <a:chOff x="0" y="0"/>
            <a:chExt cx="1248" cy="1246"/>
          </a:xfrm>
        </p:grpSpPr>
        <p:sp>
          <p:nvSpPr>
            <p:cNvPr id="16399" name="Oval 17"/>
            <p:cNvSpPr>
              <a:spLocks noChangeArrowheads="1"/>
            </p:cNvSpPr>
            <p:nvPr/>
          </p:nvSpPr>
          <p:spPr bwMode="auto">
            <a:xfrm>
              <a:off x="0" y="0"/>
              <a:ext cx="1248" cy="1247"/>
            </a:xfrm>
            <a:prstGeom prst="ellipse">
              <a:avLst/>
            </a:prstGeom>
            <a:solidFill>
              <a:srgbClr val="FFFFFF"/>
            </a:solidFill>
            <a:ln w="50800" cap="flat" cmpd="sng">
              <a:solidFill>
                <a:srgbClr val="4B5754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0" name="Freeform 23"/>
            <p:cNvSpPr/>
            <p:nvPr/>
          </p:nvSpPr>
          <p:spPr bwMode="auto">
            <a:xfrm>
              <a:off x="265" y="275"/>
              <a:ext cx="675" cy="667"/>
            </a:xfrm>
            <a:custGeom>
              <a:avLst/>
              <a:gdLst>
                <a:gd name="T0" fmla="*/ 345 w 355"/>
                <a:gd name="T1" fmla="*/ 48 h 351"/>
                <a:gd name="T2" fmla="*/ 345 w 355"/>
                <a:gd name="T3" fmla="*/ 48 h 351"/>
                <a:gd name="T4" fmla="*/ 355 w 355"/>
                <a:gd name="T5" fmla="*/ 76 h 351"/>
                <a:gd name="T6" fmla="*/ 312 w 355"/>
                <a:gd name="T7" fmla="*/ 123 h 351"/>
                <a:gd name="T8" fmla="*/ 279 w 355"/>
                <a:gd name="T9" fmla="*/ 114 h 351"/>
                <a:gd name="T10" fmla="*/ 114 w 355"/>
                <a:gd name="T11" fmla="*/ 275 h 351"/>
                <a:gd name="T12" fmla="*/ 114 w 355"/>
                <a:gd name="T13" fmla="*/ 280 h 351"/>
                <a:gd name="T14" fmla="*/ 123 w 355"/>
                <a:gd name="T15" fmla="*/ 313 h 351"/>
                <a:gd name="T16" fmla="*/ 76 w 355"/>
                <a:gd name="T17" fmla="*/ 351 h 351"/>
                <a:gd name="T18" fmla="*/ 47 w 355"/>
                <a:gd name="T19" fmla="*/ 346 h 351"/>
                <a:gd name="T20" fmla="*/ 47 w 355"/>
                <a:gd name="T21" fmla="*/ 341 h 351"/>
                <a:gd name="T22" fmla="*/ 80 w 355"/>
                <a:gd name="T23" fmla="*/ 313 h 351"/>
                <a:gd name="T24" fmla="*/ 66 w 355"/>
                <a:gd name="T25" fmla="*/ 289 h 351"/>
                <a:gd name="T26" fmla="*/ 43 w 355"/>
                <a:gd name="T27" fmla="*/ 275 h 351"/>
                <a:gd name="T28" fmla="*/ 14 w 355"/>
                <a:gd name="T29" fmla="*/ 308 h 351"/>
                <a:gd name="T30" fmla="*/ 9 w 355"/>
                <a:gd name="T31" fmla="*/ 308 h 351"/>
                <a:gd name="T32" fmla="*/ 0 w 355"/>
                <a:gd name="T33" fmla="*/ 275 h 351"/>
                <a:gd name="T34" fmla="*/ 43 w 355"/>
                <a:gd name="T35" fmla="*/ 232 h 351"/>
                <a:gd name="T36" fmla="*/ 76 w 355"/>
                <a:gd name="T37" fmla="*/ 242 h 351"/>
                <a:gd name="T38" fmla="*/ 80 w 355"/>
                <a:gd name="T39" fmla="*/ 242 h 351"/>
                <a:gd name="T40" fmla="*/ 241 w 355"/>
                <a:gd name="T41" fmla="*/ 81 h 351"/>
                <a:gd name="T42" fmla="*/ 241 w 355"/>
                <a:gd name="T43" fmla="*/ 76 h 351"/>
                <a:gd name="T44" fmla="*/ 232 w 355"/>
                <a:gd name="T45" fmla="*/ 43 h 351"/>
                <a:gd name="T46" fmla="*/ 279 w 355"/>
                <a:gd name="T47" fmla="*/ 0 h 351"/>
                <a:gd name="T48" fmla="*/ 308 w 355"/>
                <a:gd name="T49" fmla="*/ 10 h 351"/>
                <a:gd name="T50" fmla="*/ 274 w 355"/>
                <a:gd name="T51" fmla="*/ 43 h 351"/>
                <a:gd name="T52" fmla="*/ 289 w 355"/>
                <a:gd name="T53" fmla="*/ 67 h 351"/>
                <a:gd name="T54" fmla="*/ 312 w 355"/>
                <a:gd name="T55" fmla="*/ 81 h 351"/>
                <a:gd name="T56" fmla="*/ 345 w 355"/>
                <a:gd name="T57" fmla="*/ 48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5" h="351">
                  <a:moveTo>
                    <a:pt x="345" y="48"/>
                  </a:moveTo>
                  <a:lnTo>
                    <a:pt x="345" y="48"/>
                  </a:lnTo>
                  <a:lnTo>
                    <a:pt x="355" y="76"/>
                  </a:lnTo>
                  <a:lnTo>
                    <a:pt x="312" y="123"/>
                  </a:lnTo>
                  <a:lnTo>
                    <a:pt x="279" y="114"/>
                  </a:lnTo>
                  <a:lnTo>
                    <a:pt x="114" y="275"/>
                  </a:lnTo>
                  <a:lnTo>
                    <a:pt x="114" y="280"/>
                  </a:lnTo>
                  <a:lnTo>
                    <a:pt x="123" y="313"/>
                  </a:lnTo>
                  <a:lnTo>
                    <a:pt x="76" y="351"/>
                  </a:lnTo>
                  <a:lnTo>
                    <a:pt x="47" y="346"/>
                  </a:lnTo>
                  <a:lnTo>
                    <a:pt x="47" y="341"/>
                  </a:lnTo>
                  <a:lnTo>
                    <a:pt x="80" y="313"/>
                  </a:lnTo>
                  <a:lnTo>
                    <a:pt x="66" y="289"/>
                  </a:lnTo>
                  <a:lnTo>
                    <a:pt x="43" y="275"/>
                  </a:lnTo>
                  <a:lnTo>
                    <a:pt x="14" y="308"/>
                  </a:lnTo>
                  <a:lnTo>
                    <a:pt x="9" y="308"/>
                  </a:lnTo>
                  <a:lnTo>
                    <a:pt x="0" y="275"/>
                  </a:lnTo>
                  <a:lnTo>
                    <a:pt x="43" y="232"/>
                  </a:lnTo>
                  <a:lnTo>
                    <a:pt x="76" y="242"/>
                  </a:lnTo>
                  <a:lnTo>
                    <a:pt x="80" y="242"/>
                  </a:lnTo>
                  <a:lnTo>
                    <a:pt x="241" y="81"/>
                  </a:lnTo>
                  <a:lnTo>
                    <a:pt x="241" y="76"/>
                  </a:lnTo>
                  <a:lnTo>
                    <a:pt x="232" y="43"/>
                  </a:lnTo>
                  <a:lnTo>
                    <a:pt x="279" y="0"/>
                  </a:lnTo>
                  <a:lnTo>
                    <a:pt x="308" y="10"/>
                  </a:lnTo>
                  <a:lnTo>
                    <a:pt x="274" y="43"/>
                  </a:lnTo>
                  <a:lnTo>
                    <a:pt x="289" y="67"/>
                  </a:lnTo>
                  <a:lnTo>
                    <a:pt x="312" y="81"/>
                  </a:lnTo>
                  <a:lnTo>
                    <a:pt x="345" y="48"/>
                  </a:ln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1" name="Freeform 24"/>
            <p:cNvSpPr/>
            <p:nvPr/>
          </p:nvSpPr>
          <p:spPr bwMode="auto">
            <a:xfrm>
              <a:off x="300" y="285"/>
              <a:ext cx="683" cy="685"/>
            </a:xfrm>
            <a:custGeom>
              <a:avLst/>
              <a:gdLst>
                <a:gd name="T0" fmla="*/ 21 w 76"/>
                <a:gd name="T1" fmla="*/ 18 h 76"/>
                <a:gd name="T2" fmla="*/ 46 w 76"/>
                <a:gd name="T3" fmla="*/ 43 h 76"/>
                <a:gd name="T4" fmla="*/ 52 w 76"/>
                <a:gd name="T5" fmla="*/ 37 h 76"/>
                <a:gd name="T6" fmla="*/ 55 w 76"/>
                <a:gd name="T7" fmla="*/ 40 h 76"/>
                <a:gd name="T8" fmla="*/ 53 w 76"/>
                <a:gd name="T9" fmla="*/ 42 h 76"/>
                <a:gd name="T10" fmla="*/ 74 w 76"/>
                <a:gd name="T11" fmla="*/ 63 h 76"/>
                <a:gd name="T12" fmla="*/ 73 w 76"/>
                <a:gd name="T13" fmla="*/ 73 h 76"/>
                <a:gd name="T14" fmla="*/ 73 w 76"/>
                <a:gd name="T15" fmla="*/ 73 h 76"/>
                <a:gd name="T16" fmla="*/ 63 w 76"/>
                <a:gd name="T17" fmla="*/ 74 h 76"/>
                <a:gd name="T18" fmla="*/ 42 w 76"/>
                <a:gd name="T19" fmla="*/ 53 h 76"/>
                <a:gd name="T20" fmla="*/ 40 w 76"/>
                <a:gd name="T21" fmla="*/ 55 h 76"/>
                <a:gd name="T22" fmla="*/ 37 w 76"/>
                <a:gd name="T23" fmla="*/ 52 h 76"/>
                <a:gd name="T24" fmla="*/ 43 w 76"/>
                <a:gd name="T25" fmla="*/ 46 h 76"/>
                <a:gd name="T26" fmla="*/ 18 w 76"/>
                <a:gd name="T27" fmla="*/ 21 h 76"/>
                <a:gd name="T28" fmla="*/ 11 w 76"/>
                <a:gd name="T29" fmla="*/ 20 h 76"/>
                <a:gd name="T30" fmla="*/ 0 w 76"/>
                <a:gd name="T31" fmla="*/ 9 h 76"/>
                <a:gd name="T32" fmla="*/ 9 w 76"/>
                <a:gd name="T33" fmla="*/ 0 h 76"/>
                <a:gd name="T34" fmla="*/ 21 w 76"/>
                <a:gd name="T35" fmla="*/ 11 h 76"/>
                <a:gd name="T36" fmla="*/ 21 w 76"/>
                <a:gd name="T37" fmla="*/ 1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76">
                  <a:moveTo>
                    <a:pt x="21" y="18"/>
                  </a:moveTo>
                  <a:cubicBezTo>
                    <a:pt x="46" y="43"/>
                    <a:pt x="46" y="43"/>
                    <a:pt x="46" y="43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6" y="65"/>
                    <a:pt x="76" y="70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0" y="76"/>
                    <a:pt x="65" y="76"/>
                    <a:pt x="63" y="74"/>
                  </a:cubicBezTo>
                  <a:cubicBezTo>
                    <a:pt x="56" y="67"/>
                    <a:pt x="49" y="60"/>
                    <a:pt x="42" y="53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8"/>
                    <a:pt x="21" y="18"/>
                    <a:pt x="21" y="18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402" name="Group 18"/>
          <p:cNvGrpSpPr/>
          <p:nvPr/>
        </p:nvGrpSpPr>
        <p:grpSpPr bwMode="auto">
          <a:xfrm>
            <a:off x="3503613" y="2455863"/>
            <a:ext cx="790575" cy="792162"/>
            <a:chOff x="0" y="0"/>
            <a:chExt cx="1244" cy="1246"/>
          </a:xfrm>
        </p:grpSpPr>
        <p:sp>
          <p:nvSpPr>
            <p:cNvPr id="16403" name="Oval 13"/>
            <p:cNvSpPr>
              <a:spLocks noChangeArrowheads="1"/>
            </p:cNvSpPr>
            <p:nvPr/>
          </p:nvSpPr>
          <p:spPr bwMode="auto">
            <a:xfrm>
              <a:off x="0" y="0"/>
              <a:ext cx="1245" cy="1247"/>
            </a:xfrm>
            <a:prstGeom prst="ellipse">
              <a:avLst/>
            </a:prstGeom>
            <a:solidFill>
              <a:srgbClr val="FFFFFF"/>
            </a:solidFill>
            <a:ln w="50800" cap="flat" cmpd="sng">
              <a:solidFill>
                <a:srgbClr val="369CAB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4" name="Freeform 25"/>
            <p:cNvSpPr/>
            <p:nvPr/>
          </p:nvSpPr>
          <p:spPr bwMode="auto">
            <a:xfrm>
              <a:off x="430" y="230"/>
              <a:ext cx="395" cy="217"/>
            </a:xfrm>
            <a:custGeom>
              <a:avLst/>
              <a:gdLst>
                <a:gd name="T0" fmla="*/ 170 w 208"/>
                <a:gd name="T1" fmla="*/ 0 h 114"/>
                <a:gd name="T2" fmla="*/ 208 w 208"/>
                <a:gd name="T3" fmla="*/ 114 h 114"/>
                <a:gd name="T4" fmla="*/ 18 w 208"/>
                <a:gd name="T5" fmla="*/ 114 h 114"/>
                <a:gd name="T6" fmla="*/ 0 w 208"/>
                <a:gd name="T7" fmla="*/ 62 h 114"/>
                <a:gd name="T8" fmla="*/ 170 w 208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14">
                  <a:moveTo>
                    <a:pt x="170" y="0"/>
                  </a:moveTo>
                  <a:lnTo>
                    <a:pt x="208" y="114"/>
                  </a:lnTo>
                  <a:lnTo>
                    <a:pt x="18" y="114"/>
                  </a:lnTo>
                  <a:lnTo>
                    <a:pt x="0" y="62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5" name="Freeform 26"/>
            <p:cNvSpPr>
              <a:spLocks noEditPoints="1"/>
            </p:cNvSpPr>
            <p:nvPr/>
          </p:nvSpPr>
          <p:spPr bwMode="auto">
            <a:xfrm>
              <a:off x="150" y="347"/>
              <a:ext cx="800" cy="678"/>
            </a:xfrm>
            <a:custGeom>
              <a:avLst/>
              <a:gdLst>
                <a:gd name="T0" fmla="*/ 30 w 89"/>
                <a:gd name="T1" fmla="*/ 36 h 75"/>
                <a:gd name="T2" fmla="*/ 17 w 89"/>
                <a:gd name="T3" fmla="*/ 0 h 75"/>
                <a:gd name="T4" fmla="*/ 17 w 89"/>
                <a:gd name="T5" fmla="*/ 1 h 75"/>
                <a:gd name="T6" fmla="*/ 18 w 89"/>
                <a:gd name="T7" fmla="*/ 1 h 75"/>
                <a:gd name="T8" fmla="*/ 18 w 89"/>
                <a:gd name="T9" fmla="*/ 2 h 75"/>
                <a:gd name="T10" fmla="*/ 18 w 89"/>
                <a:gd name="T11" fmla="*/ 2 h 75"/>
                <a:gd name="T12" fmla="*/ 18 w 89"/>
                <a:gd name="T13" fmla="*/ 2 h 75"/>
                <a:gd name="T14" fmla="*/ 18 w 89"/>
                <a:gd name="T15" fmla="*/ 2 h 75"/>
                <a:gd name="T16" fmla="*/ 18 w 89"/>
                <a:gd name="T17" fmla="*/ 3 h 75"/>
                <a:gd name="T18" fmla="*/ 18 w 89"/>
                <a:gd name="T19" fmla="*/ 3 h 75"/>
                <a:gd name="T20" fmla="*/ 18 w 89"/>
                <a:gd name="T21" fmla="*/ 3 h 75"/>
                <a:gd name="T22" fmla="*/ 19 w 89"/>
                <a:gd name="T23" fmla="*/ 4 h 75"/>
                <a:gd name="T24" fmla="*/ 39 w 89"/>
                <a:gd name="T25" fmla="*/ 13 h 75"/>
                <a:gd name="T26" fmla="*/ 84 w 89"/>
                <a:gd name="T27" fmla="*/ 13 h 75"/>
                <a:gd name="T28" fmla="*/ 74 w 89"/>
                <a:gd name="T29" fmla="*/ 45 h 75"/>
                <a:gd name="T30" fmla="*/ 48 w 89"/>
                <a:gd name="T31" fmla="*/ 45 h 75"/>
                <a:gd name="T32" fmla="*/ 74 w 89"/>
                <a:gd name="T33" fmla="*/ 54 h 75"/>
                <a:gd name="T34" fmla="*/ 33 w 89"/>
                <a:gd name="T35" fmla="*/ 58 h 75"/>
                <a:gd name="T36" fmla="*/ 14 w 89"/>
                <a:gd name="T37" fmla="*/ 5 h 75"/>
                <a:gd name="T38" fmla="*/ 71 w 89"/>
                <a:gd name="T39" fmla="*/ 67 h 75"/>
                <a:gd name="T40" fmla="*/ 67 w 89"/>
                <a:gd name="T41" fmla="*/ 59 h 75"/>
                <a:gd name="T42" fmla="*/ 67 w 89"/>
                <a:gd name="T43" fmla="*/ 59 h 75"/>
                <a:gd name="T44" fmla="*/ 25 w 89"/>
                <a:gd name="T45" fmla="*/ 22 h 75"/>
                <a:gd name="T46" fmla="*/ 25 w 89"/>
                <a:gd name="T47" fmla="*/ 22 h 75"/>
                <a:gd name="T48" fmla="*/ 23 w 89"/>
                <a:gd name="T49" fmla="*/ 17 h 75"/>
                <a:gd name="T50" fmla="*/ 24 w 89"/>
                <a:gd name="T51" fmla="*/ 18 h 75"/>
                <a:gd name="T52" fmla="*/ 24 w 89"/>
                <a:gd name="T53" fmla="*/ 18 h 75"/>
                <a:gd name="T54" fmla="*/ 24 w 89"/>
                <a:gd name="T55" fmla="*/ 19 h 75"/>
                <a:gd name="T56" fmla="*/ 24 w 89"/>
                <a:gd name="T57" fmla="*/ 20 h 75"/>
                <a:gd name="T58" fmla="*/ 24 w 89"/>
                <a:gd name="T59" fmla="*/ 20 h 75"/>
                <a:gd name="T60" fmla="*/ 24 w 89"/>
                <a:gd name="T61" fmla="*/ 20 h 75"/>
                <a:gd name="T62" fmla="*/ 27 w 89"/>
                <a:gd name="T63" fmla="*/ 27 h 75"/>
                <a:gd name="T64" fmla="*/ 27 w 89"/>
                <a:gd name="T65" fmla="*/ 27 h 75"/>
                <a:gd name="T66" fmla="*/ 27 w 89"/>
                <a:gd name="T67" fmla="*/ 27 h 75"/>
                <a:gd name="T68" fmla="*/ 27 w 89"/>
                <a:gd name="T69" fmla="*/ 28 h 75"/>
                <a:gd name="T70" fmla="*/ 27 w 89"/>
                <a:gd name="T71" fmla="*/ 28 h 75"/>
                <a:gd name="T72" fmla="*/ 27 w 89"/>
                <a:gd name="T73" fmla="*/ 27 h 75"/>
                <a:gd name="T74" fmla="*/ 18 w 89"/>
                <a:gd name="T75" fmla="*/ 2 h 75"/>
                <a:gd name="T76" fmla="*/ 18 w 89"/>
                <a:gd name="T77" fmla="*/ 2 h 75"/>
                <a:gd name="T78" fmla="*/ 18 w 89"/>
                <a:gd name="T79" fmla="*/ 4 h 75"/>
                <a:gd name="T80" fmla="*/ 35 w 89"/>
                <a:gd name="T81" fmla="*/ 67 h 75"/>
                <a:gd name="T82" fmla="*/ 39 w 89"/>
                <a:gd name="T83" fmla="*/ 75 h 75"/>
                <a:gd name="T84" fmla="*/ 58 w 89"/>
                <a:gd name="T85" fmla="*/ 41 h 75"/>
                <a:gd name="T86" fmla="*/ 63 w 89"/>
                <a:gd name="T87" fmla="*/ 41 h 75"/>
                <a:gd name="T88" fmla="*/ 63 w 89"/>
                <a:gd name="T89" fmla="*/ 41 h 75"/>
                <a:gd name="T90" fmla="*/ 25 w 89"/>
                <a:gd name="T91" fmla="*/ 21 h 75"/>
                <a:gd name="T92" fmla="*/ 25 w 89"/>
                <a:gd name="T93" fmla="*/ 21 h 75"/>
                <a:gd name="T94" fmla="*/ 25 w 89"/>
                <a:gd name="T95" fmla="*/ 22 h 75"/>
                <a:gd name="T96" fmla="*/ 61 w 89"/>
                <a:gd name="T97" fmla="*/ 22 h 75"/>
                <a:gd name="T98" fmla="*/ 46 w 89"/>
                <a:gd name="T99" fmla="*/ 31 h 75"/>
                <a:gd name="T100" fmla="*/ 64 w 89"/>
                <a:gd name="T101" fmla="*/ 31 h 75"/>
                <a:gd name="T102" fmla="*/ 64 w 89"/>
                <a:gd name="T103" fmla="*/ 31 h 75"/>
                <a:gd name="T104" fmla="*/ 81 w 89"/>
                <a:gd name="T105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75">
                  <a:moveTo>
                    <a:pt x="32" y="41"/>
                  </a:move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3" y="37"/>
                    <a:pt x="42" y="36"/>
                  </a:cubicBezTo>
                  <a:cubicBezTo>
                    <a:pt x="38" y="36"/>
                    <a:pt x="34" y="36"/>
                    <a:pt x="30" y="36"/>
                  </a:cubicBezTo>
                  <a:cubicBezTo>
                    <a:pt x="31" y="37"/>
                    <a:pt x="31" y="39"/>
                    <a:pt x="32" y="41"/>
                  </a:cubicBezTo>
                  <a:close/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5"/>
                    <a:pt x="19" y="5"/>
                  </a:cubicBezTo>
                  <a:cubicBezTo>
                    <a:pt x="20" y="8"/>
                    <a:pt x="21" y="10"/>
                    <a:pt x="22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5" y="24"/>
                    <a:pt x="81" y="34"/>
                    <a:pt x="77" y="45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8"/>
                    <a:pt x="35" y="51"/>
                    <a:pt x="36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54"/>
                    <a:pt x="30" y="50"/>
                    <a:pt x="29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4" y="32"/>
                    <a:pt x="19" y="18"/>
                    <a:pt x="14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67" y="63"/>
                  </a:moveTo>
                  <a:cubicBezTo>
                    <a:pt x="69" y="63"/>
                    <a:pt x="71" y="65"/>
                    <a:pt x="71" y="67"/>
                  </a:cubicBezTo>
                  <a:cubicBezTo>
                    <a:pt x="71" y="69"/>
                    <a:pt x="69" y="70"/>
                    <a:pt x="67" y="70"/>
                  </a:cubicBezTo>
                  <a:cubicBezTo>
                    <a:pt x="65" y="70"/>
                    <a:pt x="63" y="69"/>
                    <a:pt x="63" y="67"/>
                  </a:cubicBezTo>
                  <a:cubicBezTo>
                    <a:pt x="63" y="65"/>
                    <a:pt x="65" y="63"/>
                    <a:pt x="67" y="63"/>
                  </a:cubicBezTo>
                  <a:close/>
                  <a:moveTo>
                    <a:pt x="67" y="59"/>
                  </a:moveTo>
                  <a:cubicBezTo>
                    <a:pt x="71" y="59"/>
                    <a:pt x="75" y="62"/>
                    <a:pt x="75" y="67"/>
                  </a:cubicBezTo>
                  <a:cubicBezTo>
                    <a:pt x="75" y="71"/>
                    <a:pt x="71" y="75"/>
                    <a:pt x="67" y="75"/>
                  </a:cubicBezTo>
                  <a:cubicBezTo>
                    <a:pt x="63" y="75"/>
                    <a:pt x="59" y="71"/>
                    <a:pt x="59" y="67"/>
                  </a:cubicBezTo>
                  <a:cubicBezTo>
                    <a:pt x="59" y="62"/>
                    <a:pt x="63" y="59"/>
                    <a:pt x="67" y="59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0" y="22"/>
                    <a:pt x="35" y="22"/>
                    <a:pt x="40" y="22"/>
                  </a:cubicBezTo>
                  <a:cubicBezTo>
                    <a:pt x="40" y="21"/>
                    <a:pt x="40" y="19"/>
                    <a:pt x="40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27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9"/>
                    <a:pt x="28" y="30"/>
                    <a:pt x="28" y="31"/>
                  </a:cubicBezTo>
                  <a:cubicBezTo>
                    <a:pt x="33" y="31"/>
                    <a:pt x="37" y="31"/>
                    <a:pt x="42" y="31"/>
                  </a:cubicBezTo>
                  <a:cubicBezTo>
                    <a:pt x="41" y="30"/>
                    <a:pt x="41" y="28"/>
                    <a:pt x="41" y="27"/>
                  </a:cubicBezTo>
                  <a:cubicBezTo>
                    <a:pt x="36" y="27"/>
                    <a:pt x="31" y="27"/>
                    <a:pt x="27" y="27"/>
                  </a:cubicBezTo>
                  <a:close/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lose/>
                  <a:moveTo>
                    <a:pt x="18" y="4"/>
                  </a:moveTo>
                  <a:cubicBezTo>
                    <a:pt x="18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lose/>
                  <a:moveTo>
                    <a:pt x="39" y="63"/>
                  </a:moveTo>
                  <a:cubicBezTo>
                    <a:pt x="41" y="63"/>
                    <a:pt x="42" y="65"/>
                    <a:pt x="42" y="67"/>
                  </a:cubicBezTo>
                  <a:cubicBezTo>
                    <a:pt x="42" y="69"/>
                    <a:pt x="41" y="70"/>
                    <a:pt x="39" y="70"/>
                  </a:cubicBezTo>
                  <a:cubicBezTo>
                    <a:pt x="37" y="70"/>
                    <a:pt x="35" y="69"/>
                    <a:pt x="35" y="67"/>
                  </a:cubicBezTo>
                  <a:cubicBezTo>
                    <a:pt x="35" y="65"/>
                    <a:pt x="37" y="63"/>
                    <a:pt x="39" y="63"/>
                  </a:cubicBezTo>
                  <a:close/>
                  <a:moveTo>
                    <a:pt x="39" y="59"/>
                  </a:moveTo>
                  <a:cubicBezTo>
                    <a:pt x="43" y="59"/>
                    <a:pt x="46" y="62"/>
                    <a:pt x="46" y="67"/>
                  </a:cubicBezTo>
                  <a:cubicBezTo>
                    <a:pt x="46" y="71"/>
                    <a:pt x="43" y="75"/>
                    <a:pt x="39" y="75"/>
                  </a:cubicBezTo>
                  <a:cubicBezTo>
                    <a:pt x="34" y="75"/>
                    <a:pt x="31" y="71"/>
                    <a:pt x="31" y="67"/>
                  </a:cubicBezTo>
                  <a:cubicBezTo>
                    <a:pt x="31" y="62"/>
                    <a:pt x="34" y="59"/>
                    <a:pt x="39" y="59"/>
                  </a:cubicBezTo>
                  <a:close/>
                  <a:moveTo>
                    <a:pt x="47" y="41"/>
                  </a:moveTo>
                  <a:cubicBezTo>
                    <a:pt x="58" y="41"/>
                    <a:pt x="58" y="41"/>
                    <a:pt x="58" y="41"/>
                  </a:cubicBezTo>
                  <a:cubicBezTo>
                    <a:pt x="58" y="39"/>
                    <a:pt x="59" y="37"/>
                    <a:pt x="59" y="36"/>
                  </a:cubicBezTo>
                  <a:cubicBezTo>
                    <a:pt x="55" y="36"/>
                    <a:pt x="51" y="36"/>
                    <a:pt x="47" y="36"/>
                  </a:cubicBezTo>
                  <a:cubicBezTo>
                    <a:pt x="47" y="37"/>
                    <a:pt x="47" y="39"/>
                    <a:pt x="47" y="41"/>
                  </a:cubicBezTo>
                  <a:close/>
                  <a:moveTo>
                    <a:pt x="63" y="41"/>
                  </a:moveTo>
                  <a:cubicBezTo>
                    <a:pt x="74" y="41"/>
                    <a:pt x="74" y="41"/>
                    <a:pt x="74" y="41"/>
                  </a:cubicBezTo>
                  <a:cubicBezTo>
                    <a:pt x="75" y="39"/>
                    <a:pt x="75" y="37"/>
                    <a:pt x="76" y="36"/>
                  </a:cubicBezTo>
                  <a:cubicBezTo>
                    <a:pt x="72" y="36"/>
                    <a:pt x="68" y="36"/>
                    <a:pt x="63" y="36"/>
                  </a:cubicBezTo>
                  <a:cubicBezTo>
                    <a:pt x="63" y="37"/>
                    <a:pt x="63" y="39"/>
                    <a:pt x="63" y="41"/>
                  </a:cubicBezTo>
                  <a:close/>
                  <a:moveTo>
                    <a:pt x="27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44" y="17"/>
                  </a:moveTo>
                  <a:cubicBezTo>
                    <a:pt x="44" y="19"/>
                    <a:pt x="45" y="21"/>
                    <a:pt x="45" y="22"/>
                  </a:cubicBezTo>
                  <a:cubicBezTo>
                    <a:pt x="50" y="22"/>
                    <a:pt x="55" y="22"/>
                    <a:pt x="61" y="22"/>
                  </a:cubicBezTo>
                  <a:cubicBezTo>
                    <a:pt x="61" y="21"/>
                    <a:pt x="61" y="19"/>
                    <a:pt x="61" y="17"/>
                  </a:cubicBezTo>
                  <a:cubicBezTo>
                    <a:pt x="44" y="17"/>
                    <a:pt x="44" y="17"/>
                    <a:pt x="44" y="17"/>
                  </a:cubicBezTo>
                  <a:close/>
                  <a:moveTo>
                    <a:pt x="46" y="27"/>
                  </a:moveTo>
                  <a:cubicBezTo>
                    <a:pt x="46" y="28"/>
                    <a:pt x="46" y="30"/>
                    <a:pt x="46" y="31"/>
                  </a:cubicBezTo>
                  <a:cubicBezTo>
                    <a:pt x="51" y="31"/>
                    <a:pt x="55" y="31"/>
                    <a:pt x="59" y="31"/>
                  </a:cubicBezTo>
                  <a:cubicBezTo>
                    <a:pt x="60" y="30"/>
                    <a:pt x="60" y="28"/>
                    <a:pt x="60" y="27"/>
                  </a:cubicBezTo>
                  <a:cubicBezTo>
                    <a:pt x="55" y="27"/>
                    <a:pt x="50" y="27"/>
                    <a:pt x="46" y="27"/>
                  </a:cubicBezTo>
                  <a:close/>
                  <a:moveTo>
                    <a:pt x="64" y="31"/>
                  </a:moveTo>
                  <a:cubicBezTo>
                    <a:pt x="64" y="30"/>
                    <a:pt x="64" y="28"/>
                    <a:pt x="65" y="27"/>
                  </a:cubicBezTo>
                  <a:cubicBezTo>
                    <a:pt x="70" y="27"/>
                    <a:pt x="74" y="27"/>
                    <a:pt x="79" y="27"/>
                  </a:cubicBezTo>
                  <a:cubicBezTo>
                    <a:pt x="78" y="28"/>
                    <a:pt x="78" y="30"/>
                    <a:pt x="77" y="31"/>
                  </a:cubicBezTo>
                  <a:cubicBezTo>
                    <a:pt x="73" y="31"/>
                    <a:pt x="69" y="31"/>
                    <a:pt x="64" y="31"/>
                  </a:cubicBezTo>
                  <a:close/>
                  <a:moveTo>
                    <a:pt x="65" y="22"/>
                  </a:moveTo>
                  <a:cubicBezTo>
                    <a:pt x="65" y="21"/>
                    <a:pt x="66" y="19"/>
                    <a:pt x="66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9"/>
                    <a:pt x="81" y="21"/>
                    <a:pt x="81" y="22"/>
                  </a:cubicBezTo>
                  <a:cubicBezTo>
                    <a:pt x="76" y="22"/>
                    <a:pt x="71" y="22"/>
                    <a:pt x="65" y="22"/>
                  </a:cubicBez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406" name="Group 22"/>
          <p:cNvGrpSpPr/>
          <p:nvPr/>
        </p:nvGrpSpPr>
        <p:grpSpPr bwMode="auto">
          <a:xfrm>
            <a:off x="4972050" y="2455863"/>
            <a:ext cx="792163" cy="792162"/>
            <a:chOff x="0" y="0"/>
            <a:chExt cx="1248" cy="1246"/>
          </a:xfrm>
        </p:grpSpPr>
        <p:sp>
          <p:nvSpPr>
            <p:cNvPr id="16407" name="Oval 15"/>
            <p:cNvSpPr>
              <a:spLocks noChangeArrowheads="1"/>
            </p:cNvSpPr>
            <p:nvPr/>
          </p:nvSpPr>
          <p:spPr bwMode="auto">
            <a:xfrm>
              <a:off x="0" y="0"/>
              <a:ext cx="1248" cy="1247"/>
            </a:xfrm>
            <a:prstGeom prst="ellipse">
              <a:avLst/>
            </a:prstGeom>
            <a:solidFill>
              <a:srgbClr val="FFFFFF"/>
            </a:solidFill>
            <a:ln w="50800" cap="flat" cmpd="sng">
              <a:solidFill>
                <a:srgbClr val="E84A1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8" name="Freeform 27"/>
            <p:cNvSpPr/>
            <p:nvPr/>
          </p:nvSpPr>
          <p:spPr bwMode="auto">
            <a:xfrm>
              <a:off x="293" y="627"/>
              <a:ext cx="672" cy="305"/>
            </a:xfrm>
            <a:custGeom>
              <a:avLst/>
              <a:gdLst>
                <a:gd name="T0" fmla="*/ 0 w 75"/>
                <a:gd name="T1" fmla="*/ 16 h 34"/>
                <a:gd name="T2" fmla="*/ 7 w 75"/>
                <a:gd name="T3" fmla="*/ 5 h 34"/>
                <a:gd name="T4" fmla="*/ 25 w 75"/>
                <a:gd name="T5" fmla="*/ 0 h 34"/>
                <a:gd name="T6" fmla="*/ 37 w 75"/>
                <a:gd name="T7" fmla="*/ 21 h 34"/>
                <a:gd name="T8" fmla="*/ 50 w 75"/>
                <a:gd name="T9" fmla="*/ 0 h 34"/>
                <a:gd name="T10" fmla="*/ 67 w 75"/>
                <a:gd name="T11" fmla="*/ 5 h 34"/>
                <a:gd name="T12" fmla="*/ 75 w 75"/>
                <a:gd name="T13" fmla="*/ 16 h 34"/>
                <a:gd name="T14" fmla="*/ 75 w 75"/>
                <a:gd name="T15" fmla="*/ 34 h 34"/>
                <a:gd name="T16" fmla="*/ 37 w 75"/>
                <a:gd name="T17" fmla="*/ 34 h 34"/>
                <a:gd name="T18" fmla="*/ 0 w 75"/>
                <a:gd name="T19" fmla="*/ 34 h 34"/>
                <a:gd name="T20" fmla="*/ 0 w 75"/>
                <a:gd name="T21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34">
                  <a:moveTo>
                    <a:pt x="0" y="16"/>
                  </a:moveTo>
                  <a:cubicBezTo>
                    <a:pt x="0" y="11"/>
                    <a:pt x="2" y="7"/>
                    <a:pt x="7" y="5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2" y="7"/>
                    <a:pt x="75" y="11"/>
                    <a:pt x="75" y="16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Freeform 28"/>
            <p:cNvSpPr/>
            <p:nvPr/>
          </p:nvSpPr>
          <p:spPr bwMode="auto">
            <a:xfrm>
              <a:off x="473" y="260"/>
              <a:ext cx="315" cy="367"/>
            </a:xfrm>
            <a:custGeom>
              <a:avLst/>
              <a:gdLst>
                <a:gd name="T0" fmla="*/ 17 w 35"/>
                <a:gd name="T1" fmla="*/ 41 h 41"/>
                <a:gd name="T2" fmla="*/ 5 w 35"/>
                <a:gd name="T3" fmla="*/ 32 h 41"/>
                <a:gd name="T4" fmla="*/ 1 w 35"/>
                <a:gd name="T5" fmla="*/ 12 h 41"/>
                <a:gd name="T6" fmla="*/ 17 w 35"/>
                <a:gd name="T7" fmla="*/ 0 h 41"/>
                <a:gd name="T8" fmla="*/ 33 w 35"/>
                <a:gd name="T9" fmla="*/ 12 h 41"/>
                <a:gd name="T10" fmla="*/ 29 w 35"/>
                <a:gd name="T11" fmla="*/ 32 h 41"/>
                <a:gd name="T12" fmla="*/ 17 w 35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1">
                  <a:moveTo>
                    <a:pt x="17" y="41"/>
                  </a:moveTo>
                  <a:cubicBezTo>
                    <a:pt x="12" y="41"/>
                    <a:pt x="8" y="37"/>
                    <a:pt x="5" y="32"/>
                  </a:cubicBezTo>
                  <a:cubicBezTo>
                    <a:pt x="1" y="26"/>
                    <a:pt x="0" y="18"/>
                    <a:pt x="1" y="12"/>
                  </a:cubicBezTo>
                  <a:cubicBezTo>
                    <a:pt x="3" y="5"/>
                    <a:pt x="8" y="0"/>
                    <a:pt x="17" y="0"/>
                  </a:cubicBezTo>
                  <a:cubicBezTo>
                    <a:pt x="26" y="0"/>
                    <a:pt x="31" y="5"/>
                    <a:pt x="33" y="12"/>
                  </a:cubicBezTo>
                  <a:cubicBezTo>
                    <a:pt x="35" y="18"/>
                    <a:pt x="33" y="26"/>
                    <a:pt x="29" y="32"/>
                  </a:cubicBezTo>
                  <a:cubicBezTo>
                    <a:pt x="26" y="37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Freeform 29"/>
            <p:cNvSpPr/>
            <p:nvPr/>
          </p:nvSpPr>
          <p:spPr bwMode="auto">
            <a:xfrm>
              <a:off x="733" y="790"/>
              <a:ext cx="135" cy="90"/>
            </a:xfrm>
            <a:custGeom>
              <a:avLst/>
              <a:gdLst>
                <a:gd name="T0" fmla="*/ 2 w 15"/>
                <a:gd name="T1" fmla="*/ 0 h 10"/>
                <a:gd name="T2" fmla="*/ 14 w 15"/>
                <a:gd name="T3" fmla="*/ 0 h 10"/>
                <a:gd name="T4" fmla="*/ 15 w 15"/>
                <a:gd name="T5" fmla="*/ 2 h 10"/>
                <a:gd name="T6" fmla="*/ 15 w 15"/>
                <a:gd name="T7" fmla="*/ 8 h 10"/>
                <a:gd name="T8" fmla="*/ 14 w 15"/>
                <a:gd name="T9" fmla="*/ 10 h 10"/>
                <a:gd name="T10" fmla="*/ 2 w 15"/>
                <a:gd name="T11" fmla="*/ 10 h 10"/>
                <a:gd name="T12" fmla="*/ 0 w 15"/>
                <a:gd name="T13" fmla="*/ 8 h 10"/>
                <a:gd name="T14" fmla="*/ 0 w 15"/>
                <a:gd name="T15" fmla="*/ 2 h 10"/>
                <a:gd name="T16" fmla="*/ 2 w 15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0">
                  <a:moveTo>
                    <a:pt x="2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1"/>
                    <a:pt x="15" y="2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10"/>
                    <a:pt x="1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2" grpId="0" animBg="1"/>
      <p:bldP spid="163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1741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1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8" name="矩形 40"/>
          <p:cNvSpPr>
            <a:spLocks noChangeArrowheads="1"/>
          </p:cNvSpPr>
          <p:nvPr/>
        </p:nvSpPr>
        <p:spPr bwMode="auto">
          <a:xfrm flipH="1" flipV="1">
            <a:off x="7408863" y="3176588"/>
            <a:ext cx="1730375" cy="566737"/>
          </a:xfrm>
          <a:prstGeom prst="rect">
            <a:avLst/>
          </a:prstGeom>
          <a:noFill/>
          <a:ln w="25400" cap="flat" cmpd="sng">
            <a:solidFill>
              <a:srgbClr val="00CC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9" name="矩形 41"/>
          <p:cNvSpPr>
            <a:spLocks noChangeArrowheads="1"/>
          </p:cNvSpPr>
          <p:nvPr/>
        </p:nvSpPr>
        <p:spPr bwMode="auto">
          <a:xfrm>
            <a:off x="3187700" y="4108450"/>
            <a:ext cx="1577975" cy="42386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440" name="椭圆 42"/>
          <p:cNvSpPr>
            <a:spLocks noChangeArrowheads="1"/>
          </p:cNvSpPr>
          <p:nvPr/>
        </p:nvSpPr>
        <p:spPr bwMode="auto">
          <a:xfrm>
            <a:off x="7753350" y="3916363"/>
            <a:ext cx="666750" cy="668337"/>
          </a:xfrm>
          <a:prstGeom prst="ellipse">
            <a:avLst/>
          </a:prstGeom>
          <a:solidFill>
            <a:schemeClr val="hlink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8441" name="椭圆 43"/>
          <p:cNvSpPr>
            <a:spLocks noChangeArrowheads="1"/>
          </p:cNvSpPr>
          <p:nvPr/>
        </p:nvSpPr>
        <p:spPr bwMode="auto">
          <a:xfrm>
            <a:off x="7708900" y="3865563"/>
            <a:ext cx="758825" cy="758825"/>
          </a:xfrm>
          <a:prstGeom prst="ellipse">
            <a:avLst/>
          </a:prstGeom>
          <a:noFill/>
          <a:ln w="25400" cap="flat" cmpd="sng">
            <a:solidFill>
              <a:schemeClr val="hlink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2" name="椭圆 44"/>
          <p:cNvSpPr>
            <a:spLocks noChangeArrowheads="1"/>
          </p:cNvSpPr>
          <p:nvPr/>
        </p:nvSpPr>
        <p:spPr bwMode="auto">
          <a:xfrm>
            <a:off x="6951663" y="4479925"/>
            <a:ext cx="666750" cy="668338"/>
          </a:xfrm>
          <a:prstGeom prst="ellipse">
            <a:avLst/>
          </a:prstGeom>
          <a:solidFill>
            <a:schemeClr val="hlink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8443" name="椭圆 45"/>
          <p:cNvSpPr>
            <a:spLocks noChangeArrowheads="1"/>
          </p:cNvSpPr>
          <p:nvPr/>
        </p:nvSpPr>
        <p:spPr bwMode="auto">
          <a:xfrm>
            <a:off x="6907213" y="4429125"/>
            <a:ext cx="758825" cy="757238"/>
          </a:xfrm>
          <a:prstGeom prst="ellipse">
            <a:avLst/>
          </a:prstGeom>
          <a:noFill/>
          <a:ln w="25400" cap="flat" cmpd="sng">
            <a:solidFill>
              <a:schemeClr val="hlink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4" name="椭圆 46"/>
          <p:cNvSpPr>
            <a:spLocks noChangeArrowheads="1"/>
          </p:cNvSpPr>
          <p:nvPr/>
        </p:nvSpPr>
        <p:spPr bwMode="auto">
          <a:xfrm>
            <a:off x="5980113" y="4808538"/>
            <a:ext cx="666750" cy="666750"/>
          </a:xfrm>
          <a:prstGeom prst="ellipse">
            <a:avLst/>
          </a:prstGeom>
          <a:solidFill>
            <a:schemeClr val="hlink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8445" name="椭圆 47"/>
          <p:cNvSpPr>
            <a:spLocks noChangeArrowheads="1"/>
          </p:cNvSpPr>
          <p:nvPr/>
        </p:nvSpPr>
        <p:spPr bwMode="auto">
          <a:xfrm>
            <a:off x="5937250" y="4756150"/>
            <a:ext cx="758825" cy="758825"/>
          </a:xfrm>
          <a:prstGeom prst="ellipse">
            <a:avLst/>
          </a:prstGeom>
          <a:noFill/>
          <a:ln w="25400" cap="flat" cmpd="sng">
            <a:solidFill>
              <a:schemeClr val="hlink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446" name="直接连接符 48"/>
          <p:cNvCxnSpPr>
            <a:cxnSpLocks noChangeShapeType="1"/>
            <a:stCxn id="18465" idx="1"/>
            <a:endCxn id="18441" idx="2"/>
          </p:cNvCxnSpPr>
          <p:nvPr/>
        </p:nvCxnSpPr>
        <p:spPr bwMode="auto">
          <a:xfrm flipV="1">
            <a:off x="4832350" y="4244975"/>
            <a:ext cx="2876550" cy="8572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447" name="直接连接符 49"/>
          <p:cNvCxnSpPr>
            <a:cxnSpLocks noChangeShapeType="1"/>
            <a:stCxn id="18465" idx="1"/>
            <a:endCxn id="18443" idx="2"/>
          </p:cNvCxnSpPr>
          <p:nvPr/>
        </p:nvCxnSpPr>
        <p:spPr bwMode="auto">
          <a:xfrm>
            <a:off x="4832350" y="4330700"/>
            <a:ext cx="2074863" cy="477838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448" name="直接连接符 50"/>
          <p:cNvCxnSpPr>
            <a:cxnSpLocks noChangeShapeType="1"/>
            <a:stCxn id="18465" idx="1"/>
            <a:endCxn id="18445" idx="2"/>
          </p:cNvCxnSpPr>
          <p:nvPr/>
        </p:nvCxnSpPr>
        <p:spPr bwMode="auto">
          <a:xfrm>
            <a:off x="4832350" y="4330700"/>
            <a:ext cx="1104900" cy="804863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8449" name="矩形 51"/>
          <p:cNvSpPr>
            <a:spLocks noChangeArrowheads="1"/>
          </p:cNvSpPr>
          <p:nvPr/>
        </p:nvSpPr>
        <p:spPr bwMode="auto">
          <a:xfrm flipH="1">
            <a:off x="7497763" y="3249613"/>
            <a:ext cx="1577975" cy="423862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450" name="椭圆 52"/>
          <p:cNvSpPr>
            <a:spLocks noChangeArrowheads="1"/>
          </p:cNvSpPr>
          <p:nvPr/>
        </p:nvSpPr>
        <p:spPr bwMode="auto">
          <a:xfrm rot="10800000" flipV="1">
            <a:off x="3843338" y="3197225"/>
            <a:ext cx="666750" cy="668338"/>
          </a:xfrm>
          <a:prstGeom prst="ellipse">
            <a:avLst/>
          </a:prstGeom>
          <a:solidFill>
            <a:srgbClr val="00CCFF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8451" name="椭圆 53"/>
          <p:cNvSpPr>
            <a:spLocks noChangeArrowheads="1"/>
          </p:cNvSpPr>
          <p:nvPr/>
        </p:nvSpPr>
        <p:spPr bwMode="auto">
          <a:xfrm flipH="1" flipV="1">
            <a:off x="3795713" y="3159125"/>
            <a:ext cx="758825" cy="757238"/>
          </a:xfrm>
          <a:prstGeom prst="ellipse">
            <a:avLst/>
          </a:prstGeom>
          <a:noFill/>
          <a:ln w="25400" cap="flat" cmpd="sng">
            <a:solidFill>
              <a:srgbClr val="00CC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2" name="椭圆 54"/>
          <p:cNvSpPr>
            <a:spLocks noChangeArrowheads="1"/>
          </p:cNvSpPr>
          <p:nvPr/>
        </p:nvSpPr>
        <p:spPr bwMode="auto">
          <a:xfrm>
            <a:off x="4692650" y="2601913"/>
            <a:ext cx="668338" cy="668337"/>
          </a:xfrm>
          <a:prstGeom prst="ellipse">
            <a:avLst/>
          </a:prstGeom>
          <a:solidFill>
            <a:srgbClr val="00CCFF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8453" name="椭圆 55"/>
          <p:cNvSpPr>
            <a:spLocks noChangeArrowheads="1"/>
          </p:cNvSpPr>
          <p:nvPr/>
        </p:nvSpPr>
        <p:spPr bwMode="auto">
          <a:xfrm flipH="1" flipV="1">
            <a:off x="4654550" y="2552700"/>
            <a:ext cx="758825" cy="758825"/>
          </a:xfrm>
          <a:prstGeom prst="ellipse">
            <a:avLst/>
          </a:prstGeom>
          <a:noFill/>
          <a:ln w="25400" cap="flat" cmpd="sng">
            <a:solidFill>
              <a:srgbClr val="00CC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4" name="椭圆 56"/>
          <p:cNvSpPr>
            <a:spLocks noChangeArrowheads="1"/>
          </p:cNvSpPr>
          <p:nvPr/>
        </p:nvSpPr>
        <p:spPr bwMode="auto">
          <a:xfrm rot="10800000" flipH="1" flipV="1">
            <a:off x="5616575" y="2117725"/>
            <a:ext cx="666750" cy="668338"/>
          </a:xfrm>
          <a:prstGeom prst="ellipse">
            <a:avLst/>
          </a:prstGeom>
          <a:solidFill>
            <a:srgbClr val="00CCFF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18455" name="椭圆 57"/>
          <p:cNvSpPr>
            <a:spLocks noChangeArrowheads="1"/>
          </p:cNvSpPr>
          <p:nvPr/>
        </p:nvSpPr>
        <p:spPr bwMode="auto">
          <a:xfrm flipH="1" flipV="1">
            <a:off x="5567363" y="2079625"/>
            <a:ext cx="758825" cy="757238"/>
          </a:xfrm>
          <a:prstGeom prst="ellipse">
            <a:avLst/>
          </a:prstGeom>
          <a:noFill/>
          <a:ln w="25400" cap="flat" cmpd="sng">
            <a:solidFill>
              <a:srgbClr val="00CC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456" name="直接连接符 58"/>
          <p:cNvCxnSpPr>
            <a:cxnSpLocks noChangeShapeType="1"/>
            <a:stCxn id="18438" idx="3"/>
            <a:endCxn id="18451" idx="2"/>
          </p:cNvCxnSpPr>
          <p:nvPr/>
        </p:nvCxnSpPr>
        <p:spPr bwMode="auto">
          <a:xfrm flipH="1">
            <a:off x="4554538" y="3460750"/>
            <a:ext cx="2854325" cy="7620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457" name="直接连接符 59"/>
          <p:cNvCxnSpPr>
            <a:cxnSpLocks noChangeShapeType="1"/>
            <a:stCxn id="18438" idx="3"/>
          </p:cNvCxnSpPr>
          <p:nvPr/>
        </p:nvCxnSpPr>
        <p:spPr bwMode="auto">
          <a:xfrm flipH="1" flipV="1">
            <a:off x="5351463" y="3094038"/>
            <a:ext cx="2057400" cy="366712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458" name="直接连接符 60"/>
          <p:cNvCxnSpPr>
            <a:cxnSpLocks noChangeShapeType="1"/>
            <a:stCxn id="18438" idx="3"/>
            <a:endCxn id="18455" idx="1"/>
          </p:cNvCxnSpPr>
          <p:nvPr/>
        </p:nvCxnSpPr>
        <p:spPr bwMode="auto">
          <a:xfrm flipH="1" flipV="1">
            <a:off x="6215063" y="2725738"/>
            <a:ext cx="1193800" cy="735012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8459" name="TextBox 69"/>
          <p:cNvSpPr txBox="1">
            <a:spLocks noChangeArrowheads="1"/>
          </p:cNvSpPr>
          <p:nvPr/>
        </p:nvSpPr>
        <p:spPr bwMode="auto">
          <a:xfrm>
            <a:off x="4438650" y="1674813"/>
            <a:ext cx="11160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0" name="TextBox 70"/>
          <p:cNvSpPr txBox="1">
            <a:spLocks noChangeArrowheads="1"/>
          </p:cNvSpPr>
          <p:nvPr/>
        </p:nvSpPr>
        <p:spPr bwMode="auto">
          <a:xfrm>
            <a:off x="3517900" y="2381250"/>
            <a:ext cx="11160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1" name="TextBox 71"/>
          <p:cNvSpPr txBox="1">
            <a:spLocks noChangeArrowheads="1"/>
          </p:cNvSpPr>
          <p:nvPr/>
        </p:nvSpPr>
        <p:spPr bwMode="auto">
          <a:xfrm>
            <a:off x="2640013" y="3084513"/>
            <a:ext cx="111601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2" name="TextBox 72"/>
          <p:cNvSpPr txBox="1">
            <a:spLocks noChangeArrowheads="1"/>
          </p:cNvSpPr>
          <p:nvPr/>
        </p:nvSpPr>
        <p:spPr bwMode="auto">
          <a:xfrm>
            <a:off x="8489950" y="4051597"/>
            <a:ext cx="11160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3" name="TextBox 73"/>
          <p:cNvSpPr txBox="1">
            <a:spLocks noChangeArrowheads="1"/>
          </p:cNvSpPr>
          <p:nvPr/>
        </p:nvSpPr>
        <p:spPr bwMode="auto">
          <a:xfrm>
            <a:off x="7693025" y="4778672"/>
            <a:ext cx="11160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4" name="TextBox 74"/>
          <p:cNvSpPr txBox="1">
            <a:spLocks noChangeArrowheads="1"/>
          </p:cNvSpPr>
          <p:nvPr/>
        </p:nvSpPr>
        <p:spPr bwMode="auto">
          <a:xfrm>
            <a:off x="6394450" y="5423197"/>
            <a:ext cx="11160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5" name="矩形 76"/>
          <p:cNvSpPr>
            <a:spLocks noChangeArrowheads="1"/>
          </p:cNvSpPr>
          <p:nvPr/>
        </p:nvSpPr>
        <p:spPr bwMode="auto">
          <a:xfrm flipH="1" flipV="1">
            <a:off x="3103563" y="4048125"/>
            <a:ext cx="1728787" cy="566738"/>
          </a:xfrm>
          <a:prstGeom prst="rect">
            <a:avLst/>
          </a:prstGeom>
          <a:noFill/>
          <a:ln w="25400" cap="flat" cmpd="sng">
            <a:solidFill>
              <a:schemeClr val="hlink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 animBg="1"/>
      <p:bldP spid="18438" grpId="0" animBg="1"/>
      <p:bldP spid="18439" grpId="0" animBg="1"/>
      <p:bldP spid="18440" grpId="0" animBg="1"/>
      <p:bldP spid="18441" grpId="0" animBg="1"/>
      <p:bldP spid="18442" grpId="0" animBg="1"/>
      <p:bldP spid="18443" grpId="0" animBg="1"/>
      <p:bldP spid="18444" grpId="0" animBg="1"/>
      <p:bldP spid="18445" grpId="0" animBg="1"/>
      <p:bldP spid="18449" grpId="0" animBg="1"/>
      <p:bldP spid="18450" grpId="0" animBg="1"/>
      <p:bldP spid="18451" grpId="0" animBg="1"/>
      <p:bldP spid="18452" grpId="0" animBg="1"/>
      <p:bldP spid="18453" grpId="0" animBg="1"/>
      <p:bldP spid="18454" grpId="0" animBg="1"/>
      <p:bldP spid="18455" grpId="0" animBg="1"/>
      <p:bldP spid="18459" grpId="0"/>
      <p:bldP spid="18460" grpId="0"/>
      <p:bldP spid="18461" grpId="0"/>
      <p:bldP spid="18462" grpId="0"/>
      <p:bldP spid="18463" grpId="0"/>
      <p:bldP spid="18464" grpId="0"/>
      <p:bldP spid="184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2" name="Freeform 5"/>
          <p:cNvSpPr/>
          <p:nvPr/>
        </p:nvSpPr>
        <p:spPr bwMode="auto">
          <a:xfrm>
            <a:off x="2701925" y="4497388"/>
            <a:ext cx="6853238" cy="84137"/>
          </a:xfrm>
          <a:custGeom>
            <a:avLst/>
            <a:gdLst>
              <a:gd name="T0" fmla="*/ 0 w 5998"/>
              <a:gd name="T1" fmla="*/ 0 h 74"/>
              <a:gd name="T2" fmla="*/ 5998 w 5998"/>
              <a:gd name="T3" fmla="*/ 0 h 74"/>
              <a:gd name="T4" fmla="*/ 5998 w 5998"/>
              <a:gd name="T5" fmla="*/ 74 h 74"/>
              <a:gd name="T6" fmla="*/ 0 w 5998"/>
              <a:gd name="T7" fmla="*/ 74 h 74"/>
              <a:gd name="T8" fmla="*/ 0 w 5998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98" h="74">
                <a:moveTo>
                  <a:pt x="0" y="0"/>
                </a:moveTo>
                <a:lnTo>
                  <a:pt x="5998" y="0"/>
                </a:lnTo>
                <a:lnTo>
                  <a:pt x="5998" y="74"/>
                </a:lnTo>
                <a:lnTo>
                  <a:pt x="0" y="74"/>
                </a:lnTo>
                <a:lnTo>
                  <a:pt x="0" y="0"/>
                </a:lnTo>
                <a:close/>
              </a:path>
            </a:pathLst>
          </a:cu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3" name="Oval 6"/>
          <p:cNvSpPr>
            <a:spLocks noChangeArrowheads="1"/>
          </p:cNvSpPr>
          <p:nvPr/>
        </p:nvSpPr>
        <p:spPr bwMode="auto">
          <a:xfrm>
            <a:off x="2525713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4" name="Oval 7"/>
          <p:cNvSpPr>
            <a:spLocks noChangeArrowheads="1"/>
          </p:cNvSpPr>
          <p:nvPr/>
        </p:nvSpPr>
        <p:spPr bwMode="auto">
          <a:xfrm>
            <a:off x="2598738" y="4432300"/>
            <a:ext cx="204787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3665538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3736975" y="4432300"/>
            <a:ext cx="211138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7" name="Oval 12"/>
          <p:cNvSpPr>
            <a:spLocks noChangeArrowheads="1"/>
          </p:cNvSpPr>
          <p:nvPr/>
        </p:nvSpPr>
        <p:spPr bwMode="auto">
          <a:xfrm>
            <a:off x="4806950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8" name="Oval 13"/>
          <p:cNvSpPr>
            <a:spLocks noChangeArrowheads="1"/>
          </p:cNvSpPr>
          <p:nvPr/>
        </p:nvSpPr>
        <p:spPr bwMode="auto">
          <a:xfrm>
            <a:off x="4881563" y="4432300"/>
            <a:ext cx="203200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9" name="Oval 15"/>
          <p:cNvSpPr>
            <a:spLocks noChangeArrowheads="1"/>
          </p:cNvSpPr>
          <p:nvPr/>
        </p:nvSpPr>
        <p:spPr bwMode="auto">
          <a:xfrm>
            <a:off x="5942013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0" name="Oval 16"/>
          <p:cNvSpPr>
            <a:spLocks noChangeArrowheads="1"/>
          </p:cNvSpPr>
          <p:nvPr/>
        </p:nvSpPr>
        <p:spPr bwMode="auto">
          <a:xfrm>
            <a:off x="6015038" y="4432300"/>
            <a:ext cx="204787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1" name="Oval 18"/>
          <p:cNvSpPr>
            <a:spLocks noChangeArrowheads="1"/>
          </p:cNvSpPr>
          <p:nvPr/>
        </p:nvSpPr>
        <p:spPr bwMode="auto">
          <a:xfrm>
            <a:off x="7083425" y="4362450"/>
            <a:ext cx="350838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2" name="Oval 19"/>
          <p:cNvSpPr>
            <a:spLocks noChangeArrowheads="1"/>
          </p:cNvSpPr>
          <p:nvPr/>
        </p:nvSpPr>
        <p:spPr bwMode="auto">
          <a:xfrm>
            <a:off x="7156450" y="4437063"/>
            <a:ext cx="204788" cy="204787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3" name="Oval 21"/>
          <p:cNvSpPr>
            <a:spLocks noChangeArrowheads="1"/>
          </p:cNvSpPr>
          <p:nvPr/>
        </p:nvSpPr>
        <p:spPr bwMode="auto">
          <a:xfrm>
            <a:off x="8216900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4" name="Oval 22"/>
          <p:cNvSpPr>
            <a:spLocks noChangeArrowheads="1"/>
          </p:cNvSpPr>
          <p:nvPr/>
        </p:nvSpPr>
        <p:spPr bwMode="auto">
          <a:xfrm>
            <a:off x="8291513" y="4437063"/>
            <a:ext cx="204787" cy="204787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5" name="Oval 24"/>
          <p:cNvSpPr>
            <a:spLocks noChangeArrowheads="1"/>
          </p:cNvSpPr>
          <p:nvPr/>
        </p:nvSpPr>
        <p:spPr bwMode="auto">
          <a:xfrm>
            <a:off x="9358313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6" name="Oval 25"/>
          <p:cNvSpPr>
            <a:spLocks noChangeArrowheads="1"/>
          </p:cNvSpPr>
          <p:nvPr/>
        </p:nvSpPr>
        <p:spPr bwMode="auto">
          <a:xfrm>
            <a:off x="9432925" y="4432300"/>
            <a:ext cx="203200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7" name="Oval 26"/>
          <p:cNvSpPr>
            <a:spLocks noChangeArrowheads="1"/>
          </p:cNvSpPr>
          <p:nvPr/>
        </p:nvSpPr>
        <p:spPr bwMode="auto">
          <a:xfrm>
            <a:off x="9464675" y="4468813"/>
            <a:ext cx="139700" cy="141287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8" name="任意多边形 52"/>
          <p:cNvSpPr>
            <a:spLocks noChangeArrowheads="1"/>
          </p:cNvSpPr>
          <p:nvPr/>
        </p:nvSpPr>
        <p:spPr bwMode="auto">
          <a:xfrm>
            <a:off x="2862263" y="3249613"/>
            <a:ext cx="1944687" cy="1360487"/>
          </a:xfrm>
          <a:custGeom>
            <a:avLst/>
            <a:gdLst>
              <a:gd name="T0" fmla="*/ 0 w 1944870"/>
              <a:gd name="T1" fmla="*/ 0 h 1359808"/>
              <a:gd name="T2" fmla="*/ 1944687 w 1944870"/>
              <a:gd name="T3" fmla="*/ 0 h 1359808"/>
              <a:gd name="T4" fmla="*/ 1944687 w 1944870"/>
              <a:gd name="T5" fmla="*/ 744267 h 1359808"/>
              <a:gd name="T6" fmla="*/ 1000909 w 1944870"/>
              <a:gd name="T7" fmla="*/ 744267 h 1359808"/>
              <a:gd name="T8" fmla="*/ 1000909 w 1944870"/>
              <a:gd name="T9" fmla="*/ 1223027 h 1359808"/>
              <a:gd name="T10" fmla="*/ 1007123 w 1944870"/>
              <a:gd name="T11" fmla="*/ 1224293 h 1359808"/>
              <a:gd name="T12" fmla="*/ 1050040 w 1944870"/>
              <a:gd name="T13" fmla="*/ 1289605 h 1359808"/>
              <a:gd name="T14" fmla="*/ 979771 w 1944870"/>
              <a:gd name="T15" fmla="*/ 1360487 h 1359808"/>
              <a:gd name="T16" fmla="*/ 909501 w 1944870"/>
              <a:gd name="T17" fmla="*/ 1289605 h 1359808"/>
              <a:gd name="T18" fmla="*/ 952419 w 1944870"/>
              <a:gd name="T19" fmla="*/ 1224293 h 1359808"/>
              <a:gd name="T20" fmla="*/ 958633 w 1944870"/>
              <a:gd name="T21" fmla="*/ 1223027 h 1359808"/>
              <a:gd name="T22" fmla="*/ 958633 w 1944870"/>
              <a:gd name="T23" fmla="*/ 744267 h 1359808"/>
              <a:gd name="T24" fmla="*/ 0 w 1944870"/>
              <a:gd name="T25" fmla="*/ 744267 h 135980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44870"/>
              <a:gd name="T40" fmla="*/ 0 h 1359808"/>
              <a:gd name="T41" fmla="*/ 1944870 w 1944870"/>
              <a:gd name="T42" fmla="*/ 1359808 h 135980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44870" h="1359808">
                <a:moveTo>
                  <a:pt x="0" y="0"/>
                </a:moveTo>
                <a:lnTo>
                  <a:pt x="1944870" y="0"/>
                </a:lnTo>
                <a:lnTo>
                  <a:pt x="1944870" y="743896"/>
                </a:lnTo>
                <a:lnTo>
                  <a:pt x="1001003" y="743896"/>
                </a:lnTo>
                <a:lnTo>
                  <a:pt x="1001003" y="1222417"/>
                </a:lnTo>
                <a:lnTo>
                  <a:pt x="1007218" y="1223682"/>
                </a:lnTo>
                <a:cubicBezTo>
                  <a:pt x="1032441" y="1234437"/>
                  <a:pt x="1050139" y="1259615"/>
                  <a:pt x="1050139" y="1288961"/>
                </a:cubicBezTo>
                <a:cubicBezTo>
                  <a:pt x="1050139" y="1328089"/>
                  <a:pt x="1018675" y="1359808"/>
                  <a:pt x="979863" y="1359808"/>
                </a:cubicBezTo>
                <a:cubicBezTo>
                  <a:pt x="941051" y="1359808"/>
                  <a:pt x="909587" y="1328089"/>
                  <a:pt x="909587" y="1288961"/>
                </a:cubicBezTo>
                <a:cubicBezTo>
                  <a:pt x="909587" y="1259615"/>
                  <a:pt x="927286" y="1234437"/>
                  <a:pt x="952509" y="1223682"/>
                </a:cubicBezTo>
                <a:lnTo>
                  <a:pt x="958723" y="1222417"/>
                </a:lnTo>
                <a:lnTo>
                  <a:pt x="958723" y="743896"/>
                </a:lnTo>
                <a:lnTo>
                  <a:pt x="0" y="743896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</a:p>
        </p:txBody>
      </p:sp>
      <p:sp>
        <p:nvSpPr>
          <p:cNvPr id="19479" name="任意多边形 60"/>
          <p:cNvSpPr>
            <a:spLocks noChangeArrowheads="1"/>
          </p:cNvSpPr>
          <p:nvPr/>
        </p:nvSpPr>
        <p:spPr bwMode="auto">
          <a:xfrm>
            <a:off x="7407275" y="3249613"/>
            <a:ext cx="1951038" cy="1360487"/>
          </a:xfrm>
          <a:custGeom>
            <a:avLst/>
            <a:gdLst>
              <a:gd name="T0" fmla="*/ 0 w 1950584"/>
              <a:gd name="T1" fmla="*/ 0 h 1359808"/>
              <a:gd name="T2" fmla="*/ 1951038 w 1950584"/>
              <a:gd name="T3" fmla="*/ 0 h 1359808"/>
              <a:gd name="T4" fmla="*/ 1951038 w 1950584"/>
              <a:gd name="T5" fmla="*/ 744267 h 1359808"/>
              <a:gd name="T6" fmla="*/ 1006951 w 1950584"/>
              <a:gd name="T7" fmla="*/ 744267 h 1359808"/>
              <a:gd name="T8" fmla="*/ 1006951 w 1950584"/>
              <a:gd name="T9" fmla="*/ 1223027 h 1359808"/>
              <a:gd name="T10" fmla="*/ 1013168 w 1950584"/>
              <a:gd name="T11" fmla="*/ 1224293 h 1359808"/>
              <a:gd name="T12" fmla="*/ 1056099 w 1950584"/>
              <a:gd name="T13" fmla="*/ 1289605 h 1359808"/>
              <a:gd name="T14" fmla="*/ 985806 w 1950584"/>
              <a:gd name="T15" fmla="*/ 1360487 h 1359808"/>
              <a:gd name="T16" fmla="*/ 915514 w 1950584"/>
              <a:gd name="T17" fmla="*/ 1289605 h 1359808"/>
              <a:gd name="T18" fmla="*/ 958446 w 1950584"/>
              <a:gd name="T19" fmla="*/ 1224293 h 1359808"/>
              <a:gd name="T20" fmla="*/ 964661 w 1950584"/>
              <a:gd name="T21" fmla="*/ 1223027 h 1359808"/>
              <a:gd name="T22" fmla="*/ 964661 w 1950584"/>
              <a:gd name="T23" fmla="*/ 744267 h 1359808"/>
              <a:gd name="T24" fmla="*/ 0 w 1950584"/>
              <a:gd name="T25" fmla="*/ 744267 h 135980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50584"/>
              <a:gd name="T40" fmla="*/ 0 h 1359808"/>
              <a:gd name="T41" fmla="*/ 1950584 w 1950584"/>
              <a:gd name="T42" fmla="*/ 1359808 h 135980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50584" h="1359808">
                <a:moveTo>
                  <a:pt x="0" y="0"/>
                </a:moveTo>
                <a:lnTo>
                  <a:pt x="1950584" y="0"/>
                </a:lnTo>
                <a:lnTo>
                  <a:pt x="1950584" y="743896"/>
                </a:lnTo>
                <a:lnTo>
                  <a:pt x="1006717" y="743896"/>
                </a:lnTo>
                <a:lnTo>
                  <a:pt x="1006717" y="1222417"/>
                </a:lnTo>
                <a:lnTo>
                  <a:pt x="1012932" y="1223682"/>
                </a:lnTo>
                <a:cubicBezTo>
                  <a:pt x="1038155" y="1234437"/>
                  <a:pt x="1055853" y="1259615"/>
                  <a:pt x="1055853" y="1288961"/>
                </a:cubicBezTo>
                <a:cubicBezTo>
                  <a:pt x="1055853" y="1328089"/>
                  <a:pt x="1024389" y="1359808"/>
                  <a:pt x="985577" y="1359808"/>
                </a:cubicBezTo>
                <a:cubicBezTo>
                  <a:pt x="946765" y="1359808"/>
                  <a:pt x="915301" y="1328089"/>
                  <a:pt x="915301" y="1288961"/>
                </a:cubicBezTo>
                <a:cubicBezTo>
                  <a:pt x="915301" y="1259615"/>
                  <a:pt x="933000" y="1234437"/>
                  <a:pt x="958223" y="1223682"/>
                </a:cubicBezTo>
                <a:lnTo>
                  <a:pt x="964437" y="1222417"/>
                </a:lnTo>
                <a:lnTo>
                  <a:pt x="964437" y="743896"/>
                </a:lnTo>
                <a:lnTo>
                  <a:pt x="0" y="743896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</a:p>
        </p:txBody>
      </p:sp>
      <p:sp>
        <p:nvSpPr>
          <p:cNvPr id="19480" name="任意多边形 58"/>
          <p:cNvSpPr>
            <a:spLocks noChangeArrowheads="1"/>
          </p:cNvSpPr>
          <p:nvPr/>
        </p:nvSpPr>
        <p:spPr bwMode="auto">
          <a:xfrm>
            <a:off x="5146675" y="3249613"/>
            <a:ext cx="1943100" cy="1360487"/>
          </a:xfrm>
          <a:custGeom>
            <a:avLst/>
            <a:gdLst>
              <a:gd name="T0" fmla="*/ 0 w 1943728"/>
              <a:gd name="T1" fmla="*/ 0 h 1359808"/>
              <a:gd name="T2" fmla="*/ 1943100 w 1943728"/>
              <a:gd name="T3" fmla="*/ 0 h 1359808"/>
              <a:gd name="T4" fmla="*/ 1943100 w 1943728"/>
              <a:gd name="T5" fmla="*/ 744267 h 1359808"/>
              <a:gd name="T6" fmla="*/ 992683 w 1943728"/>
              <a:gd name="T7" fmla="*/ 744267 h 1359808"/>
              <a:gd name="T8" fmla="*/ 992683 w 1943728"/>
              <a:gd name="T9" fmla="*/ 1223027 h 1359808"/>
              <a:gd name="T10" fmla="*/ 998895 w 1943728"/>
              <a:gd name="T11" fmla="*/ 1224293 h 1359808"/>
              <a:gd name="T12" fmla="*/ 1041802 w 1943728"/>
              <a:gd name="T13" fmla="*/ 1289605 h 1359808"/>
              <a:gd name="T14" fmla="*/ 971549 w 1943728"/>
              <a:gd name="T15" fmla="*/ 1360487 h 1359808"/>
              <a:gd name="T16" fmla="*/ 901296 w 1943728"/>
              <a:gd name="T17" fmla="*/ 1289605 h 1359808"/>
              <a:gd name="T18" fmla="*/ 944204 w 1943728"/>
              <a:gd name="T19" fmla="*/ 1224293 h 1359808"/>
              <a:gd name="T20" fmla="*/ 950417 w 1943728"/>
              <a:gd name="T21" fmla="*/ 1223027 h 1359808"/>
              <a:gd name="T22" fmla="*/ 950417 w 1943728"/>
              <a:gd name="T23" fmla="*/ 744267 h 1359808"/>
              <a:gd name="T24" fmla="*/ 0 w 1943728"/>
              <a:gd name="T25" fmla="*/ 744267 h 135980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43728"/>
              <a:gd name="T40" fmla="*/ 0 h 1359808"/>
              <a:gd name="T41" fmla="*/ 1943728 w 1943728"/>
              <a:gd name="T42" fmla="*/ 1359808 h 135980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43728" h="1359808">
                <a:moveTo>
                  <a:pt x="0" y="0"/>
                </a:moveTo>
                <a:lnTo>
                  <a:pt x="1943728" y="0"/>
                </a:lnTo>
                <a:lnTo>
                  <a:pt x="1943728" y="743896"/>
                </a:lnTo>
                <a:lnTo>
                  <a:pt x="993004" y="743896"/>
                </a:lnTo>
                <a:lnTo>
                  <a:pt x="993004" y="1222417"/>
                </a:lnTo>
                <a:lnTo>
                  <a:pt x="999218" y="1223682"/>
                </a:lnTo>
                <a:cubicBezTo>
                  <a:pt x="1024441" y="1234437"/>
                  <a:pt x="1042139" y="1259615"/>
                  <a:pt x="1042139" y="1288961"/>
                </a:cubicBezTo>
                <a:cubicBezTo>
                  <a:pt x="1042139" y="1328089"/>
                  <a:pt x="1010675" y="1359808"/>
                  <a:pt x="971863" y="1359808"/>
                </a:cubicBezTo>
                <a:cubicBezTo>
                  <a:pt x="933051" y="1359808"/>
                  <a:pt x="901587" y="1328089"/>
                  <a:pt x="901587" y="1288961"/>
                </a:cubicBezTo>
                <a:cubicBezTo>
                  <a:pt x="901587" y="1259615"/>
                  <a:pt x="919286" y="1234437"/>
                  <a:pt x="944509" y="1223682"/>
                </a:cubicBezTo>
                <a:lnTo>
                  <a:pt x="950724" y="1222417"/>
                </a:lnTo>
                <a:lnTo>
                  <a:pt x="950724" y="743896"/>
                </a:lnTo>
                <a:lnTo>
                  <a:pt x="0" y="743896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</a:p>
        </p:txBody>
      </p:sp>
      <p:sp>
        <p:nvSpPr>
          <p:cNvPr id="19481" name="任意多边形 59"/>
          <p:cNvSpPr>
            <a:spLocks noChangeArrowheads="1"/>
          </p:cNvSpPr>
          <p:nvPr/>
        </p:nvSpPr>
        <p:spPr bwMode="auto">
          <a:xfrm>
            <a:off x="7104063" y="2201863"/>
            <a:ext cx="1951037" cy="2408237"/>
          </a:xfrm>
          <a:custGeom>
            <a:avLst/>
            <a:gdLst>
              <a:gd name="T0" fmla="*/ 0 w 1950584"/>
              <a:gd name="T1" fmla="*/ 0 h 2407662"/>
              <a:gd name="T2" fmla="*/ 1951037 w 1950584"/>
              <a:gd name="T3" fmla="*/ 0 h 2407662"/>
              <a:gd name="T4" fmla="*/ 1951037 w 1950584"/>
              <a:gd name="T5" fmla="*/ 750931 h 2407662"/>
              <a:gd name="T6" fmla="*/ 176016 w 1950584"/>
              <a:gd name="T7" fmla="*/ 750931 h 2407662"/>
              <a:gd name="T8" fmla="*/ 176016 w 1950584"/>
              <a:gd name="T9" fmla="*/ 2270813 h 2407662"/>
              <a:gd name="T10" fmla="*/ 182233 w 1950584"/>
              <a:gd name="T11" fmla="*/ 2272078 h 2407662"/>
              <a:gd name="T12" fmla="*/ 225164 w 1950584"/>
              <a:gd name="T13" fmla="*/ 2337373 h 2407662"/>
              <a:gd name="T14" fmla="*/ 154872 w 1950584"/>
              <a:gd name="T15" fmla="*/ 2408237 h 2407662"/>
              <a:gd name="T16" fmla="*/ 84580 w 1950584"/>
              <a:gd name="T17" fmla="*/ 2337373 h 2407662"/>
              <a:gd name="T18" fmla="*/ 127512 w 1950584"/>
              <a:gd name="T19" fmla="*/ 2272078 h 2407662"/>
              <a:gd name="T20" fmla="*/ 133726 w 1950584"/>
              <a:gd name="T21" fmla="*/ 2270813 h 2407662"/>
              <a:gd name="T22" fmla="*/ 133726 w 1950584"/>
              <a:gd name="T23" fmla="*/ 750931 h 2407662"/>
              <a:gd name="T24" fmla="*/ 0 w 1950584"/>
              <a:gd name="T25" fmla="*/ 750931 h 24076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50584"/>
              <a:gd name="T40" fmla="*/ 0 h 2407662"/>
              <a:gd name="T41" fmla="*/ 1950584 w 1950584"/>
              <a:gd name="T42" fmla="*/ 2407662 h 240766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50584" h="2407662">
                <a:moveTo>
                  <a:pt x="0" y="0"/>
                </a:moveTo>
                <a:lnTo>
                  <a:pt x="1950584" y="0"/>
                </a:lnTo>
                <a:lnTo>
                  <a:pt x="1950584" y="750752"/>
                </a:lnTo>
                <a:lnTo>
                  <a:pt x="175975" y="750752"/>
                </a:lnTo>
                <a:lnTo>
                  <a:pt x="175975" y="2270271"/>
                </a:lnTo>
                <a:lnTo>
                  <a:pt x="182191" y="2271536"/>
                </a:lnTo>
                <a:cubicBezTo>
                  <a:pt x="207414" y="2282291"/>
                  <a:pt x="225112" y="2307469"/>
                  <a:pt x="225112" y="2336815"/>
                </a:cubicBezTo>
                <a:cubicBezTo>
                  <a:pt x="225112" y="2375943"/>
                  <a:pt x="193648" y="2407662"/>
                  <a:pt x="154836" y="2407662"/>
                </a:cubicBezTo>
                <a:cubicBezTo>
                  <a:pt x="116024" y="2407662"/>
                  <a:pt x="84560" y="2375943"/>
                  <a:pt x="84560" y="2336815"/>
                </a:cubicBezTo>
                <a:cubicBezTo>
                  <a:pt x="84560" y="2307469"/>
                  <a:pt x="102259" y="2282291"/>
                  <a:pt x="127482" y="2271536"/>
                </a:cubicBezTo>
                <a:lnTo>
                  <a:pt x="133695" y="2270271"/>
                </a:lnTo>
                <a:lnTo>
                  <a:pt x="133695" y="750752"/>
                </a:lnTo>
                <a:lnTo>
                  <a:pt x="0" y="750752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</a:p>
        </p:txBody>
      </p:sp>
      <p:sp>
        <p:nvSpPr>
          <p:cNvPr id="19482" name="任意多边形 57"/>
          <p:cNvSpPr>
            <a:spLocks noChangeArrowheads="1"/>
          </p:cNvSpPr>
          <p:nvPr/>
        </p:nvSpPr>
        <p:spPr bwMode="auto">
          <a:xfrm>
            <a:off x="4821238" y="2201863"/>
            <a:ext cx="1952625" cy="2408237"/>
          </a:xfrm>
          <a:custGeom>
            <a:avLst/>
            <a:gdLst>
              <a:gd name="T0" fmla="*/ 0 w 1951726"/>
              <a:gd name="T1" fmla="*/ 0 h 2407662"/>
              <a:gd name="T2" fmla="*/ 1952625 w 1951726"/>
              <a:gd name="T3" fmla="*/ 0 h 2407662"/>
              <a:gd name="T4" fmla="*/ 1952625 w 1951726"/>
              <a:gd name="T5" fmla="*/ 750931 h 2407662"/>
              <a:gd name="T6" fmla="*/ 184059 w 1951726"/>
              <a:gd name="T7" fmla="*/ 750931 h 2407662"/>
              <a:gd name="T8" fmla="*/ 184059 w 1951726"/>
              <a:gd name="T9" fmla="*/ 2271844 h 2407662"/>
              <a:gd name="T10" fmla="*/ 185162 w 1951726"/>
              <a:gd name="T11" fmla="*/ 2272078 h 2407662"/>
              <a:gd name="T12" fmla="*/ 226358 w 1951726"/>
              <a:gd name="T13" fmla="*/ 2337373 h 2407662"/>
              <a:gd name="T14" fmla="*/ 158908 w 1951726"/>
              <a:gd name="T15" fmla="*/ 2408237 h 2407662"/>
              <a:gd name="T16" fmla="*/ 91458 w 1951726"/>
              <a:gd name="T17" fmla="*/ 2337373 h 2407662"/>
              <a:gd name="T18" fmla="*/ 132654 w 1951726"/>
              <a:gd name="T19" fmla="*/ 2272078 h 2407662"/>
              <a:gd name="T20" fmla="*/ 133757 w 1951726"/>
              <a:gd name="T21" fmla="*/ 2271844 h 2407662"/>
              <a:gd name="T22" fmla="*/ 133757 w 1951726"/>
              <a:gd name="T23" fmla="*/ 750931 h 2407662"/>
              <a:gd name="T24" fmla="*/ 0 w 1951726"/>
              <a:gd name="T25" fmla="*/ 750931 h 24076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51726"/>
              <a:gd name="T40" fmla="*/ 0 h 2407662"/>
              <a:gd name="T41" fmla="*/ 1951726 w 1951726"/>
              <a:gd name="T42" fmla="*/ 2407662 h 240766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51726" h="2407662">
                <a:moveTo>
                  <a:pt x="0" y="0"/>
                </a:moveTo>
                <a:lnTo>
                  <a:pt x="1951726" y="0"/>
                </a:lnTo>
                <a:lnTo>
                  <a:pt x="1951726" y="750752"/>
                </a:lnTo>
                <a:lnTo>
                  <a:pt x="183974" y="750752"/>
                </a:lnTo>
                <a:lnTo>
                  <a:pt x="183974" y="2271302"/>
                </a:lnTo>
                <a:lnTo>
                  <a:pt x="185077" y="2271536"/>
                </a:lnTo>
                <a:cubicBezTo>
                  <a:pt x="209275" y="2282291"/>
                  <a:pt x="226254" y="2307469"/>
                  <a:pt x="226254" y="2336815"/>
                </a:cubicBezTo>
                <a:cubicBezTo>
                  <a:pt x="226254" y="2375943"/>
                  <a:pt x="196069" y="2407662"/>
                  <a:pt x="158835" y="2407662"/>
                </a:cubicBezTo>
                <a:cubicBezTo>
                  <a:pt x="121601" y="2407662"/>
                  <a:pt x="91416" y="2375943"/>
                  <a:pt x="91416" y="2336815"/>
                </a:cubicBezTo>
                <a:cubicBezTo>
                  <a:pt x="91416" y="2307469"/>
                  <a:pt x="108395" y="2282291"/>
                  <a:pt x="132593" y="2271536"/>
                </a:cubicBezTo>
                <a:lnTo>
                  <a:pt x="133695" y="2271302"/>
                </a:lnTo>
                <a:lnTo>
                  <a:pt x="133695" y="750752"/>
                </a:lnTo>
                <a:lnTo>
                  <a:pt x="0" y="750752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</a:p>
        </p:txBody>
      </p:sp>
      <p:sp>
        <p:nvSpPr>
          <p:cNvPr id="19483" name="任意多边形 51"/>
          <p:cNvSpPr>
            <a:spLocks noChangeArrowheads="1"/>
          </p:cNvSpPr>
          <p:nvPr/>
        </p:nvSpPr>
        <p:spPr bwMode="auto">
          <a:xfrm>
            <a:off x="2525713" y="2201863"/>
            <a:ext cx="1951037" cy="2408237"/>
          </a:xfrm>
          <a:custGeom>
            <a:avLst/>
            <a:gdLst>
              <a:gd name="T0" fmla="*/ 0 w 1950584"/>
              <a:gd name="T1" fmla="*/ 0 h 2407662"/>
              <a:gd name="T2" fmla="*/ 1951037 w 1950584"/>
              <a:gd name="T3" fmla="*/ 0 h 2407662"/>
              <a:gd name="T4" fmla="*/ 1951037 w 1950584"/>
              <a:gd name="T5" fmla="*/ 750931 h 2407662"/>
              <a:gd name="T6" fmla="*/ 196591 w 1950584"/>
              <a:gd name="T7" fmla="*/ 750931 h 2407662"/>
              <a:gd name="T8" fmla="*/ 196591 w 1950584"/>
              <a:gd name="T9" fmla="*/ 2275339 h 2407662"/>
              <a:gd name="T10" fmla="*/ 225150 w 1950584"/>
              <a:gd name="T11" fmla="*/ 2287265 h 2407662"/>
              <a:gd name="T12" fmla="*/ 245738 w 1950584"/>
              <a:gd name="T13" fmla="*/ 2337373 h 2407662"/>
              <a:gd name="T14" fmla="*/ 175446 w 1950584"/>
              <a:gd name="T15" fmla="*/ 2408237 h 2407662"/>
              <a:gd name="T16" fmla="*/ 105153 w 1950584"/>
              <a:gd name="T17" fmla="*/ 2337373 h 2407662"/>
              <a:gd name="T18" fmla="*/ 125741 w 1950584"/>
              <a:gd name="T19" fmla="*/ 2287265 h 2407662"/>
              <a:gd name="T20" fmla="*/ 154301 w 1950584"/>
              <a:gd name="T21" fmla="*/ 2275339 h 2407662"/>
              <a:gd name="T22" fmla="*/ 154301 w 1950584"/>
              <a:gd name="T23" fmla="*/ 750931 h 2407662"/>
              <a:gd name="T24" fmla="*/ 0 w 1950584"/>
              <a:gd name="T25" fmla="*/ 750931 h 24076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50584"/>
              <a:gd name="T40" fmla="*/ 0 h 2407662"/>
              <a:gd name="T41" fmla="*/ 1950584 w 1950584"/>
              <a:gd name="T42" fmla="*/ 2407662 h 240766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50584" h="2407662">
                <a:moveTo>
                  <a:pt x="0" y="0"/>
                </a:moveTo>
                <a:lnTo>
                  <a:pt x="1950584" y="0"/>
                </a:lnTo>
                <a:lnTo>
                  <a:pt x="1950584" y="750752"/>
                </a:lnTo>
                <a:lnTo>
                  <a:pt x="196545" y="750752"/>
                </a:lnTo>
                <a:lnTo>
                  <a:pt x="196545" y="2274796"/>
                </a:lnTo>
                <a:lnTo>
                  <a:pt x="225098" y="2286719"/>
                </a:lnTo>
                <a:cubicBezTo>
                  <a:pt x="237815" y="2299540"/>
                  <a:pt x="245681" y="2317251"/>
                  <a:pt x="245681" y="2336815"/>
                </a:cubicBezTo>
                <a:cubicBezTo>
                  <a:pt x="245681" y="2375943"/>
                  <a:pt x="214217" y="2407662"/>
                  <a:pt x="175405" y="2407662"/>
                </a:cubicBezTo>
                <a:cubicBezTo>
                  <a:pt x="136593" y="2407662"/>
                  <a:pt x="105129" y="2375943"/>
                  <a:pt x="105129" y="2336815"/>
                </a:cubicBezTo>
                <a:cubicBezTo>
                  <a:pt x="105129" y="2317251"/>
                  <a:pt x="112995" y="2299540"/>
                  <a:pt x="125712" y="2286719"/>
                </a:cubicBezTo>
                <a:lnTo>
                  <a:pt x="154265" y="2274796"/>
                </a:lnTo>
                <a:lnTo>
                  <a:pt x="154265" y="750752"/>
                </a:lnTo>
                <a:lnTo>
                  <a:pt x="0" y="750752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</a:p>
        </p:txBody>
      </p:sp>
      <p:sp>
        <p:nvSpPr>
          <p:cNvPr id="19484" name="文本框 36"/>
          <p:cNvSpPr txBox="1">
            <a:spLocks noChangeArrowheads="1"/>
          </p:cNvSpPr>
          <p:nvPr/>
        </p:nvSpPr>
        <p:spPr bwMode="auto">
          <a:xfrm>
            <a:off x="9131300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5" name="文本框 37"/>
          <p:cNvSpPr txBox="1">
            <a:spLocks noChangeArrowheads="1"/>
          </p:cNvSpPr>
          <p:nvPr/>
        </p:nvSpPr>
        <p:spPr bwMode="auto">
          <a:xfrm>
            <a:off x="2279650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6" name="文本框 38"/>
          <p:cNvSpPr txBox="1">
            <a:spLocks noChangeArrowheads="1"/>
          </p:cNvSpPr>
          <p:nvPr/>
        </p:nvSpPr>
        <p:spPr bwMode="auto">
          <a:xfrm>
            <a:off x="3421063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7" name="文本框 39"/>
          <p:cNvSpPr txBox="1">
            <a:spLocks noChangeArrowheads="1"/>
          </p:cNvSpPr>
          <p:nvPr/>
        </p:nvSpPr>
        <p:spPr bwMode="auto">
          <a:xfrm>
            <a:off x="4564063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8" name="文本框 40"/>
          <p:cNvSpPr txBox="1">
            <a:spLocks noChangeArrowheads="1"/>
          </p:cNvSpPr>
          <p:nvPr/>
        </p:nvSpPr>
        <p:spPr bwMode="auto">
          <a:xfrm>
            <a:off x="5705475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9" name="文本框 41"/>
          <p:cNvSpPr txBox="1">
            <a:spLocks noChangeArrowheads="1"/>
          </p:cNvSpPr>
          <p:nvPr/>
        </p:nvSpPr>
        <p:spPr bwMode="auto">
          <a:xfrm>
            <a:off x="6846888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90" name="文本框 42"/>
          <p:cNvSpPr txBox="1">
            <a:spLocks noChangeArrowheads="1"/>
          </p:cNvSpPr>
          <p:nvPr/>
        </p:nvSpPr>
        <p:spPr bwMode="auto">
          <a:xfrm>
            <a:off x="7989888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animBg="1"/>
      <p:bldP spid="19463" grpId="0" animBg="1"/>
      <p:bldP spid="19464" grpId="0" animBg="1"/>
      <p:bldP spid="19465" grpId="0" animBg="1"/>
      <p:bldP spid="19466" grpId="0" animBg="1"/>
      <p:bldP spid="19467" grpId="0" animBg="1"/>
      <p:bldP spid="19468" grpId="0" animBg="1"/>
      <p:bldP spid="19469" grpId="0" animBg="1"/>
      <p:bldP spid="19470" grpId="0" animBg="1"/>
      <p:bldP spid="19471" grpId="0" animBg="1"/>
      <p:bldP spid="19472" grpId="0" animBg="1"/>
      <p:bldP spid="19473" grpId="0" animBg="1"/>
      <p:bldP spid="19474" grpId="0" animBg="1"/>
      <p:bldP spid="19475" grpId="0" animBg="1"/>
      <p:bldP spid="19476" grpId="0" animBg="1"/>
      <p:bldP spid="19477" grpId="0" animBg="1"/>
      <p:bldP spid="19478" grpId="0" animBg="1"/>
      <p:bldP spid="19479" grpId="0" animBg="1"/>
      <p:bldP spid="19480" grpId="0" animBg="1"/>
      <p:bldP spid="19481" grpId="0" animBg="1"/>
      <p:bldP spid="19482" grpId="0" animBg="1"/>
      <p:bldP spid="19483" grpId="0" animBg="1"/>
      <p:bldP spid="19484" grpId="0"/>
      <p:bldP spid="19485" grpId="0"/>
      <p:bldP spid="19486" grpId="0"/>
      <p:bldP spid="19487" grpId="0"/>
      <p:bldP spid="19488" grpId="0"/>
      <p:bldP spid="19489" grpId="0"/>
      <p:bldP spid="194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236663" y="2663825"/>
            <a:ext cx="2039937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236663" y="3230563"/>
            <a:ext cx="3760787" cy="195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  <a:p>
            <a:endParaRPr 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0485" name="Rectangle 5" descr="1426020,106"/>
          <p:cNvSpPr>
            <a:spLocks noChangeArrowheads="1"/>
          </p:cNvSpPr>
          <p:nvPr/>
        </p:nvSpPr>
        <p:spPr bwMode="auto">
          <a:xfrm>
            <a:off x="5846763" y="2166938"/>
            <a:ext cx="5249862" cy="3411537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r="-15526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/>
      <p:bldP spid="20484" grpId="0"/>
      <p:bldP spid="2048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510" name="直接连接符 444"/>
          <p:cNvCxnSpPr>
            <a:cxnSpLocks noChangeShapeType="1"/>
          </p:cNvCxnSpPr>
          <p:nvPr/>
        </p:nvCxnSpPr>
        <p:spPr bwMode="auto">
          <a:xfrm>
            <a:off x="4483100" y="2222500"/>
            <a:ext cx="0" cy="2484438"/>
          </a:xfrm>
          <a:prstGeom prst="line">
            <a:avLst/>
          </a:prstGeom>
          <a:noFill/>
          <a:ln w="6350" cap="flat" cmpd="sng">
            <a:solidFill>
              <a:srgbClr val="EAEAEA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11" name="直接连接符 445"/>
          <p:cNvCxnSpPr>
            <a:cxnSpLocks noChangeShapeType="1"/>
          </p:cNvCxnSpPr>
          <p:nvPr/>
        </p:nvCxnSpPr>
        <p:spPr bwMode="auto">
          <a:xfrm>
            <a:off x="5334000" y="2222500"/>
            <a:ext cx="0" cy="2484438"/>
          </a:xfrm>
          <a:prstGeom prst="line">
            <a:avLst/>
          </a:prstGeom>
          <a:noFill/>
          <a:ln w="6350" cap="flat" cmpd="sng">
            <a:solidFill>
              <a:srgbClr val="EAEAEA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12" name="直接连接符 446"/>
          <p:cNvCxnSpPr>
            <a:cxnSpLocks noChangeShapeType="1"/>
          </p:cNvCxnSpPr>
          <p:nvPr/>
        </p:nvCxnSpPr>
        <p:spPr bwMode="auto">
          <a:xfrm>
            <a:off x="6184900" y="2222500"/>
            <a:ext cx="0" cy="2484438"/>
          </a:xfrm>
          <a:prstGeom prst="line">
            <a:avLst/>
          </a:prstGeom>
          <a:noFill/>
          <a:ln w="6350" cap="flat" cmpd="sng">
            <a:solidFill>
              <a:srgbClr val="EAEAEA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13" name="直接连接符 447"/>
          <p:cNvCxnSpPr>
            <a:cxnSpLocks noChangeShapeType="1"/>
          </p:cNvCxnSpPr>
          <p:nvPr/>
        </p:nvCxnSpPr>
        <p:spPr bwMode="auto">
          <a:xfrm>
            <a:off x="7035800" y="2222500"/>
            <a:ext cx="0" cy="2484438"/>
          </a:xfrm>
          <a:prstGeom prst="line">
            <a:avLst/>
          </a:prstGeom>
          <a:noFill/>
          <a:ln w="6350" cap="flat" cmpd="sng">
            <a:solidFill>
              <a:srgbClr val="EAEAEA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1514" name="文本框 1344"/>
          <p:cNvSpPr txBox="1">
            <a:spLocks noChangeArrowheads="1"/>
          </p:cNvSpPr>
          <p:nvPr/>
        </p:nvSpPr>
        <p:spPr bwMode="auto">
          <a:xfrm>
            <a:off x="8115300" y="2332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5" name="文本框 367"/>
          <p:cNvSpPr txBox="1">
            <a:spLocks noChangeArrowheads="1"/>
          </p:cNvSpPr>
          <p:nvPr/>
        </p:nvSpPr>
        <p:spPr bwMode="auto">
          <a:xfrm>
            <a:off x="8115300" y="2713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88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6" name="文本框 369"/>
          <p:cNvSpPr txBox="1">
            <a:spLocks noChangeArrowheads="1"/>
          </p:cNvSpPr>
          <p:nvPr/>
        </p:nvSpPr>
        <p:spPr bwMode="auto">
          <a:xfrm>
            <a:off x="8115300" y="3094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7" name="文本框 371"/>
          <p:cNvSpPr txBox="1">
            <a:spLocks noChangeArrowheads="1"/>
          </p:cNvSpPr>
          <p:nvPr/>
        </p:nvSpPr>
        <p:spPr bwMode="auto">
          <a:xfrm>
            <a:off x="8115300" y="3475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8" name="文本框 373"/>
          <p:cNvSpPr txBox="1">
            <a:spLocks noChangeArrowheads="1"/>
          </p:cNvSpPr>
          <p:nvPr/>
        </p:nvSpPr>
        <p:spPr bwMode="auto">
          <a:xfrm>
            <a:off x="8115300" y="3856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9" name="文本框 375"/>
          <p:cNvSpPr txBox="1">
            <a:spLocks noChangeArrowheads="1"/>
          </p:cNvSpPr>
          <p:nvPr/>
        </p:nvSpPr>
        <p:spPr bwMode="auto">
          <a:xfrm>
            <a:off x="8115300" y="4237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0" name="矩形 7"/>
          <p:cNvSpPr/>
          <p:nvPr/>
        </p:nvSpPr>
        <p:spPr bwMode="auto">
          <a:xfrm>
            <a:off x="3225800" y="5010150"/>
            <a:ext cx="5651500" cy="1052513"/>
          </a:xfrm>
          <a:custGeom>
            <a:avLst/>
            <a:gdLst>
              <a:gd name="T0" fmla="*/ 0 w 2520280"/>
              <a:gd name="T1" fmla="*/ 0 h 1052596"/>
              <a:gd name="T2" fmla="*/ 5651378 w 2520280"/>
              <a:gd name="T3" fmla="*/ 0 h 1052596"/>
              <a:gd name="T4" fmla="*/ 0 w 2520280"/>
              <a:gd name="T5" fmla="*/ 0 h 1052596"/>
              <a:gd name="T6" fmla="*/ 0 60000 65536"/>
              <a:gd name="T7" fmla="*/ 0 60000 65536"/>
              <a:gd name="T8" fmla="*/ 0 60000 65536"/>
              <a:gd name="T9" fmla="*/ 0 w 2520280"/>
              <a:gd name="T10" fmla="*/ 0 h 1052596"/>
              <a:gd name="T11" fmla="*/ 2520280 w 2520280"/>
              <a:gd name="T12" fmla="*/ 1052596 h 10525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20280" h="1052596"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38100" cap="sq" cmpd="sng">
            <a:solidFill>
              <a:srgbClr val="00CC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b"/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请在此处输入您的文本或者复制您的文本粘贴到此处，请在此处输入您的文本或者复制您的文本粘贴到此处。请在此处输入您的文本或者复制您的文本粘贴到此处。</a:t>
            </a:r>
          </a:p>
        </p:txBody>
      </p:sp>
      <p:sp>
        <p:nvSpPr>
          <p:cNvPr id="21521" name="同侧圆角矩形 31"/>
          <p:cNvSpPr/>
          <p:nvPr/>
        </p:nvSpPr>
        <p:spPr bwMode="auto">
          <a:xfrm rot="5400000">
            <a:off x="5349082" y="1019969"/>
            <a:ext cx="260350" cy="3741737"/>
          </a:xfrm>
          <a:custGeom>
            <a:avLst/>
            <a:gdLst>
              <a:gd name="T0" fmla="*/ 129600 w 259200"/>
              <a:gd name="T1" fmla="*/ 0 h 3742132"/>
              <a:gd name="T2" fmla="*/ 129600 w 259200"/>
              <a:gd name="T3" fmla="*/ 0 h 3742132"/>
              <a:gd name="T4" fmla="*/ 259200 w 259200"/>
              <a:gd name="T5" fmla="*/ 129600 h 3742132"/>
              <a:gd name="T6" fmla="*/ 259200 w 259200"/>
              <a:gd name="T7" fmla="*/ 3742132 h 3742132"/>
              <a:gd name="T8" fmla="*/ 259200 w 259200"/>
              <a:gd name="T9" fmla="*/ 3742132 h 3742132"/>
              <a:gd name="T10" fmla="*/ 0 w 259200"/>
              <a:gd name="T11" fmla="*/ 3742132 h 3742132"/>
              <a:gd name="T12" fmla="*/ 0 w 259200"/>
              <a:gd name="T13" fmla="*/ 3742132 h 3742132"/>
              <a:gd name="T14" fmla="*/ 0 w 259200"/>
              <a:gd name="T15" fmla="*/ 129600 h 3742132"/>
              <a:gd name="T16" fmla="*/ 129600 w 259200"/>
              <a:gd name="T17" fmla="*/ 0 h 374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3742132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3742132"/>
                </a:lnTo>
                <a:lnTo>
                  <a:pt x="0" y="3742132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2" name="同侧圆角矩形 32"/>
          <p:cNvSpPr/>
          <p:nvPr/>
        </p:nvSpPr>
        <p:spPr bwMode="auto">
          <a:xfrm rot="5400000">
            <a:off x="5064126" y="1689100"/>
            <a:ext cx="258762" cy="3170237"/>
          </a:xfrm>
          <a:custGeom>
            <a:avLst/>
            <a:gdLst>
              <a:gd name="T0" fmla="*/ 129600 w 259200"/>
              <a:gd name="T1" fmla="*/ 0 h 3170052"/>
              <a:gd name="T2" fmla="*/ 129600 w 259200"/>
              <a:gd name="T3" fmla="*/ 0 h 3170052"/>
              <a:gd name="T4" fmla="*/ 259200 w 259200"/>
              <a:gd name="T5" fmla="*/ 129600 h 3170052"/>
              <a:gd name="T6" fmla="*/ 259200 w 259200"/>
              <a:gd name="T7" fmla="*/ 3170052 h 3170052"/>
              <a:gd name="T8" fmla="*/ 259200 w 259200"/>
              <a:gd name="T9" fmla="*/ 3170052 h 3170052"/>
              <a:gd name="T10" fmla="*/ 0 w 259200"/>
              <a:gd name="T11" fmla="*/ 3170052 h 3170052"/>
              <a:gd name="T12" fmla="*/ 0 w 259200"/>
              <a:gd name="T13" fmla="*/ 3170052 h 3170052"/>
              <a:gd name="T14" fmla="*/ 0 w 259200"/>
              <a:gd name="T15" fmla="*/ 129600 h 3170052"/>
              <a:gd name="T16" fmla="*/ 129600 w 259200"/>
              <a:gd name="T17" fmla="*/ 0 h 3170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3170052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3170052"/>
                </a:lnTo>
                <a:lnTo>
                  <a:pt x="0" y="3170052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3" name="同侧圆角矩形 33"/>
          <p:cNvSpPr/>
          <p:nvPr/>
        </p:nvSpPr>
        <p:spPr bwMode="auto">
          <a:xfrm rot="5400000">
            <a:off x="4747420" y="2389981"/>
            <a:ext cx="258762" cy="2536825"/>
          </a:xfrm>
          <a:custGeom>
            <a:avLst/>
            <a:gdLst>
              <a:gd name="T0" fmla="*/ 129600 w 259200"/>
              <a:gd name="T1" fmla="*/ 0 h 2537329"/>
              <a:gd name="T2" fmla="*/ 129600 w 259200"/>
              <a:gd name="T3" fmla="*/ 0 h 2537329"/>
              <a:gd name="T4" fmla="*/ 259200 w 259200"/>
              <a:gd name="T5" fmla="*/ 129600 h 2537329"/>
              <a:gd name="T6" fmla="*/ 259200 w 259200"/>
              <a:gd name="T7" fmla="*/ 2537329 h 2537329"/>
              <a:gd name="T8" fmla="*/ 259200 w 259200"/>
              <a:gd name="T9" fmla="*/ 2537329 h 2537329"/>
              <a:gd name="T10" fmla="*/ 0 w 259200"/>
              <a:gd name="T11" fmla="*/ 2537329 h 2537329"/>
              <a:gd name="T12" fmla="*/ 0 w 259200"/>
              <a:gd name="T13" fmla="*/ 2537329 h 2537329"/>
              <a:gd name="T14" fmla="*/ 0 w 259200"/>
              <a:gd name="T15" fmla="*/ 129600 h 2537329"/>
              <a:gd name="T16" fmla="*/ 129600 w 259200"/>
              <a:gd name="T17" fmla="*/ 0 h 2537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2537329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2537329"/>
                </a:lnTo>
                <a:lnTo>
                  <a:pt x="0" y="2537329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4" name="同侧圆角矩形 34"/>
          <p:cNvSpPr/>
          <p:nvPr/>
        </p:nvSpPr>
        <p:spPr bwMode="auto">
          <a:xfrm rot="5400000">
            <a:off x="4414044" y="3105944"/>
            <a:ext cx="258763" cy="1870075"/>
          </a:xfrm>
          <a:custGeom>
            <a:avLst/>
            <a:gdLst>
              <a:gd name="T0" fmla="*/ 129600 w 259200"/>
              <a:gd name="T1" fmla="*/ 0 h 1869924"/>
              <a:gd name="T2" fmla="*/ 129600 w 259200"/>
              <a:gd name="T3" fmla="*/ 0 h 1869924"/>
              <a:gd name="T4" fmla="*/ 259200 w 259200"/>
              <a:gd name="T5" fmla="*/ 129600 h 1869924"/>
              <a:gd name="T6" fmla="*/ 259200 w 259200"/>
              <a:gd name="T7" fmla="*/ 1869924 h 1869924"/>
              <a:gd name="T8" fmla="*/ 259200 w 259200"/>
              <a:gd name="T9" fmla="*/ 1869924 h 1869924"/>
              <a:gd name="T10" fmla="*/ 0 w 259200"/>
              <a:gd name="T11" fmla="*/ 1869924 h 1869924"/>
              <a:gd name="T12" fmla="*/ 0 w 259200"/>
              <a:gd name="T13" fmla="*/ 1869924 h 1869924"/>
              <a:gd name="T14" fmla="*/ 0 w 259200"/>
              <a:gd name="T15" fmla="*/ 129600 h 1869924"/>
              <a:gd name="T16" fmla="*/ 129600 w 259200"/>
              <a:gd name="T17" fmla="*/ 0 h 1869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1869924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1869924"/>
                </a:lnTo>
                <a:lnTo>
                  <a:pt x="0" y="1869924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5" name="同侧圆角矩形 35"/>
          <p:cNvSpPr/>
          <p:nvPr/>
        </p:nvSpPr>
        <p:spPr bwMode="auto">
          <a:xfrm rot="5400000">
            <a:off x="4141787" y="3762376"/>
            <a:ext cx="258763" cy="1325562"/>
          </a:xfrm>
          <a:custGeom>
            <a:avLst/>
            <a:gdLst>
              <a:gd name="T0" fmla="*/ 129600 w 259200"/>
              <a:gd name="T1" fmla="*/ 0 h 1325118"/>
              <a:gd name="T2" fmla="*/ 129600 w 259200"/>
              <a:gd name="T3" fmla="*/ 0 h 1325118"/>
              <a:gd name="T4" fmla="*/ 259200 w 259200"/>
              <a:gd name="T5" fmla="*/ 129600 h 1325118"/>
              <a:gd name="T6" fmla="*/ 259200 w 259200"/>
              <a:gd name="T7" fmla="*/ 1325118 h 1325118"/>
              <a:gd name="T8" fmla="*/ 259200 w 259200"/>
              <a:gd name="T9" fmla="*/ 1325118 h 1325118"/>
              <a:gd name="T10" fmla="*/ 0 w 259200"/>
              <a:gd name="T11" fmla="*/ 1325118 h 1325118"/>
              <a:gd name="T12" fmla="*/ 0 w 259200"/>
              <a:gd name="T13" fmla="*/ 1325118 h 1325118"/>
              <a:gd name="T14" fmla="*/ 0 w 259200"/>
              <a:gd name="T15" fmla="*/ 129600 h 1325118"/>
              <a:gd name="T16" fmla="*/ 129600 w 259200"/>
              <a:gd name="T17" fmla="*/ 0 h 1325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1325118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1325118"/>
                </a:lnTo>
                <a:lnTo>
                  <a:pt x="0" y="1325118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6" name="同侧圆角矩形 422"/>
          <p:cNvSpPr/>
          <p:nvPr/>
        </p:nvSpPr>
        <p:spPr bwMode="auto">
          <a:xfrm rot="5400000">
            <a:off x="5637213" y="347663"/>
            <a:ext cx="260350" cy="4318000"/>
          </a:xfrm>
          <a:custGeom>
            <a:avLst/>
            <a:gdLst>
              <a:gd name="T0" fmla="*/ 130015 w 260030"/>
              <a:gd name="T1" fmla="*/ 0 h 4318196"/>
              <a:gd name="T2" fmla="*/ 130015 w 260030"/>
              <a:gd name="T3" fmla="*/ 0 h 4318196"/>
              <a:gd name="T4" fmla="*/ 260030 w 260030"/>
              <a:gd name="T5" fmla="*/ 130015 h 4318196"/>
              <a:gd name="T6" fmla="*/ 260030 w 260030"/>
              <a:gd name="T7" fmla="*/ 4318196 h 4318196"/>
              <a:gd name="T8" fmla="*/ 260030 w 260030"/>
              <a:gd name="T9" fmla="*/ 4318196 h 4318196"/>
              <a:gd name="T10" fmla="*/ 0 w 260030"/>
              <a:gd name="T11" fmla="*/ 4318196 h 4318196"/>
              <a:gd name="T12" fmla="*/ 0 w 260030"/>
              <a:gd name="T13" fmla="*/ 4318196 h 4318196"/>
              <a:gd name="T14" fmla="*/ 0 w 260030"/>
              <a:gd name="T15" fmla="*/ 130015 h 4318196"/>
              <a:gd name="T16" fmla="*/ 130015 w 260030"/>
              <a:gd name="T17" fmla="*/ 0 h 4318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0030" h="4318196">
                <a:moveTo>
                  <a:pt x="130015" y="0"/>
                </a:moveTo>
                <a:lnTo>
                  <a:pt x="130015" y="0"/>
                </a:lnTo>
                <a:cubicBezTo>
                  <a:pt x="201820" y="0"/>
                  <a:pt x="260030" y="58210"/>
                  <a:pt x="260030" y="130015"/>
                </a:cubicBezTo>
                <a:lnTo>
                  <a:pt x="260030" y="4318196"/>
                </a:lnTo>
                <a:lnTo>
                  <a:pt x="0" y="4318196"/>
                </a:lnTo>
                <a:lnTo>
                  <a:pt x="0" y="130015"/>
                </a:ln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7" name="任意多边形 48"/>
          <p:cNvSpPr>
            <a:spLocks noChangeArrowheads="1"/>
          </p:cNvSpPr>
          <p:nvPr/>
        </p:nvSpPr>
        <p:spPr bwMode="auto">
          <a:xfrm>
            <a:off x="3225800" y="2376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</a:p>
        </p:txBody>
      </p:sp>
      <p:sp>
        <p:nvSpPr>
          <p:cNvPr id="21528" name="任意多边形 49"/>
          <p:cNvSpPr>
            <a:spLocks noChangeArrowheads="1"/>
          </p:cNvSpPr>
          <p:nvPr/>
        </p:nvSpPr>
        <p:spPr bwMode="auto">
          <a:xfrm>
            <a:off x="3225800" y="2757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</a:p>
        </p:txBody>
      </p:sp>
      <p:sp>
        <p:nvSpPr>
          <p:cNvPr id="21529" name="任意多边形 50"/>
          <p:cNvSpPr>
            <a:spLocks noChangeArrowheads="1"/>
          </p:cNvSpPr>
          <p:nvPr/>
        </p:nvSpPr>
        <p:spPr bwMode="auto">
          <a:xfrm>
            <a:off x="3225800" y="3138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</a:p>
        </p:txBody>
      </p:sp>
      <p:sp>
        <p:nvSpPr>
          <p:cNvPr id="21530" name="任意多边形 51"/>
          <p:cNvSpPr>
            <a:spLocks noChangeArrowheads="1"/>
          </p:cNvSpPr>
          <p:nvPr/>
        </p:nvSpPr>
        <p:spPr bwMode="auto">
          <a:xfrm>
            <a:off x="3225800" y="3519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</a:p>
        </p:txBody>
      </p:sp>
      <p:sp>
        <p:nvSpPr>
          <p:cNvPr id="21531" name="任意多边形 52"/>
          <p:cNvSpPr>
            <a:spLocks noChangeArrowheads="1"/>
          </p:cNvSpPr>
          <p:nvPr/>
        </p:nvSpPr>
        <p:spPr bwMode="auto">
          <a:xfrm>
            <a:off x="3225800" y="3900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</a:p>
        </p:txBody>
      </p:sp>
      <p:sp>
        <p:nvSpPr>
          <p:cNvPr id="21532" name="任意多边形 53"/>
          <p:cNvSpPr>
            <a:spLocks noChangeArrowheads="1"/>
          </p:cNvSpPr>
          <p:nvPr/>
        </p:nvSpPr>
        <p:spPr bwMode="auto">
          <a:xfrm>
            <a:off x="3225800" y="4281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  <p:bldP spid="21509" grpId="0" animBg="1"/>
      <p:bldP spid="21514" grpId="0"/>
      <p:bldP spid="21515" grpId="0"/>
      <p:bldP spid="21516" grpId="0"/>
      <p:bldP spid="21517" grpId="0"/>
      <p:bldP spid="21518" grpId="0"/>
      <p:bldP spid="21519" grpId="0"/>
      <p:bldP spid="21520" grpId="0" animBg="1"/>
      <p:bldP spid="21521" grpId="0" animBg="1"/>
      <p:bldP spid="21522" grpId="0" animBg="1"/>
      <p:bldP spid="21523" grpId="0" animBg="1"/>
      <p:bldP spid="21524" grpId="0" animBg="1"/>
      <p:bldP spid="21525" grpId="0" animBg="1"/>
      <p:bldP spid="21526" grpId="0" animBg="1"/>
      <p:bldP spid="21527" grpId="0" animBg="1"/>
      <p:bldP spid="21528" grpId="0" animBg="1"/>
      <p:bldP spid="21529" grpId="0" animBg="1"/>
      <p:bldP spid="21530" grpId="0" animBg="1"/>
      <p:bldP spid="21531" grpId="0" animBg="1"/>
      <p:bldP spid="215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2253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53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8" name="矩形 7"/>
          <p:cNvSpPr/>
          <p:nvPr/>
        </p:nvSpPr>
        <p:spPr bwMode="auto">
          <a:xfrm>
            <a:off x="3225800" y="4432300"/>
            <a:ext cx="6048375" cy="1089025"/>
          </a:xfrm>
          <a:custGeom>
            <a:avLst/>
            <a:gdLst>
              <a:gd name="T0" fmla="*/ 0 w 2520280"/>
              <a:gd name="T1" fmla="*/ 1692771 h 1872208"/>
              <a:gd name="T2" fmla="*/ 6048671 w 2520280"/>
              <a:gd name="T3" fmla="*/ 1692771 h 1872208"/>
              <a:gd name="T4" fmla="*/ 0 w 2520280"/>
              <a:gd name="T5" fmla="*/ 1692771 h 1872208"/>
              <a:gd name="T6" fmla="*/ 0 w 2520280"/>
              <a:gd name="T7" fmla="*/ 0 h 1872208"/>
              <a:gd name="T8" fmla="*/ 2198 w 2520280"/>
              <a:gd name="T9" fmla="*/ 0 h 1872208"/>
              <a:gd name="T10" fmla="*/ 0 w 2520280"/>
              <a:gd name="T11" fmla="*/ 0 h 1872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20280"/>
              <a:gd name="T19" fmla="*/ 0 h 1872208"/>
              <a:gd name="T20" fmla="*/ 2520280 w 2520280"/>
              <a:gd name="T21" fmla="*/ 1872208 h 1872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47625" cap="sq" cmpd="sng">
            <a:solidFill>
              <a:srgbClr val="00B0F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3559" name="直角三角形 7"/>
          <p:cNvSpPr>
            <a:spLocks noChangeArrowheads="1"/>
          </p:cNvSpPr>
          <p:nvPr/>
        </p:nvSpPr>
        <p:spPr bwMode="auto">
          <a:xfrm flipH="1" flipV="1">
            <a:off x="8764588" y="3249613"/>
            <a:ext cx="149225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直角三角形 5"/>
          <p:cNvSpPr>
            <a:spLocks noChangeArrowheads="1"/>
          </p:cNvSpPr>
          <p:nvPr/>
        </p:nvSpPr>
        <p:spPr bwMode="auto">
          <a:xfrm>
            <a:off x="7775575" y="2638425"/>
            <a:ext cx="147638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1" name="直角三角形 36"/>
          <p:cNvSpPr>
            <a:spLocks noChangeArrowheads="1"/>
          </p:cNvSpPr>
          <p:nvPr/>
        </p:nvSpPr>
        <p:spPr bwMode="auto">
          <a:xfrm flipH="1" flipV="1">
            <a:off x="7627938" y="3249613"/>
            <a:ext cx="147637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直角三角形 37"/>
          <p:cNvSpPr>
            <a:spLocks noChangeArrowheads="1"/>
          </p:cNvSpPr>
          <p:nvPr/>
        </p:nvSpPr>
        <p:spPr bwMode="auto">
          <a:xfrm>
            <a:off x="6637338" y="2638425"/>
            <a:ext cx="149225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3" name="直角三角形 39"/>
          <p:cNvSpPr>
            <a:spLocks noChangeArrowheads="1"/>
          </p:cNvSpPr>
          <p:nvPr/>
        </p:nvSpPr>
        <p:spPr bwMode="auto">
          <a:xfrm flipH="1" flipV="1">
            <a:off x="6489700" y="3249613"/>
            <a:ext cx="149225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4" name="直角三角形 40"/>
          <p:cNvSpPr>
            <a:spLocks noChangeArrowheads="1"/>
          </p:cNvSpPr>
          <p:nvPr/>
        </p:nvSpPr>
        <p:spPr bwMode="auto">
          <a:xfrm>
            <a:off x="5500688" y="2638425"/>
            <a:ext cx="147637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5" name="直角三角形 42"/>
          <p:cNvSpPr>
            <a:spLocks noChangeArrowheads="1"/>
          </p:cNvSpPr>
          <p:nvPr/>
        </p:nvSpPr>
        <p:spPr bwMode="auto">
          <a:xfrm flipH="1" flipV="1">
            <a:off x="5353050" y="3249613"/>
            <a:ext cx="147638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6" name="直角三角形 43"/>
          <p:cNvSpPr>
            <a:spLocks noChangeArrowheads="1"/>
          </p:cNvSpPr>
          <p:nvPr/>
        </p:nvSpPr>
        <p:spPr bwMode="auto">
          <a:xfrm>
            <a:off x="4362450" y="2638425"/>
            <a:ext cx="149225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7" name="直角三角形 45"/>
          <p:cNvSpPr>
            <a:spLocks noChangeArrowheads="1"/>
          </p:cNvSpPr>
          <p:nvPr/>
        </p:nvSpPr>
        <p:spPr bwMode="auto">
          <a:xfrm flipH="1" flipV="1">
            <a:off x="4214813" y="3249613"/>
            <a:ext cx="149225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8" name="直角三角形 46"/>
          <p:cNvSpPr>
            <a:spLocks noChangeArrowheads="1"/>
          </p:cNvSpPr>
          <p:nvPr/>
        </p:nvSpPr>
        <p:spPr bwMode="auto">
          <a:xfrm>
            <a:off x="3225800" y="2638425"/>
            <a:ext cx="147638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9" name="右箭头 31"/>
          <p:cNvSpPr>
            <a:spLocks noChangeArrowheads="1"/>
          </p:cNvSpPr>
          <p:nvPr/>
        </p:nvSpPr>
        <p:spPr bwMode="auto">
          <a:xfrm>
            <a:off x="2690813" y="2643188"/>
            <a:ext cx="7200900" cy="892175"/>
          </a:xfrm>
          <a:prstGeom prst="rightArrow">
            <a:avLst>
              <a:gd name="adj1" fmla="val 50000"/>
              <a:gd name="adj2" fmla="val 67858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0" name="任意多边形 93"/>
          <p:cNvSpPr>
            <a:spLocks noChangeArrowheads="1"/>
          </p:cNvSpPr>
          <p:nvPr/>
        </p:nvSpPr>
        <p:spPr bwMode="auto">
          <a:xfrm rot="20699407">
            <a:off x="3360738" y="2506663"/>
            <a:ext cx="866775" cy="1165225"/>
          </a:xfrm>
          <a:custGeom>
            <a:avLst/>
            <a:gdLst>
              <a:gd name="T0" fmla="*/ 858320 w 866141"/>
              <a:gd name="T1" fmla="*/ 230144 h 1164151"/>
              <a:gd name="T2" fmla="*/ 866141 w 866141"/>
              <a:gd name="T3" fmla="*/ 1164151 h 1164151"/>
              <a:gd name="T4" fmla="*/ 7822 w 866141"/>
              <a:gd name="T5" fmla="*/ 934007 h 1164151"/>
              <a:gd name="T6" fmla="*/ 0 w 866141"/>
              <a:gd name="T7" fmla="*/ 0 h 1164151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1"/>
              <a:gd name="T14" fmla="*/ 866141 w 866141"/>
              <a:gd name="T15" fmla="*/ 1164151 h 1164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1">
                <a:moveTo>
                  <a:pt x="858320" y="230144"/>
                </a:moveTo>
                <a:lnTo>
                  <a:pt x="866141" y="1164151"/>
                </a:lnTo>
                <a:lnTo>
                  <a:pt x="7822" y="934007"/>
                </a:lnTo>
                <a:lnTo>
                  <a:pt x="0" y="0"/>
                </a:lnTo>
                <a:lnTo>
                  <a:pt x="858320" y="23014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  <p:sp>
        <p:nvSpPr>
          <p:cNvPr id="23571" name="任意多边形 94"/>
          <p:cNvSpPr>
            <a:spLocks noChangeArrowheads="1"/>
          </p:cNvSpPr>
          <p:nvPr/>
        </p:nvSpPr>
        <p:spPr bwMode="auto">
          <a:xfrm rot="20699407">
            <a:off x="4498975" y="2506663"/>
            <a:ext cx="865188" cy="1165225"/>
          </a:xfrm>
          <a:custGeom>
            <a:avLst/>
            <a:gdLst>
              <a:gd name="T0" fmla="*/ 0 w 866141"/>
              <a:gd name="T1" fmla="*/ 0 h 1164151"/>
              <a:gd name="T2" fmla="*/ 858320 w 866141"/>
              <a:gd name="T3" fmla="*/ 230145 h 1164151"/>
              <a:gd name="T4" fmla="*/ 866141 w 866141"/>
              <a:gd name="T5" fmla="*/ 1164151 h 1164151"/>
              <a:gd name="T6" fmla="*/ 7822 w 866141"/>
              <a:gd name="T7" fmla="*/ 934007 h 1164151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1"/>
              <a:gd name="T14" fmla="*/ 866141 w 866141"/>
              <a:gd name="T15" fmla="*/ 1164151 h 1164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1">
                <a:moveTo>
                  <a:pt x="0" y="0"/>
                </a:moveTo>
                <a:lnTo>
                  <a:pt x="858320" y="230145"/>
                </a:lnTo>
                <a:lnTo>
                  <a:pt x="866141" y="1164151"/>
                </a:lnTo>
                <a:lnTo>
                  <a:pt x="7822" y="934007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  <p:sp>
        <p:nvSpPr>
          <p:cNvPr id="23572" name="任意多边形 95"/>
          <p:cNvSpPr>
            <a:spLocks noChangeArrowheads="1"/>
          </p:cNvSpPr>
          <p:nvPr/>
        </p:nvSpPr>
        <p:spPr bwMode="auto">
          <a:xfrm rot="20699407">
            <a:off x="5635625" y="2506663"/>
            <a:ext cx="866775" cy="1165225"/>
          </a:xfrm>
          <a:custGeom>
            <a:avLst/>
            <a:gdLst>
              <a:gd name="T0" fmla="*/ 858319 w 866141"/>
              <a:gd name="T1" fmla="*/ 230144 h 1164151"/>
              <a:gd name="T2" fmla="*/ 866141 w 866141"/>
              <a:gd name="T3" fmla="*/ 1164151 h 1164151"/>
              <a:gd name="T4" fmla="*/ 7821 w 866141"/>
              <a:gd name="T5" fmla="*/ 934006 h 1164151"/>
              <a:gd name="T6" fmla="*/ 0 w 866141"/>
              <a:gd name="T7" fmla="*/ 0 h 1164151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1"/>
              <a:gd name="T14" fmla="*/ 866141 w 866141"/>
              <a:gd name="T15" fmla="*/ 1164151 h 1164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1">
                <a:moveTo>
                  <a:pt x="858319" y="230144"/>
                </a:moveTo>
                <a:lnTo>
                  <a:pt x="866141" y="1164151"/>
                </a:lnTo>
                <a:lnTo>
                  <a:pt x="7821" y="934006"/>
                </a:lnTo>
                <a:lnTo>
                  <a:pt x="0" y="0"/>
                </a:lnTo>
                <a:lnTo>
                  <a:pt x="858319" y="23014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  <p:sp>
        <p:nvSpPr>
          <p:cNvPr id="23573" name="任意多边形 96"/>
          <p:cNvSpPr>
            <a:spLocks noChangeArrowheads="1"/>
          </p:cNvSpPr>
          <p:nvPr/>
        </p:nvSpPr>
        <p:spPr bwMode="auto">
          <a:xfrm rot="20699407">
            <a:off x="6773863" y="2506663"/>
            <a:ext cx="865187" cy="1165225"/>
          </a:xfrm>
          <a:custGeom>
            <a:avLst/>
            <a:gdLst>
              <a:gd name="T0" fmla="*/ 858319 w 866141"/>
              <a:gd name="T1" fmla="*/ 230144 h 1164151"/>
              <a:gd name="T2" fmla="*/ 866141 w 866141"/>
              <a:gd name="T3" fmla="*/ 1164151 h 1164151"/>
              <a:gd name="T4" fmla="*/ 7821 w 866141"/>
              <a:gd name="T5" fmla="*/ 934007 h 1164151"/>
              <a:gd name="T6" fmla="*/ 0 w 866141"/>
              <a:gd name="T7" fmla="*/ 0 h 1164151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1"/>
              <a:gd name="T14" fmla="*/ 866141 w 866141"/>
              <a:gd name="T15" fmla="*/ 1164151 h 1164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1">
                <a:moveTo>
                  <a:pt x="858319" y="230144"/>
                </a:moveTo>
                <a:lnTo>
                  <a:pt x="866141" y="1164151"/>
                </a:lnTo>
                <a:lnTo>
                  <a:pt x="7821" y="934007"/>
                </a:lnTo>
                <a:lnTo>
                  <a:pt x="0" y="0"/>
                </a:lnTo>
                <a:lnTo>
                  <a:pt x="858319" y="230144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  <p:sp>
        <p:nvSpPr>
          <p:cNvPr id="23574" name="任意多边形 97"/>
          <p:cNvSpPr>
            <a:spLocks noChangeArrowheads="1"/>
          </p:cNvSpPr>
          <p:nvPr/>
        </p:nvSpPr>
        <p:spPr bwMode="auto">
          <a:xfrm rot="20699407">
            <a:off x="7910513" y="2506663"/>
            <a:ext cx="866775" cy="1165225"/>
          </a:xfrm>
          <a:custGeom>
            <a:avLst/>
            <a:gdLst>
              <a:gd name="T0" fmla="*/ 0 w 866141"/>
              <a:gd name="T1" fmla="*/ 0 h 1164152"/>
              <a:gd name="T2" fmla="*/ 858319 w 866141"/>
              <a:gd name="T3" fmla="*/ 230145 h 1164152"/>
              <a:gd name="T4" fmla="*/ 866141 w 866141"/>
              <a:gd name="T5" fmla="*/ 1164152 h 1164152"/>
              <a:gd name="T6" fmla="*/ 7821 w 866141"/>
              <a:gd name="T7" fmla="*/ 934007 h 1164152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2"/>
              <a:gd name="T14" fmla="*/ 866141 w 866141"/>
              <a:gd name="T15" fmla="*/ 1164152 h 1164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2">
                <a:moveTo>
                  <a:pt x="0" y="0"/>
                </a:moveTo>
                <a:lnTo>
                  <a:pt x="858319" y="230145"/>
                </a:lnTo>
                <a:lnTo>
                  <a:pt x="866141" y="1164152"/>
                </a:lnTo>
                <a:lnTo>
                  <a:pt x="7821" y="934007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6" grpId="0" animBg="1"/>
      <p:bldP spid="23557" grpId="0" animBg="1"/>
      <p:bldP spid="23558" grpId="0" animBg="1"/>
      <p:bldP spid="23559" grpId="0" animBg="1"/>
      <p:bldP spid="23560" grpId="0" animBg="1"/>
      <p:bldP spid="23561" grpId="0" animBg="1"/>
      <p:bldP spid="23562" grpId="0" animBg="1"/>
      <p:bldP spid="23563" grpId="0" animBg="1"/>
      <p:bldP spid="23564" grpId="0" animBg="1"/>
      <p:bldP spid="23565" grpId="0" animBg="1"/>
      <p:bldP spid="23566" grpId="0" animBg="1"/>
      <p:bldP spid="23567" grpId="0" animBg="1"/>
      <p:bldP spid="23568" grpId="0" animBg="1"/>
      <p:bldP spid="23569" grpId="0" animBg="1"/>
      <p:bldP spid="23570" grpId="0" animBg="1"/>
      <p:bldP spid="23571" grpId="0" animBg="1"/>
      <p:bldP spid="23572" grpId="0" animBg="1"/>
      <p:bldP spid="23573" grpId="0" animBg="1"/>
      <p:bldP spid="2357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/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2" name="任意多边形 12"/>
          <p:cNvSpPr/>
          <p:nvPr/>
        </p:nvSpPr>
        <p:spPr bwMode="auto">
          <a:xfrm>
            <a:off x="3298825" y="3627438"/>
            <a:ext cx="5688013" cy="322262"/>
          </a:xfrm>
          <a:custGeom>
            <a:avLst/>
            <a:gdLst>
              <a:gd name="T0" fmla="*/ 0 w 5242560"/>
              <a:gd name="T1" fmla="*/ 297180 h 297180"/>
              <a:gd name="T2" fmla="*/ 1059180 w 5242560"/>
              <a:gd name="T3" fmla="*/ 7620 h 297180"/>
              <a:gd name="T4" fmla="*/ 2095500 w 5242560"/>
              <a:gd name="T5" fmla="*/ 281940 h 297180"/>
              <a:gd name="T6" fmla="*/ 3147060 w 5242560"/>
              <a:gd name="T7" fmla="*/ 0 h 297180"/>
              <a:gd name="T8" fmla="*/ 4191000 w 5242560"/>
              <a:gd name="T9" fmla="*/ 289560 h 297180"/>
              <a:gd name="T10" fmla="*/ 5242560 w 5242560"/>
              <a:gd name="T11" fmla="*/ 0 h 297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42560" h="297180">
                <a:moveTo>
                  <a:pt x="0" y="297180"/>
                </a:moveTo>
                <a:lnTo>
                  <a:pt x="1059180" y="7620"/>
                </a:lnTo>
                <a:lnTo>
                  <a:pt x="2095500" y="281940"/>
                </a:lnTo>
                <a:lnTo>
                  <a:pt x="3147060" y="0"/>
                </a:lnTo>
                <a:lnTo>
                  <a:pt x="4191000" y="289560"/>
                </a:lnTo>
                <a:lnTo>
                  <a:pt x="5242560" y="0"/>
                </a:lnTo>
              </a:path>
            </a:pathLst>
          </a:custGeom>
          <a:noFill/>
          <a:ln w="190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3" name="椭圆 3"/>
          <p:cNvSpPr>
            <a:spLocks noChangeArrowheads="1"/>
          </p:cNvSpPr>
          <p:nvPr/>
        </p:nvSpPr>
        <p:spPr bwMode="auto">
          <a:xfrm>
            <a:off x="3159125" y="3776663"/>
            <a:ext cx="331788" cy="331787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4584" name="椭圆 4"/>
          <p:cNvSpPr>
            <a:spLocks noChangeArrowheads="1"/>
          </p:cNvSpPr>
          <p:nvPr/>
        </p:nvSpPr>
        <p:spPr bwMode="auto">
          <a:xfrm>
            <a:off x="4291013" y="3479800"/>
            <a:ext cx="331787" cy="331788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24585" name="椭圆 8"/>
          <p:cNvSpPr>
            <a:spLocks noChangeArrowheads="1"/>
          </p:cNvSpPr>
          <p:nvPr/>
        </p:nvSpPr>
        <p:spPr bwMode="auto">
          <a:xfrm>
            <a:off x="5424488" y="3763963"/>
            <a:ext cx="331787" cy="331787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24586" name="椭圆 9"/>
          <p:cNvSpPr>
            <a:spLocks noChangeArrowheads="1"/>
          </p:cNvSpPr>
          <p:nvPr/>
        </p:nvSpPr>
        <p:spPr bwMode="auto">
          <a:xfrm>
            <a:off x="6556375" y="3479800"/>
            <a:ext cx="331788" cy="331788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24587" name="椭圆 10"/>
          <p:cNvSpPr>
            <a:spLocks noChangeArrowheads="1"/>
          </p:cNvSpPr>
          <p:nvPr/>
        </p:nvSpPr>
        <p:spPr bwMode="auto">
          <a:xfrm>
            <a:off x="7688263" y="3789363"/>
            <a:ext cx="333375" cy="331787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24588" name="椭圆 11"/>
          <p:cNvSpPr>
            <a:spLocks noChangeArrowheads="1"/>
          </p:cNvSpPr>
          <p:nvPr/>
        </p:nvSpPr>
        <p:spPr bwMode="auto">
          <a:xfrm>
            <a:off x="8821738" y="3479800"/>
            <a:ext cx="331787" cy="331788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24589" name="矩形 17"/>
          <p:cNvSpPr>
            <a:spLocks noChangeArrowheads="1"/>
          </p:cNvSpPr>
          <p:nvPr/>
        </p:nvSpPr>
        <p:spPr bwMode="auto">
          <a:xfrm>
            <a:off x="2635250" y="4241800"/>
            <a:ext cx="1377950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4590" name="矩形 15"/>
          <p:cNvSpPr>
            <a:spLocks noChangeArrowheads="1"/>
          </p:cNvSpPr>
          <p:nvPr/>
        </p:nvSpPr>
        <p:spPr bwMode="auto">
          <a:xfrm>
            <a:off x="4756150" y="4241800"/>
            <a:ext cx="1666875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4591" name="矩形 16"/>
          <p:cNvSpPr>
            <a:spLocks noChangeArrowheads="1"/>
          </p:cNvSpPr>
          <p:nvPr/>
        </p:nvSpPr>
        <p:spPr bwMode="auto">
          <a:xfrm>
            <a:off x="7165975" y="4241800"/>
            <a:ext cx="1377950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4592" name="矩形 19"/>
          <p:cNvSpPr>
            <a:spLocks noChangeArrowheads="1"/>
          </p:cNvSpPr>
          <p:nvPr/>
        </p:nvSpPr>
        <p:spPr bwMode="auto">
          <a:xfrm>
            <a:off x="3768725" y="2282825"/>
            <a:ext cx="1376363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4593" name="矩形 20"/>
          <p:cNvSpPr>
            <a:spLocks noChangeArrowheads="1"/>
          </p:cNvSpPr>
          <p:nvPr/>
        </p:nvSpPr>
        <p:spPr bwMode="auto">
          <a:xfrm>
            <a:off x="5871054" y="2282824"/>
            <a:ext cx="1766887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4594" name="矩形 21"/>
          <p:cNvSpPr>
            <a:spLocks noChangeArrowheads="1"/>
          </p:cNvSpPr>
          <p:nvPr/>
        </p:nvSpPr>
        <p:spPr bwMode="auto">
          <a:xfrm>
            <a:off x="8194675" y="2282825"/>
            <a:ext cx="1604963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  <p:bldP spid="24583" grpId="0" animBg="1"/>
      <p:bldP spid="24584" grpId="0" animBg="1"/>
      <p:bldP spid="24585" grpId="0" animBg="1"/>
      <p:bldP spid="24586" grpId="0" animBg="1"/>
      <p:bldP spid="24587" grpId="0" animBg="1"/>
      <p:bldP spid="24588" grpId="0" animBg="1"/>
      <p:bldP spid="24589" grpId="0"/>
      <p:bldP spid="24590" grpId="0"/>
      <p:bldP spid="24591" grpId="0"/>
      <p:bldP spid="24592" grpId="0"/>
      <p:bldP spid="24593" grpId="0"/>
      <p:bldP spid="245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4" name="Rectangle 4" descr="1226127,105"/>
          <p:cNvSpPr>
            <a:spLocks noChangeArrowheads="1"/>
          </p:cNvSpPr>
          <p:nvPr/>
        </p:nvSpPr>
        <p:spPr bwMode="auto">
          <a:xfrm>
            <a:off x="6430963" y="3403600"/>
            <a:ext cx="1570037" cy="1570038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r="-600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900"/>
          </a:p>
        </p:txBody>
      </p:sp>
      <p:sp>
        <p:nvSpPr>
          <p:cNvPr id="25605" name="Rectangle 5" descr="1226127,105"/>
          <p:cNvSpPr>
            <a:spLocks noChangeArrowheads="1"/>
          </p:cNvSpPr>
          <p:nvPr/>
        </p:nvSpPr>
        <p:spPr bwMode="auto">
          <a:xfrm>
            <a:off x="8355013" y="3403600"/>
            <a:ext cx="1570037" cy="1570038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r="-600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900"/>
          </a:p>
        </p:txBody>
      </p:sp>
      <p:sp>
        <p:nvSpPr>
          <p:cNvPr id="25606" name="Rectangle 6" descr="1226127,105"/>
          <p:cNvSpPr>
            <a:spLocks noChangeArrowheads="1"/>
          </p:cNvSpPr>
          <p:nvPr/>
        </p:nvSpPr>
        <p:spPr bwMode="auto">
          <a:xfrm>
            <a:off x="4506913" y="3384550"/>
            <a:ext cx="1570037" cy="1570038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r="-600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900">
              <a:sym typeface="Arial" panose="020B0604020202020204" pitchFamily="34" charset="0"/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2584450" y="2317750"/>
            <a:ext cx="7340600" cy="639763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200">
                <a:solidFill>
                  <a:schemeClr val="bg1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10" name="Rectangle 6" descr="1226127,105"/>
          <p:cNvSpPr>
            <a:spLocks noChangeArrowheads="1"/>
          </p:cNvSpPr>
          <p:nvPr/>
        </p:nvSpPr>
        <p:spPr bwMode="auto">
          <a:xfrm>
            <a:off x="2584450" y="3384550"/>
            <a:ext cx="1570037" cy="1570038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r="-600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900"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4" grpId="0" animBg="1"/>
      <p:bldP spid="25605" grpId="0" animBg="1"/>
      <p:bldP spid="25606" grpId="0" animBg="1"/>
      <p:bldP spid="25607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/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1220788" y="1501775"/>
            <a:ext cx="2513012" cy="4341813"/>
          </a:xfrm>
          <a:prstGeom prst="flowChartProcess">
            <a:avLst/>
          </a:prstGeom>
          <a:noFill/>
          <a:ln w="9525" cap="flat" cmpd="sng">
            <a:solidFill>
              <a:srgbClr val="00CC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3724275" y="1501775"/>
            <a:ext cx="2513013" cy="4341813"/>
          </a:xfrm>
          <a:prstGeom prst="flowChartProcess">
            <a:avLst/>
          </a:prstGeom>
          <a:solidFill>
            <a:srgbClr val="00CCFF"/>
          </a:solidFill>
          <a:ln w="9525" cap="flat" cmpd="sng">
            <a:solidFill>
              <a:srgbClr val="00CC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6240463" y="1501775"/>
            <a:ext cx="2511425" cy="4341813"/>
          </a:xfrm>
          <a:prstGeom prst="flowChartProcess">
            <a:avLst/>
          </a:prstGeom>
          <a:noFill/>
          <a:ln w="9525" cap="flat" cmpd="sng">
            <a:solidFill>
              <a:srgbClr val="00CC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8742363" y="1501775"/>
            <a:ext cx="2516187" cy="4341813"/>
          </a:xfrm>
          <a:prstGeom prst="flowChartProcess">
            <a:avLst/>
          </a:prstGeom>
          <a:solidFill>
            <a:srgbClr val="00CCFF"/>
          </a:solidFill>
          <a:ln w="9525" cap="flat" cmpd="sng">
            <a:solidFill>
              <a:srgbClr val="00CC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673225" y="2897188"/>
            <a:ext cx="1700213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6633" name="正方形 107"/>
          <p:cNvSpPr>
            <a:spLocks noChangeArrowheads="1"/>
          </p:cNvSpPr>
          <p:nvPr/>
        </p:nvSpPr>
        <p:spPr bwMode="auto">
          <a:xfrm>
            <a:off x="1673225" y="2120900"/>
            <a:ext cx="1700213" cy="493713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26634" name="正方形 107"/>
          <p:cNvSpPr>
            <a:spLocks noChangeArrowheads="1"/>
          </p:cNvSpPr>
          <p:nvPr/>
        </p:nvSpPr>
        <p:spPr bwMode="auto">
          <a:xfrm>
            <a:off x="4184650" y="2120900"/>
            <a:ext cx="1701800" cy="493713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05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26635" name="正方形 107"/>
          <p:cNvSpPr>
            <a:spLocks noChangeArrowheads="1"/>
          </p:cNvSpPr>
          <p:nvPr/>
        </p:nvSpPr>
        <p:spPr bwMode="auto">
          <a:xfrm>
            <a:off x="6710363" y="2120900"/>
            <a:ext cx="1700212" cy="493713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添加你的文本</a:t>
            </a:r>
          </a:p>
        </p:txBody>
      </p:sp>
      <p:sp>
        <p:nvSpPr>
          <p:cNvPr id="26636" name="正方形 107"/>
          <p:cNvSpPr>
            <a:spLocks noChangeArrowheads="1"/>
          </p:cNvSpPr>
          <p:nvPr/>
        </p:nvSpPr>
        <p:spPr bwMode="auto">
          <a:xfrm>
            <a:off x="9221788" y="2120900"/>
            <a:ext cx="1703387" cy="493713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05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添加你的文本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4186238" y="2897188"/>
            <a:ext cx="1700212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6710363" y="2897188"/>
            <a:ext cx="1700212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9223375" y="2897188"/>
            <a:ext cx="1701800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 animBg="1"/>
      <p:bldP spid="26630" grpId="0" animBg="1"/>
      <p:bldP spid="26631" grpId="0" animBg="1"/>
      <p:bldP spid="26632" grpId="0"/>
      <p:bldP spid="26633" grpId="0" animBg="1"/>
      <p:bldP spid="26634" grpId="0" animBg="1"/>
      <p:bldP spid="26635" grpId="0" animBg="1"/>
      <p:bldP spid="26636" grpId="0" animBg="1"/>
      <p:bldP spid="26637" grpId="0"/>
      <p:bldP spid="26638" grpId="0"/>
      <p:bldP spid="266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2765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765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dirty="0"/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8" name="五边形 3"/>
          <p:cNvSpPr/>
          <p:nvPr/>
        </p:nvSpPr>
        <p:spPr bwMode="auto">
          <a:xfrm rot="12359350" flipV="1">
            <a:off x="4743450" y="3678238"/>
            <a:ext cx="1106488" cy="347662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79" name="五边形 3"/>
          <p:cNvSpPr/>
          <p:nvPr/>
        </p:nvSpPr>
        <p:spPr bwMode="auto">
          <a:xfrm rot="16679350" flipV="1">
            <a:off x="5359400" y="2909888"/>
            <a:ext cx="1108075" cy="346075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80" name="五边形 3"/>
          <p:cNvSpPr/>
          <p:nvPr/>
        </p:nvSpPr>
        <p:spPr bwMode="auto">
          <a:xfrm rot="20999350" flipV="1">
            <a:off x="6281738" y="3259138"/>
            <a:ext cx="1108075" cy="346075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81" name="五边形 3"/>
          <p:cNvSpPr/>
          <p:nvPr/>
        </p:nvSpPr>
        <p:spPr bwMode="auto">
          <a:xfrm rot="3719350" flipV="1">
            <a:off x="6235700" y="4243388"/>
            <a:ext cx="1106488" cy="347662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82" name="五边形 3"/>
          <p:cNvSpPr/>
          <p:nvPr/>
        </p:nvSpPr>
        <p:spPr bwMode="auto">
          <a:xfrm rot="8039350" flipV="1">
            <a:off x="5283994" y="4502944"/>
            <a:ext cx="1106487" cy="346075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83" name="双大括号 9"/>
          <p:cNvSpPr>
            <a:spLocks noChangeArrowheads="1"/>
          </p:cNvSpPr>
          <p:nvPr/>
        </p:nvSpPr>
        <p:spPr bwMode="auto">
          <a:xfrm>
            <a:off x="7589838" y="2940050"/>
            <a:ext cx="1906587" cy="808038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4" name="双大括号 21"/>
          <p:cNvSpPr>
            <a:spLocks noChangeArrowheads="1"/>
          </p:cNvSpPr>
          <p:nvPr/>
        </p:nvSpPr>
        <p:spPr bwMode="auto">
          <a:xfrm>
            <a:off x="6951663" y="4986338"/>
            <a:ext cx="1908175" cy="808037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5" name="双大括号 28"/>
          <p:cNvSpPr>
            <a:spLocks noChangeArrowheads="1"/>
          </p:cNvSpPr>
          <p:nvPr/>
        </p:nvSpPr>
        <p:spPr bwMode="auto">
          <a:xfrm>
            <a:off x="3624263" y="5194300"/>
            <a:ext cx="1908175" cy="808038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6" name="双大括号 29"/>
          <p:cNvSpPr>
            <a:spLocks noChangeArrowheads="1"/>
          </p:cNvSpPr>
          <p:nvPr/>
        </p:nvSpPr>
        <p:spPr bwMode="auto">
          <a:xfrm>
            <a:off x="2727325" y="3170238"/>
            <a:ext cx="1906588" cy="806450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7" name="双大括号 30"/>
          <p:cNvSpPr>
            <a:spLocks noChangeArrowheads="1"/>
          </p:cNvSpPr>
          <p:nvPr/>
        </p:nvSpPr>
        <p:spPr bwMode="auto">
          <a:xfrm>
            <a:off x="5045075" y="1685925"/>
            <a:ext cx="1906588" cy="808038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28676" grpId="0" animBg="1"/>
      <p:bldP spid="28677" grpId="0" animBg="1"/>
      <p:bldP spid="28678" grpId="0" animBg="1"/>
      <p:bldP spid="28679" grpId="0" animBg="1"/>
      <p:bldP spid="28680" grpId="0" animBg="1"/>
      <p:bldP spid="28681" grpId="0" animBg="1"/>
      <p:bldP spid="28682" grpId="0" animBg="1"/>
      <p:bldP spid="28683" grpId="0" animBg="1"/>
      <p:bldP spid="28684" grpId="0" animBg="1"/>
      <p:bldP spid="28685" grpId="0" animBg="1"/>
      <p:bldP spid="28686" grpId="0" animBg="1"/>
      <p:bldP spid="2868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/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02" name="直接连接符 10"/>
          <p:cNvCxnSpPr>
            <a:cxnSpLocks noChangeShapeType="1"/>
            <a:stCxn id="29703" idx="0"/>
          </p:cNvCxnSpPr>
          <p:nvPr/>
        </p:nvCxnSpPr>
        <p:spPr bwMode="auto">
          <a:xfrm flipV="1">
            <a:off x="4316413" y="3325813"/>
            <a:ext cx="7937" cy="64770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03" name="等腰三角形 1"/>
          <p:cNvSpPr>
            <a:spLocks noChangeArrowheads="1"/>
          </p:cNvSpPr>
          <p:nvPr/>
        </p:nvSpPr>
        <p:spPr bwMode="auto">
          <a:xfrm>
            <a:off x="3549650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4" name="文本框 19"/>
          <p:cNvSpPr txBox="1">
            <a:spLocks noChangeArrowheads="1"/>
          </p:cNvSpPr>
          <p:nvPr/>
        </p:nvSpPr>
        <p:spPr bwMode="auto">
          <a:xfrm>
            <a:off x="3673475" y="2828925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5" name="等腰三角形 2"/>
          <p:cNvSpPr>
            <a:spLocks noChangeArrowheads="1"/>
          </p:cNvSpPr>
          <p:nvPr/>
        </p:nvSpPr>
        <p:spPr bwMode="auto">
          <a:xfrm>
            <a:off x="4445000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06" name="直接连接符 12"/>
          <p:cNvCxnSpPr>
            <a:cxnSpLocks noChangeShapeType="1"/>
          </p:cNvCxnSpPr>
          <p:nvPr/>
        </p:nvCxnSpPr>
        <p:spPr bwMode="auto">
          <a:xfrm flipV="1">
            <a:off x="5207000" y="2725738"/>
            <a:ext cx="7938" cy="1260475"/>
          </a:xfrm>
          <a:prstGeom prst="line">
            <a:avLst/>
          </a:prstGeom>
          <a:noFill/>
          <a:ln w="12700" cap="flat" cmpd="sng">
            <a:solidFill>
              <a:schemeClr val="bg1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07" name="文本框 20"/>
          <p:cNvSpPr txBox="1">
            <a:spLocks noChangeArrowheads="1"/>
          </p:cNvSpPr>
          <p:nvPr/>
        </p:nvSpPr>
        <p:spPr bwMode="auto">
          <a:xfrm>
            <a:off x="4568825" y="2228850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9708" name="等腰三角形 3"/>
          <p:cNvSpPr>
            <a:spLocks noChangeArrowheads="1"/>
          </p:cNvSpPr>
          <p:nvPr/>
        </p:nvSpPr>
        <p:spPr bwMode="auto">
          <a:xfrm>
            <a:off x="5338763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09" name="直接连接符 13"/>
          <p:cNvCxnSpPr>
            <a:cxnSpLocks noChangeShapeType="1"/>
          </p:cNvCxnSpPr>
          <p:nvPr/>
        </p:nvCxnSpPr>
        <p:spPr bwMode="auto">
          <a:xfrm flipV="1">
            <a:off x="6105525" y="3325813"/>
            <a:ext cx="6350" cy="64770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10" name="文本框 24"/>
          <p:cNvSpPr txBox="1">
            <a:spLocks noChangeArrowheads="1"/>
          </p:cNvSpPr>
          <p:nvPr/>
        </p:nvSpPr>
        <p:spPr bwMode="auto">
          <a:xfrm>
            <a:off x="5462588" y="2828925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9711" name="等腰三角形 4"/>
          <p:cNvSpPr>
            <a:spLocks noChangeArrowheads="1"/>
          </p:cNvSpPr>
          <p:nvPr/>
        </p:nvSpPr>
        <p:spPr bwMode="auto">
          <a:xfrm>
            <a:off x="6232525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12" name="直接连接符 14"/>
          <p:cNvCxnSpPr>
            <a:cxnSpLocks noChangeShapeType="1"/>
          </p:cNvCxnSpPr>
          <p:nvPr/>
        </p:nvCxnSpPr>
        <p:spPr bwMode="auto">
          <a:xfrm flipV="1">
            <a:off x="6996113" y="2725738"/>
            <a:ext cx="7937" cy="126047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13" name="文本框 25"/>
          <p:cNvSpPr txBox="1">
            <a:spLocks noChangeArrowheads="1"/>
          </p:cNvSpPr>
          <p:nvPr/>
        </p:nvSpPr>
        <p:spPr bwMode="auto">
          <a:xfrm>
            <a:off x="6356350" y="2228850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9714" name="等腰三角形 5"/>
          <p:cNvSpPr>
            <a:spLocks noChangeArrowheads="1"/>
          </p:cNvSpPr>
          <p:nvPr/>
        </p:nvSpPr>
        <p:spPr bwMode="auto">
          <a:xfrm>
            <a:off x="7127875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15" name="直接连接符 15"/>
          <p:cNvCxnSpPr>
            <a:cxnSpLocks noChangeShapeType="1"/>
          </p:cNvCxnSpPr>
          <p:nvPr/>
        </p:nvCxnSpPr>
        <p:spPr bwMode="auto">
          <a:xfrm flipV="1">
            <a:off x="7894638" y="3325813"/>
            <a:ext cx="6350" cy="64770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16" name="文本框 26"/>
          <p:cNvSpPr txBox="1">
            <a:spLocks noChangeArrowheads="1"/>
          </p:cNvSpPr>
          <p:nvPr/>
        </p:nvSpPr>
        <p:spPr bwMode="auto">
          <a:xfrm>
            <a:off x="7251700" y="2828925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</a:p>
        </p:txBody>
      </p:sp>
      <p:sp>
        <p:nvSpPr>
          <p:cNvPr id="29717" name="文本框 39"/>
          <p:cNvSpPr txBox="1">
            <a:spLocks noChangeArrowheads="1"/>
          </p:cNvSpPr>
          <p:nvPr/>
        </p:nvSpPr>
        <p:spPr bwMode="auto">
          <a:xfrm>
            <a:off x="1076325" y="2241550"/>
            <a:ext cx="17907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9718" name="文本框 39"/>
          <p:cNvSpPr txBox="1">
            <a:spLocks noChangeArrowheads="1"/>
          </p:cNvSpPr>
          <p:nvPr/>
        </p:nvSpPr>
        <p:spPr bwMode="auto">
          <a:xfrm>
            <a:off x="1076325" y="4298950"/>
            <a:ext cx="17907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9719" name="文本框 39"/>
          <p:cNvSpPr txBox="1">
            <a:spLocks noChangeArrowheads="1"/>
          </p:cNvSpPr>
          <p:nvPr/>
        </p:nvSpPr>
        <p:spPr bwMode="auto">
          <a:xfrm>
            <a:off x="9591675" y="4298950"/>
            <a:ext cx="17907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29720" name="文本框 39"/>
          <p:cNvSpPr txBox="1">
            <a:spLocks noChangeArrowheads="1"/>
          </p:cNvSpPr>
          <p:nvPr/>
        </p:nvSpPr>
        <p:spPr bwMode="auto">
          <a:xfrm>
            <a:off x="3549650" y="5433696"/>
            <a:ext cx="5111750" cy="756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 </a:t>
            </a:r>
            <a:r>
              <a:rPr lang="zh-CN" altLang="en-US" sz="1200" smtClean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dirty="0"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721" name="文本框 39"/>
          <p:cNvSpPr txBox="1">
            <a:spLocks noChangeArrowheads="1"/>
          </p:cNvSpPr>
          <p:nvPr/>
        </p:nvSpPr>
        <p:spPr bwMode="auto">
          <a:xfrm>
            <a:off x="9591675" y="2241550"/>
            <a:ext cx="17907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animBg="1"/>
      <p:bldP spid="29704" grpId="0"/>
      <p:bldP spid="29705" grpId="0" animBg="1"/>
      <p:bldP spid="29707" grpId="0"/>
      <p:bldP spid="29708" grpId="0" animBg="1"/>
      <p:bldP spid="29710" grpId="0"/>
      <p:bldP spid="29711" grpId="0" animBg="1"/>
      <p:bldP spid="29713" grpId="0"/>
      <p:bldP spid="29714" grpId="0" animBg="1"/>
      <p:bldP spid="29716" grpId="0"/>
      <p:bldP spid="29717" grpId="0"/>
      <p:bldP spid="29718" grpId="0"/>
      <p:bldP spid="29719" grpId="0"/>
      <p:bldP spid="29720" grpId="0" bldLvl="0" animBg="1"/>
      <p:bldP spid="297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252538" y="1566863"/>
            <a:ext cx="16446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rgbClr val="EAEAEA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6084888" y="1566863"/>
            <a:ext cx="14287" cy="3503612"/>
          </a:xfrm>
          <a:prstGeom prst="line">
            <a:avLst/>
          </a:prstGeom>
          <a:noFill/>
          <a:ln w="9525" cap="rnd" cmpd="sng">
            <a:solidFill>
              <a:srgbClr val="FFFF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5" name="Rectangle 5" descr="20130822114650766"/>
          <p:cNvSpPr>
            <a:spLocks noChangeArrowheads="1"/>
          </p:cNvSpPr>
          <p:nvPr/>
        </p:nvSpPr>
        <p:spPr bwMode="auto">
          <a:xfrm>
            <a:off x="2897188" y="1566863"/>
            <a:ext cx="2844800" cy="1681162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r="-6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ym typeface="Arial" panose="020B0604020202020204" pitchFamily="34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6297613" y="1566863"/>
            <a:ext cx="16446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rgbClr val="EAEAEA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27" name="Rectangle 7" descr="20130822114650766"/>
          <p:cNvSpPr>
            <a:spLocks noChangeArrowheads="1"/>
          </p:cNvSpPr>
          <p:nvPr/>
        </p:nvSpPr>
        <p:spPr bwMode="auto">
          <a:xfrm>
            <a:off x="7942263" y="1566863"/>
            <a:ext cx="2844800" cy="1681162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r="-6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ym typeface="Arial" panose="020B0604020202020204" pitchFamily="34" charset="0"/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252538" y="3460750"/>
            <a:ext cx="16446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>
                <a:solidFill>
                  <a:srgbClr val="EAEAEA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29" name="Rectangle 9" descr="20130822114650766"/>
          <p:cNvSpPr>
            <a:spLocks noChangeArrowheads="1"/>
          </p:cNvSpPr>
          <p:nvPr/>
        </p:nvSpPr>
        <p:spPr bwMode="auto">
          <a:xfrm>
            <a:off x="2897188" y="3460750"/>
            <a:ext cx="2844800" cy="1679575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b="-3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ym typeface="Arial" panose="020B0604020202020204" pitchFamily="34" charset="0"/>
            </a:endParaRP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6297613" y="3460750"/>
            <a:ext cx="16446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>
                <a:solidFill>
                  <a:srgbClr val="EAEAEA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0731" name="Rectangle 11" descr="20130822114650766"/>
          <p:cNvSpPr>
            <a:spLocks noChangeArrowheads="1"/>
          </p:cNvSpPr>
          <p:nvPr/>
        </p:nvSpPr>
        <p:spPr bwMode="auto">
          <a:xfrm>
            <a:off x="7942263" y="3460750"/>
            <a:ext cx="2844800" cy="1679575"/>
          </a:xfrm>
          <a:prstGeom prst="rect">
            <a:avLst/>
          </a:prstGeom>
          <a:blipFill dpi="0" rotWithShape="0">
            <a:blip r:embed="rId3" cstate="print"/>
            <a:srcRect/>
            <a:stretch>
              <a:fillRect b="-3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3" grpId="0"/>
      <p:bldP spid="30724" grpId="0" animBg="1"/>
      <p:bldP spid="30725" grpId="0" animBg="1"/>
      <p:bldP spid="30726" grpId="0"/>
      <p:bldP spid="30727" grpId="0" animBg="1"/>
      <p:bldP spid="30728" grpId="0"/>
      <p:bldP spid="30729" grpId="0" animBg="1"/>
      <p:bldP spid="30730" grpId="0"/>
      <p:bldP spid="3073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31748" name="任意多边形 23"/>
          <p:cNvSpPr>
            <a:spLocks noChangeArrowheads="1"/>
          </p:cNvSpPr>
          <p:nvPr/>
        </p:nvSpPr>
        <p:spPr bwMode="auto">
          <a:xfrm>
            <a:off x="3209925" y="2066925"/>
            <a:ext cx="2732088" cy="712788"/>
          </a:xfrm>
          <a:custGeom>
            <a:avLst/>
            <a:gdLst>
              <a:gd name="T0" fmla="*/ 469943 w 3024977"/>
              <a:gd name="T1" fmla="*/ 0 h 790148"/>
              <a:gd name="T2" fmla="*/ 469943 w 3024977"/>
              <a:gd name="T3" fmla="*/ 139214 h 790148"/>
              <a:gd name="T4" fmla="*/ 2731929 w 3024977"/>
              <a:gd name="T5" fmla="*/ 139214 h 790148"/>
              <a:gd name="T6" fmla="*/ 2731929 w 3024977"/>
              <a:gd name="T7" fmla="*/ 574388 h 790148"/>
              <a:gd name="T8" fmla="*/ 469943 w 3024977"/>
              <a:gd name="T9" fmla="*/ 574388 h 790148"/>
              <a:gd name="T10" fmla="*/ 469943 w 3024977"/>
              <a:gd name="T11" fmla="*/ 713602 h 790148"/>
              <a:gd name="T12" fmla="*/ 0 w 3024977"/>
              <a:gd name="T13" fmla="*/ 356801 h 790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24977"/>
              <a:gd name="T22" fmla="*/ 0 h 790148"/>
              <a:gd name="T23" fmla="*/ 3024977 w 3024977"/>
              <a:gd name="T24" fmla="*/ 790148 h 790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24977" h="790148">
                <a:moveTo>
                  <a:pt x="520353" y="0"/>
                </a:moveTo>
                <a:lnTo>
                  <a:pt x="520353" y="154147"/>
                </a:lnTo>
                <a:lnTo>
                  <a:pt x="3024977" y="154147"/>
                </a:lnTo>
                <a:lnTo>
                  <a:pt x="3024977" y="636001"/>
                </a:lnTo>
                <a:lnTo>
                  <a:pt x="520353" y="636001"/>
                </a:lnTo>
                <a:lnTo>
                  <a:pt x="520353" y="790148"/>
                </a:lnTo>
                <a:lnTo>
                  <a:pt x="0" y="395074"/>
                </a:lnTo>
                <a:lnTo>
                  <a:pt x="520353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31749" name="任意多边形 26"/>
          <p:cNvSpPr>
            <a:spLocks noChangeArrowheads="1"/>
          </p:cNvSpPr>
          <p:nvPr/>
        </p:nvSpPr>
        <p:spPr bwMode="auto">
          <a:xfrm flipH="1">
            <a:off x="6135688" y="2927350"/>
            <a:ext cx="2732087" cy="712788"/>
          </a:xfrm>
          <a:custGeom>
            <a:avLst/>
            <a:gdLst>
              <a:gd name="T0" fmla="*/ 469943 w 3024977"/>
              <a:gd name="T1" fmla="*/ 0 h 790148"/>
              <a:gd name="T2" fmla="*/ 469943 w 3024977"/>
              <a:gd name="T3" fmla="*/ 139214 h 790148"/>
              <a:gd name="T4" fmla="*/ 2731929 w 3024977"/>
              <a:gd name="T5" fmla="*/ 139214 h 790148"/>
              <a:gd name="T6" fmla="*/ 2731929 w 3024977"/>
              <a:gd name="T7" fmla="*/ 574388 h 790148"/>
              <a:gd name="T8" fmla="*/ 469943 w 3024977"/>
              <a:gd name="T9" fmla="*/ 574388 h 790148"/>
              <a:gd name="T10" fmla="*/ 469943 w 3024977"/>
              <a:gd name="T11" fmla="*/ 713602 h 790148"/>
              <a:gd name="T12" fmla="*/ 0 w 3024977"/>
              <a:gd name="T13" fmla="*/ 356801 h 790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24977"/>
              <a:gd name="T22" fmla="*/ 0 h 790148"/>
              <a:gd name="T23" fmla="*/ 3024977 w 3024977"/>
              <a:gd name="T24" fmla="*/ 790148 h 790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24977" h="790148">
                <a:moveTo>
                  <a:pt x="520353" y="0"/>
                </a:moveTo>
                <a:lnTo>
                  <a:pt x="520353" y="154147"/>
                </a:lnTo>
                <a:lnTo>
                  <a:pt x="3024977" y="154147"/>
                </a:lnTo>
                <a:lnTo>
                  <a:pt x="3024977" y="636001"/>
                </a:lnTo>
                <a:lnTo>
                  <a:pt x="520353" y="636001"/>
                </a:lnTo>
                <a:lnTo>
                  <a:pt x="520353" y="790148"/>
                </a:lnTo>
                <a:lnTo>
                  <a:pt x="0" y="395074"/>
                </a:lnTo>
                <a:lnTo>
                  <a:pt x="520353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31750" name="任意多边形 30"/>
          <p:cNvSpPr>
            <a:spLocks noChangeArrowheads="1"/>
          </p:cNvSpPr>
          <p:nvPr/>
        </p:nvSpPr>
        <p:spPr bwMode="auto">
          <a:xfrm>
            <a:off x="3209925" y="3787775"/>
            <a:ext cx="2732088" cy="712788"/>
          </a:xfrm>
          <a:custGeom>
            <a:avLst/>
            <a:gdLst>
              <a:gd name="T0" fmla="*/ 469943 w 3024977"/>
              <a:gd name="T1" fmla="*/ 0 h 790148"/>
              <a:gd name="T2" fmla="*/ 469943 w 3024977"/>
              <a:gd name="T3" fmla="*/ 139214 h 790148"/>
              <a:gd name="T4" fmla="*/ 2731929 w 3024977"/>
              <a:gd name="T5" fmla="*/ 139214 h 790148"/>
              <a:gd name="T6" fmla="*/ 2731929 w 3024977"/>
              <a:gd name="T7" fmla="*/ 574388 h 790148"/>
              <a:gd name="T8" fmla="*/ 469943 w 3024977"/>
              <a:gd name="T9" fmla="*/ 574388 h 790148"/>
              <a:gd name="T10" fmla="*/ 469943 w 3024977"/>
              <a:gd name="T11" fmla="*/ 713602 h 790148"/>
              <a:gd name="T12" fmla="*/ 0 w 3024977"/>
              <a:gd name="T13" fmla="*/ 356801 h 790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24977"/>
              <a:gd name="T22" fmla="*/ 0 h 790148"/>
              <a:gd name="T23" fmla="*/ 3024977 w 3024977"/>
              <a:gd name="T24" fmla="*/ 790148 h 790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24977" h="790148">
                <a:moveTo>
                  <a:pt x="520353" y="0"/>
                </a:moveTo>
                <a:lnTo>
                  <a:pt x="520353" y="154147"/>
                </a:lnTo>
                <a:lnTo>
                  <a:pt x="3024977" y="154147"/>
                </a:lnTo>
                <a:lnTo>
                  <a:pt x="3024977" y="636001"/>
                </a:lnTo>
                <a:lnTo>
                  <a:pt x="520353" y="636001"/>
                </a:lnTo>
                <a:lnTo>
                  <a:pt x="520353" y="790148"/>
                </a:lnTo>
                <a:lnTo>
                  <a:pt x="0" y="395074"/>
                </a:lnTo>
                <a:lnTo>
                  <a:pt x="520353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31751" name="任意多边形 34"/>
          <p:cNvSpPr>
            <a:spLocks noChangeArrowheads="1"/>
          </p:cNvSpPr>
          <p:nvPr/>
        </p:nvSpPr>
        <p:spPr bwMode="auto">
          <a:xfrm flipH="1">
            <a:off x="6135688" y="4648200"/>
            <a:ext cx="2732087" cy="714375"/>
          </a:xfrm>
          <a:custGeom>
            <a:avLst/>
            <a:gdLst>
              <a:gd name="T0" fmla="*/ 469943 w 3024977"/>
              <a:gd name="T1" fmla="*/ 0 h 790148"/>
              <a:gd name="T2" fmla="*/ 469943 w 3024977"/>
              <a:gd name="T3" fmla="*/ 139214 h 790148"/>
              <a:gd name="T4" fmla="*/ 2731929 w 3024977"/>
              <a:gd name="T5" fmla="*/ 139214 h 790148"/>
              <a:gd name="T6" fmla="*/ 2731929 w 3024977"/>
              <a:gd name="T7" fmla="*/ 574388 h 790148"/>
              <a:gd name="T8" fmla="*/ 469943 w 3024977"/>
              <a:gd name="T9" fmla="*/ 574388 h 790148"/>
              <a:gd name="T10" fmla="*/ 469943 w 3024977"/>
              <a:gd name="T11" fmla="*/ 713602 h 790148"/>
              <a:gd name="T12" fmla="*/ 0 w 3024977"/>
              <a:gd name="T13" fmla="*/ 356801 h 790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24977"/>
              <a:gd name="T22" fmla="*/ 0 h 790148"/>
              <a:gd name="T23" fmla="*/ 3024977 w 3024977"/>
              <a:gd name="T24" fmla="*/ 790148 h 790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24977" h="790148">
                <a:moveTo>
                  <a:pt x="520353" y="0"/>
                </a:moveTo>
                <a:lnTo>
                  <a:pt x="520353" y="154147"/>
                </a:lnTo>
                <a:lnTo>
                  <a:pt x="3024977" y="154147"/>
                </a:lnTo>
                <a:lnTo>
                  <a:pt x="3024977" y="636001"/>
                </a:lnTo>
                <a:lnTo>
                  <a:pt x="520353" y="636001"/>
                </a:lnTo>
                <a:lnTo>
                  <a:pt x="520353" y="790148"/>
                </a:lnTo>
                <a:lnTo>
                  <a:pt x="0" y="395074"/>
                </a:lnTo>
                <a:lnTo>
                  <a:pt x="520353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31752" name="任意多边形 11"/>
          <p:cNvSpPr/>
          <p:nvPr/>
        </p:nvSpPr>
        <p:spPr bwMode="auto">
          <a:xfrm>
            <a:off x="5641975" y="2176463"/>
            <a:ext cx="779463" cy="120650"/>
          </a:xfrm>
          <a:custGeom>
            <a:avLst/>
            <a:gdLst>
              <a:gd name="T0" fmla="*/ 0 w 923925"/>
              <a:gd name="T1" fmla="*/ 142875 h 142875"/>
              <a:gd name="T2" fmla="*/ 469900 w 923925"/>
              <a:gd name="T3" fmla="*/ 0 h 142875"/>
              <a:gd name="T4" fmla="*/ 923925 w 923925"/>
              <a:gd name="T5" fmla="*/ 139700 h 142875"/>
              <a:gd name="T6" fmla="*/ 0 w 923925"/>
              <a:gd name="T7" fmla="*/ 142875 h 14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3925" h="142875">
                <a:moveTo>
                  <a:pt x="0" y="142875"/>
                </a:moveTo>
                <a:lnTo>
                  <a:pt x="469900" y="0"/>
                </a:lnTo>
                <a:lnTo>
                  <a:pt x="923925" y="139700"/>
                </a:lnTo>
                <a:lnTo>
                  <a:pt x="0" y="142875"/>
                </a:lnTo>
                <a:close/>
              </a:path>
            </a:pathLst>
          </a:custGeom>
          <a:solidFill>
            <a:srgbClr val="08866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3" name="任意多边形 27"/>
          <p:cNvSpPr/>
          <p:nvPr/>
        </p:nvSpPr>
        <p:spPr bwMode="auto">
          <a:xfrm flipH="1">
            <a:off x="5656263" y="3036888"/>
            <a:ext cx="777875" cy="120650"/>
          </a:xfrm>
          <a:custGeom>
            <a:avLst/>
            <a:gdLst>
              <a:gd name="T0" fmla="*/ 0 w 923925"/>
              <a:gd name="T1" fmla="*/ 142875 h 142875"/>
              <a:gd name="T2" fmla="*/ 469900 w 923925"/>
              <a:gd name="T3" fmla="*/ 0 h 142875"/>
              <a:gd name="T4" fmla="*/ 923925 w 923925"/>
              <a:gd name="T5" fmla="*/ 139700 h 142875"/>
              <a:gd name="T6" fmla="*/ 0 w 923925"/>
              <a:gd name="T7" fmla="*/ 142875 h 14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3925" h="142875">
                <a:moveTo>
                  <a:pt x="0" y="142875"/>
                </a:moveTo>
                <a:lnTo>
                  <a:pt x="469900" y="0"/>
                </a:lnTo>
                <a:lnTo>
                  <a:pt x="923925" y="139700"/>
                </a:lnTo>
                <a:lnTo>
                  <a:pt x="0" y="142875"/>
                </a:lnTo>
                <a:close/>
              </a:path>
            </a:pathLst>
          </a:custGeom>
          <a:solidFill>
            <a:srgbClr val="0E7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4" name="任意多边形 31"/>
          <p:cNvSpPr/>
          <p:nvPr/>
        </p:nvSpPr>
        <p:spPr bwMode="auto">
          <a:xfrm>
            <a:off x="5641975" y="3897313"/>
            <a:ext cx="779463" cy="120650"/>
          </a:xfrm>
          <a:custGeom>
            <a:avLst/>
            <a:gdLst>
              <a:gd name="T0" fmla="*/ 0 w 923925"/>
              <a:gd name="T1" fmla="*/ 142875 h 142875"/>
              <a:gd name="T2" fmla="*/ 469900 w 923925"/>
              <a:gd name="T3" fmla="*/ 0 h 142875"/>
              <a:gd name="T4" fmla="*/ 923925 w 923925"/>
              <a:gd name="T5" fmla="*/ 139700 h 142875"/>
              <a:gd name="T6" fmla="*/ 0 w 923925"/>
              <a:gd name="T7" fmla="*/ 142875 h 14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3925" h="142875">
                <a:moveTo>
                  <a:pt x="0" y="142875"/>
                </a:moveTo>
                <a:lnTo>
                  <a:pt x="469900" y="0"/>
                </a:lnTo>
                <a:lnTo>
                  <a:pt x="923925" y="139700"/>
                </a:lnTo>
                <a:lnTo>
                  <a:pt x="0" y="142875"/>
                </a:lnTo>
                <a:close/>
              </a:path>
            </a:pathLst>
          </a:custGeom>
          <a:solidFill>
            <a:srgbClr val="08866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5" name="任意多边形 35"/>
          <p:cNvSpPr/>
          <p:nvPr/>
        </p:nvSpPr>
        <p:spPr bwMode="auto">
          <a:xfrm flipH="1">
            <a:off x="5656263" y="4757738"/>
            <a:ext cx="777875" cy="120650"/>
          </a:xfrm>
          <a:custGeom>
            <a:avLst/>
            <a:gdLst>
              <a:gd name="T0" fmla="*/ 0 w 923925"/>
              <a:gd name="T1" fmla="*/ 142875 h 142875"/>
              <a:gd name="T2" fmla="*/ 469900 w 923925"/>
              <a:gd name="T3" fmla="*/ 0 h 142875"/>
              <a:gd name="T4" fmla="*/ 923925 w 923925"/>
              <a:gd name="T5" fmla="*/ 139700 h 142875"/>
              <a:gd name="T6" fmla="*/ 0 w 923925"/>
              <a:gd name="T7" fmla="*/ 142875 h 14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3925" h="142875">
                <a:moveTo>
                  <a:pt x="0" y="142875"/>
                </a:moveTo>
                <a:lnTo>
                  <a:pt x="469900" y="0"/>
                </a:lnTo>
                <a:lnTo>
                  <a:pt x="923925" y="139700"/>
                </a:lnTo>
                <a:lnTo>
                  <a:pt x="0" y="142875"/>
                </a:lnTo>
                <a:close/>
              </a:path>
            </a:pathLst>
          </a:custGeom>
          <a:solidFill>
            <a:srgbClr val="0E7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6" name="任意多边形 22"/>
          <p:cNvSpPr/>
          <p:nvPr/>
        </p:nvSpPr>
        <p:spPr bwMode="auto">
          <a:xfrm>
            <a:off x="5732463" y="1327150"/>
            <a:ext cx="588962" cy="4584700"/>
          </a:xfrm>
          <a:custGeom>
            <a:avLst/>
            <a:gdLst>
              <a:gd name="T0" fmla="*/ 395074 w 790147"/>
              <a:gd name="T1" fmla="*/ 0 h 4634927"/>
              <a:gd name="T2" fmla="*/ 688487 w 790147"/>
              <a:gd name="T3" fmla="*/ 386455 h 4634927"/>
              <a:gd name="T4" fmla="*/ 790147 w 790147"/>
              <a:gd name="T5" fmla="*/ 520352 h 4634927"/>
              <a:gd name="T6" fmla="*/ 610143 w 790147"/>
              <a:gd name="T7" fmla="*/ 520352 h 4634927"/>
              <a:gd name="T8" fmla="*/ 610143 w 790147"/>
              <a:gd name="T9" fmla="*/ 4634927 h 4634927"/>
              <a:gd name="T10" fmla="*/ 180006 w 790147"/>
              <a:gd name="T11" fmla="*/ 4634927 h 4634927"/>
              <a:gd name="T12" fmla="*/ 180006 w 790147"/>
              <a:gd name="T13" fmla="*/ 520352 h 4634927"/>
              <a:gd name="T14" fmla="*/ 0 w 790147"/>
              <a:gd name="T15" fmla="*/ 520352 h 4634927"/>
              <a:gd name="T16" fmla="*/ 101661 w 790147"/>
              <a:gd name="T17" fmla="*/ 386455 h 4634927"/>
              <a:gd name="T18" fmla="*/ 395074 w 790147"/>
              <a:gd name="T19" fmla="*/ 0 h 4634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0147" h="4634927">
                <a:moveTo>
                  <a:pt x="395074" y="0"/>
                </a:moveTo>
                <a:lnTo>
                  <a:pt x="688487" y="386455"/>
                </a:lnTo>
                <a:lnTo>
                  <a:pt x="790147" y="520352"/>
                </a:lnTo>
                <a:lnTo>
                  <a:pt x="610143" y="520352"/>
                </a:lnTo>
                <a:lnTo>
                  <a:pt x="610143" y="4634927"/>
                </a:lnTo>
                <a:lnTo>
                  <a:pt x="180006" y="4634927"/>
                </a:lnTo>
                <a:lnTo>
                  <a:pt x="180006" y="520352"/>
                </a:lnTo>
                <a:lnTo>
                  <a:pt x="0" y="520352"/>
                </a:lnTo>
                <a:lnTo>
                  <a:pt x="101661" y="386455"/>
                </a:lnTo>
                <a:lnTo>
                  <a:pt x="3950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7" name="矩形 6"/>
          <p:cNvSpPr>
            <a:spLocks noChangeArrowheads="1"/>
          </p:cNvSpPr>
          <p:nvPr/>
        </p:nvSpPr>
        <p:spPr bwMode="auto">
          <a:xfrm>
            <a:off x="5641975" y="2295525"/>
            <a:ext cx="779463" cy="434975"/>
          </a:xfrm>
          <a:prstGeom prst="rect">
            <a:avLst/>
          </a:prstGeom>
          <a:solidFill>
            <a:srgbClr val="0BBD9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31758" name="矩形 28"/>
          <p:cNvSpPr>
            <a:spLocks noChangeArrowheads="1"/>
          </p:cNvSpPr>
          <p:nvPr/>
        </p:nvSpPr>
        <p:spPr bwMode="auto">
          <a:xfrm flipH="1">
            <a:off x="5654675" y="3155950"/>
            <a:ext cx="779463" cy="434975"/>
          </a:xfrm>
          <a:prstGeom prst="rect">
            <a:avLst/>
          </a:prstGeom>
          <a:solidFill>
            <a:srgbClr val="16AEB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1759" name="矩形 32"/>
          <p:cNvSpPr>
            <a:spLocks noChangeArrowheads="1"/>
          </p:cNvSpPr>
          <p:nvPr/>
        </p:nvSpPr>
        <p:spPr bwMode="auto">
          <a:xfrm>
            <a:off x="5641975" y="4016375"/>
            <a:ext cx="779463" cy="434975"/>
          </a:xfrm>
          <a:prstGeom prst="rect">
            <a:avLst/>
          </a:prstGeom>
          <a:solidFill>
            <a:srgbClr val="0BBD9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1760" name="矩形 36"/>
          <p:cNvSpPr>
            <a:spLocks noChangeArrowheads="1"/>
          </p:cNvSpPr>
          <p:nvPr/>
        </p:nvSpPr>
        <p:spPr bwMode="auto">
          <a:xfrm flipH="1">
            <a:off x="5654675" y="4876800"/>
            <a:ext cx="779463" cy="434975"/>
          </a:xfrm>
          <a:prstGeom prst="rect">
            <a:avLst/>
          </a:prstGeom>
          <a:solidFill>
            <a:srgbClr val="16AEB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1761" name="矩形 40"/>
          <p:cNvSpPr>
            <a:spLocks noChangeArrowheads="1"/>
          </p:cNvSpPr>
          <p:nvPr/>
        </p:nvSpPr>
        <p:spPr bwMode="auto">
          <a:xfrm>
            <a:off x="3679825" y="4489450"/>
            <a:ext cx="1978025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1762" name="矩形 41"/>
          <p:cNvSpPr>
            <a:spLocks noChangeArrowheads="1"/>
          </p:cNvSpPr>
          <p:nvPr/>
        </p:nvSpPr>
        <p:spPr bwMode="auto">
          <a:xfrm>
            <a:off x="3679825" y="2747963"/>
            <a:ext cx="19780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1763" name="矩形 42"/>
          <p:cNvSpPr>
            <a:spLocks noChangeArrowheads="1"/>
          </p:cNvSpPr>
          <p:nvPr/>
        </p:nvSpPr>
        <p:spPr bwMode="auto">
          <a:xfrm>
            <a:off x="6419850" y="5362575"/>
            <a:ext cx="19780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1764" name="矩形 43"/>
          <p:cNvSpPr>
            <a:spLocks noChangeArrowheads="1"/>
          </p:cNvSpPr>
          <p:nvPr/>
        </p:nvSpPr>
        <p:spPr bwMode="auto">
          <a:xfrm>
            <a:off x="6419850" y="3619500"/>
            <a:ext cx="1978025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31749" grpId="0" animBg="1"/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57" grpId="0" animBg="1"/>
      <p:bldP spid="31758" grpId="0" animBg="1"/>
      <p:bldP spid="31759" grpId="0" animBg="1"/>
      <p:bldP spid="31760" grpId="0" animBg="1"/>
      <p:bldP spid="31761" grpId="0"/>
      <p:bldP spid="31762" grpId="0"/>
      <p:bldP spid="31763" grpId="0"/>
      <p:bldP spid="3176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3277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277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7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33796" name="Freeform 16"/>
          <p:cNvSpPr/>
          <p:nvPr/>
        </p:nvSpPr>
        <p:spPr bwMode="auto">
          <a:xfrm>
            <a:off x="4675188" y="3578225"/>
            <a:ext cx="1265237" cy="1268413"/>
          </a:xfrm>
          <a:custGeom>
            <a:avLst/>
            <a:gdLst>
              <a:gd name="T0" fmla="*/ 1296 w 1296"/>
              <a:gd name="T1" fmla="*/ 1298 h 1298"/>
              <a:gd name="T2" fmla="*/ 0 w 1296"/>
              <a:gd name="T3" fmla="*/ 1298 h 1298"/>
              <a:gd name="T4" fmla="*/ 1296 w 1296"/>
              <a:gd name="T5" fmla="*/ 0 h 1298"/>
              <a:gd name="T6" fmla="*/ 1296 w 1296"/>
              <a:gd name="T7" fmla="*/ 1298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1298">
                <a:moveTo>
                  <a:pt x="1296" y="1298"/>
                </a:moveTo>
                <a:lnTo>
                  <a:pt x="0" y="1298"/>
                </a:lnTo>
                <a:lnTo>
                  <a:pt x="1296" y="0"/>
                </a:lnTo>
                <a:lnTo>
                  <a:pt x="1296" y="1298"/>
                </a:lnTo>
                <a:close/>
              </a:path>
            </a:pathLst>
          </a:custGeom>
          <a:solidFill>
            <a:srgbClr val="258FB9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7" name="Freeform 17"/>
          <p:cNvSpPr/>
          <p:nvPr/>
        </p:nvSpPr>
        <p:spPr bwMode="auto">
          <a:xfrm>
            <a:off x="5307013" y="3578225"/>
            <a:ext cx="633412" cy="1268413"/>
          </a:xfrm>
          <a:custGeom>
            <a:avLst/>
            <a:gdLst>
              <a:gd name="T0" fmla="*/ 648 w 648"/>
              <a:gd name="T1" fmla="*/ 1298 h 1298"/>
              <a:gd name="T2" fmla="*/ 0 w 648"/>
              <a:gd name="T3" fmla="*/ 648 h 1298"/>
              <a:gd name="T4" fmla="*/ 648 w 648"/>
              <a:gd name="T5" fmla="*/ 0 h 1298"/>
              <a:gd name="T6" fmla="*/ 648 w 648"/>
              <a:gd name="T7" fmla="*/ 1298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8" h="1298">
                <a:moveTo>
                  <a:pt x="648" y="1298"/>
                </a:moveTo>
                <a:lnTo>
                  <a:pt x="0" y="648"/>
                </a:lnTo>
                <a:lnTo>
                  <a:pt x="648" y="0"/>
                </a:lnTo>
                <a:lnTo>
                  <a:pt x="648" y="1298"/>
                </a:lnTo>
                <a:close/>
              </a:path>
            </a:pathLst>
          </a:custGeom>
          <a:solidFill>
            <a:srgbClr val="36AC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8" name="Freeform 6"/>
          <p:cNvSpPr/>
          <p:nvPr/>
        </p:nvSpPr>
        <p:spPr bwMode="auto">
          <a:xfrm>
            <a:off x="5045075" y="1638300"/>
            <a:ext cx="895350" cy="1789113"/>
          </a:xfrm>
          <a:custGeom>
            <a:avLst/>
            <a:gdLst>
              <a:gd name="T0" fmla="*/ 0 w 917"/>
              <a:gd name="T1" fmla="*/ 916 h 1833"/>
              <a:gd name="T2" fmla="*/ 917 w 917"/>
              <a:gd name="T3" fmla="*/ 1833 h 1833"/>
              <a:gd name="T4" fmla="*/ 917 w 917"/>
              <a:gd name="T5" fmla="*/ 0 h 1833"/>
              <a:gd name="T6" fmla="*/ 0 w 917"/>
              <a:gd name="T7" fmla="*/ 916 h 1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1833">
                <a:moveTo>
                  <a:pt x="0" y="916"/>
                </a:moveTo>
                <a:lnTo>
                  <a:pt x="917" y="1833"/>
                </a:lnTo>
                <a:lnTo>
                  <a:pt x="917" y="0"/>
                </a:lnTo>
                <a:lnTo>
                  <a:pt x="0" y="916"/>
                </a:lnTo>
                <a:close/>
              </a:path>
            </a:pathLst>
          </a:custGeom>
          <a:solidFill>
            <a:srgbClr val="F4E03E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9" name="Freeform 7"/>
          <p:cNvSpPr/>
          <p:nvPr/>
        </p:nvSpPr>
        <p:spPr bwMode="auto">
          <a:xfrm>
            <a:off x="5045075" y="2530475"/>
            <a:ext cx="895350" cy="896938"/>
          </a:xfrm>
          <a:custGeom>
            <a:avLst/>
            <a:gdLst>
              <a:gd name="T0" fmla="*/ 0 w 917"/>
              <a:gd name="T1" fmla="*/ 2 h 919"/>
              <a:gd name="T2" fmla="*/ 917 w 917"/>
              <a:gd name="T3" fmla="*/ 919 h 919"/>
              <a:gd name="T4" fmla="*/ 917 w 917"/>
              <a:gd name="T5" fmla="*/ 0 h 919"/>
              <a:gd name="T6" fmla="*/ 0 w 917"/>
              <a:gd name="T7" fmla="*/ 2 h 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919">
                <a:moveTo>
                  <a:pt x="0" y="2"/>
                </a:moveTo>
                <a:lnTo>
                  <a:pt x="917" y="919"/>
                </a:lnTo>
                <a:lnTo>
                  <a:pt x="917" y="0"/>
                </a:lnTo>
                <a:lnTo>
                  <a:pt x="0" y="2"/>
                </a:lnTo>
                <a:close/>
              </a:path>
            </a:pathLst>
          </a:custGeom>
          <a:solidFill>
            <a:srgbClr val="F5C11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0" name="Freeform 8"/>
          <p:cNvSpPr/>
          <p:nvPr/>
        </p:nvSpPr>
        <p:spPr bwMode="auto">
          <a:xfrm>
            <a:off x="6043613" y="3533775"/>
            <a:ext cx="1265237" cy="1265238"/>
          </a:xfrm>
          <a:custGeom>
            <a:avLst/>
            <a:gdLst>
              <a:gd name="T0" fmla="*/ 1296 w 1296"/>
              <a:gd name="T1" fmla="*/ 0 h 1296"/>
              <a:gd name="T2" fmla="*/ 0 w 1296"/>
              <a:gd name="T3" fmla="*/ 0 h 1296"/>
              <a:gd name="T4" fmla="*/ 1296 w 1296"/>
              <a:gd name="T5" fmla="*/ 1296 h 1296"/>
              <a:gd name="T6" fmla="*/ 1296 w 1296"/>
              <a:gd name="T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1296">
                <a:moveTo>
                  <a:pt x="1296" y="0"/>
                </a:moveTo>
                <a:lnTo>
                  <a:pt x="0" y="0"/>
                </a:lnTo>
                <a:lnTo>
                  <a:pt x="1296" y="1296"/>
                </a:lnTo>
                <a:lnTo>
                  <a:pt x="1296" y="0"/>
                </a:lnTo>
                <a:close/>
              </a:path>
            </a:pathLst>
          </a:custGeom>
          <a:solidFill>
            <a:srgbClr val="7C3D92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1" name="Freeform 9"/>
          <p:cNvSpPr/>
          <p:nvPr/>
        </p:nvSpPr>
        <p:spPr bwMode="auto">
          <a:xfrm>
            <a:off x="6043613" y="3533775"/>
            <a:ext cx="1265237" cy="633413"/>
          </a:xfrm>
          <a:custGeom>
            <a:avLst/>
            <a:gdLst>
              <a:gd name="T0" fmla="*/ 1296 w 1296"/>
              <a:gd name="T1" fmla="*/ 0 h 648"/>
              <a:gd name="T2" fmla="*/ 0 w 1296"/>
              <a:gd name="T3" fmla="*/ 0 h 648"/>
              <a:gd name="T4" fmla="*/ 648 w 1296"/>
              <a:gd name="T5" fmla="*/ 648 h 648"/>
              <a:gd name="T6" fmla="*/ 1296 w 1296"/>
              <a:gd name="T7" fmla="*/ 0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648">
                <a:moveTo>
                  <a:pt x="1296" y="0"/>
                </a:moveTo>
                <a:lnTo>
                  <a:pt x="0" y="0"/>
                </a:lnTo>
                <a:lnTo>
                  <a:pt x="648" y="648"/>
                </a:lnTo>
                <a:lnTo>
                  <a:pt x="1296" y="0"/>
                </a:lnTo>
                <a:close/>
              </a:path>
            </a:pathLst>
          </a:custGeom>
          <a:solidFill>
            <a:srgbClr val="9274A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2" name="Freeform 10"/>
          <p:cNvSpPr/>
          <p:nvPr/>
        </p:nvSpPr>
        <p:spPr bwMode="auto">
          <a:xfrm>
            <a:off x="6043613" y="2579688"/>
            <a:ext cx="1790700" cy="893762"/>
          </a:xfrm>
          <a:custGeom>
            <a:avLst/>
            <a:gdLst>
              <a:gd name="T0" fmla="*/ 917 w 1834"/>
              <a:gd name="T1" fmla="*/ 0 h 916"/>
              <a:gd name="T2" fmla="*/ 1834 w 1834"/>
              <a:gd name="T3" fmla="*/ 916 h 916"/>
              <a:gd name="T4" fmla="*/ 0 w 1834"/>
              <a:gd name="T5" fmla="*/ 916 h 916"/>
              <a:gd name="T6" fmla="*/ 917 w 1834"/>
              <a:gd name="T7" fmla="*/ 0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34" h="916">
                <a:moveTo>
                  <a:pt x="917" y="0"/>
                </a:moveTo>
                <a:lnTo>
                  <a:pt x="1834" y="916"/>
                </a:lnTo>
                <a:lnTo>
                  <a:pt x="0" y="916"/>
                </a:lnTo>
                <a:lnTo>
                  <a:pt x="917" y="0"/>
                </a:lnTo>
                <a:close/>
              </a:path>
            </a:pathLst>
          </a:custGeom>
          <a:solidFill>
            <a:srgbClr val="E54A78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3" name="Freeform 11"/>
          <p:cNvSpPr/>
          <p:nvPr/>
        </p:nvSpPr>
        <p:spPr bwMode="auto">
          <a:xfrm>
            <a:off x="6938963" y="2579688"/>
            <a:ext cx="895350" cy="893762"/>
          </a:xfrm>
          <a:custGeom>
            <a:avLst/>
            <a:gdLst>
              <a:gd name="T0" fmla="*/ 0 w 917"/>
              <a:gd name="T1" fmla="*/ 0 h 916"/>
              <a:gd name="T2" fmla="*/ 917 w 917"/>
              <a:gd name="T3" fmla="*/ 916 h 916"/>
              <a:gd name="T4" fmla="*/ 0 w 917"/>
              <a:gd name="T5" fmla="*/ 916 h 916"/>
              <a:gd name="T6" fmla="*/ 0 w 917"/>
              <a:gd name="T7" fmla="*/ 0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916">
                <a:moveTo>
                  <a:pt x="0" y="0"/>
                </a:moveTo>
                <a:lnTo>
                  <a:pt x="917" y="916"/>
                </a:lnTo>
                <a:lnTo>
                  <a:pt x="0" y="916"/>
                </a:lnTo>
                <a:lnTo>
                  <a:pt x="0" y="0"/>
                </a:lnTo>
                <a:close/>
              </a:path>
            </a:pathLst>
          </a:custGeom>
          <a:solidFill>
            <a:srgbClr val="ED7F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4" name="Freeform 12"/>
          <p:cNvSpPr/>
          <p:nvPr/>
        </p:nvSpPr>
        <p:spPr bwMode="auto">
          <a:xfrm>
            <a:off x="5999163" y="2162175"/>
            <a:ext cx="1265237" cy="1265238"/>
          </a:xfrm>
          <a:custGeom>
            <a:avLst/>
            <a:gdLst>
              <a:gd name="T0" fmla="*/ 0 w 1296"/>
              <a:gd name="T1" fmla="*/ 0 h 1295"/>
              <a:gd name="T2" fmla="*/ 1296 w 1296"/>
              <a:gd name="T3" fmla="*/ 0 h 1295"/>
              <a:gd name="T4" fmla="*/ 0 w 1296"/>
              <a:gd name="T5" fmla="*/ 1295 h 1295"/>
              <a:gd name="T6" fmla="*/ 0 w 1296"/>
              <a:gd name="T7" fmla="*/ 0 h 1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1295">
                <a:moveTo>
                  <a:pt x="0" y="0"/>
                </a:moveTo>
                <a:lnTo>
                  <a:pt x="1296" y="0"/>
                </a:lnTo>
                <a:lnTo>
                  <a:pt x="0" y="1295"/>
                </a:lnTo>
                <a:lnTo>
                  <a:pt x="0" y="0"/>
                </a:lnTo>
                <a:close/>
              </a:path>
            </a:pathLst>
          </a:custGeom>
          <a:solidFill>
            <a:srgbClr val="EE771A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5" name="Freeform 13"/>
          <p:cNvSpPr/>
          <p:nvPr/>
        </p:nvSpPr>
        <p:spPr bwMode="auto">
          <a:xfrm>
            <a:off x="5999163" y="2162175"/>
            <a:ext cx="1265237" cy="635000"/>
          </a:xfrm>
          <a:custGeom>
            <a:avLst/>
            <a:gdLst>
              <a:gd name="T0" fmla="*/ 0 w 1296"/>
              <a:gd name="T1" fmla="*/ 0 h 650"/>
              <a:gd name="T2" fmla="*/ 1296 w 1296"/>
              <a:gd name="T3" fmla="*/ 0 h 650"/>
              <a:gd name="T4" fmla="*/ 646 w 1296"/>
              <a:gd name="T5" fmla="*/ 650 h 650"/>
              <a:gd name="T6" fmla="*/ 0 w 1296"/>
              <a:gd name="T7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650">
                <a:moveTo>
                  <a:pt x="0" y="0"/>
                </a:moveTo>
                <a:lnTo>
                  <a:pt x="1296" y="0"/>
                </a:lnTo>
                <a:lnTo>
                  <a:pt x="646" y="650"/>
                </a:lnTo>
                <a:lnTo>
                  <a:pt x="0" y="0"/>
                </a:lnTo>
                <a:close/>
              </a:path>
            </a:pathLst>
          </a:custGeom>
          <a:solidFill>
            <a:srgbClr val="F5A5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6" name="Freeform 14"/>
          <p:cNvSpPr/>
          <p:nvPr/>
        </p:nvSpPr>
        <p:spPr bwMode="auto">
          <a:xfrm>
            <a:off x="5999163" y="3578225"/>
            <a:ext cx="895350" cy="1789113"/>
          </a:xfrm>
          <a:custGeom>
            <a:avLst/>
            <a:gdLst>
              <a:gd name="T0" fmla="*/ 917 w 917"/>
              <a:gd name="T1" fmla="*/ 916 h 1833"/>
              <a:gd name="T2" fmla="*/ 0 w 917"/>
              <a:gd name="T3" fmla="*/ 1833 h 1833"/>
              <a:gd name="T4" fmla="*/ 0 w 917"/>
              <a:gd name="T5" fmla="*/ 0 h 1833"/>
              <a:gd name="T6" fmla="*/ 917 w 917"/>
              <a:gd name="T7" fmla="*/ 916 h 1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1833">
                <a:moveTo>
                  <a:pt x="917" y="916"/>
                </a:moveTo>
                <a:lnTo>
                  <a:pt x="0" y="1833"/>
                </a:lnTo>
                <a:lnTo>
                  <a:pt x="0" y="0"/>
                </a:lnTo>
                <a:lnTo>
                  <a:pt x="917" y="916"/>
                </a:lnTo>
                <a:close/>
              </a:path>
            </a:pathLst>
          </a:custGeom>
          <a:solidFill>
            <a:srgbClr val="0F63A1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7" name="Freeform 15"/>
          <p:cNvSpPr/>
          <p:nvPr/>
        </p:nvSpPr>
        <p:spPr bwMode="auto">
          <a:xfrm>
            <a:off x="5999163" y="3578225"/>
            <a:ext cx="895350" cy="895350"/>
          </a:xfrm>
          <a:custGeom>
            <a:avLst/>
            <a:gdLst>
              <a:gd name="T0" fmla="*/ 917 w 917"/>
              <a:gd name="T1" fmla="*/ 916 h 916"/>
              <a:gd name="T2" fmla="*/ 0 w 917"/>
              <a:gd name="T3" fmla="*/ 916 h 916"/>
              <a:gd name="T4" fmla="*/ 0 w 917"/>
              <a:gd name="T5" fmla="*/ 0 h 916"/>
              <a:gd name="T6" fmla="*/ 917 w 917"/>
              <a:gd name="T7" fmla="*/ 916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916">
                <a:moveTo>
                  <a:pt x="917" y="916"/>
                </a:moveTo>
                <a:lnTo>
                  <a:pt x="0" y="916"/>
                </a:lnTo>
                <a:lnTo>
                  <a:pt x="0" y="0"/>
                </a:lnTo>
                <a:lnTo>
                  <a:pt x="917" y="916"/>
                </a:lnTo>
                <a:close/>
              </a:path>
            </a:pathLst>
          </a:custGeom>
          <a:solidFill>
            <a:srgbClr val="248FB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8" name="Freeform 18"/>
          <p:cNvSpPr/>
          <p:nvPr/>
        </p:nvSpPr>
        <p:spPr bwMode="auto">
          <a:xfrm>
            <a:off x="4103688" y="3533775"/>
            <a:ext cx="1789112" cy="895350"/>
          </a:xfrm>
          <a:custGeom>
            <a:avLst/>
            <a:gdLst>
              <a:gd name="T0" fmla="*/ 916 w 1833"/>
              <a:gd name="T1" fmla="*/ 917 h 917"/>
              <a:gd name="T2" fmla="*/ 0 w 1833"/>
              <a:gd name="T3" fmla="*/ 0 h 917"/>
              <a:gd name="T4" fmla="*/ 1833 w 1833"/>
              <a:gd name="T5" fmla="*/ 0 h 917"/>
              <a:gd name="T6" fmla="*/ 916 w 1833"/>
              <a:gd name="T7" fmla="*/ 917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33" h="917">
                <a:moveTo>
                  <a:pt x="916" y="917"/>
                </a:moveTo>
                <a:lnTo>
                  <a:pt x="0" y="0"/>
                </a:lnTo>
                <a:lnTo>
                  <a:pt x="1833" y="0"/>
                </a:lnTo>
                <a:lnTo>
                  <a:pt x="916" y="917"/>
                </a:lnTo>
                <a:close/>
              </a:path>
            </a:pathLst>
          </a:custGeom>
          <a:solidFill>
            <a:srgbClr val="8EBA27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9" name="Freeform 19"/>
          <p:cNvSpPr/>
          <p:nvPr/>
        </p:nvSpPr>
        <p:spPr bwMode="auto">
          <a:xfrm>
            <a:off x="4997450" y="3533775"/>
            <a:ext cx="895350" cy="895350"/>
          </a:xfrm>
          <a:custGeom>
            <a:avLst/>
            <a:gdLst>
              <a:gd name="T0" fmla="*/ 0 w 917"/>
              <a:gd name="T1" fmla="*/ 917 h 917"/>
              <a:gd name="T2" fmla="*/ 0 w 917"/>
              <a:gd name="T3" fmla="*/ 0 h 917"/>
              <a:gd name="T4" fmla="*/ 917 w 917"/>
              <a:gd name="T5" fmla="*/ 0 h 917"/>
              <a:gd name="T6" fmla="*/ 0 w 917"/>
              <a:gd name="T7" fmla="*/ 917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917">
                <a:moveTo>
                  <a:pt x="0" y="917"/>
                </a:moveTo>
                <a:lnTo>
                  <a:pt x="0" y="0"/>
                </a:lnTo>
                <a:lnTo>
                  <a:pt x="917" y="0"/>
                </a:lnTo>
                <a:lnTo>
                  <a:pt x="0" y="917"/>
                </a:lnTo>
                <a:close/>
              </a:path>
            </a:pathLst>
          </a:custGeom>
          <a:solidFill>
            <a:srgbClr val="68A13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0" name="Freeform 20"/>
          <p:cNvSpPr/>
          <p:nvPr/>
        </p:nvSpPr>
        <p:spPr bwMode="auto">
          <a:xfrm>
            <a:off x="4622800" y="2209800"/>
            <a:ext cx="1266825" cy="1263650"/>
          </a:xfrm>
          <a:custGeom>
            <a:avLst/>
            <a:gdLst>
              <a:gd name="T0" fmla="*/ 0 w 1299"/>
              <a:gd name="T1" fmla="*/ 1295 h 1295"/>
              <a:gd name="T2" fmla="*/ 0 w 1299"/>
              <a:gd name="T3" fmla="*/ 0 h 1295"/>
              <a:gd name="T4" fmla="*/ 1299 w 1299"/>
              <a:gd name="T5" fmla="*/ 1295 h 1295"/>
              <a:gd name="T6" fmla="*/ 0 w 1299"/>
              <a:gd name="T7" fmla="*/ 1295 h 1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9" h="1295">
                <a:moveTo>
                  <a:pt x="0" y="1295"/>
                </a:moveTo>
                <a:lnTo>
                  <a:pt x="0" y="0"/>
                </a:lnTo>
                <a:lnTo>
                  <a:pt x="1299" y="1295"/>
                </a:lnTo>
                <a:lnTo>
                  <a:pt x="0" y="1295"/>
                </a:lnTo>
                <a:close/>
              </a:path>
            </a:pathLst>
          </a:custGeom>
          <a:solidFill>
            <a:srgbClr val="C3D838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1" name="Freeform 21"/>
          <p:cNvSpPr/>
          <p:nvPr/>
        </p:nvSpPr>
        <p:spPr bwMode="auto">
          <a:xfrm>
            <a:off x="4622800" y="2841625"/>
            <a:ext cx="1266825" cy="631825"/>
          </a:xfrm>
          <a:custGeom>
            <a:avLst/>
            <a:gdLst>
              <a:gd name="T0" fmla="*/ 0 w 1299"/>
              <a:gd name="T1" fmla="*/ 647 h 647"/>
              <a:gd name="T2" fmla="*/ 651 w 1299"/>
              <a:gd name="T3" fmla="*/ 0 h 647"/>
              <a:gd name="T4" fmla="*/ 1299 w 1299"/>
              <a:gd name="T5" fmla="*/ 647 h 647"/>
              <a:gd name="T6" fmla="*/ 0 w 1299"/>
              <a:gd name="T7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9" h="647">
                <a:moveTo>
                  <a:pt x="0" y="647"/>
                </a:moveTo>
                <a:lnTo>
                  <a:pt x="651" y="0"/>
                </a:lnTo>
                <a:lnTo>
                  <a:pt x="1299" y="647"/>
                </a:lnTo>
                <a:lnTo>
                  <a:pt x="0" y="647"/>
                </a:lnTo>
                <a:close/>
              </a:path>
            </a:pathLst>
          </a:custGeom>
          <a:solidFill>
            <a:srgbClr val="A7CA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2" name="Freeform 910"/>
          <p:cNvSpPr/>
          <p:nvPr/>
        </p:nvSpPr>
        <p:spPr bwMode="auto">
          <a:xfrm>
            <a:off x="6500813" y="3081338"/>
            <a:ext cx="279400" cy="280987"/>
          </a:xfrm>
          <a:custGeom>
            <a:avLst/>
            <a:gdLst>
              <a:gd name="T0" fmla="*/ 140 w 280"/>
              <a:gd name="T1" fmla="*/ 0 h 283"/>
              <a:gd name="T2" fmla="*/ 0 w 280"/>
              <a:gd name="T3" fmla="*/ 122 h 283"/>
              <a:gd name="T4" fmla="*/ 34 w 280"/>
              <a:gd name="T5" fmla="*/ 104 h 283"/>
              <a:gd name="T6" fmla="*/ 70 w 280"/>
              <a:gd name="T7" fmla="*/ 124 h 283"/>
              <a:gd name="T8" fmla="*/ 105 w 280"/>
              <a:gd name="T9" fmla="*/ 104 h 283"/>
              <a:gd name="T10" fmla="*/ 135 w 280"/>
              <a:gd name="T11" fmla="*/ 117 h 283"/>
              <a:gd name="T12" fmla="*/ 135 w 280"/>
              <a:gd name="T13" fmla="*/ 194 h 283"/>
              <a:gd name="T14" fmla="*/ 129 w 280"/>
              <a:gd name="T15" fmla="*/ 194 h 283"/>
              <a:gd name="T16" fmla="*/ 129 w 280"/>
              <a:gd name="T17" fmla="*/ 222 h 283"/>
              <a:gd name="T18" fmla="*/ 129 w 280"/>
              <a:gd name="T19" fmla="*/ 250 h 283"/>
              <a:gd name="T20" fmla="*/ 127 w 280"/>
              <a:gd name="T21" fmla="*/ 259 h 283"/>
              <a:gd name="T22" fmla="*/ 117 w 280"/>
              <a:gd name="T23" fmla="*/ 264 h 283"/>
              <a:gd name="T24" fmla="*/ 113 w 280"/>
              <a:gd name="T25" fmla="*/ 264 h 283"/>
              <a:gd name="T26" fmla="*/ 107 w 280"/>
              <a:gd name="T27" fmla="*/ 261 h 283"/>
              <a:gd name="T28" fmla="*/ 105 w 280"/>
              <a:gd name="T29" fmla="*/ 257 h 283"/>
              <a:gd name="T30" fmla="*/ 104 w 280"/>
              <a:gd name="T31" fmla="*/ 251 h 283"/>
              <a:gd name="T32" fmla="*/ 101 w 280"/>
              <a:gd name="T33" fmla="*/ 244 h 283"/>
              <a:gd name="T34" fmla="*/ 93 w 280"/>
              <a:gd name="T35" fmla="*/ 240 h 283"/>
              <a:gd name="T36" fmla="*/ 86 w 280"/>
              <a:gd name="T37" fmla="*/ 243 h 283"/>
              <a:gd name="T38" fmla="*/ 83 w 280"/>
              <a:gd name="T39" fmla="*/ 251 h 283"/>
              <a:gd name="T40" fmla="*/ 85 w 280"/>
              <a:gd name="T41" fmla="*/ 264 h 283"/>
              <a:gd name="T42" fmla="*/ 91 w 280"/>
              <a:gd name="T43" fmla="*/ 274 h 283"/>
              <a:gd name="T44" fmla="*/ 107 w 280"/>
              <a:gd name="T45" fmla="*/ 282 h 283"/>
              <a:gd name="T46" fmla="*/ 117 w 280"/>
              <a:gd name="T47" fmla="*/ 283 h 283"/>
              <a:gd name="T48" fmla="*/ 117 w 280"/>
              <a:gd name="T49" fmla="*/ 283 h 283"/>
              <a:gd name="T50" fmla="*/ 117 w 280"/>
              <a:gd name="T51" fmla="*/ 283 h 283"/>
              <a:gd name="T52" fmla="*/ 117 w 280"/>
              <a:gd name="T53" fmla="*/ 283 h 283"/>
              <a:gd name="T54" fmla="*/ 117 w 280"/>
              <a:gd name="T55" fmla="*/ 283 h 283"/>
              <a:gd name="T56" fmla="*/ 117 w 280"/>
              <a:gd name="T57" fmla="*/ 283 h 283"/>
              <a:gd name="T58" fmla="*/ 117 w 280"/>
              <a:gd name="T59" fmla="*/ 283 h 283"/>
              <a:gd name="T60" fmla="*/ 117 w 280"/>
              <a:gd name="T61" fmla="*/ 283 h 283"/>
              <a:gd name="T62" fmla="*/ 143 w 280"/>
              <a:gd name="T63" fmla="*/ 272 h 283"/>
              <a:gd name="T64" fmla="*/ 151 w 280"/>
              <a:gd name="T65" fmla="*/ 250 h 283"/>
              <a:gd name="T66" fmla="*/ 151 w 280"/>
              <a:gd name="T67" fmla="*/ 250 h 283"/>
              <a:gd name="T68" fmla="*/ 151 w 280"/>
              <a:gd name="T69" fmla="*/ 250 h 283"/>
              <a:gd name="T70" fmla="*/ 151 w 280"/>
              <a:gd name="T71" fmla="*/ 222 h 283"/>
              <a:gd name="T72" fmla="*/ 151 w 280"/>
              <a:gd name="T73" fmla="*/ 194 h 283"/>
              <a:gd name="T74" fmla="*/ 145 w 280"/>
              <a:gd name="T75" fmla="*/ 194 h 283"/>
              <a:gd name="T76" fmla="*/ 145 w 280"/>
              <a:gd name="T77" fmla="*/ 117 h 283"/>
              <a:gd name="T78" fmla="*/ 175 w 280"/>
              <a:gd name="T79" fmla="*/ 105 h 283"/>
              <a:gd name="T80" fmla="*/ 210 w 280"/>
              <a:gd name="T81" fmla="*/ 124 h 283"/>
              <a:gd name="T82" fmla="*/ 246 w 280"/>
              <a:gd name="T83" fmla="*/ 105 h 283"/>
              <a:gd name="T84" fmla="*/ 280 w 280"/>
              <a:gd name="T85" fmla="*/ 123 h 283"/>
              <a:gd name="T86" fmla="*/ 140 w 280"/>
              <a:gd name="T87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3">
                <a:moveTo>
                  <a:pt x="140" y="0"/>
                </a:moveTo>
                <a:cubicBezTo>
                  <a:pt x="68" y="0"/>
                  <a:pt x="9" y="54"/>
                  <a:pt x="0" y="122"/>
                </a:cubicBezTo>
                <a:cubicBezTo>
                  <a:pt x="7" y="112"/>
                  <a:pt x="20" y="104"/>
                  <a:pt x="34" y="104"/>
                </a:cubicBezTo>
                <a:cubicBezTo>
                  <a:pt x="50" y="104"/>
                  <a:pt x="63" y="112"/>
                  <a:pt x="70" y="124"/>
                </a:cubicBezTo>
                <a:cubicBezTo>
                  <a:pt x="76" y="113"/>
                  <a:pt x="89" y="104"/>
                  <a:pt x="105" y="104"/>
                </a:cubicBezTo>
                <a:cubicBezTo>
                  <a:pt x="117" y="104"/>
                  <a:pt x="128" y="110"/>
                  <a:pt x="135" y="117"/>
                </a:cubicBezTo>
                <a:cubicBezTo>
                  <a:pt x="135" y="194"/>
                  <a:pt x="135" y="194"/>
                  <a:pt x="135" y="194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9" y="194"/>
                  <a:pt x="129" y="208"/>
                  <a:pt x="129" y="222"/>
                </a:cubicBezTo>
                <a:cubicBezTo>
                  <a:pt x="129" y="236"/>
                  <a:pt x="129" y="250"/>
                  <a:pt x="129" y="250"/>
                </a:cubicBezTo>
                <a:cubicBezTo>
                  <a:pt x="129" y="252"/>
                  <a:pt x="129" y="256"/>
                  <a:pt x="127" y="259"/>
                </a:cubicBezTo>
                <a:cubicBezTo>
                  <a:pt x="125" y="262"/>
                  <a:pt x="122" y="264"/>
                  <a:pt x="117" y="264"/>
                </a:cubicBezTo>
                <a:cubicBezTo>
                  <a:pt x="116" y="264"/>
                  <a:pt x="115" y="264"/>
                  <a:pt x="113" y="264"/>
                </a:cubicBezTo>
                <a:cubicBezTo>
                  <a:pt x="111" y="263"/>
                  <a:pt x="109" y="262"/>
                  <a:pt x="107" y="261"/>
                </a:cubicBezTo>
                <a:cubicBezTo>
                  <a:pt x="106" y="259"/>
                  <a:pt x="106" y="258"/>
                  <a:pt x="105" y="257"/>
                </a:cubicBezTo>
                <a:cubicBezTo>
                  <a:pt x="104" y="255"/>
                  <a:pt x="104" y="253"/>
                  <a:pt x="104" y="251"/>
                </a:cubicBezTo>
                <a:cubicBezTo>
                  <a:pt x="104" y="248"/>
                  <a:pt x="103" y="245"/>
                  <a:pt x="101" y="244"/>
                </a:cubicBezTo>
                <a:cubicBezTo>
                  <a:pt x="99" y="242"/>
                  <a:pt x="96" y="240"/>
                  <a:pt x="93" y="240"/>
                </a:cubicBezTo>
                <a:cubicBezTo>
                  <a:pt x="90" y="240"/>
                  <a:pt x="88" y="242"/>
                  <a:pt x="86" y="243"/>
                </a:cubicBezTo>
                <a:cubicBezTo>
                  <a:pt x="84" y="245"/>
                  <a:pt x="83" y="248"/>
                  <a:pt x="83" y="251"/>
                </a:cubicBezTo>
                <a:cubicBezTo>
                  <a:pt x="83" y="256"/>
                  <a:pt x="83" y="260"/>
                  <a:pt x="85" y="264"/>
                </a:cubicBezTo>
                <a:cubicBezTo>
                  <a:pt x="86" y="267"/>
                  <a:pt x="88" y="271"/>
                  <a:pt x="91" y="274"/>
                </a:cubicBezTo>
                <a:cubicBezTo>
                  <a:pt x="96" y="278"/>
                  <a:pt x="102" y="281"/>
                  <a:pt x="107" y="282"/>
                </a:cubicBezTo>
                <a:cubicBezTo>
                  <a:pt x="112" y="283"/>
                  <a:pt x="116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29" y="283"/>
                  <a:pt x="137" y="278"/>
                  <a:pt x="143" y="272"/>
                </a:cubicBezTo>
                <a:cubicBezTo>
                  <a:pt x="148" y="265"/>
                  <a:pt x="150" y="257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52" y="109"/>
                  <a:pt x="163" y="104"/>
                  <a:pt x="175" y="105"/>
                </a:cubicBezTo>
                <a:cubicBezTo>
                  <a:pt x="191" y="105"/>
                  <a:pt x="204" y="113"/>
                  <a:pt x="210" y="124"/>
                </a:cubicBezTo>
                <a:cubicBezTo>
                  <a:pt x="217" y="113"/>
                  <a:pt x="230" y="105"/>
                  <a:pt x="246" y="105"/>
                </a:cubicBezTo>
                <a:cubicBezTo>
                  <a:pt x="260" y="105"/>
                  <a:pt x="273" y="112"/>
                  <a:pt x="280" y="123"/>
                </a:cubicBezTo>
                <a:cubicBezTo>
                  <a:pt x="271" y="54"/>
                  <a:pt x="212" y="0"/>
                  <a:pt x="1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3" name="Freeform 307"/>
          <p:cNvSpPr>
            <a:spLocks noChangeAspect="1" noEditPoints="1"/>
          </p:cNvSpPr>
          <p:nvPr/>
        </p:nvSpPr>
        <p:spPr bwMode="auto">
          <a:xfrm>
            <a:off x="5668963" y="3867150"/>
            <a:ext cx="211137" cy="309563"/>
          </a:xfrm>
          <a:custGeom>
            <a:avLst/>
            <a:gdLst>
              <a:gd name="T0" fmla="*/ 151 w 243"/>
              <a:gd name="T1" fmla="*/ 4 h 354"/>
              <a:gd name="T2" fmla="*/ 236 w 243"/>
              <a:gd name="T3" fmla="*/ 91 h 354"/>
              <a:gd name="T4" fmla="*/ 212 w 243"/>
              <a:gd name="T5" fmla="*/ 202 h 354"/>
              <a:gd name="T6" fmla="*/ 201 w 243"/>
              <a:gd name="T7" fmla="*/ 243 h 354"/>
              <a:gd name="T8" fmla="*/ 199 w 243"/>
              <a:gd name="T9" fmla="*/ 276 h 354"/>
              <a:gd name="T10" fmla="*/ 183 w 243"/>
              <a:gd name="T11" fmla="*/ 322 h 354"/>
              <a:gd name="T12" fmla="*/ 143 w 243"/>
              <a:gd name="T13" fmla="*/ 354 h 354"/>
              <a:gd name="T14" fmla="*/ 63 w 243"/>
              <a:gd name="T15" fmla="*/ 328 h 354"/>
              <a:gd name="T16" fmla="*/ 43 w 243"/>
              <a:gd name="T17" fmla="*/ 281 h 354"/>
              <a:gd name="T18" fmla="*/ 43 w 243"/>
              <a:gd name="T19" fmla="*/ 253 h 354"/>
              <a:gd name="T20" fmla="*/ 39 w 243"/>
              <a:gd name="T21" fmla="*/ 231 h 354"/>
              <a:gd name="T22" fmla="*/ 10 w 243"/>
              <a:gd name="T23" fmla="*/ 163 h 354"/>
              <a:gd name="T24" fmla="*/ 74 w 243"/>
              <a:gd name="T25" fmla="*/ 10 h 354"/>
              <a:gd name="T26" fmla="*/ 114 w 243"/>
              <a:gd name="T27" fmla="*/ 0 h 354"/>
              <a:gd name="T28" fmla="*/ 121 w 243"/>
              <a:gd name="T29" fmla="*/ 245 h 354"/>
              <a:gd name="T30" fmla="*/ 180 w 243"/>
              <a:gd name="T31" fmla="*/ 233 h 354"/>
              <a:gd name="T32" fmla="*/ 205 w 243"/>
              <a:gd name="T33" fmla="*/ 168 h 354"/>
              <a:gd name="T34" fmla="*/ 182 w 243"/>
              <a:gd name="T35" fmla="*/ 44 h 354"/>
              <a:gd name="T36" fmla="*/ 26 w 243"/>
              <a:gd name="T37" fmla="*/ 138 h 354"/>
              <a:gd name="T38" fmla="*/ 62 w 243"/>
              <a:gd name="T39" fmla="*/ 235 h 354"/>
              <a:gd name="T40" fmla="*/ 121 w 243"/>
              <a:gd name="T41" fmla="*/ 245 h 354"/>
              <a:gd name="T42" fmla="*/ 74 w 243"/>
              <a:gd name="T43" fmla="*/ 254 h 354"/>
              <a:gd name="T44" fmla="*/ 74 w 243"/>
              <a:gd name="T45" fmla="*/ 274 h 354"/>
              <a:gd name="T46" fmla="*/ 169 w 243"/>
              <a:gd name="T47" fmla="*/ 274 h 354"/>
              <a:gd name="T48" fmla="*/ 169 w 243"/>
              <a:gd name="T49" fmla="*/ 254 h 354"/>
              <a:gd name="T50" fmla="*/ 121 w 243"/>
              <a:gd name="T51" fmla="*/ 283 h 354"/>
              <a:gd name="T52" fmla="*/ 64 w 243"/>
              <a:gd name="T53" fmla="*/ 289 h 354"/>
              <a:gd name="T54" fmla="*/ 140 w 243"/>
              <a:gd name="T55" fmla="*/ 303 h 354"/>
              <a:gd name="T56" fmla="*/ 178 w 243"/>
              <a:gd name="T57" fmla="*/ 297 h 354"/>
              <a:gd name="T58" fmla="*/ 121 w 243"/>
              <a:gd name="T59" fmla="*/ 283 h 354"/>
              <a:gd name="T60" fmla="*/ 100 w 243"/>
              <a:gd name="T61" fmla="*/ 332 h 354"/>
              <a:gd name="T62" fmla="*/ 159 w 243"/>
              <a:gd name="T63" fmla="*/ 313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3" h="354">
                <a:moveTo>
                  <a:pt x="128" y="0"/>
                </a:moveTo>
                <a:cubicBezTo>
                  <a:pt x="136" y="1"/>
                  <a:pt x="144" y="2"/>
                  <a:pt x="151" y="4"/>
                </a:cubicBezTo>
                <a:cubicBezTo>
                  <a:pt x="172" y="9"/>
                  <a:pt x="190" y="20"/>
                  <a:pt x="205" y="35"/>
                </a:cubicBezTo>
                <a:cubicBezTo>
                  <a:pt x="221" y="51"/>
                  <a:pt x="231" y="69"/>
                  <a:pt x="236" y="91"/>
                </a:cubicBezTo>
                <a:cubicBezTo>
                  <a:pt x="243" y="121"/>
                  <a:pt x="240" y="149"/>
                  <a:pt x="225" y="177"/>
                </a:cubicBezTo>
                <a:cubicBezTo>
                  <a:pt x="221" y="185"/>
                  <a:pt x="216" y="194"/>
                  <a:pt x="212" y="202"/>
                </a:cubicBezTo>
                <a:cubicBezTo>
                  <a:pt x="206" y="214"/>
                  <a:pt x="203" y="226"/>
                  <a:pt x="202" y="238"/>
                </a:cubicBezTo>
                <a:cubicBezTo>
                  <a:pt x="202" y="240"/>
                  <a:pt x="201" y="241"/>
                  <a:pt x="201" y="243"/>
                </a:cubicBezTo>
                <a:cubicBezTo>
                  <a:pt x="200" y="246"/>
                  <a:pt x="200" y="255"/>
                  <a:pt x="200" y="258"/>
                </a:cubicBezTo>
                <a:cubicBezTo>
                  <a:pt x="202" y="264"/>
                  <a:pt x="201" y="270"/>
                  <a:pt x="199" y="276"/>
                </a:cubicBezTo>
                <a:cubicBezTo>
                  <a:pt x="198" y="278"/>
                  <a:pt x="198" y="279"/>
                  <a:pt x="199" y="281"/>
                </a:cubicBezTo>
                <a:cubicBezTo>
                  <a:pt x="205" y="297"/>
                  <a:pt x="198" y="314"/>
                  <a:pt x="183" y="322"/>
                </a:cubicBezTo>
                <a:cubicBezTo>
                  <a:pt x="181" y="322"/>
                  <a:pt x="180" y="324"/>
                  <a:pt x="180" y="325"/>
                </a:cubicBezTo>
                <a:cubicBezTo>
                  <a:pt x="173" y="342"/>
                  <a:pt x="161" y="353"/>
                  <a:pt x="143" y="354"/>
                </a:cubicBezTo>
                <a:cubicBezTo>
                  <a:pt x="127" y="354"/>
                  <a:pt x="111" y="354"/>
                  <a:pt x="96" y="353"/>
                </a:cubicBezTo>
                <a:cubicBezTo>
                  <a:pt x="80" y="352"/>
                  <a:pt x="69" y="342"/>
                  <a:pt x="63" y="328"/>
                </a:cubicBezTo>
                <a:cubicBezTo>
                  <a:pt x="62" y="324"/>
                  <a:pt x="60" y="322"/>
                  <a:pt x="57" y="321"/>
                </a:cubicBezTo>
                <a:cubicBezTo>
                  <a:pt x="43" y="313"/>
                  <a:pt x="37" y="296"/>
                  <a:pt x="43" y="281"/>
                </a:cubicBezTo>
                <a:cubicBezTo>
                  <a:pt x="44" y="279"/>
                  <a:pt x="44" y="278"/>
                  <a:pt x="43" y="276"/>
                </a:cubicBezTo>
                <a:cubicBezTo>
                  <a:pt x="40" y="268"/>
                  <a:pt x="40" y="261"/>
                  <a:pt x="43" y="253"/>
                </a:cubicBezTo>
                <a:cubicBezTo>
                  <a:pt x="43" y="252"/>
                  <a:pt x="43" y="250"/>
                  <a:pt x="43" y="248"/>
                </a:cubicBezTo>
                <a:cubicBezTo>
                  <a:pt x="41" y="242"/>
                  <a:pt x="40" y="237"/>
                  <a:pt x="39" y="231"/>
                </a:cubicBezTo>
                <a:cubicBezTo>
                  <a:pt x="37" y="218"/>
                  <a:pt x="32" y="206"/>
                  <a:pt x="26" y="195"/>
                </a:cubicBezTo>
                <a:cubicBezTo>
                  <a:pt x="21" y="184"/>
                  <a:pt x="15" y="174"/>
                  <a:pt x="10" y="163"/>
                </a:cubicBezTo>
                <a:cubicBezTo>
                  <a:pt x="2" y="143"/>
                  <a:pt x="0" y="121"/>
                  <a:pt x="4" y="100"/>
                </a:cubicBezTo>
                <a:cubicBezTo>
                  <a:pt x="11" y="57"/>
                  <a:pt x="35" y="27"/>
                  <a:pt x="74" y="10"/>
                </a:cubicBezTo>
                <a:cubicBezTo>
                  <a:pt x="86" y="4"/>
                  <a:pt x="98" y="1"/>
                  <a:pt x="111" y="1"/>
                </a:cubicBezTo>
                <a:cubicBezTo>
                  <a:pt x="112" y="0"/>
                  <a:pt x="113" y="0"/>
                  <a:pt x="114" y="0"/>
                </a:cubicBezTo>
                <a:lnTo>
                  <a:pt x="128" y="0"/>
                </a:lnTo>
                <a:close/>
                <a:moveTo>
                  <a:pt x="121" y="245"/>
                </a:moveTo>
                <a:cubicBezTo>
                  <a:pt x="136" y="245"/>
                  <a:pt x="151" y="245"/>
                  <a:pt x="167" y="245"/>
                </a:cubicBezTo>
                <a:cubicBezTo>
                  <a:pt x="176" y="245"/>
                  <a:pt x="179" y="242"/>
                  <a:pt x="180" y="233"/>
                </a:cubicBezTo>
                <a:cubicBezTo>
                  <a:pt x="182" y="223"/>
                  <a:pt x="184" y="213"/>
                  <a:pt x="187" y="203"/>
                </a:cubicBezTo>
                <a:cubicBezTo>
                  <a:pt x="192" y="191"/>
                  <a:pt x="199" y="180"/>
                  <a:pt x="205" y="168"/>
                </a:cubicBezTo>
                <a:cubicBezTo>
                  <a:pt x="212" y="156"/>
                  <a:pt x="216" y="143"/>
                  <a:pt x="217" y="128"/>
                </a:cubicBezTo>
                <a:cubicBezTo>
                  <a:pt x="220" y="94"/>
                  <a:pt x="208" y="66"/>
                  <a:pt x="182" y="44"/>
                </a:cubicBezTo>
                <a:cubicBezTo>
                  <a:pt x="149" y="17"/>
                  <a:pt x="106" y="15"/>
                  <a:pt x="70" y="37"/>
                </a:cubicBezTo>
                <a:cubicBezTo>
                  <a:pt x="35" y="58"/>
                  <a:pt x="19" y="98"/>
                  <a:pt x="26" y="138"/>
                </a:cubicBezTo>
                <a:cubicBezTo>
                  <a:pt x="28" y="152"/>
                  <a:pt x="35" y="165"/>
                  <a:pt x="42" y="177"/>
                </a:cubicBezTo>
                <a:cubicBezTo>
                  <a:pt x="52" y="195"/>
                  <a:pt x="60" y="214"/>
                  <a:pt x="62" y="235"/>
                </a:cubicBezTo>
                <a:cubicBezTo>
                  <a:pt x="62" y="242"/>
                  <a:pt x="66" y="245"/>
                  <a:pt x="73" y="245"/>
                </a:cubicBezTo>
                <a:cubicBezTo>
                  <a:pt x="89" y="245"/>
                  <a:pt x="105" y="245"/>
                  <a:pt x="121" y="245"/>
                </a:cubicBezTo>
                <a:moveTo>
                  <a:pt x="121" y="254"/>
                </a:moveTo>
                <a:cubicBezTo>
                  <a:pt x="105" y="254"/>
                  <a:pt x="89" y="254"/>
                  <a:pt x="74" y="254"/>
                </a:cubicBezTo>
                <a:cubicBezTo>
                  <a:pt x="69" y="254"/>
                  <a:pt x="65" y="256"/>
                  <a:pt x="64" y="260"/>
                </a:cubicBezTo>
                <a:cubicBezTo>
                  <a:pt x="61" y="267"/>
                  <a:pt x="66" y="274"/>
                  <a:pt x="74" y="274"/>
                </a:cubicBezTo>
                <a:cubicBezTo>
                  <a:pt x="96" y="274"/>
                  <a:pt x="118" y="274"/>
                  <a:pt x="140" y="274"/>
                </a:cubicBezTo>
                <a:cubicBezTo>
                  <a:pt x="149" y="274"/>
                  <a:pt x="159" y="274"/>
                  <a:pt x="169" y="274"/>
                </a:cubicBezTo>
                <a:cubicBezTo>
                  <a:pt x="173" y="274"/>
                  <a:pt x="176" y="272"/>
                  <a:pt x="178" y="268"/>
                </a:cubicBezTo>
                <a:cubicBezTo>
                  <a:pt x="181" y="261"/>
                  <a:pt x="176" y="254"/>
                  <a:pt x="169" y="254"/>
                </a:cubicBezTo>
                <a:cubicBezTo>
                  <a:pt x="153" y="254"/>
                  <a:pt x="137" y="254"/>
                  <a:pt x="121" y="254"/>
                </a:cubicBezTo>
                <a:moveTo>
                  <a:pt x="121" y="283"/>
                </a:moveTo>
                <a:cubicBezTo>
                  <a:pt x="105" y="283"/>
                  <a:pt x="89" y="283"/>
                  <a:pt x="74" y="283"/>
                </a:cubicBezTo>
                <a:cubicBezTo>
                  <a:pt x="69" y="283"/>
                  <a:pt x="65" y="285"/>
                  <a:pt x="64" y="289"/>
                </a:cubicBezTo>
                <a:cubicBezTo>
                  <a:pt x="61" y="296"/>
                  <a:pt x="66" y="303"/>
                  <a:pt x="74" y="303"/>
                </a:cubicBezTo>
                <a:cubicBezTo>
                  <a:pt x="96" y="303"/>
                  <a:pt x="118" y="303"/>
                  <a:pt x="140" y="303"/>
                </a:cubicBezTo>
                <a:cubicBezTo>
                  <a:pt x="149" y="303"/>
                  <a:pt x="159" y="303"/>
                  <a:pt x="169" y="303"/>
                </a:cubicBezTo>
                <a:cubicBezTo>
                  <a:pt x="173" y="303"/>
                  <a:pt x="176" y="301"/>
                  <a:pt x="178" y="297"/>
                </a:cubicBezTo>
                <a:cubicBezTo>
                  <a:pt x="181" y="290"/>
                  <a:pt x="176" y="283"/>
                  <a:pt x="169" y="283"/>
                </a:cubicBezTo>
                <a:cubicBezTo>
                  <a:pt x="153" y="283"/>
                  <a:pt x="137" y="283"/>
                  <a:pt x="121" y="283"/>
                </a:cubicBezTo>
                <a:moveTo>
                  <a:pt x="82" y="313"/>
                </a:moveTo>
                <a:cubicBezTo>
                  <a:pt x="82" y="323"/>
                  <a:pt x="90" y="331"/>
                  <a:pt x="100" y="332"/>
                </a:cubicBezTo>
                <a:cubicBezTo>
                  <a:pt x="114" y="332"/>
                  <a:pt x="128" y="332"/>
                  <a:pt x="142" y="332"/>
                </a:cubicBezTo>
                <a:cubicBezTo>
                  <a:pt x="152" y="331"/>
                  <a:pt x="159" y="323"/>
                  <a:pt x="159" y="313"/>
                </a:cubicBezTo>
                <a:lnTo>
                  <a:pt x="82" y="3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4" name="Freeform 266"/>
          <p:cNvSpPr>
            <a:spLocks noChangeAspect="1" noEditPoints="1"/>
          </p:cNvSpPr>
          <p:nvPr/>
        </p:nvSpPr>
        <p:spPr bwMode="auto">
          <a:xfrm>
            <a:off x="5187950" y="3640138"/>
            <a:ext cx="265113" cy="290512"/>
          </a:xfrm>
          <a:custGeom>
            <a:avLst/>
            <a:gdLst>
              <a:gd name="T0" fmla="*/ 62 w 183"/>
              <a:gd name="T1" fmla="*/ 22 h 200"/>
              <a:gd name="T2" fmla="*/ 36 w 183"/>
              <a:gd name="T3" fmla="*/ 11 h 200"/>
              <a:gd name="T4" fmla="*/ 0 w 183"/>
              <a:gd name="T5" fmla="*/ 48 h 200"/>
              <a:gd name="T6" fmla="*/ 9 w 183"/>
              <a:gd name="T7" fmla="*/ 73 h 200"/>
              <a:gd name="T8" fmla="*/ 62 w 183"/>
              <a:gd name="T9" fmla="*/ 22 h 200"/>
              <a:gd name="T10" fmla="*/ 147 w 183"/>
              <a:gd name="T11" fmla="*/ 11 h 200"/>
              <a:gd name="T12" fmla="*/ 119 w 183"/>
              <a:gd name="T13" fmla="*/ 23 h 200"/>
              <a:gd name="T14" fmla="*/ 170 w 183"/>
              <a:gd name="T15" fmla="*/ 76 h 200"/>
              <a:gd name="T16" fmla="*/ 183 w 183"/>
              <a:gd name="T17" fmla="*/ 48 h 200"/>
              <a:gd name="T18" fmla="*/ 147 w 183"/>
              <a:gd name="T19" fmla="*/ 11 h 200"/>
              <a:gd name="T20" fmla="*/ 169 w 183"/>
              <a:gd name="T21" fmla="*/ 103 h 200"/>
              <a:gd name="T22" fmla="*/ 96 w 183"/>
              <a:gd name="T23" fmla="*/ 23 h 200"/>
              <a:gd name="T24" fmla="*/ 96 w 183"/>
              <a:gd name="T25" fmla="*/ 6 h 200"/>
              <a:gd name="T26" fmla="*/ 98 w 183"/>
              <a:gd name="T27" fmla="*/ 6 h 200"/>
              <a:gd name="T28" fmla="*/ 102 w 183"/>
              <a:gd name="T29" fmla="*/ 3 h 200"/>
              <a:gd name="T30" fmla="*/ 98 w 183"/>
              <a:gd name="T31" fmla="*/ 0 h 200"/>
              <a:gd name="T32" fmla="*/ 81 w 183"/>
              <a:gd name="T33" fmla="*/ 0 h 200"/>
              <a:gd name="T34" fmla="*/ 78 w 183"/>
              <a:gd name="T35" fmla="*/ 3 h 200"/>
              <a:gd name="T36" fmla="*/ 81 w 183"/>
              <a:gd name="T37" fmla="*/ 6 h 200"/>
              <a:gd name="T38" fmla="*/ 84 w 183"/>
              <a:gd name="T39" fmla="*/ 6 h 200"/>
              <a:gd name="T40" fmla="*/ 84 w 183"/>
              <a:gd name="T41" fmla="*/ 23 h 200"/>
              <a:gd name="T42" fmla="*/ 9 w 183"/>
              <a:gd name="T43" fmla="*/ 103 h 200"/>
              <a:gd name="T44" fmla="*/ 38 w 183"/>
              <a:gd name="T45" fmla="*/ 164 h 200"/>
              <a:gd name="T46" fmla="*/ 29 w 183"/>
              <a:gd name="T47" fmla="*/ 190 h 200"/>
              <a:gd name="T48" fmla="*/ 33 w 183"/>
              <a:gd name="T49" fmla="*/ 198 h 200"/>
              <a:gd name="T50" fmla="*/ 35 w 183"/>
              <a:gd name="T51" fmla="*/ 199 h 200"/>
              <a:gd name="T52" fmla="*/ 43 w 183"/>
              <a:gd name="T53" fmla="*/ 196 h 200"/>
              <a:gd name="T54" fmla="*/ 53 w 183"/>
              <a:gd name="T55" fmla="*/ 174 h 200"/>
              <a:gd name="T56" fmla="*/ 89 w 183"/>
              <a:gd name="T57" fmla="*/ 183 h 200"/>
              <a:gd name="T58" fmla="*/ 125 w 183"/>
              <a:gd name="T59" fmla="*/ 174 h 200"/>
              <a:gd name="T60" fmla="*/ 136 w 183"/>
              <a:gd name="T61" fmla="*/ 196 h 200"/>
              <a:gd name="T62" fmla="*/ 144 w 183"/>
              <a:gd name="T63" fmla="*/ 199 h 200"/>
              <a:gd name="T64" fmla="*/ 146 w 183"/>
              <a:gd name="T65" fmla="*/ 198 h 200"/>
              <a:gd name="T66" fmla="*/ 149 w 183"/>
              <a:gd name="T67" fmla="*/ 190 h 200"/>
              <a:gd name="T68" fmla="*/ 141 w 183"/>
              <a:gd name="T69" fmla="*/ 164 h 200"/>
              <a:gd name="T70" fmla="*/ 169 w 183"/>
              <a:gd name="T71" fmla="*/ 103 h 200"/>
              <a:gd name="T72" fmla="*/ 89 w 183"/>
              <a:gd name="T73" fmla="*/ 167 h 200"/>
              <a:gd name="T74" fmla="*/ 25 w 183"/>
              <a:gd name="T75" fmla="*/ 103 h 200"/>
              <a:gd name="T76" fmla="*/ 89 w 183"/>
              <a:gd name="T77" fmla="*/ 39 h 200"/>
              <a:gd name="T78" fmla="*/ 153 w 183"/>
              <a:gd name="T79" fmla="*/ 103 h 200"/>
              <a:gd name="T80" fmla="*/ 89 w 183"/>
              <a:gd name="T81" fmla="*/ 167 h 200"/>
              <a:gd name="T82" fmla="*/ 97 w 183"/>
              <a:gd name="T83" fmla="*/ 111 h 200"/>
              <a:gd name="T84" fmla="*/ 100 w 183"/>
              <a:gd name="T85" fmla="*/ 103 h 200"/>
              <a:gd name="T86" fmla="*/ 91 w 183"/>
              <a:gd name="T87" fmla="*/ 92 h 200"/>
              <a:gd name="T88" fmla="*/ 91 w 183"/>
              <a:gd name="T89" fmla="*/ 55 h 200"/>
              <a:gd name="T90" fmla="*/ 89 w 183"/>
              <a:gd name="T91" fmla="*/ 53 h 200"/>
              <a:gd name="T92" fmla="*/ 87 w 183"/>
              <a:gd name="T93" fmla="*/ 55 h 200"/>
              <a:gd name="T94" fmla="*/ 87 w 183"/>
              <a:gd name="T95" fmla="*/ 92 h 200"/>
              <a:gd name="T96" fmla="*/ 78 w 183"/>
              <a:gd name="T97" fmla="*/ 103 h 200"/>
              <a:gd name="T98" fmla="*/ 89 w 183"/>
              <a:gd name="T99" fmla="*/ 114 h 200"/>
              <a:gd name="T100" fmla="*/ 93 w 183"/>
              <a:gd name="T101" fmla="*/ 113 h 200"/>
              <a:gd name="T102" fmla="*/ 104 w 183"/>
              <a:gd name="T103" fmla="*/ 131 h 200"/>
              <a:gd name="T104" fmla="*/ 107 w 183"/>
              <a:gd name="T105" fmla="*/ 132 h 200"/>
              <a:gd name="T106" fmla="*/ 108 w 183"/>
              <a:gd name="T107" fmla="*/ 129 h 200"/>
              <a:gd name="T108" fmla="*/ 97 w 183"/>
              <a:gd name="T109" fmla="*/ 11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200">
                <a:moveTo>
                  <a:pt x="62" y="22"/>
                </a:moveTo>
                <a:cubicBezTo>
                  <a:pt x="56" y="15"/>
                  <a:pt x="46" y="11"/>
                  <a:pt x="36" y="11"/>
                </a:cubicBezTo>
                <a:cubicBezTo>
                  <a:pt x="16" y="11"/>
                  <a:pt x="0" y="28"/>
                  <a:pt x="0" y="48"/>
                </a:cubicBezTo>
                <a:cubicBezTo>
                  <a:pt x="0" y="57"/>
                  <a:pt x="3" y="66"/>
                  <a:pt x="9" y="73"/>
                </a:cubicBezTo>
                <a:cubicBezTo>
                  <a:pt x="18" y="49"/>
                  <a:pt x="38" y="30"/>
                  <a:pt x="62" y="22"/>
                </a:cubicBezTo>
                <a:close/>
                <a:moveTo>
                  <a:pt x="147" y="11"/>
                </a:moveTo>
                <a:cubicBezTo>
                  <a:pt x="136" y="11"/>
                  <a:pt x="126" y="16"/>
                  <a:pt x="119" y="23"/>
                </a:cubicBezTo>
                <a:cubicBezTo>
                  <a:pt x="143" y="32"/>
                  <a:pt x="162" y="52"/>
                  <a:pt x="170" y="76"/>
                </a:cubicBezTo>
                <a:cubicBezTo>
                  <a:pt x="178" y="69"/>
                  <a:pt x="183" y="59"/>
                  <a:pt x="183" y="48"/>
                </a:cubicBezTo>
                <a:cubicBezTo>
                  <a:pt x="183" y="28"/>
                  <a:pt x="167" y="11"/>
                  <a:pt x="147" y="11"/>
                </a:cubicBezTo>
                <a:close/>
                <a:moveTo>
                  <a:pt x="169" y="103"/>
                </a:moveTo>
                <a:cubicBezTo>
                  <a:pt x="169" y="61"/>
                  <a:pt x="137" y="26"/>
                  <a:pt x="96" y="23"/>
                </a:cubicBezTo>
                <a:cubicBezTo>
                  <a:pt x="96" y="6"/>
                  <a:pt x="96" y="6"/>
                  <a:pt x="96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100" y="6"/>
                  <a:pt x="102" y="5"/>
                  <a:pt x="102" y="3"/>
                </a:cubicBezTo>
                <a:cubicBezTo>
                  <a:pt x="102" y="1"/>
                  <a:pt x="100" y="0"/>
                  <a:pt x="98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0" y="0"/>
                  <a:pt x="78" y="1"/>
                  <a:pt x="78" y="3"/>
                </a:cubicBezTo>
                <a:cubicBezTo>
                  <a:pt x="78" y="5"/>
                  <a:pt x="80" y="6"/>
                  <a:pt x="81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23"/>
                  <a:pt x="84" y="23"/>
                  <a:pt x="84" y="23"/>
                </a:cubicBezTo>
                <a:cubicBezTo>
                  <a:pt x="42" y="25"/>
                  <a:pt x="9" y="60"/>
                  <a:pt x="9" y="103"/>
                </a:cubicBezTo>
                <a:cubicBezTo>
                  <a:pt x="9" y="127"/>
                  <a:pt x="20" y="150"/>
                  <a:pt x="38" y="164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28" y="194"/>
                  <a:pt x="30" y="197"/>
                  <a:pt x="33" y="198"/>
                </a:cubicBezTo>
                <a:cubicBezTo>
                  <a:pt x="35" y="199"/>
                  <a:pt x="35" y="199"/>
                  <a:pt x="35" y="199"/>
                </a:cubicBezTo>
                <a:cubicBezTo>
                  <a:pt x="38" y="200"/>
                  <a:pt x="41" y="199"/>
                  <a:pt x="43" y="196"/>
                </a:cubicBezTo>
                <a:cubicBezTo>
                  <a:pt x="53" y="174"/>
                  <a:pt x="53" y="174"/>
                  <a:pt x="53" y="174"/>
                </a:cubicBezTo>
                <a:cubicBezTo>
                  <a:pt x="64" y="180"/>
                  <a:pt x="76" y="183"/>
                  <a:pt x="89" y="183"/>
                </a:cubicBezTo>
                <a:cubicBezTo>
                  <a:pt x="102" y="183"/>
                  <a:pt x="114" y="180"/>
                  <a:pt x="125" y="174"/>
                </a:cubicBezTo>
                <a:cubicBezTo>
                  <a:pt x="136" y="196"/>
                  <a:pt x="136" y="196"/>
                  <a:pt x="136" y="196"/>
                </a:cubicBezTo>
                <a:cubicBezTo>
                  <a:pt x="137" y="199"/>
                  <a:pt x="141" y="200"/>
                  <a:pt x="144" y="199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9" y="197"/>
                  <a:pt x="150" y="194"/>
                  <a:pt x="149" y="190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58" y="149"/>
                  <a:pt x="169" y="127"/>
                  <a:pt x="169" y="103"/>
                </a:cubicBezTo>
                <a:close/>
                <a:moveTo>
                  <a:pt x="89" y="167"/>
                </a:moveTo>
                <a:cubicBezTo>
                  <a:pt x="54" y="167"/>
                  <a:pt x="25" y="138"/>
                  <a:pt x="25" y="103"/>
                </a:cubicBezTo>
                <a:cubicBezTo>
                  <a:pt x="25" y="67"/>
                  <a:pt x="54" y="39"/>
                  <a:pt x="89" y="39"/>
                </a:cubicBezTo>
                <a:cubicBezTo>
                  <a:pt x="124" y="39"/>
                  <a:pt x="153" y="67"/>
                  <a:pt x="153" y="103"/>
                </a:cubicBezTo>
                <a:cubicBezTo>
                  <a:pt x="153" y="138"/>
                  <a:pt x="124" y="167"/>
                  <a:pt x="89" y="167"/>
                </a:cubicBezTo>
                <a:close/>
                <a:moveTo>
                  <a:pt x="97" y="111"/>
                </a:moveTo>
                <a:cubicBezTo>
                  <a:pt x="99" y="109"/>
                  <a:pt x="100" y="106"/>
                  <a:pt x="100" y="103"/>
                </a:cubicBezTo>
                <a:cubicBezTo>
                  <a:pt x="100" y="97"/>
                  <a:pt x="96" y="93"/>
                  <a:pt x="91" y="92"/>
                </a:cubicBezTo>
                <a:cubicBezTo>
                  <a:pt x="91" y="55"/>
                  <a:pt x="91" y="55"/>
                  <a:pt x="91" y="55"/>
                </a:cubicBezTo>
                <a:cubicBezTo>
                  <a:pt x="91" y="54"/>
                  <a:pt x="90" y="53"/>
                  <a:pt x="89" y="53"/>
                </a:cubicBezTo>
                <a:cubicBezTo>
                  <a:pt x="88" y="53"/>
                  <a:pt x="87" y="54"/>
                  <a:pt x="87" y="55"/>
                </a:cubicBezTo>
                <a:cubicBezTo>
                  <a:pt x="87" y="92"/>
                  <a:pt x="87" y="92"/>
                  <a:pt x="87" y="92"/>
                </a:cubicBezTo>
                <a:cubicBezTo>
                  <a:pt x="82" y="93"/>
                  <a:pt x="78" y="97"/>
                  <a:pt x="78" y="103"/>
                </a:cubicBezTo>
                <a:cubicBezTo>
                  <a:pt x="78" y="109"/>
                  <a:pt x="83" y="114"/>
                  <a:pt x="89" y="114"/>
                </a:cubicBezTo>
                <a:cubicBezTo>
                  <a:pt x="90" y="114"/>
                  <a:pt x="92" y="114"/>
                  <a:pt x="93" y="113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5" y="132"/>
                  <a:pt x="106" y="133"/>
                  <a:pt x="107" y="132"/>
                </a:cubicBezTo>
                <a:cubicBezTo>
                  <a:pt x="108" y="131"/>
                  <a:pt x="109" y="130"/>
                  <a:pt x="108" y="129"/>
                </a:cubicBezTo>
                <a:lnTo>
                  <a:pt x="97" y="1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5" name="任意多边形 54"/>
          <p:cNvSpPr/>
          <p:nvPr/>
        </p:nvSpPr>
        <p:spPr bwMode="auto">
          <a:xfrm>
            <a:off x="5167313" y="3111500"/>
            <a:ext cx="284162" cy="246063"/>
          </a:xfrm>
          <a:custGeom>
            <a:avLst/>
            <a:gdLst>
              <a:gd name="T0" fmla="*/ 151847 w 284274"/>
              <a:gd name="T1" fmla="*/ 38839 h 245465"/>
              <a:gd name="T2" fmla="*/ 250725 w 284274"/>
              <a:gd name="T3" fmla="*/ 94639 h 245465"/>
              <a:gd name="T4" fmla="*/ 262325 w 284274"/>
              <a:gd name="T5" fmla="*/ 113976 h 245465"/>
              <a:gd name="T6" fmla="*/ 262325 w 284274"/>
              <a:gd name="T7" fmla="*/ 232758 h 245465"/>
              <a:gd name="T8" fmla="*/ 249068 w 284274"/>
              <a:gd name="T9" fmla="*/ 245465 h 245465"/>
              <a:gd name="T10" fmla="*/ 193829 w 284274"/>
              <a:gd name="T11" fmla="*/ 245465 h 245465"/>
              <a:gd name="T12" fmla="*/ 180571 w 284274"/>
              <a:gd name="T13" fmla="*/ 232758 h 245465"/>
              <a:gd name="T14" fmla="*/ 180571 w 284274"/>
              <a:gd name="T15" fmla="*/ 178063 h 245465"/>
              <a:gd name="T16" fmla="*/ 167866 w 284274"/>
              <a:gd name="T17" fmla="*/ 165356 h 245465"/>
              <a:gd name="T18" fmla="*/ 118703 w 284274"/>
              <a:gd name="T19" fmla="*/ 165356 h 245465"/>
              <a:gd name="T20" fmla="*/ 105998 w 284274"/>
              <a:gd name="T21" fmla="*/ 178063 h 245465"/>
              <a:gd name="T22" fmla="*/ 105998 w 284274"/>
              <a:gd name="T23" fmla="*/ 232758 h 245465"/>
              <a:gd name="T24" fmla="*/ 92741 w 284274"/>
              <a:gd name="T25" fmla="*/ 245465 h 245465"/>
              <a:gd name="T26" fmla="*/ 37502 w 284274"/>
              <a:gd name="T27" fmla="*/ 245465 h 245465"/>
              <a:gd name="T28" fmla="*/ 24244 w 284274"/>
              <a:gd name="T29" fmla="*/ 232758 h 245465"/>
              <a:gd name="T30" fmla="*/ 24244 w 284274"/>
              <a:gd name="T31" fmla="*/ 113976 h 245465"/>
              <a:gd name="T32" fmla="*/ 35292 w 284274"/>
              <a:gd name="T33" fmla="*/ 94087 h 245465"/>
              <a:gd name="T34" fmla="*/ 129199 w 284274"/>
              <a:gd name="T35" fmla="*/ 39391 h 245465"/>
              <a:gd name="T36" fmla="*/ 151847 w 284274"/>
              <a:gd name="T37" fmla="*/ 38839 h 245465"/>
              <a:gd name="T38" fmla="*/ 150742 w 284274"/>
              <a:gd name="T39" fmla="*/ 2419 h 245465"/>
              <a:gd name="T40" fmla="*/ 276662 w 284274"/>
              <a:gd name="T41" fmla="*/ 75802 h 245465"/>
              <a:gd name="T42" fmla="*/ 283290 w 284274"/>
              <a:gd name="T43" fmla="*/ 90147 h 245465"/>
              <a:gd name="T44" fmla="*/ 267274 w 284274"/>
              <a:gd name="T45" fmla="*/ 91251 h 245465"/>
              <a:gd name="T46" fmla="*/ 150742 w 284274"/>
              <a:gd name="T47" fmla="*/ 23937 h 245465"/>
              <a:gd name="T48" fmla="*/ 128098 w 284274"/>
              <a:gd name="T49" fmla="*/ 23937 h 245465"/>
              <a:gd name="T50" fmla="*/ 17090 w 284274"/>
              <a:gd name="T51" fmla="*/ 91251 h 245465"/>
              <a:gd name="T52" fmla="*/ 1074 w 284274"/>
              <a:gd name="T53" fmla="*/ 90147 h 245465"/>
              <a:gd name="T54" fmla="*/ 7149 w 284274"/>
              <a:gd name="T55" fmla="*/ 75250 h 245465"/>
              <a:gd name="T56" fmla="*/ 128098 w 284274"/>
              <a:gd name="T57" fmla="*/ 2970 h 245465"/>
              <a:gd name="T58" fmla="*/ 150742 w 284274"/>
              <a:gd name="T59" fmla="*/ 2419 h 245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4274" h="245465">
                <a:moveTo>
                  <a:pt x="151847" y="38839"/>
                </a:moveTo>
                <a:lnTo>
                  <a:pt x="250725" y="94639"/>
                </a:lnTo>
                <a:cubicBezTo>
                  <a:pt x="257354" y="97954"/>
                  <a:pt x="262325" y="106794"/>
                  <a:pt x="262325" y="113976"/>
                </a:cubicBezTo>
                <a:cubicBezTo>
                  <a:pt x="262325" y="113976"/>
                  <a:pt x="262325" y="113976"/>
                  <a:pt x="262325" y="232758"/>
                </a:cubicBezTo>
                <a:cubicBezTo>
                  <a:pt x="262325" y="239940"/>
                  <a:pt x="256249" y="245465"/>
                  <a:pt x="249068" y="245465"/>
                </a:cubicBezTo>
                <a:cubicBezTo>
                  <a:pt x="249068" y="245465"/>
                  <a:pt x="249068" y="245465"/>
                  <a:pt x="193829" y="245465"/>
                </a:cubicBezTo>
                <a:cubicBezTo>
                  <a:pt x="186648" y="245465"/>
                  <a:pt x="180571" y="239940"/>
                  <a:pt x="180571" y="232758"/>
                </a:cubicBezTo>
                <a:cubicBezTo>
                  <a:pt x="180571" y="232758"/>
                  <a:pt x="180571" y="232758"/>
                  <a:pt x="180571" y="178063"/>
                </a:cubicBezTo>
                <a:cubicBezTo>
                  <a:pt x="180571" y="170881"/>
                  <a:pt x="175047" y="165356"/>
                  <a:pt x="167866" y="165356"/>
                </a:cubicBezTo>
                <a:cubicBezTo>
                  <a:pt x="167866" y="165356"/>
                  <a:pt x="167866" y="165356"/>
                  <a:pt x="118703" y="165356"/>
                </a:cubicBezTo>
                <a:cubicBezTo>
                  <a:pt x="111522" y="165356"/>
                  <a:pt x="105998" y="170881"/>
                  <a:pt x="105998" y="178063"/>
                </a:cubicBezTo>
                <a:cubicBezTo>
                  <a:pt x="105998" y="178063"/>
                  <a:pt x="105998" y="178063"/>
                  <a:pt x="105998" y="232758"/>
                </a:cubicBezTo>
                <a:cubicBezTo>
                  <a:pt x="105998" y="239940"/>
                  <a:pt x="99922" y="245465"/>
                  <a:pt x="92741" y="245465"/>
                </a:cubicBezTo>
                <a:cubicBezTo>
                  <a:pt x="92741" y="245465"/>
                  <a:pt x="92741" y="245465"/>
                  <a:pt x="37502" y="245465"/>
                </a:cubicBezTo>
                <a:cubicBezTo>
                  <a:pt x="29768" y="245465"/>
                  <a:pt x="24244" y="239940"/>
                  <a:pt x="24244" y="232758"/>
                </a:cubicBezTo>
                <a:cubicBezTo>
                  <a:pt x="24244" y="232758"/>
                  <a:pt x="24244" y="232758"/>
                  <a:pt x="24244" y="113976"/>
                </a:cubicBezTo>
                <a:cubicBezTo>
                  <a:pt x="24244" y="106794"/>
                  <a:pt x="29216" y="97954"/>
                  <a:pt x="35292" y="94087"/>
                </a:cubicBezTo>
                <a:cubicBezTo>
                  <a:pt x="35292" y="94087"/>
                  <a:pt x="35292" y="94087"/>
                  <a:pt x="129199" y="39391"/>
                </a:cubicBezTo>
                <a:cubicBezTo>
                  <a:pt x="135275" y="35524"/>
                  <a:pt x="145770" y="35524"/>
                  <a:pt x="151847" y="38839"/>
                </a:cubicBezTo>
                <a:close/>
                <a:moveTo>
                  <a:pt x="150742" y="2419"/>
                </a:moveTo>
                <a:cubicBezTo>
                  <a:pt x="276662" y="75802"/>
                  <a:pt x="276662" y="75802"/>
                  <a:pt x="276662" y="75802"/>
                </a:cubicBezTo>
                <a:cubicBezTo>
                  <a:pt x="282738" y="79112"/>
                  <a:pt x="286051" y="85733"/>
                  <a:pt x="283290" y="90147"/>
                </a:cubicBezTo>
                <a:cubicBezTo>
                  <a:pt x="281081" y="94561"/>
                  <a:pt x="273901" y="95113"/>
                  <a:pt x="267274" y="91251"/>
                </a:cubicBezTo>
                <a:cubicBezTo>
                  <a:pt x="150742" y="23937"/>
                  <a:pt x="150742" y="23937"/>
                  <a:pt x="150742" y="23937"/>
                </a:cubicBezTo>
                <a:cubicBezTo>
                  <a:pt x="144667" y="20075"/>
                  <a:pt x="134726" y="20075"/>
                  <a:pt x="128098" y="23937"/>
                </a:cubicBezTo>
                <a:cubicBezTo>
                  <a:pt x="17090" y="91251"/>
                  <a:pt x="17090" y="91251"/>
                  <a:pt x="17090" y="91251"/>
                </a:cubicBezTo>
                <a:cubicBezTo>
                  <a:pt x="10462" y="95113"/>
                  <a:pt x="3283" y="94561"/>
                  <a:pt x="1074" y="90147"/>
                </a:cubicBezTo>
                <a:cubicBezTo>
                  <a:pt x="-1688" y="85733"/>
                  <a:pt x="1074" y="79112"/>
                  <a:pt x="7149" y="75250"/>
                </a:cubicBezTo>
                <a:cubicBezTo>
                  <a:pt x="128098" y="2970"/>
                  <a:pt x="128098" y="2970"/>
                  <a:pt x="128098" y="2970"/>
                </a:cubicBezTo>
                <a:cubicBezTo>
                  <a:pt x="134174" y="-892"/>
                  <a:pt x="144667" y="-892"/>
                  <a:pt x="150742" y="24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6" name="任意多边形 53"/>
          <p:cNvSpPr/>
          <p:nvPr/>
        </p:nvSpPr>
        <p:spPr bwMode="auto">
          <a:xfrm>
            <a:off x="6070600" y="2684463"/>
            <a:ext cx="306388" cy="234950"/>
          </a:xfrm>
          <a:custGeom>
            <a:avLst/>
            <a:gdLst>
              <a:gd name="T0" fmla="*/ 59259 w 306505"/>
              <a:gd name="T1" fmla="*/ 107097 h 235491"/>
              <a:gd name="T2" fmla="*/ 145314 w 306505"/>
              <a:gd name="T3" fmla="*/ 147220 h 235491"/>
              <a:gd name="T4" fmla="*/ 232097 w 306505"/>
              <a:gd name="T5" fmla="*/ 107097 h 235491"/>
              <a:gd name="T6" fmla="*/ 232097 w 306505"/>
              <a:gd name="T7" fmla="*/ 206311 h 235491"/>
              <a:gd name="T8" fmla="*/ 148231 w 306505"/>
              <a:gd name="T9" fmla="*/ 235491 h 235491"/>
              <a:gd name="T10" fmla="*/ 145314 w 306505"/>
              <a:gd name="T11" fmla="*/ 235491 h 235491"/>
              <a:gd name="T12" fmla="*/ 143126 w 306505"/>
              <a:gd name="T13" fmla="*/ 235491 h 235491"/>
              <a:gd name="T14" fmla="*/ 59259 w 306505"/>
              <a:gd name="T15" fmla="*/ 206311 h 235491"/>
              <a:gd name="T16" fmla="*/ 59259 w 306505"/>
              <a:gd name="T17" fmla="*/ 107097 h 235491"/>
              <a:gd name="T18" fmla="*/ 151850 w 306505"/>
              <a:gd name="T19" fmla="*/ 0 h 235491"/>
              <a:gd name="T20" fmla="*/ 293613 w 306505"/>
              <a:gd name="T21" fmla="*/ 63271 h 235491"/>
              <a:gd name="T22" fmla="*/ 294750 w 306505"/>
              <a:gd name="T23" fmla="*/ 63271 h 235491"/>
              <a:gd name="T24" fmla="*/ 294750 w 306505"/>
              <a:gd name="T25" fmla="*/ 63778 h 235491"/>
              <a:gd name="T26" fmla="*/ 298453 w 306505"/>
              <a:gd name="T27" fmla="*/ 65431 h 235491"/>
              <a:gd name="T28" fmla="*/ 294750 w 306505"/>
              <a:gd name="T29" fmla="*/ 67119 h 235491"/>
              <a:gd name="T30" fmla="*/ 294750 w 306505"/>
              <a:gd name="T31" fmla="*/ 151851 h 235491"/>
              <a:gd name="T32" fmla="*/ 300642 w 306505"/>
              <a:gd name="T33" fmla="*/ 154292 h 235491"/>
              <a:gd name="T34" fmla="*/ 304936 w 306505"/>
              <a:gd name="T35" fmla="*/ 164659 h 235491"/>
              <a:gd name="T36" fmla="*/ 300642 w 306505"/>
              <a:gd name="T37" fmla="*/ 175026 h 235491"/>
              <a:gd name="T38" fmla="*/ 300479 w 306505"/>
              <a:gd name="T39" fmla="*/ 175094 h 235491"/>
              <a:gd name="T40" fmla="*/ 303541 w 306505"/>
              <a:gd name="T41" fmla="*/ 186059 h 235491"/>
              <a:gd name="T42" fmla="*/ 305531 w 306505"/>
              <a:gd name="T43" fmla="*/ 230861 h 235491"/>
              <a:gd name="T44" fmla="*/ 293206 w 306505"/>
              <a:gd name="T45" fmla="*/ 230861 h 235491"/>
              <a:gd name="T46" fmla="*/ 291126 w 306505"/>
              <a:gd name="T47" fmla="*/ 230861 h 235491"/>
              <a:gd name="T48" fmla="*/ 290967 w 306505"/>
              <a:gd name="T49" fmla="*/ 230861 h 235491"/>
              <a:gd name="T50" fmla="*/ 288886 w 306505"/>
              <a:gd name="T51" fmla="*/ 230861 h 235491"/>
              <a:gd name="T52" fmla="*/ 276561 w 306505"/>
              <a:gd name="T53" fmla="*/ 230861 h 235491"/>
              <a:gd name="T54" fmla="*/ 278551 w 306505"/>
              <a:gd name="T55" fmla="*/ 186059 h 235491"/>
              <a:gd name="T56" fmla="*/ 281453 w 306505"/>
              <a:gd name="T57" fmla="*/ 175666 h 235491"/>
              <a:gd name="T58" fmla="*/ 279908 w 306505"/>
              <a:gd name="T59" fmla="*/ 175026 h 235491"/>
              <a:gd name="T60" fmla="*/ 275614 w 306505"/>
              <a:gd name="T61" fmla="*/ 164659 h 235491"/>
              <a:gd name="T62" fmla="*/ 279908 w 306505"/>
              <a:gd name="T63" fmla="*/ 154292 h 235491"/>
              <a:gd name="T64" fmla="*/ 285799 w 306505"/>
              <a:gd name="T65" fmla="*/ 151852 h 235491"/>
              <a:gd name="T66" fmla="*/ 285799 w 306505"/>
              <a:gd name="T67" fmla="*/ 71199 h 235491"/>
              <a:gd name="T68" fmla="*/ 148146 w 306505"/>
              <a:gd name="T69" fmla="*/ 133949 h 235491"/>
              <a:gd name="T70" fmla="*/ 0 w 306505"/>
              <a:gd name="T71" fmla="*/ 66974 h 235491"/>
              <a:gd name="T72" fmla="*/ 151850 w 306505"/>
              <a:gd name="T73" fmla="*/ 0 h 235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6505" h="235491">
                <a:moveTo>
                  <a:pt x="59259" y="107097"/>
                </a:moveTo>
                <a:cubicBezTo>
                  <a:pt x="59259" y="107827"/>
                  <a:pt x="131457" y="141384"/>
                  <a:pt x="145314" y="147220"/>
                </a:cubicBezTo>
                <a:cubicBezTo>
                  <a:pt x="159899" y="141384"/>
                  <a:pt x="232097" y="107827"/>
                  <a:pt x="232097" y="107097"/>
                </a:cubicBezTo>
                <a:lnTo>
                  <a:pt x="232097" y="206311"/>
                </a:lnTo>
                <a:cubicBezTo>
                  <a:pt x="208760" y="231114"/>
                  <a:pt x="162816" y="234762"/>
                  <a:pt x="148231" y="235491"/>
                </a:cubicBezTo>
                <a:cubicBezTo>
                  <a:pt x="148231" y="235491"/>
                  <a:pt x="147501" y="235491"/>
                  <a:pt x="145314" y="235491"/>
                </a:cubicBezTo>
                <a:cubicBezTo>
                  <a:pt x="143855" y="235491"/>
                  <a:pt x="143126" y="235491"/>
                  <a:pt x="143126" y="235491"/>
                </a:cubicBezTo>
                <a:cubicBezTo>
                  <a:pt x="128540" y="234762"/>
                  <a:pt x="82596" y="231114"/>
                  <a:pt x="59259" y="206311"/>
                </a:cubicBezTo>
                <a:cubicBezTo>
                  <a:pt x="59259" y="206311"/>
                  <a:pt x="59259" y="206311"/>
                  <a:pt x="59259" y="107097"/>
                </a:cubicBezTo>
                <a:close/>
                <a:moveTo>
                  <a:pt x="151850" y="0"/>
                </a:moveTo>
                <a:lnTo>
                  <a:pt x="293613" y="63271"/>
                </a:lnTo>
                <a:lnTo>
                  <a:pt x="294750" y="63271"/>
                </a:lnTo>
                <a:lnTo>
                  <a:pt x="294750" y="63778"/>
                </a:lnTo>
                <a:lnTo>
                  <a:pt x="298453" y="65431"/>
                </a:lnTo>
                <a:lnTo>
                  <a:pt x="294750" y="67119"/>
                </a:lnTo>
                <a:lnTo>
                  <a:pt x="294750" y="151851"/>
                </a:lnTo>
                <a:lnTo>
                  <a:pt x="300642" y="154292"/>
                </a:lnTo>
                <a:cubicBezTo>
                  <a:pt x="303295" y="156945"/>
                  <a:pt x="304936" y="160610"/>
                  <a:pt x="304936" y="164659"/>
                </a:cubicBezTo>
                <a:cubicBezTo>
                  <a:pt x="304936" y="168708"/>
                  <a:pt x="303295" y="172373"/>
                  <a:pt x="300642" y="175026"/>
                </a:cubicBezTo>
                <a:lnTo>
                  <a:pt x="300479" y="175094"/>
                </a:lnTo>
                <a:lnTo>
                  <a:pt x="303541" y="186059"/>
                </a:lnTo>
                <a:cubicBezTo>
                  <a:pt x="305893" y="196873"/>
                  <a:pt x="307702" y="212322"/>
                  <a:pt x="305531" y="230861"/>
                </a:cubicBezTo>
                <a:lnTo>
                  <a:pt x="293206" y="230861"/>
                </a:lnTo>
                <a:lnTo>
                  <a:pt x="291126" y="230861"/>
                </a:lnTo>
                <a:lnTo>
                  <a:pt x="290967" y="230861"/>
                </a:lnTo>
                <a:cubicBezTo>
                  <a:pt x="288886" y="230861"/>
                  <a:pt x="288886" y="230861"/>
                  <a:pt x="288886" y="230861"/>
                </a:cubicBezTo>
                <a:lnTo>
                  <a:pt x="276561" y="230861"/>
                </a:lnTo>
                <a:cubicBezTo>
                  <a:pt x="274390" y="212322"/>
                  <a:pt x="276199" y="196873"/>
                  <a:pt x="278551" y="186059"/>
                </a:cubicBezTo>
                <a:lnTo>
                  <a:pt x="281453" y="175666"/>
                </a:lnTo>
                <a:lnTo>
                  <a:pt x="279908" y="175026"/>
                </a:lnTo>
                <a:cubicBezTo>
                  <a:pt x="277255" y="172373"/>
                  <a:pt x="275614" y="168708"/>
                  <a:pt x="275614" y="164659"/>
                </a:cubicBezTo>
                <a:cubicBezTo>
                  <a:pt x="275614" y="160610"/>
                  <a:pt x="277255" y="156945"/>
                  <a:pt x="279908" y="154292"/>
                </a:cubicBezTo>
                <a:lnTo>
                  <a:pt x="285799" y="151852"/>
                </a:lnTo>
                <a:lnTo>
                  <a:pt x="285799" y="71199"/>
                </a:lnTo>
                <a:lnTo>
                  <a:pt x="148146" y="133949"/>
                </a:lnTo>
                <a:lnTo>
                  <a:pt x="0" y="66974"/>
                </a:lnTo>
                <a:lnTo>
                  <a:pt x="1518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7" name="Freeform 63"/>
          <p:cNvSpPr>
            <a:spLocks noChangeAspect="1" noEditPoints="1"/>
          </p:cNvSpPr>
          <p:nvPr/>
        </p:nvSpPr>
        <p:spPr bwMode="auto">
          <a:xfrm>
            <a:off x="5584825" y="2643188"/>
            <a:ext cx="266700" cy="301625"/>
          </a:xfrm>
          <a:custGeom>
            <a:avLst/>
            <a:gdLst>
              <a:gd name="T0" fmla="*/ 319 w 352"/>
              <a:gd name="T1" fmla="*/ 209 h 400"/>
              <a:gd name="T2" fmla="*/ 238 w 352"/>
              <a:gd name="T3" fmla="*/ 134 h 400"/>
              <a:gd name="T4" fmla="*/ 251 w 352"/>
              <a:gd name="T5" fmla="*/ 134 h 400"/>
              <a:gd name="T6" fmla="*/ 313 w 352"/>
              <a:gd name="T7" fmla="*/ 114 h 400"/>
              <a:gd name="T8" fmla="*/ 283 w 352"/>
              <a:gd name="T9" fmla="*/ 96 h 400"/>
              <a:gd name="T10" fmla="*/ 292 w 352"/>
              <a:gd name="T11" fmla="*/ 82 h 400"/>
              <a:gd name="T12" fmla="*/ 289 w 352"/>
              <a:gd name="T13" fmla="*/ 75 h 400"/>
              <a:gd name="T14" fmla="*/ 237 w 352"/>
              <a:gd name="T15" fmla="*/ 97 h 400"/>
              <a:gd name="T16" fmla="*/ 231 w 352"/>
              <a:gd name="T17" fmla="*/ 16 h 400"/>
              <a:gd name="T18" fmla="*/ 142 w 352"/>
              <a:gd name="T19" fmla="*/ 17 h 400"/>
              <a:gd name="T20" fmla="*/ 136 w 352"/>
              <a:gd name="T21" fmla="*/ 108 h 400"/>
              <a:gd name="T22" fmla="*/ 121 w 352"/>
              <a:gd name="T23" fmla="*/ 112 h 400"/>
              <a:gd name="T24" fmla="*/ 111 w 352"/>
              <a:gd name="T25" fmla="*/ 119 h 400"/>
              <a:gd name="T26" fmla="*/ 127 w 352"/>
              <a:gd name="T27" fmla="*/ 130 h 400"/>
              <a:gd name="T28" fmla="*/ 34 w 352"/>
              <a:gd name="T29" fmla="*/ 214 h 400"/>
              <a:gd name="T30" fmla="*/ 149 w 352"/>
              <a:gd name="T31" fmla="*/ 391 h 400"/>
              <a:gd name="T32" fmla="*/ 343 w 352"/>
              <a:gd name="T33" fmla="*/ 268 h 400"/>
              <a:gd name="T34" fmla="*/ 303 w 352"/>
              <a:gd name="T35" fmla="*/ 109 h 400"/>
              <a:gd name="T36" fmla="*/ 251 w 352"/>
              <a:gd name="T37" fmla="*/ 123 h 400"/>
              <a:gd name="T38" fmla="*/ 243 w 352"/>
              <a:gd name="T39" fmla="*/ 122 h 400"/>
              <a:gd name="T40" fmla="*/ 280 w 352"/>
              <a:gd name="T41" fmla="*/ 85 h 400"/>
              <a:gd name="T42" fmla="*/ 239 w 352"/>
              <a:gd name="T43" fmla="*/ 111 h 400"/>
              <a:gd name="T44" fmla="*/ 280 w 352"/>
              <a:gd name="T45" fmla="*/ 85 h 400"/>
              <a:gd name="T46" fmla="*/ 218 w 352"/>
              <a:gd name="T47" fmla="*/ 315 h 400"/>
              <a:gd name="T48" fmla="*/ 183 w 352"/>
              <a:gd name="T49" fmla="*/ 326 h 400"/>
              <a:gd name="T50" fmla="*/ 169 w 352"/>
              <a:gd name="T51" fmla="*/ 344 h 400"/>
              <a:gd name="T52" fmla="*/ 147 w 352"/>
              <a:gd name="T53" fmla="*/ 322 h 400"/>
              <a:gd name="T54" fmla="*/ 122 w 352"/>
              <a:gd name="T55" fmla="*/ 300 h 400"/>
              <a:gd name="T56" fmla="*/ 155 w 352"/>
              <a:gd name="T57" fmla="*/ 280 h 400"/>
              <a:gd name="T58" fmla="*/ 169 w 352"/>
              <a:gd name="T59" fmla="*/ 301 h 400"/>
              <a:gd name="T60" fmla="*/ 142 w 352"/>
              <a:gd name="T61" fmla="*/ 258 h 400"/>
              <a:gd name="T62" fmla="*/ 122 w 352"/>
              <a:gd name="T63" fmla="*/ 225 h 400"/>
              <a:gd name="T64" fmla="*/ 169 w 352"/>
              <a:gd name="T65" fmla="*/ 184 h 400"/>
              <a:gd name="T66" fmla="*/ 183 w 352"/>
              <a:gd name="T67" fmla="*/ 175 h 400"/>
              <a:gd name="T68" fmla="*/ 215 w 352"/>
              <a:gd name="T69" fmla="*/ 194 h 400"/>
              <a:gd name="T70" fmla="*/ 195 w 352"/>
              <a:gd name="T71" fmla="*/ 223 h 400"/>
              <a:gd name="T72" fmla="*/ 183 w 352"/>
              <a:gd name="T73" fmla="*/ 209 h 400"/>
              <a:gd name="T74" fmla="*/ 221 w 352"/>
              <a:gd name="T75" fmla="*/ 252 h 400"/>
              <a:gd name="T76" fmla="*/ 230 w 352"/>
              <a:gd name="T77" fmla="*/ 30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2" h="400">
                <a:moveTo>
                  <a:pt x="343" y="268"/>
                </a:moveTo>
                <a:cubicBezTo>
                  <a:pt x="339" y="245"/>
                  <a:pt x="331" y="231"/>
                  <a:pt x="319" y="209"/>
                </a:cubicBezTo>
                <a:cubicBezTo>
                  <a:pt x="308" y="192"/>
                  <a:pt x="288" y="172"/>
                  <a:pt x="273" y="160"/>
                </a:cubicBezTo>
                <a:cubicBezTo>
                  <a:pt x="262" y="151"/>
                  <a:pt x="249" y="143"/>
                  <a:pt x="238" y="134"/>
                </a:cubicBezTo>
                <a:cubicBezTo>
                  <a:pt x="241" y="134"/>
                  <a:pt x="241" y="134"/>
                  <a:pt x="241" y="134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258" y="134"/>
                  <a:pt x="266" y="134"/>
                  <a:pt x="274" y="133"/>
                </a:cubicBezTo>
                <a:cubicBezTo>
                  <a:pt x="283" y="132"/>
                  <a:pt x="306" y="128"/>
                  <a:pt x="313" y="114"/>
                </a:cubicBezTo>
                <a:cubicBezTo>
                  <a:pt x="318" y="104"/>
                  <a:pt x="314" y="99"/>
                  <a:pt x="311" y="97"/>
                </a:cubicBezTo>
                <a:cubicBezTo>
                  <a:pt x="306" y="93"/>
                  <a:pt x="295" y="94"/>
                  <a:pt x="283" y="96"/>
                </a:cubicBezTo>
                <a:cubicBezTo>
                  <a:pt x="288" y="92"/>
                  <a:pt x="291" y="88"/>
                  <a:pt x="292" y="84"/>
                </a:cubicBezTo>
                <a:cubicBezTo>
                  <a:pt x="292" y="84"/>
                  <a:pt x="292" y="83"/>
                  <a:pt x="292" y="82"/>
                </a:cubicBezTo>
                <a:cubicBezTo>
                  <a:pt x="292" y="80"/>
                  <a:pt x="292" y="78"/>
                  <a:pt x="290" y="76"/>
                </a:cubicBezTo>
                <a:cubicBezTo>
                  <a:pt x="289" y="75"/>
                  <a:pt x="289" y="75"/>
                  <a:pt x="289" y="75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72" y="72"/>
                  <a:pt x="251" y="83"/>
                  <a:pt x="237" y="97"/>
                </a:cubicBezTo>
                <a:cubicBezTo>
                  <a:pt x="252" y="77"/>
                  <a:pt x="280" y="51"/>
                  <a:pt x="285" y="30"/>
                </a:cubicBezTo>
                <a:cubicBezTo>
                  <a:pt x="266" y="29"/>
                  <a:pt x="247" y="25"/>
                  <a:pt x="231" y="16"/>
                </a:cubicBezTo>
                <a:cubicBezTo>
                  <a:pt x="216" y="8"/>
                  <a:pt x="209" y="0"/>
                  <a:pt x="191" y="3"/>
                </a:cubicBezTo>
                <a:cubicBezTo>
                  <a:pt x="174" y="5"/>
                  <a:pt x="158" y="13"/>
                  <a:pt x="142" y="17"/>
                </a:cubicBezTo>
                <a:cubicBezTo>
                  <a:pt x="124" y="22"/>
                  <a:pt x="108" y="15"/>
                  <a:pt x="90" y="18"/>
                </a:cubicBezTo>
                <a:cubicBezTo>
                  <a:pt x="87" y="49"/>
                  <a:pt x="125" y="79"/>
                  <a:pt x="136" y="108"/>
                </a:cubicBezTo>
                <a:cubicBezTo>
                  <a:pt x="131" y="109"/>
                  <a:pt x="126" y="110"/>
                  <a:pt x="121" y="112"/>
                </a:cubicBezTo>
                <a:cubicBezTo>
                  <a:pt x="121" y="112"/>
                  <a:pt x="121" y="112"/>
                  <a:pt x="121" y="112"/>
                </a:cubicBezTo>
                <a:cubicBezTo>
                  <a:pt x="118" y="113"/>
                  <a:pt x="115" y="114"/>
                  <a:pt x="114" y="116"/>
                </a:cubicBezTo>
                <a:cubicBezTo>
                  <a:pt x="111" y="119"/>
                  <a:pt x="111" y="119"/>
                  <a:pt x="111" y="119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16" y="127"/>
                  <a:pt x="120" y="129"/>
                  <a:pt x="127" y="130"/>
                </a:cubicBezTo>
                <a:cubicBezTo>
                  <a:pt x="113" y="139"/>
                  <a:pt x="96" y="149"/>
                  <a:pt x="84" y="159"/>
                </a:cubicBezTo>
                <a:cubicBezTo>
                  <a:pt x="69" y="172"/>
                  <a:pt x="46" y="198"/>
                  <a:pt x="34" y="214"/>
                </a:cubicBezTo>
                <a:cubicBezTo>
                  <a:pt x="13" y="240"/>
                  <a:pt x="0" y="275"/>
                  <a:pt x="6" y="307"/>
                </a:cubicBezTo>
                <a:cubicBezTo>
                  <a:pt x="18" y="370"/>
                  <a:pt x="92" y="391"/>
                  <a:pt x="149" y="391"/>
                </a:cubicBezTo>
                <a:cubicBezTo>
                  <a:pt x="212" y="391"/>
                  <a:pt x="293" y="400"/>
                  <a:pt x="335" y="348"/>
                </a:cubicBezTo>
                <a:cubicBezTo>
                  <a:pt x="352" y="327"/>
                  <a:pt x="347" y="295"/>
                  <a:pt x="343" y="268"/>
                </a:cubicBezTo>
                <a:close/>
                <a:moveTo>
                  <a:pt x="305" y="105"/>
                </a:moveTo>
                <a:cubicBezTo>
                  <a:pt x="305" y="105"/>
                  <a:pt x="305" y="106"/>
                  <a:pt x="303" y="109"/>
                </a:cubicBezTo>
                <a:cubicBezTo>
                  <a:pt x="299" y="117"/>
                  <a:pt x="284" y="121"/>
                  <a:pt x="273" y="123"/>
                </a:cubicBezTo>
                <a:cubicBezTo>
                  <a:pt x="266" y="124"/>
                  <a:pt x="258" y="124"/>
                  <a:pt x="251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43" y="122"/>
                  <a:pt x="243" y="122"/>
                  <a:pt x="243" y="122"/>
                </a:cubicBezTo>
                <a:cubicBezTo>
                  <a:pt x="263" y="112"/>
                  <a:pt x="300" y="101"/>
                  <a:pt x="305" y="105"/>
                </a:cubicBezTo>
                <a:close/>
                <a:moveTo>
                  <a:pt x="280" y="85"/>
                </a:moveTo>
                <a:cubicBezTo>
                  <a:pt x="275" y="90"/>
                  <a:pt x="260" y="99"/>
                  <a:pt x="251" y="104"/>
                </a:cubicBezTo>
                <a:cubicBezTo>
                  <a:pt x="247" y="106"/>
                  <a:pt x="243" y="108"/>
                  <a:pt x="239" y="111"/>
                </a:cubicBezTo>
                <a:cubicBezTo>
                  <a:pt x="239" y="111"/>
                  <a:pt x="239" y="111"/>
                  <a:pt x="239" y="111"/>
                </a:cubicBezTo>
                <a:cubicBezTo>
                  <a:pt x="249" y="98"/>
                  <a:pt x="267" y="86"/>
                  <a:pt x="280" y="85"/>
                </a:cubicBezTo>
                <a:close/>
                <a:moveTo>
                  <a:pt x="230" y="301"/>
                </a:moveTo>
                <a:cubicBezTo>
                  <a:pt x="227" y="306"/>
                  <a:pt x="223" y="311"/>
                  <a:pt x="218" y="315"/>
                </a:cubicBezTo>
                <a:cubicBezTo>
                  <a:pt x="213" y="319"/>
                  <a:pt x="208" y="322"/>
                  <a:pt x="203" y="323"/>
                </a:cubicBezTo>
                <a:cubicBezTo>
                  <a:pt x="197" y="325"/>
                  <a:pt x="191" y="326"/>
                  <a:pt x="183" y="326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69" y="344"/>
                  <a:pt x="169" y="344"/>
                  <a:pt x="169" y="344"/>
                </a:cubicBezTo>
                <a:cubicBezTo>
                  <a:pt x="169" y="326"/>
                  <a:pt x="169" y="326"/>
                  <a:pt x="169" y="326"/>
                </a:cubicBezTo>
                <a:cubicBezTo>
                  <a:pt x="160" y="326"/>
                  <a:pt x="152" y="324"/>
                  <a:pt x="147" y="322"/>
                </a:cubicBezTo>
                <a:cubicBezTo>
                  <a:pt x="141" y="320"/>
                  <a:pt x="136" y="317"/>
                  <a:pt x="132" y="313"/>
                </a:cubicBezTo>
                <a:cubicBezTo>
                  <a:pt x="127" y="309"/>
                  <a:pt x="124" y="305"/>
                  <a:pt x="122" y="300"/>
                </a:cubicBezTo>
                <a:cubicBezTo>
                  <a:pt x="120" y="296"/>
                  <a:pt x="118" y="291"/>
                  <a:pt x="117" y="284"/>
                </a:cubicBezTo>
                <a:cubicBezTo>
                  <a:pt x="155" y="280"/>
                  <a:pt x="155" y="280"/>
                  <a:pt x="155" y="280"/>
                </a:cubicBezTo>
                <a:cubicBezTo>
                  <a:pt x="156" y="286"/>
                  <a:pt x="158" y="291"/>
                  <a:pt x="160" y="293"/>
                </a:cubicBezTo>
                <a:cubicBezTo>
                  <a:pt x="162" y="296"/>
                  <a:pt x="165" y="299"/>
                  <a:pt x="169" y="301"/>
                </a:cubicBezTo>
                <a:cubicBezTo>
                  <a:pt x="169" y="267"/>
                  <a:pt x="169" y="267"/>
                  <a:pt x="169" y="267"/>
                </a:cubicBezTo>
                <a:cubicBezTo>
                  <a:pt x="156" y="264"/>
                  <a:pt x="147" y="261"/>
                  <a:pt x="142" y="258"/>
                </a:cubicBezTo>
                <a:cubicBezTo>
                  <a:pt x="137" y="255"/>
                  <a:pt x="132" y="251"/>
                  <a:pt x="128" y="246"/>
                </a:cubicBezTo>
                <a:cubicBezTo>
                  <a:pt x="124" y="240"/>
                  <a:pt x="122" y="233"/>
                  <a:pt x="122" y="225"/>
                </a:cubicBezTo>
                <a:cubicBezTo>
                  <a:pt x="122" y="213"/>
                  <a:pt x="126" y="204"/>
                  <a:pt x="134" y="196"/>
                </a:cubicBezTo>
                <a:cubicBezTo>
                  <a:pt x="142" y="189"/>
                  <a:pt x="154" y="185"/>
                  <a:pt x="169" y="184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7" y="185"/>
                  <a:pt x="208" y="188"/>
                  <a:pt x="215" y="194"/>
                </a:cubicBezTo>
                <a:cubicBezTo>
                  <a:pt x="223" y="200"/>
                  <a:pt x="228" y="208"/>
                  <a:pt x="230" y="218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3" y="219"/>
                  <a:pt x="191" y="216"/>
                  <a:pt x="190" y="214"/>
                </a:cubicBezTo>
                <a:cubicBezTo>
                  <a:pt x="189" y="212"/>
                  <a:pt x="186" y="211"/>
                  <a:pt x="183" y="209"/>
                </a:cubicBezTo>
                <a:cubicBezTo>
                  <a:pt x="183" y="236"/>
                  <a:pt x="183" y="236"/>
                  <a:pt x="183" y="236"/>
                </a:cubicBezTo>
                <a:cubicBezTo>
                  <a:pt x="202" y="241"/>
                  <a:pt x="215" y="247"/>
                  <a:pt x="221" y="252"/>
                </a:cubicBezTo>
                <a:cubicBezTo>
                  <a:pt x="230" y="260"/>
                  <a:pt x="234" y="270"/>
                  <a:pt x="234" y="282"/>
                </a:cubicBezTo>
                <a:cubicBezTo>
                  <a:pt x="234" y="288"/>
                  <a:pt x="233" y="295"/>
                  <a:pt x="230" y="3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8" name="Freeform 285"/>
          <p:cNvSpPr>
            <a:spLocks noEditPoints="1"/>
          </p:cNvSpPr>
          <p:nvPr/>
        </p:nvSpPr>
        <p:spPr bwMode="auto">
          <a:xfrm>
            <a:off x="6043613" y="3849688"/>
            <a:ext cx="250825" cy="255587"/>
          </a:xfrm>
          <a:custGeom>
            <a:avLst/>
            <a:gdLst>
              <a:gd name="T0" fmla="*/ 101 w 201"/>
              <a:gd name="T1" fmla="*/ 60 h 203"/>
              <a:gd name="T2" fmla="*/ 58 w 201"/>
              <a:gd name="T3" fmla="*/ 103 h 203"/>
              <a:gd name="T4" fmla="*/ 101 w 201"/>
              <a:gd name="T5" fmla="*/ 147 h 203"/>
              <a:gd name="T6" fmla="*/ 144 w 201"/>
              <a:gd name="T7" fmla="*/ 103 h 203"/>
              <a:gd name="T8" fmla="*/ 101 w 201"/>
              <a:gd name="T9" fmla="*/ 60 h 203"/>
              <a:gd name="T10" fmla="*/ 180 w 201"/>
              <a:gd name="T11" fmla="*/ 101 h 203"/>
              <a:gd name="T12" fmla="*/ 180 w 201"/>
              <a:gd name="T13" fmla="*/ 95 h 203"/>
              <a:gd name="T14" fmla="*/ 201 w 201"/>
              <a:gd name="T15" fmla="*/ 90 h 203"/>
              <a:gd name="T16" fmla="*/ 193 w 201"/>
              <a:gd name="T17" fmla="*/ 61 h 203"/>
              <a:gd name="T18" fmla="*/ 172 w 201"/>
              <a:gd name="T19" fmla="*/ 67 h 203"/>
              <a:gd name="T20" fmla="*/ 162 w 201"/>
              <a:gd name="T21" fmla="*/ 51 h 203"/>
              <a:gd name="T22" fmla="*/ 176 w 201"/>
              <a:gd name="T23" fmla="*/ 34 h 203"/>
              <a:gd name="T24" fmla="*/ 153 w 201"/>
              <a:gd name="T25" fmla="*/ 15 h 203"/>
              <a:gd name="T26" fmla="*/ 139 w 201"/>
              <a:gd name="T27" fmla="*/ 32 h 203"/>
              <a:gd name="T28" fmla="*/ 115 w 201"/>
              <a:gd name="T29" fmla="*/ 23 h 203"/>
              <a:gd name="T30" fmla="*/ 115 w 201"/>
              <a:gd name="T31" fmla="*/ 1 h 203"/>
              <a:gd name="T32" fmla="*/ 101 w 201"/>
              <a:gd name="T33" fmla="*/ 0 h 203"/>
              <a:gd name="T34" fmla="*/ 86 w 201"/>
              <a:gd name="T35" fmla="*/ 1 h 203"/>
              <a:gd name="T36" fmla="*/ 86 w 201"/>
              <a:gd name="T37" fmla="*/ 23 h 203"/>
              <a:gd name="T38" fmla="*/ 68 w 201"/>
              <a:gd name="T39" fmla="*/ 29 h 203"/>
              <a:gd name="T40" fmla="*/ 55 w 201"/>
              <a:gd name="T41" fmla="*/ 11 h 203"/>
              <a:gd name="T42" fmla="*/ 31 w 201"/>
              <a:gd name="T43" fmla="*/ 28 h 203"/>
              <a:gd name="T44" fmla="*/ 43 w 201"/>
              <a:gd name="T45" fmla="*/ 46 h 203"/>
              <a:gd name="T46" fmla="*/ 32 w 201"/>
              <a:gd name="T47" fmla="*/ 60 h 203"/>
              <a:gd name="T48" fmla="*/ 12 w 201"/>
              <a:gd name="T49" fmla="*/ 53 h 203"/>
              <a:gd name="T50" fmla="*/ 1 w 201"/>
              <a:gd name="T51" fmla="*/ 81 h 203"/>
              <a:gd name="T52" fmla="*/ 22 w 201"/>
              <a:gd name="T53" fmla="*/ 88 h 203"/>
              <a:gd name="T54" fmla="*/ 21 w 201"/>
              <a:gd name="T55" fmla="*/ 101 h 203"/>
              <a:gd name="T56" fmla="*/ 21 w 201"/>
              <a:gd name="T57" fmla="*/ 107 h 203"/>
              <a:gd name="T58" fmla="*/ 0 w 201"/>
              <a:gd name="T59" fmla="*/ 113 h 203"/>
              <a:gd name="T60" fmla="*/ 7 w 201"/>
              <a:gd name="T61" fmla="*/ 142 h 203"/>
              <a:gd name="T62" fmla="*/ 28 w 201"/>
              <a:gd name="T63" fmla="*/ 136 h 203"/>
              <a:gd name="T64" fmla="*/ 39 w 201"/>
              <a:gd name="T65" fmla="*/ 152 h 203"/>
              <a:gd name="T66" fmla="*/ 25 w 201"/>
              <a:gd name="T67" fmla="*/ 169 h 203"/>
              <a:gd name="T68" fmla="*/ 47 w 201"/>
              <a:gd name="T69" fmla="*/ 188 h 203"/>
              <a:gd name="T70" fmla="*/ 61 w 201"/>
              <a:gd name="T71" fmla="*/ 171 h 203"/>
              <a:gd name="T72" fmla="*/ 86 w 201"/>
              <a:gd name="T73" fmla="*/ 180 h 203"/>
              <a:gd name="T74" fmla="*/ 86 w 201"/>
              <a:gd name="T75" fmla="*/ 202 h 203"/>
              <a:gd name="T76" fmla="*/ 101 w 201"/>
              <a:gd name="T77" fmla="*/ 203 h 203"/>
              <a:gd name="T78" fmla="*/ 115 w 201"/>
              <a:gd name="T79" fmla="*/ 202 h 203"/>
              <a:gd name="T80" fmla="*/ 115 w 201"/>
              <a:gd name="T81" fmla="*/ 180 h 203"/>
              <a:gd name="T82" fmla="*/ 134 w 201"/>
              <a:gd name="T83" fmla="*/ 174 h 203"/>
              <a:gd name="T84" fmla="*/ 146 w 201"/>
              <a:gd name="T85" fmla="*/ 192 h 203"/>
              <a:gd name="T86" fmla="*/ 170 w 201"/>
              <a:gd name="T87" fmla="*/ 175 h 203"/>
              <a:gd name="T88" fmla="*/ 158 w 201"/>
              <a:gd name="T89" fmla="*/ 157 h 203"/>
              <a:gd name="T90" fmla="*/ 169 w 201"/>
              <a:gd name="T91" fmla="*/ 142 h 203"/>
              <a:gd name="T92" fmla="*/ 190 w 201"/>
              <a:gd name="T93" fmla="*/ 150 h 203"/>
              <a:gd name="T94" fmla="*/ 200 w 201"/>
              <a:gd name="T95" fmla="*/ 121 h 203"/>
              <a:gd name="T96" fmla="*/ 179 w 201"/>
              <a:gd name="T97" fmla="*/ 114 h 203"/>
              <a:gd name="T98" fmla="*/ 180 w 201"/>
              <a:gd name="T99" fmla="*/ 101 h 203"/>
              <a:gd name="T100" fmla="*/ 101 w 201"/>
              <a:gd name="T101" fmla="*/ 158 h 203"/>
              <a:gd name="T102" fmla="*/ 47 w 201"/>
              <a:gd name="T103" fmla="*/ 103 h 203"/>
              <a:gd name="T104" fmla="*/ 101 w 201"/>
              <a:gd name="T105" fmla="*/ 49 h 203"/>
              <a:gd name="T106" fmla="*/ 155 w 201"/>
              <a:gd name="T107" fmla="*/ 103 h 203"/>
              <a:gd name="T108" fmla="*/ 101 w 201"/>
              <a:gd name="T109" fmla="*/ 15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1" h="203">
                <a:moveTo>
                  <a:pt x="101" y="60"/>
                </a:moveTo>
                <a:cubicBezTo>
                  <a:pt x="77" y="60"/>
                  <a:pt x="58" y="80"/>
                  <a:pt x="58" y="103"/>
                </a:cubicBezTo>
                <a:cubicBezTo>
                  <a:pt x="58" y="127"/>
                  <a:pt x="77" y="147"/>
                  <a:pt x="101" y="147"/>
                </a:cubicBezTo>
                <a:cubicBezTo>
                  <a:pt x="125" y="147"/>
                  <a:pt x="144" y="127"/>
                  <a:pt x="144" y="103"/>
                </a:cubicBezTo>
                <a:cubicBezTo>
                  <a:pt x="144" y="80"/>
                  <a:pt x="125" y="60"/>
                  <a:pt x="101" y="60"/>
                </a:cubicBezTo>
                <a:close/>
                <a:moveTo>
                  <a:pt x="180" y="101"/>
                </a:moveTo>
                <a:cubicBezTo>
                  <a:pt x="180" y="99"/>
                  <a:pt x="180" y="97"/>
                  <a:pt x="180" y="95"/>
                </a:cubicBezTo>
                <a:cubicBezTo>
                  <a:pt x="201" y="90"/>
                  <a:pt x="201" y="90"/>
                  <a:pt x="201" y="90"/>
                </a:cubicBezTo>
                <a:cubicBezTo>
                  <a:pt x="200" y="80"/>
                  <a:pt x="197" y="70"/>
                  <a:pt x="193" y="61"/>
                </a:cubicBezTo>
                <a:cubicBezTo>
                  <a:pt x="172" y="67"/>
                  <a:pt x="172" y="67"/>
                  <a:pt x="172" y="67"/>
                </a:cubicBezTo>
                <a:cubicBezTo>
                  <a:pt x="170" y="61"/>
                  <a:pt x="166" y="56"/>
                  <a:pt x="162" y="51"/>
                </a:cubicBezTo>
                <a:cubicBezTo>
                  <a:pt x="176" y="34"/>
                  <a:pt x="176" y="34"/>
                  <a:pt x="176" y="34"/>
                </a:cubicBezTo>
                <a:cubicBezTo>
                  <a:pt x="170" y="27"/>
                  <a:pt x="162" y="20"/>
                  <a:pt x="153" y="15"/>
                </a:cubicBezTo>
                <a:cubicBezTo>
                  <a:pt x="139" y="32"/>
                  <a:pt x="139" y="32"/>
                  <a:pt x="139" y="32"/>
                </a:cubicBezTo>
                <a:cubicBezTo>
                  <a:pt x="132" y="28"/>
                  <a:pt x="124" y="25"/>
                  <a:pt x="115" y="23"/>
                </a:cubicBezTo>
                <a:cubicBezTo>
                  <a:pt x="115" y="1"/>
                  <a:pt x="115" y="1"/>
                  <a:pt x="115" y="1"/>
                </a:cubicBezTo>
                <a:cubicBezTo>
                  <a:pt x="111" y="1"/>
                  <a:pt x="106" y="0"/>
                  <a:pt x="101" y="0"/>
                </a:cubicBezTo>
                <a:cubicBezTo>
                  <a:pt x="95" y="0"/>
                  <a:pt x="91" y="1"/>
                  <a:pt x="86" y="1"/>
                </a:cubicBezTo>
                <a:cubicBezTo>
                  <a:pt x="86" y="23"/>
                  <a:pt x="86" y="23"/>
                  <a:pt x="86" y="23"/>
                </a:cubicBezTo>
                <a:cubicBezTo>
                  <a:pt x="79" y="24"/>
                  <a:pt x="73" y="26"/>
                  <a:pt x="68" y="29"/>
                </a:cubicBezTo>
                <a:cubicBezTo>
                  <a:pt x="55" y="11"/>
                  <a:pt x="55" y="11"/>
                  <a:pt x="55" y="11"/>
                </a:cubicBezTo>
                <a:cubicBezTo>
                  <a:pt x="46" y="15"/>
                  <a:pt x="38" y="21"/>
                  <a:pt x="31" y="28"/>
                </a:cubicBezTo>
                <a:cubicBezTo>
                  <a:pt x="43" y="46"/>
                  <a:pt x="43" y="46"/>
                  <a:pt x="43" y="46"/>
                </a:cubicBezTo>
                <a:cubicBezTo>
                  <a:pt x="39" y="50"/>
                  <a:pt x="35" y="55"/>
                  <a:pt x="32" y="60"/>
                </a:cubicBezTo>
                <a:cubicBezTo>
                  <a:pt x="12" y="53"/>
                  <a:pt x="12" y="53"/>
                  <a:pt x="12" y="53"/>
                </a:cubicBezTo>
                <a:cubicBezTo>
                  <a:pt x="7" y="62"/>
                  <a:pt x="3" y="71"/>
                  <a:pt x="1" y="81"/>
                </a:cubicBezTo>
                <a:cubicBezTo>
                  <a:pt x="22" y="88"/>
                  <a:pt x="22" y="88"/>
                  <a:pt x="22" y="88"/>
                </a:cubicBezTo>
                <a:cubicBezTo>
                  <a:pt x="21" y="93"/>
                  <a:pt x="21" y="97"/>
                  <a:pt x="21" y="101"/>
                </a:cubicBezTo>
                <a:cubicBezTo>
                  <a:pt x="21" y="103"/>
                  <a:pt x="21" y="105"/>
                  <a:pt x="21" y="107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23"/>
                  <a:pt x="4" y="133"/>
                  <a:pt x="7" y="142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31" y="142"/>
                  <a:pt x="35" y="147"/>
                  <a:pt x="39" y="152"/>
                </a:cubicBezTo>
                <a:cubicBezTo>
                  <a:pt x="25" y="169"/>
                  <a:pt x="25" y="169"/>
                  <a:pt x="25" y="169"/>
                </a:cubicBezTo>
                <a:cubicBezTo>
                  <a:pt x="31" y="176"/>
                  <a:pt x="39" y="182"/>
                  <a:pt x="47" y="188"/>
                </a:cubicBezTo>
                <a:cubicBezTo>
                  <a:pt x="61" y="171"/>
                  <a:pt x="61" y="171"/>
                  <a:pt x="61" y="171"/>
                </a:cubicBezTo>
                <a:cubicBezTo>
                  <a:pt x="69" y="175"/>
                  <a:pt x="77" y="178"/>
                  <a:pt x="86" y="180"/>
                </a:cubicBezTo>
                <a:cubicBezTo>
                  <a:pt x="86" y="202"/>
                  <a:pt x="86" y="202"/>
                  <a:pt x="86" y="202"/>
                </a:cubicBezTo>
                <a:cubicBezTo>
                  <a:pt x="91" y="202"/>
                  <a:pt x="95" y="203"/>
                  <a:pt x="101" y="203"/>
                </a:cubicBezTo>
                <a:cubicBezTo>
                  <a:pt x="106" y="203"/>
                  <a:pt x="111" y="202"/>
                  <a:pt x="115" y="202"/>
                </a:cubicBezTo>
                <a:cubicBezTo>
                  <a:pt x="115" y="180"/>
                  <a:pt x="115" y="180"/>
                  <a:pt x="115" y="180"/>
                </a:cubicBezTo>
                <a:cubicBezTo>
                  <a:pt x="122" y="179"/>
                  <a:pt x="128" y="177"/>
                  <a:pt x="134" y="174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155" y="188"/>
                  <a:pt x="163" y="182"/>
                  <a:pt x="170" y="175"/>
                </a:cubicBezTo>
                <a:cubicBezTo>
                  <a:pt x="158" y="157"/>
                  <a:pt x="158" y="157"/>
                  <a:pt x="158" y="157"/>
                </a:cubicBezTo>
                <a:cubicBezTo>
                  <a:pt x="162" y="153"/>
                  <a:pt x="166" y="148"/>
                  <a:pt x="169" y="142"/>
                </a:cubicBezTo>
                <a:cubicBezTo>
                  <a:pt x="190" y="150"/>
                  <a:pt x="190" y="150"/>
                  <a:pt x="190" y="150"/>
                </a:cubicBezTo>
                <a:cubicBezTo>
                  <a:pt x="194" y="141"/>
                  <a:pt x="198" y="131"/>
                  <a:pt x="200" y="121"/>
                </a:cubicBezTo>
                <a:cubicBezTo>
                  <a:pt x="179" y="114"/>
                  <a:pt x="179" y="114"/>
                  <a:pt x="179" y="114"/>
                </a:cubicBezTo>
                <a:cubicBezTo>
                  <a:pt x="180" y="110"/>
                  <a:pt x="180" y="106"/>
                  <a:pt x="180" y="101"/>
                </a:cubicBezTo>
                <a:close/>
                <a:moveTo>
                  <a:pt x="101" y="158"/>
                </a:moveTo>
                <a:cubicBezTo>
                  <a:pt x="71" y="158"/>
                  <a:pt x="47" y="133"/>
                  <a:pt x="47" y="103"/>
                </a:cubicBezTo>
                <a:cubicBezTo>
                  <a:pt x="47" y="73"/>
                  <a:pt x="71" y="49"/>
                  <a:pt x="101" y="49"/>
                </a:cubicBezTo>
                <a:cubicBezTo>
                  <a:pt x="131" y="49"/>
                  <a:pt x="155" y="73"/>
                  <a:pt x="155" y="103"/>
                </a:cubicBezTo>
                <a:cubicBezTo>
                  <a:pt x="155" y="133"/>
                  <a:pt x="131" y="158"/>
                  <a:pt x="101" y="1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9" name="Freeform 10"/>
          <p:cNvSpPr>
            <a:spLocks noEditPoints="1"/>
          </p:cNvSpPr>
          <p:nvPr/>
        </p:nvSpPr>
        <p:spPr bwMode="auto">
          <a:xfrm>
            <a:off x="6416675" y="3582988"/>
            <a:ext cx="311150" cy="290512"/>
          </a:xfrm>
          <a:custGeom>
            <a:avLst/>
            <a:gdLst>
              <a:gd name="T0" fmla="*/ 401 w 415"/>
              <a:gd name="T1" fmla="*/ 70 h 390"/>
              <a:gd name="T2" fmla="*/ 102 w 415"/>
              <a:gd name="T3" fmla="*/ 70 h 390"/>
              <a:gd name="T4" fmla="*/ 82 w 415"/>
              <a:gd name="T5" fmla="*/ 27 h 390"/>
              <a:gd name="T6" fmla="*/ 3 w 415"/>
              <a:gd name="T7" fmla="*/ 10 h 390"/>
              <a:gd name="T8" fmla="*/ 66 w 415"/>
              <a:gd name="T9" fmla="*/ 49 h 390"/>
              <a:gd name="T10" fmla="*/ 128 w 415"/>
              <a:gd name="T11" fmla="*/ 254 h 390"/>
              <a:gd name="T12" fmla="*/ 110 w 415"/>
              <a:gd name="T13" fmla="*/ 319 h 390"/>
              <a:gd name="T14" fmla="*/ 129 w 415"/>
              <a:gd name="T15" fmla="*/ 324 h 390"/>
              <a:gd name="T16" fmla="*/ 159 w 415"/>
              <a:gd name="T17" fmla="*/ 390 h 390"/>
              <a:gd name="T18" fmla="*/ 188 w 415"/>
              <a:gd name="T19" fmla="*/ 324 h 390"/>
              <a:gd name="T20" fmla="*/ 265 w 415"/>
              <a:gd name="T21" fmla="*/ 351 h 390"/>
              <a:gd name="T22" fmla="*/ 344 w 415"/>
              <a:gd name="T23" fmla="*/ 351 h 390"/>
              <a:gd name="T24" fmla="*/ 346 w 415"/>
              <a:gd name="T25" fmla="*/ 324 h 390"/>
              <a:gd name="T26" fmla="*/ 346 w 415"/>
              <a:gd name="T27" fmla="*/ 302 h 390"/>
              <a:gd name="T28" fmla="*/ 147 w 415"/>
              <a:gd name="T29" fmla="*/ 268 h 390"/>
              <a:gd name="T30" fmla="*/ 346 w 415"/>
              <a:gd name="T31" fmla="*/ 269 h 390"/>
              <a:gd name="T32" fmla="*/ 414 w 415"/>
              <a:gd name="T33" fmla="*/ 87 h 390"/>
              <a:gd name="T34" fmla="*/ 159 w 415"/>
              <a:gd name="T35" fmla="*/ 368 h 390"/>
              <a:gd name="T36" fmla="*/ 159 w 415"/>
              <a:gd name="T37" fmla="*/ 333 h 390"/>
              <a:gd name="T38" fmla="*/ 159 w 415"/>
              <a:gd name="T39" fmla="*/ 368 h 390"/>
              <a:gd name="T40" fmla="*/ 287 w 415"/>
              <a:gd name="T41" fmla="*/ 351 h 390"/>
              <a:gd name="T42" fmla="*/ 322 w 415"/>
              <a:gd name="T43" fmla="*/ 351 h 390"/>
              <a:gd name="T44" fmla="*/ 374 w 415"/>
              <a:gd name="T45" fmla="*/ 126 h 390"/>
              <a:gd name="T46" fmla="*/ 306 w 415"/>
              <a:gd name="T47" fmla="*/ 97 h 390"/>
              <a:gd name="T48" fmla="*/ 374 w 415"/>
              <a:gd name="T49" fmla="*/ 126 h 390"/>
              <a:gd name="T50" fmla="*/ 306 w 415"/>
              <a:gd name="T51" fmla="*/ 187 h 390"/>
              <a:gd name="T52" fmla="*/ 365 w 415"/>
              <a:gd name="T53" fmla="*/ 153 h 390"/>
              <a:gd name="T54" fmla="*/ 219 w 415"/>
              <a:gd name="T55" fmla="*/ 153 h 390"/>
              <a:gd name="T56" fmla="*/ 280 w 415"/>
              <a:gd name="T57" fmla="*/ 187 h 390"/>
              <a:gd name="T58" fmla="*/ 219 w 415"/>
              <a:gd name="T59" fmla="*/ 153 h 390"/>
              <a:gd name="T60" fmla="*/ 219 w 415"/>
              <a:gd name="T61" fmla="*/ 242 h 390"/>
              <a:gd name="T62" fmla="*/ 280 w 415"/>
              <a:gd name="T63" fmla="*/ 214 h 390"/>
              <a:gd name="T64" fmla="*/ 130 w 415"/>
              <a:gd name="T65" fmla="*/ 153 h 390"/>
              <a:gd name="T66" fmla="*/ 192 w 415"/>
              <a:gd name="T67" fmla="*/ 187 h 390"/>
              <a:gd name="T68" fmla="*/ 130 w 415"/>
              <a:gd name="T69" fmla="*/ 153 h 390"/>
              <a:gd name="T70" fmla="*/ 280 w 415"/>
              <a:gd name="T71" fmla="*/ 97 h 390"/>
              <a:gd name="T72" fmla="*/ 219 w 415"/>
              <a:gd name="T73" fmla="*/ 126 h 390"/>
              <a:gd name="T74" fmla="*/ 192 w 415"/>
              <a:gd name="T75" fmla="*/ 97 h 390"/>
              <a:gd name="T76" fmla="*/ 121 w 415"/>
              <a:gd name="T77" fmla="*/ 126 h 390"/>
              <a:gd name="T78" fmla="*/ 192 w 415"/>
              <a:gd name="T79" fmla="*/ 97 h 390"/>
              <a:gd name="T80" fmla="*/ 192 w 415"/>
              <a:gd name="T81" fmla="*/ 214 h 390"/>
              <a:gd name="T82" fmla="*/ 161 w 415"/>
              <a:gd name="T83" fmla="*/ 242 h 390"/>
              <a:gd name="T84" fmla="*/ 306 w 415"/>
              <a:gd name="T85" fmla="*/ 242 h 390"/>
              <a:gd name="T86" fmla="*/ 346 w 415"/>
              <a:gd name="T87" fmla="*/ 214 h 390"/>
              <a:gd name="T88" fmla="*/ 306 w 415"/>
              <a:gd name="T89" fmla="*/ 242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15" h="390">
                <a:moveTo>
                  <a:pt x="412" y="76"/>
                </a:moveTo>
                <a:cubicBezTo>
                  <a:pt x="410" y="72"/>
                  <a:pt x="406" y="70"/>
                  <a:pt x="401" y="70"/>
                </a:cubicBezTo>
                <a:cubicBezTo>
                  <a:pt x="103" y="70"/>
                  <a:pt x="103" y="70"/>
                  <a:pt x="103" y="70"/>
                </a:cubicBezTo>
                <a:cubicBezTo>
                  <a:pt x="103" y="70"/>
                  <a:pt x="102" y="70"/>
                  <a:pt x="102" y="70"/>
                </a:cubicBezTo>
                <a:cubicBezTo>
                  <a:pt x="89" y="35"/>
                  <a:pt x="89" y="35"/>
                  <a:pt x="89" y="35"/>
                </a:cubicBezTo>
                <a:cubicBezTo>
                  <a:pt x="88" y="31"/>
                  <a:pt x="85" y="28"/>
                  <a:pt x="82" y="27"/>
                </a:cubicBezTo>
                <a:cubicBezTo>
                  <a:pt x="20" y="3"/>
                  <a:pt x="20" y="3"/>
                  <a:pt x="20" y="3"/>
                </a:cubicBezTo>
                <a:cubicBezTo>
                  <a:pt x="13" y="0"/>
                  <a:pt x="5" y="3"/>
                  <a:pt x="3" y="10"/>
                </a:cubicBezTo>
                <a:cubicBezTo>
                  <a:pt x="0" y="17"/>
                  <a:pt x="3" y="25"/>
                  <a:pt x="10" y="27"/>
                </a:cubicBezTo>
                <a:cubicBezTo>
                  <a:pt x="66" y="49"/>
                  <a:pt x="66" y="49"/>
                  <a:pt x="66" y="49"/>
                </a:cubicBezTo>
                <a:cubicBezTo>
                  <a:pt x="135" y="247"/>
                  <a:pt x="135" y="247"/>
                  <a:pt x="135" y="247"/>
                </a:cubicBezTo>
                <a:cubicBezTo>
                  <a:pt x="132" y="248"/>
                  <a:pt x="130" y="251"/>
                  <a:pt x="128" y="254"/>
                </a:cubicBezTo>
                <a:cubicBezTo>
                  <a:pt x="109" y="309"/>
                  <a:pt x="109" y="309"/>
                  <a:pt x="109" y="309"/>
                </a:cubicBezTo>
                <a:cubicBezTo>
                  <a:pt x="107" y="313"/>
                  <a:pt x="108" y="316"/>
                  <a:pt x="110" y="319"/>
                </a:cubicBezTo>
                <a:cubicBezTo>
                  <a:pt x="112" y="322"/>
                  <a:pt x="115" y="324"/>
                  <a:pt x="119" y="324"/>
                </a:cubicBezTo>
                <a:cubicBezTo>
                  <a:pt x="129" y="324"/>
                  <a:pt x="129" y="324"/>
                  <a:pt x="129" y="324"/>
                </a:cubicBezTo>
                <a:cubicBezTo>
                  <a:pt x="123" y="331"/>
                  <a:pt x="119" y="340"/>
                  <a:pt x="119" y="351"/>
                </a:cubicBezTo>
                <a:cubicBezTo>
                  <a:pt x="119" y="372"/>
                  <a:pt x="137" y="390"/>
                  <a:pt x="159" y="390"/>
                </a:cubicBezTo>
                <a:cubicBezTo>
                  <a:pt x="181" y="390"/>
                  <a:pt x="198" y="372"/>
                  <a:pt x="198" y="351"/>
                </a:cubicBezTo>
                <a:cubicBezTo>
                  <a:pt x="198" y="340"/>
                  <a:pt x="194" y="331"/>
                  <a:pt x="188" y="324"/>
                </a:cubicBezTo>
                <a:cubicBezTo>
                  <a:pt x="275" y="324"/>
                  <a:pt x="275" y="324"/>
                  <a:pt x="275" y="324"/>
                </a:cubicBezTo>
                <a:cubicBezTo>
                  <a:pt x="268" y="331"/>
                  <a:pt x="265" y="340"/>
                  <a:pt x="265" y="351"/>
                </a:cubicBezTo>
                <a:cubicBezTo>
                  <a:pt x="265" y="372"/>
                  <a:pt x="282" y="390"/>
                  <a:pt x="304" y="390"/>
                </a:cubicBezTo>
                <a:cubicBezTo>
                  <a:pt x="326" y="390"/>
                  <a:pt x="344" y="372"/>
                  <a:pt x="344" y="351"/>
                </a:cubicBezTo>
                <a:cubicBezTo>
                  <a:pt x="344" y="340"/>
                  <a:pt x="340" y="331"/>
                  <a:pt x="334" y="324"/>
                </a:cubicBezTo>
                <a:cubicBezTo>
                  <a:pt x="346" y="324"/>
                  <a:pt x="346" y="324"/>
                  <a:pt x="346" y="324"/>
                </a:cubicBezTo>
                <a:cubicBezTo>
                  <a:pt x="352" y="324"/>
                  <a:pt x="357" y="319"/>
                  <a:pt x="357" y="313"/>
                </a:cubicBezTo>
                <a:cubicBezTo>
                  <a:pt x="357" y="307"/>
                  <a:pt x="352" y="302"/>
                  <a:pt x="346" y="302"/>
                </a:cubicBezTo>
                <a:cubicBezTo>
                  <a:pt x="135" y="302"/>
                  <a:pt x="135" y="302"/>
                  <a:pt x="135" y="302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48" y="268"/>
                  <a:pt x="150" y="269"/>
                  <a:pt x="152" y="269"/>
                </a:cubicBezTo>
                <a:cubicBezTo>
                  <a:pt x="346" y="269"/>
                  <a:pt x="346" y="269"/>
                  <a:pt x="346" y="269"/>
                </a:cubicBezTo>
                <a:cubicBezTo>
                  <a:pt x="352" y="269"/>
                  <a:pt x="357" y="265"/>
                  <a:pt x="359" y="260"/>
                </a:cubicBezTo>
                <a:cubicBezTo>
                  <a:pt x="414" y="87"/>
                  <a:pt x="414" y="87"/>
                  <a:pt x="414" y="87"/>
                </a:cubicBezTo>
                <a:cubicBezTo>
                  <a:pt x="415" y="83"/>
                  <a:pt x="415" y="79"/>
                  <a:pt x="412" y="76"/>
                </a:cubicBezTo>
                <a:moveTo>
                  <a:pt x="159" y="368"/>
                </a:moveTo>
                <a:cubicBezTo>
                  <a:pt x="149" y="368"/>
                  <a:pt x="141" y="360"/>
                  <a:pt x="141" y="351"/>
                </a:cubicBezTo>
                <a:cubicBezTo>
                  <a:pt x="141" y="341"/>
                  <a:pt x="149" y="333"/>
                  <a:pt x="159" y="333"/>
                </a:cubicBezTo>
                <a:cubicBezTo>
                  <a:pt x="168" y="333"/>
                  <a:pt x="176" y="341"/>
                  <a:pt x="176" y="351"/>
                </a:cubicBezTo>
                <a:cubicBezTo>
                  <a:pt x="176" y="360"/>
                  <a:pt x="168" y="368"/>
                  <a:pt x="159" y="368"/>
                </a:cubicBezTo>
                <a:moveTo>
                  <a:pt x="304" y="368"/>
                </a:moveTo>
                <a:cubicBezTo>
                  <a:pt x="295" y="368"/>
                  <a:pt x="287" y="360"/>
                  <a:pt x="287" y="351"/>
                </a:cubicBezTo>
                <a:cubicBezTo>
                  <a:pt x="287" y="341"/>
                  <a:pt x="295" y="333"/>
                  <a:pt x="304" y="333"/>
                </a:cubicBezTo>
                <a:cubicBezTo>
                  <a:pt x="314" y="333"/>
                  <a:pt x="322" y="341"/>
                  <a:pt x="322" y="351"/>
                </a:cubicBezTo>
                <a:cubicBezTo>
                  <a:pt x="322" y="360"/>
                  <a:pt x="314" y="368"/>
                  <a:pt x="304" y="368"/>
                </a:cubicBezTo>
                <a:moveTo>
                  <a:pt x="374" y="126"/>
                </a:moveTo>
                <a:cubicBezTo>
                  <a:pt x="306" y="126"/>
                  <a:pt x="306" y="126"/>
                  <a:pt x="306" y="126"/>
                </a:cubicBezTo>
                <a:cubicBezTo>
                  <a:pt x="306" y="97"/>
                  <a:pt x="306" y="97"/>
                  <a:pt x="306" y="97"/>
                </a:cubicBezTo>
                <a:cubicBezTo>
                  <a:pt x="383" y="97"/>
                  <a:pt x="383" y="97"/>
                  <a:pt x="383" y="97"/>
                </a:cubicBezTo>
                <a:lnTo>
                  <a:pt x="374" y="126"/>
                </a:lnTo>
                <a:close/>
                <a:moveTo>
                  <a:pt x="354" y="187"/>
                </a:moveTo>
                <a:cubicBezTo>
                  <a:pt x="306" y="187"/>
                  <a:pt x="306" y="187"/>
                  <a:pt x="306" y="187"/>
                </a:cubicBezTo>
                <a:cubicBezTo>
                  <a:pt x="306" y="153"/>
                  <a:pt x="306" y="153"/>
                  <a:pt x="306" y="153"/>
                </a:cubicBezTo>
                <a:cubicBezTo>
                  <a:pt x="365" y="153"/>
                  <a:pt x="365" y="153"/>
                  <a:pt x="365" y="153"/>
                </a:cubicBezTo>
                <a:lnTo>
                  <a:pt x="354" y="187"/>
                </a:lnTo>
                <a:close/>
                <a:moveTo>
                  <a:pt x="219" y="153"/>
                </a:moveTo>
                <a:cubicBezTo>
                  <a:pt x="280" y="153"/>
                  <a:pt x="280" y="153"/>
                  <a:pt x="280" y="153"/>
                </a:cubicBezTo>
                <a:cubicBezTo>
                  <a:pt x="280" y="187"/>
                  <a:pt x="280" y="187"/>
                  <a:pt x="280" y="187"/>
                </a:cubicBezTo>
                <a:cubicBezTo>
                  <a:pt x="219" y="187"/>
                  <a:pt x="219" y="187"/>
                  <a:pt x="219" y="187"/>
                </a:cubicBezTo>
                <a:lnTo>
                  <a:pt x="219" y="153"/>
                </a:lnTo>
                <a:close/>
                <a:moveTo>
                  <a:pt x="280" y="242"/>
                </a:moveTo>
                <a:cubicBezTo>
                  <a:pt x="219" y="242"/>
                  <a:pt x="219" y="242"/>
                  <a:pt x="219" y="242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280" y="214"/>
                  <a:pt x="280" y="214"/>
                  <a:pt x="280" y="214"/>
                </a:cubicBezTo>
                <a:lnTo>
                  <a:pt x="280" y="242"/>
                </a:lnTo>
                <a:close/>
                <a:moveTo>
                  <a:pt x="130" y="153"/>
                </a:moveTo>
                <a:cubicBezTo>
                  <a:pt x="192" y="153"/>
                  <a:pt x="192" y="153"/>
                  <a:pt x="192" y="153"/>
                </a:cubicBezTo>
                <a:cubicBezTo>
                  <a:pt x="192" y="187"/>
                  <a:pt x="192" y="187"/>
                  <a:pt x="192" y="187"/>
                </a:cubicBezTo>
                <a:cubicBezTo>
                  <a:pt x="142" y="187"/>
                  <a:pt x="142" y="187"/>
                  <a:pt x="142" y="187"/>
                </a:cubicBezTo>
                <a:lnTo>
                  <a:pt x="130" y="153"/>
                </a:lnTo>
                <a:close/>
                <a:moveTo>
                  <a:pt x="219" y="97"/>
                </a:moveTo>
                <a:cubicBezTo>
                  <a:pt x="280" y="97"/>
                  <a:pt x="280" y="97"/>
                  <a:pt x="280" y="97"/>
                </a:cubicBezTo>
                <a:cubicBezTo>
                  <a:pt x="280" y="126"/>
                  <a:pt x="280" y="126"/>
                  <a:pt x="280" y="126"/>
                </a:cubicBezTo>
                <a:cubicBezTo>
                  <a:pt x="219" y="126"/>
                  <a:pt x="219" y="126"/>
                  <a:pt x="219" y="126"/>
                </a:cubicBezTo>
                <a:lnTo>
                  <a:pt x="219" y="97"/>
                </a:lnTo>
                <a:close/>
                <a:moveTo>
                  <a:pt x="192" y="97"/>
                </a:moveTo>
                <a:cubicBezTo>
                  <a:pt x="192" y="126"/>
                  <a:pt x="192" y="126"/>
                  <a:pt x="192" y="126"/>
                </a:cubicBezTo>
                <a:cubicBezTo>
                  <a:pt x="121" y="126"/>
                  <a:pt x="121" y="126"/>
                  <a:pt x="121" y="126"/>
                </a:cubicBezTo>
                <a:cubicBezTo>
                  <a:pt x="111" y="97"/>
                  <a:pt x="111" y="97"/>
                  <a:pt x="111" y="97"/>
                </a:cubicBezTo>
                <a:lnTo>
                  <a:pt x="192" y="97"/>
                </a:lnTo>
                <a:close/>
                <a:moveTo>
                  <a:pt x="151" y="214"/>
                </a:moveTo>
                <a:cubicBezTo>
                  <a:pt x="192" y="214"/>
                  <a:pt x="192" y="214"/>
                  <a:pt x="192" y="214"/>
                </a:cubicBezTo>
                <a:cubicBezTo>
                  <a:pt x="192" y="242"/>
                  <a:pt x="192" y="242"/>
                  <a:pt x="192" y="242"/>
                </a:cubicBezTo>
                <a:cubicBezTo>
                  <a:pt x="161" y="242"/>
                  <a:pt x="161" y="242"/>
                  <a:pt x="161" y="242"/>
                </a:cubicBezTo>
                <a:lnTo>
                  <a:pt x="151" y="214"/>
                </a:lnTo>
                <a:close/>
                <a:moveTo>
                  <a:pt x="306" y="242"/>
                </a:moveTo>
                <a:cubicBezTo>
                  <a:pt x="306" y="214"/>
                  <a:pt x="306" y="214"/>
                  <a:pt x="306" y="214"/>
                </a:cubicBezTo>
                <a:cubicBezTo>
                  <a:pt x="346" y="214"/>
                  <a:pt x="346" y="214"/>
                  <a:pt x="346" y="214"/>
                </a:cubicBezTo>
                <a:cubicBezTo>
                  <a:pt x="337" y="242"/>
                  <a:pt x="337" y="242"/>
                  <a:pt x="337" y="242"/>
                </a:cubicBezTo>
                <a:lnTo>
                  <a:pt x="306" y="2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20" name="文本框 34"/>
          <p:cNvSpPr txBox="1">
            <a:spLocks noChangeArrowheads="1"/>
          </p:cNvSpPr>
          <p:nvPr/>
        </p:nvSpPr>
        <p:spPr bwMode="auto">
          <a:xfrm>
            <a:off x="3863975" y="2509838"/>
            <a:ext cx="598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</a:p>
        </p:txBody>
      </p:sp>
      <p:sp>
        <p:nvSpPr>
          <p:cNvPr id="33821" name="文本框 35"/>
          <p:cNvSpPr txBox="1">
            <a:spLocks noChangeArrowheads="1"/>
          </p:cNvSpPr>
          <p:nvPr/>
        </p:nvSpPr>
        <p:spPr bwMode="auto">
          <a:xfrm>
            <a:off x="3467100" y="2908300"/>
            <a:ext cx="995363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33822" name="文本框 36"/>
          <p:cNvSpPr txBox="1">
            <a:spLocks noChangeArrowheads="1"/>
          </p:cNvSpPr>
          <p:nvPr/>
        </p:nvSpPr>
        <p:spPr bwMode="auto">
          <a:xfrm>
            <a:off x="4225925" y="4762500"/>
            <a:ext cx="598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33823" name="文本框 37"/>
          <p:cNvSpPr txBox="1">
            <a:spLocks noChangeArrowheads="1"/>
          </p:cNvSpPr>
          <p:nvPr/>
        </p:nvSpPr>
        <p:spPr bwMode="auto">
          <a:xfrm>
            <a:off x="4022725" y="5160963"/>
            <a:ext cx="995363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33824" name="文本框 38"/>
          <p:cNvSpPr txBox="1">
            <a:spLocks noChangeArrowheads="1"/>
          </p:cNvSpPr>
          <p:nvPr/>
        </p:nvSpPr>
        <p:spPr bwMode="auto">
          <a:xfrm>
            <a:off x="3687763" y="3773488"/>
            <a:ext cx="598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</a:p>
        </p:txBody>
      </p:sp>
      <p:sp>
        <p:nvSpPr>
          <p:cNvPr id="33825" name="文本框 39"/>
          <p:cNvSpPr txBox="1">
            <a:spLocks noChangeArrowheads="1"/>
          </p:cNvSpPr>
          <p:nvPr/>
        </p:nvSpPr>
        <p:spPr bwMode="auto">
          <a:xfrm>
            <a:off x="3276600" y="4179888"/>
            <a:ext cx="995363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33826" name="文本框 40"/>
          <p:cNvSpPr txBox="1">
            <a:spLocks noChangeArrowheads="1"/>
          </p:cNvSpPr>
          <p:nvPr/>
        </p:nvSpPr>
        <p:spPr bwMode="auto">
          <a:xfrm>
            <a:off x="4887913" y="1139825"/>
            <a:ext cx="598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</a:p>
        </p:txBody>
      </p:sp>
      <p:sp>
        <p:nvSpPr>
          <p:cNvPr id="33827" name="文本框 41"/>
          <p:cNvSpPr txBox="1">
            <a:spLocks noChangeArrowheads="1"/>
          </p:cNvSpPr>
          <p:nvPr/>
        </p:nvSpPr>
        <p:spPr bwMode="auto">
          <a:xfrm>
            <a:off x="4689475" y="1546225"/>
            <a:ext cx="995363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33828" name="文本框 42"/>
          <p:cNvSpPr txBox="1">
            <a:spLocks noChangeArrowheads="1"/>
          </p:cNvSpPr>
          <p:nvPr/>
        </p:nvSpPr>
        <p:spPr bwMode="auto">
          <a:xfrm>
            <a:off x="6440488" y="4868863"/>
            <a:ext cx="598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33829" name="文本框 43"/>
          <p:cNvSpPr txBox="1">
            <a:spLocks noChangeArrowheads="1"/>
          </p:cNvSpPr>
          <p:nvPr/>
        </p:nvSpPr>
        <p:spPr bwMode="auto">
          <a:xfrm>
            <a:off x="6237288" y="5268913"/>
            <a:ext cx="995362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33830" name="文本框 44"/>
          <p:cNvSpPr txBox="1">
            <a:spLocks noChangeArrowheads="1"/>
          </p:cNvSpPr>
          <p:nvPr/>
        </p:nvSpPr>
        <p:spPr bwMode="auto">
          <a:xfrm>
            <a:off x="6315075" y="1254125"/>
            <a:ext cx="598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3831" name="文本框 45"/>
          <p:cNvSpPr txBox="1">
            <a:spLocks noChangeArrowheads="1"/>
          </p:cNvSpPr>
          <p:nvPr/>
        </p:nvSpPr>
        <p:spPr bwMode="auto">
          <a:xfrm>
            <a:off x="6111875" y="1665288"/>
            <a:ext cx="995363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33832" name="文本框 46"/>
          <p:cNvSpPr txBox="1">
            <a:spLocks noChangeArrowheads="1"/>
          </p:cNvSpPr>
          <p:nvPr/>
        </p:nvSpPr>
        <p:spPr bwMode="auto">
          <a:xfrm>
            <a:off x="7575550" y="2549525"/>
            <a:ext cx="598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3833" name="文本框 47"/>
          <p:cNvSpPr txBox="1">
            <a:spLocks noChangeArrowheads="1"/>
          </p:cNvSpPr>
          <p:nvPr/>
        </p:nvSpPr>
        <p:spPr bwMode="auto">
          <a:xfrm>
            <a:off x="7596188" y="2965450"/>
            <a:ext cx="995362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</a:p>
        </p:txBody>
      </p:sp>
      <p:sp>
        <p:nvSpPr>
          <p:cNvPr id="33834" name="文本框 48"/>
          <p:cNvSpPr txBox="1">
            <a:spLocks noChangeArrowheads="1"/>
          </p:cNvSpPr>
          <p:nvPr/>
        </p:nvSpPr>
        <p:spPr bwMode="auto">
          <a:xfrm>
            <a:off x="7388225" y="3754438"/>
            <a:ext cx="598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3835" name="文本框 49"/>
          <p:cNvSpPr txBox="1">
            <a:spLocks noChangeArrowheads="1"/>
          </p:cNvSpPr>
          <p:nvPr/>
        </p:nvSpPr>
        <p:spPr bwMode="auto">
          <a:xfrm>
            <a:off x="7402513" y="4152900"/>
            <a:ext cx="995362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6" grpId="0" animBg="1"/>
      <p:bldP spid="33797" grpId="0" animBg="1"/>
      <p:bldP spid="33798" grpId="0" animBg="1"/>
      <p:bldP spid="33799" grpId="0" animBg="1"/>
      <p:bldP spid="33800" grpId="0" animBg="1"/>
      <p:bldP spid="33801" grpId="0" animBg="1"/>
      <p:bldP spid="33802" grpId="0" animBg="1"/>
      <p:bldP spid="33803" grpId="0" animBg="1"/>
      <p:bldP spid="33804" grpId="0" animBg="1"/>
      <p:bldP spid="33805" grpId="0" animBg="1"/>
      <p:bldP spid="33806" grpId="0" animBg="1"/>
      <p:bldP spid="33807" grpId="0" animBg="1"/>
      <p:bldP spid="33808" grpId="0" animBg="1"/>
      <p:bldP spid="33809" grpId="0" animBg="1"/>
      <p:bldP spid="33810" grpId="0" animBg="1"/>
      <p:bldP spid="33811" grpId="0" animBg="1"/>
      <p:bldP spid="33812" grpId="0" animBg="1"/>
      <p:bldP spid="33813" grpId="0" animBg="1"/>
      <p:bldP spid="33814" grpId="0" animBg="1"/>
      <p:bldP spid="33815" grpId="0" animBg="1"/>
      <p:bldP spid="33816" grpId="0" animBg="1"/>
      <p:bldP spid="33817" grpId="0" animBg="1"/>
      <p:bldP spid="33818" grpId="0" animBg="1"/>
      <p:bldP spid="33819" grpId="0" animBg="1"/>
      <p:bldP spid="33820" grpId="0"/>
      <p:bldP spid="33821" grpId="0"/>
      <p:bldP spid="33822" grpId="0"/>
      <p:bldP spid="33823" grpId="0"/>
      <p:bldP spid="33824" grpId="0"/>
      <p:bldP spid="33825" grpId="0"/>
      <p:bldP spid="33826" grpId="0"/>
      <p:bldP spid="33827" grpId="0"/>
      <p:bldP spid="33828" grpId="0"/>
      <p:bldP spid="33829" grpId="0"/>
      <p:bldP spid="33830" grpId="0"/>
      <p:bldP spid="33831" grpId="0"/>
      <p:bldP spid="33832" grpId="0"/>
      <p:bldP spid="33833" grpId="0"/>
      <p:bldP spid="33834" grpId="0"/>
      <p:bldP spid="338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822" name="直接连接符 21"/>
          <p:cNvCxnSpPr>
            <a:cxnSpLocks noChangeShapeType="1"/>
          </p:cNvCxnSpPr>
          <p:nvPr/>
        </p:nvCxnSpPr>
        <p:spPr bwMode="auto">
          <a:xfrm flipH="1">
            <a:off x="5367338" y="3511550"/>
            <a:ext cx="1062037" cy="76835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4823" name="直接连接符 22"/>
          <p:cNvCxnSpPr>
            <a:cxnSpLocks noChangeShapeType="1"/>
          </p:cNvCxnSpPr>
          <p:nvPr/>
        </p:nvCxnSpPr>
        <p:spPr bwMode="auto">
          <a:xfrm>
            <a:off x="5400675" y="2411413"/>
            <a:ext cx="1049338" cy="784225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4824" name="直接连接符 23"/>
          <p:cNvCxnSpPr>
            <a:cxnSpLocks noChangeShapeType="1"/>
          </p:cNvCxnSpPr>
          <p:nvPr/>
        </p:nvCxnSpPr>
        <p:spPr bwMode="auto">
          <a:xfrm>
            <a:off x="5376863" y="4518025"/>
            <a:ext cx="1062037" cy="76835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4825" name="任意多边形 24"/>
          <p:cNvSpPr>
            <a:spLocks noChangeArrowheads="1"/>
          </p:cNvSpPr>
          <p:nvPr/>
        </p:nvSpPr>
        <p:spPr bwMode="auto">
          <a:xfrm>
            <a:off x="5792788" y="1928813"/>
            <a:ext cx="3094037" cy="666750"/>
          </a:xfrm>
          <a:custGeom>
            <a:avLst/>
            <a:gdLst>
              <a:gd name="T0" fmla="*/ 207372 w 2872027"/>
              <a:gd name="T1" fmla="*/ 0 h 695325"/>
              <a:gd name="T2" fmla="*/ 3030838 w 2872027"/>
              <a:gd name="T3" fmla="*/ 0 h 695325"/>
              <a:gd name="T4" fmla="*/ 3094121 w 2872027"/>
              <a:gd name="T5" fmla="*/ 56220 h 695325"/>
              <a:gd name="T6" fmla="*/ 3094121 w 2872027"/>
              <a:gd name="T7" fmla="*/ 609268 h 695325"/>
              <a:gd name="T8" fmla="*/ 3030838 w 2872027"/>
              <a:gd name="T9" fmla="*/ 665488 h 695325"/>
              <a:gd name="T10" fmla="*/ 207372 w 2872027"/>
              <a:gd name="T11" fmla="*/ 665488 h 695325"/>
              <a:gd name="T12" fmla="*/ 144089 w 2872027"/>
              <a:gd name="T13" fmla="*/ 609268 h 695325"/>
              <a:gd name="T14" fmla="*/ 144089 w 2872027"/>
              <a:gd name="T15" fmla="*/ 468938 h 695325"/>
              <a:gd name="T16" fmla="*/ 141784 w 2872027"/>
              <a:gd name="T17" fmla="*/ 467949 h 695325"/>
              <a:gd name="T18" fmla="*/ 0 w 2872027"/>
              <a:gd name="T19" fmla="*/ 330536 h 695325"/>
              <a:gd name="T20" fmla="*/ 141784 w 2872027"/>
              <a:gd name="T21" fmla="*/ 195411 h 695325"/>
              <a:gd name="T22" fmla="*/ 144089 w 2872027"/>
              <a:gd name="T23" fmla="*/ 194457 h 695325"/>
              <a:gd name="T24" fmla="*/ 144089 w 2872027"/>
              <a:gd name="T25" fmla="*/ 56220 h 695325"/>
              <a:gd name="T26" fmla="*/ 207372 w 2872027"/>
              <a:gd name="T27" fmla="*/ 0 h 69532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2027"/>
              <a:gd name="T43" fmla="*/ 0 h 695325"/>
              <a:gd name="T44" fmla="*/ 2872027 w 2872027"/>
              <a:gd name="T45" fmla="*/ 695325 h 69532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2027" h="695325">
                <a:moveTo>
                  <a:pt x="192487" y="0"/>
                </a:moveTo>
                <a:lnTo>
                  <a:pt x="2813286" y="0"/>
                </a:lnTo>
                <a:cubicBezTo>
                  <a:pt x="2845728" y="0"/>
                  <a:pt x="2872027" y="26299"/>
                  <a:pt x="2872027" y="58741"/>
                </a:cubicBezTo>
                <a:lnTo>
                  <a:pt x="2872027" y="636584"/>
                </a:lnTo>
                <a:cubicBezTo>
                  <a:pt x="2872027" y="669026"/>
                  <a:pt x="2845728" y="695325"/>
                  <a:pt x="2813286" y="695325"/>
                </a:cubicBezTo>
                <a:lnTo>
                  <a:pt x="192487" y="695325"/>
                </a:lnTo>
                <a:cubicBezTo>
                  <a:pt x="160045" y="695325"/>
                  <a:pt x="133746" y="669026"/>
                  <a:pt x="133746" y="636584"/>
                </a:cubicBezTo>
                <a:lnTo>
                  <a:pt x="133746" y="489963"/>
                </a:lnTo>
                <a:lnTo>
                  <a:pt x="131607" y="488929"/>
                </a:lnTo>
                <a:cubicBezTo>
                  <a:pt x="62470" y="450723"/>
                  <a:pt x="0" y="395990"/>
                  <a:pt x="0" y="345355"/>
                </a:cubicBezTo>
                <a:cubicBezTo>
                  <a:pt x="0" y="294719"/>
                  <a:pt x="62470" y="241183"/>
                  <a:pt x="131607" y="204172"/>
                </a:cubicBezTo>
                <a:lnTo>
                  <a:pt x="133746" y="203175"/>
                </a:lnTo>
                <a:lnTo>
                  <a:pt x="133746" y="58741"/>
                </a:lnTo>
                <a:cubicBezTo>
                  <a:pt x="133746" y="26299"/>
                  <a:pt x="160045" y="0"/>
                  <a:pt x="192487" y="0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27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4826" name="任意多边形 26"/>
          <p:cNvSpPr/>
          <p:nvPr/>
        </p:nvSpPr>
        <p:spPr bwMode="auto">
          <a:xfrm rot="5400000">
            <a:off x="4868862" y="1779588"/>
            <a:ext cx="815975" cy="965200"/>
          </a:xfrm>
          <a:custGeom>
            <a:avLst/>
            <a:gdLst>
              <a:gd name="T0" fmla="*/ 0 w 853440"/>
              <a:gd name="T1" fmla="*/ 582295 h 1009015"/>
              <a:gd name="T2" fmla="*/ 260621 w 853440"/>
              <a:gd name="T3" fmla="*/ 189109 h 1009015"/>
              <a:gd name="T4" fmla="*/ 329424 w 853440"/>
              <a:gd name="T5" fmla="*/ 167751 h 1009015"/>
              <a:gd name="T6" fmla="*/ 426720 w 853440"/>
              <a:gd name="T7" fmla="*/ 0 h 1009015"/>
              <a:gd name="T8" fmla="*/ 524016 w 853440"/>
              <a:gd name="T9" fmla="*/ 167751 h 1009015"/>
              <a:gd name="T10" fmla="*/ 592819 w 853440"/>
              <a:gd name="T11" fmla="*/ 189109 h 1009015"/>
              <a:gd name="T12" fmla="*/ 853440 w 853440"/>
              <a:gd name="T13" fmla="*/ 582295 h 1009015"/>
              <a:gd name="T14" fmla="*/ 426720 w 853440"/>
              <a:gd name="T15" fmla="*/ 1009015 h 1009015"/>
              <a:gd name="T16" fmla="*/ 0 w 853440"/>
              <a:gd name="T17" fmla="*/ 582295 h 1009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3440" h="1009015">
                <a:moveTo>
                  <a:pt x="0" y="582295"/>
                </a:moveTo>
                <a:cubicBezTo>
                  <a:pt x="0" y="405542"/>
                  <a:pt x="107465" y="253889"/>
                  <a:pt x="260621" y="189109"/>
                </a:cubicBezTo>
                <a:lnTo>
                  <a:pt x="329424" y="167751"/>
                </a:lnTo>
                <a:lnTo>
                  <a:pt x="426720" y="0"/>
                </a:lnTo>
                <a:lnTo>
                  <a:pt x="524016" y="167751"/>
                </a:lnTo>
                <a:lnTo>
                  <a:pt x="592819" y="189109"/>
                </a:lnTo>
                <a:cubicBezTo>
                  <a:pt x="745975" y="253889"/>
                  <a:pt x="853440" y="405542"/>
                  <a:pt x="853440" y="582295"/>
                </a:cubicBezTo>
                <a:cubicBezTo>
                  <a:pt x="853440" y="817966"/>
                  <a:pt x="662391" y="1009015"/>
                  <a:pt x="426720" y="1009015"/>
                </a:cubicBezTo>
                <a:cubicBezTo>
                  <a:pt x="191049" y="1009015"/>
                  <a:pt x="0" y="817966"/>
                  <a:pt x="0" y="582295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81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7" name="椭圆 27"/>
          <p:cNvSpPr>
            <a:spLocks noChangeArrowheads="1"/>
          </p:cNvSpPr>
          <p:nvPr/>
        </p:nvSpPr>
        <p:spPr bwMode="auto">
          <a:xfrm>
            <a:off x="4938713" y="2005013"/>
            <a:ext cx="515937" cy="514350"/>
          </a:xfrm>
          <a:prstGeom prst="ellipse">
            <a:avLst/>
          </a:prstGeom>
          <a:noFill/>
          <a:ln w="12700" cap="flat" cmpd="sng">
            <a:solidFill>
              <a:srgbClr val="FFFFFF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34828" name="任意多边形 28"/>
          <p:cNvSpPr>
            <a:spLocks noChangeArrowheads="1"/>
          </p:cNvSpPr>
          <p:nvPr/>
        </p:nvSpPr>
        <p:spPr bwMode="auto">
          <a:xfrm flipH="1">
            <a:off x="2955925" y="2995613"/>
            <a:ext cx="3094038" cy="666750"/>
          </a:xfrm>
          <a:custGeom>
            <a:avLst/>
            <a:gdLst>
              <a:gd name="T0" fmla="*/ 207369 w 2872027"/>
              <a:gd name="T1" fmla="*/ 0 h 695325"/>
              <a:gd name="T2" fmla="*/ 3030796 w 2872027"/>
              <a:gd name="T3" fmla="*/ 0 h 695325"/>
              <a:gd name="T4" fmla="*/ 3094079 w 2872027"/>
              <a:gd name="T5" fmla="*/ 56220 h 695325"/>
              <a:gd name="T6" fmla="*/ 3094079 w 2872027"/>
              <a:gd name="T7" fmla="*/ 609268 h 695325"/>
              <a:gd name="T8" fmla="*/ 3030796 w 2872027"/>
              <a:gd name="T9" fmla="*/ 665488 h 695325"/>
              <a:gd name="T10" fmla="*/ 207369 w 2872027"/>
              <a:gd name="T11" fmla="*/ 665488 h 695325"/>
              <a:gd name="T12" fmla="*/ 144087 w 2872027"/>
              <a:gd name="T13" fmla="*/ 609268 h 695325"/>
              <a:gd name="T14" fmla="*/ 144087 w 2872027"/>
              <a:gd name="T15" fmla="*/ 468938 h 695325"/>
              <a:gd name="T16" fmla="*/ 141782 w 2872027"/>
              <a:gd name="T17" fmla="*/ 467949 h 695325"/>
              <a:gd name="T18" fmla="*/ 0 w 2872027"/>
              <a:gd name="T19" fmla="*/ 330536 h 695325"/>
              <a:gd name="T20" fmla="*/ 141782 w 2872027"/>
              <a:gd name="T21" fmla="*/ 195411 h 695325"/>
              <a:gd name="T22" fmla="*/ 144087 w 2872027"/>
              <a:gd name="T23" fmla="*/ 194457 h 695325"/>
              <a:gd name="T24" fmla="*/ 144087 w 2872027"/>
              <a:gd name="T25" fmla="*/ 56220 h 695325"/>
              <a:gd name="T26" fmla="*/ 207369 w 2872027"/>
              <a:gd name="T27" fmla="*/ 0 h 69532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2027"/>
              <a:gd name="T43" fmla="*/ 0 h 695325"/>
              <a:gd name="T44" fmla="*/ 2872027 w 2872027"/>
              <a:gd name="T45" fmla="*/ 695325 h 69532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2027" h="695325">
                <a:moveTo>
                  <a:pt x="192487" y="0"/>
                </a:moveTo>
                <a:lnTo>
                  <a:pt x="2813286" y="0"/>
                </a:lnTo>
                <a:cubicBezTo>
                  <a:pt x="2845728" y="0"/>
                  <a:pt x="2872027" y="26299"/>
                  <a:pt x="2872027" y="58741"/>
                </a:cubicBezTo>
                <a:lnTo>
                  <a:pt x="2872027" y="636584"/>
                </a:lnTo>
                <a:cubicBezTo>
                  <a:pt x="2872027" y="669026"/>
                  <a:pt x="2845728" y="695325"/>
                  <a:pt x="2813286" y="695325"/>
                </a:cubicBezTo>
                <a:lnTo>
                  <a:pt x="192487" y="695325"/>
                </a:lnTo>
                <a:cubicBezTo>
                  <a:pt x="160045" y="695325"/>
                  <a:pt x="133746" y="669026"/>
                  <a:pt x="133746" y="636584"/>
                </a:cubicBezTo>
                <a:lnTo>
                  <a:pt x="133746" y="489963"/>
                </a:lnTo>
                <a:lnTo>
                  <a:pt x="131607" y="488929"/>
                </a:lnTo>
                <a:cubicBezTo>
                  <a:pt x="62470" y="450723"/>
                  <a:pt x="0" y="395990"/>
                  <a:pt x="0" y="345355"/>
                </a:cubicBezTo>
                <a:cubicBezTo>
                  <a:pt x="0" y="294719"/>
                  <a:pt x="62470" y="241183"/>
                  <a:pt x="131607" y="204172"/>
                </a:cubicBezTo>
                <a:lnTo>
                  <a:pt x="133746" y="203175"/>
                </a:lnTo>
                <a:lnTo>
                  <a:pt x="133746" y="58741"/>
                </a:lnTo>
                <a:cubicBezTo>
                  <a:pt x="133746" y="26299"/>
                  <a:pt x="160045" y="0"/>
                  <a:pt x="192487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81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4829" name="任意多边形 30"/>
          <p:cNvSpPr/>
          <p:nvPr/>
        </p:nvSpPr>
        <p:spPr bwMode="auto">
          <a:xfrm flipH="1">
            <a:off x="6094413" y="2921000"/>
            <a:ext cx="957262" cy="815975"/>
          </a:xfrm>
          <a:custGeom>
            <a:avLst/>
            <a:gdLst>
              <a:gd name="T0" fmla="*/ 426720 w 999490"/>
              <a:gd name="T1" fmla="*/ 0 h 853440"/>
              <a:gd name="T2" fmla="*/ 0 w 999490"/>
              <a:gd name="T3" fmla="*/ 426720 h 853440"/>
              <a:gd name="T4" fmla="*/ 426720 w 999490"/>
              <a:gd name="T5" fmla="*/ 853440 h 853440"/>
              <a:gd name="T6" fmla="*/ 819906 w 999490"/>
              <a:gd name="T7" fmla="*/ 592819 h 853440"/>
              <a:gd name="T8" fmla="*/ 843356 w 999490"/>
              <a:gd name="T9" fmla="*/ 517278 h 853440"/>
              <a:gd name="T10" fmla="*/ 999490 w 999490"/>
              <a:gd name="T11" fmla="*/ 426720 h 853440"/>
              <a:gd name="T12" fmla="*/ 843356 w 999490"/>
              <a:gd name="T13" fmla="*/ 336162 h 853440"/>
              <a:gd name="T14" fmla="*/ 819906 w 999490"/>
              <a:gd name="T15" fmla="*/ 260621 h 853440"/>
              <a:gd name="T16" fmla="*/ 426720 w 999490"/>
              <a:gd name="T17" fmla="*/ 0 h 853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9490" h="853440">
                <a:moveTo>
                  <a:pt x="426720" y="0"/>
                </a:moveTo>
                <a:cubicBezTo>
                  <a:pt x="191049" y="0"/>
                  <a:pt x="0" y="191049"/>
                  <a:pt x="0" y="426720"/>
                </a:cubicBezTo>
                <a:cubicBezTo>
                  <a:pt x="0" y="662391"/>
                  <a:pt x="191049" y="853440"/>
                  <a:pt x="426720" y="853440"/>
                </a:cubicBezTo>
                <a:cubicBezTo>
                  <a:pt x="603473" y="853440"/>
                  <a:pt x="755127" y="745975"/>
                  <a:pt x="819906" y="592819"/>
                </a:cubicBezTo>
                <a:lnTo>
                  <a:pt x="843356" y="517278"/>
                </a:lnTo>
                <a:lnTo>
                  <a:pt x="999490" y="426720"/>
                </a:lnTo>
                <a:lnTo>
                  <a:pt x="843356" y="336162"/>
                </a:lnTo>
                <a:lnTo>
                  <a:pt x="819906" y="260621"/>
                </a:lnTo>
                <a:cubicBezTo>
                  <a:pt x="755127" y="107465"/>
                  <a:pt x="603473" y="0"/>
                  <a:pt x="42672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27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30" name="椭圆 31"/>
          <p:cNvSpPr>
            <a:spLocks noChangeArrowheads="1"/>
          </p:cNvSpPr>
          <p:nvPr/>
        </p:nvSpPr>
        <p:spPr bwMode="auto">
          <a:xfrm flipH="1">
            <a:off x="6380163" y="3071813"/>
            <a:ext cx="515937" cy="514350"/>
          </a:xfrm>
          <a:prstGeom prst="ellipse">
            <a:avLst/>
          </a:prstGeom>
          <a:noFill/>
          <a:ln w="12700" cap="flat" cmpd="sng">
            <a:solidFill>
              <a:srgbClr val="FFFFFF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34831" name="任意多边形 32"/>
          <p:cNvSpPr>
            <a:spLocks noChangeArrowheads="1"/>
          </p:cNvSpPr>
          <p:nvPr/>
        </p:nvSpPr>
        <p:spPr bwMode="auto">
          <a:xfrm>
            <a:off x="5792788" y="4062413"/>
            <a:ext cx="3094037" cy="666750"/>
          </a:xfrm>
          <a:custGeom>
            <a:avLst/>
            <a:gdLst>
              <a:gd name="T0" fmla="*/ 207372 w 2872027"/>
              <a:gd name="T1" fmla="*/ 0 h 695325"/>
              <a:gd name="T2" fmla="*/ 3030838 w 2872027"/>
              <a:gd name="T3" fmla="*/ 0 h 695325"/>
              <a:gd name="T4" fmla="*/ 3094121 w 2872027"/>
              <a:gd name="T5" fmla="*/ 56220 h 695325"/>
              <a:gd name="T6" fmla="*/ 3094121 w 2872027"/>
              <a:gd name="T7" fmla="*/ 609268 h 695325"/>
              <a:gd name="T8" fmla="*/ 3030838 w 2872027"/>
              <a:gd name="T9" fmla="*/ 665488 h 695325"/>
              <a:gd name="T10" fmla="*/ 207372 w 2872027"/>
              <a:gd name="T11" fmla="*/ 665488 h 695325"/>
              <a:gd name="T12" fmla="*/ 144089 w 2872027"/>
              <a:gd name="T13" fmla="*/ 609268 h 695325"/>
              <a:gd name="T14" fmla="*/ 144089 w 2872027"/>
              <a:gd name="T15" fmla="*/ 468938 h 695325"/>
              <a:gd name="T16" fmla="*/ 141784 w 2872027"/>
              <a:gd name="T17" fmla="*/ 467949 h 695325"/>
              <a:gd name="T18" fmla="*/ 0 w 2872027"/>
              <a:gd name="T19" fmla="*/ 330536 h 695325"/>
              <a:gd name="T20" fmla="*/ 141784 w 2872027"/>
              <a:gd name="T21" fmla="*/ 195411 h 695325"/>
              <a:gd name="T22" fmla="*/ 144089 w 2872027"/>
              <a:gd name="T23" fmla="*/ 194457 h 695325"/>
              <a:gd name="T24" fmla="*/ 144089 w 2872027"/>
              <a:gd name="T25" fmla="*/ 56220 h 695325"/>
              <a:gd name="T26" fmla="*/ 207372 w 2872027"/>
              <a:gd name="T27" fmla="*/ 0 h 69532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2027"/>
              <a:gd name="T43" fmla="*/ 0 h 695325"/>
              <a:gd name="T44" fmla="*/ 2872027 w 2872027"/>
              <a:gd name="T45" fmla="*/ 695325 h 69532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2027" h="695325">
                <a:moveTo>
                  <a:pt x="192487" y="0"/>
                </a:moveTo>
                <a:lnTo>
                  <a:pt x="2813286" y="0"/>
                </a:lnTo>
                <a:cubicBezTo>
                  <a:pt x="2845728" y="0"/>
                  <a:pt x="2872027" y="26299"/>
                  <a:pt x="2872027" y="58741"/>
                </a:cubicBezTo>
                <a:lnTo>
                  <a:pt x="2872027" y="636584"/>
                </a:lnTo>
                <a:cubicBezTo>
                  <a:pt x="2872027" y="669026"/>
                  <a:pt x="2845728" y="695325"/>
                  <a:pt x="2813286" y="695325"/>
                </a:cubicBezTo>
                <a:lnTo>
                  <a:pt x="192487" y="695325"/>
                </a:lnTo>
                <a:cubicBezTo>
                  <a:pt x="160045" y="695325"/>
                  <a:pt x="133746" y="669026"/>
                  <a:pt x="133746" y="636584"/>
                </a:cubicBezTo>
                <a:lnTo>
                  <a:pt x="133746" y="489963"/>
                </a:lnTo>
                <a:lnTo>
                  <a:pt x="131607" y="488929"/>
                </a:lnTo>
                <a:cubicBezTo>
                  <a:pt x="62470" y="450723"/>
                  <a:pt x="0" y="395990"/>
                  <a:pt x="0" y="345355"/>
                </a:cubicBezTo>
                <a:cubicBezTo>
                  <a:pt x="0" y="294719"/>
                  <a:pt x="62470" y="241183"/>
                  <a:pt x="131607" y="204172"/>
                </a:cubicBezTo>
                <a:lnTo>
                  <a:pt x="133746" y="203175"/>
                </a:lnTo>
                <a:lnTo>
                  <a:pt x="133746" y="58741"/>
                </a:lnTo>
                <a:cubicBezTo>
                  <a:pt x="133746" y="26299"/>
                  <a:pt x="160045" y="0"/>
                  <a:pt x="192487" y="0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27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4832" name="任意多边形 34"/>
          <p:cNvSpPr/>
          <p:nvPr/>
        </p:nvSpPr>
        <p:spPr bwMode="auto">
          <a:xfrm rot="5400000">
            <a:off x="4868862" y="3913188"/>
            <a:ext cx="815975" cy="965200"/>
          </a:xfrm>
          <a:custGeom>
            <a:avLst/>
            <a:gdLst>
              <a:gd name="T0" fmla="*/ 0 w 853440"/>
              <a:gd name="T1" fmla="*/ 582295 h 1009015"/>
              <a:gd name="T2" fmla="*/ 260621 w 853440"/>
              <a:gd name="T3" fmla="*/ 189109 h 1009015"/>
              <a:gd name="T4" fmla="*/ 329424 w 853440"/>
              <a:gd name="T5" fmla="*/ 167751 h 1009015"/>
              <a:gd name="T6" fmla="*/ 426720 w 853440"/>
              <a:gd name="T7" fmla="*/ 0 h 1009015"/>
              <a:gd name="T8" fmla="*/ 524016 w 853440"/>
              <a:gd name="T9" fmla="*/ 167751 h 1009015"/>
              <a:gd name="T10" fmla="*/ 592819 w 853440"/>
              <a:gd name="T11" fmla="*/ 189109 h 1009015"/>
              <a:gd name="T12" fmla="*/ 853440 w 853440"/>
              <a:gd name="T13" fmla="*/ 582295 h 1009015"/>
              <a:gd name="T14" fmla="*/ 426720 w 853440"/>
              <a:gd name="T15" fmla="*/ 1009015 h 1009015"/>
              <a:gd name="T16" fmla="*/ 0 w 853440"/>
              <a:gd name="T17" fmla="*/ 582295 h 1009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3440" h="1009015">
                <a:moveTo>
                  <a:pt x="0" y="582295"/>
                </a:moveTo>
                <a:cubicBezTo>
                  <a:pt x="0" y="405542"/>
                  <a:pt x="107465" y="253889"/>
                  <a:pt x="260621" y="189109"/>
                </a:cubicBezTo>
                <a:lnTo>
                  <a:pt x="329424" y="167751"/>
                </a:lnTo>
                <a:lnTo>
                  <a:pt x="426720" y="0"/>
                </a:lnTo>
                <a:lnTo>
                  <a:pt x="524016" y="167751"/>
                </a:lnTo>
                <a:lnTo>
                  <a:pt x="592819" y="189109"/>
                </a:lnTo>
                <a:cubicBezTo>
                  <a:pt x="745975" y="253889"/>
                  <a:pt x="853440" y="405542"/>
                  <a:pt x="853440" y="582295"/>
                </a:cubicBezTo>
                <a:cubicBezTo>
                  <a:pt x="853440" y="817966"/>
                  <a:pt x="662391" y="1009015"/>
                  <a:pt x="426720" y="1009015"/>
                </a:cubicBezTo>
                <a:cubicBezTo>
                  <a:pt x="191049" y="1009015"/>
                  <a:pt x="0" y="817966"/>
                  <a:pt x="0" y="582295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81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33" name="椭圆 35"/>
          <p:cNvSpPr>
            <a:spLocks noChangeArrowheads="1"/>
          </p:cNvSpPr>
          <p:nvPr/>
        </p:nvSpPr>
        <p:spPr bwMode="auto">
          <a:xfrm>
            <a:off x="4932363" y="4132263"/>
            <a:ext cx="515937" cy="514350"/>
          </a:xfrm>
          <a:prstGeom prst="ellipse">
            <a:avLst/>
          </a:prstGeom>
          <a:noFill/>
          <a:ln w="12700" cap="flat" cmpd="sng">
            <a:solidFill>
              <a:srgbClr val="FFFFFF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34834" name="任意多边形 36"/>
          <p:cNvSpPr>
            <a:spLocks noChangeArrowheads="1"/>
          </p:cNvSpPr>
          <p:nvPr/>
        </p:nvSpPr>
        <p:spPr bwMode="auto">
          <a:xfrm flipH="1">
            <a:off x="2955925" y="5129213"/>
            <a:ext cx="3094038" cy="665162"/>
          </a:xfrm>
          <a:custGeom>
            <a:avLst/>
            <a:gdLst>
              <a:gd name="T0" fmla="*/ 207369 w 2872027"/>
              <a:gd name="T1" fmla="*/ 0 h 695325"/>
              <a:gd name="T2" fmla="*/ 3030796 w 2872027"/>
              <a:gd name="T3" fmla="*/ 0 h 695325"/>
              <a:gd name="T4" fmla="*/ 3094079 w 2872027"/>
              <a:gd name="T5" fmla="*/ 56220 h 695325"/>
              <a:gd name="T6" fmla="*/ 3094079 w 2872027"/>
              <a:gd name="T7" fmla="*/ 609268 h 695325"/>
              <a:gd name="T8" fmla="*/ 3030796 w 2872027"/>
              <a:gd name="T9" fmla="*/ 665488 h 695325"/>
              <a:gd name="T10" fmla="*/ 207369 w 2872027"/>
              <a:gd name="T11" fmla="*/ 665488 h 695325"/>
              <a:gd name="T12" fmla="*/ 144087 w 2872027"/>
              <a:gd name="T13" fmla="*/ 609268 h 695325"/>
              <a:gd name="T14" fmla="*/ 144087 w 2872027"/>
              <a:gd name="T15" fmla="*/ 468938 h 695325"/>
              <a:gd name="T16" fmla="*/ 141782 w 2872027"/>
              <a:gd name="T17" fmla="*/ 467949 h 695325"/>
              <a:gd name="T18" fmla="*/ 0 w 2872027"/>
              <a:gd name="T19" fmla="*/ 330536 h 695325"/>
              <a:gd name="T20" fmla="*/ 141782 w 2872027"/>
              <a:gd name="T21" fmla="*/ 195411 h 695325"/>
              <a:gd name="T22" fmla="*/ 144087 w 2872027"/>
              <a:gd name="T23" fmla="*/ 194457 h 695325"/>
              <a:gd name="T24" fmla="*/ 144087 w 2872027"/>
              <a:gd name="T25" fmla="*/ 56220 h 695325"/>
              <a:gd name="T26" fmla="*/ 207369 w 2872027"/>
              <a:gd name="T27" fmla="*/ 0 h 69532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2027"/>
              <a:gd name="T43" fmla="*/ 0 h 695325"/>
              <a:gd name="T44" fmla="*/ 2872027 w 2872027"/>
              <a:gd name="T45" fmla="*/ 695325 h 69532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2027" h="695325">
                <a:moveTo>
                  <a:pt x="192487" y="0"/>
                </a:moveTo>
                <a:lnTo>
                  <a:pt x="2813286" y="0"/>
                </a:lnTo>
                <a:cubicBezTo>
                  <a:pt x="2845728" y="0"/>
                  <a:pt x="2872027" y="26299"/>
                  <a:pt x="2872027" y="58741"/>
                </a:cubicBezTo>
                <a:lnTo>
                  <a:pt x="2872027" y="636584"/>
                </a:lnTo>
                <a:cubicBezTo>
                  <a:pt x="2872027" y="669026"/>
                  <a:pt x="2845728" y="695325"/>
                  <a:pt x="2813286" y="695325"/>
                </a:cubicBezTo>
                <a:lnTo>
                  <a:pt x="192487" y="695325"/>
                </a:lnTo>
                <a:cubicBezTo>
                  <a:pt x="160045" y="695325"/>
                  <a:pt x="133746" y="669026"/>
                  <a:pt x="133746" y="636584"/>
                </a:cubicBezTo>
                <a:lnTo>
                  <a:pt x="133746" y="489963"/>
                </a:lnTo>
                <a:lnTo>
                  <a:pt x="131607" y="488929"/>
                </a:lnTo>
                <a:cubicBezTo>
                  <a:pt x="62470" y="450723"/>
                  <a:pt x="0" y="395990"/>
                  <a:pt x="0" y="345355"/>
                </a:cubicBezTo>
                <a:cubicBezTo>
                  <a:pt x="0" y="294719"/>
                  <a:pt x="62470" y="241183"/>
                  <a:pt x="131607" y="204172"/>
                </a:cubicBezTo>
                <a:lnTo>
                  <a:pt x="133746" y="203175"/>
                </a:lnTo>
                <a:lnTo>
                  <a:pt x="133746" y="58741"/>
                </a:lnTo>
                <a:cubicBezTo>
                  <a:pt x="133746" y="26299"/>
                  <a:pt x="160045" y="0"/>
                  <a:pt x="192487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81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请在此处输入您的文本</a:t>
            </a:r>
          </a:p>
        </p:txBody>
      </p:sp>
      <p:sp>
        <p:nvSpPr>
          <p:cNvPr id="34835" name="任意多边形 38"/>
          <p:cNvSpPr/>
          <p:nvPr/>
        </p:nvSpPr>
        <p:spPr bwMode="auto">
          <a:xfrm flipH="1">
            <a:off x="6094413" y="5054600"/>
            <a:ext cx="957262" cy="815975"/>
          </a:xfrm>
          <a:custGeom>
            <a:avLst/>
            <a:gdLst>
              <a:gd name="T0" fmla="*/ 426720 w 999490"/>
              <a:gd name="T1" fmla="*/ 0 h 853440"/>
              <a:gd name="T2" fmla="*/ 0 w 999490"/>
              <a:gd name="T3" fmla="*/ 426720 h 853440"/>
              <a:gd name="T4" fmla="*/ 426720 w 999490"/>
              <a:gd name="T5" fmla="*/ 853440 h 853440"/>
              <a:gd name="T6" fmla="*/ 819906 w 999490"/>
              <a:gd name="T7" fmla="*/ 592819 h 853440"/>
              <a:gd name="T8" fmla="*/ 843356 w 999490"/>
              <a:gd name="T9" fmla="*/ 517278 h 853440"/>
              <a:gd name="T10" fmla="*/ 999490 w 999490"/>
              <a:gd name="T11" fmla="*/ 426720 h 853440"/>
              <a:gd name="T12" fmla="*/ 843356 w 999490"/>
              <a:gd name="T13" fmla="*/ 336162 h 853440"/>
              <a:gd name="T14" fmla="*/ 819906 w 999490"/>
              <a:gd name="T15" fmla="*/ 260621 h 853440"/>
              <a:gd name="T16" fmla="*/ 426720 w 999490"/>
              <a:gd name="T17" fmla="*/ 0 h 853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9490" h="853440">
                <a:moveTo>
                  <a:pt x="426720" y="0"/>
                </a:moveTo>
                <a:cubicBezTo>
                  <a:pt x="191049" y="0"/>
                  <a:pt x="0" y="191049"/>
                  <a:pt x="0" y="426720"/>
                </a:cubicBezTo>
                <a:cubicBezTo>
                  <a:pt x="0" y="662391"/>
                  <a:pt x="191049" y="853440"/>
                  <a:pt x="426720" y="853440"/>
                </a:cubicBezTo>
                <a:cubicBezTo>
                  <a:pt x="603473" y="853440"/>
                  <a:pt x="755127" y="745975"/>
                  <a:pt x="819906" y="592819"/>
                </a:cubicBezTo>
                <a:lnTo>
                  <a:pt x="843356" y="517278"/>
                </a:lnTo>
                <a:lnTo>
                  <a:pt x="999490" y="426720"/>
                </a:lnTo>
                <a:lnTo>
                  <a:pt x="843356" y="336162"/>
                </a:lnTo>
                <a:lnTo>
                  <a:pt x="819906" y="260621"/>
                </a:lnTo>
                <a:cubicBezTo>
                  <a:pt x="755127" y="107465"/>
                  <a:pt x="603473" y="0"/>
                  <a:pt x="42672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27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36" name="椭圆 39"/>
          <p:cNvSpPr>
            <a:spLocks noChangeArrowheads="1"/>
          </p:cNvSpPr>
          <p:nvPr/>
        </p:nvSpPr>
        <p:spPr bwMode="auto">
          <a:xfrm flipH="1">
            <a:off x="6380163" y="5203825"/>
            <a:ext cx="515937" cy="515938"/>
          </a:xfrm>
          <a:prstGeom prst="ellipse">
            <a:avLst/>
          </a:prstGeom>
          <a:noFill/>
          <a:ln w="12700" cap="flat" cmpd="sng">
            <a:solidFill>
              <a:srgbClr val="FFFFFF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1" grpId="0" animBg="1"/>
      <p:bldP spid="34825" grpId="0" animBg="1"/>
      <p:bldP spid="34826" grpId="0" animBg="1"/>
      <p:bldP spid="34827" grpId="0" animBg="1"/>
      <p:bldP spid="34828" grpId="0" animBg="1"/>
      <p:bldP spid="34829" grpId="0" animBg="1"/>
      <p:bldP spid="34830" grpId="0" animBg="1"/>
      <p:bldP spid="34831" grpId="0" animBg="1"/>
      <p:bldP spid="34832" grpId="0" animBg="1"/>
      <p:bldP spid="34833" grpId="0" animBg="1"/>
      <p:bldP spid="34834" grpId="0" animBg="1"/>
      <p:bldP spid="34835" grpId="0" animBg="1"/>
      <p:bldP spid="348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3" name="云3 256"/>
          <p:cNvSpPr/>
          <p:nvPr/>
        </p:nvSpPr>
        <p:spPr bwMode="auto">
          <a:xfrm>
            <a:off x="3729038" y="3387725"/>
            <a:ext cx="742950" cy="446088"/>
          </a:xfrm>
          <a:custGeom>
            <a:avLst/>
            <a:gdLst>
              <a:gd name="T0" fmla="*/ 1714326 w 3095883"/>
              <a:gd name="T1" fmla="*/ 115005 h 2092590"/>
              <a:gd name="T2" fmla="*/ 980351 w 3095883"/>
              <a:gd name="T3" fmla="*/ 672716 h 2092590"/>
              <a:gd name="T4" fmla="*/ 1186949 w 3095883"/>
              <a:gd name="T5" fmla="*/ 749118 h 2092590"/>
              <a:gd name="T6" fmla="*/ 1146949 w 3095883"/>
              <a:gd name="T7" fmla="*/ 851829 h 2092590"/>
              <a:gd name="T8" fmla="*/ 794454 w 3095883"/>
              <a:gd name="T9" fmla="*/ 759572 h 2092590"/>
              <a:gd name="T10" fmla="*/ 119149 w 3095883"/>
              <a:gd name="T11" fmla="*/ 1372048 h 2092590"/>
              <a:gd name="T12" fmla="*/ 693810 w 3095883"/>
              <a:gd name="T13" fmla="*/ 1973790 h 2092590"/>
              <a:gd name="T14" fmla="*/ 2644062 w 3095883"/>
              <a:gd name="T15" fmla="*/ 1973790 h 2092590"/>
              <a:gd name="T16" fmla="*/ 2989619 w 3095883"/>
              <a:gd name="T17" fmla="*/ 1552531 h 2092590"/>
              <a:gd name="T18" fmla="*/ 2564544 w 3095883"/>
              <a:gd name="T19" fmla="*/ 1113415 h 2092590"/>
              <a:gd name="T20" fmla="*/ 2485002 w 3095883"/>
              <a:gd name="T21" fmla="*/ 1303018 h 2092590"/>
              <a:gd name="T22" fmla="*/ 2377950 w 3095883"/>
              <a:gd name="T23" fmla="*/ 1260252 h 2092590"/>
              <a:gd name="T24" fmla="*/ 2481419 w 3095883"/>
              <a:gd name="T25" fmla="*/ 882098 h 2092590"/>
              <a:gd name="T26" fmla="*/ 1714326 w 3095883"/>
              <a:gd name="T27" fmla="*/ 115005 h 2092590"/>
              <a:gd name="T28" fmla="*/ 1714326 w 3095883"/>
              <a:gd name="T29" fmla="*/ 0 h 2092590"/>
              <a:gd name="T30" fmla="*/ 2596424 w 3095883"/>
              <a:gd name="T31" fmla="*/ 882098 h 2092590"/>
              <a:gd name="T32" fmla="*/ 2584027 w 3095883"/>
              <a:gd name="T33" fmla="*/ 1021384 h 2092590"/>
              <a:gd name="T34" fmla="*/ 3095883 w 3095883"/>
              <a:gd name="T35" fmla="*/ 1552530 h 2092590"/>
              <a:gd name="T36" fmla="*/ 2623005 w 3095883"/>
              <a:gd name="T37" fmla="*/ 2077281 h 2092590"/>
              <a:gd name="T38" fmla="*/ 2519757 w 3095883"/>
              <a:gd name="T39" fmla="*/ 2092590 h 2092590"/>
              <a:gd name="T40" fmla="*/ 2483815 w 3095883"/>
              <a:gd name="T41" fmla="*/ 2092590 h 2092590"/>
              <a:gd name="T42" fmla="*/ 719703 w 3095883"/>
              <a:gd name="T43" fmla="*/ 2092590 h 2092590"/>
              <a:gd name="T44" fmla="*/ 557775 w 3095883"/>
              <a:gd name="T45" fmla="*/ 2057460 h 2092590"/>
              <a:gd name="T46" fmla="*/ 0 w 3095883"/>
              <a:gd name="T47" fmla="*/ 1372049 h 2092590"/>
              <a:gd name="T48" fmla="*/ 794454 w 3095883"/>
              <a:gd name="T49" fmla="*/ 651508 h 2092590"/>
              <a:gd name="T50" fmla="*/ 864744 w 3095883"/>
              <a:gd name="T51" fmla="*/ 655744 h 2092590"/>
              <a:gd name="T52" fmla="*/ 862837 w 3095883"/>
              <a:gd name="T53" fmla="*/ 654982 h 2092590"/>
              <a:gd name="T54" fmla="*/ 1714326 w 3095883"/>
              <a:gd name="T55" fmla="*/ 0 h 2092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095883" h="2092590">
                <a:moveTo>
                  <a:pt x="1714326" y="115005"/>
                </a:moveTo>
                <a:cubicBezTo>
                  <a:pt x="1363633" y="115005"/>
                  <a:pt x="1067904" y="350339"/>
                  <a:pt x="980351" y="672716"/>
                </a:cubicBezTo>
                <a:cubicBezTo>
                  <a:pt x="1054204" y="688080"/>
                  <a:pt x="1123613" y="714214"/>
                  <a:pt x="1186949" y="749118"/>
                </a:cubicBezTo>
                <a:lnTo>
                  <a:pt x="1146949" y="851829"/>
                </a:lnTo>
                <a:cubicBezTo>
                  <a:pt x="1045110" y="792678"/>
                  <a:pt x="924045" y="759572"/>
                  <a:pt x="794454" y="759572"/>
                </a:cubicBezTo>
                <a:cubicBezTo>
                  <a:pt x="421493" y="759572"/>
                  <a:pt x="119149" y="1033787"/>
                  <a:pt x="119149" y="1372048"/>
                </a:cubicBezTo>
                <a:cubicBezTo>
                  <a:pt x="119149" y="1679144"/>
                  <a:pt x="368346" y="1933451"/>
                  <a:pt x="693810" y="1973790"/>
                </a:cubicBezTo>
                <a:lnTo>
                  <a:pt x="2644062" y="1973790"/>
                </a:lnTo>
                <a:cubicBezTo>
                  <a:pt x="2845151" y="1916500"/>
                  <a:pt x="2989619" y="1749402"/>
                  <a:pt x="2989619" y="1552531"/>
                </a:cubicBezTo>
                <a:cubicBezTo>
                  <a:pt x="2989619" y="1330357"/>
                  <a:pt x="2805628" y="1146101"/>
                  <a:pt x="2564544" y="1113415"/>
                </a:cubicBezTo>
                <a:cubicBezTo>
                  <a:pt x="2546404" y="1180567"/>
                  <a:pt x="2519482" y="1244124"/>
                  <a:pt x="2485002" y="1303018"/>
                </a:cubicBezTo>
                <a:lnTo>
                  <a:pt x="2377950" y="1260252"/>
                </a:lnTo>
                <a:cubicBezTo>
                  <a:pt x="2444874" y="1149958"/>
                  <a:pt x="2481419" y="1020296"/>
                  <a:pt x="2481419" y="882098"/>
                </a:cubicBezTo>
                <a:cubicBezTo>
                  <a:pt x="2481419" y="458444"/>
                  <a:pt x="2137980" y="115005"/>
                  <a:pt x="1714326" y="115005"/>
                </a:cubicBezTo>
                <a:close/>
                <a:moveTo>
                  <a:pt x="1714326" y="0"/>
                </a:moveTo>
                <a:cubicBezTo>
                  <a:pt x="2201495" y="0"/>
                  <a:pt x="2596424" y="394929"/>
                  <a:pt x="2596424" y="882098"/>
                </a:cubicBezTo>
                <a:cubicBezTo>
                  <a:pt x="2596424" y="929587"/>
                  <a:pt x="2592672" y="976199"/>
                  <a:pt x="2584027" y="1021384"/>
                </a:cubicBezTo>
                <a:cubicBezTo>
                  <a:pt x="2874515" y="1061994"/>
                  <a:pt x="3095883" y="1284452"/>
                  <a:pt x="3095883" y="1552530"/>
                </a:cubicBezTo>
                <a:cubicBezTo>
                  <a:pt x="3095883" y="1808471"/>
                  <a:pt x="2894108" y="2022828"/>
                  <a:pt x="2623005" y="2077281"/>
                </a:cubicBezTo>
                <a:cubicBezTo>
                  <a:pt x="2590159" y="2087878"/>
                  <a:pt x="2555435" y="2092590"/>
                  <a:pt x="2519757" y="2092590"/>
                </a:cubicBezTo>
                <a:lnTo>
                  <a:pt x="2483815" y="2092590"/>
                </a:lnTo>
                <a:lnTo>
                  <a:pt x="719703" y="2092590"/>
                </a:lnTo>
                <a:cubicBezTo>
                  <a:pt x="662513" y="2092590"/>
                  <a:pt x="607773" y="2080483"/>
                  <a:pt x="557775" y="2057460"/>
                </a:cubicBezTo>
                <a:cubicBezTo>
                  <a:pt x="234310" y="1968384"/>
                  <a:pt x="0" y="1695034"/>
                  <a:pt x="0" y="1372049"/>
                </a:cubicBezTo>
                <a:cubicBezTo>
                  <a:pt x="0" y="974105"/>
                  <a:pt x="355689" y="651508"/>
                  <a:pt x="794454" y="651508"/>
                </a:cubicBezTo>
                <a:lnTo>
                  <a:pt x="864744" y="655744"/>
                </a:lnTo>
                <a:lnTo>
                  <a:pt x="862837" y="654982"/>
                </a:lnTo>
                <a:cubicBezTo>
                  <a:pt x="962103" y="277743"/>
                  <a:pt x="1305780" y="0"/>
                  <a:pt x="17143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4" name="云2 257"/>
          <p:cNvSpPr/>
          <p:nvPr/>
        </p:nvSpPr>
        <p:spPr bwMode="auto">
          <a:xfrm>
            <a:off x="7751763" y="3387725"/>
            <a:ext cx="741362" cy="446088"/>
          </a:xfrm>
          <a:custGeom>
            <a:avLst/>
            <a:gdLst>
              <a:gd name="T0" fmla="*/ 905551 w 2263730"/>
              <a:gd name="T1" fmla="*/ 0 h 1265688"/>
              <a:gd name="T2" fmla="*/ 1073606 w 2263730"/>
              <a:gd name="T3" fmla="*/ 36122 h 1265688"/>
              <a:gd name="T4" fmla="*/ 695253 w 2263730"/>
              <a:gd name="T5" fmla="*/ 481416 h 1265688"/>
              <a:gd name="T6" fmla="*/ 584749 w 2263730"/>
              <a:gd name="T7" fmla="*/ 459054 h 1265688"/>
              <a:gd name="T8" fmla="*/ 536229 w 2263730"/>
              <a:gd name="T9" fmla="*/ 467989 h 1265688"/>
              <a:gd name="T10" fmla="*/ 398547 w 2263730"/>
              <a:gd name="T11" fmla="*/ 640069 h 1265688"/>
              <a:gd name="T12" fmla="*/ 150529 w 2263730"/>
              <a:gd name="T13" fmla="*/ 939037 h 1265688"/>
              <a:gd name="T14" fmla="*/ 360867 w 2263730"/>
              <a:gd name="T15" fmla="*/ 1221858 h 1265688"/>
              <a:gd name="T16" fmla="*/ 191624 w 2263730"/>
              <a:gd name="T17" fmla="*/ 959585 h 1265688"/>
              <a:gd name="T18" fmla="*/ 439642 w 2263730"/>
              <a:gd name="T19" fmla="*/ 660617 h 1265688"/>
              <a:gd name="T20" fmla="*/ 577324 w 2263730"/>
              <a:gd name="T21" fmla="*/ 488537 h 1265688"/>
              <a:gd name="T22" fmla="*/ 625844 w 2263730"/>
              <a:gd name="T23" fmla="*/ 479602 h 1265688"/>
              <a:gd name="T24" fmla="*/ 736348 w 2263730"/>
              <a:gd name="T25" fmla="*/ 501964 h 1265688"/>
              <a:gd name="T26" fmla="*/ 1329741 w 2263730"/>
              <a:gd name="T27" fmla="*/ 20548 h 1265688"/>
              <a:gd name="T28" fmla="*/ 1926075 w 2263730"/>
              <a:gd name="T29" fmla="*/ 554079 h 1265688"/>
              <a:gd name="T30" fmla="*/ 1917927 w 2263730"/>
              <a:gd name="T31" fmla="*/ 638343 h 1265688"/>
              <a:gd name="T32" fmla="*/ 2263730 w 2263730"/>
              <a:gd name="T33" fmla="*/ 959585 h 1265688"/>
              <a:gd name="T34" fmla="*/ 1992071 w 2263730"/>
              <a:gd name="T35" fmla="*/ 1265207 h 1265688"/>
              <a:gd name="T36" fmla="*/ 1990321 w 2263730"/>
              <a:gd name="T37" fmla="*/ 1265688 h 1265688"/>
              <a:gd name="T38" fmla="*/ 465245 w 2263730"/>
              <a:gd name="T39" fmla="*/ 1265688 h 1265688"/>
              <a:gd name="T40" fmla="*/ 370547 w 2263730"/>
              <a:gd name="T41" fmla="*/ 1265688 h 1265688"/>
              <a:gd name="T42" fmla="*/ 351179 w 2263730"/>
              <a:gd name="T43" fmla="*/ 1263493 h 1265688"/>
              <a:gd name="T44" fmla="*/ 329229 w 2263730"/>
              <a:gd name="T45" fmla="*/ 1265688 h 1265688"/>
              <a:gd name="T46" fmla="*/ 0 w 2263730"/>
              <a:gd name="T47" fmla="*/ 939037 h 1265688"/>
              <a:gd name="T48" fmla="*/ 197338 w 2263730"/>
              <a:gd name="T49" fmla="*/ 640069 h 1265688"/>
              <a:gd name="T50" fmla="*/ 306885 w 2263730"/>
              <a:gd name="T51" fmla="*/ 467989 h 1265688"/>
              <a:gd name="T52" fmla="*/ 345490 w 2263730"/>
              <a:gd name="T53" fmla="*/ 459054 h 1265688"/>
              <a:gd name="T54" fmla="*/ 433414 w 2263730"/>
              <a:gd name="T55" fmla="*/ 481416 h 1265688"/>
              <a:gd name="T56" fmla="*/ 905551 w 2263730"/>
              <a:gd name="T57" fmla="*/ 0 h 1265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63730" h="1265688">
                <a:moveTo>
                  <a:pt x="905551" y="0"/>
                </a:moveTo>
                <a:cubicBezTo>
                  <a:pt x="964955" y="0"/>
                  <a:pt x="1021809" y="12275"/>
                  <a:pt x="1073606" y="36122"/>
                </a:cubicBezTo>
                <a:cubicBezTo>
                  <a:pt x="867772" y="107015"/>
                  <a:pt x="717264" y="277397"/>
                  <a:pt x="695253" y="481416"/>
                </a:cubicBezTo>
                <a:cubicBezTo>
                  <a:pt x="659529" y="464587"/>
                  <a:pt x="621677" y="456871"/>
                  <a:pt x="584749" y="459054"/>
                </a:cubicBezTo>
                <a:cubicBezTo>
                  <a:pt x="568316" y="460025"/>
                  <a:pt x="552067" y="462956"/>
                  <a:pt x="536229" y="467989"/>
                </a:cubicBezTo>
                <a:cubicBezTo>
                  <a:pt x="461080" y="491867"/>
                  <a:pt x="412084" y="557684"/>
                  <a:pt x="398547" y="640069"/>
                </a:cubicBezTo>
                <a:cubicBezTo>
                  <a:pt x="252469" y="690186"/>
                  <a:pt x="150529" y="805213"/>
                  <a:pt x="150529" y="939037"/>
                </a:cubicBezTo>
                <a:cubicBezTo>
                  <a:pt x="150529" y="1060859"/>
                  <a:pt x="235005" y="1167106"/>
                  <a:pt x="360867" y="1221858"/>
                </a:cubicBezTo>
                <a:cubicBezTo>
                  <a:pt x="258008" y="1163330"/>
                  <a:pt x="191624" y="1067577"/>
                  <a:pt x="191624" y="959585"/>
                </a:cubicBezTo>
                <a:cubicBezTo>
                  <a:pt x="191624" y="825761"/>
                  <a:pt x="293564" y="710734"/>
                  <a:pt x="439642" y="660617"/>
                </a:cubicBezTo>
                <a:cubicBezTo>
                  <a:pt x="453179" y="578232"/>
                  <a:pt x="502175" y="512415"/>
                  <a:pt x="577324" y="488537"/>
                </a:cubicBezTo>
                <a:cubicBezTo>
                  <a:pt x="593162" y="483504"/>
                  <a:pt x="609411" y="480573"/>
                  <a:pt x="625844" y="479602"/>
                </a:cubicBezTo>
                <a:cubicBezTo>
                  <a:pt x="662772" y="477419"/>
                  <a:pt x="700624" y="485135"/>
                  <a:pt x="736348" y="501964"/>
                </a:cubicBezTo>
                <a:cubicBezTo>
                  <a:pt x="765500" y="231754"/>
                  <a:pt x="1020053" y="20548"/>
                  <a:pt x="1329741" y="20548"/>
                </a:cubicBezTo>
                <a:cubicBezTo>
                  <a:pt x="1659087" y="20548"/>
                  <a:pt x="1926075" y="259418"/>
                  <a:pt x="1926075" y="554079"/>
                </a:cubicBezTo>
                <a:cubicBezTo>
                  <a:pt x="1926075" y="582788"/>
                  <a:pt x="1923540" y="610967"/>
                  <a:pt x="1917927" y="638343"/>
                </a:cubicBezTo>
                <a:cubicBezTo>
                  <a:pt x="2114194" y="662993"/>
                  <a:pt x="2263730" y="797503"/>
                  <a:pt x="2263730" y="959585"/>
                </a:cubicBezTo>
                <a:cubicBezTo>
                  <a:pt x="2263730" y="1100449"/>
                  <a:pt x="2150783" y="1220487"/>
                  <a:pt x="1992071" y="1265207"/>
                </a:cubicBezTo>
                <a:lnTo>
                  <a:pt x="1990321" y="1265688"/>
                </a:lnTo>
                <a:lnTo>
                  <a:pt x="465245" y="1265688"/>
                </a:lnTo>
                <a:lnTo>
                  <a:pt x="370547" y="1265688"/>
                </a:lnTo>
                <a:lnTo>
                  <a:pt x="351179" y="1263493"/>
                </a:lnTo>
                <a:cubicBezTo>
                  <a:pt x="343976" y="1265446"/>
                  <a:pt x="336631" y="1265688"/>
                  <a:pt x="329229" y="1265688"/>
                </a:cubicBezTo>
                <a:cubicBezTo>
                  <a:pt x="147401" y="1265688"/>
                  <a:pt x="0" y="1119441"/>
                  <a:pt x="0" y="939037"/>
                </a:cubicBezTo>
                <a:cubicBezTo>
                  <a:pt x="0" y="805213"/>
                  <a:pt x="81109" y="690186"/>
                  <a:pt x="197338" y="640069"/>
                </a:cubicBezTo>
                <a:cubicBezTo>
                  <a:pt x="208108" y="557684"/>
                  <a:pt x="247093" y="491867"/>
                  <a:pt x="306885" y="467989"/>
                </a:cubicBezTo>
                <a:cubicBezTo>
                  <a:pt x="319486" y="462956"/>
                  <a:pt x="332415" y="460025"/>
                  <a:pt x="345490" y="459054"/>
                </a:cubicBezTo>
                <a:cubicBezTo>
                  <a:pt x="374873" y="456871"/>
                  <a:pt x="404990" y="464587"/>
                  <a:pt x="433414" y="481416"/>
                </a:cubicBezTo>
                <a:cubicBezTo>
                  <a:pt x="456609" y="211206"/>
                  <a:pt x="659145" y="0"/>
                  <a:pt x="9055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6051550" y="3387725"/>
            <a:ext cx="1588" cy="2003425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770188" y="4495800"/>
            <a:ext cx="2836862" cy="88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3336925" y="4005263"/>
            <a:ext cx="15303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pPr algn="ctr"/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788150" y="4495800"/>
            <a:ext cx="2840038" cy="88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7359650" y="4005263"/>
            <a:ext cx="15303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pPr algn="ctr"/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  <p:bldP spid="35843" grpId="0" animBg="1"/>
      <p:bldP spid="35844" grpId="0" animBg="1"/>
      <p:bldP spid="35845" grpId="0" animBg="1"/>
      <p:bldP spid="35846" grpId="0"/>
      <p:bldP spid="35847" grpId="0"/>
      <p:bldP spid="35848" grpId="0"/>
      <p:bldP spid="358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1398588" y="3627438"/>
            <a:ext cx="9717087" cy="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1755775" y="3470275"/>
            <a:ext cx="342900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3178175" y="3470275"/>
            <a:ext cx="342900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4602163" y="3470275"/>
            <a:ext cx="342900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6024563" y="3470275"/>
            <a:ext cx="344487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7446963" y="3470275"/>
            <a:ext cx="341312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8869363" y="3470275"/>
            <a:ext cx="344487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10293350" y="3470275"/>
            <a:ext cx="342900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1920875" y="2651125"/>
            <a:ext cx="3175" cy="81915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1744663" y="2335213"/>
            <a:ext cx="342900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>
            <a:off x="3333750" y="3813175"/>
            <a:ext cx="3175" cy="82232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67263" y="2651125"/>
            <a:ext cx="3175" cy="81915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6191250" y="3797300"/>
            <a:ext cx="0" cy="82232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7618413" y="2651125"/>
            <a:ext cx="1587" cy="81915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>
            <a:off x="9034463" y="3797300"/>
            <a:ext cx="0" cy="82232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>
            <a:off x="10444163" y="2651125"/>
            <a:ext cx="0" cy="81915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4" name="Oval 20"/>
          <p:cNvSpPr>
            <a:spLocks noChangeArrowheads="1"/>
          </p:cNvSpPr>
          <p:nvPr/>
        </p:nvSpPr>
        <p:spPr bwMode="auto">
          <a:xfrm>
            <a:off x="4603750" y="2308225"/>
            <a:ext cx="344488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5" name="Oval 21"/>
          <p:cNvSpPr>
            <a:spLocks noChangeArrowheads="1"/>
          </p:cNvSpPr>
          <p:nvPr/>
        </p:nvSpPr>
        <p:spPr bwMode="auto">
          <a:xfrm>
            <a:off x="3170238" y="4619625"/>
            <a:ext cx="342900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6" name="Oval 22"/>
          <p:cNvSpPr>
            <a:spLocks noChangeArrowheads="1"/>
          </p:cNvSpPr>
          <p:nvPr/>
        </p:nvSpPr>
        <p:spPr bwMode="auto">
          <a:xfrm>
            <a:off x="6018213" y="4635500"/>
            <a:ext cx="342900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7" name="Oval 23"/>
          <p:cNvSpPr>
            <a:spLocks noChangeArrowheads="1"/>
          </p:cNvSpPr>
          <p:nvPr/>
        </p:nvSpPr>
        <p:spPr bwMode="auto">
          <a:xfrm>
            <a:off x="7446963" y="2305050"/>
            <a:ext cx="341312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8" name="Oval 24"/>
          <p:cNvSpPr>
            <a:spLocks noChangeArrowheads="1"/>
          </p:cNvSpPr>
          <p:nvPr/>
        </p:nvSpPr>
        <p:spPr bwMode="auto">
          <a:xfrm>
            <a:off x="8872538" y="4602163"/>
            <a:ext cx="342900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1179513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4043363" y="1400175"/>
            <a:ext cx="1671637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6819900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6892" name="Text Box 28"/>
          <p:cNvSpPr txBox="1">
            <a:spLocks noChangeArrowheads="1"/>
          </p:cNvSpPr>
          <p:nvPr/>
        </p:nvSpPr>
        <p:spPr bwMode="auto">
          <a:xfrm>
            <a:off x="9610725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6894" name="Text Box 30"/>
          <p:cNvSpPr txBox="1">
            <a:spLocks noChangeArrowheads="1"/>
          </p:cNvSpPr>
          <p:nvPr/>
        </p:nvSpPr>
        <p:spPr bwMode="auto">
          <a:xfrm>
            <a:off x="2551113" y="5103813"/>
            <a:ext cx="1671637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6895" name="Text Box 31"/>
          <p:cNvSpPr txBox="1">
            <a:spLocks noChangeArrowheads="1"/>
          </p:cNvSpPr>
          <p:nvPr/>
        </p:nvSpPr>
        <p:spPr bwMode="auto">
          <a:xfrm>
            <a:off x="5459413" y="5103813"/>
            <a:ext cx="1674812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6896" name="Text Box 32"/>
          <p:cNvSpPr txBox="1">
            <a:spLocks noChangeArrowheads="1"/>
          </p:cNvSpPr>
          <p:nvPr/>
        </p:nvSpPr>
        <p:spPr bwMode="auto">
          <a:xfrm>
            <a:off x="8234363" y="5103813"/>
            <a:ext cx="1674812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</a:p>
        </p:txBody>
      </p:sp>
      <p:sp>
        <p:nvSpPr>
          <p:cNvPr id="35" name="Oval 23"/>
          <p:cNvSpPr>
            <a:spLocks noChangeArrowheads="1"/>
          </p:cNvSpPr>
          <p:nvPr/>
        </p:nvSpPr>
        <p:spPr bwMode="auto">
          <a:xfrm>
            <a:off x="10294938" y="2308225"/>
            <a:ext cx="341312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  <p:bldP spid="36870" grpId="0" animBg="1"/>
      <p:bldP spid="36871" grpId="0" animBg="1"/>
      <p:bldP spid="36872" grpId="0" animBg="1"/>
      <p:bldP spid="36873" grpId="0" animBg="1"/>
      <p:bldP spid="36874" grpId="0" animBg="1"/>
      <p:bldP spid="36875" grpId="0" animBg="1"/>
      <p:bldP spid="36876" grpId="0" animBg="1"/>
      <p:bldP spid="36877" grpId="0" animBg="1"/>
      <p:bldP spid="36878" grpId="0" animBg="1"/>
      <p:bldP spid="36879" grpId="0" animBg="1"/>
      <p:bldP spid="36880" grpId="0" animBg="1"/>
      <p:bldP spid="36881" grpId="0" animBg="1"/>
      <p:bldP spid="36882" grpId="0" animBg="1"/>
      <p:bldP spid="36883" grpId="0" animBg="1"/>
      <p:bldP spid="36884" grpId="0" animBg="1"/>
      <p:bldP spid="36885" grpId="0" animBg="1"/>
      <p:bldP spid="36886" grpId="0" animBg="1"/>
      <p:bldP spid="36887" grpId="0" animBg="1"/>
      <p:bldP spid="36888" grpId="0" animBg="1"/>
      <p:bldP spid="36889" grpId="0"/>
      <p:bldP spid="36890" grpId="0"/>
      <p:bldP spid="36891" grpId="0"/>
      <p:bldP spid="36892" grpId="0"/>
      <p:bldP spid="36894" grpId="0"/>
      <p:bldP spid="36895" grpId="0"/>
      <p:bldP spid="36896" grpId="0"/>
      <p:bldP spid="3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2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/>
          <p:nvPr/>
        </p:nvGrpSpPr>
        <p:grpSpPr bwMode="auto">
          <a:xfrm>
            <a:off x="4454525" y="998538"/>
            <a:ext cx="3265488" cy="3616325"/>
            <a:chOff x="0" y="0"/>
            <a:chExt cx="5143" cy="5695"/>
          </a:xfrm>
        </p:grpSpPr>
        <p:sp>
          <p:nvSpPr>
            <p:cNvPr id="3789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89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284538" y="4949825"/>
            <a:ext cx="56054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松办公 为您呈现</a:t>
            </a:r>
            <a:endParaRPr 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5432425" y="2051050"/>
            <a:ext cx="1309688" cy="144145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</a:p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组合 303"/>
          <p:cNvGrpSpPr/>
          <p:nvPr/>
        </p:nvGrpSpPr>
        <p:grpSpPr bwMode="auto">
          <a:xfrm>
            <a:off x="6486525" y="1995488"/>
            <a:ext cx="444500" cy="442912"/>
            <a:chOff x="0" y="0"/>
            <a:chExt cx="1154113" cy="1149350"/>
          </a:xfrm>
        </p:grpSpPr>
        <p:sp>
          <p:nvSpPr>
            <p:cNvPr id="38915" name="Oval 25"/>
            <p:cNvSpPr>
              <a:spLocks noChangeArrowheads="1"/>
            </p:cNvSpPr>
            <p:nvPr/>
          </p:nvSpPr>
          <p:spPr bwMode="auto">
            <a:xfrm>
              <a:off x="0" y="0"/>
              <a:ext cx="1154113" cy="114935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16" name="Freeform 30"/>
            <p:cNvSpPr>
              <a:spLocks noChangeArrowheads="1"/>
            </p:cNvSpPr>
            <p:nvPr/>
          </p:nvSpPr>
          <p:spPr bwMode="auto">
            <a:xfrm>
              <a:off x="306387" y="327025"/>
              <a:ext cx="842963" cy="819150"/>
            </a:xfrm>
            <a:custGeom>
              <a:avLst/>
              <a:gdLst>
                <a:gd name="T0" fmla="*/ 170 w 260"/>
                <a:gd name="T1" fmla="*/ 0 h 252"/>
                <a:gd name="T2" fmla="*/ 260 w 260"/>
                <a:gd name="T3" fmla="*/ 90 h 252"/>
                <a:gd name="T4" fmla="*/ 97 w 260"/>
                <a:gd name="T5" fmla="*/ 252 h 252"/>
                <a:gd name="T6" fmla="*/ 0 w 260"/>
                <a:gd name="T7" fmla="*/ 155 h 252"/>
                <a:gd name="T8" fmla="*/ 170 w 260"/>
                <a:gd name="T9" fmla="*/ 0 h 2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252"/>
                <a:gd name="T17" fmla="*/ 260 w 260"/>
                <a:gd name="T18" fmla="*/ 252 h 2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252">
                  <a:moveTo>
                    <a:pt x="170" y="0"/>
                  </a:moveTo>
                  <a:cubicBezTo>
                    <a:pt x="260" y="90"/>
                    <a:pt x="260" y="90"/>
                    <a:pt x="260" y="90"/>
                  </a:cubicBezTo>
                  <a:cubicBezTo>
                    <a:pt x="253" y="177"/>
                    <a:pt x="184" y="246"/>
                    <a:pt x="97" y="252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170" y="0"/>
                    <a:pt x="170" y="0"/>
                    <a:pt x="170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17" name="Oval 31"/>
            <p:cNvSpPr>
              <a:spLocks noChangeArrowheads="1"/>
            </p:cNvSpPr>
            <p:nvPr/>
          </p:nvSpPr>
          <p:spPr bwMode="auto">
            <a:xfrm>
              <a:off x="201612" y="200025"/>
              <a:ext cx="750888" cy="747713"/>
            </a:xfrm>
            <a:prstGeom prst="ellipse">
              <a:avLst/>
            </a:prstGeom>
            <a:solidFill>
              <a:srgbClr val="FCBA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18" name="Oval 32"/>
            <p:cNvSpPr>
              <a:spLocks noChangeArrowheads="1"/>
            </p:cNvSpPr>
            <p:nvPr/>
          </p:nvSpPr>
          <p:spPr bwMode="auto">
            <a:xfrm>
              <a:off x="225425" y="220662"/>
              <a:ext cx="703263" cy="704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19" name="Oval 33"/>
            <p:cNvSpPr>
              <a:spLocks noChangeArrowheads="1"/>
            </p:cNvSpPr>
            <p:nvPr/>
          </p:nvSpPr>
          <p:spPr bwMode="auto">
            <a:xfrm>
              <a:off x="238125" y="233362"/>
              <a:ext cx="677863" cy="677863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0" name="Freeform 34"/>
            <p:cNvSpPr>
              <a:spLocks noChangeArrowheads="1"/>
            </p:cNvSpPr>
            <p:nvPr/>
          </p:nvSpPr>
          <p:spPr bwMode="auto">
            <a:xfrm>
              <a:off x="306387" y="330200"/>
              <a:ext cx="207963" cy="331788"/>
            </a:xfrm>
            <a:custGeom>
              <a:avLst/>
              <a:gdLst>
                <a:gd name="T0" fmla="*/ 60 w 64"/>
                <a:gd name="T1" fmla="*/ 94 h 102"/>
                <a:gd name="T2" fmla="*/ 55 w 64"/>
                <a:gd name="T3" fmla="*/ 93 h 102"/>
                <a:gd name="T4" fmla="*/ 49 w 64"/>
                <a:gd name="T5" fmla="*/ 92 h 102"/>
                <a:gd name="T6" fmla="*/ 46 w 64"/>
                <a:gd name="T7" fmla="*/ 89 h 102"/>
                <a:gd name="T8" fmla="*/ 46 w 64"/>
                <a:gd name="T9" fmla="*/ 82 h 102"/>
                <a:gd name="T10" fmla="*/ 47 w 64"/>
                <a:gd name="T11" fmla="*/ 74 h 102"/>
                <a:gd name="T12" fmla="*/ 49 w 64"/>
                <a:gd name="T13" fmla="*/ 63 h 102"/>
                <a:gd name="T14" fmla="*/ 52 w 64"/>
                <a:gd name="T15" fmla="*/ 51 h 102"/>
                <a:gd name="T16" fmla="*/ 54 w 64"/>
                <a:gd name="T17" fmla="*/ 40 h 102"/>
                <a:gd name="T18" fmla="*/ 56 w 64"/>
                <a:gd name="T19" fmla="*/ 31 h 102"/>
                <a:gd name="T20" fmla="*/ 58 w 64"/>
                <a:gd name="T21" fmla="*/ 20 h 102"/>
                <a:gd name="T22" fmla="*/ 60 w 64"/>
                <a:gd name="T23" fmla="*/ 11 h 102"/>
                <a:gd name="T24" fmla="*/ 62 w 64"/>
                <a:gd name="T25" fmla="*/ 6 h 102"/>
                <a:gd name="T26" fmla="*/ 64 w 64"/>
                <a:gd name="T27" fmla="*/ 1 h 102"/>
                <a:gd name="T28" fmla="*/ 63 w 64"/>
                <a:gd name="T29" fmla="*/ 0 h 102"/>
                <a:gd name="T30" fmla="*/ 62 w 64"/>
                <a:gd name="T31" fmla="*/ 0 h 102"/>
                <a:gd name="T32" fmla="*/ 61 w 64"/>
                <a:gd name="T33" fmla="*/ 0 h 102"/>
                <a:gd name="T34" fmla="*/ 53 w 64"/>
                <a:gd name="T35" fmla="*/ 2 h 102"/>
                <a:gd name="T36" fmla="*/ 43 w 64"/>
                <a:gd name="T37" fmla="*/ 5 h 102"/>
                <a:gd name="T38" fmla="*/ 33 w 64"/>
                <a:gd name="T39" fmla="*/ 7 h 102"/>
                <a:gd name="T40" fmla="*/ 23 w 64"/>
                <a:gd name="T41" fmla="*/ 9 h 102"/>
                <a:gd name="T42" fmla="*/ 23 w 64"/>
                <a:gd name="T43" fmla="*/ 10 h 102"/>
                <a:gd name="T44" fmla="*/ 22 w 64"/>
                <a:gd name="T45" fmla="*/ 12 h 102"/>
                <a:gd name="T46" fmla="*/ 21 w 64"/>
                <a:gd name="T47" fmla="*/ 15 h 102"/>
                <a:gd name="T48" fmla="*/ 21 w 64"/>
                <a:gd name="T49" fmla="*/ 16 h 102"/>
                <a:gd name="T50" fmla="*/ 25 w 64"/>
                <a:gd name="T51" fmla="*/ 17 h 102"/>
                <a:gd name="T52" fmla="*/ 29 w 64"/>
                <a:gd name="T53" fmla="*/ 17 h 102"/>
                <a:gd name="T54" fmla="*/ 32 w 64"/>
                <a:gd name="T55" fmla="*/ 17 h 102"/>
                <a:gd name="T56" fmla="*/ 34 w 64"/>
                <a:gd name="T57" fmla="*/ 19 h 102"/>
                <a:gd name="T58" fmla="*/ 35 w 64"/>
                <a:gd name="T59" fmla="*/ 22 h 102"/>
                <a:gd name="T60" fmla="*/ 34 w 64"/>
                <a:gd name="T61" fmla="*/ 29 h 102"/>
                <a:gd name="T62" fmla="*/ 32 w 64"/>
                <a:gd name="T63" fmla="*/ 39 h 102"/>
                <a:gd name="T64" fmla="*/ 29 w 64"/>
                <a:gd name="T65" fmla="*/ 52 h 102"/>
                <a:gd name="T66" fmla="*/ 27 w 64"/>
                <a:gd name="T67" fmla="*/ 63 h 102"/>
                <a:gd name="T68" fmla="*/ 24 w 64"/>
                <a:gd name="T69" fmla="*/ 74 h 102"/>
                <a:gd name="T70" fmla="*/ 22 w 64"/>
                <a:gd name="T71" fmla="*/ 83 h 102"/>
                <a:gd name="T72" fmla="*/ 21 w 64"/>
                <a:gd name="T73" fmla="*/ 87 h 102"/>
                <a:gd name="T74" fmla="*/ 18 w 64"/>
                <a:gd name="T75" fmla="*/ 91 h 102"/>
                <a:gd name="T76" fmla="*/ 14 w 64"/>
                <a:gd name="T77" fmla="*/ 93 h 102"/>
                <a:gd name="T78" fmla="*/ 8 w 64"/>
                <a:gd name="T79" fmla="*/ 93 h 102"/>
                <a:gd name="T80" fmla="*/ 2 w 64"/>
                <a:gd name="T81" fmla="*/ 94 h 102"/>
                <a:gd name="T82" fmla="*/ 1 w 64"/>
                <a:gd name="T83" fmla="*/ 95 h 102"/>
                <a:gd name="T84" fmla="*/ 0 w 64"/>
                <a:gd name="T85" fmla="*/ 98 h 102"/>
                <a:gd name="T86" fmla="*/ 0 w 64"/>
                <a:gd name="T87" fmla="*/ 100 h 102"/>
                <a:gd name="T88" fmla="*/ 0 w 64"/>
                <a:gd name="T89" fmla="*/ 102 h 102"/>
                <a:gd name="T90" fmla="*/ 14 w 64"/>
                <a:gd name="T91" fmla="*/ 101 h 102"/>
                <a:gd name="T92" fmla="*/ 29 w 64"/>
                <a:gd name="T93" fmla="*/ 101 h 102"/>
                <a:gd name="T94" fmla="*/ 44 w 64"/>
                <a:gd name="T95" fmla="*/ 101 h 102"/>
                <a:gd name="T96" fmla="*/ 58 w 64"/>
                <a:gd name="T97" fmla="*/ 102 h 102"/>
                <a:gd name="T98" fmla="*/ 59 w 64"/>
                <a:gd name="T99" fmla="*/ 100 h 102"/>
                <a:gd name="T100" fmla="*/ 60 w 64"/>
                <a:gd name="T101" fmla="*/ 98 h 102"/>
                <a:gd name="T102" fmla="*/ 60 w 64"/>
                <a:gd name="T103" fmla="*/ 95 h 102"/>
                <a:gd name="T104" fmla="*/ 60 w 64"/>
                <a:gd name="T105" fmla="*/ 94 h 1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4"/>
                <a:gd name="T160" fmla="*/ 0 h 102"/>
                <a:gd name="T161" fmla="*/ 64 w 64"/>
                <a:gd name="T162" fmla="*/ 102 h 10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4" h="102">
                  <a:moveTo>
                    <a:pt x="60" y="94"/>
                  </a:moveTo>
                  <a:cubicBezTo>
                    <a:pt x="59" y="94"/>
                    <a:pt x="57" y="94"/>
                    <a:pt x="55" y="93"/>
                  </a:cubicBezTo>
                  <a:cubicBezTo>
                    <a:pt x="54" y="93"/>
                    <a:pt x="52" y="93"/>
                    <a:pt x="49" y="92"/>
                  </a:cubicBezTo>
                  <a:cubicBezTo>
                    <a:pt x="47" y="92"/>
                    <a:pt x="46" y="91"/>
                    <a:pt x="46" y="89"/>
                  </a:cubicBezTo>
                  <a:cubicBezTo>
                    <a:pt x="45" y="87"/>
                    <a:pt x="45" y="85"/>
                    <a:pt x="46" y="82"/>
                  </a:cubicBezTo>
                  <a:cubicBezTo>
                    <a:pt x="46" y="80"/>
                    <a:pt x="47" y="77"/>
                    <a:pt x="47" y="74"/>
                  </a:cubicBezTo>
                  <a:cubicBezTo>
                    <a:pt x="48" y="70"/>
                    <a:pt x="49" y="67"/>
                    <a:pt x="49" y="63"/>
                  </a:cubicBezTo>
                  <a:cubicBezTo>
                    <a:pt x="50" y="59"/>
                    <a:pt x="51" y="55"/>
                    <a:pt x="52" y="51"/>
                  </a:cubicBezTo>
                  <a:cubicBezTo>
                    <a:pt x="53" y="47"/>
                    <a:pt x="53" y="43"/>
                    <a:pt x="54" y="40"/>
                  </a:cubicBezTo>
                  <a:cubicBezTo>
                    <a:pt x="55" y="36"/>
                    <a:pt x="56" y="33"/>
                    <a:pt x="56" y="31"/>
                  </a:cubicBezTo>
                  <a:cubicBezTo>
                    <a:pt x="57" y="26"/>
                    <a:pt x="58" y="23"/>
                    <a:pt x="58" y="20"/>
                  </a:cubicBezTo>
                  <a:cubicBezTo>
                    <a:pt x="59" y="16"/>
                    <a:pt x="60" y="14"/>
                    <a:pt x="60" y="11"/>
                  </a:cubicBezTo>
                  <a:cubicBezTo>
                    <a:pt x="61" y="9"/>
                    <a:pt x="61" y="7"/>
                    <a:pt x="62" y="6"/>
                  </a:cubicBezTo>
                  <a:cubicBezTo>
                    <a:pt x="62" y="4"/>
                    <a:pt x="63" y="3"/>
                    <a:pt x="64" y="1"/>
                  </a:cubicBezTo>
                  <a:cubicBezTo>
                    <a:pt x="64" y="1"/>
                    <a:pt x="63" y="1"/>
                    <a:pt x="63" y="0"/>
                  </a:cubicBezTo>
                  <a:cubicBezTo>
                    <a:pt x="63" y="0"/>
                    <a:pt x="62" y="0"/>
                    <a:pt x="62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8" y="1"/>
                    <a:pt x="56" y="1"/>
                    <a:pt x="53" y="2"/>
                  </a:cubicBezTo>
                  <a:cubicBezTo>
                    <a:pt x="50" y="3"/>
                    <a:pt x="47" y="4"/>
                    <a:pt x="43" y="5"/>
                  </a:cubicBezTo>
                  <a:cubicBezTo>
                    <a:pt x="40" y="6"/>
                    <a:pt x="36" y="7"/>
                    <a:pt x="33" y="7"/>
                  </a:cubicBezTo>
                  <a:cubicBezTo>
                    <a:pt x="30" y="8"/>
                    <a:pt x="26" y="9"/>
                    <a:pt x="23" y="9"/>
                  </a:cubicBezTo>
                  <a:cubicBezTo>
                    <a:pt x="23" y="9"/>
                    <a:pt x="23" y="9"/>
                    <a:pt x="23" y="10"/>
                  </a:cubicBezTo>
                  <a:cubicBezTo>
                    <a:pt x="22" y="11"/>
                    <a:pt x="22" y="12"/>
                    <a:pt x="22" y="12"/>
                  </a:cubicBezTo>
                  <a:cubicBezTo>
                    <a:pt x="21" y="13"/>
                    <a:pt x="21" y="14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5" y="17"/>
                  </a:cubicBezTo>
                  <a:cubicBezTo>
                    <a:pt x="26" y="17"/>
                    <a:pt x="27" y="17"/>
                    <a:pt x="29" y="17"/>
                  </a:cubicBezTo>
                  <a:cubicBezTo>
                    <a:pt x="30" y="17"/>
                    <a:pt x="31" y="17"/>
                    <a:pt x="32" y="17"/>
                  </a:cubicBezTo>
                  <a:cubicBezTo>
                    <a:pt x="33" y="17"/>
                    <a:pt x="34" y="18"/>
                    <a:pt x="34" y="19"/>
                  </a:cubicBezTo>
                  <a:cubicBezTo>
                    <a:pt x="35" y="20"/>
                    <a:pt x="35" y="21"/>
                    <a:pt x="35" y="22"/>
                  </a:cubicBezTo>
                  <a:cubicBezTo>
                    <a:pt x="35" y="24"/>
                    <a:pt x="35" y="26"/>
                    <a:pt x="34" y="29"/>
                  </a:cubicBezTo>
                  <a:cubicBezTo>
                    <a:pt x="33" y="32"/>
                    <a:pt x="33" y="35"/>
                    <a:pt x="32" y="39"/>
                  </a:cubicBezTo>
                  <a:cubicBezTo>
                    <a:pt x="31" y="43"/>
                    <a:pt x="30" y="47"/>
                    <a:pt x="29" y="52"/>
                  </a:cubicBezTo>
                  <a:cubicBezTo>
                    <a:pt x="28" y="56"/>
                    <a:pt x="28" y="59"/>
                    <a:pt x="27" y="63"/>
                  </a:cubicBezTo>
                  <a:cubicBezTo>
                    <a:pt x="26" y="67"/>
                    <a:pt x="25" y="71"/>
                    <a:pt x="24" y="74"/>
                  </a:cubicBezTo>
                  <a:cubicBezTo>
                    <a:pt x="24" y="78"/>
                    <a:pt x="23" y="81"/>
                    <a:pt x="22" y="83"/>
                  </a:cubicBezTo>
                  <a:cubicBezTo>
                    <a:pt x="22" y="85"/>
                    <a:pt x="22" y="86"/>
                    <a:pt x="21" y="87"/>
                  </a:cubicBezTo>
                  <a:cubicBezTo>
                    <a:pt x="20" y="89"/>
                    <a:pt x="19" y="90"/>
                    <a:pt x="18" y="91"/>
                  </a:cubicBezTo>
                  <a:cubicBezTo>
                    <a:pt x="17" y="92"/>
                    <a:pt x="16" y="92"/>
                    <a:pt x="14" y="93"/>
                  </a:cubicBezTo>
                  <a:cubicBezTo>
                    <a:pt x="12" y="93"/>
                    <a:pt x="10" y="93"/>
                    <a:pt x="8" y="93"/>
                  </a:cubicBezTo>
                  <a:cubicBezTo>
                    <a:pt x="7" y="94"/>
                    <a:pt x="4" y="94"/>
                    <a:pt x="2" y="94"/>
                  </a:cubicBezTo>
                  <a:cubicBezTo>
                    <a:pt x="2" y="94"/>
                    <a:pt x="1" y="95"/>
                    <a:pt x="1" y="95"/>
                  </a:cubicBezTo>
                  <a:cubicBezTo>
                    <a:pt x="1" y="96"/>
                    <a:pt x="1" y="97"/>
                    <a:pt x="0" y="98"/>
                  </a:cubicBezTo>
                  <a:cubicBezTo>
                    <a:pt x="0" y="99"/>
                    <a:pt x="0" y="99"/>
                    <a:pt x="0" y="100"/>
                  </a:cubicBezTo>
                  <a:cubicBezTo>
                    <a:pt x="0" y="101"/>
                    <a:pt x="0" y="101"/>
                    <a:pt x="0" y="102"/>
                  </a:cubicBezTo>
                  <a:cubicBezTo>
                    <a:pt x="4" y="102"/>
                    <a:pt x="9" y="102"/>
                    <a:pt x="14" y="101"/>
                  </a:cubicBezTo>
                  <a:cubicBezTo>
                    <a:pt x="19" y="101"/>
                    <a:pt x="23" y="101"/>
                    <a:pt x="29" y="101"/>
                  </a:cubicBezTo>
                  <a:cubicBezTo>
                    <a:pt x="34" y="101"/>
                    <a:pt x="39" y="101"/>
                    <a:pt x="44" y="101"/>
                  </a:cubicBezTo>
                  <a:cubicBezTo>
                    <a:pt x="49" y="102"/>
                    <a:pt x="53" y="102"/>
                    <a:pt x="58" y="102"/>
                  </a:cubicBezTo>
                  <a:cubicBezTo>
                    <a:pt x="58" y="101"/>
                    <a:pt x="58" y="101"/>
                    <a:pt x="59" y="100"/>
                  </a:cubicBezTo>
                  <a:cubicBezTo>
                    <a:pt x="59" y="99"/>
                    <a:pt x="59" y="99"/>
                    <a:pt x="60" y="98"/>
                  </a:cubicBezTo>
                  <a:cubicBezTo>
                    <a:pt x="60" y="97"/>
                    <a:pt x="60" y="96"/>
                    <a:pt x="60" y="95"/>
                  </a:cubicBezTo>
                  <a:cubicBezTo>
                    <a:pt x="60" y="95"/>
                    <a:pt x="60" y="94"/>
                    <a:pt x="60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1" name="Freeform 35"/>
            <p:cNvSpPr>
              <a:spLocks noEditPoints="1" noChangeArrowheads="1"/>
            </p:cNvSpPr>
            <p:nvPr/>
          </p:nvSpPr>
          <p:spPr bwMode="auto">
            <a:xfrm>
              <a:off x="387350" y="431800"/>
              <a:ext cx="481013" cy="428625"/>
            </a:xfrm>
            <a:custGeom>
              <a:avLst/>
              <a:gdLst>
                <a:gd name="T0" fmla="*/ 0 w 148"/>
                <a:gd name="T1" fmla="*/ 111 h 132"/>
                <a:gd name="T2" fmla="*/ 56 w 148"/>
                <a:gd name="T3" fmla="*/ 65 h 132"/>
                <a:gd name="T4" fmla="*/ 53 w 148"/>
                <a:gd name="T5" fmla="*/ 72 h 132"/>
                <a:gd name="T6" fmla="*/ 2 w 148"/>
                <a:gd name="T7" fmla="*/ 113 h 132"/>
                <a:gd name="T8" fmla="*/ 0 w 148"/>
                <a:gd name="T9" fmla="*/ 111 h 132"/>
                <a:gd name="T10" fmla="*/ 81 w 148"/>
                <a:gd name="T11" fmla="*/ 45 h 132"/>
                <a:gd name="T12" fmla="*/ 136 w 148"/>
                <a:gd name="T13" fmla="*/ 0 h 132"/>
                <a:gd name="T14" fmla="*/ 138 w 148"/>
                <a:gd name="T15" fmla="*/ 3 h 132"/>
                <a:gd name="T16" fmla="*/ 88 w 148"/>
                <a:gd name="T17" fmla="*/ 43 h 132"/>
                <a:gd name="T18" fmla="*/ 81 w 148"/>
                <a:gd name="T19" fmla="*/ 45 h 132"/>
                <a:gd name="T20" fmla="*/ 140 w 148"/>
                <a:gd name="T21" fmla="*/ 7 h 132"/>
                <a:gd name="T22" fmla="*/ 141 w 148"/>
                <a:gd name="T23" fmla="*/ 10 h 132"/>
                <a:gd name="T24" fmla="*/ 101 w 148"/>
                <a:gd name="T25" fmla="*/ 44 h 132"/>
                <a:gd name="T26" fmla="*/ 96 w 148"/>
                <a:gd name="T27" fmla="*/ 43 h 132"/>
                <a:gd name="T28" fmla="*/ 140 w 148"/>
                <a:gd name="T29" fmla="*/ 7 h 132"/>
                <a:gd name="T30" fmla="*/ 51 w 148"/>
                <a:gd name="T31" fmla="*/ 84 h 132"/>
                <a:gd name="T32" fmla="*/ 9 w 148"/>
                <a:gd name="T33" fmla="*/ 118 h 132"/>
                <a:gd name="T34" fmla="*/ 7 w 148"/>
                <a:gd name="T35" fmla="*/ 116 h 132"/>
                <a:gd name="T36" fmla="*/ 51 w 148"/>
                <a:gd name="T37" fmla="*/ 80 h 132"/>
                <a:gd name="T38" fmla="*/ 51 w 148"/>
                <a:gd name="T39" fmla="*/ 84 h 132"/>
                <a:gd name="T40" fmla="*/ 143 w 148"/>
                <a:gd name="T41" fmla="*/ 15 h 132"/>
                <a:gd name="T42" fmla="*/ 144 w 148"/>
                <a:gd name="T43" fmla="*/ 19 h 132"/>
                <a:gd name="T44" fmla="*/ 110 w 148"/>
                <a:gd name="T45" fmla="*/ 46 h 132"/>
                <a:gd name="T46" fmla="*/ 107 w 148"/>
                <a:gd name="T47" fmla="*/ 45 h 132"/>
                <a:gd name="T48" fmla="*/ 143 w 148"/>
                <a:gd name="T49" fmla="*/ 15 h 132"/>
                <a:gd name="T50" fmla="*/ 51 w 148"/>
                <a:gd name="T51" fmla="*/ 94 h 132"/>
                <a:gd name="T52" fmla="*/ 17 w 148"/>
                <a:gd name="T53" fmla="*/ 122 h 132"/>
                <a:gd name="T54" fmla="*/ 14 w 148"/>
                <a:gd name="T55" fmla="*/ 121 h 132"/>
                <a:gd name="T56" fmla="*/ 51 w 148"/>
                <a:gd name="T57" fmla="*/ 91 h 132"/>
                <a:gd name="T58" fmla="*/ 51 w 148"/>
                <a:gd name="T59" fmla="*/ 94 h 132"/>
                <a:gd name="T60" fmla="*/ 145 w 148"/>
                <a:gd name="T61" fmla="*/ 23 h 132"/>
                <a:gd name="T62" fmla="*/ 146 w 148"/>
                <a:gd name="T63" fmla="*/ 27 h 132"/>
                <a:gd name="T64" fmla="*/ 118 w 148"/>
                <a:gd name="T65" fmla="*/ 50 h 132"/>
                <a:gd name="T66" fmla="*/ 115 w 148"/>
                <a:gd name="T67" fmla="*/ 48 h 132"/>
                <a:gd name="T68" fmla="*/ 145 w 148"/>
                <a:gd name="T69" fmla="*/ 23 h 132"/>
                <a:gd name="T70" fmla="*/ 54 w 148"/>
                <a:gd name="T71" fmla="*/ 102 h 132"/>
                <a:gd name="T72" fmla="*/ 24 w 148"/>
                <a:gd name="T73" fmla="*/ 126 h 132"/>
                <a:gd name="T74" fmla="*/ 21 w 148"/>
                <a:gd name="T75" fmla="*/ 125 h 132"/>
                <a:gd name="T76" fmla="*/ 52 w 148"/>
                <a:gd name="T77" fmla="*/ 99 h 132"/>
                <a:gd name="T78" fmla="*/ 54 w 148"/>
                <a:gd name="T79" fmla="*/ 102 h 132"/>
                <a:gd name="T80" fmla="*/ 147 w 148"/>
                <a:gd name="T81" fmla="*/ 33 h 132"/>
                <a:gd name="T82" fmla="*/ 147 w 148"/>
                <a:gd name="T83" fmla="*/ 36 h 132"/>
                <a:gd name="T84" fmla="*/ 124 w 148"/>
                <a:gd name="T85" fmla="*/ 55 h 132"/>
                <a:gd name="T86" fmla="*/ 122 w 148"/>
                <a:gd name="T87" fmla="*/ 53 h 132"/>
                <a:gd name="T88" fmla="*/ 147 w 148"/>
                <a:gd name="T89" fmla="*/ 33 h 132"/>
                <a:gd name="T90" fmla="*/ 57 w 148"/>
                <a:gd name="T91" fmla="*/ 110 h 132"/>
                <a:gd name="T92" fmla="*/ 34 w 148"/>
                <a:gd name="T93" fmla="*/ 129 h 132"/>
                <a:gd name="T94" fmla="*/ 30 w 148"/>
                <a:gd name="T95" fmla="*/ 128 h 132"/>
                <a:gd name="T96" fmla="*/ 56 w 148"/>
                <a:gd name="T97" fmla="*/ 107 h 132"/>
                <a:gd name="T98" fmla="*/ 57 w 148"/>
                <a:gd name="T99" fmla="*/ 110 h 132"/>
                <a:gd name="T100" fmla="*/ 148 w 148"/>
                <a:gd name="T101" fmla="*/ 43 h 132"/>
                <a:gd name="T102" fmla="*/ 148 w 148"/>
                <a:gd name="T103" fmla="*/ 44 h 132"/>
                <a:gd name="T104" fmla="*/ 148 w 148"/>
                <a:gd name="T105" fmla="*/ 47 h 132"/>
                <a:gd name="T106" fmla="*/ 129 w 148"/>
                <a:gd name="T107" fmla="*/ 62 h 132"/>
                <a:gd name="T108" fmla="*/ 128 w 148"/>
                <a:gd name="T109" fmla="*/ 59 h 132"/>
                <a:gd name="T110" fmla="*/ 148 w 148"/>
                <a:gd name="T111" fmla="*/ 43 h 132"/>
                <a:gd name="T112" fmla="*/ 63 w 148"/>
                <a:gd name="T113" fmla="*/ 116 h 132"/>
                <a:gd name="T114" fmla="*/ 44 w 148"/>
                <a:gd name="T115" fmla="*/ 132 h 132"/>
                <a:gd name="T116" fmla="*/ 40 w 148"/>
                <a:gd name="T117" fmla="*/ 131 h 132"/>
                <a:gd name="T118" fmla="*/ 60 w 148"/>
                <a:gd name="T119" fmla="*/ 114 h 132"/>
                <a:gd name="T120" fmla="*/ 63 w 148"/>
                <a:gd name="T121" fmla="*/ 116 h 1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48"/>
                <a:gd name="T184" fmla="*/ 0 h 132"/>
                <a:gd name="T185" fmla="*/ 148 w 148"/>
                <a:gd name="T186" fmla="*/ 132 h 1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48" h="132">
                  <a:moveTo>
                    <a:pt x="0" y="111"/>
                  </a:moveTo>
                  <a:cubicBezTo>
                    <a:pt x="56" y="65"/>
                    <a:pt x="56" y="65"/>
                    <a:pt x="56" y="65"/>
                  </a:cubicBezTo>
                  <a:cubicBezTo>
                    <a:pt x="55" y="67"/>
                    <a:pt x="54" y="69"/>
                    <a:pt x="53" y="72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2"/>
                    <a:pt x="1" y="111"/>
                    <a:pt x="0" y="111"/>
                  </a:cubicBezTo>
                  <a:close/>
                  <a:moveTo>
                    <a:pt x="81" y="45"/>
                  </a:moveTo>
                  <a:cubicBezTo>
                    <a:pt x="136" y="0"/>
                    <a:pt x="136" y="0"/>
                    <a:pt x="136" y="0"/>
                  </a:cubicBezTo>
                  <a:cubicBezTo>
                    <a:pt x="137" y="1"/>
                    <a:pt x="137" y="2"/>
                    <a:pt x="138" y="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5" y="44"/>
                    <a:pt x="83" y="44"/>
                    <a:pt x="81" y="45"/>
                  </a:cubicBezTo>
                  <a:close/>
                  <a:moveTo>
                    <a:pt x="140" y="7"/>
                  </a:moveTo>
                  <a:cubicBezTo>
                    <a:pt x="140" y="8"/>
                    <a:pt x="141" y="9"/>
                    <a:pt x="141" y="10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99" y="43"/>
                    <a:pt x="98" y="43"/>
                    <a:pt x="96" y="43"/>
                  </a:cubicBezTo>
                  <a:cubicBezTo>
                    <a:pt x="140" y="7"/>
                    <a:pt x="140" y="7"/>
                    <a:pt x="140" y="7"/>
                  </a:cubicBezTo>
                  <a:close/>
                  <a:moveTo>
                    <a:pt x="51" y="84"/>
                  </a:moveTo>
                  <a:cubicBezTo>
                    <a:pt x="9" y="118"/>
                    <a:pt x="9" y="118"/>
                    <a:pt x="9" y="118"/>
                  </a:cubicBezTo>
                  <a:cubicBezTo>
                    <a:pt x="8" y="117"/>
                    <a:pt x="7" y="117"/>
                    <a:pt x="7" y="116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81"/>
                    <a:pt x="51" y="83"/>
                    <a:pt x="51" y="84"/>
                  </a:cubicBezTo>
                  <a:close/>
                  <a:moveTo>
                    <a:pt x="143" y="15"/>
                  </a:moveTo>
                  <a:cubicBezTo>
                    <a:pt x="144" y="16"/>
                    <a:pt x="144" y="17"/>
                    <a:pt x="144" y="19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09" y="46"/>
                    <a:pt x="108" y="45"/>
                    <a:pt x="107" y="45"/>
                  </a:cubicBezTo>
                  <a:cubicBezTo>
                    <a:pt x="143" y="15"/>
                    <a:pt x="143" y="15"/>
                    <a:pt x="143" y="15"/>
                  </a:cubicBezTo>
                  <a:close/>
                  <a:moveTo>
                    <a:pt x="51" y="94"/>
                  </a:moveTo>
                  <a:cubicBezTo>
                    <a:pt x="17" y="122"/>
                    <a:pt x="17" y="122"/>
                    <a:pt x="17" y="122"/>
                  </a:cubicBezTo>
                  <a:cubicBezTo>
                    <a:pt x="16" y="122"/>
                    <a:pt x="15" y="121"/>
                    <a:pt x="14" y="121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2"/>
                    <a:pt x="51" y="93"/>
                    <a:pt x="51" y="94"/>
                  </a:cubicBezTo>
                  <a:close/>
                  <a:moveTo>
                    <a:pt x="145" y="23"/>
                  </a:moveTo>
                  <a:cubicBezTo>
                    <a:pt x="146" y="24"/>
                    <a:pt x="146" y="26"/>
                    <a:pt x="146" y="27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7" y="49"/>
                    <a:pt x="116" y="49"/>
                    <a:pt x="115" y="48"/>
                  </a:cubicBezTo>
                  <a:cubicBezTo>
                    <a:pt x="145" y="23"/>
                    <a:pt x="145" y="23"/>
                    <a:pt x="145" y="23"/>
                  </a:cubicBezTo>
                  <a:close/>
                  <a:moveTo>
                    <a:pt x="54" y="102"/>
                  </a:moveTo>
                  <a:cubicBezTo>
                    <a:pt x="24" y="126"/>
                    <a:pt x="24" y="126"/>
                    <a:pt x="24" y="126"/>
                  </a:cubicBezTo>
                  <a:cubicBezTo>
                    <a:pt x="23" y="126"/>
                    <a:pt x="22" y="125"/>
                    <a:pt x="21" y="125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3" y="100"/>
                    <a:pt x="53" y="101"/>
                    <a:pt x="54" y="102"/>
                  </a:cubicBezTo>
                  <a:close/>
                  <a:moveTo>
                    <a:pt x="147" y="33"/>
                  </a:moveTo>
                  <a:cubicBezTo>
                    <a:pt x="147" y="34"/>
                    <a:pt x="147" y="35"/>
                    <a:pt x="147" y="36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3" y="55"/>
                    <a:pt x="123" y="54"/>
                    <a:pt x="122" y="53"/>
                  </a:cubicBezTo>
                  <a:cubicBezTo>
                    <a:pt x="147" y="33"/>
                    <a:pt x="147" y="33"/>
                    <a:pt x="147" y="33"/>
                  </a:cubicBezTo>
                  <a:close/>
                  <a:moveTo>
                    <a:pt x="57" y="110"/>
                  </a:moveTo>
                  <a:cubicBezTo>
                    <a:pt x="34" y="129"/>
                    <a:pt x="34" y="129"/>
                    <a:pt x="34" y="129"/>
                  </a:cubicBezTo>
                  <a:cubicBezTo>
                    <a:pt x="32" y="129"/>
                    <a:pt x="31" y="128"/>
                    <a:pt x="30" y="128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108"/>
                    <a:pt x="57" y="109"/>
                    <a:pt x="57" y="110"/>
                  </a:cubicBezTo>
                  <a:close/>
                  <a:moveTo>
                    <a:pt x="148" y="43"/>
                  </a:moveTo>
                  <a:cubicBezTo>
                    <a:pt x="148" y="43"/>
                    <a:pt x="148" y="43"/>
                    <a:pt x="148" y="44"/>
                  </a:cubicBezTo>
                  <a:cubicBezTo>
                    <a:pt x="148" y="45"/>
                    <a:pt x="148" y="46"/>
                    <a:pt x="148" y="47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1"/>
                    <a:pt x="128" y="60"/>
                    <a:pt x="128" y="59"/>
                  </a:cubicBezTo>
                  <a:cubicBezTo>
                    <a:pt x="148" y="43"/>
                    <a:pt x="148" y="43"/>
                    <a:pt x="148" y="43"/>
                  </a:cubicBezTo>
                  <a:close/>
                  <a:moveTo>
                    <a:pt x="63" y="116"/>
                  </a:moveTo>
                  <a:cubicBezTo>
                    <a:pt x="44" y="132"/>
                    <a:pt x="44" y="132"/>
                    <a:pt x="44" y="132"/>
                  </a:cubicBezTo>
                  <a:cubicBezTo>
                    <a:pt x="42" y="131"/>
                    <a:pt x="41" y="131"/>
                    <a:pt x="40" y="131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61" y="115"/>
                    <a:pt x="62" y="115"/>
                    <a:pt x="63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2" name="Oval 36"/>
            <p:cNvSpPr>
              <a:spLocks noChangeArrowheads="1"/>
            </p:cNvSpPr>
            <p:nvPr/>
          </p:nvSpPr>
          <p:spPr bwMode="auto">
            <a:xfrm>
              <a:off x="561975" y="581025"/>
              <a:ext cx="260350" cy="258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3" name="Freeform 37"/>
            <p:cNvSpPr>
              <a:spLocks noEditPoints="1" noChangeArrowheads="1"/>
            </p:cNvSpPr>
            <p:nvPr/>
          </p:nvSpPr>
          <p:spPr bwMode="auto">
            <a:xfrm>
              <a:off x="568325" y="600075"/>
              <a:ext cx="247650" cy="227013"/>
            </a:xfrm>
            <a:custGeom>
              <a:avLst/>
              <a:gdLst>
                <a:gd name="T0" fmla="*/ 73 w 76"/>
                <a:gd name="T1" fmla="*/ 49 h 70"/>
                <a:gd name="T2" fmla="*/ 74 w 76"/>
                <a:gd name="T3" fmla="*/ 21 h 70"/>
                <a:gd name="T4" fmla="*/ 69 w 76"/>
                <a:gd name="T5" fmla="*/ 18 h 70"/>
                <a:gd name="T6" fmla="*/ 73 w 76"/>
                <a:gd name="T7" fmla="*/ 25 h 70"/>
                <a:gd name="T8" fmla="*/ 71 w 76"/>
                <a:gd name="T9" fmla="*/ 28 h 70"/>
                <a:gd name="T10" fmla="*/ 70 w 76"/>
                <a:gd name="T11" fmla="*/ 24 h 70"/>
                <a:gd name="T12" fmla="*/ 67 w 76"/>
                <a:gd name="T13" fmla="*/ 26 h 70"/>
                <a:gd name="T14" fmla="*/ 67 w 76"/>
                <a:gd name="T15" fmla="*/ 38 h 70"/>
                <a:gd name="T16" fmla="*/ 67 w 76"/>
                <a:gd name="T17" fmla="*/ 48 h 70"/>
                <a:gd name="T18" fmla="*/ 69 w 76"/>
                <a:gd name="T19" fmla="*/ 49 h 70"/>
                <a:gd name="T20" fmla="*/ 63 w 76"/>
                <a:gd name="T21" fmla="*/ 42 h 70"/>
                <a:gd name="T22" fmla="*/ 60 w 76"/>
                <a:gd name="T23" fmla="*/ 35 h 70"/>
                <a:gd name="T24" fmla="*/ 58 w 76"/>
                <a:gd name="T25" fmla="*/ 42 h 70"/>
                <a:gd name="T26" fmla="*/ 52 w 76"/>
                <a:gd name="T27" fmla="*/ 33 h 70"/>
                <a:gd name="T28" fmla="*/ 44 w 76"/>
                <a:gd name="T29" fmla="*/ 61 h 70"/>
                <a:gd name="T30" fmla="*/ 38 w 76"/>
                <a:gd name="T31" fmla="*/ 55 h 70"/>
                <a:gd name="T32" fmla="*/ 32 w 76"/>
                <a:gd name="T33" fmla="*/ 26 h 70"/>
                <a:gd name="T34" fmla="*/ 34 w 76"/>
                <a:gd name="T35" fmla="*/ 14 h 70"/>
                <a:gd name="T36" fmla="*/ 36 w 76"/>
                <a:gd name="T37" fmla="*/ 10 h 70"/>
                <a:gd name="T38" fmla="*/ 46 w 76"/>
                <a:gd name="T39" fmla="*/ 7 h 70"/>
                <a:gd name="T40" fmla="*/ 54 w 76"/>
                <a:gd name="T41" fmla="*/ 4 h 70"/>
                <a:gd name="T42" fmla="*/ 76 w 76"/>
                <a:gd name="T43" fmla="*/ 45 h 70"/>
                <a:gd name="T44" fmla="*/ 73 w 76"/>
                <a:gd name="T45" fmla="*/ 45 h 70"/>
                <a:gd name="T46" fmla="*/ 17 w 76"/>
                <a:gd name="T47" fmla="*/ 68 h 70"/>
                <a:gd name="T48" fmla="*/ 11 w 76"/>
                <a:gd name="T49" fmla="*/ 43 h 70"/>
                <a:gd name="T50" fmla="*/ 7 w 76"/>
                <a:gd name="T51" fmla="*/ 36 h 70"/>
                <a:gd name="T52" fmla="*/ 2 w 76"/>
                <a:gd name="T53" fmla="*/ 23 h 70"/>
                <a:gd name="T54" fmla="*/ 6 w 76"/>
                <a:gd name="T55" fmla="*/ 13 h 70"/>
                <a:gd name="T56" fmla="*/ 16 w 76"/>
                <a:gd name="T57" fmla="*/ 8 h 70"/>
                <a:gd name="T58" fmla="*/ 20 w 76"/>
                <a:gd name="T59" fmla="*/ 3 h 70"/>
                <a:gd name="T60" fmla="*/ 34 w 76"/>
                <a:gd name="T61" fmla="*/ 1 h 70"/>
                <a:gd name="T62" fmla="*/ 25 w 76"/>
                <a:gd name="T63" fmla="*/ 5 h 70"/>
                <a:gd name="T64" fmla="*/ 22 w 76"/>
                <a:gd name="T65" fmla="*/ 10 h 70"/>
                <a:gd name="T66" fmla="*/ 20 w 76"/>
                <a:gd name="T67" fmla="*/ 9 h 70"/>
                <a:gd name="T68" fmla="*/ 14 w 76"/>
                <a:gd name="T69" fmla="*/ 15 h 70"/>
                <a:gd name="T70" fmla="*/ 21 w 76"/>
                <a:gd name="T71" fmla="*/ 17 h 70"/>
                <a:gd name="T72" fmla="*/ 14 w 76"/>
                <a:gd name="T73" fmla="*/ 24 h 70"/>
                <a:gd name="T74" fmla="*/ 10 w 76"/>
                <a:gd name="T75" fmla="*/ 29 h 70"/>
                <a:gd name="T76" fmla="*/ 9 w 76"/>
                <a:gd name="T77" fmla="*/ 36 h 70"/>
                <a:gd name="T78" fmla="*/ 23 w 76"/>
                <a:gd name="T79" fmla="*/ 46 h 70"/>
                <a:gd name="T80" fmla="*/ 20 w 76"/>
                <a:gd name="T81" fmla="*/ 63 h 70"/>
                <a:gd name="T82" fmla="*/ 73 w 76"/>
                <a:gd name="T83" fmla="*/ 46 h 70"/>
                <a:gd name="T84" fmla="*/ 69 w 76"/>
                <a:gd name="T85" fmla="*/ 47 h 70"/>
                <a:gd name="T86" fmla="*/ 74 w 76"/>
                <a:gd name="T87" fmla="*/ 45 h 70"/>
                <a:gd name="T88" fmla="*/ 69 w 76"/>
                <a:gd name="T89" fmla="*/ 44 h 70"/>
                <a:gd name="T90" fmla="*/ 32 w 76"/>
                <a:gd name="T91" fmla="*/ 8 h 70"/>
                <a:gd name="T92" fmla="*/ 17 w 76"/>
                <a:gd name="T93" fmla="*/ 37 h 70"/>
                <a:gd name="T94" fmla="*/ 11 w 76"/>
                <a:gd name="T95" fmla="*/ 34 h 70"/>
                <a:gd name="T96" fmla="*/ 15 w 76"/>
                <a:gd name="T97" fmla="*/ 34 h 70"/>
                <a:gd name="T98" fmla="*/ 15 w 76"/>
                <a:gd name="T99" fmla="*/ 34 h 70"/>
                <a:gd name="T100" fmla="*/ 18 w 76"/>
                <a:gd name="T101" fmla="*/ 7 h 70"/>
                <a:gd name="T102" fmla="*/ 40 w 76"/>
                <a:gd name="T103" fmla="*/ 26 h 70"/>
                <a:gd name="T104" fmla="*/ 35 w 76"/>
                <a:gd name="T105" fmla="*/ 23 h 70"/>
                <a:gd name="T106" fmla="*/ 37 w 76"/>
                <a:gd name="T107" fmla="*/ 22 h 70"/>
                <a:gd name="T108" fmla="*/ 41 w 76"/>
                <a:gd name="T109" fmla="*/ 24 h 70"/>
                <a:gd name="T110" fmla="*/ 44 w 76"/>
                <a:gd name="T111" fmla="*/ 25 h 70"/>
                <a:gd name="T112" fmla="*/ 47 w 76"/>
                <a:gd name="T113" fmla="*/ 57 h 70"/>
                <a:gd name="T114" fmla="*/ 70 w 76"/>
                <a:gd name="T115" fmla="*/ 40 h 70"/>
                <a:gd name="T116" fmla="*/ 69 w 76"/>
                <a:gd name="T117" fmla="*/ 40 h 70"/>
                <a:gd name="T118" fmla="*/ 70 w 76"/>
                <a:gd name="T119" fmla="*/ 37 h 70"/>
                <a:gd name="T120" fmla="*/ 69 w 76"/>
                <a:gd name="T121" fmla="*/ 34 h 7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6"/>
                <a:gd name="T184" fmla="*/ 0 h 70"/>
                <a:gd name="T185" fmla="*/ 76 w 76"/>
                <a:gd name="T186" fmla="*/ 70 h 7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6" h="70">
                  <a:moveTo>
                    <a:pt x="72" y="51"/>
                  </a:moveTo>
                  <a:cubicBezTo>
                    <a:pt x="71" y="51"/>
                    <a:pt x="71" y="50"/>
                    <a:pt x="71" y="51"/>
                  </a:cubicBezTo>
                  <a:cubicBezTo>
                    <a:pt x="70" y="52"/>
                    <a:pt x="69" y="53"/>
                    <a:pt x="69" y="54"/>
                  </a:cubicBezTo>
                  <a:cubicBezTo>
                    <a:pt x="68" y="55"/>
                    <a:pt x="67" y="54"/>
                    <a:pt x="67" y="55"/>
                  </a:cubicBezTo>
                  <a:cubicBezTo>
                    <a:pt x="66" y="58"/>
                    <a:pt x="64" y="61"/>
                    <a:pt x="65" y="62"/>
                  </a:cubicBezTo>
                  <a:cubicBezTo>
                    <a:pt x="66" y="62"/>
                    <a:pt x="66" y="62"/>
                    <a:pt x="66" y="63"/>
                  </a:cubicBezTo>
                  <a:cubicBezTo>
                    <a:pt x="69" y="59"/>
                    <a:pt x="72" y="55"/>
                    <a:pt x="74" y="51"/>
                  </a:cubicBezTo>
                  <a:cubicBezTo>
                    <a:pt x="74" y="51"/>
                    <a:pt x="74" y="50"/>
                    <a:pt x="74" y="50"/>
                  </a:cubicBezTo>
                  <a:cubicBezTo>
                    <a:pt x="74" y="50"/>
                    <a:pt x="74" y="49"/>
                    <a:pt x="74" y="49"/>
                  </a:cubicBezTo>
                  <a:cubicBezTo>
                    <a:pt x="74" y="49"/>
                    <a:pt x="73" y="49"/>
                    <a:pt x="73" y="49"/>
                  </a:cubicBezTo>
                  <a:cubicBezTo>
                    <a:pt x="72" y="49"/>
                    <a:pt x="72" y="50"/>
                    <a:pt x="72" y="51"/>
                  </a:cubicBezTo>
                  <a:close/>
                  <a:moveTo>
                    <a:pt x="72" y="13"/>
                  </a:moveTo>
                  <a:cubicBezTo>
                    <a:pt x="73" y="15"/>
                    <a:pt x="74" y="16"/>
                    <a:pt x="74" y="18"/>
                  </a:cubicBezTo>
                  <a:cubicBezTo>
                    <a:pt x="74" y="18"/>
                    <a:pt x="74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4" y="19"/>
                    <a:pt x="74" y="19"/>
                  </a:cubicBezTo>
                  <a:cubicBezTo>
                    <a:pt x="74" y="19"/>
                    <a:pt x="74" y="19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1"/>
                    <a:pt x="74" y="21"/>
                  </a:cubicBezTo>
                  <a:cubicBezTo>
                    <a:pt x="75" y="22"/>
                    <a:pt x="74" y="22"/>
                    <a:pt x="74" y="21"/>
                  </a:cubicBezTo>
                  <a:cubicBezTo>
                    <a:pt x="74" y="21"/>
                    <a:pt x="74" y="21"/>
                    <a:pt x="73" y="21"/>
                  </a:cubicBezTo>
                  <a:cubicBezTo>
                    <a:pt x="73" y="20"/>
                    <a:pt x="72" y="19"/>
                    <a:pt x="72" y="18"/>
                  </a:cubicBezTo>
                  <a:cubicBezTo>
                    <a:pt x="72" y="17"/>
                    <a:pt x="72" y="18"/>
                    <a:pt x="72" y="17"/>
                  </a:cubicBezTo>
                  <a:cubicBezTo>
                    <a:pt x="72" y="16"/>
                    <a:pt x="71" y="16"/>
                    <a:pt x="71" y="16"/>
                  </a:cubicBezTo>
                  <a:cubicBezTo>
                    <a:pt x="71" y="16"/>
                    <a:pt x="71" y="17"/>
                    <a:pt x="71" y="17"/>
                  </a:cubicBezTo>
                  <a:cubicBezTo>
                    <a:pt x="70" y="17"/>
                    <a:pt x="69" y="16"/>
                    <a:pt x="68" y="16"/>
                  </a:cubicBezTo>
                  <a:cubicBezTo>
                    <a:pt x="68" y="16"/>
                    <a:pt x="68" y="17"/>
                    <a:pt x="68" y="17"/>
                  </a:cubicBezTo>
                  <a:cubicBezTo>
                    <a:pt x="68" y="17"/>
                    <a:pt x="68" y="18"/>
                    <a:pt x="68" y="18"/>
                  </a:cubicBezTo>
                  <a:cubicBezTo>
                    <a:pt x="68" y="18"/>
                    <a:pt x="68" y="18"/>
                    <a:pt x="69" y="18"/>
                  </a:cubicBezTo>
                  <a:cubicBezTo>
                    <a:pt x="69" y="18"/>
                    <a:pt x="69" y="18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20"/>
                    <a:pt x="72" y="21"/>
                    <a:pt x="72" y="23"/>
                  </a:cubicBezTo>
                  <a:cubicBezTo>
                    <a:pt x="72" y="24"/>
                    <a:pt x="73" y="24"/>
                    <a:pt x="73" y="24"/>
                  </a:cubicBezTo>
                  <a:cubicBezTo>
                    <a:pt x="73" y="24"/>
                    <a:pt x="72" y="24"/>
                    <a:pt x="72" y="24"/>
                  </a:cubicBezTo>
                  <a:cubicBezTo>
                    <a:pt x="72" y="24"/>
                    <a:pt x="72" y="24"/>
                    <a:pt x="72" y="25"/>
                  </a:cubicBezTo>
                  <a:cubicBezTo>
                    <a:pt x="72" y="25"/>
                    <a:pt x="73" y="25"/>
                    <a:pt x="73" y="25"/>
                  </a:cubicBezTo>
                  <a:cubicBezTo>
                    <a:pt x="73" y="25"/>
                    <a:pt x="73" y="23"/>
                    <a:pt x="73" y="24"/>
                  </a:cubicBezTo>
                  <a:cubicBezTo>
                    <a:pt x="74" y="24"/>
                    <a:pt x="73" y="24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7"/>
                    <a:pt x="74" y="28"/>
                    <a:pt x="74" y="28"/>
                  </a:cubicBezTo>
                  <a:cubicBezTo>
                    <a:pt x="74" y="29"/>
                    <a:pt x="73" y="28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28"/>
                    <a:pt x="72" y="29"/>
                    <a:pt x="72" y="29"/>
                  </a:cubicBezTo>
                  <a:cubicBezTo>
                    <a:pt x="72" y="29"/>
                    <a:pt x="72" y="29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29"/>
                    <a:pt x="71" y="28"/>
                    <a:pt x="71" y="28"/>
                  </a:cubicBezTo>
                  <a:cubicBezTo>
                    <a:pt x="71" y="27"/>
                    <a:pt x="72" y="28"/>
                    <a:pt x="72" y="28"/>
                  </a:cubicBezTo>
                  <a:cubicBezTo>
                    <a:pt x="72" y="28"/>
                    <a:pt x="72" y="27"/>
                    <a:pt x="72" y="27"/>
                  </a:cubicBezTo>
                  <a:cubicBezTo>
                    <a:pt x="72" y="27"/>
                    <a:pt x="73" y="27"/>
                    <a:pt x="73" y="27"/>
                  </a:cubicBezTo>
                  <a:cubicBezTo>
                    <a:pt x="73" y="26"/>
                    <a:pt x="73" y="26"/>
                    <a:pt x="72" y="25"/>
                  </a:cubicBezTo>
                  <a:cubicBezTo>
                    <a:pt x="72" y="25"/>
                    <a:pt x="72" y="25"/>
                    <a:pt x="72" y="24"/>
                  </a:cubicBezTo>
                  <a:cubicBezTo>
                    <a:pt x="72" y="24"/>
                    <a:pt x="72" y="23"/>
                    <a:pt x="72" y="23"/>
                  </a:cubicBezTo>
                  <a:cubicBezTo>
                    <a:pt x="72" y="22"/>
                    <a:pt x="71" y="21"/>
                    <a:pt x="71" y="21"/>
                  </a:cubicBezTo>
                  <a:cubicBezTo>
                    <a:pt x="70" y="21"/>
                    <a:pt x="71" y="22"/>
                    <a:pt x="71" y="23"/>
                  </a:cubicBezTo>
                  <a:cubicBezTo>
                    <a:pt x="71" y="23"/>
                    <a:pt x="71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25"/>
                    <a:pt x="70" y="25"/>
                    <a:pt x="70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7"/>
                    <a:pt x="71" y="27"/>
                    <a:pt x="71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9" y="26"/>
                    <a:pt x="69" y="27"/>
                    <a:pt x="69" y="26"/>
                  </a:cubicBezTo>
                  <a:cubicBezTo>
                    <a:pt x="68" y="25"/>
                    <a:pt x="68" y="26"/>
                    <a:pt x="68" y="26"/>
                  </a:cubicBezTo>
                  <a:cubicBezTo>
                    <a:pt x="68" y="26"/>
                    <a:pt x="68" y="25"/>
                    <a:pt x="68" y="25"/>
                  </a:cubicBezTo>
                  <a:cubicBezTo>
                    <a:pt x="68" y="25"/>
                    <a:pt x="67" y="25"/>
                    <a:pt x="67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67" y="26"/>
                    <a:pt x="67" y="26"/>
                  </a:cubicBezTo>
                  <a:cubicBezTo>
                    <a:pt x="69" y="26"/>
                    <a:pt x="68" y="26"/>
                    <a:pt x="68" y="27"/>
                  </a:cubicBezTo>
                  <a:cubicBezTo>
                    <a:pt x="68" y="29"/>
                    <a:pt x="69" y="30"/>
                    <a:pt x="69" y="31"/>
                  </a:cubicBezTo>
                  <a:cubicBezTo>
                    <a:pt x="69" y="31"/>
                    <a:pt x="69" y="31"/>
                    <a:pt x="69" y="32"/>
                  </a:cubicBezTo>
                  <a:cubicBezTo>
                    <a:pt x="69" y="32"/>
                    <a:pt x="69" y="33"/>
                    <a:pt x="68" y="34"/>
                  </a:cubicBezTo>
                  <a:cubicBezTo>
                    <a:pt x="68" y="34"/>
                    <a:pt x="67" y="34"/>
                    <a:pt x="67" y="35"/>
                  </a:cubicBezTo>
                  <a:cubicBezTo>
                    <a:pt x="67" y="35"/>
                    <a:pt x="66" y="34"/>
                    <a:pt x="66" y="34"/>
                  </a:cubicBezTo>
                  <a:cubicBezTo>
                    <a:pt x="66" y="34"/>
                    <a:pt x="65" y="34"/>
                    <a:pt x="65" y="35"/>
                  </a:cubicBezTo>
                  <a:cubicBezTo>
                    <a:pt x="65" y="35"/>
                    <a:pt x="65" y="35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7"/>
                    <a:pt x="66" y="37"/>
                    <a:pt x="67" y="38"/>
                  </a:cubicBezTo>
                  <a:cubicBezTo>
                    <a:pt x="67" y="38"/>
                    <a:pt x="67" y="39"/>
                    <a:pt x="66" y="39"/>
                  </a:cubicBezTo>
                  <a:cubicBezTo>
                    <a:pt x="66" y="39"/>
                    <a:pt x="66" y="40"/>
                    <a:pt x="66" y="40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5" y="40"/>
                    <a:pt x="64" y="39"/>
                    <a:pt x="64" y="38"/>
                  </a:cubicBezTo>
                  <a:cubicBezTo>
                    <a:pt x="63" y="38"/>
                    <a:pt x="64" y="40"/>
                    <a:pt x="64" y="40"/>
                  </a:cubicBezTo>
                  <a:cubicBezTo>
                    <a:pt x="64" y="41"/>
                    <a:pt x="65" y="41"/>
                    <a:pt x="65" y="42"/>
                  </a:cubicBezTo>
                  <a:cubicBezTo>
                    <a:pt x="65" y="42"/>
                    <a:pt x="65" y="42"/>
                    <a:pt x="65" y="43"/>
                  </a:cubicBezTo>
                  <a:cubicBezTo>
                    <a:pt x="65" y="43"/>
                    <a:pt x="65" y="44"/>
                    <a:pt x="65" y="45"/>
                  </a:cubicBezTo>
                  <a:cubicBezTo>
                    <a:pt x="65" y="46"/>
                    <a:pt x="65" y="46"/>
                    <a:pt x="65" y="48"/>
                  </a:cubicBezTo>
                  <a:cubicBezTo>
                    <a:pt x="65" y="49"/>
                    <a:pt x="67" y="48"/>
                    <a:pt x="67" y="48"/>
                  </a:cubicBezTo>
                  <a:cubicBezTo>
                    <a:pt x="68" y="48"/>
                    <a:pt x="68" y="49"/>
                    <a:pt x="68" y="49"/>
                  </a:cubicBezTo>
                  <a:cubicBezTo>
                    <a:pt x="68" y="49"/>
                    <a:pt x="69" y="48"/>
                    <a:pt x="69" y="48"/>
                  </a:cubicBezTo>
                  <a:cubicBezTo>
                    <a:pt x="70" y="48"/>
                    <a:pt x="70" y="48"/>
                    <a:pt x="70" y="49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1" y="49"/>
                    <a:pt x="71" y="48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8"/>
                    <a:pt x="72" y="48"/>
                    <a:pt x="72" y="49"/>
                  </a:cubicBezTo>
                  <a:cubicBezTo>
                    <a:pt x="71" y="49"/>
                    <a:pt x="70" y="50"/>
                    <a:pt x="70" y="50"/>
                  </a:cubicBezTo>
                  <a:cubicBezTo>
                    <a:pt x="70" y="50"/>
                    <a:pt x="70" y="49"/>
                    <a:pt x="70" y="49"/>
                  </a:cubicBezTo>
                  <a:cubicBezTo>
                    <a:pt x="70" y="49"/>
                    <a:pt x="70" y="49"/>
                    <a:pt x="69" y="49"/>
                  </a:cubicBezTo>
                  <a:cubicBezTo>
                    <a:pt x="69" y="49"/>
                    <a:pt x="70" y="50"/>
                    <a:pt x="69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50"/>
                    <a:pt x="69" y="49"/>
                    <a:pt x="69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7" y="49"/>
                    <a:pt x="66" y="49"/>
                    <a:pt x="65" y="49"/>
                  </a:cubicBezTo>
                  <a:cubicBezTo>
                    <a:pt x="65" y="49"/>
                    <a:pt x="65" y="48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6"/>
                    <a:pt x="63" y="44"/>
                    <a:pt x="62" y="43"/>
                  </a:cubicBezTo>
                  <a:cubicBezTo>
                    <a:pt x="62" y="43"/>
                    <a:pt x="62" y="42"/>
                    <a:pt x="62" y="42"/>
                  </a:cubicBezTo>
                  <a:cubicBezTo>
                    <a:pt x="62" y="42"/>
                    <a:pt x="63" y="42"/>
                    <a:pt x="63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42"/>
                    <a:pt x="64" y="43"/>
                    <a:pt x="64" y="43"/>
                  </a:cubicBezTo>
                  <a:cubicBezTo>
                    <a:pt x="64" y="41"/>
                    <a:pt x="64" y="42"/>
                    <a:pt x="63" y="41"/>
                  </a:cubicBezTo>
                  <a:cubicBezTo>
                    <a:pt x="63" y="40"/>
                    <a:pt x="63" y="38"/>
                    <a:pt x="63" y="37"/>
                  </a:cubicBezTo>
                  <a:cubicBezTo>
                    <a:pt x="63" y="36"/>
                    <a:pt x="62" y="37"/>
                    <a:pt x="62" y="37"/>
                  </a:cubicBezTo>
                  <a:cubicBezTo>
                    <a:pt x="62" y="37"/>
                    <a:pt x="62" y="36"/>
                    <a:pt x="62" y="36"/>
                  </a:cubicBezTo>
                  <a:cubicBezTo>
                    <a:pt x="62" y="35"/>
                    <a:pt x="61" y="35"/>
                    <a:pt x="61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3"/>
                    <a:pt x="60" y="33"/>
                    <a:pt x="60" y="34"/>
                  </a:cubicBezTo>
                  <a:cubicBezTo>
                    <a:pt x="60" y="34"/>
                    <a:pt x="60" y="34"/>
                    <a:pt x="60" y="35"/>
                  </a:cubicBezTo>
                  <a:cubicBezTo>
                    <a:pt x="60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6"/>
                  </a:cubicBezTo>
                  <a:cubicBezTo>
                    <a:pt x="59" y="36"/>
                    <a:pt x="59" y="35"/>
                    <a:pt x="59" y="36"/>
                  </a:cubicBezTo>
                  <a:cubicBezTo>
                    <a:pt x="59" y="36"/>
                    <a:pt x="59" y="36"/>
                    <a:pt x="58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58" y="38"/>
                    <a:pt x="58" y="39"/>
                  </a:cubicBezTo>
                  <a:cubicBezTo>
                    <a:pt x="58" y="39"/>
                    <a:pt x="58" y="39"/>
                    <a:pt x="58" y="40"/>
                  </a:cubicBezTo>
                  <a:cubicBezTo>
                    <a:pt x="58" y="40"/>
                    <a:pt x="58" y="40"/>
                    <a:pt x="58" y="41"/>
                  </a:cubicBezTo>
                  <a:cubicBezTo>
                    <a:pt x="58" y="41"/>
                    <a:pt x="59" y="42"/>
                    <a:pt x="58" y="4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8" y="41"/>
                    <a:pt x="58" y="41"/>
                    <a:pt x="58" y="40"/>
                  </a:cubicBezTo>
                  <a:cubicBezTo>
                    <a:pt x="58" y="40"/>
                    <a:pt x="57" y="41"/>
                    <a:pt x="57" y="41"/>
                  </a:cubicBezTo>
                  <a:cubicBezTo>
                    <a:pt x="57" y="41"/>
                    <a:pt x="57" y="40"/>
                    <a:pt x="56" y="39"/>
                  </a:cubicBezTo>
                  <a:cubicBezTo>
                    <a:pt x="56" y="38"/>
                    <a:pt x="56" y="36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3"/>
                  </a:cubicBezTo>
                  <a:cubicBezTo>
                    <a:pt x="54" y="32"/>
                    <a:pt x="54" y="32"/>
                    <a:pt x="53" y="32"/>
                  </a:cubicBezTo>
                  <a:cubicBezTo>
                    <a:pt x="53" y="31"/>
                    <a:pt x="52" y="31"/>
                    <a:pt x="51" y="32"/>
                  </a:cubicBezTo>
                  <a:cubicBezTo>
                    <a:pt x="50" y="32"/>
                    <a:pt x="52" y="32"/>
                    <a:pt x="52" y="33"/>
                  </a:cubicBezTo>
                  <a:cubicBezTo>
                    <a:pt x="52" y="35"/>
                    <a:pt x="50" y="36"/>
                    <a:pt x="50" y="37"/>
                  </a:cubicBezTo>
                  <a:cubicBezTo>
                    <a:pt x="49" y="38"/>
                    <a:pt x="47" y="37"/>
                    <a:pt x="47" y="39"/>
                  </a:cubicBezTo>
                  <a:cubicBezTo>
                    <a:pt x="47" y="40"/>
                    <a:pt x="49" y="38"/>
                    <a:pt x="49" y="39"/>
                  </a:cubicBezTo>
                  <a:cubicBezTo>
                    <a:pt x="50" y="44"/>
                    <a:pt x="46" y="45"/>
                    <a:pt x="46" y="49"/>
                  </a:cubicBezTo>
                  <a:cubicBezTo>
                    <a:pt x="46" y="49"/>
                    <a:pt x="46" y="50"/>
                    <a:pt x="46" y="50"/>
                  </a:cubicBezTo>
                  <a:cubicBezTo>
                    <a:pt x="46" y="52"/>
                    <a:pt x="46" y="51"/>
                    <a:pt x="46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55"/>
                    <a:pt x="45" y="56"/>
                    <a:pt x="44" y="57"/>
                  </a:cubicBezTo>
                  <a:cubicBezTo>
                    <a:pt x="44" y="58"/>
                    <a:pt x="45" y="58"/>
                    <a:pt x="45" y="59"/>
                  </a:cubicBezTo>
                  <a:cubicBezTo>
                    <a:pt x="45" y="61"/>
                    <a:pt x="44" y="59"/>
                    <a:pt x="44" y="61"/>
                  </a:cubicBezTo>
                  <a:cubicBezTo>
                    <a:pt x="44" y="61"/>
                    <a:pt x="43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5"/>
                    <a:pt x="42" y="65"/>
                    <a:pt x="41" y="65"/>
                  </a:cubicBezTo>
                  <a:cubicBezTo>
                    <a:pt x="41" y="65"/>
                    <a:pt x="40" y="66"/>
                    <a:pt x="40" y="65"/>
                  </a:cubicBezTo>
                  <a:cubicBezTo>
                    <a:pt x="39" y="64"/>
                    <a:pt x="39" y="61"/>
                    <a:pt x="38" y="59"/>
                  </a:cubicBezTo>
                  <a:cubicBezTo>
                    <a:pt x="38" y="57"/>
                    <a:pt x="38" y="56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2"/>
                    <a:pt x="38" y="49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5"/>
                    <a:pt x="37" y="43"/>
                    <a:pt x="37" y="42"/>
                  </a:cubicBezTo>
                  <a:cubicBezTo>
                    <a:pt x="35" y="41"/>
                    <a:pt x="36" y="41"/>
                    <a:pt x="35" y="42"/>
                  </a:cubicBezTo>
                  <a:cubicBezTo>
                    <a:pt x="34" y="42"/>
                    <a:pt x="34" y="43"/>
                    <a:pt x="32" y="42"/>
                  </a:cubicBezTo>
                  <a:cubicBezTo>
                    <a:pt x="30" y="42"/>
                    <a:pt x="31" y="39"/>
                    <a:pt x="29" y="39"/>
                  </a:cubicBezTo>
                  <a:cubicBezTo>
                    <a:pt x="29" y="38"/>
                    <a:pt x="29" y="37"/>
                    <a:pt x="29" y="37"/>
                  </a:cubicBezTo>
                  <a:cubicBezTo>
                    <a:pt x="29" y="35"/>
                    <a:pt x="29" y="33"/>
                    <a:pt x="30" y="31"/>
                  </a:cubicBezTo>
                  <a:cubicBezTo>
                    <a:pt x="31" y="30"/>
                    <a:pt x="31" y="27"/>
                    <a:pt x="32" y="26"/>
                  </a:cubicBezTo>
                  <a:cubicBezTo>
                    <a:pt x="32" y="25"/>
                    <a:pt x="32" y="25"/>
                    <a:pt x="33" y="25"/>
                  </a:cubicBezTo>
                  <a:cubicBezTo>
                    <a:pt x="33" y="24"/>
                    <a:pt x="32" y="25"/>
                    <a:pt x="32" y="24"/>
                  </a:cubicBezTo>
                  <a:cubicBezTo>
                    <a:pt x="31" y="23"/>
                    <a:pt x="32" y="21"/>
                    <a:pt x="32" y="20"/>
                  </a:cubicBezTo>
                  <a:cubicBezTo>
                    <a:pt x="32" y="20"/>
                    <a:pt x="32" y="19"/>
                    <a:pt x="32" y="19"/>
                  </a:cubicBezTo>
                  <a:cubicBezTo>
                    <a:pt x="33" y="19"/>
                    <a:pt x="33" y="20"/>
                    <a:pt x="34" y="19"/>
                  </a:cubicBezTo>
                  <a:cubicBezTo>
                    <a:pt x="34" y="19"/>
                    <a:pt x="34" y="17"/>
                    <a:pt x="34" y="17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4" y="15"/>
                    <a:pt x="34" y="15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3"/>
                    <a:pt x="34" y="13"/>
                    <a:pt x="34" y="14"/>
                  </a:cubicBezTo>
                  <a:cubicBezTo>
                    <a:pt x="34" y="14"/>
                    <a:pt x="34" y="15"/>
                    <a:pt x="33" y="15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6"/>
                    <a:pt x="32" y="16"/>
                    <a:pt x="32" y="15"/>
                  </a:cubicBezTo>
                  <a:cubicBezTo>
                    <a:pt x="32" y="15"/>
                    <a:pt x="32" y="14"/>
                    <a:pt x="33" y="13"/>
                  </a:cubicBezTo>
                  <a:cubicBezTo>
                    <a:pt x="33" y="13"/>
                    <a:pt x="33" y="13"/>
                    <a:pt x="34" y="13"/>
                  </a:cubicBezTo>
                  <a:cubicBezTo>
                    <a:pt x="34" y="13"/>
                    <a:pt x="34" y="12"/>
                    <a:pt x="34" y="12"/>
                  </a:cubicBezTo>
                  <a:cubicBezTo>
                    <a:pt x="34" y="12"/>
                    <a:pt x="34" y="11"/>
                    <a:pt x="34" y="12"/>
                  </a:cubicBezTo>
                  <a:cubicBezTo>
                    <a:pt x="35" y="13"/>
                    <a:pt x="35" y="15"/>
                    <a:pt x="36" y="15"/>
                  </a:cubicBezTo>
                  <a:cubicBezTo>
                    <a:pt x="38" y="17"/>
                    <a:pt x="37" y="12"/>
                    <a:pt x="36" y="12"/>
                  </a:cubicBezTo>
                  <a:cubicBezTo>
                    <a:pt x="36" y="11"/>
                    <a:pt x="36" y="11"/>
                    <a:pt x="36" y="10"/>
                  </a:cubicBezTo>
                  <a:cubicBezTo>
                    <a:pt x="36" y="9"/>
                    <a:pt x="37" y="9"/>
                    <a:pt x="37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8"/>
                    <a:pt x="39" y="5"/>
                    <a:pt x="40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2" y="5"/>
                    <a:pt x="42" y="6"/>
                    <a:pt x="43" y="6"/>
                  </a:cubicBezTo>
                  <a:cubicBezTo>
                    <a:pt x="43" y="6"/>
                    <a:pt x="44" y="7"/>
                    <a:pt x="44" y="7"/>
                  </a:cubicBezTo>
                  <a:cubicBezTo>
                    <a:pt x="44" y="7"/>
                    <a:pt x="44" y="8"/>
                    <a:pt x="44" y="8"/>
                  </a:cubicBezTo>
                  <a:cubicBezTo>
                    <a:pt x="44" y="8"/>
                    <a:pt x="45" y="8"/>
                    <a:pt x="45" y="8"/>
                  </a:cubicBezTo>
                  <a:cubicBezTo>
                    <a:pt x="45" y="8"/>
                    <a:pt x="44" y="7"/>
                    <a:pt x="45" y="7"/>
                  </a:cubicBezTo>
                  <a:cubicBezTo>
                    <a:pt x="45" y="7"/>
                    <a:pt x="45" y="7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7" y="7"/>
                    <a:pt x="48" y="7"/>
                    <a:pt x="49" y="7"/>
                  </a:cubicBezTo>
                  <a:cubicBezTo>
                    <a:pt x="49" y="7"/>
                    <a:pt x="49" y="6"/>
                    <a:pt x="49" y="6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50" y="5"/>
                    <a:pt x="50" y="6"/>
                    <a:pt x="50" y="6"/>
                  </a:cubicBezTo>
                  <a:cubicBezTo>
                    <a:pt x="51" y="6"/>
                    <a:pt x="51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4"/>
                    <a:pt x="53" y="5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5" y="4"/>
                    <a:pt x="56" y="5"/>
                    <a:pt x="57" y="5"/>
                  </a:cubicBezTo>
                  <a:cubicBezTo>
                    <a:pt x="57" y="5"/>
                    <a:pt x="57" y="6"/>
                    <a:pt x="57" y="6"/>
                  </a:cubicBezTo>
                  <a:cubicBezTo>
                    <a:pt x="58" y="7"/>
                    <a:pt x="59" y="7"/>
                    <a:pt x="60" y="8"/>
                  </a:cubicBezTo>
                  <a:cubicBezTo>
                    <a:pt x="61" y="8"/>
                    <a:pt x="62" y="9"/>
                    <a:pt x="63" y="9"/>
                  </a:cubicBezTo>
                  <a:cubicBezTo>
                    <a:pt x="63" y="9"/>
                    <a:pt x="63" y="8"/>
                    <a:pt x="63" y="8"/>
                  </a:cubicBezTo>
                  <a:cubicBezTo>
                    <a:pt x="65" y="9"/>
                    <a:pt x="67" y="11"/>
                    <a:pt x="69" y="12"/>
                  </a:cubicBezTo>
                  <a:cubicBezTo>
                    <a:pt x="70" y="12"/>
                    <a:pt x="70" y="13"/>
                    <a:pt x="71" y="13"/>
                  </a:cubicBezTo>
                  <a:cubicBezTo>
                    <a:pt x="71" y="13"/>
                    <a:pt x="72" y="13"/>
                    <a:pt x="72" y="13"/>
                  </a:cubicBezTo>
                  <a:close/>
                  <a:moveTo>
                    <a:pt x="76" y="45"/>
                  </a:move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5" y="46"/>
                    <a:pt x="75" y="47"/>
                    <a:pt x="76" y="47"/>
                  </a:cubicBezTo>
                  <a:cubicBezTo>
                    <a:pt x="76" y="47"/>
                    <a:pt x="75" y="48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5" y="48"/>
                    <a:pt x="75" y="47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47"/>
                    <a:pt x="75" y="47"/>
                    <a:pt x="75" y="47"/>
                  </a:cubicBezTo>
                  <a:cubicBezTo>
                    <a:pt x="75" y="46"/>
                    <a:pt x="74" y="46"/>
                    <a:pt x="74" y="46"/>
                  </a:cubicBezTo>
                  <a:cubicBezTo>
                    <a:pt x="74" y="46"/>
                    <a:pt x="73" y="45"/>
                    <a:pt x="73" y="45"/>
                  </a:cubicBezTo>
                  <a:cubicBezTo>
                    <a:pt x="73" y="45"/>
                    <a:pt x="73" y="45"/>
                    <a:pt x="73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4" y="44"/>
                    <a:pt x="74" y="45"/>
                    <a:pt x="74" y="45"/>
                  </a:cubicBezTo>
                  <a:cubicBezTo>
                    <a:pt x="74" y="45"/>
                    <a:pt x="74" y="45"/>
                    <a:pt x="75" y="4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4"/>
                    <a:pt x="75" y="44"/>
                    <a:pt x="76" y="44"/>
                  </a:cubicBezTo>
                  <a:cubicBezTo>
                    <a:pt x="76" y="45"/>
                    <a:pt x="76" y="44"/>
                    <a:pt x="76" y="44"/>
                  </a:cubicBezTo>
                  <a:cubicBezTo>
                    <a:pt x="76" y="45"/>
                    <a:pt x="76" y="45"/>
                    <a:pt x="76" y="45"/>
                  </a:cubicBezTo>
                  <a:close/>
                  <a:moveTo>
                    <a:pt x="19" y="70"/>
                  </a:moveTo>
                  <a:cubicBezTo>
                    <a:pt x="18" y="69"/>
                    <a:pt x="18" y="69"/>
                    <a:pt x="17" y="68"/>
                  </a:cubicBezTo>
                  <a:cubicBezTo>
                    <a:pt x="17" y="68"/>
                    <a:pt x="17" y="68"/>
                    <a:pt x="17" y="67"/>
                  </a:cubicBezTo>
                  <a:cubicBezTo>
                    <a:pt x="17" y="67"/>
                    <a:pt x="16" y="66"/>
                    <a:pt x="16" y="66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3"/>
                    <a:pt x="16" y="62"/>
                    <a:pt x="15" y="61"/>
                  </a:cubicBezTo>
                  <a:cubicBezTo>
                    <a:pt x="15" y="58"/>
                    <a:pt x="15" y="56"/>
                    <a:pt x="14" y="54"/>
                  </a:cubicBezTo>
                  <a:cubicBezTo>
                    <a:pt x="14" y="52"/>
                    <a:pt x="13" y="53"/>
                    <a:pt x="12" y="50"/>
                  </a:cubicBezTo>
                  <a:cubicBezTo>
                    <a:pt x="12" y="49"/>
                    <a:pt x="12" y="49"/>
                    <a:pt x="11" y="49"/>
                  </a:cubicBezTo>
                  <a:cubicBezTo>
                    <a:pt x="11" y="49"/>
                    <a:pt x="10" y="46"/>
                    <a:pt x="10" y="46"/>
                  </a:cubicBezTo>
                  <a:cubicBezTo>
                    <a:pt x="10" y="46"/>
                    <a:pt x="10" y="45"/>
                    <a:pt x="10" y="45"/>
                  </a:cubicBezTo>
                  <a:cubicBezTo>
                    <a:pt x="10" y="43"/>
                    <a:pt x="10" y="43"/>
                    <a:pt x="11" y="43"/>
                  </a:cubicBezTo>
                  <a:cubicBezTo>
                    <a:pt x="11" y="43"/>
                    <a:pt x="11" y="43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1"/>
                    <a:pt x="11" y="41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39"/>
                    <a:pt x="11" y="39"/>
                  </a:cubicBezTo>
                  <a:cubicBezTo>
                    <a:pt x="11" y="39"/>
                    <a:pt x="11" y="39"/>
                    <a:pt x="10" y="39"/>
                  </a:cubicBezTo>
                  <a:cubicBezTo>
                    <a:pt x="10" y="39"/>
                    <a:pt x="11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9" y="38"/>
                    <a:pt x="8" y="37"/>
                  </a:cubicBezTo>
                  <a:cubicBezTo>
                    <a:pt x="8" y="37"/>
                    <a:pt x="7" y="37"/>
                    <a:pt x="7" y="36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5" y="36"/>
                    <a:pt x="4" y="36"/>
                    <a:pt x="3" y="35"/>
                  </a:cubicBezTo>
                  <a:cubicBezTo>
                    <a:pt x="3" y="33"/>
                    <a:pt x="3" y="33"/>
                    <a:pt x="2" y="32"/>
                  </a:cubicBezTo>
                  <a:cubicBezTo>
                    <a:pt x="2" y="31"/>
                    <a:pt x="3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2"/>
                    <a:pt x="3" y="33"/>
                    <a:pt x="2" y="33"/>
                  </a:cubicBezTo>
                  <a:cubicBezTo>
                    <a:pt x="2" y="34"/>
                    <a:pt x="1" y="32"/>
                    <a:pt x="1" y="30"/>
                  </a:cubicBezTo>
                  <a:cubicBezTo>
                    <a:pt x="1" y="30"/>
                    <a:pt x="2" y="29"/>
                    <a:pt x="1" y="29"/>
                  </a:cubicBezTo>
                  <a:cubicBezTo>
                    <a:pt x="1" y="28"/>
                    <a:pt x="1" y="28"/>
                    <a:pt x="1" y="27"/>
                  </a:cubicBezTo>
                  <a:cubicBezTo>
                    <a:pt x="1" y="27"/>
                    <a:pt x="2" y="24"/>
                    <a:pt x="2" y="23"/>
                  </a:cubicBezTo>
                  <a:cubicBezTo>
                    <a:pt x="3" y="23"/>
                    <a:pt x="2" y="22"/>
                    <a:pt x="3" y="22"/>
                  </a:cubicBezTo>
                  <a:cubicBezTo>
                    <a:pt x="3" y="22"/>
                    <a:pt x="3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1" y="20"/>
                    <a:pt x="0" y="21"/>
                  </a:cubicBezTo>
                  <a:cubicBezTo>
                    <a:pt x="1" y="19"/>
                    <a:pt x="1" y="18"/>
                    <a:pt x="2" y="17"/>
                  </a:cubicBezTo>
                  <a:cubicBezTo>
                    <a:pt x="3" y="15"/>
                    <a:pt x="4" y="14"/>
                    <a:pt x="6" y="13"/>
                  </a:cubicBezTo>
                  <a:cubicBezTo>
                    <a:pt x="8" y="12"/>
                    <a:pt x="9" y="12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1" y="11"/>
                    <a:pt x="11" y="10"/>
                  </a:cubicBezTo>
                  <a:cubicBezTo>
                    <a:pt x="11" y="9"/>
                    <a:pt x="12" y="8"/>
                    <a:pt x="13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5" y="7"/>
                    <a:pt x="16" y="7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6" y="9"/>
                    <a:pt x="16" y="8"/>
                  </a:cubicBezTo>
                  <a:cubicBezTo>
                    <a:pt x="17" y="8"/>
                    <a:pt x="16" y="8"/>
                    <a:pt x="16" y="7"/>
                  </a:cubicBezTo>
                  <a:cubicBezTo>
                    <a:pt x="17" y="7"/>
                    <a:pt x="17" y="7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20" y="5"/>
                    <a:pt x="19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20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1" y="2"/>
                    <a:pt x="21" y="3"/>
                  </a:cubicBezTo>
                  <a:cubicBezTo>
                    <a:pt x="21" y="3"/>
                    <a:pt x="21" y="4"/>
                    <a:pt x="21" y="3"/>
                  </a:cubicBezTo>
                  <a:cubicBezTo>
                    <a:pt x="22" y="2"/>
                    <a:pt x="24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8" y="1"/>
                    <a:pt x="28" y="1"/>
                  </a:cubicBezTo>
                  <a:cubicBezTo>
                    <a:pt x="29" y="1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33" y="0"/>
                    <a:pt x="33" y="0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2" y="2"/>
                    <a:pt x="33" y="3"/>
                    <a:pt x="31" y="5"/>
                  </a:cubicBezTo>
                  <a:cubicBezTo>
                    <a:pt x="31" y="5"/>
                    <a:pt x="32" y="5"/>
                    <a:pt x="32" y="6"/>
                  </a:cubicBezTo>
                  <a:cubicBezTo>
                    <a:pt x="32" y="6"/>
                    <a:pt x="31" y="7"/>
                    <a:pt x="31" y="7"/>
                  </a:cubicBezTo>
                  <a:cubicBezTo>
                    <a:pt x="29" y="7"/>
                    <a:pt x="29" y="8"/>
                    <a:pt x="28" y="9"/>
                  </a:cubicBezTo>
                  <a:cubicBezTo>
                    <a:pt x="25" y="10"/>
                    <a:pt x="26" y="12"/>
                    <a:pt x="25" y="12"/>
                  </a:cubicBezTo>
                  <a:cubicBezTo>
                    <a:pt x="24" y="12"/>
                    <a:pt x="24" y="11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7"/>
                    <a:pt x="25" y="8"/>
                    <a:pt x="25" y="7"/>
                  </a:cubicBezTo>
                  <a:cubicBezTo>
                    <a:pt x="25" y="6"/>
                    <a:pt x="25" y="6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4"/>
                    <a:pt x="25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3" y="4"/>
                    <a:pt x="23" y="3"/>
                    <a:pt x="23" y="3"/>
                  </a:cubicBezTo>
                  <a:cubicBezTo>
                    <a:pt x="22" y="4"/>
                    <a:pt x="21" y="5"/>
                    <a:pt x="21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7"/>
                    <a:pt x="21" y="7"/>
                  </a:cubicBezTo>
                  <a:cubicBezTo>
                    <a:pt x="21" y="7"/>
                    <a:pt x="22" y="7"/>
                    <a:pt x="22" y="7"/>
                  </a:cubicBezTo>
                  <a:cubicBezTo>
                    <a:pt x="22" y="7"/>
                    <a:pt x="22" y="8"/>
                    <a:pt x="22" y="8"/>
                  </a:cubicBezTo>
                  <a:cubicBezTo>
                    <a:pt x="22" y="8"/>
                    <a:pt x="23" y="8"/>
                    <a:pt x="22" y="9"/>
                  </a:cubicBezTo>
                  <a:cubicBezTo>
                    <a:pt x="22" y="9"/>
                    <a:pt x="22" y="9"/>
                    <a:pt x="22" y="10"/>
                  </a:cubicBezTo>
                  <a:cubicBezTo>
                    <a:pt x="22" y="10"/>
                    <a:pt x="22" y="9"/>
                    <a:pt x="21" y="10"/>
                  </a:cubicBezTo>
                  <a:cubicBezTo>
                    <a:pt x="21" y="10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0"/>
                    <a:pt x="20" y="10"/>
                    <a:pt x="19" y="11"/>
                  </a:cubicBezTo>
                  <a:cubicBezTo>
                    <a:pt x="19" y="11"/>
                    <a:pt x="18" y="11"/>
                    <a:pt x="18" y="11"/>
                  </a:cubicBezTo>
                  <a:cubicBezTo>
                    <a:pt x="19" y="9"/>
                    <a:pt x="19" y="10"/>
                    <a:pt x="20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8"/>
                    <a:pt x="19" y="9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2"/>
                    <a:pt x="17" y="11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4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5" y="16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5"/>
                    <a:pt x="17" y="15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3"/>
                  </a:cubicBezTo>
                  <a:cubicBezTo>
                    <a:pt x="19" y="13"/>
                    <a:pt x="20" y="12"/>
                    <a:pt x="21" y="12"/>
                  </a:cubicBezTo>
                  <a:cubicBezTo>
                    <a:pt x="21" y="12"/>
                    <a:pt x="20" y="14"/>
                    <a:pt x="21" y="14"/>
                  </a:cubicBezTo>
                  <a:cubicBezTo>
                    <a:pt x="21" y="15"/>
                    <a:pt x="21" y="14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1" y="18"/>
                    <a:pt x="21" y="17"/>
                    <a:pt x="21" y="17"/>
                  </a:cubicBezTo>
                  <a:cubicBezTo>
                    <a:pt x="22" y="18"/>
                    <a:pt x="22" y="18"/>
                    <a:pt x="21" y="18"/>
                  </a:cubicBezTo>
                  <a:cubicBezTo>
                    <a:pt x="21" y="19"/>
                    <a:pt x="20" y="19"/>
                    <a:pt x="19" y="19"/>
                  </a:cubicBezTo>
                  <a:cubicBezTo>
                    <a:pt x="19" y="18"/>
                    <a:pt x="20" y="17"/>
                    <a:pt x="20" y="17"/>
                  </a:cubicBezTo>
                  <a:cubicBezTo>
                    <a:pt x="20" y="17"/>
                    <a:pt x="19" y="17"/>
                    <a:pt x="18" y="17"/>
                  </a:cubicBezTo>
                  <a:cubicBezTo>
                    <a:pt x="18" y="18"/>
                    <a:pt x="18" y="19"/>
                    <a:pt x="18" y="19"/>
                  </a:cubicBezTo>
                  <a:cubicBezTo>
                    <a:pt x="18" y="20"/>
                    <a:pt x="19" y="19"/>
                    <a:pt x="19" y="19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2"/>
                    <a:pt x="15" y="23"/>
                    <a:pt x="14" y="24"/>
                  </a:cubicBezTo>
                  <a:cubicBezTo>
                    <a:pt x="14" y="24"/>
                    <a:pt x="14" y="25"/>
                    <a:pt x="13" y="26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2" y="27"/>
                    <a:pt x="12" y="27"/>
                    <a:pt x="11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2" y="30"/>
                    <a:pt x="12" y="29"/>
                    <a:pt x="12" y="30"/>
                  </a:cubicBezTo>
                  <a:cubicBezTo>
                    <a:pt x="12" y="30"/>
                    <a:pt x="12" y="31"/>
                    <a:pt x="12" y="32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1" y="31"/>
                    <a:pt x="11" y="31"/>
                    <a:pt x="11" y="30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9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30"/>
                    <a:pt x="6" y="30"/>
                    <a:pt x="6" y="33"/>
                  </a:cubicBezTo>
                  <a:cubicBezTo>
                    <a:pt x="6" y="34"/>
                    <a:pt x="6" y="34"/>
                    <a:pt x="7" y="34"/>
                  </a:cubicBezTo>
                  <a:cubicBezTo>
                    <a:pt x="7" y="34"/>
                    <a:pt x="8" y="34"/>
                    <a:pt x="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9" y="33"/>
                    <a:pt x="9" y="33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9" y="35"/>
                    <a:pt x="8" y="35"/>
                    <a:pt x="8" y="36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5"/>
                    <a:pt x="10" y="37"/>
                    <a:pt x="10" y="37"/>
                  </a:cubicBezTo>
                  <a:cubicBezTo>
                    <a:pt x="10" y="38"/>
                    <a:pt x="9" y="39"/>
                    <a:pt x="10" y="39"/>
                  </a:cubicBezTo>
                  <a:cubicBezTo>
                    <a:pt x="11" y="39"/>
                    <a:pt x="12" y="37"/>
                    <a:pt x="13" y="38"/>
                  </a:cubicBezTo>
                  <a:cubicBezTo>
                    <a:pt x="14" y="38"/>
                    <a:pt x="15" y="39"/>
                    <a:pt x="16" y="38"/>
                  </a:cubicBezTo>
                  <a:cubicBezTo>
                    <a:pt x="16" y="38"/>
                    <a:pt x="16" y="37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8"/>
                    <a:pt x="16" y="39"/>
                  </a:cubicBezTo>
                  <a:cubicBezTo>
                    <a:pt x="16" y="40"/>
                    <a:pt x="17" y="41"/>
                    <a:pt x="18" y="41"/>
                  </a:cubicBezTo>
                  <a:cubicBezTo>
                    <a:pt x="18" y="41"/>
                    <a:pt x="19" y="41"/>
                    <a:pt x="19" y="41"/>
                  </a:cubicBezTo>
                  <a:cubicBezTo>
                    <a:pt x="21" y="43"/>
                    <a:pt x="20" y="44"/>
                    <a:pt x="23" y="46"/>
                  </a:cubicBezTo>
                  <a:cubicBezTo>
                    <a:pt x="24" y="47"/>
                    <a:pt x="24" y="47"/>
                    <a:pt x="24" y="48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50"/>
                    <a:pt x="24" y="50"/>
                    <a:pt x="24" y="51"/>
                  </a:cubicBezTo>
                  <a:cubicBezTo>
                    <a:pt x="24" y="51"/>
                    <a:pt x="23" y="51"/>
                    <a:pt x="23" y="51"/>
                  </a:cubicBezTo>
                  <a:cubicBezTo>
                    <a:pt x="23" y="53"/>
                    <a:pt x="24" y="55"/>
                    <a:pt x="23" y="58"/>
                  </a:cubicBezTo>
                  <a:cubicBezTo>
                    <a:pt x="22" y="58"/>
                    <a:pt x="22" y="58"/>
                    <a:pt x="21" y="58"/>
                  </a:cubicBezTo>
                  <a:cubicBezTo>
                    <a:pt x="21" y="58"/>
                    <a:pt x="21" y="59"/>
                    <a:pt x="21" y="59"/>
                  </a:cubicBezTo>
                  <a:cubicBezTo>
                    <a:pt x="21" y="61"/>
                    <a:pt x="21" y="62"/>
                    <a:pt x="21" y="62"/>
                  </a:cubicBezTo>
                  <a:cubicBezTo>
                    <a:pt x="20" y="63"/>
                    <a:pt x="21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4"/>
                    <a:pt x="20" y="64"/>
                  </a:cubicBezTo>
                  <a:cubicBezTo>
                    <a:pt x="20" y="64"/>
                    <a:pt x="20" y="65"/>
                    <a:pt x="20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7"/>
                    <a:pt x="19" y="68"/>
                    <a:pt x="19" y="69"/>
                  </a:cubicBezTo>
                  <a:cubicBezTo>
                    <a:pt x="19" y="69"/>
                    <a:pt x="19" y="69"/>
                    <a:pt x="19" y="70"/>
                  </a:cubicBezTo>
                  <a:close/>
                  <a:moveTo>
                    <a:pt x="72" y="46"/>
                  </a:moveTo>
                  <a:cubicBezTo>
                    <a:pt x="72" y="46"/>
                    <a:pt x="73" y="46"/>
                    <a:pt x="73" y="46"/>
                  </a:cubicBezTo>
                  <a:cubicBezTo>
                    <a:pt x="73" y="46"/>
                    <a:pt x="73" y="45"/>
                    <a:pt x="73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2" y="46"/>
                    <a:pt x="72" y="46"/>
                    <a:pt x="72" y="46"/>
                  </a:cubicBezTo>
                  <a:close/>
                  <a:moveTo>
                    <a:pt x="72" y="44"/>
                  </a:move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2" y="45"/>
                    <a:pt x="72" y="44"/>
                  </a:cubicBezTo>
                  <a:cubicBezTo>
                    <a:pt x="73" y="44"/>
                    <a:pt x="73" y="43"/>
                    <a:pt x="72" y="43"/>
                  </a:cubicBezTo>
                  <a:cubicBezTo>
                    <a:pt x="72" y="42"/>
                    <a:pt x="72" y="43"/>
                    <a:pt x="72" y="44"/>
                  </a:cubicBezTo>
                  <a:close/>
                  <a:moveTo>
                    <a:pt x="69" y="45"/>
                  </a:moveTo>
                  <a:cubicBezTo>
                    <a:pt x="69" y="46"/>
                    <a:pt x="69" y="47"/>
                    <a:pt x="69" y="47"/>
                  </a:cubicBezTo>
                  <a:cubicBezTo>
                    <a:pt x="69" y="48"/>
                    <a:pt x="69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6"/>
                    <a:pt x="70" y="45"/>
                    <a:pt x="71" y="45"/>
                  </a:cubicBezTo>
                  <a:cubicBezTo>
                    <a:pt x="71" y="44"/>
                    <a:pt x="71" y="45"/>
                    <a:pt x="71" y="45"/>
                  </a:cubicBezTo>
                  <a:cubicBezTo>
                    <a:pt x="71" y="44"/>
                    <a:pt x="71" y="44"/>
                    <a:pt x="71" y="43"/>
                  </a:cubicBezTo>
                  <a:cubicBezTo>
                    <a:pt x="71" y="43"/>
                    <a:pt x="70" y="43"/>
                    <a:pt x="70" y="44"/>
                  </a:cubicBezTo>
                  <a:cubicBezTo>
                    <a:pt x="69" y="44"/>
                    <a:pt x="69" y="45"/>
                    <a:pt x="69" y="45"/>
                  </a:cubicBezTo>
                  <a:close/>
                  <a:moveTo>
                    <a:pt x="74" y="45"/>
                  </a:moveTo>
                  <a:cubicBezTo>
                    <a:pt x="75" y="44"/>
                    <a:pt x="75" y="45"/>
                    <a:pt x="75" y="46"/>
                  </a:cubicBezTo>
                  <a:cubicBezTo>
                    <a:pt x="74" y="47"/>
                    <a:pt x="74" y="46"/>
                    <a:pt x="74" y="45"/>
                  </a:cubicBezTo>
                  <a:close/>
                  <a:moveTo>
                    <a:pt x="67" y="46"/>
                  </a:moveTo>
                  <a:cubicBezTo>
                    <a:pt x="67" y="46"/>
                    <a:pt x="67" y="46"/>
                    <a:pt x="67" y="45"/>
                  </a:cubicBezTo>
                  <a:cubicBezTo>
                    <a:pt x="67" y="44"/>
                    <a:pt x="67" y="44"/>
                    <a:pt x="68" y="44"/>
                  </a:cubicBezTo>
                  <a:cubicBezTo>
                    <a:pt x="68" y="44"/>
                    <a:pt x="68" y="45"/>
                    <a:pt x="68" y="46"/>
                  </a:cubicBezTo>
                  <a:cubicBezTo>
                    <a:pt x="68" y="46"/>
                    <a:pt x="67" y="46"/>
                    <a:pt x="67" y="46"/>
                  </a:cubicBezTo>
                  <a:close/>
                  <a:moveTo>
                    <a:pt x="67" y="43"/>
                  </a:moveTo>
                  <a:cubicBezTo>
                    <a:pt x="67" y="43"/>
                    <a:pt x="66" y="43"/>
                    <a:pt x="66" y="44"/>
                  </a:cubicBezTo>
                  <a:cubicBezTo>
                    <a:pt x="66" y="45"/>
                    <a:pt x="66" y="46"/>
                    <a:pt x="67" y="47"/>
                  </a:cubicBezTo>
                  <a:cubicBezTo>
                    <a:pt x="67" y="47"/>
                    <a:pt x="68" y="47"/>
                    <a:pt x="68" y="47"/>
                  </a:cubicBezTo>
                  <a:cubicBezTo>
                    <a:pt x="69" y="46"/>
                    <a:pt x="69" y="45"/>
                    <a:pt x="69" y="44"/>
                  </a:cubicBezTo>
                  <a:cubicBezTo>
                    <a:pt x="69" y="43"/>
                    <a:pt x="69" y="44"/>
                    <a:pt x="69" y="43"/>
                  </a:cubicBezTo>
                  <a:cubicBezTo>
                    <a:pt x="69" y="43"/>
                    <a:pt x="69" y="42"/>
                    <a:pt x="69" y="42"/>
                  </a:cubicBezTo>
                  <a:cubicBezTo>
                    <a:pt x="69" y="42"/>
                    <a:pt x="69" y="41"/>
                    <a:pt x="69" y="41"/>
                  </a:cubicBezTo>
                  <a:cubicBezTo>
                    <a:pt x="69" y="41"/>
                    <a:pt x="69" y="41"/>
                    <a:pt x="68" y="41"/>
                  </a:cubicBezTo>
                  <a:cubicBezTo>
                    <a:pt x="68" y="41"/>
                    <a:pt x="68" y="42"/>
                    <a:pt x="68" y="43"/>
                  </a:cubicBezTo>
                  <a:cubicBezTo>
                    <a:pt x="68" y="43"/>
                    <a:pt x="67" y="43"/>
                    <a:pt x="67" y="43"/>
                  </a:cubicBezTo>
                  <a:close/>
                  <a:moveTo>
                    <a:pt x="30" y="9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0" y="8"/>
                    <a:pt x="30" y="9"/>
                  </a:cubicBezTo>
                  <a:close/>
                  <a:moveTo>
                    <a:pt x="13" y="9"/>
                  </a:moveTo>
                  <a:cubicBezTo>
                    <a:pt x="14" y="9"/>
                    <a:pt x="14" y="8"/>
                    <a:pt x="15" y="9"/>
                  </a:cubicBezTo>
                  <a:cubicBezTo>
                    <a:pt x="15" y="9"/>
                    <a:pt x="15" y="9"/>
                    <a:pt x="14" y="9"/>
                  </a:cubicBezTo>
                  <a:cubicBezTo>
                    <a:pt x="14" y="10"/>
                    <a:pt x="13" y="11"/>
                    <a:pt x="13" y="10"/>
                  </a:cubicBezTo>
                  <a:cubicBezTo>
                    <a:pt x="13" y="10"/>
                    <a:pt x="13" y="9"/>
                    <a:pt x="13" y="9"/>
                  </a:cubicBezTo>
                  <a:close/>
                  <a:moveTo>
                    <a:pt x="17" y="37"/>
                  </a:moveTo>
                  <a:cubicBezTo>
                    <a:pt x="17" y="38"/>
                    <a:pt x="17" y="38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3" y="32"/>
                  </a:move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1"/>
                    <a:pt x="13" y="31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2" y="32"/>
                    <a:pt x="12" y="32"/>
                    <a:pt x="13" y="32"/>
                  </a:cubicBezTo>
                  <a:close/>
                  <a:moveTo>
                    <a:pt x="12" y="35"/>
                  </a:moveTo>
                  <a:cubicBezTo>
                    <a:pt x="12" y="34"/>
                    <a:pt x="12" y="33"/>
                    <a:pt x="11" y="34"/>
                  </a:cubicBezTo>
                  <a:cubicBezTo>
                    <a:pt x="10" y="35"/>
                    <a:pt x="11" y="36"/>
                    <a:pt x="12" y="35"/>
                  </a:cubicBezTo>
                  <a:close/>
                  <a:moveTo>
                    <a:pt x="16" y="36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5" y="34"/>
                    <a:pt x="15" y="34"/>
                  </a:cubicBezTo>
                  <a:cubicBezTo>
                    <a:pt x="15" y="34"/>
                    <a:pt x="15" y="35"/>
                    <a:pt x="15" y="35"/>
                  </a:cubicBezTo>
                  <a:cubicBezTo>
                    <a:pt x="16" y="36"/>
                    <a:pt x="16" y="36"/>
                    <a:pt x="16" y="36"/>
                  </a:cubicBezTo>
                  <a:close/>
                  <a:moveTo>
                    <a:pt x="15" y="34"/>
                  </a:moveTo>
                  <a:cubicBezTo>
                    <a:pt x="14" y="34"/>
                    <a:pt x="14" y="34"/>
                    <a:pt x="14" y="33"/>
                  </a:cubicBezTo>
                  <a:cubicBezTo>
                    <a:pt x="14" y="33"/>
                    <a:pt x="13" y="33"/>
                    <a:pt x="13" y="33"/>
                  </a:cubicBezTo>
                  <a:cubicBezTo>
                    <a:pt x="13" y="34"/>
                    <a:pt x="13" y="33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2" y="34"/>
                    <a:pt x="12" y="34"/>
                  </a:cubicBezTo>
                  <a:cubicBezTo>
                    <a:pt x="12" y="34"/>
                    <a:pt x="12" y="35"/>
                    <a:pt x="12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5" y="35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lose/>
                  <a:moveTo>
                    <a:pt x="13" y="33"/>
                  </a:moveTo>
                  <a:cubicBezTo>
                    <a:pt x="13" y="33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2"/>
                    <a:pt x="10" y="32"/>
                  </a:cubicBezTo>
                  <a:cubicBezTo>
                    <a:pt x="10" y="32"/>
                    <a:pt x="10" y="32"/>
                    <a:pt x="9" y="32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4"/>
                    <a:pt x="12" y="34"/>
                  </a:cubicBezTo>
                  <a:cubicBezTo>
                    <a:pt x="12" y="34"/>
                    <a:pt x="13" y="33"/>
                    <a:pt x="13" y="33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7" y="9"/>
                    <a:pt x="17" y="8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8"/>
                    <a:pt x="18" y="7"/>
                    <a:pt x="18" y="7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2" y="27"/>
                    <a:pt x="41" y="26"/>
                    <a:pt x="40" y="26"/>
                  </a:cubicBezTo>
                  <a:cubicBezTo>
                    <a:pt x="40" y="26"/>
                    <a:pt x="40" y="27"/>
                    <a:pt x="40" y="27"/>
                  </a:cubicBezTo>
                  <a:cubicBezTo>
                    <a:pt x="40" y="27"/>
                    <a:pt x="39" y="27"/>
                    <a:pt x="39" y="27"/>
                  </a:cubicBezTo>
                  <a:cubicBezTo>
                    <a:pt x="39" y="26"/>
                    <a:pt x="38" y="26"/>
                    <a:pt x="38" y="25"/>
                  </a:cubicBezTo>
                  <a:cubicBezTo>
                    <a:pt x="38" y="25"/>
                    <a:pt x="38" y="24"/>
                    <a:pt x="38" y="24"/>
                  </a:cubicBezTo>
                  <a:cubicBezTo>
                    <a:pt x="37" y="24"/>
                    <a:pt x="36" y="24"/>
                    <a:pt x="35" y="24"/>
                  </a:cubicBezTo>
                  <a:cubicBezTo>
                    <a:pt x="34" y="24"/>
                    <a:pt x="34" y="25"/>
                    <a:pt x="34" y="25"/>
                  </a:cubicBezTo>
                  <a:cubicBezTo>
                    <a:pt x="34" y="25"/>
                    <a:pt x="33" y="25"/>
                    <a:pt x="33" y="25"/>
                  </a:cubicBezTo>
                  <a:cubicBezTo>
                    <a:pt x="33" y="24"/>
                    <a:pt x="33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5" y="23"/>
                  </a:cubicBezTo>
                  <a:cubicBezTo>
                    <a:pt x="35" y="23"/>
                    <a:pt x="34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21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7" y="20"/>
                    <a:pt x="37" y="20"/>
                  </a:cubicBezTo>
                  <a:cubicBezTo>
                    <a:pt x="37" y="21"/>
                    <a:pt x="37" y="21"/>
                    <a:pt x="37" y="22"/>
                  </a:cubicBezTo>
                  <a:cubicBezTo>
                    <a:pt x="37" y="22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8" y="21"/>
                    <a:pt x="38" y="22"/>
                    <a:pt x="38" y="22"/>
                  </a:cubicBezTo>
                  <a:cubicBezTo>
                    <a:pt x="39" y="22"/>
                    <a:pt x="39" y="23"/>
                    <a:pt x="39" y="23"/>
                  </a:cubicBezTo>
                  <a:cubicBezTo>
                    <a:pt x="39" y="23"/>
                    <a:pt x="39" y="24"/>
                    <a:pt x="39" y="24"/>
                  </a:cubicBezTo>
                  <a:cubicBezTo>
                    <a:pt x="39" y="24"/>
                    <a:pt x="40" y="22"/>
                    <a:pt x="39" y="22"/>
                  </a:cubicBezTo>
                  <a:cubicBezTo>
                    <a:pt x="39" y="21"/>
                    <a:pt x="39" y="21"/>
                    <a:pt x="39" y="20"/>
                  </a:cubicBezTo>
                  <a:cubicBezTo>
                    <a:pt x="39" y="20"/>
                    <a:pt x="39" y="21"/>
                    <a:pt x="40" y="21"/>
                  </a:cubicBezTo>
                  <a:cubicBezTo>
                    <a:pt x="40" y="21"/>
                    <a:pt x="39" y="21"/>
                    <a:pt x="40" y="21"/>
                  </a:cubicBezTo>
                  <a:cubicBezTo>
                    <a:pt x="40" y="23"/>
                    <a:pt x="40" y="25"/>
                    <a:pt x="41" y="24"/>
                  </a:cubicBezTo>
                  <a:cubicBezTo>
                    <a:pt x="41" y="24"/>
                    <a:pt x="41" y="23"/>
                    <a:pt x="41" y="23"/>
                  </a:cubicBezTo>
                  <a:cubicBezTo>
                    <a:pt x="41" y="22"/>
                    <a:pt x="41" y="22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1" y="24"/>
                    <a:pt x="41" y="25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2" y="25"/>
                    <a:pt x="42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6"/>
                    <a:pt x="44" y="25"/>
                    <a:pt x="44" y="25"/>
                  </a:cubicBezTo>
                  <a:close/>
                  <a:moveTo>
                    <a:pt x="50" y="31"/>
                  </a:moveTo>
                  <a:cubicBezTo>
                    <a:pt x="50" y="31"/>
                    <a:pt x="50" y="31"/>
                    <a:pt x="50" y="31"/>
                  </a:cubicBezTo>
                  <a:cubicBezTo>
                    <a:pt x="50" y="32"/>
                    <a:pt x="49" y="32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0"/>
                    <a:pt x="48" y="29"/>
                    <a:pt x="48" y="29"/>
                  </a:cubicBezTo>
                  <a:cubicBezTo>
                    <a:pt x="49" y="28"/>
                    <a:pt x="49" y="30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lose/>
                  <a:moveTo>
                    <a:pt x="48" y="53"/>
                  </a:moveTo>
                  <a:cubicBezTo>
                    <a:pt x="47" y="54"/>
                    <a:pt x="47" y="54"/>
                    <a:pt x="47" y="55"/>
                  </a:cubicBezTo>
                  <a:cubicBezTo>
                    <a:pt x="47" y="55"/>
                    <a:pt x="47" y="56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8"/>
                    <a:pt x="46" y="59"/>
                    <a:pt x="47" y="60"/>
                  </a:cubicBezTo>
                  <a:cubicBezTo>
                    <a:pt x="47" y="60"/>
                    <a:pt x="47" y="61"/>
                    <a:pt x="47" y="60"/>
                  </a:cubicBezTo>
                  <a:cubicBezTo>
                    <a:pt x="48" y="60"/>
                    <a:pt x="48" y="58"/>
                    <a:pt x="48" y="57"/>
                  </a:cubicBezTo>
                  <a:cubicBezTo>
                    <a:pt x="49" y="56"/>
                    <a:pt x="49" y="55"/>
                    <a:pt x="49" y="53"/>
                  </a:cubicBezTo>
                  <a:cubicBezTo>
                    <a:pt x="49" y="53"/>
                    <a:pt x="49" y="53"/>
                    <a:pt x="49" y="52"/>
                  </a:cubicBezTo>
                  <a:cubicBezTo>
                    <a:pt x="48" y="52"/>
                    <a:pt x="48" y="53"/>
                    <a:pt x="48" y="53"/>
                  </a:cubicBezTo>
                  <a:close/>
                  <a:moveTo>
                    <a:pt x="71" y="40"/>
                  </a:moveTo>
                  <a:cubicBezTo>
                    <a:pt x="71" y="40"/>
                    <a:pt x="71" y="39"/>
                    <a:pt x="71" y="40"/>
                  </a:cubicBezTo>
                  <a:cubicBezTo>
                    <a:pt x="71" y="40"/>
                    <a:pt x="71" y="40"/>
                    <a:pt x="70" y="40"/>
                  </a:cubicBezTo>
                  <a:cubicBezTo>
                    <a:pt x="70" y="40"/>
                    <a:pt x="70" y="39"/>
                    <a:pt x="70" y="40"/>
                  </a:cubicBezTo>
                  <a:cubicBezTo>
                    <a:pt x="70" y="40"/>
                    <a:pt x="70" y="40"/>
                    <a:pt x="70" y="41"/>
                  </a:cubicBezTo>
                  <a:cubicBezTo>
                    <a:pt x="70" y="41"/>
                    <a:pt x="71" y="41"/>
                    <a:pt x="71" y="41"/>
                  </a:cubicBezTo>
                  <a:cubicBezTo>
                    <a:pt x="71" y="41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2" y="42"/>
                    <a:pt x="72" y="40"/>
                    <a:pt x="71" y="40"/>
                  </a:cubicBezTo>
                  <a:cubicBezTo>
                    <a:pt x="71" y="39"/>
                    <a:pt x="71" y="40"/>
                    <a:pt x="71" y="40"/>
                  </a:cubicBezTo>
                  <a:close/>
                  <a:moveTo>
                    <a:pt x="69" y="40"/>
                  </a:moveTo>
                  <a:cubicBezTo>
                    <a:pt x="69" y="41"/>
                    <a:pt x="69" y="41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70" y="40"/>
                    <a:pt x="70" y="40"/>
                  </a:cubicBezTo>
                  <a:cubicBezTo>
                    <a:pt x="70" y="40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1" y="39"/>
                    <a:pt x="71" y="39"/>
                  </a:cubicBezTo>
                  <a:cubicBezTo>
                    <a:pt x="71" y="39"/>
                    <a:pt x="70" y="39"/>
                    <a:pt x="70" y="39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1" y="39"/>
                    <a:pt x="71" y="39"/>
                    <a:pt x="71" y="38"/>
                  </a:cubicBezTo>
                  <a:cubicBezTo>
                    <a:pt x="71" y="38"/>
                    <a:pt x="71" y="39"/>
                    <a:pt x="71" y="39"/>
                  </a:cubicBezTo>
                  <a:cubicBezTo>
                    <a:pt x="71" y="38"/>
                    <a:pt x="71" y="38"/>
                    <a:pt x="71" y="37"/>
                  </a:cubicBezTo>
                  <a:cubicBezTo>
                    <a:pt x="71" y="37"/>
                    <a:pt x="70" y="38"/>
                    <a:pt x="70" y="37"/>
                  </a:cubicBezTo>
                  <a:cubicBezTo>
                    <a:pt x="70" y="37"/>
                    <a:pt x="70" y="36"/>
                    <a:pt x="70" y="36"/>
                  </a:cubicBezTo>
                  <a:cubicBezTo>
                    <a:pt x="70" y="35"/>
                    <a:pt x="70" y="35"/>
                    <a:pt x="69" y="36"/>
                  </a:cubicBezTo>
                  <a:cubicBezTo>
                    <a:pt x="69" y="37"/>
                    <a:pt x="69" y="36"/>
                    <a:pt x="69" y="37"/>
                  </a:cubicBezTo>
                  <a:cubicBezTo>
                    <a:pt x="69" y="37"/>
                    <a:pt x="70" y="39"/>
                    <a:pt x="70" y="39"/>
                  </a:cubicBezTo>
                  <a:cubicBezTo>
                    <a:pt x="69" y="39"/>
                    <a:pt x="69" y="39"/>
                    <a:pt x="69" y="40"/>
                  </a:cubicBezTo>
                  <a:close/>
                  <a:moveTo>
                    <a:pt x="70" y="33"/>
                  </a:moveTo>
                  <a:cubicBezTo>
                    <a:pt x="70" y="32"/>
                    <a:pt x="70" y="32"/>
                    <a:pt x="70" y="3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32"/>
                    <a:pt x="69" y="33"/>
                    <a:pt x="69" y="33"/>
                  </a:cubicBezTo>
                  <a:cubicBezTo>
                    <a:pt x="69" y="33"/>
                    <a:pt x="69" y="33"/>
                    <a:pt x="69" y="34"/>
                  </a:cubicBezTo>
                  <a:cubicBezTo>
                    <a:pt x="69" y="34"/>
                    <a:pt x="69" y="34"/>
                    <a:pt x="70" y="34"/>
                  </a:cubicBezTo>
                  <a:cubicBezTo>
                    <a:pt x="70" y="34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8924" name="组合 304"/>
          <p:cNvGrpSpPr/>
          <p:nvPr/>
        </p:nvGrpSpPr>
        <p:grpSpPr bwMode="auto">
          <a:xfrm>
            <a:off x="7673975" y="1995488"/>
            <a:ext cx="444500" cy="441325"/>
            <a:chOff x="0" y="0"/>
            <a:chExt cx="1149350" cy="1149350"/>
          </a:xfrm>
        </p:grpSpPr>
        <p:sp>
          <p:nvSpPr>
            <p:cNvPr id="38925" name="Oval 28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6" name="Freeform 38"/>
            <p:cNvSpPr>
              <a:spLocks noChangeArrowheads="1"/>
            </p:cNvSpPr>
            <p:nvPr/>
          </p:nvSpPr>
          <p:spPr bwMode="auto">
            <a:xfrm>
              <a:off x="314325" y="336550"/>
              <a:ext cx="835025" cy="809625"/>
            </a:xfrm>
            <a:custGeom>
              <a:avLst/>
              <a:gdLst>
                <a:gd name="T0" fmla="*/ 169 w 257"/>
                <a:gd name="T1" fmla="*/ 0 h 249"/>
                <a:gd name="T2" fmla="*/ 257 w 257"/>
                <a:gd name="T3" fmla="*/ 87 h 249"/>
                <a:gd name="T4" fmla="*/ 93 w 257"/>
                <a:gd name="T5" fmla="*/ 249 h 249"/>
                <a:gd name="T6" fmla="*/ 0 w 257"/>
                <a:gd name="T7" fmla="*/ 155 h 249"/>
                <a:gd name="T8" fmla="*/ 169 w 257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7"/>
                <a:gd name="T16" fmla="*/ 0 h 249"/>
                <a:gd name="T17" fmla="*/ 257 w 257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7" h="249">
                  <a:moveTo>
                    <a:pt x="169" y="0"/>
                  </a:moveTo>
                  <a:cubicBezTo>
                    <a:pt x="257" y="87"/>
                    <a:pt x="257" y="87"/>
                    <a:pt x="257" y="87"/>
                  </a:cubicBezTo>
                  <a:cubicBezTo>
                    <a:pt x="250" y="174"/>
                    <a:pt x="180" y="243"/>
                    <a:pt x="93" y="249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169" y="0"/>
                    <a:pt x="169" y="0"/>
                    <a:pt x="169" y="0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7" name="Oval 39"/>
            <p:cNvSpPr>
              <a:spLocks noChangeArrowheads="1"/>
            </p:cNvSpPr>
            <p:nvPr/>
          </p:nvSpPr>
          <p:spPr bwMode="auto">
            <a:xfrm>
              <a:off x="201613" y="200025"/>
              <a:ext cx="746125" cy="747713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8" name="Oval 40"/>
            <p:cNvSpPr>
              <a:spLocks noChangeArrowheads="1"/>
            </p:cNvSpPr>
            <p:nvPr/>
          </p:nvSpPr>
          <p:spPr bwMode="auto">
            <a:xfrm>
              <a:off x="223838" y="220662"/>
              <a:ext cx="701675" cy="704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9" name="Oval 41"/>
            <p:cNvSpPr>
              <a:spLocks noChangeArrowheads="1"/>
            </p:cNvSpPr>
            <p:nvPr/>
          </p:nvSpPr>
          <p:spPr bwMode="auto">
            <a:xfrm>
              <a:off x="236538" y="233362"/>
              <a:ext cx="679450" cy="677863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0" name="Freeform 42"/>
            <p:cNvSpPr>
              <a:spLocks noEditPoints="1" noChangeArrowheads="1"/>
            </p:cNvSpPr>
            <p:nvPr/>
          </p:nvSpPr>
          <p:spPr bwMode="auto">
            <a:xfrm>
              <a:off x="382588" y="431800"/>
              <a:ext cx="481013" cy="428625"/>
            </a:xfrm>
            <a:custGeom>
              <a:avLst/>
              <a:gdLst>
                <a:gd name="T0" fmla="*/ 0 w 148"/>
                <a:gd name="T1" fmla="*/ 111 h 132"/>
                <a:gd name="T2" fmla="*/ 57 w 148"/>
                <a:gd name="T3" fmla="*/ 65 h 132"/>
                <a:gd name="T4" fmla="*/ 54 w 148"/>
                <a:gd name="T5" fmla="*/ 72 h 132"/>
                <a:gd name="T6" fmla="*/ 3 w 148"/>
                <a:gd name="T7" fmla="*/ 113 h 132"/>
                <a:gd name="T8" fmla="*/ 0 w 148"/>
                <a:gd name="T9" fmla="*/ 111 h 132"/>
                <a:gd name="T10" fmla="*/ 81 w 148"/>
                <a:gd name="T11" fmla="*/ 45 h 132"/>
                <a:gd name="T12" fmla="*/ 137 w 148"/>
                <a:gd name="T13" fmla="*/ 0 h 132"/>
                <a:gd name="T14" fmla="*/ 138 w 148"/>
                <a:gd name="T15" fmla="*/ 3 h 132"/>
                <a:gd name="T16" fmla="*/ 88 w 148"/>
                <a:gd name="T17" fmla="*/ 43 h 132"/>
                <a:gd name="T18" fmla="*/ 81 w 148"/>
                <a:gd name="T19" fmla="*/ 45 h 132"/>
                <a:gd name="T20" fmla="*/ 140 w 148"/>
                <a:gd name="T21" fmla="*/ 7 h 132"/>
                <a:gd name="T22" fmla="*/ 142 w 148"/>
                <a:gd name="T23" fmla="*/ 10 h 132"/>
                <a:gd name="T24" fmla="*/ 101 w 148"/>
                <a:gd name="T25" fmla="*/ 44 h 132"/>
                <a:gd name="T26" fmla="*/ 97 w 148"/>
                <a:gd name="T27" fmla="*/ 43 h 132"/>
                <a:gd name="T28" fmla="*/ 140 w 148"/>
                <a:gd name="T29" fmla="*/ 7 h 132"/>
                <a:gd name="T30" fmla="*/ 51 w 148"/>
                <a:gd name="T31" fmla="*/ 84 h 132"/>
                <a:gd name="T32" fmla="*/ 10 w 148"/>
                <a:gd name="T33" fmla="*/ 118 h 132"/>
                <a:gd name="T34" fmla="*/ 7 w 148"/>
                <a:gd name="T35" fmla="*/ 116 h 132"/>
                <a:gd name="T36" fmla="*/ 52 w 148"/>
                <a:gd name="T37" fmla="*/ 80 h 132"/>
                <a:gd name="T38" fmla="*/ 51 w 148"/>
                <a:gd name="T39" fmla="*/ 84 h 132"/>
                <a:gd name="T40" fmla="*/ 144 w 148"/>
                <a:gd name="T41" fmla="*/ 15 h 132"/>
                <a:gd name="T42" fmla="*/ 145 w 148"/>
                <a:gd name="T43" fmla="*/ 19 h 132"/>
                <a:gd name="T44" fmla="*/ 111 w 148"/>
                <a:gd name="T45" fmla="*/ 46 h 132"/>
                <a:gd name="T46" fmla="*/ 107 w 148"/>
                <a:gd name="T47" fmla="*/ 45 h 132"/>
                <a:gd name="T48" fmla="*/ 144 w 148"/>
                <a:gd name="T49" fmla="*/ 15 h 132"/>
                <a:gd name="T50" fmla="*/ 52 w 148"/>
                <a:gd name="T51" fmla="*/ 94 h 132"/>
                <a:gd name="T52" fmla="*/ 17 w 148"/>
                <a:gd name="T53" fmla="*/ 122 h 132"/>
                <a:gd name="T54" fmla="*/ 14 w 148"/>
                <a:gd name="T55" fmla="*/ 121 h 132"/>
                <a:gd name="T56" fmla="*/ 51 w 148"/>
                <a:gd name="T57" fmla="*/ 91 h 132"/>
                <a:gd name="T58" fmla="*/ 52 w 148"/>
                <a:gd name="T59" fmla="*/ 94 h 132"/>
                <a:gd name="T60" fmla="*/ 146 w 148"/>
                <a:gd name="T61" fmla="*/ 23 h 132"/>
                <a:gd name="T62" fmla="*/ 147 w 148"/>
                <a:gd name="T63" fmla="*/ 27 h 132"/>
                <a:gd name="T64" fmla="*/ 118 w 148"/>
                <a:gd name="T65" fmla="*/ 50 h 132"/>
                <a:gd name="T66" fmla="*/ 115 w 148"/>
                <a:gd name="T67" fmla="*/ 48 h 132"/>
                <a:gd name="T68" fmla="*/ 146 w 148"/>
                <a:gd name="T69" fmla="*/ 23 h 132"/>
                <a:gd name="T70" fmla="*/ 54 w 148"/>
                <a:gd name="T71" fmla="*/ 102 h 132"/>
                <a:gd name="T72" fmla="*/ 25 w 148"/>
                <a:gd name="T73" fmla="*/ 126 h 132"/>
                <a:gd name="T74" fmla="*/ 22 w 148"/>
                <a:gd name="T75" fmla="*/ 125 h 132"/>
                <a:gd name="T76" fmla="*/ 53 w 148"/>
                <a:gd name="T77" fmla="*/ 99 h 132"/>
                <a:gd name="T78" fmla="*/ 54 w 148"/>
                <a:gd name="T79" fmla="*/ 102 h 132"/>
                <a:gd name="T80" fmla="*/ 148 w 148"/>
                <a:gd name="T81" fmla="*/ 33 h 132"/>
                <a:gd name="T82" fmla="*/ 148 w 148"/>
                <a:gd name="T83" fmla="*/ 36 h 132"/>
                <a:gd name="T84" fmla="*/ 125 w 148"/>
                <a:gd name="T85" fmla="*/ 55 h 132"/>
                <a:gd name="T86" fmla="*/ 122 w 148"/>
                <a:gd name="T87" fmla="*/ 53 h 132"/>
                <a:gd name="T88" fmla="*/ 148 w 148"/>
                <a:gd name="T89" fmla="*/ 33 h 132"/>
                <a:gd name="T90" fmla="*/ 58 w 148"/>
                <a:gd name="T91" fmla="*/ 110 h 132"/>
                <a:gd name="T92" fmla="*/ 34 w 148"/>
                <a:gd name="T93" fmla="*/ 129 h 132"/>
                <a:gd name="T94" fmla="*/ 30 w 148"/>
                <a:gd name="T95" fmla="*/ 128 h 132"/>
                <a:gd name="T96" fmla="*/ 56 w 148"/>
                <a:gd name="T97" fmla="*/ 107 h 132"/>
                <a:gd name="T98" fmla="*/ 58 w 148"/>
                <a:gd name="T99" fmla="*/ 110 h 132"/>
                <a:gd name="T100" fmla="*/ 148 w 148"/>
                <a:gd name="T101" fmla="*/ 43 h 132"/>
                <a:gd name="T102" fmla="*/ 148 w 148"/>
                <a:gd name="T103" fmla="*/ 44 h 132"/>
                <a:gd name="T104" fmla="*/ 148 w 148"/>
                <a:gd name="T105" fmla="*/ 47 h 132"/>
                <a:gd name="T106" fmla="*/ 130 w 148"/>
                <a:gd name="T107" fmla="*/ 62 h 132"/>
                <a:gd name="T108" fmla="*/ 128 w 148"/>
                <a:gd name="T109" fmla="*/ 59 h 132"/>
                <a:gd name="T110" fmla="*/ 148 w 148"/>
                <a:gd name="T111" fmla="*/ 43 h 132"/>
                <a:gd name="T112" fmla="*/ 63 w 148"/>
                <a:gd name="T113" fmla="*/ 116 h 132"/>
                <a:gd name="T114" fmla="*/ 44 w 148"/>
                <a:gd name="T115" fmla="*/ 132 h 132"/>
                <a:gd name="T116" fmla="*/ 40 w 148"/>
                <a:gd name="T117" fmla="*/ 131 h 132"/>
                <a:gd name="T118" fmla="*/ 61 w 148"/>
                <a:gd name="T119" fmla="*/ 114 h 132"/>
                <a:gd name="T120" fmla="*/ 63 w 148"/>
                <a:gd name="T121" fmla="*/ 116 h 1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48"/>
                <a:gd name="T184" fmla="*/ 0 h 132"/>
                <a:gd name="T185" fmla="*/ 148 w 148"/>
                <a:gd name="T186" fmla="*/ 132 h 1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48" h="132">
                  <a:moveTo>
                    <a:pt x="0" y="111"/>
                  </a:moveTo>
                  <a:cubicBezTo>
                    <a:pt x="57" y="65"/>
                    <a:pt x="57" y="65"/>
                    <a:pt x="57" y="65"/>
                  </a:cubicBezTo>
                  <a:cubicBezTo>
                    <a:pt x="55" y="67"/>
                    <a:pt x="54" y="69"/>
                    <a:pt x="54" y="72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2" y="112"/>
                    <a:pt x="1" y="111"/>
                    <a:pt x="0" y="111"/>
                  </a:cubicBezTo>
                  <a:close/>
                  <a:moveTo>
                    <a:pt x="81" y="45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37" y="1"/>
                    <a:pt x="138" y="2"/>
                    <a:pt x="138" y="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6" y="44"/>
                    <a:pt x="83" y="44"/>
                    <a:pt x="81" y="45"/>
                  </a:cubicBezTo>
                  <a:close/>
                  <a:moveTo>
                    <a:pt x="140" y="7"/>
                  </a:moveTo>
                  <a:cubicBezTo>
                    <a:pt x="141" y="8"/>
                    <a:pt x="141" y="9"/>
                    <a:pt x="142" y="10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0" y="43"/>
                    <a:pt x="98" y="43"/>
                    <a:pt x="97" y="43"/>
                  </a:cubicBezTo>
                  <a:cubicBezTo>
                    <a:pt x="140" y="7"/>
                    <a:pt x="140" y="7"/>
                    <a:pt x="140" y="7"/>
                  </a:cubicBezTo>
                  <a:close/>
                  <a:moveTo>
                    <a:pt x="51" y="84"/>
                  </a:moveTo>
                  <a:cubicBezTo>
                    <a:pt x="10" y="118"/>
                    <a:pt x="10" y="118"/>
                    <a:pt x="10" y="118"/>
                  </a:cubicBezTo>
                  <a:cubicBezTo>
                    <a:pt x="9" y="117"/>
                    <a:pt x="8" y="117"/>
                    <a:pt x="7" y="116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1" y="81"/>
                    <a:pt x="51" y="83"/>
                    <a:pt x="51" y="84"/>
                  </a:cubicBezTo>
                  <a:close/>
                  <a:moveTo>
                    <a:pt x="144" y="15"/>
                  </a:moveTo>
                  <a:cubicBezTo>
                    <a:pt x="144" y="16"/>
                    <a:pt x="144" y="17"/>
                    <a:pt x="145" y="19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0" y="46"/>
                    <a:pt x="108" y="45"/>
                    <a:pt x="107" y="45"/>
                  </a:cubicBezTo>
                  <a:cubicBezTo>
                    <a:pt x="144" y="15"/>
                    <a:pt x="144" y="15"/>
                    <a:pt x="144" y="15"/>
                  </a:cubicBezTo>
                  <a:close/>
                  <a:moveTo>
                    <a:pt x="52" y="94"/>
                  </a:moveTo>
                  <a:cubicBezTo>
                    <a:pt x="17" y="122"/>
                    <a:pt x="17" y="122"/>
                    <a:pt x="17" y="122"/>
                  </a:cubicBezTo>
                  <a:cubicBezTo>
                    <a:pt x="16" y="122"/>
                    <a:pt x="15" y="121"/>
                    <a:pt x="14" y="121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2"/>
                    <a:pt x="52" y="93"/>
                    <a:pt x="52" y="94"/>
                  </a:cubicBezTo>
                  <a:close/>
                  <a:moveTo>
                    <a:pt x="146" y="23"/>
                  </a:moveTo>
                  <a:cubicBezTo>
                    <a:pt x="146" y="24"/>
                    <a:pt x="146" y="26"/>
                    <a:pt x="147" y="27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7" y="49"/>
                    <a:pt x="116" y="49"/>
                    <a:pt x="115" y="48"/>
                  </a:cubicBezTo>
                  <a:cubicBezTo>
                    <a:pt x="146" y="23"/>
                    <a:pt x="146" y="23"/>
                    <a:pt x="146" y="23"/>
                  </a:cubicBezTo>
                  <a:close/>
                  <a:moveTo>
                    <a:pt x="54" y="102"/>
                  </a:moveTo>
                  <a:cubicBezTo>
                    <a:pt x="25" y="126"/>
                    <a:pt x="25" y="126"/>
                    <a:pt x="25" y="126"/>
                  </a:cubicBezTo>
                  <a:cubicBezTo>
                    <a:pt x="24" y="126"/>
                    <a:pt x="23" y="125"/>
                    <a:pt x="22" y="125"/>
                  </a:cubicBezTo>
                  <a:cubicBezTo>
                    <a:pt x="53" y="99"/>
                    <a:pt x="53" y="99"/>
                    <a:pt x="53" y="99"/>
                  </a:cubicBezTo>
                  <a:cubicBezTo>
                    <a:pt x="53" y="100"/>
                    <a:pt x="54" y="101"/>
                    <a:pt x="54" y="102"/>
                  </a:cubicBezTo>
                  <a:close/>
                  <a:moveTo>
                    <a:pt x="148" y="33"/>
                  </a:moveTo>
                  <a:cubicBezTo>
                    <a:pt x="148" y="34"/>
                    <a:pt x="148" y="35"/>
                    <a:pt x="148" y="36"/>
                  </a:cubicBezTo>
                  <a:cubicBezTo>
                    <a:pt x="125" y="55"/>
                    <a:pt x="125" y="55"/>
                    <a:pt x="125" y="55"/>
                  </a:cubicBezTo>
                  <a:cubicBezTo>
                    <a:pt x="124" y="55"/>
                    <a:pt x="123" y="54"/>
                    <a:pt x="122" y="53"/>
                  </a:cubicBezTo>
                  <a:cubicBezTo>
                    <a:pt x="148" y="33"/>
                    <a:pt x="148" y="33"/>
                    <a:pt x="148" y="33"/>
                  </a:cubicBezTo>
                  <a:close/>
                  <a:moveTo>
                    <a:pt x="58" y="110"/>
                  </a:moveTo>
                  <a:cubicBezTo>
                    <a:pt x="34" y="129"/>
                    <a:pt x="34" y="129"/>
                    <a:pt x="34" y="129"/>
                  </a:cubicBezTo>
                  <a:cubicBezTo>
                    <a:pt x="33" y="129"/>
                    <a:pt x="32" y="128"/>
                    <a:pt x="30" y="128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7" y="108"/>
                    <a:pt x="57" y="109"/>
                    <a:pt x="58" y="110"/>
                  </a:cubicBezTo>
                  <a:close/>
                  <a:moveTo>
                    <a:pt x="148" y="43"/>
                  </a:moveTo>
                  <a:cubicBezTo>
                    <a:pt x="148" y="43"/>
                    <a:pt x="148" y="43"/>
                    <a:pt x="148" y="44"/>
                  </a:cubicBezTo>
                  <a:cubicBezTo>
                    <a:pt x="148" y="45"/>
                    <a:pt x="148" y="46"/>
                    <a:pt x="148" y="4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29" y="61"/>
                    <a:pt x="129" y="60"/>
                    <a:pt x="128" y="59"/>
                  </a:cubicBezTo>
                  <a:cubicBezTo>
                    <a:pt x="148" y="43"/>
                    <a:pt x="148" y="43"/>
                    <a:pt x="148" y="43"/>
                  </a:cubicBezTo>
                  <a:close/>
                  <a:moveTo>
                    <a:pt x="63" y="116"/>
                  </a:moveTo>
                  <a:cubicBezTo>
                    <a:pt x="44" y="132"/>
                    <a:pt x="44" y="132"/>
                    <a:pt x="44" y="132"/>
                  </a:cubicBezTo>
                  <a:cubicBezTo>
                    <a:pt x="43" y="131"/>
                    <a:pt x="41" y="131"/>
                    <a:pt x="40" y="131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2" y="115"/>
                    <a:pt x="62" y="115"/>
                    <a:pt x="63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1" name="Oval 43"/>
            <p:cNvSpPr>
              <a:spLocks noChangeArrowheads="1"/>
            </p:cNvSpPr>
            <p:nvPr/>
          </p:nvSpPr>
          <p:spPr bwMode="auto">
            <a:xfrm>
              <a:off x="558800" y="581025"/>
              <a:ext cx="258763" cy="258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2" name="Freeform 44"/>
            <p:cNvSpPr>
              <a:spLocks noEditPoints="1" noChangeArrowheads="1"/>
            </p:cNvSpPr>
            <p:nvPr/>
          </p:nvSpPr>
          <p:spPr bwMode="auto">
            <a:xfrm>
              <a:off x="568325" y="600075"/>
              <a:ext cx="246063" cy="227013"/>
            </a:xfrm>
            <a:custGeom>
              <a:avLst/>
              <a:gdLst>
                <a:gd name="T0" fmla="*/ 72 w 76"/>
                <a:gd name="T1" fmla="*/ 49 h 70"/>
                <a:gd name="T2" fmla="*/ 74 w 76"/>
                <a:gd name="T3" fmla="*/ 21 h 70"/>
                <a:gd name="T4" fmla="*/ 68 w 76"/>
                <a:gd name="T5" fmla="*/ 18 h 70"/>
                <a:gd name="T6" fmla="*/ 73 w 76"/>
                <a:gd name="T7" fmla="*/ 25 h 70"/>
                <a:gd name="T8" fmla="*/ 70 w 76"/>
                <a:gd name="T9" fmla="*/ 28 h 70"/>
                <a:gd name="T10" fmla="*/ 69 w 76"/>
                <a:gd name="T11" fmla="*/ 24 h 70"/>
                <a:gd name="T12" fmla="*/ 67 w 76"/>
                <a:gd name="T13" fmla="*/ 26 h 70"/>
                <a:gd name="T14" fmla="*/ 66 w 76"/>
                <a:gd name="T15" fmla="*/ 38 h 70"/>
                <a:gd name="T16" fmla="*/ 67 w 76"/>
                <a:gd name="T17" fmla="*/ 48 h 70"/>
                <a:gd name="T18" fmla="*/ 69 w 76"/>
                <a:gd name="T19" fmla="*/ 49 h 70"/>
                <a:gd name="T20" fmla="*/ 62 w 76"/>
                <a:gd name="T21" fmla="*/ 42 h 70"/>
                <a:gd name="T22" fmla="*/ 59 w 76"/>
                <a:gd name="T23" fmla="*/ 35 h 70"/>
                <a:gd name="T24" fmla="*/ 57 w 76"/>
                <a:gd name="T25" fmla="*/ 42 h 70"/>
                <a:gd name="T26" fmla="*/ 51 w 76"/>
                <a:gd name="T27" fmla="*/ 33 h 70"/>
                <a:gd name="T28" fmla="*/ 43 w 76"/>
                <a:gd name="T29" fmla="*/ 61 h 70"/>
                <a:gd name="T30" fmla="*/ 38 w 76"/>
                <a:gd name="T31" fmla="*/ 55 h 70"/>
                <a:gd name="T32" fmla="*/ 31 w 76"/>
                <a:gd name="T33" fmla="*/ 26 h 70"/>
                <a:gd name="T34" fmla="*/ 33 w 76"/>
                <a:gd name="T35" fmla="*/ 14 h 70"/>
                <a:gd name="T36" fmla="*/ 36 w 76"/>
                <a:gd name="T37" fmla="*/ 10 h 70"/>
                <a:gd name="T38" fmla="*/ 45 w 76"/>
                <a:gd name="T39" fmla="*/ 7 h 70"/>
                <a:gd name="T40" fmla="*/ 53 w 76"/>
                <a:gd name="T41" fmla="*/ 4 h 70"/>
                <a:gd name="T42" fmla="*/ 76 w 76"/>
                <a:gd name="T43" fmla="*/ 45 h 70"/>
                <a:gd name="T44" fmla="*/ 73 w 76"/>
                <a:gd name="T45" fmla="*/ 45 h 70"/>
                <a:gd name="T46" fmla="*/ 16 w 76"/>
                <a:gd name="T47" fmla="*/ 68 h 70"/>
                <a:gd name="T48" fmla="*/ 10 w 76"/>
                <a:gd name="T49" fmla="*/ 43 h 70"/>
                <a:gd name="T50" fmla="*/ 6 w 76"/>
                <a:gd name="T51" fmla="*/ 36 h 70"/>
                <a:gd name="T52" fmla="*/ 2 w 76"/>
                <a:gd name="T53" fmla="*/ 23 h 70"/>
                <a:gd name="T54" fmla="*/ 6 w 76"/>
                <a:gd name="T55" fmla="*/ 13 h 70"/>
                <a:gd name="T56" fmla="*/ 16 w 76"/>
                <a:gd name="T57" fmla="*/ 8 h 70"/>
                <a:gd name="T58" fmla="*/ 19 w 76"/>
                <a:gd name="T59" fmla="*/ 3 h 70"/>
                <a:gd name="T60" fmla="*/ 33 w 76"/>
                <a:gd name="T61" fmla="*/ 1 h 70"/>
                <a:gd name="T62" fmla="*/ 25 w 76"/>
                <a:gd name="T63" fmla="*/ 5 h 70"/>
                <a:gd name="T64" fmla="*/ 21 w 76"/>
                <a:gd name="T65" fmla="*/ 10 h 70"/>
                <a:gd name="T66" fmla="*/ 20 w 76"/>
                <a:gd name="T67" fmla="*/ 9 h 70"/>
                <a:gd name="T68" fmla="*/ 14 w 76"/>
                <a:gd name="T69" fmla="*/ 15 h 70"/>
                <a:gd name="T70" fmla="*/ 20 w 76"/>
                <a:gd name="T71" fmla="*/ 17 h 70"/>
                <a:gd name="T72" fmla="*/ 13 w 76"/>
                <a:gd name="T73" fmla="*/ 24 h 70"/>
                <a:gd name="T74" fmla="*/ 9 w 76"/>
                <a:gd name="T75" fmla="*/ 29 h 70"/>
                <a:gd name="T76" fmla="*/ 9 w 76"/>
                <a:gd name="T77" fmla="*/ 36 h 70"/>
                <a:gd name="T78" fmla="*/ 22 w 76"/>
                <a:gd name="T79" fmla="*/ 46 h 70"/>
                <a:gd name="T80" fmla="*/ 19 w 76"/>
                <a:gd name="T81" fmla="*/ 63 h 70"/>
                <a:gd name="T82" fmla="*/ 72 w 76"/>
                <a:gd name="T83" fmla="*/ 46 h 70"/>
                <a:gd name="T84" fmla="*/ 68 w 76"/>
                <a:gd name="T85" fmla="*/ 47 h 70"/>
                <a:gd name="T86" fmla="*/ 74 w 76"/>
                <a:gd name="T87" fmla="*/ 45 h 70"/>
                <a:gd name="T88" fmla="*/ 69 w 76"/>
                <a:gd name="T89" fmla="*/ 44 h 70"/>
                <a:gd name="T90" fmla="*/ 32 w 76"/>
                <a:gd name="T91" fmla="*/ 8 h 70"/>
                <a:gd name="T92" fmla="*/ 17 w 76"/>
                <a:gd name="T93" fmla="*/ 37 h 70"/>
                <a:gd name="T94" fmla="*/ 10 w 76"/>
                <a:gd name="T95" fmla="*/ 34 h 70"/>
                <a:gd name="T96" fmla="*/ 14 w 76"/>
                <a:gd name="T97" fmla="*/ 34 h 70"/>
                <a:gd name="T98" fmla="*/ 14 w 76"/>
                <a:gd name="T99" fmla="*/ 34 h 70"/>
                <a:gd name="T100" fmla="*/ 17 w 76"/>
                <a:gd name="T101" fmla="*/ 7 h 70"/>
                <a:gd name="T102" fmla="*/ 39 w 76"/>
                <a:gd name="T103" fmla="*/ 26 h 70"/>
                <a:gd name="T104" fmla="*/ 34 w 76"/>
                <a:gd name="T105" fmla="*/ 23 h 70"/>
                <a:gd name="T106" fmla="*/ 37 w 76"/>
                <a:gd name="T107" fmla="*/ 22 h 70"/>
                <a:gd name="T108" fmla="*/ 41 w 76"/>
                <a:gd name="T109" fmla="*/ 24 h 70"/>
                <a:gd name="T110" fmla="*/ 44 w 76"/>
                <a:gd name="T111" fmla="*/ 25 h 70"/>
                <a:gd name="T112" fmla="*/ 46 w 76"/>
                <a:gd name="T113" fmla="*/ 57 h 70"/>
                <a:gd name="T114" fmla="*/ 70 w 76"/>
                <a:gd name="T115" fmla="*/ 40 h 70"/>
                <a:gd name="T116" fmla="*/ 69 w 76"/>
                <a:gd name="T117" fmla="*/ 40 h 70"/>
                <a:gd name="T118" fmla="*/ 70 w 76"/>
                <a:gd name="T119" fmla="*/ 37 h 70"/>
                <a:gd name="T120" fmla="*/ 69 w 76"/>
                <a:gd name="T121" fmla="*/ 34 h 7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6"/>
                <a:gd name="T184" fmla="*/ 0 h 70"/>
                <a:gd name="T185" fmla="*/ 76 w 76"/>
                <a:gd name="T186" fmla="*/ 70 h 7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6" h="70">
                  <a:moveTo>
                    <a:pt x="71" y="51"/>
                  </a:moveTo>
                  <a:cubicBezTo>
                    <a:pt x="71" y="51"/>
                    <a:pt x="70" y="50"/>
                    <a:pt x="70" y="51"/>
                  </a:cubicBezTo>
                  <a:cubicBezTo>
                    <a:pt x="69" y="52"/>
                    <a:pt x="69" y="53"/>
                    <a:pt x="68" y="54"/>
                  </a:cubicBezTo>
                  <a:cubicBezTo>
                    <a:pt x="67" y="55"/>
                    <a:pt x="66" y="54"/>
                    <a:pt x="66" y="55"/>
                  </a:cubicBezTo>
                  <a:cubicBezTo>
                    <a:pt x="65" y="58"/>
                    <a:pt x="64" y="61"/>
                    <a:pt x="65" y="62"/>
                  </a:cubicBezTo>
                  <a:cubicBezTo>
                    <a:pt x="65" y="62"/>
                    <a:pt x="65" y="62"/>
                    <a:pt x="65" y="63"/>
                  </a:cubicBezTo>
                  <a:cubicBezTo>
                    <a:pt x="69" y="59"/>
                    <a:pt x="72" y="55"/>
                    <a:pt x="74" y="51"/>
                  </a:cubicBezTo>
                  <a:cubicBezTo>
                    <a:pt x="73" y="51"/>
                    <a:pt x="73" y="50"/>
                    <a:pt x="73" y="50"/>
                  </a:cubicBezTo>
                  <a:cubicBezTo>
                    <a:pt x="73" y="50"/>
                    <a:pt x="74" y="49"/>
                    <a:pt x="73" y="49"/>
                  </a:cubicBezTo>
                  <a:cubicBezTo>
                    <a:pt x="73" y="49"/>
                    <a:pt x="73" y="49"/>
                    <a:pt x="72" y="49"/>
                  </a:cubicBezTo>
                  <a:cubicBezTo>
                    <a:pt x="72" y="49"/>
                    <a:pt x="72" y="50"/>
                    <a:pt x="71" y="51"/>
                  </a:cubicBezTo>
                  <a:close/>
                  <a:moveTo>
                    <a:pt x="71" y="13"/>
                  </a:moveTo>
                  <a:cubicBezTo>
                    <a:pt x="72" y="15"/>
                    <a:pt x="73" y="16"/>
                    <a:pt x="74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2" y="18"/>
                    <a:pt x="73" y="18"/>
                  </a:cubicBezTo>
                  <a:cubicBezTo>
                    <a:pt x="73" y="18"/>
                    <a:pt x="73" y="19"/>
                    <a:pt x="73" y="19"/>
                  </a:cubicBezTo>
                  <a:cubicBezTo>
                    <a:pt x="74" y="19"/>
                    <a:pt x="74" y="19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1"/>
                    <a:pt x="74" y="21"/>
                  </a:cubicBezTo>
                  <a:cubicBezTo>
                    <a:pt x="74" y="22"/>
                    <a:pt x="74" y="22"/>
                    <a:pt x="73" y="21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0"/>
                    <a:pt x="72" y="19"/>
                    <a:pt x="72" y="18"/>
                  </a:cubicBezTo>
                  <a:cubicBezTo>
                    <a:pt x="71" y="17"/>
                    <a:pt x="72" y="18"/>
                    <a:pt x="71" y="17"/>
                  </a:cubicBezTo>
                  <a:cubicBezTo>
                    <a:pt x="71" y="16"/>
                    <a:pt x="71" y="16"/>
                    <a:pt x="70" y="16"/>
                  </a:cubicBezTo>
                  <a:cubicBezTo>
                    <a:pt x="70" y="16"/>
                    <a:pt x="70" y="17"/>
                    <a:pt x="70" y="17"/>
                  </a:cubicBezTo>
                  <a:cubicBezTo>
                    <a:pt x="69" y="17"/>
                    <a:pt x="68" y="16"/>
                    <a:pt x="68" y="16"/>
                  </a:cubicBezTo>
                  <a:cubicBezTo>
                    <a:pt x="67" y="16"/>
                    <a:pt x="67" y="17"/>
                    <a:pt x="68" y="17"/>
                  </a:cubicBezTo>
                  <a:cubicBezTo>
                    <a:pt x="68" y="17"/>
                    <a:pt x="67" y="18"/>
                    <a:pt x="68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9" y="18"/>
                    <a:pt x="69" y="18"/>
                    <a:pt x="69" y="19"/>
                  </a:cubicBezTo>
                  <a:cubicBezTo>
                    <a:pt x="69" y="19"/>
                    <a:pt x="69" y="19"/>
                    <a:pt x="70" y="19"/>
                  </a:cubicBezTo>
                  <a:cubicBezTo>
                    <a:pt x="71" y="20"/>
                    <a:pt x="71" y="21"/>
                    <a:pt x="72" y="23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24"/>
                    <a:pt x="72" y="24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3" y="25"/>
                    <a:pt x="72" y="23"/>
                    <a:pt x="73" y="24"/>
                  </a:cubicBezTo>
                  <a:cubicBezTo>
                    <a:pt x="73" y="24"/>
                    <a:pt x="73" y="24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8"/>
                    <a:pt x="73" y="28"/>
                  </a:cubicBezTo>
                  <a:cubicBezTo>
                    <a:pt x="73" y="29"/>
                    <a:pt x="73" y="28"/>
                    <a:pt x="73" y="28"/>
                  </a:cubicBezTo>
                  <a:cubicBezTo>
                    <a:pt x="73" y="28"/>
                    <a:pt x="73" y="28"/>
                    <a:pt x="72" y="28"/>
                  </a:cubicBezTo>
                  <a:cubicBezTo>
                    <a:pt x="72" y="28"/>
                    <a:pt x="72" y="29"/>
                    <a:pt x="71" y="29"/>
                  </a:cubicBezTo>
                  <a:cubicBezTo>
                    <a:pt x="71" y="29"/>
                    <a:pt x="71" y="29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0" y="29"/>
                    <a:pt x="70" y="28"/>
                    <a:pt x="70" y="28"/>
                  </a:cubicBezTo>
                  <a:cubicBezTo>
                    <a:pt x="71" y="27"/>
                    <a:pt x="71" y="28"/>
                    <a:pt x="71" y="28"/>
                  </a:cubicBezTo>
                  <a:cubicBezTo>
                    <a:pt x="72" y="28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6"/>
                    <a:pt x="72" y="26"/>
                    <a:pt x="72" y="25"/>
                  </a:cubicBezTo>
                  <a:cubicBezTo>
                    <a:pt x="72" y="25"/>
                    <a:pt x="71" y="25"/>
                    <a:pt x="71" y="24"/>
                  </a:cubicBezTo>
                  <a:cubicBezTo>
                    <a:pt x="71" y="24"/>
                    <a:pt x="71" y="23"/>
                    <a:pt x="71" y="23"/>
                  </a:cubicBezTo>
                  <a:cubicBezTo>
                    <a:pt x="71" y="22"/>
                    <a:pt x="71" y="21"/>
                    <a:pt x="70" y="21"/>
                  </a:cubicBezTo>
                  <a:cubicBezTo>
                    <a:pt x="70" y="21"/>
                    <a:pt x="70" y="22"/>
                    <a:pt x="70" y="23"/>
                  </a:cubicBezTo>
                  <a:cubicBezTo>
                    <a:pt x="70" y="23"/>
                    <a:pt x="70" y="24"/>
                    <a:pt x="70" y="24"/>
                  </a:cubicBezTo>
                  <a:cubicBezTo>
                    <a:pt x="70" y="24"/>
                    <a:pt x="69" y="24"/>
                    <a:pt x="69" y="24"/>
                  </a:cubicBezTo>
                  <a:cubicBezTo>
                    <a:pt x="69" y="25"/>
                    <a:pt x="69" y="25"/>
                    <a:pt x="69" y="26"/>
                  </a:cubicBezTo>
                  <a:cubicBezTo>
                    <a:pt x="69" y="26"/>
                    <a:pt x="69" y="26"/>
                    <a:pt x="70" y="26"/>
                  </a:cubicBezTo>
                  <a:cubicBezTo>
                    <a:pt x="70" y="27"/>
                    <a:pt x="70" y="27"/>
                    <a:pt x="70" y="28"/>
                  </a:cubicBezTo>
                  <a:cubicBezTo>
                    <a:pt x="70" y="28"/>
                    <a:pt x="69" y="28"/>
                    <a:pt x="69" y="28"/>
                  </a:cubicBezTo>
                  <a:cubicBezTo>
                    <a:pt x="68" y="26"/>
                    <a:pt x="69" y="27"/>
                    <a:pt x="68" y="26"/>
                  </a:cubicBezTo>
                  <a:cubicBezTo>
                    <a:pt x="68" y="25"/>
                    <a:pt x="68" y="26"/>
                    <a:pt x="67" y="26"/>
                  </a:cubicBezTo>
                  <a:cubicBezTo>
                    <a:pt x="67" y="26"/>
                    <a:pt x="67" y="25"/>
                    <a:pt x="67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67" y="26"/>
                    <a:pt x="67" y="26"/>
                  </a:cubicBezTo>
                  <a:cubicBezTo>
                    <a:pt x="68" y="26"/>
                    <a:pt x="68" y="26"/>
                    <a:pt x="68" y="27"/>
                  </a:cubicBezTo>
                  <a:cubicBezTo>
                    <a:pt x="68" y="29"/>
                    <a:pt x="68" y="30"/>
                    <a:pt x="69" y="31"/>
                  </a:cubicBezTo>
                  <a:cubicBezTo>
                    <a:pt x="69" y="31"/>
                    <a:pt x="69" y="31"/>
                    <a:pt x="69" y="32"/>
                  </a:cubicBezTo>
                  <a:cubicBezTo>
                    <a:pt x="68" y="32"/>
                    <a:pt x="68" y="33"/>
                    <a:pt x="68" y="34"/>
                  </a:cubicBezTo>
                  <a:cubicBezTo>
                    <a:pt x="67" y="34"/>
                    <a:pt x="67" y="34"/>
                    <a:pt x="66" y="35"/>
                  </a:cubicBezTo>
                  <a:cubicBezTo>
                    <a:pt x="66" y="35"/>
                    <a:pt x="66" y="34"/>
                    <a:pt x="66" y="34"/>
                  </a:cubicBezTo>
                  <a:cubicBezTo>
                    <a:pt x="65" y="34"/>
                    <a:pt x="65" y="34"/>
                    <a:pt x="65" y="35"/>
                  </a:cubicBezTo>
                  <a:cubicBezTo>
                    <a:pt x="65" y="35"/>
                    <a:pt x="65" y="35"/>
                    <a:pt x="65" y="36"/>
                  </a:cubicBezTo>
                  <a:cubicBezTo>
                    <a:pt x="65" y="36"/>
                    <a:pt x="66" y="36"/>
                    <a:pt x="66" y="36"/>
                  </a:cubicBezTo>
                  <a:cubicBezTo>
                    <a:pt x="66" y="37"/>
                    <a:pt x="66" y="37"/>
                    <a:pt x="66" y="38"/>
                  </a:cubicBezTo>
                  <a:cubicBezTo>
                    <a:pt x="66" y="38"/>
                    <a:pt x="66" y="39"/>
                    <a:pt x="66" y="39"/>
                  </a:cubicBezTo>
                  <a:cubicBezTo>
                    <a:pt x="66" y="39"/>
                    <a:pt x="65" y="40"/>
                    <a:pt x="65" y="40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39"/>
                    <a:pt x="63" y="38"/>
                  </a:cubicBezTo>
                  <a:cubicBezTo>
                    <a:pt x="63" y="38"/>
                    <a:pt x="63" y="40"/>
                    <a:pt x="63" y="40"/>
                  </a:cubicBezTo>
                  <a:cubicBezTo>
                    <a:pt x="64" y="41"/>
                    <a:pt x="64" y="41"/>
                    <a:pt x="64" y="42"/>
                  </a:cubicBezTo>
                  <a:cubicBezTo>
                    <a:pt x="64" y="42"/>
                    <a:pt x="64" y="42"/>
                    <a:pt x="64" y="43"/>
                  </a:cubicBezTo>
                  <a:cubicBezTo>
                    <a:pt x="64" y="43"/>
                    <a:pt x="64" y="44"/>
                    <a:pt x="64" y="45"/>
                  </a:cubicBezTo>
                  <a:cubicBezTo>
                    <a:pt x="64" y="46"/>
                    <a:pt x="65" y="46"/>
                    <a:pt x="65" y="48"/>
                  </a:cubicBezTo>
                  <a:cubicBezTo>
                    <a:pt x="65" y="49"/>
                    <a:pt x="66" y="48"/>
                    <a:pt x="67" y="48"/>
                  </a:cubicBezTo>
                  <a:cubicBezTo>
                    <a:pt x="67" y="48"/>
                    <a:pt x="67" y="49"/>
                    <a:pt x="67" y="49"/>
                  </a:cubicBezTo>
                  <a:cubicBezTo>
                    <a:pt x="68" y="49"/>
                    <a:pt x="68" y="48"/>
                    <a:pt x="69" y="48"/>
                  </a:cubicBezTo>
                  <a:cubicBezTo>
                    <a:pt x="69" y="48"/>
                    <a:pt x="69" y="48"/>
                    <a:pt x="69" y="49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49"/>
                    <a:pt x="70" y="48"/>
                    <a:pt x="70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48"/>
                    <a:pt x="71" y="48"/>
                    <a:pt x="71" y="49"/>
                  </a:cubicBezTo>
                  <a:cubicBezTo>
                    <a:pt x="71" y="49"/>
                    <a:pt x="70" y="50"/>
                    <a:pt x="70" y="50"/>
                  </a:cubicBezTo>
                  <a:cubicBezTo>
                    <a:pt x="70" y="50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50"/>
                    <a:pt x="69" y="50"/>
                  </a:cubicBezTo>
                  <a:cubicBezTo>
                    <a:pt x="69" y="50"/>
                    <a:pt x="69" y="50"/>
                    <a:pt x="68" y="50"/>
                  </a:cubicBezTo>
                  <a:cubicBezTo>
                    <a:pt x="68" y="50"/>
                    <a:pt x="68" y="49"/>
                    <a:pt x="68" y="49"/>
                  </a:cubicBezTo>
                  <a:cubicBezTo>
                    <a:pt x="68" y="49"/>
                    <a:pt x="68" y="49"/>
                    <a:pt x="67" y="49"/>
                  </a:cubicBezTo>
                  <a:cubicBezTo>
                    <a:pt x="67" y="49"/>
                    <a:pt x="66" y="49"/>
                    <a:pt x="65" y="49"/>
                  </a:cubicBezTo>
                  <a:cubicBezTo>
                    <a:pt x="64" y="49"/>
                    <a:pt x="64" y="48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6"/>
                    <a:pt x="62" y="44"/>
                    <a:pt x="62" y="43"/>
                  </a:cubicBezTo>
                  <a:cubicBezTo>
                    <a:pt x="62" y="43"/>
                    <a:pt x="62" y="42"/>
                    <a:pt x="62" y="42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62" y="42"/>
                    <a:pt x="63" y="42"/>
                    <a:pt x="63" y="42"/>
                  </a:cubicBezTo>
                  <a:cubicBezTo>
                    <a:pt x="63" y="42"/>
                    <a:pt x="63" y="43"/>
                    <a:pt x="63" y="43"/>
                  </a:cubicBezTo>
                  <a:cubicBezTo>
                    <a:pt x="63" y="41"/>
                    <a:pt x="63" y="42"/>
                    <a:pt x="63" y="41"/>
                  </a:cubicBezTo>
                  <a:cubicBezTo>
                    <a:pt x="62" y="40"/>
                    <a:pt x="63" y="38"/>
                    <a:pt x="62" y="37"/>
                  </a:cubicBezTo>
                  <a:cubicBezTo>
                    <a:pt x="62" y="36"/>
                    <a:pt x="62" y="37"/>
                    <a:pt x="61" y="37"/>
                  </a:cubicBezTo>
                  <a:cubicBezTo>
                    <a:pt x="61" y="37"/>
                    <a:pt x="61" y="36"/>
                    <a:pt x="61" y="36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34"/>
                    <a:pt x="61" y="34"/>
                    <a:pt x="60" y="34"/>
                  </a:cubicBezTo>
                  <a:cubicBezTo>
                    <a:pt x="60" y="33"/>
                    <a:pt x="60" y="33"/>
                    <a:pt x="59" y="34"/>
                  </a:cubicBezTo>
                  <a:cubicBezTo>
                    <a:pt x="59" y="34"/>
                    <a:pt x="59" y="34"/>
                    <a:pt x="59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6"/>
                  </a:cubicBezTo>
                  <a:cubicBezTo>
                    <a:pt x="59" y="36"/>
                    <a:pt x="58" y="35"/>
                    <a:pt x="58" y="36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8" y="37"/>
                    <a:pt x="57" y="37"/>
                    <a:pt x="57" y="37"/>
                  </a:cubicBezTo>
                  <a:cubicBezTo>
                    <a:pt x="57" y="37"/>
                    <a:pt x="57" y="38"/>
                    <a:pt x="57" y="39"/>
                  </a:cubicBezTo>
                  <a:cubicBezTo>
                    <a:pt x="57" y="39"/>
                    <a:pt x="57" y="39"/>
                    <a:pt x="57" y="40"/>
                  </a:cubicBezTo>
                  <a:cubicBezTo>
                    <a:pt x="58" y="40"/>
                    <a:pt x="58" y="40"/>
                    <a:pt x="58" y="41"/>
                  </a:cubicBezTo>
                  <a:cubicBezTo>
                    <a:pt x="58" y="41"/>
                    <a:pt x="58" y="42"/>
                    <a:pt x="58" y="42"/>
                  </a:cubicBezTo>
                  <a:cubicBezTo>
                    <a:pt x="58" y="42"/>
                    <a:pt x="57" y="42"/>
                    <a:pt x="57" y="42"/>
                  </a:cubicBezTo>
                  <a:cubicBezTo>
                    <a:pt x="57" y="41"/>
                    <a:pt x="57" y="41"/>
                    <a:pt x="57" y="40"/>
                  </a:cubicBezTo>
                  <a:cubicBezTo>
                    <a:pt x="57" y="40"/>
                    <a:pt x="57" y="41"/>
                    <a:pt x="57" y="41"/>
                  </a:cubicBezTo>
                  <a:cubicBezTo>
                    <a:pt x="56" y="41"/>
                    <a:pt x="56" y="40"/>
                    <a:pt x="56" y="39"/>
                  </a:cubicBezTo>
                  <a:cubicBezTo>
                    <a:pt x="56" y="38"/>
                    <a:pt x="55" y="36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3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2" y="31"/>
                    <a:pt x="51" y="31"/>
                    <a:pt x="50" y="32"/>
                  </a:cubicBezTo>
                  <a:cubicBezTo>
                    <a:pt x="50" y="32"/>
                    <a:pt x="51" y="32"/>
                    <a:pt x="51" y="33"/>
                  </a:cubicBezTo>
                  <a:cubicBezTo>
                    <a:pt x="51" y="35"/>
                    <a:pt x="50" y="36"/>
                    <a:pt x="49" y="37"/>
                  </a:cubicBezTo>
                  <a:cubicBezTo>
                    <a:pt x="48" y="38"/>
                    <a:pt x="47" y="37"/>
                    <a:pt x="47" y="39"/>
                  </a:cubicBezTo>
                  <a:cubicBezTo>
                    <a:pt x="46" y="40"/>
                    <a:pt x="49" y="38"/>
                    <a:pt x="49" y="39"/>
                  </a:cubicBezTo>
                  <a:cubicBezTo>
                    <a:pt x="49" y="44"/>
                    <a:pt x="45" y="45"/>
                    <a:pt x="45" y="49"/>
                  </a:cubicBezTo>
                  <a:cubicBezTo>
                    <a:pt x="45" y="49"/>
                    <a:pt x="45" y="50"/>
                    <a:pt x="45" y="50"/>
                  </a:cubicBezTo>
                  <a:cubicBezTo>
                    <a:pt x="45" y="52"/>
                    <a:pt x="46" y="51"/>
                    <a:pt x="46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55"/>
                    <a:pt x="44" y="56"/>
                    <a:pt x="44" y="57"/>
                  </a:cubicBezTo>
                  <a:cubicBezTo>
                    <a:pt x="44" y="58"/>
                    <a:pt x="44" y="58"/>
                    <a:pt x="44" y="59"/>
                  </a:cubicBezTo>
                  <a:cubicBezTo>
                    <a:pt x="44" y="61"/>
                    <a:pt x="44" y="59"/>
                    <a:pt x="43" y="61"/>
                  </a:cubicBezTo>
                  <a:cubicBezTo>
                    <a:pt x="43" y="61"/>
                    <a:pt x="43" y="63"/>
                    <a:pt x="43" y="63"/>
                  </a:cubicBezTo>
                  <a:cubicBezTo>
                    <a:pt x="43" y="63"/>
                    <a:pt x="43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2" y="65"/>
                    <a:pt x="42" y="65"/>
                    <a:pt x="41" y="65"/>
                  </a:cubicBezTo>
                  <a:cubicBezTo>
                    <a:pt x="40" y="65"/>
                    <a:pt x="39" y="66"/>
                    <a:pt x="39" y="65"/>
                  </a:cubicBezTo>
                  <a:cubicBezTo>
                    <a:pt x="38" y="64"/>
                    <a:pt x="38" y="61"/>
                    <a:pt x="38" y="59"/>
                  </a:cubicBezTo>
                  <a:cubicBezTo>
                    <a:pt x="38" y="57"/>
                    <a:pt x="37" y="56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8" y="55"/>
                    <a:pt x="38" y="55"/>
                  </a:cubicBezTo>
                  <a:cubicBezTo>
                    <a:pt x="37" y="52"/>
                    <a:pt x="37" y="49"/>
                    <a:pt x="37" y="46"/>
                  </a:cubicBezTo>
                  <a:cubicBezTo>
                    <a:pt x="37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5"/>
                    <a:pt x="37" y="43"/>
                    <a:pt x="36" y="42"/>
                  </a:cubicBezTo>
                  <a:cubicBezTo>
                    <a:pt x="35" y="41"/>
                    <a:pt x="36" y="41"/>
                    <a:pt x="34" y="42"/>
                  </a:cubicBezTo>
                  <a:cubicBezTo>
                    <a:pt x="33" y="42"/>
                    <a:pt x="33" y="43"/>
                    <a:pt x="32" y="42"/>
                  </a:cubicBezTo>
                  <a:cubicBezTo>
                    <a:pt x="29" y="42"/>
                    <a:pt x="30" y="39"/>
                    <a:pt x="29" y="39"/>
                  </a:cubicBezTo>
                  <a:cubicBezTo>
                    <a:pt x="28" y="38"/>
                    <a:pt x="29" y="37"/>
                    <a:pt x="29" y="37"/>
                  </a:cubicBezTo>
                  <a:cubicBezTo>
                    <a:pt x="28" y="35"/>
                    <a:pt x="28" y="33"/>
                    <a:pt x="29" y="31"/>
                  </a:cubicBezTo>
                  <a:cubicBezTo>
                    <a:pt x="31" y="30"/>
                    <a:pt x="30" y="27"/>
                    <a:pt x="31" y="26"/>
                  </a:cubicBezTo>
                  <a:cubicBezTo>
                    <a:pt x="31" y="25"/>
                    <a:pt x="32" y="25"/>
                    <a:pt x="32" y="25"/>
                  </a:cubicBezTo>
                  <a:cubicBezTo>
                    <a:pt x="32" y="24"/>
                    <a:pt x="32" y="25"/>
                    <a:pt x="31" y="24"/>
                  </a:cubicBezTo>
                  <a:cubicBezTo>
                    <a:pt x="31" y="23"/>
                    <a:pt x="32" y="21"/>
                    <a:pt x="32" y="20"/>
                  </a:cubicBezTo>
                  <a:cubicBezTo>
                    <a:pt x="32" y="20"/>
                    <a:pt x="32" y="19"/>
                    <a:pt x="32" y="19"/>
                  </a:cubicBezTo>
                  <a:cubicBezTo>
                    <a:pt x="32" y="19"/>
                    <a:pt x="33" y="20"/>
                    <a:pt x="33" y="19"/>
                  </a:cubicBezTo>
                  <a:cubicBezTo>
                    <a:pt x="34" y="19"/>
                    <a:pt x="33" y="17"/>
                    <a:pt x="33" y="17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5"/>
                    <a:pt x="33" y="15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3" y="13"/>
                    <a:pt x="33" y="13"/>
                    <a:pt x="33" y="14"/>
                  </a:cubicBezTo>
                  <a:cubicBezTo>
                    <a:pt x="33" y="14"/>
                    <a:pt x="33" y="15"/>
                    <a:pt x="33" y="15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32" y="16"/>
                    <a:pt x="32" y="16"/>
                    <a:pt x="32" y="15"/>
                  </a:cubicBezTo>
                  <a:cubicBezTo>
                    <a:pt x="32" y="15"/>
                    <a:pt x="32" y="14"/>
                    <a:pt x="32" y="13"/>
                  </a:cubicBezTo>
                  <a:cubicBezTo>
                    <a:pt x="32" y="13"/>
                    <a:pt x="33" y="13"/>
                    <a:pt x="33" y="13"/>
                  </a:cubicBezTo>
                  <a:cubicBezTo>
                    <a:pt x="33" y="13"/>
                    <a:pt x="33" y="12"/>
                    <a:pt x="33" y="12"/>
                  </a:cubicBezTo>
                  <a:cubicBezTo>
                    <a:pt x="33" y="12"/>
                    <a:pt x="34" y="11"/>
                    <a:pt x="34" y="12"/>
                  </a:cubicBezTo>
                  <a:cubicBezTo>
                    <a:pt x="34" y="13"/>
                    <a:pt x="34" y="15"/>
                    <a:pt x="35" y="15"/>
                  </a:cubicBezTo>
                  <a:cubicBezTo>
                    <a:pt x="38" y="17"/>
                    <a:pt x="36" y="12"/>
                    <a:pt x="36" y="12"/>
                  </a:cubicBezTo>
                  <a:cubicBezTo>
                    <a:pt x="36" y="11"/>
                    <a:pt x="36" y="11"/>
                    <a:pt x="36" y="10"/>
                  </a:cubicBezTo>
                  <a:cubicBezTo>
                    <a:pt x="36" y="9"/>
                    <a:pt x="36" y="9"/>
                    <a:pt x="37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8"/>
                    <a:pt x="39" y="5"/>
                    <a:pt x="40" y="5"/>
                  </a:cubicBezTo>
                  <a:cubicBezTo>
                    <a:pt x="40" y="5"/>
                    <a:pt x="40" y="5"/>
                    <a:pt x="41" y="5"/>
                  </a:cubicBezTo>
                  <a:cubicBezTo>
                    <a:pt x="42" y="5"/>
                    <a:pt x="41" y="6"/>
                    <a:pt x="43" y="6"/>
                  </a:cubicBezTo>
                  <a:cubicBezTo>
                    <a:pt x="43" y="6"/>
                    <a:pt x="43" y="7"/>
                    <a:pt x="44" y="7"/>
                  </a:cubicBezTo>
                  <a:cubicBezTo>
                    <a:pt x="44" y="7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7"/>
                    <a:pt x="44" y="7"/>
                  </a:cubicBezTo>
                  <a:cubicBezTo>
                    <a:pt x="44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8" y="7"/>
                    <a:pt x="48" y="6"/>
                    <a:pt x="48" y="6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5"/>
                    <a:pt x="49" y="6"/>
                    <a:pt x="50" y="6"/>
                  </a:cubicBezTo>
                  <a:cubicBezTo>
                    <a:pt x="50" y="6"/>
                    <a:pt x="51" y="5"/>
                    <a:pt x="51" y="5"/>
                  </a:cubicBezTo>
                  <a:cubicBezTo>
                    <a:pt x="51" y="5"/>
                    <a:pt x="51" y="5"/>
                    <a:pt x="52" y="5"/>
                  </a:cubicBezTo>
                  <a:cubicBezTo>
                    <a:pt x="52" y="5"/>
                    <a:pt x="51" y="5"/>
                    <a:pt x="51" y="5"/>
                  </a:cubicBezTo>
                  <a:cubicBezTo>
                    <a:pt x="52" y="4"/>
                    <a:pt x="52" y="5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4"/>
                    <a:pt x="55" y="5"/>
                    <a:pt x="56" y="5"/>
                  </a:cubicBezTo>
                  <a:cubicBezTo>
                    <a:pt x="56" y="5"/>
                    <a:pt x="56" y="6"/>
                    <a:pt x="56" y="6"/>
                  </a:cubicBezTo>
                  <a:cubicBezTo>
                    <a:pt x="57" y="7"/>
                    <a:pt x="59" y="7"/>
                    <a:pt x="60" y="8"/>
                  </a:cubicBezTo>
                  <a:cubicBezTo>
                    <a:pt x="61" y="8"/>
                    <a:pt x="61" y="9"/>
                    <a:pt x="62" y="9"/>
                  </a:cubicBezTo>
                  <a:cubicBezTo>
                    <a:pt x="62" y="9"/>
                    <a:pt x="62" y="8"/>
                    <a:pt x="62" y="8"/>
                  </a:cubicBezTo>
                  <a:cubicBezTo>
                    <a:pt x="64" y="9"/>
                    <a:pt x="66" y="11"/>
                    <a:pt x="68" y="12"/>
                  </a:cubicBezTo>
                  <a:cubicBezTo>
                    <a:pt x="69" y="12"/>
                    <a:pt x="70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lose/>
                  <a:moveTo>
                    <a:pt x="76" y="45"/>
                  </a:move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5" y="45"/>
                    <a:pt x="75" y="45"/>
                  </a:cubicBezTo>
                  <a:cubicBezTo>
                    <a:pt x="75" y="46"/>
                    <a:pt x="75" y="47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5" y="48"/>
                    <a:pt x="75" y="47"/>
                    <a:pt x="75" y="47"/>
                  </a:cubicBezTo>
                  <a:cubicBezTo>
                    <a:pt x="75" y="47"/>
                    <a:pt x="74" y="48"/>
                    <a:pt x="74" y="48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6"/>
                    <a:pt x="74" y="46"/>
                    <a:pt x="73" y="46"/>
                  </a:cubicBezTo>
                  <a:cubicBezTo>
                    <a:pt x="73" y="46"/>
                    <a:pt x="73" y="45"/>
                    <a:pt x="73" y="45"/>
                  </a:cubicBezTo>
                  <a:cubicBezTo>
                    <a:pt x="72" y="45"/>
                    <a:pt x="72" y="45"/>
                    <a:pt x="72" y="44"/>
                  </a:cubicBezTo>
                  <a:cubicBezTo>
                    <a:pt x="72" y="44"/>
                    <a:pt x="73" y="44"/>
                    <a:pt x="73" y="44"/>
                  </a:cubicBezTo>
                  <a:cubicBezTo>
                    <a:pt x="73" y="44"/>
                    <a:pt x="73" y="45"/>
                    <a:pt x="73" y="45"/>
                  </a:cubicBezTo>
                  <a:cubicBezTo>
                    <a:pt x="74" y="45"/>
                    <a:pt x="74" y="45"/>
                    <a:pt x="74" y="44"/>
                  </a:cubicBezTo>
                  <a:cubicBezTo>
                    <a:pt x="74" y="44"/>
                    <a:pt x="75" y="44"/>
                    <a:pt x="75" y="4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5"/>
                    <a:pt x="75" y="44"/>
                    <a:pt x="75" y="44"/>
                  </a:cubicBezTo>
                  <a:cubicBezTo>
                    <a:pt x="75" y="45"/>
                    <a:pt x="76" y="45"/>
                    <a:pt x="76" y="45"/>
                  </a:cubicBezTo>
                  <a:close/>
                  <a:moveTo>
                    <a:pt x="19" y="70"/>
                  </a:moveTo>
                  <a:cubicBezTo>
                    <a:pt x="18" y="69"/>
                    <a:pt x="17" y="69"/>
                    <a:pt x="16" y="68"/>
                  </a:cubicBezTo>
                  <a:cubicBezTo>
                    <a:pt x="16" y="68"/>
                    <a:pt x="16" y="68"/>
                    <a:pt x="16" y="67"/>
                  </a:cubicBezTo>
                  <a:cubicBezTo>
                    <a:pt x="16" y="67"/>
                    <a:pt x="16" y="66"/>
                    <a:pt x="16" y="66"/>
                  </a:cubicBezTo>
                  <a:cubicBezTo>
                    <a:pt x="16" y="65"/>
                    <a:pt x="15" y="65"/>
                    <a:pt x="15" y="65"/>
                  </a:cubicBezTo>
                  <a:cubicBezTo>
                    <a:pt x="15" y="63"/>
                    <a:pt x="15" y="62"/>
                    <a:pt x="15" y="61"/>
                  </a:cubicBezTo>
                  <a:cubicBezTo>
                    <a:pt x="15" y="58"/>
                    <a:pt x="14" y="56"/>
                    <a:pt x="14" y="54"/>
                  </a:cubicBezTo>
                  <a:cubicBezTo>
                    <a:pt x="13" y="52"/>
                    <a:pt x="13" y="53"/>
                    <a:pt x="11" y="50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0" y="46"/>
                    <a:pt x="10" y="46"/>
                  </a:cubicBezTo>
                  <a:cubicBezTo>
                    <a:pt x="10" y="46"/>
                    <a:pt x="10" y="45"/>
                    <a:pt x="10" y="4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2"/>
                  </a:cubicBezTo>
                  <a:cubicBezTo>
                    <a:pt x="10" y="42"/>
                    <a:pt x="11" y="42"/>
                    <a:pt x="11" y="42"/>
                  </a:cubicBezTo>
                  <a:cubicBezTo>
                    <a:pt x="11" y="41"/>
                    <a:pt x="10" y="41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40"/>
                    <a:pt x="10" y="40"/>
                  </a:cubicBezTo>
                  <a:cubicBezTo>
                    <a:pt x="10" y="40"/>
                    <a:pt x="9" y="40"/>
                    <a:pt x="9" y="40"/>
                  </a:cubicBezTo>
                  <a:cubicBezTo>
                    <a:pt x="9" y="39"/>
                    <a:pt x="8" y="38"/>
                    <a:pt x="8" y="37"/>
                  </a:cubicBezTo>
                  <a:cubicBezTo>
                    <a:pt x="7" y="37"/>
                    <a:pt x="7" y="37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4" y="36"/>
                    <a:pt x="3" y="36"/>
                    <a:pt x="3" y="35"/>
                  </a:cubicBezTo>
                  <a:cubicBezTo>
                    <a:pt x="2" y="33"/>
                    <a:pt x="2" y="33"/>
                    <a:pt x="2" y="3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2"/>
                    <a:pt x="2" y="33"/>
                    <a:pt x="2" y="33"/>
                  </a:cubicBezTo>
                  <a:cubicBezTo>
                    <a:pt x="1" y="34"/>
                    <a:pt x="1" y="32"/>
                    <a:pt x="1" y="30"/>
                  </a:cubicBezTo>
                  <a:cubicBezTo>
                    <a:pt x="1" y="30"/>
                    <a:pt x="1" y="29"/>
                    <a:pt x="1" y="29"/>
                  </a:cubicBezTo>
                  <a:cubicBezTo>
                    <a:pt x="0" y="28"/>
                    <a:pt x="0" y="28"/>
                    <a:pt x="0" y="27"/>
                  </a:cubicBezTo>
                  <a:cubicBezTo>
                    <a:pt x="0" y="27"/>
                    <a:pt x="2" y="24"/>
                    <a:pt x="2" y="23"/>
                  </a:cubicBezTo>
                  <a:cubicBezTo>
                    <a:pt x="2" y="23"/>
                    <a:pt x="2" y="22"/>
                    <a:pt x="2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3" y="21"/>
                    <a:pt x="3" y="20"/>
                    <a:pt x="3" y="20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2" y="20"/>
                    <a:pt x="2" y="20"/>
                    <a:pt x="3" y="19"/>
                  </a:cubicBezTo>
                  <a:cubicBezTo>
                    <a:pt x="3" y="19"/>
                    <a:pt x="3" y="19"/>
                    <a:pt x="2" y="19"/>
                  </a:cubicBezTo>
                  <a:cubicBezTo>
                    <a:pt x="2" y="19"/>
                    <a:pt x="1" y="20"/>
                    <a:pt x="0" y="21"/>
                  </a:cubicBezTo>
                  <a:cubicBezTo>
                    <a:pt x="0" y="19"/>
                    <a:pt x="1" y="18"/>
                    <a:pt x="2" y="17"/>
                  </a:cubicBezTo>
                  <a:cubicBezTo>
                    <a:pt x="3" y="15"/>
                    <a:pt x="3" y="14"/>
                    <a:pt x="6" y="13"/>
                  </a:cubicBezTo>
                  <a:cubicBezTo>
                    <a:pt x="8" y="12"/>
                    <a:pt x="8" y="12"/>
                    <a:pt x="11" y="10"/>
                  </a:cubicBezTo>
                  <a:cubicBezTo>
                    <a:pt x="11" y="10"/>
                    <a:pt x="11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1"/>
                    <a:pt x="11" y="10"/>
                  </a:cubicBezTo>
                  <a:cubicBezTo>
                    <a:pt x="11" y="9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5" y="7"/>
                    <a:pt x="15" y="7"/>
                  </a:cubicBezTo>
                  <a:cubicBezTo>
                    <a:pt x="15" y="8"/>
                    <a:pt x="15" y="8"/>
                    <a:pt x="15" y="9"/>
                  </a:cubicBezTo>
                  <a:cubicBezTo>
                    <a:pt x="15" y="9"/>
                    <a:pt x="14" y="10"/>
                    <a:pt x="14" y="10"/>
                  </a:cubicBezTo>
                  <a:cubicBezTo>
                    <a:pt x="15" y="10"/>
                    <a:pt x="15" y="9"/>
                    <a:pt x="16" y="8"/>
                  </a:cubicBezTo>
                  <a:cubicBezTo>
                    <a:pt x="16" y="8"/>
                    <a:pt x="15" y="8"/>
                    <a:pt x="15" y="7"/>
                  </a:cubicBezTo>
                  <a:cubicBezTo>
                    <a:pt x="16" y="7"/>
                    <a:pt x="17" y="7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2"/>
                    <a:pt x="21" y="3"/>
                  </a:cubicBezTo>
                  <a:cubicBezTo>
                    <a:pt x="21" y="3"/>
                    <a:pt x="21" y="4"/>
                    <a:pt x="21" y="3"/>
                  </a:cubicBezTo>
                  <a:cubicBezTo>
                    <a:pt x="22" y="2"/>
                    <a:pt x="24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7" y="1"/>
                    <a:pt x="28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1" y="2"/>
                    <a:pt x="32" y="3"/>
                    <a:pt x="31" y="5"/>
                  </a:cubicBezTo>
                  <a:cubicBezTo>
                    <a:pt x="31" y="5"/>
                    <a:pt x="31" y="5"/>
                    <a:pt x="31" y="6"/>
                  </a:cubicBezTo>
                  <a:cubicBezTo>
                    <a:pt x="31" y="6"/>
                    <a:pt x="31" y="7"/>
                    <a:pt x="30" y="7"/>
                  </a:cubicBezTo>
                  <a:cubicBezTo>
                    <a:pt x="29" y="7"/>
                    <a:pt x="28" y="8"/>
                    <a:pt x="27" y="9"/>
                  </a:cubicBezTo>
                  <a:cubicBezTo>
                    <a:pt x="25" y="10"/>
                    <a:pt x="26" y="12"/>
                    <a:pt x="25" y="12"/>
                  </a:cubicBezTo>
                  <a:cubicBezTo>
                    <a:pt x="24" y="12"/>
                    <a:pt x="24" y="11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7"/>
                    <a:pt x="24" y="8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4" y="5"/>
                    <a:pt x="25" y="5"/>
                    <a:pt x="25" y="5"/>
                  </a:cubicBezTo>
                  <a:cubicBezTo>
                    <a:pt x="25" y="5"/>
                    <a:pt x="25" y="4"/>
                    <a:pt x="25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3"/>
                    <a:pt x="23" y="3"/>
                  </a:cubicBezTo>
                  <a:cubicBezTo>
                    <a:pt x="22" y="4"/>
                    <a:pt x="21" y="5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7"/>
                    <a:pt x="22" y="8"/>
                    <a:pt x="22" y="8"/>
                  </a:cubicBezTo>
                  <a:cubicBezTo>
                    <a:pt x="22" y="8"/>
                    <a:pt x="22" y="8"/>
                    <a:pt x="22" y="9"/>
                  </a:cubicBezTo>
                  <a:cubicBezTo>
                    <a:pt x="22" y="9"/>
                    <a:pt x="22" y="9"/>
                    <a:pt x="21" y="10"/>
                  </a:cubicBezTo>
                  <a:cubicBezTo>
                    <a:pt x="21" y="10"/>
                    <a:pt x="21" y="9"/>
                    <a:pt x="21" y="10"/>
                  </a:cubicBezTo>
                  <a:cubicBezTo>
                    <a:pt x="21" y="10"/>
                    <a:pt x="21" y="10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8" y="8"/>
                    <a:pt x="18" y="9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6" y="11"/>
                    <a:pt x="16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3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5"/>
                    <a:pt x="15" y="15"/>
                    <a:pt x="15" y="15"/>
                  </a:cubicBezTo>
                  <a:cubicBezTo>
                    <a:pt x="15" y="16"/>
                    <a:pt x="14" y="16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6" y="15"/>
                    <a:pt x="17" y="12"/>
                  </a:cubicBezTo>
                  <a:cubicBezTo>
                    <a:pt x="17" y="11"/>
                    <a:pt x="17" y="11"/>
                    <a:pt x="18" y="11"/>
                  </a:cubicBezTo>
                  <a:cubicBezTo>
                    <a:pt x="19" y="11"/>
                    <a:pt x="19" y="11"/>
                    <a:pt x="19" y="13"/>
                  </a:cubicBezTo>
                  <a:cubicBezTo>
                    <a:pt x="19" y="13"/>
                    <a:pt x="20" y="12"/>
                    <a:pt x="20" y="12"/>
                  </a:cubicBezTo>
                  <a:cubicBezTo>
                    <a:pt x="20" y="12"/>
                    <a:pt x="20" y="14"/>
                    <a:pt x="20" y="14"/>
                  </a:cubicBezTo>
                  <a:cubicBezTo>
                    <a:pt x="20" y="15"/>
                    <a:pt x="21" y="14"/>
                    <a:pt x="21" y="15"/>
                  </a:cubicBezTo>
                  <a:cubicBezTo>
                    <a:pt x="21" y="16"/>
                    <a:pt x="20" y="16"/>
                    <a:pt x="20" y="17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19" y="19"/>
                    <a:pt x="19" y="19"/>
                  </a:cubicBezTo>
                  <a:cubicBezTo>
                    <a:pt x="19" y="18"/>
                    <a:pt x="20" y="17"/>
                    <a:pt x="20" y="17"/>
                  </a:cubicBezTo>
                  <a:cubicBezTo>
                    <a:pt x="19" y="17"/>
                    <a:pt x="18" y="17"/>
                    <a:pt x="18" y="17"/>
                  </a:cubicBezTo>
                  <a:cubicBezTo>
                    <a:pt x="17" y="18"/>
                    <a:pt x="17" y="19"/>
                    <a:pt x="18" y="19"/>
                  </a:cubicBezTo>
                  <a:cubicBezTo>
                    <a:pt x="18" y="20"/>
                    <a:pt x="18" y="19"/>
                    <a:pt x="18" y="19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5" y="22"/>
                    <a:pt x="14" y="23"/>
                    <a:pt x="13" y="24"/>
                  </a:cubicBezTo>
                  <a:cubicBezTo>
                    <a:pt x="13" y="24"/>
                    <a:pt x="13" y="25"/>
                    <a:pt x="13" y="26"/>
                  </a:cubicBezTo>
                  <a:cubicBezTo>
                    <a:pt x="13" y="26"/>
                    <a:pt x="12" y="26"/>
                    <a:pt x="12" y="27"/>
                  </a:cubicBezTo>
                  <a:cubicBezTo>
                    <a:pt x="11" y="27"/>
                    <a:pt x="11" y="27"/>
                    <a:pt x="11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1" y="30"/>
                    <a:pt x="12" y="29"/>
                    <a:pt x="12" y="30"/>
                  </a:cubicBezTo>
                  <a:cubicBezTo>
                    <a:pt x="12" y="30"/>
                    <a:pt x="12" y="31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1"/>
                    <a:pt x="11" y="31"/>
                    <a:pt x="11" y="30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9" y="31"/>
                    <a:pt x="11" y="30"/>
                    <a:pt x="9" y="29"/>
                  </a:cubicBezTo>
                  <a:cubicBezTo>
                    <a:pt x="9" y="29"/>
                    <a:pt x="9" y="29"/>
                    <a:pt x="8" y="29"/>
                  </a:cubicBezTo>
                  <a:cubicBezTo>
                    <a:pt x="8" y="29"/>
                    <a:pt x="9" y="29"/>
                    <a:pt x="8" y="29"/>
                  </a:cubicBezTo>
                  <a:cubicBezTo>
                    <a:pt x="7" y="30"/>
                    <a:pt x="5" y="30"/>
                    <a:pt x="5" y="33"/>
                  </a:cubicBezTo>
                  <a:cubicBezTo>
                    <a:pt x="5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9" y="36"/>
                  </a:cubicBezTo>
                  <a:cubicBezTo>
                    <a:pt x="10" y="35"/>
                    <a:pt x="9" y="37"/>
                    <a:pt x="9" y="37"/>
                  </a:cubicBezTo>
                  <a:cubicBezTo>
                    <a:pt x="9" y="38"/>
                    <a:pt x="8" y="39"/>
                    <a:pt x="9" y="39"/>
                  </a:cubicBezTo>
                  <a:cubicBezTo>
                    <a:pt x="10" y="39"/>
                    <a:pt x="11" y="37"/>
                    <a:pt x="12" y="38"/>
                  </a:cubicBezTo>
                  <a:cubicBezTo>
                    <a:pt x="13" y="38"/>
                    <a:pt x="14" y="39"/>
                    <a:pt x="15" y="38"/>
                  </a:cubicBezTo>
                  <a:cubicBezTo>
                    <a:pt x="16" y="38"/>
                    <a:pt x="16" y="37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8"/>
                    <a:pt x="16" y="39"/>
                  </a:cubicBezTo>
                  <a:cubicBezTo>
                    <a:pt x="16" y="40"/>
                    <a:pt x="17" y="41"/>
                    <a:pt x="17" y="41"/>
                  </a:cubicBezTo>
                  <a:cubicBezTo>
                    <a:pt x="17" y="41"/>
                    <a:pt x="18" y="41"/>
                    <a:pt x="19" y="41"/>
                  </a:cubicBezTo>
                  <a:cubicBezTo>
                    <a:pt x="21" y="43"/>
                    <a:pt x="20" y="44"/>
                    <a:pt x="22" y="46"/>
                  </a:cubicBezTo>
                  <a:cubicBezTo>
                    <a:pt x="23" y="47"/>
                    <a:pt x="23" y="47"/>
                    <a:pt x="23" y="48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50"/>
                    <a:pt x="23" y="50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2" y="53"/>
                    <a:pt x="23" y="55"/>
                    <a:pt x="22" y="58"/>
                  </a:cubicBezTo>
                  <a:cubicBezTo>
                    <a:pt x="22" y="58"/>
                    <a:pt x="21" y="58"/>
                    <a:pt x="21" y="58"/>
                  </a:cubicBezTo>
                  <a:cubicBezTo>
                    <a:pt x="20" y="58"/>
                    <a:pt x="21" y="59"/>
                    <a:pt x="21" y="59"/>
                  </a:cubicBezTo>
                  <a:cubicBezTo>
                    <a:pt x="21" y="61"/>
                    <a:pt x="20" y="62"/>
                    <a:pt x="20" y="62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9" y="64"/>
                    <a:pt x="19" y="64"/>
                  </a:cubicBezTo>
                  <a:cubicBezTo>
                    <a:pt x="19" y="64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8" y="65"/>
                  </a:cubicBezTo>
                  <a:cubicBezTo>
                    <a:pt x="18" y="65"/>
                    <a:pt x="19" y="66"/>
                    <a:pt x="19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7"/>
                    <a:pt x="18" y="68"/>
                    <a:pt x="18" y="69"/>
                  </a:cubicBezTo>
                  <a:cubicBezTo>
                    <a:pt x="18" y="69"/>
                    <a:pt x="19" y="69"/>
                    <a:pt x="19" y="70"/>
                  </a:cubicBezTo>
                  <a:close/>
                  <a:moveTo>
                    <a:pt x="72" y="46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72" y="46"/>
                    <a:pt x="72" y="45"/>
                    <a:pt x="72" y="45"/>
                  </a:cubicBezTo>
                  <a:cubicBezTo>
                    <a:pt x="72" y="45"/>
                    <a:pt x="71" y="45"/>
                    <a:pt x="71" y="45"/>
                  </a:cubicBezTo>
                  <a:cubicBezTo>
                    <a:pt x="71" y="46"/>
                    <a:pt x="72" y="46"/>
                    <a:pt x="72" y="46"/>
                  </a:cubicBezTo>
                  <a:close/>
                  <a:moveTo>
                    <a:pt x="71" y="44"/>
                  </a:moveTo>
                  <a:cubicBezTo>
                    <a:pt x="71" y="44"/>
                    <a:pt x="71" y="44"/>
                    <a:pt x="71" y="44"/>
                  </a:cubicBezTo>
                  <a:cubicBezTo>
                    <a:pt x="71" y="45"/>
                    <a:pt x="72" y="45"/>
                    <a:pt x="72" y="44"/>
                  </a:cubicBezTo>
                  <a:cubicBezTo>
                    <a:pt x="72" y="44"/>
                    <a:pt x="72" y="43"/>
                    <a:pt x="72" y="43"/>
                  </a:cubicBezTo>
                  <a:cubicBezTo>
                    <a:pt x="72" y="42"/>
                    <a:pt x="71" y="43"/>
                    <a:pt x="71" y="44"/>
                  </a:cubicBezTo>
                  <a:close/>
                  <a:moveTo>
                    <a:pt x="69" y="45"/>
                  </a:moveTo>
                  <a:cubicBezTo>
                    <a:pt x="69" y="46"/>
                    <a:pt x="68" y="47"/>
                    <a:pt x="68" y="47"/>
                  </a:cubicBezTo>
                  <a:cubicBezTo>
                    <a:pt x="69" y="48"/>
                    <a:pt x="69" y="47"/>
                    <a:pt x="69" y="47"/>
                  </a:cubicBezTo>
                  <a:cubicBezTo>
                    <a:pt x="69" y="47"/>
                    <a:pt x="70" y="47"/>
                    <a:pt x="70" y="47"/>
                  </a:cubicBezTo>
                  <a:cubicBezTo>
                    <a:pt x="70" y="46"/>
                    <a:pt x="70" y="45"/>
                    <a:pt x="70" y="45"/>
                  </a:cubicBezTo>
                  <a:cubicBezTo>
                    <a:pt x="70" y="44"/>
                    <a:pt x="70" y="45"/>
                    <a:pt x="70" y="45"/>
                  </a:cubicBezTo>
                  <a:cubicBezTo>
                    <a:pt x="70" y="44"/>
                    <a:pt x="71" y="44"/>
                    <a:pt x="71" y="43"/>
                  </a:cubicBezTo>
                  <a:cubicBezTo>
                    <a:pt x="70" y="43"/>
                    <a:pt x="70" y="43"/>
                    <a:pt x="69" y="44"/>
                  </a:cubicBezTo>
                  <a:cubicBezTo>
                    <a:pt x="69" y="44"/>
                    <a:pt x="69" y="45"/>
                    <a:pt x="69" y="45"/>
                  </a:cubicBezTo>
                  <a:close/>
                  <a:moveTo>
                    <a:pt x="74" y="45"/>
                  </a:moveTo>
                  <a:cubicBezTo>
                    <a:pt x="74" y="44"/>
                    <a:pt x="75" y="45"/>
                    <a:pt x="74" y="46"/>
                  </a:cubicBezTo>
                  <a:cubicBezTo>
                    <a:pt x="74" y="47"/>
                    <a:pt x="73" y="46"/>
                    <a:pt x="74" y="45"/>
                  </a:cubicBezTo>
                  <a:close/>
                  <a:moveTo>
                    <a:pt x="66" y="46"/>
                  </a:moveTo>
                  <a:cubicBezTo>
                    <a:pt x="66" y="46"/>
                    <a:pt x="66" y="46"/>
                    <a:pt x="66" y="45"/>
                  </a:cubicBezTo>
                  <a:cubicBezTo>
                    <a:pt x="66" y="44"/>
                    <a:pt x="66" y="44"/>
                    <a:pt x="67" y="44"/>
                  </a:cubicBezTo>
                  <a:cubicBezTo>
                    <a:pt x="68" y="44"/>
                    <a:pt x="67" y="45"/>
                    <a:pt x="67" y="46"/>
                  </a:cubicBezTo>
                  <a:cubicBezTo>
                    <a:pt x="67" y="46"/>
                    <a:pt x="67" y="46"/>
                    <a:pt x="66" y="46"/>
                  </a:cubicBezTo>
                  <a:close/>
                  <a:moveTo>
                    <a:pt x="67" y="43"/>
                  </a:moveTo>
                  <a:cubicBezTo>
                    <a:pt x="66" y="43"/>
                    <a:pt x="66" y="43"/>
                    <a:pt x="66" y="44"/>
                  </a:cubicBezTo>
                  <a:cubicBezTo>
                    <a:pt x="66" y="45"/>
                    <a:pt x="66" y="46"/>
                    <a:pt x="66" y="47"/>
                  </a:cubicBezTo>
                  <a:cubicBezTo>
                    <a:pt x="67" y="47"/>
                    <a:pt x="67" y="47"/>
                    <a:pt x="68" y="47"/>
                  </a:cubicBezTo>
                  <a:cubicBezTo>
                    <a:pt x="68" y="46"/>
                    <a:pt x="69" y="45"/>
                    <a:pt x="69" y="44"/>
                  </a:cubicBezTo>
                  <a:cubicBezTo>
                    <a:pt x="69" y="43"/>
                    <a:pt x="69" y="44"/>
                    <a:pt x="69" y="43"/>
                  </a:cubicBezTo>
                  <a:cubicBezTo>
                    <a:pt x="68" y="43"/>
                    <a:pt x="69" y="42"/>
                    <a:pt x="69" y="42"/>
                  </a:cubicBezTo>
                  <a:cubicBezTo>
                    <a:pt x="69" y="42"/>
                    <a:pt x="69" y="41"/>
                    <a:pt x="69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7" y="42"/>
                    <a:pt x="67" y="43"/>
                  </a:cubicBezTo>
                  <a:cubicBezTo>
                    <a:pt x="67" y="43"/>
                    <a:pt x="67" y="43"/>
                    <a:pt x="67" y="43"/>
                  </a:cubicBezTo>
                  <a:close/>
                  <a:moveTo>
                    <a:pt x="30" y="9"/>
                  </a:moveTo>
                  <a:cubicBezTo>
                    <a:pt x="30" y="10"/>
                    <a:pt x="30" y="10"/>
                    <a:pt x="31" y="10"/>
                  </a:cubicBezTo>
                  <a:cubicBezTo>
                    <a:pt x="31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8"/>
                    <a:pt x="30" y="8"/>
                    <a:pt x="30" y="9"/>
                  </a:cubicBezTo>
                  <a:close/>
                  <a:moveTo>
                    <a:pt x="13" y="9"/>
                  </a:moveTo>
                  <a:cubicBezTo>
                    <a:pt x="13" y="9"/>
                    <a:pt x="14" y="8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0"/>
                    <a:pt x="13" y="11"/>
                    <a:pt x="13" y="10"/>
                  </a:cubicBezTo>
                  <a:cubicBezTo>
                    <a:pt x="12" y="10"/>
                    <a:pt x="13" y="9"/>
                    <a:pt x="13" y="9"/>
                  </a:cubicBezTo>
                  <a:close/>
                  <a:moveTo>
                    <a:pt x="16" y="37"/>
                  </a:moveTo>
                  <a:cubicBezTo>
                    <a:pt x="16" y="38"/>
                    <a:pt x="16" y="38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12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lose/>
                  <a:moveTo>
                    <a:pt x="11" y="35"/>
                  </a:moveTo>
                  <a:cubicBezTo>
                    <a:pt x="12" y="34"/>
                    <a:pt x="11" y="33"/>
                    <a:pt x="10" y="34"/>
                  </a:cubicBezTo>
                  <a:cubicBezTo>
                    <a:pt x="10" y="35"/>
                    <a:pt x="11" y="36"/>
                    <a:pt x="11" y="35"/>
                  </a:cubicBezTo>
                  <a:close/>
                  <a:moveTo>
                    <a:pt x="16" y="36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5" y="35"/>
                    <a:pt x="15" y="3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5"/>
                    <a:pt x="15" y="35"/>
                  </a:cubicBezTo>
                  <a:cubicBezTo>
                    <a:pt x="15" y="36"/>
                    <a:pt x="15" y="36"/>
                    <a:pt x="16" y="36"/>
                  </a:cubicBezTo>
                  <a:close/>
                  <a:moveTo>
                    <a:pt x="14" y="34"/>
                  </a:moveTo>
                  <a:cubicBezTo>
                    <a:pt x="14" y="34"/>
                    <a:pt x="14" y="34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2" y="33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5"/>
                    <a:pt x="12" y="35"/>
                  </a:cubicBezTo>
                  <a:cubicBezTo>
                    <a:pt x="12" y="35"/>
                    <a:pt x="13" y="35"/>
                    <a:pt x="13" y="35"/>
                  </a:cubicBezTo>
                  <a:cubicBezTo>
                    <a:pt x="13" y="35"/>
                    <a:pt x="14" y="35"/>
                    <a:pt x="15" y="35"/>
                  </a:cubicBezTo>
                  <a:cubicBezTo>
                    <a:pt x="15" y="35"/>
                    <a:pt x="15" y="34"/>
                    <a:pt x="15" y="34"/>
                  </a:cubicBezTo>
                  <a:cubicBezTo>
                    <a:pt x="14" y="34"/>
                    <a:pt x="14" y="34"/>
                    <a:pt x="14" y="34"/>
                  </a:cubicBezTo>
                  <a:close/>
                  <a:moveTo>
                    <a:pt x="12" y="33"/>
                  </a:moveTo>
                  <a:cubicBezTo>
                    <a:pt x="12" y="33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3"/>
                    <a:pt x="11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9" y="33"/>
                    <a:pt x="10" y="33"/>
                    <a:pt x="10" y="33"/>
                  </a:cubicBezTo>
                  <a:cubicBezTo>
                    <a:pt x="10" y="33"/>
                    <a:pt x="10" y="34"/>
                    <a:pt x="12" y="34"/>
                  </a:cubicBezTo>
                  <a:cubicBezTo>
                    <a:pt x="12" y="34"/>
                    <a:pt x="12" y="33"/>
                    <a:pt x="12" y="33"/>
                  </a:cubicBezTo>
                  <a:close/>
                  <a:moveTo>
                    <a:pt x="17" y="7"/>
                  </a:moveTo>
                  <a:cubicBezTo>
                    <a:pt x="17" y="7"/>
                    <a:pt x="18" y="7"/>
                    <a:pt x="18" y="7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7" y="9"/>
                    <a:pt x="17" y="9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7"/>
                    <a:pt x="17" y="7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7"/>
                    <a:pt x="44" y="27"/>
                    <a:pt x="43" y="27"/>
                  </a:cubicBezTo>
                  <a:cubicBezTo>
                    <a:pt x="42" y="27"/>
                    <a:pt x="41" y="26"/>
                    <a:pt x="39" y="26"/>
                  </a:cubicBezTo>
                  <a:cubicBezTo>
                    <a:pt x="39" y="26"/>
                    <a:pt x="40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6"/>
                    <a:pt x="38" y="26"/>
                    <a:pt x="37" y="25"/>
                  </a:cubicBezTo>
                  <a:cubicBezTo>
                    <a:pt x="37" y="25"/>
                    <a:pt x="37" y="24"/>
                    <a:pt x="37" y="24"/>
                  </a:cubicBezTo>
                  <a:cubicBezTo>
                    <a:pt x="36" y="24"/>
                    <a:pt x="35" y="24"/>
                    <a:pt x="34" y="24"/>
                  </a:cubicBezTo>
                  <a:cubicBezTo>
                    <a:pt x="34" y="24"/>
                    <a:pt x="34" y="25"/>
                    <a:pt x="34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5" y="20"/>
                    <a:pt x="35" y="20"/>
                    <a:pt x="36" y="20"/>
                  </a:cubicBezTo>
                  <a:cubicBezTo>
                    <a:pt x="36" y="20"/>
                    <a:pt x="36" y="20"/>
                    <a:pt x="37" y="20"/>
                  </a:cubicBezTo>
                  <a:cubicBezTo>
                    <a:pt x="37" y="21"/>
                    <a:pt x="36" y="21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8" y="22"/>
                    <a:pt x="38" y="22"/>
                  </a:cubicBezTo>
                  <a:cubicBezTo>
                    <a:pt x="38" y="22"/>
                    <a:pt x="38" y="23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38" y="24"/>
                    <a:pt x="39" y="22"/>
                    <a:pt x="39" y="22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8" y="20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3"/>
                    <a:pt x="39" y="25"/>
                    <a:pt x="41" y="24"/>
                  </a:cubicBezTo>
                  <a:cubicBezTo>
                    <a:pt x="41" y="24"/>
                    <a:pt x="41" y="23"/>
                    <a:pt x="41" y="23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4"/>
                    <a:pt x="41" y="25"/>
                  </a:cubicBezTo>
                  <a:cubicBezTo>
                    <a:pt x="41" y="25"/>
                    <a:pt x="41" y="24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3" y="25"/>
                    <a:pt x="44" y="25"/>
                  </a:cubicBezTo>
                  <a:close/>
                  <a:moveTo>
                    <a:pt x="50" y="31"/>
                  </a:moveTo>
                  <a:cubicBezTo>
                    <a:pt x="50" y="31"/>
                    <a:pt x="49" y="31"/>
                    <a:pt x="49" y="31"/>
                  </a:cubicBezTo>
                  <a:cubicBezTo>
                    <a:pt x="49" y="32"/>
                    <a:pt x="49" y="32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0"/>
                    <a:pt x="47" y="29"/>
                    <a:pt x="48" y="29"/>
                  </a:cubicBezTo>
                  <a:cubicBezTo>
                    <a:pt x="48" y="28"/>
                    <a:pt x="48" y="30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lose/>
                  <a:moveTo>
                    <a:pt x="47" y="53"/>
                  </a:moveTo>
                  <a:cubicBezTo>
                    <a:pt x="47" y="54"/>
                    <a:pt x="47" y="54"/>
                    <a:pt x="46" y="55"/>
                  </a:cubicBezTo>
                  <a:cubicBezTo>
                    <a:pt x="46" y="55"/>
                    <a:pt x="46" y="56"/>
                    <a:pt x="4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8"/>
                    <a:pt x="46" y="59"/>
                    <a:pt x="46" y="60"/>
                  </a:cubicBezTo>
                  <a:cubicBezTo>
                    <a:pt x="46" y="60"/>
                    <a:pt x="47" y="61"/>
                    <a:pt x="47" y="60"/>
                  </a:cubicBezTo>
                  <a:cubicBezTo>
                    <a:pt x="47" y="60"/>
                    <a:pt x="48" y="58"/>
                    <a:pt x="48" y="57"/>
                  </a:cubicBezTo>
                  <a:cubicBezTo>
                    <a:pt x="48" y="56"/>
                    <a:pt x="48" y="55"/>
                    <a:pt x="48" y="53"/>
                  </a:cubicBezTo>
                  <a:cubicBezTo>
                    <a:pt x="48" y="53"/>
                    <a:pt x="49" y="53"/>
                    <a:pt x="48" y="52"/>
                  </a:cubicBezTo>
                  <a:cubicBezTo>
                    <a:pt x="48" y="52"/>
                    <a:pt x="48" y="53"/>
                    <a:pt x="47" y="53"/>
                  </a:cubicBezTo>
                  <a:close/>
                  <a:moveTo>
                    <a:pt x="71" y="40"/>
                  </a:moveTo>
                  <a:cubicBezTo>
                    <a:pt x="70" y="40"/>
                    <a:pt x="70" y="39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39"/>
                    <a:pt x="70" y="40"/>
                  </a:cubicBezTo>
                  <a:cubicBezTo>
                    <a:pt x="70" y="40"/>
                    <a:pt x="70" y="40"/>
                    <a:pt x="70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41"/>
                    <a:pt x="70" y="42"/>
                    <a:pt x="70" y="42"/>
                  </a:cubicBezTo>
                  <a:cubicBezTo>
                    <a:pt x="70" y="42"/>
                    <a:pt x="71" y="42"/>
                    <a:pt x="71" y="42"/>
                  </a:cubicBezTo>
                  <a:cubicBezTo>
                    <a:pt x="72" y="42"/>
                    <a:pt x="71" y="40"/>
                    <a:pt x="71" y="40"/>
                  </a:cubicBezTo>
                  <a:cubicBezTo>
                    <a:pt x="71" y="39"/>
                    <a:pt x="71" y="40"/>
                    <a:pt x="71" y="40"/>
                  </a:cubicBezTo>
                  <a:close/>
                  <a:moveTo>
                    <a:pt x="68" y="40"/>
                  </a:moveTo>
                  <a:cubicBezTo>
                    <a:pt x="68" y="41"/>
                    <a:pt x="69" y="41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39"/>
                    <a:pt x="70" y="39"/>
                  </a:cubicBezTo>
                  <a:cubicBezTo>
                    <a:pt x="70" y="39"/>
                    <a:pt x="69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1" y="39"/>
                    <a:pt x="71" y="39"/>
                    <a:pt x="71" y="38"/>
                  </a:cubicBezTo>
                  <a:cubicBezTo>
                    <a:pt x="71" y="38"/>
                    <a:pt x="70" y="39"/>
                    <a:pt x="70" y="39"/>
                  </a:cubicBezTo>
                  <a:cubicBezTo>
                    <a:pt x="70" y="38"/>
                    <a:pt x="70" y="38"/>
                    <a:pt x="70" y="37"/>
                  </a:cubicBezTo>
                  <a:cubicBezTo>
                    <a:pt x="70" y="37"/>
                    <a:pt x="70" y="38"/>
                    <a:pt x="70" y="37"/>
                  </a:cubicBezTo>
                  <a:cubicBezTo>
                    <a:pt x="70" y="37"/>
                    <a:pt x="70" y="36"/>
                    <a:pt x="70" y="36"/>
                  </a:cubicBezTo>
                  <a:cubicBezTo>
                    <a:pt x="69" y="35"/>
                    <a:pt x="69" y="35"/>
                    <a:pt x="69" y="36"/>
                  </a:cubicBezTo>
                  <a:cubicBezTo>
                    <a:pt x="69" y="37"/>
                    <a:pt x="69" y="36"/>
                    <a:pt x="69" y="37"/>
                  </a:cubicBezTo>
                  <a:cubicBezTo>
                    <a:pt x="69" y="37"/>
                    <a:pt x="69" y="39"/>
                    <a:pt x="69" y="39"/>
                  </a:cubicBezTo>
                  <a:cubicBezTo>
                    <a:pt x="68" y="39"/>
                    <a:pt x="68" y="39"/>
                    <a:pt x="68" y="40"/>
                  </a:cubicBezTo>
                  <a:close/>
                  <a:moveTo>
                    <a:pt x="69" y="33"/>
                  </a:moveTo>
                  <a:cubicBezTo>
                    <a:pt x="69" y="32"/>
                    <a:pt x="69" y="32"/>
                    <a:pt x="69" y="3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3"/>
                    <a:pt x="68" y="33"/>
                  </a:cubicBezTo>
                  <a:cubicBezTo>
                    <a:pt x="68" y="33"/>
                    <a:pt x="68" y="33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9" y="34"/>
                    <a:pt x="69" y="33"/>
                    <a:pt x="69" y="33"/>
                  </a:cubicBezTo>
                  <a:cubicBezTo>
                    <a:pt x="69" y="33"/>
                    <a:pt x="69" y="33"/>
                    <a:pt x="69" y="33"/>
                  </a:cubicBezTo>
                  <a:close/>
                </a:path>
              </a:pathLst>
            </a:cu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3" name="Freeform 45"/>
            <p:cNvSpPr>
              <a:spLocks noChangeArrowheads="1"/>
            </p:cNvSpPr>
            <p:nvPr/>
          </p:nvSpPr>
          <p:spPr bwMode="auto">
            <a:xfrm>
              <a:off x="282575" y="330200"/>
              <a:ext cx="298450" cy="360363"/>
            </a:xfrm>
            <a:custGeom>
              <a:avLst/>
              <a:gdLst>
                <a:gd name="T0" fmla="*/ 23 w 92"/>
                <a:gd name="T1" fmla="*/ 53 h 111"/>
                <a:gd name="T2" fmla="*/ 35 w 92"/>
                <a:gd name="T3" fmla="*/ 5 h 111"/>
                <a:gd name="T4" fmla="*/ 39 w 92"/>
                <a:gd name="T5" fmla="*/ 3 h 111"/>
                <a:gd name="T6" fmla="*/ 51 w 92"/>
                <a:gd name="T7" fmla="*/ 6 h 111"/>
                <a:gd name="T8" fmla="*/ 64 w 92"/>
                <a:gd name="T9" fmla="*/ 7 h 111"/>
                <a:gd name="T10" fmla="*/ 77 w 92"/>
                <a:gd name="T11" fmla="*/ 5 h 111"/>
                <a:gd name="T12" fmla="*/ 90 w 92"/>
                <a:gd name="T13" fmla="*/ 0 h 111"/>
                <a:gd name="T14" fmla="*/ 92 w 92"/>
                <a:gd name="T15" fmla="*/ 3 h 111"/>
                <a:gd name="T16" fmla="*/ 75 w 92"/>
                <a:gd name="T17" fmla="*/ 17 h 111"/>
                <a:gd name="T18" fmla="*/ 53 w 92"/>
                <a:gd name="T19" fmla="*/ 23 h 111"/>
                <a:gd name="T20" fmla="*/ 46 w 92"/>
                <a:gd name="T21" fmla="*/ 22 h 111"/>
                <a:gd name="T22" fmla="*/ 41 w 92"/>
                <a:gd name="T23" fmla="*/ 42 h 111"/>
                <a:gd name="T24" fmla="*/ 48 w 92"/>
                <a:gd name="T25" fmla="*/ 40 h 111"/>
                <a:gd name="T26" fmla="*/ 52 w 92"/>
                <a:gd name="T27" fmla="*/ 39 h 111"/>
                <a:gd name="T28" fmla="*/ 56 w 92"/>
                <a:gd name="T29" fmla="*/ 38 h 111"/>
                <a:gd name="T30" fmla="*/ 70 w 92"/>
                <a:gd name="T31" fmla="*/ 41 h 111"/>
                <a:gd name="T32" fmla="*/ 79 w 92"/>
                <a:gd name="T33" fmla="*/ 49 h 111"/>
                <a:gd name="T34" fmla="*/ 83 w 92"/>
                <a:gd name="T35" fmla="*/ 60 h 111"/>
                <a:gd name="T36" fmla="*/ 83 w 92"/>
                <a:gd name="T37" fmla="*/ 72 h 111"/>
                <a:gd name="T38" fmla="*/ 77 w 92"/>
                <a:gd name="T39" fmla="*/ 86 h 111"/>
                <a:gd name="T40" fmla="*/ 67 w 92"/>
                <a:gd name="T41" fmla="*/ 99 h 111"/>
                <a:gd name="T42" fmla="*/ 52 w 92"/>
                <a:gd name="T43" fmla="*/ 108 h 111"/>
                <a:gd name="T44" fmla="*/ 33 w 92"/>
                <a:gd name="T45" fmla="*/ 111 h 111"/>
                <a:gd name="T46" fmla="*/ 22 w 92"/>
                <a:gd name="T47" fmla="*/ 110 h 111"/>
                <a:gd name="T48" fmla="*/ 13 w 92"/>
                <a:gd name="T49" fmla="*/ 106 h 111"/>
                <a:gd name="T50" fmla="*/ 7 w 92"/>
                <a:gd name="T51" fmla="*/ 100 h 111"/>
                <a:gd name="T52" fmla="*/ 24 w 92"/>
                <a:gd name="T53" fmla="*/ 86 h 111"/>
                <a:gd name="T54" fmla="*/ 26 w 92"/>
                <a:gd name="T55" fmla="*/ 99 h 111"/>
                <a:gd name="T56" fmla="*/ 36 w 92"/>
                <a:gd name="T57" fmla="*/ 103 h 111"/>
                <a:gd name="T58" fmla="*/ 47 w 92"/>
                <a:gd name="T59" fmla="*/ 101 h 111"/>
                <a:gd name="T60" fmla="*/ 55 w 92"/>
                <a:gd name="T61" fmla="*/ 95 h 111"/>
                <a:gd name="T62" fmla="*/ 61 w 92"/>
                <a:gd name="T63" fmla="*/ 87 h 111"/>
                <a:gd name="T64" fmla="*/ 65 w 92"/>
                <a:gd name="T65" fmla="*/ 76 h 111"/>
                <a:gd name="T66" fmla="*/ 65 w 92"/>
                <a:gd name="T67" fmla="*/ 65 h 111"/>
                <a:gd name="T68" fmla="*/ 62 w 92"/>
                <a:gd name="T69" fmla="*/ 57 h 111"/>
                <a:gd name="T70" fmla="*/ 54 w 92"/>
                <a:gd name="T71" fmla="*/ 52 h 111"/>
                <a:gd name="T72" fmla="*/ 23 w 92"/>
                <a:gd name="T73" fmla="*/ 54 h 111"/>
                <a:gd name="T74" fmla="*/ 23 w 92"/>
                <a:gd name="T75" fmla="*/ 53 h 11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111"/>
                <a:gd name="T116" fmla="*/ 92 w 92"/>
                <a:gd name="T117" fmla="*/ 111 h 11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111">
                  <a:moveTo>
                    <a:pt x="23" y="53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36" y="3"/>
                    <a:pt x="38" y="3"/>
                    <a:pt x="39" y="3"/>
                  </a:cubicBezTo>
                  <a:cubicBezTo>
                    <a:pt x="43" y="4"/>
                    <a:pt x="47" y="5"/>
                    <a:pt x="51" y="6"/>
                  </a:cubicBezTo>
                  <a:cubicBezTo>
                    <a:pt x="55" y="6"/>
                    <a:pt x="60" y="7"/>
                    <a:pt x="64" y="7"/>
                  </a:cubicBezTo>
                  <a:cubicBezTo>
                    <a:pt x="68" y="7"/>
                    <a:pt x="73" y="6"/>
                    <a:pt x="77" y="5"/>
                  </a:cubicBezTo>
                  <a:cubicBezTo>
                    <a:pt x="81" y="4"/>
                    <a:pt x="86" y="3"/>
                    <a:pt x="90" y="0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7" y="9"/>
                    <a:pt x="81" y="14"/>
                    <a:pt x="75" y="17"/>
                  </a:cubicBezTo>
                  <a:cubicBezTo>
                    <a:pt x="68" y="21"/>
                    <a:pt x="60" y="23"/>
                    <a:pt x="53" y="23"/>
                  </a:cubicBezTo>
                  <a:cubicBezTo>
                    <a:pt x="50" y="23"/>
                    <a:pt x="48" y="23"/>
                    <a:pt x="46" y="2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3" y="41"/>
                    <a:pt x="45" y="40"/>
                    <a:pt x="48" y="40"/>
                  </a:cubicBezTo>
                  <a:cubicBezTo>
                    <a:pt x="49" y="39"/>
                    <a:pt x="51" y="39"/>
                    <a:pt x="52" y="39"/>
                  </a:cubicBezTo>
                  <a:cubicBezTo>
                    <a:pt x="53" y="38"/>
                    <a:pt x="54" y="38"/>
                    <a:pt x="56" y="38"/>
                  </a:cubicBezTo>
                  <a:cubicBezTo>
                    <a:pt x="62" y="38"/>
                    <a:pt x="66" y="39"/>
                    <a:pt x="70" y="41"/>
                  </a:cubicBezTo>
                  <a:cubicBezTo>
                    <a:pt x="74" y="43"/>
                    <a:pt x="77" y="46"/>
                    <a:pt x="79" y="49"/>
                  </a:cubicBezTo>
                  <a:cubicBezTo>
                    <a:pt x="81" y="52"/>
                    <a:pt x="83" y="56"/>
                    <a:pt x="83" y="60"/>
                  </a:cubicBezTo>
                  <a:cubicBezTo>
                    <a:pt x="84" y="64"/>
                    <a:pt x="84" y="68"/>
                    <a:pt x="83" y="72"/>
                  </a:cubicBezTo>
                  <a:cubicBezTo>
                    <a:pt x="82" y="77"/>
                    <a:pt x="80" y="82"/>
                    <a:pt x="77" y="86"/>
                  </a:cubicBezTo>
                  <a:cubicBezTo>
                    <a:pt x="74" y="91"/>
                    <a:pt x="71" y="95"/>
                    <a:pt x="67" y="99"/>
                  </a:cubicBezTo>
                  <a:cubicBezTo>
                    <a:pt x="63" y="102"/>
                    <a:pt x="58" y="105"/>
                    <a:pt x="52" y="108"/>
                  </a:cubicBezTo>
                  <a:cubicBezTo>
                    <a:pt x="46" y="110"/>
                    <a:pt x="40" y="111"/>
                    <a:pt x="33" y="111"/>
                  </a:cubicBezTo>
                  <a:cubicBezTo>
                    <a:pt x="29" y="111"/>
                    <a:pt x="26" y="111"/>
                    <a:pt x="22" y="110"/>
                  </a:cubicBezTo>
                  <a:cubicBezTo>
                    <a:pt x="19" y="109"/>
                    <a:pt x="16" y="108"/>
                    <a:pt x="13" y="106"/>
                  </a:cubicBezTo>
                  <a:cubicBezTo>
                    <a:pt x="10" y="105"/>
                    <a:pt x="9" y="103"/>
                    <a:pt x="7" y="100"/>
                  </a:cubicBezTo>
                  <a:cubicBezTo>
                    <a:pt x="0" y="86"/>
                    <a:pt x="25" y="78"/>
                    <a:pt x="24" y="86"/>
                  </a:cubicBezTo>
                  <a:cubicBezTo>
                    <a:pt x="23" y="91"/>
                    <a:pt x="23" y="96"/>
                    <a:pt x="26" y="99"/>
                  </a:cubicBezTo>
                  <a:cubicBezTo>
                    <a:pt x="28" y="102"/>
                    <a:pt x="31" y="103"/>
                    <a:pt x="36" y="103"/>
                  </a:cubicBezTo>
                  <a:cubicBezTo>
                    <a:pt x="40" y="103"/>
                    <a:pt x="43" y="102"/>
                    <a:pt x="47" y="101"/>
                  </a:cubicBezTo>
                  <a:cubicBezTo>
                    <a:pt x="50" y="99"/>
                    <a:pt x="52" y="98"/>
                    <a:pt x="55" y="95"/>
                  </a:cubicBezTo>
                  <a:cubicBezTo>
                    <a:pt x="57" y="93"/>
                    <a:pt x="59" y="90"/>
                    <a:pt x="61" y="87"/>
                  </a:cubicBezTo>
                  <a:cubicBezTo>
                    <a:pt x="63" y="83"/>
                    <a:pt x="64" y="80"/>
                    <a:pt x="65" y="76"/>
                  </a:cubicBezTo>
                  <a:cubicBezTo>
                    <a:pt x="66" y="72"/>
                    <a:pt x="66" y="68"/>
                    <a:pt x="65" y="65"/>
                  </a:cubicBezTo>
                  <a:cubicBezTo>
                    <a:pt x="65" y="62"/>
                    <a:pt x="64" y="59"/>
                    <a:pt x="62" y="57"/>
                  </a:cubicBezTo>
                  <a:cubicBezTo>
                    <a:pt x="60" y="55"/>
                    <a:pt x="57" y="53"/>
                    <a:pt x="54" y="52"/>
                  </a:cubicBezTo>
                  <a:cubicBezTo>
                    <a:pt x="45" y="48"/>
                    <a:pt x="33" y="51"/>
                    <a:pt x="23" y="54"/>
                  </a:cubicBezTo>
                  <a:cubicBezTo>
                    <a:pt x="23" y="53"/>
                    <a:pt x="23" y="53"/>
                    <a:pt x="2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8934" name="组合 301"/>
          <p:cNvGrpSpPr/>
          <p:nvPr/>
        </p:nvGrpSpPr>
        <p:grpSpPr bwMode="auto">
          <a:xfrm>
            <a:off x="4113213" y="1995488"/>
            <a:ext cx="444500" cy="442912"/>
            <a:chOff x="0" y="0"/>
            <a:chExt cx="1150938" cy="1149350"/>
          </a:xfrm>
        </p:grpSpPr>
        <p:sp>
          <p:nvSpPr>
            <p:cNvPr id="38935" name="Oval 19"/>
            <p:cNvSpPr>
              <a:spLocks noChangeArrowheads="1"/>
            </p:cNvSpPr>
            <p:nvPr/>
          </p:nvSpPr>
          <p:spPr bwMode="auto">
            <a:xfrm>
              <a:off x="0" y="0"/>
              <a:ext cx="1150938" cy="1149350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6" name="Freeform 46"/>
            <p:cNvSpPr>
              <a:spLocks noChangeArrowheads="1"/>
            </p:cNvSpPr>
            <p:nvPr/>
          </p:nvSpPr>
          <p:spPr bwMode="auto">
            <a:xfrm>
              <a:off x="290513" y="239712"/>
              <a:ext cx="860425" cy="909638"/>
            </a:xfrm>
            <a:custGeom>
              <a:avLst/>
              <a:gdLst>
                <a:gd name="T0" fmla="*/ 170 w 265"/>
                <a:gd name="T1" fmla="*/ 0 h 280"/>
                <a:gd name="T2" fmla="*/ 265 w 265"/>
                <a:gd name="T3" fmla="*/ 95 h 280"/>
                <a:gd name="T4" fmla="*/ 265 w 265"/>
                <a:gd name="T5" fmla="*/ 103 h 280"/>
                <a:gd name="T6" fmla="*/ 88 w 265"/>
                <a:gd name="T7" fmla="*/ 280 h 280"/>
                <a:gd name="T8" fmla="*/ 74 w 265"/>
                <a:gd name="T9" fmla="*/ 279 h 280"/>
                <a:gd name="T10" fmla="*/ 0 w 265"/>
                <a:gd name="T11" fmla="*/ 205 h 280"/>
                <a:gd name="T12" fmla="*/ 170 w 265"/>
                <a:gd name="T13" fmla="*/ 0 h 2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5"/>
                <a:gd name="T22" fmla="*/ 0 h 280"/>
                <a:gd name="T23" fmla="*/ 265 w 265"/>
                <a:gd name="T24" fmla="*/ 280 h 2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5" h="280">
                  <a:moveTo>
                    <a:pt x="170" y="0"/>
                  </a:moveTo>
                  <a:cubicBezTo>
                    <a:pt x="265" y="95"/>
                    <a:pt x="265" y="95"/>
                    <a:pt x="265" y="95"/>
                  </a:cubicBezTo>
                  <a:cubicBezTo>
                    <a:pt x="265" y="97"/>
                    <a:pt x="265" y="100"/>
                    <a:pt x="265" y="103"/>
                  </a:cubicBezTo>
                  <a:cubicBezTo>
                    <a:pt x="265" y="201"/>
                    <a:pt x="186" y="280"/>
                    <a:pt x="88" y="280"/>
                  </a:cubicBezTo>
                  <a:cubicBezTo>
                    <a:pt x="83" y="280"/>
                    <a:pt x="79" y="280"/>
                    <a:pt x="74" y="279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170" y="0"/>
                    <a:pt x="170" y="0"/>
                    <a:pt x="170" y="0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7" name="Freeform 47"/>
            <p:cNvSpPr>
              <a:spLocks noChangeArrowheads="1"/>
            </p:cNvSpPr>
            <p:nvPr/>
          </p:nvSpPr>
          <p:spPr bwMode="auto">
            <a:xfrm>
              <a:off x="273050" y="223837"/>
              <a:ext cx="604838" cy="698500"/>
            </a:xfrm>
            <a:custGeom>
              <a:avLst/>
              <a:gdLst>
                <a:gd name="T0" fmla="*/ 22 w 186"/>
                <a:gd name="T1" fmla="*/ 0 h 215"/>
                <a:gd name="T2" fmla="*/ 163 w 186"/>
                <a:gd name="T3" fmla="*/ 0 h 215"/>
                <a:gd name="T4" fmla="*/ 179 w 186"/>
                <a:gd name="T5" fmla="*/ 17 h 215"/>
                <a:gd name="T6" fmla="*/ 185 w 186"/>
                <a:gd name="T7" fmla="*/ 199 h 215"/>
                <a:gd name="T8" fmla="*/ 169 w 186"/>
                <a:gd name="T9" fmla="*/ 215 h 215"/>
                <a:gd name="T10" fmla="*/ 17 w 186"/>
                <a:gd name="T11" fmla="*/ 215 h 215"/>
                <a:gd name="T12" fmla="*/ 0 w 186"/>
                <a:gd name="T13" fmla="*/ 199 h 215"/>
                <a:gd name="T14" fmla="*/ 6 w 186"/>
                <a:gd name="T15" fmla="*/ 17 h 215"/>
                <a:gd name="T16" fmla="*/ 22 w 186"/>
                <a:gd name="T17" fmla="*/ 0 h 2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6"/>
                <a:gd name="T28" fmla="*/ 0 h 215"/>
                <a:gd name="T29" fmla="*/ 186 w 186"/>
                <a:gd name="T30" fmla="*/ 215 h 2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6" h="215">
                  <a:moveTo>
                    <a:pt x="22" y="0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72" y="0"/>
                    <a:pt x="179" y="8"/>
                    <a:pt x="179" y="17"/>
                  </a:cubicBezTo>
                  <a:cubicBezTo>
                    <a:pt x="185" y="199"/>
                    <a:pt x="185" y="199"/>
                    <a:pt x="185" y="199"/>
                  </a:cubicBezTo>
                  <a:cubicBezTo>
                    <a:pt x="186" y="208"/>
                    <a:pt x="178" y="215"/>
                    <a:pt x="169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8" y="215"/>
                    <a:pt x="0" y="208"/>
                    <a:pt x="0" y="19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8"/>
                    <a:pt x="13" y="0"/>
                    <a:pt x="22" y="0"/>
                  </a:cubicBezTo>
                  <a:close/>
                </a:path>
              </a:pathLst>
            </a:custGeom>
            <a:solidFill>
              <a:srgbClr val="006F7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8" name="Freeform 48"/>
            <p:cNvSpPr>
              <a:spLocks noChangeArrowheads="1"/>
            </p:cNvSpPr>
            <p:nvPr/>
          </p:nvSpPr>
          <p:spPr bwMode="auto">
            <a:xfrm>
              <a:off x="282575" y="233362"/>
              <a:ext cx="582613" cy="677863"/>
            </a:xfrm>
            <a:custGeom>
              <a:avLst/>
              <a:gdLst>
                <a:gd name="T0" fmla="*/ 19 w 179"/>
                <a:gd name="T1" fmla="*/ 0 h 209"/>
                <a:gd name="T2" fmla="*/ 160 w 179"/>
                <a:gd name="T3" fmla="*/ 0 h 209"/>
                <a:gd name="T4" fmla="*/ 173 w 179"/>
                <a:gd name="T5" fmla="*/ 14 h 209"/>
                <a:gd name="T6" fmla="*/ 179 w 179"/>
                <a:gd name="T7" fmla="*/ 196 h 209"/>
                <a:gd name="T8" fmla="*/ 166 w 179"/>
                <a:gd name="T9" fmla="*/ 209 h 209"/>
                <a:gd name="T10" fmla="*/ 14 w 179"/>
                <a:gd name="T11" fmla="*/ 209 h 209"/>
                <a:gd name="T12" fmla="*/ 0 w 179"/>
                <a:gd name="T13" fmla="*/ 196 h 209"/>
                <a:gd name="T14" fmla="*/ 6 w 179"/>
                <a:gd name="T15" fmla="*/ 14 h 209"/>
                <a:gd name="T16" fmla="*/ 19 w 179"/>
                <a:gd name="T17" fmla="*/ 0 h 2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9"/>
                <a:gd name="T28" fmla="*/ 0 h 209"/>
                <a:gd name="T29" fmla="*/ 179 w 179"/>
                <a:gd name="T30" fmla="*/ 209 h 20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9" h="209">
                  <a:moveTo>
                    <a:pt x="19" y="0"/>
                  </a:moveTo>
                  <a:cubicBezTo>
                    <a:pt x="160" y="0"/>
                    <a:pt x="160" y="0"/>
                    <a:pt x="160" y="0"/>
                  </a:cubicBezTo>
                  <a:cubicBezTo>
                    <a:pt x="167" y="0"/>
                    <a:pt x="173" y="6"/>
                    <a:pt x="173" y="14"/>
                  </a:cubicBezTo>
                  <a:cubicBezTo>
                    <a:pt x="179" y="196"/>
                    <a:pt x="179" y="196"/>
                    <a:pt x="179" y="196"/>
                  </a:cubicBezTo>
                  <a:cubicBezTo>
                    <a:pt x="179" y="203"/>
                    <a:pt x="173" y="209"/>
                    <a:pt x="166" y="209"/>
                  </a:cubicBezTo>
                  <a:cubicBezTo>
                    <a:pt x="14" y="209"/>
                    <a:pt x="14" y="209"/>
                    <a:pt x="14" y="209"/>
                  </a:cubicBezTo>
                  <a:cubicBezTo>
                    <a:pt x="6" y="209"/>
                    <a:pt x="0" y="203"/>
                    <a:pt x="0" y="19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6"/>
                    <a:pt x="12" y="0"/>
                    <a:pt x="19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9" name="Freeform 49"/>
            <p:cNvSpPr>
              <a:spLocks noChangeArrowheads="1"/>
            </p:cNvSpPr>
            <p:nvPr/>
          </p:nvSpPr>
          <p:spPr bwMode="auto">
            <a:xfrm>
              <a:off x="303213" y="246062"/>
              <a:ext cx="534988" cy="322263"/>
            </a:xfrm>
            <a:custGeom>
              <a:avLst/>
              <a:gdLst>
                <a:gd name="T0" fmla="*/ 13 w 165"/>
                <a:gd name="T1" fmla="*/ 0 h 99"/>
                <a:gd name="T2" fmla="*/ 3 w 165"/>
                <a:gd name="T3" fmla="*/ 10 h 99"/>
                <a:gd name="T4" fmla="*/ 1 w 165"/>
                <a:gd name="T5" fmla="*/ 71 h 99"/>
                <a:gd name="T6" fmla="*/ 164 w 165"/>
                <a:gd name="T7" fmla="*/ 71 h 99"/>
                <a:gd name="T8" fmla="*/ 164 w 165"/>
                <a:gd name="T9" fmla="*/ 10 h 99"/>
                <a:gd name="T10" fmla="*/ 154 w 165"/>
                <a:gd name="T11" fmla="*/ 0 h 99"/>
                <a:gd name="T12" fmla="*/ 13 w 165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5"/>
                <a:gd name="T22" fmla="*/ 0 h 99"/>
                <a:gd name="T23" fmla="*/ 165 w 165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5" h="99">
                  <a:moveTo>
                    <a:pt x="13" y="0"/>
                  </a:moveTo>
                  <a:cubicBezTo>
                    <a:pt x="8" y="0"/>
                    <a:pt x="4" y="5"/>
                    <a:pt x="3" y="1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98"/>
                    <a:pt x="165" y="99"/>
                    <a:pt x="164" y="71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4"/>
                    <a:pt x="160" y="0"/>
                    <a:pt x="154" y="0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0" name="Freeform 50"/>
            <p:cNvSpPr>
              <a:spLocks noChangeArrowheads="1"/>
            </p:cNvSpPr>
            <p:nvPr/>
          </p:nvSpPr>
          <p:spPr bwMode="auto">
            <a:xfrm>
              <a:off x="315913" y="255587"/>
              <a:ext cx="509588" cy="276225"/>
            </a:xfrm>
            <a:custGeom>
              <a:avLst/>
              <a:gdLst>
                <a:gd name="T0" fmla="*/ 9 w 157"/>
                <a:gd name="T1" fmla="*/ 0 h 85"/>
                <a:gd name="T2" fmla="*/ 3 w 157"/>
                <a:gd name="T3" fmla="*/ 7 h 85"/>
                <a:gd name="T4" fmla="*/ 0 w 157"/>
                <a:gd name="T5" fmla="*/ 68 h 85"/>
                <a:gd name="T6" fmla="*/ 0 w 157"/>
                <a:gd name="T7" fmla="*/ 69 h 85"/>
                <a:gd name="T8" fmla="*/ 6 w 157"/>
                <a:gd name="T9" fmla="*/ 75 h 85"/>
                <a:gd name="T10" fmla="*/ 23 w 157"/>
                <a:gd name="T11" fmla="*/ 80 h 85"/>
                <a:gd name="T12" fmla="*/ 49 w 157"/>
                <a:gd name="T13" fmla="*/ 84 h 85"/>
                <a:gd name="T14" fmla="*/ 79 w 157"/>
                <a:gd name="T15" fmla="*/ 85 h 85"/>
                <a:gd name="T16" fmla="*/ 108 w 157"/>
                <a:gd name="T17" fmla="*/ 84 h 85"/>
                <a:gd name="T18" fmla="*/ 134 w 157"/>
                <a:gd name="T19" fmla="*/ 80 h 85"/>
                <a:gd name="T20" fmla="*/ 151 w 157"/>
                <a:gd name="T21" fmla="*/ 75 h 85"/>
                <a:gd name="T22" fmla="*/ 157 w 157"/>
                <a:gd name="T23" fmla="*/ 69 h 85"/>
                <a:gd name="T24" fmla="*/ 157 w 157"/>
                <a:gd name="T25" fmla="*/ 68 h 85"/>
                <a:gd name="T26" fmla="*/ 157 w 157"/>
                <a:gd name="T27" fmla="*/ 68 h 85"/>
                <a:gd name="T28" fmla="*/ 157 w 157"/>
                <a:gd name="T29" fmla="*/ 7 h 85"/>
                <a:gd name="T30" fmla="*/ 150 w 157"/>
                <a:gd name="T31" fmla="*/ 0 h 85"/>
                <a:gd name="T32" fmla="*/ 9 w 157"/>
                <a:gd name="T33" fmla="*/ 0 h 8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7"/>
                <a:gd name="T52" fmla="*/ 0 h 85"/>
                <a:gd name="T53" fmla="*/ 157 w 157"/>
                <a:gd name="T54" fmla="*/ 85 h 8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7" h="85">
                  <a:moveTo>
                    <a:pt x="9" y="0"/>
                  </a:moveTo>
                  <a:cubicBezTo>
                    <a:pt x="6" y="0"/>
                    <a:pt x="3" y="4"/>
                    <a:pt x="3" y="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1" y="71"/>
                    <a:pt x="4" y="73"/>
                    <a:pt x="6" y="75"/>
                  </a:cubicBezTo>
                  <a:cubicBezTo>
                    <a:pt x="11" y="77"/>
                    <a:pt x="18" y="79"/>
                    <a:pt x="23" y="80"/>
                  </a:cubicBezTo>
                  <a:cubicBezTo>
                    <a:pt x="31" y="82"/>
                    <a:pt x="40" y="83"/>
                    <a:pt x="49" y="84"/>
                  </a:cubicBezTo>
                  <a:cubicBezTo>
                    <a:pt x="59" y="85"/>
                    <a:pt x="69" y="85"/>
                    <a:pt x="79" y="85"/>
                  </a:cubicBezTo>
                  <a:cubicBezTo>
                    <a:pt x="89" y="85"/>
                    <a:pt x="99" y="85"/>
                    <a:pt x="108" y="84"/>
                  </a:cubicBezTo>
                  <a:cubicBezTo>
                    <a:pt x="117" y="83"/>
                    <a:pt x="126" y="82"/>
                    <a:pt x="134" y="80"/>
                  </a:cubicBezTo>
                  <a:cubicBezTo>
                    <a:pt x="140" y="79"/>
                    <a:pt x="146" y="77"/>
                    <a:pt x="151" y="75"/>
                  </a:cubicBezTo>
                  <a:cubicBezTo>
                    <a:pt x="153" y="73"/>
                    <a:pt x="156" y="71"/>
                    <a:pt x="157" y="69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57" y="7"/>
                    <a:pt x="157" y="7"/>
                    <a:pt x="157" y="7"/>
                  </a:cubicBezTo>
                  <a:cubicBezTo>
                    <a:pt x="157" y="3"/>
                    <a:pt x="154" y="0"/>
                    <a:pt x="150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1" name="Freeform 51"/>
            <p:cNvSpPr>
              <a:spLocks noChangeArrowheads="1"/>
            </p:cNvSpPr>
            <p:nvPr/>
          </p:nvSpPr>
          <p:spPr bwMode="auto">
            <a:xfrm>
              <a:off x="361950" y="336550"/>
              <a:ext cx="417513" cy="149225"/>
            </a:xfrm>
            <a:custGeom>
              <a:avLst/>
              <a:gdLst>
                <a:gd name="T0" fmla="*/ 8 w 129"/>
                <a:gd name="T1" fmla="*/ 0 h 46"/>
                <a:gd name="T2" fmla="*/ 122 w 129"/>
                <a:gd name="T3" fmla="*/ 0 h 46"/>
                <a:gd name="T4" fmla="*/ 129 w 129"/>
                <a:gd name="T5" fmla="*/ 8 h 46"/>
                <a:gd name="T6" fmla="*/ 129 w 129"/>
                <a:gd name="T7" fmla="*/ 38 h 46"/>
                <a:gd name="T8" fmla="*/ 122 w 129"/>
                <a:gd name="T9" fmla="*/ 46 h 46"/>
                <a:gd name="T10" fmla="*/ 8 w 129"/>
                <a:gd name="T11" fmla="*/ 46 h 46"/>
                <a:gd name="T12" fmla="*/ 0 w 129"/>
                <a:gd name="T13" fmla="*/ 38 h 46"/>
                <a:gd name="T14" fmla="*/ 0 w 129"/>
                <a:gd name="T15" fmla="*/ 8 h 46"/>
                <a:gd name="T16" fmla="*/ 8 w 129"/>
                <a:gd name="T17" fmla="*/ 0 h 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9"/>
                <a:gd name="T28" fmla="*/ 0 h 46"/>
                <a:gd name="T29" fmla="*/ 129 w 129"/>
                <a:gd name="T30" fmla="*/ 46 h 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9" h="46">
                  <a:moveTo>
                    <a:pt x="8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6" y="0"/>
                    <a:pt x="129" y="3"/>
                    <a:pt x="129" y="8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9" y="42"/>
                    <a:pt x="126" y="46"/>
                    <a:pt x="122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6"/>
                    <a:pt x="0" y="42"/>
                    <a:pt x="0" y="3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2" name="Freeform 52"/>
            <p:cNvSpPr>
              <a:spLocks noChangeArrowheads="1"/>
            </p:cNvSpPr>
            <p:nvPr/>
          </p:nvSpPr>
          <p:spPr bwMode="auto">
            <a:xfrm>
              <a:off x="371475" y="346075"/>
              <a:ext cx="401638" cy="130175"/>
            </a:xfrm>
            <a:custGeom>
              <a:avLst/>
              <a:gdLst>
                <a:gd name="T0" fmla="*/ 5 w 124"/>
                <a:gd name="T1" fmla="*/ 0 h 40"/>
                <a:gd name="T2" fmla="*/ 119 w 124"/>
                <a:gd name="T3" fmla="*/ 0 h 40"/>
                <a:gd name="T4" fmla="*/ 124 w 124"/>
                <a:gd name="T5" fmla="*/ 5 h 40"/>
                <a:gd name="T6" fmla="*/ 124 w 124"/>
                <a:gd name="T7" fmla="*/ 35 h 40"/>
                <a:gd name="T8" fmla="*/ 119 w 124"/>
                <a:gd name="T9" fmla="*/ 40 h 40"/>
                <a:gd name="T10" fmla="*/ 5 w 124"/>
                <a:gd name="T11" fmla="*/ 40 h 40"/>
                <a:gd name="T12" fmla="*/ 0 w 124"/>
                <a:gd name="T13" fmla="*/ 35 h 40"/>
                <a:gd name="T14" fmla="*/ 0 w 124"/>
                <a:gd name="T15" fmla="*/ 5 h 40"/>
                <a:gd name="T16" fmla="*/ 5 w 124"/>
                <a:gd name="T17" fmla="*/ 0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4"/>
                <a:gd name="T28" fmla="*/ 0 h 40"/>
                <a:gd name="T29" fmla="*/ 124 w 12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4" h="40">
                  <a:moveTo>
                    <a:pt x="5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4" y="2"/>
                    <a:pt x="124" y="5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4" y="38"/>
                    <a:pt x="121" y="40"/>
                    <a:pt x="119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38"/>
                    <a:pt x="0" y="3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3" name="Freeform 53"/>
            <p:cNvSpPr>
              <a:spLocks noChangeArrowheads="1"/>
            </p:cNvSpPr>
            <p:nvPr/>
          </p:nvSpPr>
          <p:spPr bwMode="auto">
            <a:xfrm>
              <a:off x="381000" y="357187"/>
              <a:ext cx="382588" cy="109538"/>
            </a:xfrm>
            <a:custGeom>
              <a:avLst/>
              <a:gdLst>
                <a:gd name="T0" fmla="*/ 2 w 118"/>
                <a:gd name="T1" fmla="*/ 0 h 34"/>
                <a:gd name="T2" fmla="*/ 116 w 118"/>
                <a:gd name="T3" fmla="*/ 0 h 34"/>
                <a:gd name="T4" fmla="*/ 118 w 118"/>
                <a:gd name="T5" fmla="*/ 2 h 34"/>
                <a:gd name="T6" fmla="*/ 118 w 118"/>
                <a:gd name="T7" fmla="*/ 32 h 34"/>
                <a:gd name="T8" fmla="*/ 116 w 118"/>
                <a:gd name="T9" fmla="*/ 34 h 34"/>
                <a:gd name="T10" fmla="*/ 2 w 118"/>
                <a:gd name="T11" fmla="*/ 34 h 34"/>
                <a:gd name="T12" fmla="*/ 0 w 118"/>
                <a:gd name="T13" fmla="*/ 32 h 34"/>
                <a:gd name="T14" fmla="*/ 0 w 118"/>
                <a:gd name="T15" fmla="*/ 2 h 34"/>
                <a:gd name="T16" fmla="*/ 2 w 118"/>
                <a:gd name="T17" fmla="*/ 0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8"/>
                <a:gd name="T28" fmla="*/ 0 h 34"/>
                <a:gd name="T29" fmla="*/ 118 w 118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8" h="34">
                  <a:moveTo>
                    <a:pt x="2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17" y="0"/>
                    <a:pt x="118" y="0"/>
                    <a:pt x="118" y="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3"/>
                    <a:pt x="117" y="34"/>
                    <a:pt x="116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3"/>
                    <a:pt x="0" y="3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4" name="Freeform 54"/>
            <p:cNvSpPr>
              <a:spLocks noEditPoints="1" noChangeArrowheads="1"/>
            </p:cNvSpPr>
            <p:nvPr/>
          </p:nvSpPr>
          <p:spPr bwMode="auto">
            <a:xfrm>
              <a:off x="368300" y="271462"/>
              <a:ext cx="155575" cy="49213"/>
            </a:xfrm>
            <a:custGeom>
              <a:avLst/>
              <a:gdLst>
                <a:gd name="T0" fmla="*/ 3 w 48"/>
                <a:gd name="T1" fmla="*/ 0 h 15"/>
                <a:gd name="T2" fmla="*/ 11 w 48"/>
                <a:gd name="T3" fmla="*/ 0 h 15"/>
                <a:gd name="T4" fmla="*/ 11 w 48"/>
                <a:gd name="T5" fmla="*/ 15 h 15"/>
                <a:gd name="T6" fmla="*/ 3 w 48"/>
                <a:gd name="T7" fmla="*/ 15 h 15"/>
                <a:gd name="T8" fmla="*/ 0 w 48"/>
                <a:gd name="T9" fmla="*/ 12 h 15"/>
                <a:gd name="T10" fmla="*/ 0 w 48"/>
                <a:gd name="T11" fmla="*/ 3 h 15"/>
                <a:gd name="T12" fmla="*/ 3 w 48"/>
                <a:gd name="T13" fmla="*/ 0 h 15"/>
                <a:gd name="T14" fmla="*/ 13 w 48"/>
                <a:gd name="T15" fmla="*/ 0 h 15"/>
                <a:gd name="T16" fmla="*/ 24 w 48"/>
                <a:gd name="T17" fmla="*/ 0 h 15"/>
                <a:gd name="T18" fmla="*/ 24 w 48"/>
                <a:gd name="T19" fmla="*/ 15 h 15"/>
                <a:gd name="T20" fmla="*/ 13 w 48"/>
                <a:gd name="T21" fmla="*/ 15 h 15"/>
                <a:gd name="T22" fmla="*/ 13 w 48"/>
                <a:gd name="T23" fmla="*/ 0 h 15"/>
                <a:gd name="T24" fmla="*/ 25 w 48"/>
                <a:gd name="T25" fmla="*/ 0 h 15"/>
                <a:gd name="T26" fmla="*/ 36 w 48"/>
                <a:gd name="T27" fmla="*/ 0 h 15"/>
                <a:gd name="T28" fmla="*/ 36 w 48"/>
                <a:gd name="T29" fmla="*/ 15 h 15"/>
                <a:gd name="T30" fmla="*/ 25 w 48"/>
                <a:gd name="T31" fmla="*/ 15 h 15"/>
                <a:gd name="T32" fmla="*/ 25 w 48"/>
                <a:gd name="T33" fmla="*/ 0 h 15"/>
                <a:gd name="T34" fmla="*/ 38 w 48"/>
                <a:gd name="T35" fmla="*/ 0 h 15"/>
                <a:gd name="T36" fmla="*/ 46 w 48"/>
                <a:gd name="T37" fmla="*/ 0 h 15"/>
                <a:gd name="T38" fmla="*/ 48 w 48"/>
                <a:gd name="T39" fmla="*/ 3 h 15"/>
                <a:gd name="T40" fmla="*/ 48 w 48"/>
                <a:gd name="T41" fmla="*/ 12 h 15"/>
                <a:gd name="T42" fmla="*/ 46 w 48"/>
                <a:gd name="T43" fmla="*/ 15 h 15"/>
                <a:gd name="T44" fmla="*/ 38 w 48"/>
                <a:gd name="T45" fmla="*/ 15 h 15"/>
                <a:gd name="T46" fmla="*/ 38 w 48"/>
                <a:gd name="T47" fmla="*/ 0 h 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8"/>
                <a:gd name="T73" fmla="*/ 0 h 15"/>
                <a:gd name="T74" fmla="*/ 48 w 48"/>
                <a:gd name="T75" fmla="*/ 15 h 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8" h="15">
                  <a:moveTo>
                    <a:pt x="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lose/>
                  <a:moveTo>
                    <a:pt x="1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0"/>
                    <a:pt x="13" y="0"/>
                    <a:pt x="13" y="0"/>
                  </a:cubicBezTo>
                  <a:close/>
                  <a:moveTo>
                    <a:pt x="25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38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7" y="0"/>
                    <a:pt x="48" y="2"/>
                    <a:pt x="48" y="3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4"/>
                    <a:pt x="47" y="15"/>
                    <a:pt x="46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5" name="Freeform 55"/>
            <p:cNvSpPr>
              <a:spLocks noEditPoints="1" noChangeArrowheads="1"/>
            </p:cNvSpPr>
            <p:nvPr/>
          </p:nvSpPr>
          <p:spPr bwMode="auto">
            <a:xfrm>
              <a:off x="344488" y="571500"/>
              <a:ext cx="80963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1 h 24"/>
                <a:gd name="T20" fmla="*/ 21 w 25"/>
                <a:gd name="T21" fmla="*/ 1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1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6" name="Freeform 56"/>
            <p:cNvSpPr>
              <a:spLocks noChangeArrowheads="1"/>
            </p:cNvSpPr>
            <p:nvPr/>
          </p:nvSpPr>
          <p:spPr bwMode="auto">
            <a:xfrm>
              <a:off x="350838" y="574675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7" name="Freeform 57"/>
            <p:cNvSpPr>
              <a:spLocks noChangeArrowheads="1"/>
            </p:cNvSpPr>
            <p:nvPr/>
          </p:nvSpPr>
          <p:spPr bwMode="auto">
            <a:xfrm>
              <a:off x="396875" y="385762"/>
              <a:ext cx="28575" cy="49213"/>
            </a:xfrm>
            <a:custGeom>
              <a:avLst/>
              <a:gdLst>
                <a:gd name="T0" fmla="*/ 1 w 9"/>
                <a:gd name="T1" fmla="*/ 13 h 15"/>
                <a:gd name="T2" fmla="*/ 3 w 9"/>
                <a:gd name="T3" fmla="*/ 13 h 15"/>
                <a:gd name="T4" fmla="*/ 3 w 9"/>
                <a:gd name="T5" fmla="*/ 2 h 15"/>
                <a:gd name="T6" fmla="*/ 1 w 9"/>
                <a:gd name="T7" fmla="*/ 2 h 15"/>
                <a:gd name="T8" fmla="*/ 0 w 9"/>
                <a:gd name="T9" fmla="*/ 2 h 15"/>
                <a:gd name="T10" fmla="*/ 0 w 9"/>
                <a:gd name="T11" fmla="*/ 1 h 15"/>
                <a:gd name="T12" fmla="*/ 0 w 9"/>
                <a:gd name="T13" fmla="*/ 1 h 15"/>
                <a:gd name="T14" fmla="*/ 1 w 9"/>
                <a:gd name="T15" fmla="*/ 0 h 15"/>
                <a:gd name="T16" fmla="*/ 5 w 9"/>
                <a:gd name="T17" fmla="*/ 0 h 15"/>
                <a:gd name="T18" fmla="*/ 5 w 9"/>
                <a:gd name="T19" fmla="*/ 13 h 15"/>
                <a:gd name="T20" fmla="*/ 7 w 9"/>
                <a:gd name="T21" fmla="*/ 13 h 15"/>
                <a:gd name="T22" fmla="*/ 7 w 9"/>
                <a:gd name="T23" fmla="*/ 9 h 15"/>
                <a:gd name="T24" fmla="*/ 8 w 9"/>
                <a:gd name="T25" fmla="*/ 9 h 15"/>
                <a:gd name="T26" fmla="*/ 8 w 9"/>
                <a:gd name="T27" fmla="*/ 9 h 15"/>
                <a:gd name="T28" fmla="*/ 9 w 9"/>
                <a:gd name="T29" fmla="*/ 9 h 15"/>
                <a:gd name="T30" fmla="*/ 9 w 9"/>
                <a:gd name="T31" fmla="*/ 9 h 15"/>
                <a:gd name="T32" fmla="*/ 9 w 9"/>
                <a:gd name="T33" fmla="*/ 14 h 15"/>
                <a:gd name="T34" fmla="*/ 9 w 9"/>
                <a:gd name="T35" fmla="*/ 15 h 15"/>
                <a:gd name="T36" fmla="*/ 8 w 9"/>
                <a:gd name="T37" fmla="*/ 15 h 15"/>
                <a:gd name="T38" fmla="*/ 1 w 9"/>
                <a:gd name="T39" fmla="*/ 15 h 15"/>
                <a:gd name="T40" fmla="*/ 0 w 9"/>
                <a:gd name="T41" fmla="*/ 15 h 15"/>
                <a:gd name="T42" fmla="*/ 0 w 9"/>
                <a:gd name="T43" fmla="*/ 14 h 15"/>
                <a:gd name="T44" fmla="*/ 0 w 9"/>
                <a:gd name="T45" fmla="*/ 14 h 15"/>
                <a:gd name="T46" fmla="*/ 1 w 9"/>
                <a:gd name="T47" fmla="*/ 13 h 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"/>
                <a:gd name="T73" fmla="*/ 0 h 15"/>
                <a:gd name="T74" fmla="*/ 9 w 9"/>
                <a:gd name="T75" fmla="*/ 15 h 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" h="15">
                  <a:moveTo>
                    <a:pt x="1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8" name="Freeform 58"/>
            <p:cNvSpPr>
              <a:spLocks noChangeArrowheads="1"/>
            </p:cNvSpPr>
            <p:nvPr/>
          </p:nvSpPr>
          <p:spPr bwMode="auto">
            <a:xfrm>
              <a:off x="439738" y="385762"/>
              <a:ext cx="28575" cy="49213"/>
            </a:xfrm>
            <a:custGeom>
              <a:avLst/>
              <a:gdLst>
                <a:gd name="T0" fmla="*/ 8 w 9"/>
                <a:gd name="T1" fmla="*/ 15 h 15"/>
                <a:gd name="T2" fmla="*/ 0 w 9"/>
                <a:gd name="T3" fmla="*/ 15 h 15"/>
                <a:gd name="T4" fmla="*/ 0 w 9"/>
                <a:gd name="T5" fmla="*/ 9 h 15"/>
                <a:gd name="T6" fmla="*/ 0 w 9"/>
                <a:gd name="T7" fmla="*/ 7 h 15"/>
                <a:gd name="T8" fmla="*/ 2 w 9"/>
                <a:gd name="T9" fmla="*/ 7 h 15"/>
                <a:gd name="T10" fmla="*/ 7 w 9"/>
                <a:gd name="T11" fmla="*/ 7 h 15"/>
                <a:gd name="T12" fmla="*/ 7 w 9"/>
                <a:gd name="T13" fmla="*/ 2 h 15"/>
                <a:gd name="T14" fmla="*/ 1 w 9"/>
                <a:gd name="T15" fmla="*/ 2 h 15"/>
                <a:gd name="T16" fmla="*/ 0 w 9"/>
                <a:gd name="T17" fmla="*/ 2 h 15"/>
                <a:gd name="T18" fmla="*/ 0 w 9"/>
                <a:gd name="T19" fmla="*/ 1 h 15"/>
                <a:gd name="T20" fmla="*/ 0 w 9"/>
                <a:gd name="T21" fmla="*/ 1 h 15"/>
                <a:gd name="T22" fmla="*/ 1 w 9"/>
                <a:gd name="T23" fmla="*/ 0 h 15"/>
                <a:gd name="T24" fmla="*/ 7 w 9"/>
                <a:gd name="T25" fmla="*/ 0 h 15"/>
                <a:gd name="T26" fmla="*/ 9 w 9"/>
                <a:gd name="T27" fmla="*/ 1 h 15"/>
                <a:gd name="T28" fmla="*/ 9 w 9"/>
                <a:gd name="T29" fmla="*/ 2 h 15"/>
                <a:gd name="T30" fmla="*/ 9 w 9"/>
                <a:gd name="T31" fmla="*/ 7 h 15"/>
                <a:gd name="T32" fmla="*/ 9 w 9"/>
                <a:gd name="T33" fmla="*/ 8 h 15"/>
                <a:gd name="T34" fmla="*/ 7 w 9"/>
                <a:gd name="T35" fmla="*/ 9 h 15"/>
                <a:gd name="T36" fmla="*/ 2 w 9"/>
                <a:gd name="T37" fmla="*/ 9 h 15"/>
                <a:gd name="T38" fmla="*/ 2 w 9"/>
                <a:gd name="T39" fmla="*/ 13 h 15"/>
                <a:gd name="T40" fmla="*/ 8 w 9"/>
                <a:gd name="T41" fmla="*/ 13 h 15"/>
                <a:gd name="T42" fmla="*/ 9 w 9"/>
                <a:gd name="T43" fmla="*/ 14 h 15"/>
                <a:gd name="T44" fmla="*/ 9 w 9"/>
                <a:gd name="T45" fmla="*/ 14 h 15"/>
                <a:gd name="T46" fmla="*/ 9 w 9"/>
                <a:gd name="T47" fmla="*/ 15 h 15"/>
                <a:gd name="T48" fmla="*/ 8 w 9"/>
                <a:gd name="T49" fmla="*/ 15 h 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"/>
                <a:gd name="T76" fmla="*/ 0 h 15"/>
                <a:gd name="T77" fmla="*/ 9 w 9"/>
                <a:gd name="T78" fmla="*/ 15 h 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" h="15">
                  <a:moveTo>
                    <a:pt x="8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9" y="1"/>
                  </a:cubicBezTo>
                  <a:cubicBezTo>
                    <a:pt x="9" y="1"/>
                    <a:pt x="9" y="2"/>
                    <a:pt x="9" y="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8"/>
                    <a:pt x="9" y="8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8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9" name="Freeform 59"/>
            <p:cNvSpPr>
              <a:spLocks noChangeArrowheads="1"/>
            </p:cNvSpPr>
            <p:nvPr/>
          </p:nvSpPr>
          <p:spPr bwMode="auto">
            <a:xfrm>
              <a:off x="477838" y="385762"/>
              <a:ext cx="33338" cy="49213"/>
            </a:xfrm>
            <a:custGeom>
              <a:avLst/>
              <a:gdLst>
                <a:gd name="T0" fmla="*/ 10 w 10"/>
                <a:gd name="T1" fmla="*/ 2 h 15"/>
                <a:gd name="T2" fmla="*/ 10 w 10"/>
                <a:gd name="T3" fmla="*/ 6 h 15"/>
                <a:gd name="T4" fmla="*/ 9 w 10"/>
                <a:gd name="T5" fmla="*/ 8 h 15"/>
                <a:gd name="T6" fmla="*/ 10 w 10"/>
                <a:gd name="T7" fmla="*/ 10 h 15"/>
                <a:gd name="T8" fmla="*/ 10 w 10"/>
                <a:gd name="T9" fmla="*/ 13 h 15"/>
                <a:gd name="T10" fmla="*/ 9 w 10"/>
                <a:gd name="T11" fmla="*/ 15 h 15"/>
                <a:gd name="T12" fmla="*/ 8 w 10"/>
                <a:gd name="T13" fmla="*/ 15 h 15"/>
                <a:gd name="T14" fmla="*/ 1 w 10"/>
                <a:gd name="T15" fmla="*/ 15 h 15"/>
                <a:gd name="T16" fmla="*/ 1 w 10"/>
                <a:gd name="T17" fmla="*/ 15 h 15"/>
                <a:gd name="T18" fmla="*/ 1 w 10"/>
                <a:gd name="T19" fmla="*/ 14 h 15"/>
                <a:gd name="T20" fmla="*/ 1 w 10"/>
                <a:gd name="T21" fmla="*/ 14 h 15"/>
                <a:gd name="T22" fmla="*/ 1 w 10"/>
                <a:gd name="T23" fmla="*/ 13 h 15"/>
                <a:gd name="T24" fmla="*/ 8 w 10"/>
                <a:gd name="T25" fmla="*/ 13 h 15"/>
                <a:gd name="T26" fmla="*/ 8 w 10"/>
                <a:gd name="T27" fmla="*/ 10 h 15"/>
                <a:gd name="T28" fmla="*/ 8 w 10"/>
                <a:gd name="T29" fmla="*/ 9 h 15"/>
                <a:gd name="T30" fmla="*/ 7 w 10"/>
                <a:gd name="T31" fmla="*/ 9 h 15"/>
                <a:gd name="T32" fmla="*/ 3 w 10"/>
                <a:gd name="T33" fmla="*/ 9 h 15"/>
                <a:gd name="T34" fmla="*/ 3 w 10"/>
                <a:gd name="T35" fmla="*/ 8 h 15"/>
                <a:gd name="T36" fmla="*/ 2 w 10"/>
                <a:gd name="T37" fmla="*/ 8 h 15"/>
                <a:gd name="T38" fmla="*/ 3 w 10"/>
                <a:gd name="T39" fmla="*/ 7 h 15"/>
                <a:gd name="T40" fmla="*/ 3 w 10"/>
                <a:gd name="T41" fmla="*/ 7 h 15"/>
                <a:gd name="T42" fmla="*/ 7 w 10"/>
                <a:gd name="T43" fmla="*/ 7 h 15"/>
                <a:gd name="T44" fmla="*/ 8 w 10"/>
                <a:gd name="T45" fmla="*/ 7 h 15"/>
                <a:gd name="T46" fmla="*/ 8 w 10"/>
                <a:gd name="T47" fmla="*/ 6 h 15"/>
                <a:gd name="T48" fmla="*/ 8 w 10"/>
                <a:gd name="T49" fmla="*/ 2 h 15"/>
                <a:gd name="T50" fmla="*/ 1 w 10"/>
                <a:gd name="T51" fmla="*/ 2 h 15"/>
                <a:gd name="T52" fmla="*/ 1 w 10"/>
                <a:gd name="T53" fmla="*/ 2 h 15"/>
                <a:gd name="T54" fmla="*/ 0 w 10"/>
                <a:gd name="T55" fmla="*/ 1 h 15"/>
                <a:gd name="T56" fmla="*/ 1 w 10"/>
                <a:gd name="T57" fmla="*/ 1 h 15"/>
                <a:gd name="T58" fmla="*/ 1 w 10"/>
                <a:gd name="T59" fmla="*/ 0 h 15"/>
                <a:gd name="T60" fmla="*/ 8 w 10"/>
                <a:gd name="T61" fmla="*/ 0 h 15"/>
                <a:gd name="T62" fmla="*/ 9 w 10"/>
                <a:gd name="T63" fmla="*/ 1 h 15"/>
                <a:gd name="T64" fmla="*/ 10 w 10"/>
                <a:gd name="T65" fmla="*/ 2 h 1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"/>
                <a:gd name="T100" fmla="*/ 0 h 15"/>
                <a:gd name="T101" fmla="*/ 10 w 10"/>
                <a:gd name="T102" fmla="*/ 15 h 1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" h="15">
                  <a:moveTo>
                    <a:pt x="10" y="2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9" y="8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9" y="15"/>
                  </a:cubicBezTo>
                  <a:cubicBezTo>
                    <a:pt x="9" y="15"/>
                    <a:pt x="9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2" y="8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1"/>
                    <a:pt x="9" y="1"/>
                  </a:cubicBezTo>
                  <a:cubicBezTo>
                    <a:pt x="10" y="1"/>
                    <a:pt x="10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0" name="Freeform 60"/>
            <p:cNvSpPr>
              <a:spLocks noChangeArrowheads="1"/>
            </p:cNvSpPr>
            <p:nvPr/>
          </p:nvSpPr>
          <p:spPr bwMode="auto">
            <a:xfrm>
              <a:off x="523875" y="385762"/>
              <a:ext cx="25400" cy="49213"/>
            </a:xfrm>
            <a:custGeom>
              <a:avLst/>
              <a:gdLst>
                <a:gd name="T0" fmla="*/ 5 w 8"/>
                <a:gd name="T1" fmla="*/ 14 h 15"/>
                <a:gd name="T2" fmla="*/ 5 w 8"/>
                <a:gd name="T3" fmla="*/ 10 h 15"/>
                <a:gd name="T4" fmla="*/ 0 w 8"/>
                <a:gd name="T5" fmla="*/ 10 h 15"/>
                <a:gd name="T6" fmla="*/ 0 w 8"/>
                <a:gd name="T7" fmla="*/ 1 h 15"/>
                <a:gd name="T8" fmla="*/ 0 w 8"/>
                <a:gd name="T9" fmla="*/ 1 h 15"/>
                <a:gd name="T10" fmla="*/ 1 w 8"/>
                <a:gd name="T11" fmla="*/ 0 h 15"/>
                <a:gd name="T12" fmla="*/ 1 w 8"/>
                <a:gd name="T13" fmla="*/ 1 h 15"/>
                <a:gd name="T14" fmla="*/ 2 w 8"/>
                <a:gd name="T15" fmla="*/ 1 h 15"/>
                <a:gd name="T16" fmla="*/ 2 w 8"/>
                <a:gd name="T17" fmla="*/ 8 h 15"/>
                <a:gd name="T18" fmla="*/ 5 w 8"/>
                <a:gd name="T19" fmla="*/ 8 h 15"/>
                <a:gd name="T20" fmla="*/ 5 w 8"/>
                <a:gd name="T21" fmla="*/ 3 h 15"/>
                <a:gd name="T22" fmla="*/ 6 w 8"/>
                <a:gd name="T23" fmla="*/ 2 h 15"/>
                <a:gd name="T24" fmla="*/ 6 w 8"/>
                <a:gd name="T25" fmla="*/ 2 h 15"/>
                <a:gd name="T26" fmla="*/ 7 w 8"/>
                <a:gd name="T27" fmla="*/ 2 h 15"/>
                <a:gd name="T28" fmla="*/ 7 w 8"/>
                <a:gd name="T29" fmla="*/ 3 h 15"/>
                <a:gd name="T30" fmla="*/ 7 w 8"/>
                <a:gd name="T31" fmla="*/ 8 h 15"/>
                <a:gd name="T32" fmla="*/ 8 w 8"/>
                <a:gd name="T33" fmla="*/ 9 h 15"/>
                <a:gd name="T34" fmla="*/ 8 w 8"/>
                <a:gd name="T35" fmla="*/ 9 h 15"/>
                <a:gd name="T36" fmla="*/ 8 w 8"/>
                <a:gd name="T37" fmla="*/ 10 h 15"/>
                <a:gd name="T38" fmla="*/ 7 w 8"/>
                <a:gd name="T39" fmla="*/ 10 h 15"/>
                <a:gd name="T40" fmla="*/ 7 w 8"/>
                <a:gd name="T41" fmla="*/ 14 h 15"/>
                <a:gd name="T42" fmla="*/ 7 w 8"/>
                <a:gd name="T43" fmla="*/ 15 h 15"/>
                <a:gd name="T44" fmla="*/ 6 w 8"/>
                <a:gd name="T45" fmla="*/ 15 h 15"/>
                <a:gd name="T46" fmla="*/ 6 w 8"/>
                <a:gd name="T47" fmla="*/ 15 h 15"/>
                <a:gd name="T48" fmla="*/ 5 w 8"/>
                <a:gd name="T49" fmla="*/ 14 h 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"/>
                <a:gd name="T76" fmla="*/ 0 h 15"/>
                <a:gd name="T77" fmla="*/ 8 w 8"/>
                <a:gd name="T78" fmla="*/ 15 h 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" h="15">
                  <a:moveTo>
                    <a:pt x="5" y="14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7" y="10"/>
                    <a:pt x="7" y="10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5" y="15"/>
                    <a:pt x="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1" name="Freeform 61"/>
            <p:cNvSpPr>
              <a:spLocks noChangeArrowheads="1"/>
            </p:cNvSpPr>
            <p:nvPr/>
          </p:nvSpPr>
          <p:spPr bwMode="auto">
            <a:xfrm>
              <a:off x="555625" y="385762"/>
              <a:ext cx="33338" cy="49213"/>
            </a:xfrm>
            <a:custGeom>
              <a:avLst/>
              <a:gdLst>
                <a:gd name="T0" fmla="*/ 3 w 10"/>
                <a:gd name="T1" fmla="*/ 13 h 15"/>
                <a:gd name="T2" fmla="*/ 8 w 10"/>
                <a:gd name="T3" fmla="*/ 13 h 15"/>
                <a:gd name="T4" fmla="*/ 8 w 10"/>
                <a:gd name="T5" fmla="*/ 9 h 15"/>
                <a:gd name="T6" fmla="*/ 2 w 10"/>
                <a:gd name="T7" fmla="*/ 9 h 15"/>
                <a:gd name="T8" fmla="*/ 2 w 10"/>
                <a:gd name="T9" fmla="*/ 0 h 15"/>
                <a:gd name="T10" fmla="*/ 9 w 10"/>
                <a:gd name="T11" fmla="*/ 0 h 15"/>
                <a:gd name="T12" fmla="*/ 9 w 10"/>
                <a:gd name="T13" fmla="*/ 1 h 15"/>
                <a:gd name="T14" fmla="*/ 10 w 10"/>
                <a:gd name="T15" fmla="*/ 1 h 15"/>
                <a:gd name="T16" fmla="*/ 9 w 10"/>
                <a:gd name="T17" fmla="*/ 2 h 15"/>
                <a:gd name="T18" fmla="*/ 9 w 10"/>
                <a:gd name="T19" fmla="*/ 2 h 15"/>
                <a:gd name="T20" fmla="*/ 4 w 10"/>
                <a:gd name="T21" fmla="*/ 2 h 15"/>
                <a:gd name="T22" fmla="*/ 4 w 10"/>
                <a:gd name="T23" fmla="*/ 7 h 15"/>
                <a:gd name="T24" fmla="*/ 8 w 10"/>
                <a:gd name="T25" fmla="*/ 7 h 15"/>
                <a:gd name="T26" fmla="*/ 9 w 10"/>
                <a:gd name="T27" fmla="*/ 7 h 15"/>
                <a:gd name="T28" fmla="*/ 10 w 10"/>
                <a:gd name="T29" fmla="*/ 9 h 15"/>
                <a:gd name="T30" fmla="*/ 10 w 10"/>
                <a:gd name="T31" fmla="*/ 13 h 15"/>
                <a:gd name="T32" fmla="*/ 9 w 10"/>
                <a:gd name="T33" fmla="*/ 15 h 15"/>
                <a:gd name="T34" fmla="*/ 8 w 10"/>
                <a:gd name="T35" fmla="*/ 15 h 15"/>
                <a:gd name="T36" fmla="*/ 3 w 10"/>
                <a:gd name="T37" fmla="*/ 15 h 15"/>
                <a:gd name="T38" fmla="*/ 2 w 10"/>
                <a:gd name="T39" fmla="*/ 15 h 15"/>
                <a:gd name="T40" fmla="*/ 1 w 10"/>
                <a:gd name="T41" fmla="*/ 14 h 15"/>
                <a:gd name="T42" fmla="*/ 0 w 10"/>
                <a:gd name="T43" fmla="*/ 13 h 15"/>
                <a:gd name="T44" fmla="*/ 0 w 10"/>
                <a:gd name="T45" fmla="*/ 13 h 15"/>
                <a:gd name="T46" fmla="*/ 1 w 10"/>
                <a:gd name="T47" fmla="*/ 13 h 15"/>
                <a:gd name="T48" fmla="*/ 2 w 10"/>
                <a:gd name="T49" fmla="*/ 13 h 15"/>
                <a:gd name="T50" fmla="*/ 3 w 10"/>
                <a:gd name="T51" fmla="*/ 13 h 15"/>
                <a:gd name="T52" fmla="*/ 3 w 10"/>
                <a:gd name="T53" fmla="*/ 13 h 1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"/>
                <a:gd name="T82" fmla="*/ 0 h 15"/>
                <a:gd name="T83" fmla="*/ 10 w 10"/>
                <a:gd name="T84" fmla="*/ 15 h 1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" h="15">
                  <a:moveTo>
                    <a:pt x="3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9" y="7"/>
                    <a:pt x="9" y="7"/>
                  </a:cubicBezTo>
                  <a:cubicBezTo>
                    <a:pt x="9" y="8"/>
                    <a:pt x="10" y="8"/>
                    <a:pt x="10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9" y="14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2" name="Freeform 62"/>
            <p:cNvSpPr>
              <a:spLocks noEditPoints="1" noChangeArrowheads="1"/>
            </p:cNvSpPr>
            <p:nvPr/>
          </p:nvSpPr>
          <p:spPr bwMode="auto">
            <a:xfrm>
              <a:off x="598488" y="385762"/>
              <a:ext cx="31750" cy="49213"/>
            </a:xfrm>
            <a:custGeom>
              <a:avLst/>
              <a:gdLst>
                <a:gd name="T0" fmla="*/ 1 w 10"/>
                <a:gd name="T1" fmla="*/ 0 h 15"/>
                <a:gd name="T2" fmla="*/ 2 w 10"/>
                <a:gd name="T3" fmla="*/ 0 h 15"/>
                <a:gd name="T4" fmla="*/ 3 w 10"/>
                <a:gd name="T5" fmla="*/ 1 h 15"/>
                <a:gd name="T6" fmla="*/ 3 w 10"/>
                <a:gd name="T7" fmla="*/ 1 h 15"/>
                <a:gd name="T8" fmla="*/ 3 w 10"/>
                <a:gd name="T9" fmla="*/ 2 h 15"/>
                <a:gd name="T10" fmla="*/ 2 w 10"/>
                <a:gd name="T11" fmla="*/ 2 h 15"/>
                <a:gd name="T12" fmla="*/ 2 w 10"/>
                <a:gd name="T13" fmla="*/ 8 h 15"/>
                <a:gd name="T14" fmla="*/ 9 w 10"/>
                <a:gd name="T15" fmla="*/ 8 h 15"/>
                <a:gd name="T16" fmla="*/ 10 w 10"/>
                <a:gd name="T17" fmla="*/ 9 h 15"/>
                <a:gd name="T18" fmla="*/ 10 w 10"/>
                <a:gd name="T19" fmla="*/ 9 h 15"/>
                <a:gd name="T20" fmla="*/ 10 w 10"/>
                <a:gd name="T21" fmla="*/ 14 h 15"/>
                <a:gd name="T22" fmla="*/ 10 w 10"/>
                <a:gd name="T23" fmla="*/ 15 h 15"/>
                <a:gd name="T24" fmla="*/ 9 w 10"/>
                <a:gd name="T25" fmla="*/ 15 h 15"/>
                <a:gd name="T26" fmla="*/ 1 w 10"/>
                <a:gd name="T27" fmla="*/ 15 h 15"/>
                <a:gd name="T28" fmla="*/ 1 w 10"/>
                <a:gd name="T29" fmla="*/ 15 h 15"/>
                <a:gd name="T30" fmla="*/ 0 w 10"/>
                <a:gd name="T31" fmla="*/ 14 h 15"/>
                <a:gd name="T32" fmla="*/ 0 w 10"/>
                <a:gd name="T33" fmla="*/ 1 h 15"/>
                <a:gd name="T34" fmla="*/ 1 w 10"/>
                <a:gd name="T35" fmla="*/ 1 h 15"/>
                <a:gd name="T36" fmla="*/ 1 w 10"/>
                <a:gd name="T37" fmla="*/ 0 h 15"/>
                <a:gd name="T38" fmla="*/ 2 w 10"/>
                <a:gd name="T39" fmla="*/ 10 h 15"/>
                <a:gd name="T40" fmla="*/ 2 w 10"/>
                <a:gd name="T41" fmla="*/ 13 h 15"/>
                <a:gd name="T42" fmla="*/ 8 w 10"/>
                <a:gd name="T43" fmla="*/ 13 h 15"/>
                <a:gd name="T44" fmla="*/ 8 w 10"/>
                <a:gd name="T45" fmla="*/ 10 h 15"/>
                <a:gd name="T46" fmla="*/ 2 w 10"/>
                <a:gd name="T47" fmla="*/ 10 h 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0"/>
                <a:gd name="T73" fmla="*/ 0 h 15"/>
                <a:gd name="T74" fmla="*/ 10 w 10"/>
                <a:gd name="T75" fmla="*/ 15 h 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0" h="15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2" y="10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2" y="10"/>
                    <a:pt x="2" y="10"/>
                    <a:pt x="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3" name="Freeform 63"/>
            <p:cNvSpPr>
              <a:spLocks noChangeArrowheads="1"/>
            </p:cNvSpPr>
            <p:nvPr/>
          </p:nvSpPr>
          <p:spPr bwMode="auto">
            <a:xfrm>
              <a:off x="633413" y="385762"/>
              <a:ext cx="30163" cy="49213"/>
            </a:xfrm>
            <a:custGeom>
              <a:avLst/>
              <a:gdLst>
                <a:gd name="T0" fmla="*/ 0 w 9"/>
                <a:gd name="T1" fmla="*/ 2 h 15"/>
                <a:gd name="T2" fmla="*/ 0 w 9"/>
                <a:gd name="T3" fmla="*/ 1 h 15"/>
                <a:gd name="T4" fmla="*/ 0 w 9"/>
                <a:gd name="T5" fmla="*/ 1 h 15"/>
                <a:gd name="T6" fmla="*/ 0 w 9"/>
                <a:gd name="T7" fmla="*/ 0 h 15"/>
                <a:gd name="T8" fmla="*/ 9 w 9"/>
                <a:gd name="T9" fmla="*/ 0 h 15"/>
                <a:gd name="T10" fmla="*/ 9 w 9"/>
                <a:gd name="T11" fmla="*/ 6 h 15"/>
                <a:gd name="T12" fmla="*/ 9 w 9"/>
                <a:gd name="T13" fmla="*/ 7 h 15"/>
                <a:gd name="T14" fmla="*/ 5 w 9"/>
                <a:gd name="T15" fmla="*/ 10 h 15"/>
                <a:gd name="T16" fmla="*/ 5 w 9"/>
                <a:gd name="T17" fmla="*/ 14 h 15"/>
                <a:gd name="T18" fmla="*/ 5 w 9"/>
                <a:gd name="T19" fmla="*/ 15 h 15"/>
                <a:gd name="T20" fmla="*/ 4 w 9"/>
                <a:gd name="T21" fmla="*/ 15 h 15"/>
                <a:gd name="T22" fmla="*/ 4 w 9"/>
                <a:gd name="T23" fmla="*/ 15 h 15"/>
                <a:gd name="T24" fmla="*/ 3 w 9"/>
                <a:gd name="T25" fmla="*/ 14 h 15"/>
                <a:gd name="T26" fmla="*/ 3 w 9"/>
                <a:gd name="T27" fmla="*/ 10 h 15"/>
                <a:gd name="T28" fmla="*/ 4 w 9"/>
                <a:gd name="T29" fmla="*/ 9 h 15"/>
                <a:gd name="T30" fmla="*/ 7 w 9"/>
                <a:gd name="T31" fmla="*/ 6 h 15"/>
                <a:gd name="T32" fmla="*/ 7 w 9"/>
                <a:gd name="T33" fmla="*/ 2 h 15"/>
                <a:gd name="T34" fmla="*/ 1 w 9"/>
                <a:gd name="T35" fmla="*/ 2 h 15"/>
                <a:gd name="T36" fmla="*/ 0 w 9"/>
                <a:gd name="T37" fmla="*/ 3 h 15"/>
                <a:gd name="T38" fmla="*/ 0 w 9"/>
                <a:gd name="T39" fmla="*/ 3 h 15"/>
                <a:gd name="T40" fmla="*/ 0 w 9"/>
                <a:gd name="T41" fmla="*/ 2 h 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"/>
                <a:gd name="T64" fmla="*/ 0 h 15"/>
                <a:gd name="T65" fmla="*/ 9 w 9"/>
                <a:gd name="T66" fmla="*/ 15 h 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" h="15">
                  <a:moveTo>
                    <a:pt x="0" y="2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5"/>
                    <a:pt x="3" y="15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4" name="Freeform 64"/>
            <p:cNvSpPr>
              <a:spLocks noEditPoints="1" noChangeArrowheads="1"/>
            </p:cNvSpPr>
            <p:nvPr/>
          </p:nvSpPr>
          <p:spPr bwMode="auto">
            <a:xfrm>
              <a:off x="673100" y="385762"/>
              <a:ext cx="28575" cy="49213"/>
            </a:xfrm>
            <a:custGeom>
              <a:avLst/>
              <a:gdLst>
                <a:gd name="T0" fmla="*/ 0 w 9"/>
                <a:gd name="T1" fmla="*/ 13 h 15"/>
                <a:gd name="T2" fmla="*/ 0 w 9"/>
                <a:gd name="T3" fmla="*/ 9 h 15"/>
                <a:gd name="T4" fmla="*/ 0 w 9"/>
                <a:gd name="T5" fmla="*/ 7 h 15"/>
                <a:gd name="T6" fmla="*/ 1 w 9"/>
                <a:gd name="T7" fmla="*/ 7 h 15"/>
                <a:gd name="T8" fmla="*/ 1 w 9"/>
                <a:gd name="T9" fmla="*/ 1 h 15"/>
                <a:gd name="T10" fmla="*/ 2 w 9"/>
                <a:gd name="T11" fmla="*/ 1 h 15"/>
                <a:gd name="T12" fmla="*/ 2 w 9"/>
                <a:gd name="T13" fmla="*/ 0 h 15"/>
                <a:gd name="T14" fmla="*/ 6 w 9"/>
                <a:gd name="T15" fmla="*/ 0 h 15"/>
                <a:gd name="T16" fmla="*/ 7 w 9"/>
                <a:gd name="T17" fmla="*/ 1 h 15"/>
                <a:gd name="T18" fmla="*/ 7 w 9"/>
                <a:gd name="T19" fmla="*/ 1 h 15"/>
                <a:gd name="T20" fmla="*/ 7 w 9"/>
                <a:gd name="T21" fmla="*/ 7 h 15"/>
                <a:gd name="T22" fmla="*/ 9 w 9"/>
                <a:gd name="T23" fmla="*/ 7 h 15"/>
                <a:gd name="T24" fmla="*/ 9 w 9"/>
                <a:gd name="T25" fmla="*/ 9 h 15"/>
                <a:gd name="T26" fmla="*/ 9 w 9"/>
                <a:gd name="T27" fmla="*/ 13 h 15"/>
                <a:gd name="T28" fmla="*/ 9 w 9"/>
                <a:gd name="T29" fmla="*/ 15 h 15"/>
                <a:gd name="T30" fmla="*/ 7 w 9"/>
                <a:gd name="T31" fmla="*/ 15 h 15"/>
                <a:gd name="T32" fmla="*/ 1 w 9"/>
                <a:gd name="T33" fmla="*/ 15 h 15"/>
                <a:gd name="T34" fmla="*/ 0 w 9"/>
                <a:gd name="T35" fmla="*/ 15 h 15"/>
                <a:gd name="T36" fmla="*/ 0 w 9"/>
                <a:gd name="T37" fmla="*/ 13 h 15"/>
                <a:gd name="T38" fmla="*/ 3 w 9"/>
                <a:gd name="T39" fmla="*/ 2 h 15"/>
                <a:gd name="T40" fmla="*/ 3 w 9"/>
                <a:gd name="T41" fmla="*/ 7 h 15"/>
                <a:gd name="T42" fmla="*/ 5 w 9"/>
                <a:gd name="T43" fmla="*/ 7 h 15"/>
                <a:gd name="T44" fmla="*/ 5 w 9"/>
                <a:gd name="T45" fmla="*/ 2 h 15"/>
                <a:gd name="T46" fmla="*/ 3 w 9"/>
                <a:gd name="T47" fmla="*/ 2 h 15"/>
                <a:gd name="T48" fmla="*/ 1 w 9"/>
                <a:gd name="T49" fmla="*/ 9 h 15"/>
                <a:gd name="T50" fmla="*/ 1 w 9"/>
                <a:gd name="T51" fmla="*/ 13 h 15"/>
                <a:gd name="T52" fmla="*/ 7 w 9"/>
                <a:gd name="T53" fmla="*/ 13 h 15"/>
                <a:gd name="T54" fmla="*/ 7 w 9"/>
                <a:gd name="T55" fmla="*/ 9 h 15"/>
                <a:gd name="T56" fmla="*/ 1 w 9"/>
                <a:gd name="T57" fmla="*/ 9 h 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"/>
                <a:gd name="T88" fmla="*/ 0 h 15"/>
                <a:gd name="T89" fmla="*/ 9 w 9"/>
                <a:gd name="T90" fmla="*/ 15 h 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" h="15">
                  <a:moveTo>
                    <a:pt x="0" y="13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8"/>
                    <a:pt x="9" y="8"/>
                    <a:pt x="9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5"/>
                  </a:cubicBezTo>
                  <a:cubicBezTo>
                    <a:pt x="8" y="15"/>
                    <a:pt x="8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4"/>
                    <a:pt x="0" y="14"/>
                    <a:pt x="0" y="13"/>
                  </a:cubicBezTo>
                  <a:close/>
                  <a:moveTo>
                    <a:pt x="3" y="2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2"/>
                    <a:pt x="3" y="2"/>
                    <a:pt x="3" y="2"/>
                  </a:cubicBezTo>
                  <a:close/>
                  <a:moveTo>
                    <a:pt x="1" y="9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5" name="Freeform 65"/>
            <p:cNvSpPr>
              <a:spLocks noEditPoints="1" noChangeArrowheads="1"/>
            </p:cNvSpPr>
            <p:nvPr/>
          </p:nvSpPr>
          <p:spPr bwMode="auto">
            <a:xfrm>
              <a:off x="711200" y="385762"/>
              <a:ext cx="30163" cy="49213"/>
            </a:xfrm>
            <a:custGeom>
              <a:avLst/>
              <a:gdLst>
                <a:gd name="T0" fmla="*/ 8 w 9"/>
                <a:gd name="T1" fmla="*/ 15 h 15"/>
                <a:gd name="T2" fmla="*/ 7 w 9"/>
                <a:gd name="T3" fmla="*/ 15 h 15"/>
                <a:gd name="T4" fmla="*/ 6 w 9"/>
                <a:gd name="T5" fmla="*/ 15 h 15"/>
                <a:gd name="T6" fmla="*/ 6 w 9"/>
                <a:gd name="T7" fmla="*/ 14 h 15"/>
                <a:gd name="T8" fmla="*/ 6 w 9"/>
                <a:gd name="T9" fmla="*/ 14 h 15"/>
                <a:gd name="T10" fmla="*/ 7 w 9"/>
                <a:gd name="T11" fmla="*/ 13 h 15"/>
                <a:gd name="T12" fmla="*/ 7 w 9"/>
                <a:gd name="T13" fmla="*/ 7 h 15"/>
                <a:gd name="T14" fmla="*/ 0 w 9"/>
                <a:gd name="T15" fmla="*/ 7 h 15"/>
                <a:gd name="T16" fmla="*/ 0 w 9"/>
                <a:gd name="T17" fmla="*/ 7 h 15"/>
                <a:gd name="T18" fmla="*/ 0 w 9"/>
                <a:gd name="T19" fmla="*/ 6 h 15"/>
                <a:gd name="T20" fmla="*/ 0 w 9"/>
                <a:gd name="T21" fmla="*/ 1 h 15"/>
                <a:gd name="T22" fmla="*/ 0 w 9"/>
                <a:gd name="T23" fmla="*/ 1 h 15"/>
                <a:gd name="T24" fmla="*/ 0 w 9"/>
                <a:gd name="T25" fmla="*/ 0 h 15"/>
                <a:gd name="T26" fmla="*/ 8 w 9"/>
                <a:gd name="T27" fmla="*/ 0 h 15"/>
                <a:gd name="T28" fmla="*/ 9 w 9"/>
                <a:gd name="T29" fmla="*/ 1 h 15"/>
                <a:gd name="T30" fmla="*/ 9 w 9"/>
                <a:gd name="T31" fmla="*/ 1 h 15"/>
                <a:gd name="T32" fmla="*/ 9 w 9"/>
                <a:gd name="T33" fmla="*/ 14 h 15"/>
                <a:gd name="T34" fmla="*/ 9 w 9"/>
                <a:gd name="T35" fmla="*/ 15 h 15"/>
                <a:gd name="T36" fmla="*/ 8 w 9"/>
                <a:gd name="T37" fmla="*/ 15 h 15"/>
                <a:gd name="T38" fmla="*/ 7 w 9"/>
                <a:gd name="T39" fmla="*/ 5 h 15"/>
                <a:gd name="T40" fmla="*/ 7 w 9"/>
                <a:gd name="T41" fmla="*/ 2 h 15"/>
                <a:gd name="T42" fmla="*/ 1 w 9"/>
                <a:gd name="T43" fmla="*/ 2 h 15"/>
                <a:gd name="T44" fmla="*/ 1 w 9"/>
                <a:gd name="T45" fmla="*/ 5 h 15"/>
                <a:gd name="T46" fmla="*/ 7 w 9"/>
                <a:gd name="T47" fmla="*/ 5 h 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"/>
                <a:gd name="T73" fmla="*/ 0 h 15"/>
                <a:gd name="T74" fmla="*/ 9 w 9"/>
                <a:gd name="T75" fmla="*/ 15 h 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" h="15"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5"/>
                    <a:pt x="6" y="15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lose/>
                  <a:moveTo>
                    <a:pt x="7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7" y="5"/>
                    <a:pt x="7" y="5"/>
                    <a:pt x="7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6" name="Freeform 66"/>
            <p:cNvSpPr>
              <a:spLocks noEditPoints="1" noChangeArrowheads="1"/>
            </p:cNvSpPr>
            <p:nvPr/>
          </p:nvSpPr>
          <p:spPr bwMode="auto">
            <a:xfrm>
              <a:off x="468313" y="571500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1 h 24"/>
                <a:gd name="T20" fmla="*/ 20 w 24"/>
                <a:gd name="T21" fmla="*/ 1 h 24"/>
                <a:gd name="T22" fmla="*/ 22 w 24"/>
                <a:gd name="T23" fmla="*/ 4 h 24"/>
                <a:gd name="T24" fmla="*/ 22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1 w 24"/>
                <a:gd name="T31" fmla="*/ 20 h 24"/>
                <a:gd name="T32" fmla="*/ 1 w 24"/>
                <a:gd name="T33" fmla="*/ 4 h 24"/>
                <a:gd name="T34" fmla="*/ 4 w 24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1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2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  <a:moveTo>
                    <a:pt x="4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1"/>
                    <a:pt x="21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7" name="Freeform 67"/>
            <p:cNvSpPr>
              <a:spLocks noChangeArrowheads="1"/>
            </p:cNvSpPr>
            <p:nvPr/>
          </p:nvSpPr>
          <p:spPr bwMode="auto">
            <a:xfrm>
              <a:off x="471488" y="574675"/>
              <a:ext cx="68263" cy="68263"/>
            </a:xfrm>
            <a:custGeom>
              <a:avLst/>
              <a:gdLst>
                <a:gd name="T0" fmla="*/ 3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3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3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3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8" name="Freeform 68"/>
            <p:cNvSpPr>
              <a:spLocks noEditPoints="1" noChangeArrowheads="1"/>
            </p:cNvSpPr>
            <p:nvPr/>
          </p:nvSpPr>
          <p:spPr bwMode="auto">
            <a:xfrm>
              <a:off x="588963" y="571500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1 h 24"/>
                <a:gd name="T20" fmla="*/ 20 w 24"/>
                <a:gd name="T21" fmla="*/ 1 h 24"/>
                <a:gd name="T22" fmla="*/ 23 w 24"/>
                <a:gd name="T23" fmla="*/ 4 h 24"/>
                <a:gd name="T24" fmla="*/ 23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2 w 24"/>
                <a:gd name="T31" fmla="*/ 20 h 24"/>
                <a:gd name="T32" fmla="*/ 2 w 24"/>
                <a:gd name="T33" fmla="*/ 4 h 24"/>
                <a:gd name="T34" fmla="*/ 4 w 24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4" y="1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3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9" name="Freeform 69"/>
            <p:cNvSpPr>
              <a:spLocks noChangeArrowheads="1"/>
            </p:cNvSpPr>
            <p:nvPr/>
          </p:nvSpPr>
          <p:spPr bwMode="auto">
            <a:xfrm>
              <a:off x="595313" y="574675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8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8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8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0" name="Freeform 70"/>
            <p:cNvSpPr>
              <a:spLocks noEditPoints="1" noChangeArrowheads="1"/>
            </p:cNvSpPr>
            <p:nvPr/>
          </p:nvSpPr>
          <p:spPr bwMode="auto">
            <a:xfrm>
              <a:off x="708025" y="571500"/>
              <a:ext cx="82550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1 h 24"/>
                <a:gd name="T20" fmla="*/ 21 w 25"/>
                <a:gd name="T21" fmla="*/ 1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1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1" name="Freeform 71"/>
            <p:cNvSpPr>
              <a:spLocks noChangeArrowheads="1"/>
            </p:cNvSpPr>
            <p:nvPr/>
          </p:nvSpPr>
          <p:spPr bwMode="auto">
            <a:xfrm>
              <a:off x="714375" y="574675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2" name="Freeform 72"/>
            <p:cNvSpPr>
              <a:spLocks noEditPoints="1" noChangeArrowheads="1"/>
            </p:cNvSpPr>
            <p:nvPr/>
          </p:nvSpPr>
          <p:spPr bwMode="auto">
            <a:xfrm>
              <a:off x="344488" y="677862"/>
              <a:ext cx="80963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2 h 24"/>
                <a:gd name="T20" fmla="*/ 21 w 25"/>
                <a:gd name="T21" fmla="*/ 2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2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2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3" y="3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3" name="Freeform 73"/>
            <p:cNvSpPr>
              <a:spLocks noChangeArrowheads="1"/>
            </p:cNvSpPr>
            <p:nvPr/>
          </p:nvSpPr>
          <p:spPr bwMode="auto">
            <a:xfrm>
              <a:off x="350838" y="684212"/>
              <a:ext cx="68263" cy="65088"/>
            </a:xfrm>
            <a:custGeom>
              <a:avLst/>
              <a:gdLst>
                <a:gd name="T0" fmla="*/ 2 w 21"/>
                <a:gd name="T1" fmla="*/ 0 h 20"/>
                <a:gd name="T2" fmla="*/ 19 w 21"/>
                <a:gd name="T3" fmla="*/ 0 h 20"/>
                <a:gd name="T4" fmla="*/ 21 w 21"/>
                <a:gd name="T5" fmla="*/ 2 h 20"/>
                <a:gd name="T6" fmla="*/ 21 w 21"/>
                <a:gd name="T7" fmla="*/ 18 h 20"/>
                <a:gd name="T8" fmla="*/ 19 w 21"/>
                <a:gd name="T9" fmla="*/ 20 h 20"/>
                <a:gd name="T10" fmla="*/ 2 w 21"/>
                <a:gd name="T11" fmla="*/ 20 h 20"/>
                <a:gd name="T12" fmla="*/ 0 w 21"/>
                <a:gd name="T13" fmla="*/ 18 h 20"/>
                <a:gd name="T14" fmla="*/ 0 w 21"/>
                <a:gd name="T15" fmla="*/ 2 h 20"/>
                <a:gd name="T16" fmla="*/ 2 w 21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0"/>
                <a:gd name="T29" fmla="*/ 21 w 21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0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4" name="Freeform 74"/>
            <p:cNvSpPr>
              <a:spLocks noEditPoints="1" noChangeArrowheads="1"/>
            </p:cNvSpPr>
            <p:nvPr/>
          </p:nvSpPr>
          <p:spPr bwMode="auto">
            <a:xfrm>
              <a:off x="468313" y="677862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2 h 24"/>
                <a:gd name="T20" fmla="*/ 20 w 24"/>
                <a:gd name="T21" fmla="*/ 2 h 24"/>
                <a:gd name="T22" fmla="*/ 22 w 24"/>
                <a:gd name="T23" fmla="*/ 4 h 24"/>
                <a:gd name="T24" fmla="*/ 22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1 w 24"/>
                <a:gd name="T31" fmla="*/ 20 h 24"/>
                <a:gd name="T32" fmla="*/ 1 w 24"/>
                <a:gd name="T33" fmla="*/ 4 h 24"/>
                <a:gd name="T34" fmla="*/ 4 w 24"/>
                <a:gd name="T35" fmla="*/ 2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2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  <a:moveTo>
                    <a:pt x="4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1" y="2"/>
                    <a:pt x="22" y="3"/>
                    <a:pt x="22" y="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1"/>
                    <a:pt x="21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5" name="Freeform 75"/>
            <p:cNvSpPr>
              <a:spLocks noChangeArrowheads="1"/>
            </p:cNvSpPr>
            <p:nvPr/>
          </p:nvSpPr>
          <p:spPr bwMode="auto">
            <a:xfrm>
              <a:off x="471488" y="684212"/>
              <a:ext cx="68263" cy="65088"/>
            </a:xfrm>
            <a:custGeom>
              <a:avLst/>
              <a:gdLst>
                <a:gd name="T0" fmla="*/ 3 w 21"/>
                <a:gd name="T1" fmla="*/ 0 h 20"/>
                <a:gd name="T2" fmla="*/ 19 w 21"/>
                <a:gd name="T3" fmla="*/ 0 h 20"/>
                <a:gd name="T4" fmla="*/ 21 w 21"/>
                <a:gd name="T5" fmla="*/ 2 h 20"/>
                <a:gd name="T6" fmla="*/ 21 w 21"/>
                <a:gd name="T7" fmla="*/ 18 h 20"/>
                <a:gd name="T8" fmla="*/ 19 w 21"/>
                <a:gd name="T9" fmla="*/ 20 h 20"/>
                <a:gd name="T10" fmla="*/ 3 w 21"/>
                <a:gd name="T11" fmla="*/ 20 h 20"/>
                <a:gd name="T12" fmla="*/ 0 w 21"/>
                <a:gd name="T13" fmla="*/ 18 h 20"/>
                <a:gd name="T14" fmla="*/ 0 w 21"/>
                <a:gd name="T15" fmla="*/ 2 h 20"/>
                <a:gd name="T16" fmla="*/ 3 w 21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0"/>
                <a:gd name="T29" fmla="*/ 21 w 21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0">
                  <a:moveTo>
                    <a:pt x="3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6" name="Freeform 76"/>
            <p:cNvSpPr>
              <a:spLocks noEditPoints="1" noChangeArrowheads="1"/>
            </p:cNvSpPr>
            <p:nvPr/>
          </p:nvSpPr>
          <p:spPr bwMode="auto">
            <a:xfrm>
              <a:off x="588963" y="677862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2 h 24"/>
                <a:gd name="T20" fmla="*/ 20 w 24"/>
                <a:gd name="T21" fmla="*/ 2 h 24"/>
                <a:gd name="T22" fmla="*/ 23 w 24"/>
                <a:gd name="T23" fmla="*/ 4 h 24"/>
                <a:gd name="T24" fmla="*/ 23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2 w 24"/>
                <a:gd name="T31" fmla="*/ 20 h 24"/>
                <a:gd name="T32" fmla="*/ 2 w 24"/>
                <a:gd name="T33" fmla="*/ 4 h 24"/>
                <a:gd name="T34" fmla="*/ 4 w 24"/>
                <a:gd name="T35" fmla="*/ 2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4" y="2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3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4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2" y="2"/>
                    <a:pt x="23" y="3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7" name="Freeform 77"/>
            <p:cNvSpPr>
              <a:spLocks noChangeArrowheads="1"/>
            </p:cNvSpPr>
            <p:nvPr/>
          </p:nvSpPr>
          <p:spPr bwMode="auto">
            <a:xfrm>
              <a:off x="595313" y="684212"/>
              <a:ext cx="68263" cy="65088"/>
            </a:xfrm>
            <a:custGeom>
              <a:avLst/>
              <a:gdLst>
                <a:gd name="T0" fmla="*/ 2 w 21"/>
                <a:gd name="T1" fmla="*/ 0 h 20"/>
                <a:gd name="T2" fmla="*/ 18 w 21"/>
                <a:gd name="T3" fmla="*/ 0 h 20"/>
                <a:gd name="T4" fmla="*/ 21 w 21"/>
                <a:gd name="T5" fmla="*/ 2 h 20"/>
                <a:gd name="T6" fmla="*/ 21 w 21"/>
                <a:gd name="T7" fmla="*/ 18 h 20"/>
                <a:gd name="T8" fmla="*/ 18 w 21"/>
                <a:gd name="T9" fmla="*/ 20 h 20"/>
                <a:gd name="T10" fmla="*/ 2 w 21"/>
                <a:gd name="T11" fmla="*/ 20 h 20"/>
                <a:gd name="T12" fmla="*/ 0 w 21"/>
                <a:gd name="T13" fmla="*/ 18 h 20"/>
                <a:gd name="T14" fmla="*/ 0 w 21"/>
                <a:gd name="T15" fmla="*/ 2 h 20"/>
                <a:gd name="T16" fmla="*/ 2 w 21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0"/>
                <a:gd name="T29" fmla="*/ 21 w 21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0">
                  <a:moveTo>
                    <a:pt x="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0" y="20"/>
                    <a:pt x="18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8" name="Freeform 78"/>
            <p:cNvSpPr>
              <a:spLocks noEditPoints="1" noChangeArrowheads="1"/>
            </p:cNvSpPr>
            <p:nvPr/>
          </p:nvSpPr>
          <p:spPr bwMode="auto">
            <a:xfrm>
              <a:off x="708025" y="677862"/>
              <a:ext cx="82550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2 h 24"/>
                <a:gd name="T20" fmla="*/ 21 w 25"/>
                <a:gd name="T21" fmla="*/ 2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2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2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3" y="3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9" name="Freeform 79"/>
            <p:cNvSpPr>
              <a:spLocks noChangeArrowheads="1"/>
            </p:cNvSpPr>
            <p:nvPr/>
          </p:nvSpPr>
          <p:spPr bwMode="auto">
            <a:xfrm>
              <a:off x="714375" y="684212"/>
              <a:ext cx="68263" cy="65088"/>
            </a:xfrm>
            <a:custGeom>
              <a:avLst/>
              <a:gdLst>
                <a:gd name="T0" fmla="*/ 2 w 21"/>
                <a:gd name="T1" fmla="*/ 0 h 20"/>
                <a:gd name="T2" fmla="*/ 19 w 21"/>
                <a:gd name="T3" fmla="*/ 0 h 20"/>
                <a:gd name="T4" fmla="*/ 21 w 21"/>
                <a:gd name="T5" fmla="*/ 2 h 20"/>
                <a:gd name="T6" fmla="*/ 21 w 21"/>
                <a:gd name="T7" fmla="*/ 18 h 20"/>
                <a:gd name="T8" fmla="*/ 19 w 21"/>
                <a:gd name="T9" fmla="*/ 20 h 20"/>
                <a:gd name="T10" fmla="*/ 2 w 21"/>
                <a:gd name="T11" fmla="*/ 20 h 20"/>
                <a:gd name="T12" fmla="*/ 0 w 21"/>
                <a:gd name="T13" fmla="*/ 18 h 20"/>
                <a:gd name="T14" fmla="*/ 0 w 21"/>
                <a:gd name="T15" fmla="*/ 2 h 20"/>
                <a:gd name="T16" fmla="*/ 2 w 21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0"/>
                <a:gd name="T29" fmla="*/ 21 w 21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0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0" name="Freeform 80"/>
            <p:cNvSpPr>
              <a:spLocks noEditPoints="1" noChangeArrowheads="1"/>
            </p:cNvSpPr>
            <p:nvPr/>
          </p:nvSpPr>
          <p:spPr bwMode="auto">
            <a:xfrm>
              <a:off x="344488" y="788987"/>
              <a:ext cx="80963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1 h 24"/>
                <a:gd name="T20" fmla="*/ 21 w 25"/>
                <a:gd name="T21" fmla="*/ 1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1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1" name="Freeform 81"/>
            <p:cNvSpPr>
              <a:spLocks noChangeArrowheads="1"/>
            </p:cNvSpPr>
            <p:nvPr/>
          </p:nvSpPr>
          <p:spPr bwMode="auto">
            <a:xfrm>
              <a:off x="350838" y="792162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2" name="Freeform 82"/>
            <p:cNvSpPr>
              <a:spLocks noEditPoints="1" noChangeArrowheads="1"/>
            </p:cNvSpPr>
            <p:nvPr/>
          </p:nvSpPr>
          <p:spPr bwMode="auto">
            <a:xfrm>
              <a:off x="468313" y="788987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1 h 24"/>
                <a:gd name="T20" fmla="*/ 20 w 24"/>
                <a:gd name="T21" fmla="*/ 1 h 24"/>
                <a:gd name="T22" fmla="*/ 22 w 24"/>
                <a:gd name="T23" fmla="*/ 4 h 24"/>
                <a:gd name="T24" fmla="*/ 22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1 w 24"/>
                <a:gd name="T31" fmla="*/ 20 h 24"/>
                <a:gd name="T32" fmla="*/ 1 w 24"/>
                <a:gd name="T33" fmla="*/ 4 h 24"/>
                <a:gd name="T34" fmla="*/ 4 w 24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1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2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  <a:moveTo>
                    <a:pt x="4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1"/>
                    <a:pt x="21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3" name="Freeform 83"/>
            <p:cNvSpPr>
              <a:spLocks noChangeArrowheads="1"/>
            </p:cNvSpPr>
            <p:nvPr/>
          </p:nvSpPr>
          <p:spPr bwMode="auto">
            <a:xfrm>
              <a:off x="471488" y="792162"/>
              <a:ext cx="68263" cy="68263"/>
            </a:xfrm>
            <a:custGeom>
              <a:avLst/>
              <a:gdLst>
                <a:gd name="T0" fmla="*/ 3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3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3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3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4" name="Freeform 84"/>
            <p:cNvSpPr>
              <a:spLocks noEditPoints="1" noChangeArrowheads="1"/>
            </p:cNvSpPr>
            <p:nvPr/>
          </p:nvSpPr>
          <p:spPr bwMode="auto">
            <a:xfrm>
              <a:off x="588963" y="788987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1 h 24"/>
                <a:gd name="T20" fmla="*/ 20 w 24"/>
                <a:gd name="T21" fmla="*/ 1 h 24"/>
                <a:gd name="T22" fmla="*/ 23 w 24"/>
                <a:gd name="T23" fmla="*/ 4 h 24"/>
                <a:gd name="T24" fmla="*/ 23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2 w 24"/>
                <a:gd name="T31" fmla="*/ 20 h 24"/>
                <a:gd name="T32" fmla="*/ 2 w 24"/>
                <a:gd name="T33" fmla="*/ 4 h 24"/>
                <a:gd name="T34" fmla="*/ 4 w 24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4" y="1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3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5" name="Freeform 85"/>
            <p:cNvSpPr>
              <a:spLocks noChangeArrowheads="1"/>
            </p:cNvSpPr>
            <p:nvPr/>
          </p:nvSpPr>
          <p:spPr bwMode="auto">
            <a:xfrm>
              <a:off x="595313" y="792162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8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8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8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6" name="Freeform 86"/>
            <p:cNvSpPr>
              <a:spLocks noEditPoints="1" noChangeArrowheads="1"/>
            </p:cNvSpPr>
            <p:nvPr/>
          </p:nvSpPr>
          <p:spPr bwMode="auto">
            <a:xfrm>
              <a:off x="708025" y="788987"/>
              <a:ext cx="82550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1 h 24"/>
                <a:gd name="T20" fmla="*/ 21 w 25"/>
                <a:gd name="T21" fmla="*/ 1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1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7" name="Freeform 87"/>
            <p:cNvSpPr>
              <a:spLocks noChangeArrowheads="1"/>
            </p:cNvSpPr>
            <p:nvPr/>
          </p:nvSpPr>
          <p:spPr bwMode="auto">
            <a:xfrm>
              <a:off x="714375" y="792162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8978" name="组合 296"/>
          <p:cNvGrpSpPr/>
          <p:nvPr/>
        </p:nvGrpSpPr>
        <p:grpSpPr bwMode="auto">
          <a:xfrm>
            <a:off x="5299075" y="854075"/>
            <a:ext cx="442913" cy="442913"/>
            <a:chOff x="0" y="0"/>
            <a:chExt cx="1149350" cy="1149350"/>
          </a:xfrm>
        </p:grpSpPr>
        <p:sp>
          <p:nvSpPr>
            <p:cNvPr id="38979" name="Oval 23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0" name="Freeform 88"/>
            <p:cNvSpPr>
              <a:spLocks noChangeArrowheads="1"/>
            </p:cNvSpPr>
            <p:nvPr/>
          </p:nvSpPr>
          <p:spPr bwMode="auto">
            <a:xfrm>
              <a:off x="161925" y="322263"/>
              <a:ext cx="987425" cy="823913"/>
            </a:xfrm>
            <a:custGeom>
              <a:avLst/>
              <a:gdLst>
                <a:gd name="T0" fmla="*/ 223 w 304"/>
                <a:gd name="T1" fmla="*/ 0 h 254"/>
                <a:gd name="T2" fmla="*/ 304 w 304"/>
                <a:gd name="T3" fmla="*/ 82 h 254"/>
                <a:gd name="T4" fmla="*/ 145 w 304"/>
                <a:gd name="T5" fmla="*/ 254 h 254"/>
                <a:gd name="T6" fmla="*/ 46 w 304"/>
                <a:gd name="T7" fmla="*/ 154 h 254"/>
                <a:gd name="T8" fmla="*/ 74 w 304"/>
                <a:gd name="T9" fmla="*/ 146 h 254"/>
                <a:gd name="T10" fmla="*/ 0 w 304"/>
                <a:gd name="T11" fmla="*/ 72 h 254"/>
                <a:gd name="T12" fmla="*/ 223 w 304"/>
                <a:gd name="T13" fmla="*/ 0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4"/>
                <a:gd name="T22" fmla="*/ 0 h 254"/>
                <a:gd name="T23" fmla="*/ 304 w 30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4" h="254">
                  <a:moveTo>
                    <a:pt x="223" y="0"/>
                  </a:moveTo>
                  <a:cubicBezTo>
                    <a:pt x="304" y="82"/>
                    <a:pt x="304" y="82"/>
                    <a:pt x="304" y="82"/>
                  </a:cubicBezTo>
                  <a:cubicBezTo>
                    <a:pt x="303" y="172"/>
                    <a:pt x="233" y="246"/>
                    <a:pt x="145" y="2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23" y="0"/>
                    <a:pt x="223" y="0"/>
                    <a:pt x="223" y="0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1" name="Freeform 89"/>
            <p:cNvSpPr>
              <a:spLocks noChangeArrowheads="1"/>
            </p:cNvSpPr>
            <p:nvPr/>
          </p:nvSpPr>
          <p:spPr bwMode="auto">
            <a:xfrm>
              <a:off x="161925" y="322263"/>
              <a:ext cx="828675" cy="233363"/>
            </a:xfrm>
            <a:custGeom>
              <a:avLst/>
              <a:gdLst>
                <a:gd name="T0" fmla="*/ 223 w 255"/>
                <a:gd name="T1" fmla="*/ 0 h 72"/>
                <a:gd name="T2" fmla="*/ 31 w 255"/>
                <a:gd name="T3" fmla="*/ 0 h 72"/>
                <a:gd name="T4" fmla="*/ 0 w 255"/>
                <a:gd name="T5" fmla="*/ 72 h 72"/>
                <a:gd name="T6" fmla="*/ 255 w 255"/>
                <a:gd name="T7" fmla="*/ 72 h 72"/>
                <a:gd name="T8" fmla="*/ 223 w 255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72"/>
                <a:gd name="T17" fmla="*/ 255 w 255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72">
                  <a:moveTo>
                    <a:pt x="223" y="0"/>
                  </a:moveTo>
                  <a:cubicBezTo>
                    <a:pt x="159" y="0"/>
                    <a:pt x="95" y="0"/>
                    <a:pt x="31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85" y="72"/>
                    <a:pt x="170" y="72"/>
                    <a:pt x="255" y="72"/>
                  </a:cubicBezTo>
                  <a:cubicBezTo>
                    <a:pt x="223" y="0"/>
                    <a:pt x="223" y="0"/>
                    <a:pt x="2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2" name="Freeform 90"/>
            <p:cNvSpPr>
              <a:spLocks noChangeArrowheads="1"/>
            </p:cNvSpPr>
            <p:nvPr/>
          </p:nvSpPr>
          <p:spPr bwMode="auto">
            <a:xfrm>
              <a:off x="188912" y="338138"/>
              <a:ext cx="774700" cy="201613"/>
            </a:xfrm>
            <a:custGeom>
              <a:avLst/>
              <a:gdLst>
                <a:gd name="T0" fmla="*/ 433 w 488"/>
                <a:gd name="T1" fmla="*/ 0 h 127"/>
                <a:gd name="T2" fmla="*/ 488 w 488"/>
                <a:gd name="T3" fmla="*/ 127 h 127"/>
                <a:gd name="T4" fmla="*/ 268 w 488"/>
                <a:gd name="T5" fmla="*/ 127 h 127"/>
                <a:gd name="T6" fmla="*/ 247 w 488"/>
                <a:gd name="T7" fmla="*/ 127 h 127"/>
                <a:gd name="T8" fmla="*/ 0 w 488"/>
                <a:gd name="T9" fmla="*/ 127 h 127"/>
                <a:gd name="T10" fmla="*/ 55 w 488"/>
                <a:gd name="T11" fmla="*/ 0 h 127"/>
                <a:gd name="T12" fmla="*/ 247 w 488"/>
                <a:gd name="T13" fmla="*/ 0 h 127"/>
                <a:gd name="T14" fmla="*/ 268 w 488"/>
                <a:gd name="T15" fmla="*/ 0 h 127"/>
                <a:gd name="T16" fmla="*/ 433 w 488"/>
                <a:gd name="T17" fmla="*/ 0 h 127"/>
                <a:gd name="T18" fmla="*/ 433 w 488"/>
                <a:gd name="T19" fmla="*/ 0 h 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88"/>
                <a:gd name="T31" fmla="*/ 0 h 127"/>
                <a:gd name="T32" fmla="*/ 488 w 488"/>
                <a:gd name="T33" fmla="*/ 127 h 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88" h="127">
                  <a:moveTo>
                    <a:pt x="433" y="0"/>
                  </a:moveTo>
                  <a:lnTo>
                    <a:pt x="488" y="127"/>
                  </a:lnTo>
                  <a:lnTo>
                    <a:pt x="268" y="127"/>
                  </a:lnTo>
                  <a:lnTo>
                    <a:pt x="247" y="127"/>
                  </a:lnTo>
                  <a:lnTo>
                    <a:pt x="0" y="127"/>
                  </a:lnTo>
                  <a:lnTo>
                    <a:pt x="55" y="0"/>
                  </a:lnTo>
                  <a:lnTo>
                    <a:pt x="247" y="0"/>
                  </a:lnTo>
                  <a:lnTo>
                    <a:pt x="268" y="0"/>
                  </a:lnTo>
                  <a:lnTo>
                    <a:pt x="433" y="0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3" name="Freeform 91"/>
            <p:cNvSpPr>
              <a:spLocks noChangeArrowheads="1"/>
            </p:cNvSpPr>
            <p:nvPr/>
          </p:nvSpPr>
          <p:spPr bwMode="auto">
            <a:xfrm>
              <a:off x="331787" y="379413"/>
              <a:ext cx="485775" cy="123825"/>
            </a:xfrm>
            <a:custGeom>
              <a:avLst/>
              <a:gdLst>
                <a:gd name="T0" fmla="*/ 292 w 306"/>
                <a:gd name="T1" fmla="*/ 17 h 78"/>
                <a:gd name="T2" fmla="*/ 257 w 306"/>
                <a:gd name="T3" fmla="*/ 17 h 78"/>
                <a:gd name="T4" fmla="*/ 251 w 306"/>
                <a:gd name="T5" fmla="*/ 0 h 78"/>
                <a:gd name="T6" fmla="*/ 55 w 306"/>
                <a:gd name="T7" fmla="*/ 0 h 78"/>
                <a:gd name="T8" fmla="*/ 51 w 306"/>
                <a:gd name="T9" fmla="*/ 17 h 78"/>
                <a:gd name="T10" fmla="*/ 14 w 306"/>
                <a:gd name="T11" fmla="*/ 17 h 78"/>
                <a:gd name="T12" fmla="*/ 0 w 306"/>
                <a:gd name="T13" fmla="*/ 54 h 78"/>
                <a:gd name="T14" fmla="*/ 40 w 306"/>
                <a:gd name="T15" fmla="*/ 54 h 78"/>
                <a:gd name="T16" fmla="*/ 30 w 306"/>
                <a:gd name="T17" fmla="*/ 78 h 78"/>
                <a:gd name="T18" fmla="*/ 276 w 306"/>
                <a:gd name="T19" fmla="*/ 78 h 78"/>
                <a:gd name="T20" fmla="*/ 268 w 306"/>
                <a:gd name="T21" fmla="*/ 54 h 78"/>
                <a:gd name="T22" fmla="*/ 306 w 306"/>
                <a:gd name="T23" fmla="*/ 54 h 78"/>
                <a:gd name="T24" fmla="*/ 292 w 306"/>
                <a:gd name="T25" fmla="*/ 17 h 78"/>
                <a:gd name="T26" fmla="*/ 292 w 306"/>
                <a:gd name="T27" fmla="*/ 17 h 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6"/>
                <a:gd name="T43" fmla="*/ 0 h 78"/>
                <a:gd name="T44" fmla="*/ 306 w 306"/>
                <a:gd name="T45" fmla="*/ 78 h 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6" h="78">
                  <a:moveTo>
                    <a:pt x="292" y="17"/>
                  </a:moveTo>
                  <a:lnTo>
                    <a:pt x="257" y="17"/>
                  </a:lnTo>
                  <a:lnTo>
                    <a:pt x="251" y="0"/>
                  </a:lnTo>
                  <a:lnTo>
                    <a:pt x="55" y="0"/>
                  </a:lnTo>
                  <a:lnTo>
                    <a:pt x="51" y="17"/>
                  </a:lnTo>
                  <a:lnTo>
                    <a:pt x="14" y="17"/>
                  </a:lnTo>
                  <a:lnTo>
                    <a:pt x="0" y="54"/>
                  </a:lnTo>
                  <a:lnTo>
                    <a:pt x="40" y="54"/>
                  </a:lnTo>
                  <a:lnTo>
                    <a:pt x="30" y="78"/>
                  </a:lnTo>
                  <a:lnTo>
                    <a:pt x="276" y="78"/>
                  </a:lnTo>
                  <a:lnTo>
                    <a:pt x="268" y="54"/>
                  </a:lnTo>
                  <a:lnTo>
                    <a:pt x="306" y="54"/>
                  </a:lnTo>
                  <a:lnTo>
                    <a:pt x="292" y="17"/>
                  </a:lnTo>
                  <a:lnTo>
                    <a:pt x="292" y="17"/>
                  </a:lnTo>
                  <a:close/>
                </a:path>
              </a:pathLst>
            </a:custGeom>
            <a:solidFill>
              <a:srgbClr val="3A5A7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4" name="Freeform 92"/>
            <p:cNvSpPr>
              <a:spLocks noChangeArrowheads="1"/>
            </p:cNvSpPr>
            <p:nvPr/>
          </p:nvSpPr>
          <p:spPr bwMode="auto">
            <a:xfrm>
              <a:off x="304800" y="428625"/>
              <a:ext cx="595313" cy="400050"/>
            </a:xfrm>
            <a:custGeom>
              <a:avLst/>
              <a:gdLst>
                <a:gd name="T0" fmla="*/ 142 w 183"/>
                <a:gd name="T1" fmla="*/ 2 h 123"/>
                <a:gd name="T2" fmla="*/ 138 w 183"/>
                <a:gd name="T3" fmla="*/ 0 h 123"/>
                <a:gd name="T4" fmla="*/ 30 w 183"/>
                <a:gd name="T5" fmla="*/ 0 h 123"/>
                <a:gd name="T6" fmla="*/ 25 w 183"/>
                <a:gd name="T7" fmla="*/ 2 h 123"/>
                <a:gd name="T8" fmla="*/ 1 w 183"/>
                <a:gd name="T9" fmla="*/ 119 h 123"/>
                <a:gd name="T10" fmla="*/ 6 w 183"/>
                <a:gd name="T11" fmla="*/ 123 h 123"/>
                <a:gd name="T12" fmla="*/ 177 w 183"/>
                <a:gd name="T13" fmla="*/ 123 h 123"/>
                <a:gd name="T14" fmla="*/ 182 w 183"/>
                <a:gd name="T15" fmla="*/ 119 h 123"/>
                <a:gd name="T16" fmla="*/ 142 w 183"/>
                <a:gd name="T17" fmla="*/ 2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"/>
                <a:gd name="T28" fmla="*/ 0 h 123"/>
                <a:gd name="T29" fmla="*/ 183 w 183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" h="123">
                  <a:moveTo>
                    <a:pt x="142" y="2"/>
                  </a:moveTo>
                  <a:cubicBezTo>
                    <a:pt x="142" y="0"/>
                    <a:pt x="140" y="0"/>
                    <a:pt x="1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6" y="0"/>
                    <a:pt x="25" y="2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0" y="121"/>
                    <a:pt x="2" y="123"/>
                    <a:pt x="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2" y="123"/>
                    <a:pt x="183" y="121"/>
                    <a:pt x="182" y="119"/>
                  </a:cubicBezTo>
                  <a:cubicBezTo>
                    <a:pt x="142" y="2"/>
                    <a:pt x="142" y="2"/>
                    <a:pt x="142" y="2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5" name="Freeform 93"/>
            <p:cNvSpPr>
              <a:spLocks noEditPoints="1" noChangeArrowheads="1"/>
            </p:cNvSpPr>
            <p:nvPr/>
          </p:nvSpPr>
          <p:spPr bwMode="auto">
            <a:xfrm>
              <a:off x="587375" y="450850"/>
              <a:ext cx="87313" cy="46038"/>
            </a:xfrm>
            <a:custGeom>
              <a:avLst/>
              <a:gdLst>
                <a:gd name="T0" fmla="*/ 26 w 27"/>
                <a:gd name="T1" fmla="*/ 7 h 14"/>
                <a:gd name="T2" fmla="*/ 24 w 27"/>
                <a:gd name="T3" fmla="*/ 6 h 14"/>
                <a:gd name="T4" fmla="*/ 24 w 27"/>
                <a:gd name="T5" fmla="*/ 5 h 14"/>
                <a:gd name="T6" fmla="*/ 23 w 27"/>
                <a:gd name="T7" fmla="*/ 4 h 14"/>
                <a:gd name="T8" fmla="*/ 25 w 27"/>
                <a:gd name="T9" fmla="*/ 2 h 14"/>
                <a:gd name="T10" fmla="*/ 27 w 27"/>
                <a:gd name="T11" fmla="*/ 12 h 14"/>
                <a:gd name="T12" fmla="*/ 24 w 27"/>
                <a:gd name="T13" fmla="*/ 12 h 14"/>
                <a:gd name="T14" fmla="*/ 25 w 27"/>
                <a:gd name="T15" fmla="*/ 11 h 14"/>
                <a:gd name="T16" fmla="*/ 25 w 27"/>
                <a:gd name="T17" fmla="*/ 9 h 14"/>
                <a:gd name="T18" fmla="*/ 26 w 27"/>
                <a:gd name="T19" fmla="*/ 7 h 14"/>
                <a:gd name="T20" fmla="*/ 23 w 27"/>
                <a:gd name="T21" fmla="*/ 14 h 14"/>
                <a:gd name="T22" fmla="*/ 17 w 27"/>
                <a:gd name="T23" fmla="*/ 10 h 14"/>
                <a:gd name="T24" fmla="*/ 22 w 27"/>
                <a:gd name="T25" fmla="*/ 9 h 14"/>
                <a:gd name="T26" fmla="*/ 24 w 27"/>
                <a:gd name="T27" fmla="*/ 7 h 14"/>
                <a:gd name="T28" fmla="*/ 25 w 27"/>
                <a:gd name="T29" fmla="*/ 10 h 14"/>
                <a:gd name="T30" fmla="*/ 23 w 27"/>
                <a:gd name="T31" fmla="*/ 12 h 14"/>
                <a:gd name="T32" fmla="*/ 17 w 27"/>
                <a:gd name="T33" fmla="*/ 14 h 14"/>
                <a:gd name="T34" fmla="*/ 10 w 27"/>
                <a:gd name="T35" fmla="*/ 10 h 14"/>
                <a:gd name="T36" fmla="*/ 13 w 27"/>
                <a:gd name="T37" fmla="*/ 9 h 14"/>
                <a:gd name="T38" fmla="*/ 14 w 27"/>
                <a:gd name="T39" fmla="*/ 9 h 14"/>
                <a:gd name="T40" fmla="*/ 17 w 27"/>
                <a:gd name="T41" fmla="*/ 10 h 14"/>
                <a:gd name="T42" fmla="*/ 11 w 27"/>
                <a:gd name="T43" fmla="*/ 14 h 14"/>
                <a:gd name="T44" fmla="*/ 4 w 27"/>
                <a:gd name="T45" fmla="*/ 14 h 14"/>
                <a:gd name="T46" fmla="*/ 4 w 27"/>
                <a:gd name="T47" fmla="*/ 12 h 14"/>
                <a:gd name="T48" fmla="*/ 3 w 27"/>
                <a:gd name="T49" fmla="*/ 9 h 14"/>
                <a:gd name="T50" fmla="*/ 3 w 27"/>
                <a:gd name="T51" fmla="*/ 7 h 14"/>
                <a:gd name="T52" fmla="*/ 9 w 27"/>
                <a:gd name="T53" fmla="*/ 10 h 14"/>
                <a:gd name="T54" fmla="*/ 11 w 27"/>
                <a:gd name="T55" fmla="*/ 14 h 14"/>
                <a:gd name="T56" fmla="*/ 1 w 27"/>
                <a:gd name="T57" fmla="*/ 12 h 14"/>
                <a:gd name="T58" fmla="*/ 2 w 27"/>
                <a:gd name="T59" fmla="*/ 7 h 14"/>
                <a:gd name="T60" fmla="*/ 2 w 27"/>
                <a:gd name="T61" fmla="*/ 11 h 14"/>
                <a:gd name="T62" fmla="*/ 2 w 27"/>
                <a:gd name="T63" fmla="*/ 11 h 14"/>
                <a:gd name="T64" fmla="*/ 4 w 27"/>
                <a:gd name="T65" fmla="*/ 14 h 14"/>
                <a:gd name="T66" fmla="*/ 0 w 27"/>
                <a:gd name="T67" fmla="*/ 2 h 14"/>
                <a:gd name="T68" fmla="*/ 3 w 27"/>
                <a:gd name="T69" fmla="*/ 4 h 14"/>
                <a:gd name="T70" fmla="*/ 2 w 27"/>
                <a:gd name="T71" fmla="*/ 5 h 14"/>
                <a:gd name="T72" fmla="*/ 2 w 27"/>
                <a:gd name="T73" fmla="*/ 6 h 14"/>
                <a:gd name="T74" fmla="*/ 0 w 27"/>
                <a:gd name="T75" fmla="*/ 7 h 14"/>
                <a:gd name="T76" fmla="*/ 4 w 27"/>
                <a:gd name="T77" fmla="*/ 0 h 14"/>
                <a:gd name="T78" fmla="*/ 9 w 27"/>
                <a:gd name="T79" fmla="*/ 5 h 14"/>
                <a:gd name="T80" fmla="*/ 5 w 27"/>
                <a:gd name="T81" fmla="*/ 5 h 14"/>
                <a:gd name="T82" fmla="*/ 2 w 27"/>
                <a:gd name="T83" fmla="*/ 7 h 14"/>
                <a:gd name="T84" fmla="*/ 2 w 27"/>
                <a:gd name="T85" fmla="*/ 5 h 14"/>
                <a:gd name="T86" fmla="*/ 3 w 27"/>
                <a:gd name="T87" fmla="*/ 4 h 14"/>
                <a:gd name="T88" fmla="*/ 9 w 27"/>
                <a:gd name="T89" fmla="*/ 0 h 14"/>
                <a:gd name="T90" fmla="*/ 16 w 27"/>
                <a:gd name="T91" fmla="*/ 5 h 14"/>
                <a:gd name="T92" fmla="*/ 13 w 27"/>
                <a:gd name="T93" fmla="*/ 5 h 14"/>
                <a:gd name="T94" fmla="*/ 13 w 27"/>
                <a:gd name="T95" fmla="*/ 5 h 14"/>
                <a:gd name="T96" fmla="*/ 10 w 27"/>
                <a:gd name="T97" fmla="*/ 5 h 14"/>
                <a:gd name="T98" fmla="*/ 16 w 27"/>
                <a:gd name="T99" fmla="*/ 0 h 14"/>
                <a:gd name="T100" fmla="*/ 21 w 27"/>
                <a:gd name="T101" fmla="*/ 0 h 14"/>
                <a:gd name="T102" fmla="*/ 22 w 27"/>
                <a:gd name="T103" fmla="*/ 4 h 14"/>
                <a:gd name="T104" fmla="*/ 24 w 27"/>
                <a:gd name="T105" fmla="*/ 5 h 14"/>
                <a:gd name="T106" fmla="*/ 24 w 27"/>
                <a:gd name="T107" fmla="*/ 7 h 14"/>
                <a:gd name="T108" fmla="*/ 21 w 27"/>
                <a:gd name="T109" fmla="*/ 5 h 14"/>
                <a:gd name="T110" fmla="*/ 16 w 27"/>
                <a:gd name="T111" fmla="*/ 5 h 14"/>
                <a:gd name="T112" fmla="*/ 23 w 27"/>
                <a:gd name="T113" fmla="*/ 7 h 14"/>
                <a:gd name="T114" fmla="*/ 13 w 27"/>
                <a:gd name="T115" fmla="*/ 9 h 14"/>
                <a:gd name="T116" fmla="*/ 4 w 27"/>
                <a:gd name="T117" fmla="*/ 7 h 14"/>
                <a:gd name="T118" fmla="*/ 13 w 27"/>
                <a:gd name="T119" fmla="*/ 5 h 14"/>
                <a:gd name="T120" fmla="*/ 23 w 27"/>
                <a:gd name="T121" fmla="*/ 7 h 1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7"/>
                <a:gd name="T184" fmla="*/ 0 h 14"/>
                <a:gd name="T185" fmla="*/ 27 w 27"/>
                <a:gd name="T186" fmla="*/ 14 h 1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7" h="14">
                  <a:moveTo>
                    <a:pt x="25" y="2"/>
                  </a:moveTo>
                  <a:cubicBezTo>
                    <a:pt x="26" y="4"/>
                    <a:pt x="26" y="5"/>
                    <a:pt x="26" y="7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4" y="7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2" y="3"/>
                    <a:pt x="22" y="2"/>
                    <a:pt x="22" y="0"/>
                  </a:cubicBezTo>
                  <a:cubicBezTo>
                    <a:pt x="24" y="1"/>
                    <a:pt x="25" y="1"/>
                    <a:pt x="25" y="2"/>
                  </a:cubicBezTo>
                  <a:close/>
                  <a:moveTo>
                    <a:pt x="26" y="7"/>
                  </a:moveTo>
                  <a:cubicBezTo>
                    <a:pt x="27" y="9"/>
                    <a:pt x="27" y="11"/>
                    <a:pt x="27" y="12"/>
                  </a:cubicBezTo>
                  <a:cubicBezTo>
                    <a:pt x="27" y="13"/>
                    <a:pt x="26" y="14"/>
                    <a:pt x="24" y="14"/>
                  </a:cubicBezTo>
                  <a:cubicBezTo>
                    <a:pt x="24" y="13"/>
                    <a:pt x="24" y="12"/>
                    <a:pt x="24" y="12"/>
                  </a:cubicBezTo>
                  <a:cubicBezTo>
                    <a:pt x="24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5" y="10"/>
                    <a:pt x="25" y="9"/>
                  </a:cubicBezTo>
                  <a:cubicBezTo>
                    <a:pt x="25" y="9"/>
                    <a:pt x="25" y="8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lose/>
                  <a:moveTo>
                    <a:pt x="24" y="14"/>
                  </a:moveTo>
                  <a:cubicBezTo>
                    <a:pt x="24" y="14"/>
                    <a:pt x="23" y="14"/>
                    <a:pt x="23" y="14"/>
                  </a:cubicBezTo>
                  <a:cubicBezTo>
                    <a:pt x="21" y="14"/>
                    <a:pt x="20" y="14"/>
                    <a:pt x="18" y="14"/>
                  </a:cubicBezTo>
                  <a:cubicBezTo>
                    <a:pt x="18" y="13"/>
                    <a:pt x="17" y="11"/>
                    <a:pt x="17" y="10"/>
                  </a:cubicBezTo>
                  <a:cubicBezTo>
                    <a:pt x="17" y="10"/>
                    <a:pt x="18" y="10"/>
                    <a:pt x="18" y="10"/>
                  </a:cubicBezTo>
                  <a:cubicBezTo>
                    <a:pt x="20" y="10"/>
                    <a:pt x="21" y="9"/>
                    <a:pt x="22" y="9"/>
                  </a:cubicBezTo>
                  <a:cubicBezTo>
                    <a:pt x="23" y="8"/>
                    <a:pt x="23" y="8"/>
                    <a:pt x="23" y="7"/>
                  </a:cubicBezTo>
                  <a:cubicBezTo>
                    <a:pt x="23" y="7"/>
                    <a:pt x="24" y="7"/>
                    <a:pt x="24" y="7"/>
                  </a:cubicBezTo>
                  <a:cubicBezTo>
                    <a:pt x="24" y="8"/>
                    <a:pt x="24" y="9"/>
                    <a:pt x="24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11"/>
                    <a:pt x="24" y="11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12"/>
                    <a:pt x="24" y="13"/>
                    <a:pt x="24" y="14"/>
                  </a:cubicBezTo>
                  <a:close/>
                  <a:moveTo>
                    <a:pt x="17" y="14"/>
                  </a:moveTo>
                  <a:cubicBezTo>
                    <a:pt x="15" y="14"/>
                    <a:pt x="13" y="14"/>
                    <a:pt x="11" y="14"/>
                  </a:cubicBezTo>
                  <a:cubicBezTo>
                    <a:pt x="11" y="13"/>
                    <a:pt x="11" y="11"/>
                    <a:pt x="10" y="10"/>
                  </a:cubicBezTo>
                  <a:cubicBezTo>
                    <a:pt x="11" y="10"/>
                    <a:pt x="11" y="9"/>
                    <a:pt x="12" y="9"/>
                  </a:cubicBezTo>
                  <a:cubicBezTo>
                    <a:pt x="12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6" y="9"/>
                    <a:pt x="16" y="10"/>
                    <a:pt x="17" y="10"/>
                  </a:cubicBezTo>
                  <a:cubicBezTo>
                    <a:pt x="17" y="11"/>
                    <a:pt x="17" y="13"/>
                    <a:pt x="17" y="14"/>
                  </a:cubicBezTo>
                  <a:close/>
                  <a:moveTo>
                    <a:pt x="11" y="14"/>
                  </a:moveTo>
                  <a:cubicBezTo>
                    <a:pt x="9" y="14"/>
                    <a:pt x="7" y="14"/>
                    <a:pt x="5" y="14"/>
                  </a:cubicBezTo>
                  <a:cubicBezTo>
                    <a:pt x="5" y="14"/>
                    <a:pt x="5" y="14"/>
                    <a:pt x="4" y="14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6" y="9"/>
                    <a:pt x="8" y="10"/>
                    <a:pt x="9" y="10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11"/>
                    <a:pt x="10" y="13"/>
                    <a:pt x="11" y="14"/>
                  </a:cubicBezTo>
                  <a:close/>
                  <a:moveTo>
                    <a:pt x="4" y="14"/>
                  </a:moveTo>
                  <a:cubicBezTo>
                    <a:pt x="2" y="14"/>
                    <a:pt x="1" y="13"/>
                    <a:pt x="1" y="12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1"/>
                    <a:pt x="4" y="12"/>
                  </a:cubicBezTo>
                  <a:cubicBezTo>
                    <a:pt x="4" y="12"/>
                    <a:pt x="4" y="13"/>
                    <a:pt x="4" y="14"/>
                  </a:cubicBezTo>
                  <a:close/>
                  <a:moveTo>
                    <a:pt x="0" y="7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1" y="1"/>
                    <a:pt x="3" y="0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1" y="7"/>
                    <a:pt x="1" y="7"/>
                    <a:pt x="0" y="7"/>
                  </a:cubicBezTo>
                  <a:close/>
                  <a:moveTo>
                    <a:pt x="3" y="0"/>
                  </a:move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7" y="0"/>
                    <a:pt x="9" y="0"/>
                  </a:cubicBezTo>
                  <a:cubicBezTo>
                    <a:pt x="9" y="2"/>
                    <a:pt x="9" y="3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4" y="6"/>
                    <a:pt x="3" y="6"/>
                    <a:pt x="3" y="7"/>
                  </a:cubicBezTo>
                  <a:cubicBezTo>
                    <a:pt x="3" y="7"/>
                    <a:pt x="3" y="7"/>
                    <a:pt x="2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2"/>
                    <a:pt x="3" y="0"/>
                  </a:cubicBezTo>
                  <a:close/>
                  <a:moveTo>
                    <a:pt x="9" y="0"/>
                  </a:moveTo>
                  <a:cubicBezTo>
                    <a:pt x="11" y="0"/>
                    <a:pt x="13" y="0"/>
                    <a:pt x="15" y="0"/>
                  </a:cubicBezTo>
                  <a:cubicBezTo>
                    <a:pt x="15" y="2"/>
                    <a:pt x="16" y="3"/>
                    <a:pt x="16" y="5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5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3"/>
                    <a:pt x="10" y="2"/>
                    <a:pt x="9" y="0"/>
                  </a:cubicBezTo>
                  <a:close/>
                  <a:moveTo>
                    <a:pt x="16" y="0"/>
                  </a:moveTo>
                  <a:cubicBezTo>
                    <a:pt x="17" y="0"/>
                    <a:pt x="19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2"/>
                    <a:pt x="22" y="3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5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3" y="6"/>
                    <a:pt x="22" y="6"/>
                    <a:pt x="21" y="5"/>
                  </a:cubicBezTo>
                  <a:cubicBezTo>
                    <a:pt x="20" y="5"/>
                    <a:pt x="19" y="5"/>
                    <a:pt x="17" y="5"/>
                  </a:cubicBezTo>
                  <a:cubicBezTo>
                    <a:pt x="17" y="5"/>
                    <a:pt x="17" y="5"/>
                    <a:pt x="16" y="5"/>
                  </a:cubicBezTo>
                  <a:cubicBezTo>
                    <a:pt x="16" y="3"/>
                    <a:pt x="16" y="2"/>
                    <a:pt x="16" y="0"/>
                  </a:cubicBezTo>
                  <a:close/>
                  <a:moveTo>
                    <a:pt x="23" y="7"/>
                  </a:moveTo>
                  <a:cubicBezTo>
                    <a:pt x="23" y="8"/>
                    <a:pt x="20" y="9"/>
                    <a:pt x="18" y="9"/>
                  </a:cubicBezTo>
                  <a:cubicBezTo>
                    <a:pt x="16" y="9"/>
                    <a:pt x="15" y="9"/>
                    <a:pt x="13" y="9"/>
                  </a:cubicBezTo>
                  <a:cubicBezTo>
                    <a:pt x="12" y="9"/>
                    <a:pt x="11" y="9"/>
                    <a:pt x="9" y="9"/>
                  </a:cubicBezTo>
                  <a:cubicBezTo>
                    <a:pt x="7" y="9"/>
                    <a:pt x="4" y="8"/>
                    <a:pt x="4" y="7"/>
                  </a:cubicBezTo>
                  <a:cubicBezTo>
                    <a:pt x="4" y="6"/>
                    <a:pt x="6" y="5"/>
                    <a:pt x="8" y="5"/>
                  </a:cubicBezTo>
                  <a:cubicBezTo>
                    <a:pt x="11" y="5"/>
                    <a:pt x="12" y="5"/>
                    <a:pt x="13" y="5"/>
                  </a:cubicBezTo>
                  <a:cubicBezTo>
                    <a:pt x="14" y="5"/>
                    <a:pt x="15" y="5"/>
                    <a:pt x="17" y="5"/>
                  </a:cubicBezTo>
                  <a:cubicBezTo>
                    <a:pt x="20" y="5"/>
                    <a:pt x="22" y="6"/>
                    <a:pt x="23" y="7"/>
                  </a:cubicBez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6" name="Freeform 94"/>
            <p:cNvSpPr>
              <a:spLocks noEditPoints="1" noChangeArrowheads="1"/>
            </p:cNvSpPr>
            <p:nvPr/>
          </p:nvSpPr>
          <p:spPr bwMode="auto">
            <a:xfrm>
              <a:off x="525462" y="450850"/>
              <a:ext cx="49213" cy="322263"/>
            </a:xfrm>
            <a:custGeom>
              <a:avLst/>
              <a:gdLst>
                <a:gd name="T0" fmla="*/ 3 w 15"/>
                <a:gd name="T1" fmla="*/ 13 h 99"/>
                <a:gd name="T2" fmla="*/ 2 w 15"/>
                <a:gd name="T3" fmla="*/ 75 h 99"/>
                <a:gd name="T4" fmla="*/ 2 w 15"/>
                <a:gd name="T5" fmla="*/ 71 h 99"/>
                <a:gd name="T6" fmla="*/ 9 w 15"/>
                <a:gd name="T7" fmla="*/ 74 h 99"/>
                <a:gd name="T8" fmla="*/ 13 w 15"/>
                <a:gd name="T9" fmla="*/ 71 h 99"/>
                <a:gd name="T10" fmla="*/ 6 w 15"/>
                <a:gd name="T11" fmla="*/ 75 h 99"/>
                <a:gd name="T12" fmla="*/ 1 w 15"/>
                <a:gd name="T13" fmla="*/ 77 h 99"/>
                <a:gd name="T14" fmla="*/ 6 w 15"/>
                <a:gd name="T15" fmla="*/ 79 h 99"/>
                <a:gd name="T16" fmla="*/ 11 w 15"/>
                <a:gd name="T17" fmla="*/ 78 h 99"/>
                <a:gd name="T18" fmla="*/ 8 w 15"/>
                <a:gd name="T19" fmla="*/ 83 h 99"/>
                <a:gd name="T20" fmla="*/ 0 w 15"/>
                <a:gd name="T21" fmla="*/ 89 h 99"/>
                <a:gd name="T22" fmla="*/ 3 w 15"/>
                <a:gd name="T23" fmla="*/ 89 h 99"/>
                <a:gd name="T24" fmla="*/ 12 w 15"/>
                <a:gd name="T25" fmla="*/ 88 h 99"/>
                <a:gd name="T26" fmla="*/ 14 w 15"/>
                <a:gd name="T27" fmla="*/ 90 h 99"/>
                <a:gd name="T28" fmla="*/ 4 w 15"/>
                <a:gd name="T29" fmla="*/ 91 h 99"/>
                <a:gd name="T30" fmla="*/ 3 w 15"/>
                <a:gd name="T31" fmla="*/ 93 h 99"/>
                <a:gd name="T32" fmla="*/ 8 w 15"/>
                <a:gd name="T33" fmla="*/ 96 h 99"/>
                <a:gd name="T34" fmla="*/ 13 w 15"/>
                <a:gd name="T35" fmla="*/ 93 h 99"/>
                <a:gd name="T36" fmla="*/ 7 w 15"/>
                <a:gd name="T37" fmla="*/ 98 h 99"/>
                <a:gd name="T38" fmla="*/ 9 w 15"/>
                <a:gd name="T39" fmla="*/ 66 h 99"/>
                <a:gd name="T40" fmla="*/ 2 w 15"/>
                <a:gd name="T41" fmla="*/ 65 h 99"/>
                <a:gd name="T42" fmla="*/ 0 w 15"/>
                <a:gd name="T43" fmla="*/ 60 h 99"/>
                <a:gd name="T44" fmla="*/ 8 w 15"/>
                <a:gd name="T45" fmla="*/ 64 h 99"/>
                <a:gd name="T46" fmla="*/ 10 w 15"/>
                <a:gd name="T47" fmla="*/ 61 h 99"/>
                <a:gd name="T48" fmla="*/ 13 w 15"/>
                <a:gd name="T49" fmla="*/ 57 h 99"/>
                <a:gd name="T50" fmla="*/ 5 w 15"/>
                <a:gd name="T51" fmla="*/ 55 h 99"/>
                <a:gd name="T52" fmla="*/ 0 w 15"/>
                <a:gd name="T53" fmla="*/ 59 h 99"/>
                <a:gd name="T54" fmla="*/ 7 w 15"/>
                <a:gd name="T55" fmla="*/ 56 h 99"/>
                <a:gd name="T56" fmla="*/ 11 w 15"/>
                <a:gd name="T57" fmla="*/ 56 h 99"/>
                <a:gd name="T58" fmla="*/ 12 w 15"/>
                <a:gd name="T59" fmla="*/ 54 h 99"/>
                <a:gd name="T60" fmla="*/ 6 w 15"/>
                <a:gd name="T61" fmla="*/ 52 h 99"/>
                <a:gd name="T62" fmla="*/ 2 w 15"/>
                <a:gd name="T63" fmla="*/ 52 h 99"/>
                <a:gd name="T64" fmla="*/ 3 w 15"/>
                <a:gd name="T65" fmla="*/ 47 h 99"/>
                <a:gd name="T66" fmla="*/ 9 w 15"/>
                <a:gd name="T67" fmla="*/ 51 h 99"/>
                <a:gd name="T68" fmla="*/ 10 w 15"/>
                <a:gd name="T69" fmla="*/ 47 h 99"/>
                <a:gd name="T70" fmla="*/ 10 w 15"/>
                <a:gd name="T71" fmla="*/ 46 h 99"/>
                <a:gd name="T72" fmla="*/ 3 w 15"/>
                <a:gd name="T73" fmla="*/ 42 h 99"/>
                <a:gd name="T74" fmla="*/ 0 w 15"/>
                <a:gd name="T75" fmla="*/ 45 h 99"/>
                <a:gd name="T76" fmla="*/ 7 w 15"/>
                <a:gd name="T77" fmla="*/ 44 h 99"/>
                <a:gd name="T78" fmla="*/ 10 w 15"/>
                <a:gd name="T79" fmla="*/ 42 h 99"/>
                <a:gd name="T80" fmla="*/ 12 w 15"/>
                <a:gd name="T81" fmla="*/ 43 h 99"/>
                <a:gd name="T82" fmla="*/ 2 w 15"/>
                <a:gd name="T83" fmla="*/ 22 h 99"/>
                <a:gd name="T84" fmla="*/ 10 w 15"/>
                <a:gd name="T85" fmla="*/ 25 h 99"/>
                <a:gd name="T86" fmla="*/ 0 w 15"/>
                <a:gd name="T87" fmla="*/ 26 h 99"/>
                <a:gd name="T88" fmla="*/ 12 w 15"/>
                <a:gd name="T89" fmla="*/ 31 h 99"/>
                <a:gd name="T90" fmla="*/ 2 w 15"/>
                <a:gd name="T91" fmla="*/ 30 h 99"/>
                <a:gd name="T92" fmla="*/ 2 w 15"/>
                <a:gd name="T93" fmla="*/ 9 h 99"/>
                <a:gd name="T94" fmla="*/ 3 w 15"/>
                <a:gd name="T95" fmla="*/ 8 h 99"/>
                <a:gd name="T96" fmla="*/ 8 w 15"/>
                <a:gd name="T97" fmla="*/ 4 h 99"/>
                <a:gd name="T98" fmla="*/ 2 w 15"/>
                <a:gd name="T99" fmla="*/ 4 h 99"/>
                <a:gd name="T100" fmla="*/ 11 w 15"/>
                <a:gd name="T101" fmla="*/ 2 h 99"/>
                <a:gd name="T102" fmla="*/ 12 w 15"/>
                <a:gd name="T103" fmla="*/ 35 h 99"/>
                <a:gd name="T104" fmla="*/ 2 w 15"/>
                <a:gd name="T105" fmla="*/ 34 h 99"/>
                <a:gd name="T106" fmla="*/ 2 w 15"/>
                <a:gd name="T107" fmla="*/ 2 h 99"/>
                <a:gd name="T108" fmla="*/ 2 w 15"/>
                <a:gd name="T109" fmla="*/ 6 h 99"/>
                <a:gd name="T110" fmla="*/ 3 w 15"/>
                <a:gd name="T111" fmla="*/ 10 h 99"/>
                <a:gd name="T112" fmla="*/ 8 w 15"/>
                <a:gd name="T113" fmla="*/ 14 h 9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"/>
                <a:gd name="T172" fmla="*/ 0 h 99"/>
                <a:gd name="T173" fmla="*/ 15 w 15"/>
                <a:gd name="T174" fmla="*/ 99 h 9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" h="99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3"/>
                    <a:pt x="1" y="13"/>
                    <a:pt x="2" y="13"/>
                  </a:cubicBezTo>
                  <a:cubicBezTo>
                    <a:pt x="2" y="13"/>
                    <a:pt x="3" y="13"/>
                    <a:pt x="3" y="13"/>
                  </a:cubicBezTo>
                  <a:cubicBezTo>
                    <a:pt x="5" y="13"/>
                    <a:pt x="7" y="13"/>
                    <a:pt x="8" y="13"/>
                  </a:cubicBezTo>
                  <a:cubicBezTo>
                    <a:pt x="9" y="13"/>
                    <a:pt x="10" y="13"/>
                    <a:pt x="10" y="14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10" y="17"/>
                    <a:pt x="10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7" y="17"/>
                    <a:pt x="5" y="17"/>
                    <a:pt x="3" y="17"/>
                  </a:cubicBezTo>
                  <a:close/>
                  <a:moveTo>
                    <a:pt x="4" y="76"/>
                  </a:moveTo>
                  <a:cubicBezTo>
                    <a:pt x="3" y="76"/>
                    <a:pt x="2" y="76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4"/>
                    <a:pt x="0" y="74"/>
                  </a:cubicBezTo>
                  <a:cubicBezTo>
                    <a:pt x="0" y="73"/>
                    <a:pt x="0" y="73"/>
                    <a:pt x="0" y="72"/>
                  </a:cubicBezTo>
                  <a:cubicBezTo>
                    <a:pt x="0" y="72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0"/>
                    <a:pt x="0" y="70"/>
                    <a:pt x="1" y="70"/>
                  </a:cubicBezTo>
                  <a:cubicBezTo>
                    <a:pt x="1" y="70"/>
                    <a:pt x="2" y="70"/>
                    <a:pt x="2" y="70"/>
                  </a:cubicBezTo>
                  <a:cubicBezTo>
                    <a:pt x="3" y="70"/>
                    <a:pt x="3" y="70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3"/>
                    <a:pt x="2" y="73"/>
                  </a:cubicBezTo>
                  <a:cubicBezTo>
                    <a:pt x="2" y="74"/>
                    <a:pt x="2" y="74"/>
                    <a:pt x="3" y="74"/>
                  </a:cubicBezTo>
                  <a:cubicBezTo>
                    <a:pt x="3" y="74"/>
                    <a:pt x="4" y="74"/>
                    <a:pt x="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3"/>
                  </a:cubicBezTo>
                  <a:cubicBezTo>
                    <a:pt x="6" y="73"/>
                    <a:pt x="6" y="72"/>
                    <a:pt x="6" y="72"/>
                  </a:cubicBezTo>
                  <a:cubicBezTo>
                    <a:pt x="6" y="71"/>
                    <a:pt x="8" y="71"/>
                    <a:pt x="8" y="72"/>
                  </a:cubicBezTo>
                  <a:cubicBezTo>
                    <a:pt x="8" y="72"/>
                    <a:pt x="8" y="73"/>
                    <a:pt x="8" y="73"/>
                  </a:cubicBezTo>
                  <a:cubicBezTo>
                    <a:pt x="8" y="74"/>
                    <a:pt x="8" y="74"/>
                    <a:pt x="9" y="7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4"/>
                    <a:pt x="11" y="74"/>
                    <a:pt x="11" y="73"/>
                  </a:cubicBezTo>
                  <a:cubicBezTo>
                    <a:pt x="11" y="73"/>
                    <a:pt x="11" y="72"/>
                    <a:pt x="11" y="72"/>
                  </a:cubicBezTo>
                  <a:cubicBezTo>
                    <a:pt x="11" y="72"/>
                    <a:pt x="11" y="72"/>
                    <a:pt x="11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0" y="71"/>
                    <a:pt x="10" y="70"/>
                    <a:pt x="11" y="70"/>
                  </a:cubicBezTo>
                  <a:cubicBezTo>
                    <a:pt x="11" y="70"/>
                    <a:pt x="12" y="70"/>
                    <a:pt x="12" y="70"/>
                  </a:cubicBezTo>
                  <a:cubicBezTo>
                    <a:pt x="13" y="70"/>
                    <a:pt x="13" y="70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4" y="72"/>
                    <a:pt x="14" y="73"/>
                    <a:pt x="13" y="74"/>
                  </a:cubicBezTo>
                  <a:cubicBezTo>
                    <a:pt x="13" y="74"/>
                    <a:pt x="13" y="75"/>
                    <a:pt x="13" y="75"/>
                  </a:cubicBezTo>
                  <a:cubicBezTo>
                    <a:pt x="13" y="75"/>
                    <a:pt x="12" y="75"/>
                    <a:pt x="12" y="75"/>
                  </a:cubicBezTo>
                  <a:cubicBezTo>
                    <a:pt x="11" y="76"/>
                    <a:pt x="11" y="76"/>
                    <a:pt x="10" y="76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5"/>
                    <a:pt x="8" y="75"/>
                  </a:cubicBezTo>
                  <a:cubicBezTo>
                    <a:pt x="8" y="75"/>
                    <a:pt x="8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5" y="76"/>
                    <a:pt x="5" y="76"/>
                  </a:cubicBezTo>
                  <a:cubicBezTo>
                    <a:pt x="5" y="76"/>
                    <a:pt x="4" y="76"/>
                    <a:pt x="4" y="76"/>
                  </a:cubicBezTo>
                  <a:close/>
                  <a:moveTo>
                    <a:pt x="4" y="83"/>
                  </a:moveTo>
                  <a:cubicBezTo>
                    <a:pt x="3" y="83"/>
                    <a:pt x="2" y="83"/>
                    <a:pt x="2" y="83"/>
                  </a:cubicBezTo>
                  <a:cubicBezTo>
                    <a:pt x="1" y="83"/>
                    <a:pt x="1" y="83"/>
                    <a:pt x="1" y="82"/>
                  </a:cubicBezTo>
                  <a:cubicBezTo>
                    <a:pt x="0" y="82"/>
                    <a:pt x="0" y="82"/>
                    <a:pt x="0" y="81"/>
                  </a:cubicBezTo>
                  <a:cubicBezTo>
                    <a:pt x="0" y="81"/>
                    <a:pt x="0" y="80"/>
                    <a:pt x="0" y="79"/>
                  </a:cubicBezTo>
                  <a:cubicBezTo>
                    <a:pt x="0" y="79"/>
                    <a:pt x="0" y="79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7"/>
                    <a:pt x="1" y="77"/>
                  </a:cubicBezTo>
                  <a:cubicBezTo>
                    <a:pt x="1" y="77"/>
                    <a:pt x="2" y="77"/>
                    <a:pt x="2" y="77"/>
                  </a:cubicBezTo>
                  <a:cubicBezTo>
                    <a:pt x="3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" y="78"/>
                    <a:pt x="2" y="78"/>
                    <a:pt x="2" y="79"/>
                  </a:cubicBezTo>
                  <a:cubicBezTo>
                    <a:pt x="2" y="79"/>
                    <a:pt x="2" y="80"/>
                    <a:pt x="2" y="81"/>
                  </a:cubicBezTo>
                  <a:cubicBezTo>
                    <a:pt x="2" y="81"/>
                    <a:pt x="2" y="81"/>
                    <a:pt x="3" y="81"/>
                  </a:cubicBezTo>
                  <a:cubicBezTo>
                    <a:pt x="3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6" y="80"/>
                    <a:pt x="6" y="80"/>
                    <a:pt x="6" y="79"/>
                  </a:cubicBezTo>
                  <a:cubicBezTo>
                    <a:pt x="6" y="78"/>
                    <a:pt x="8" y="78"/>
                    <a:pt x="8" y="79"/>
                  </a:cubicBezTo>
                  <a:cubicBezTo>
                    <a:pt x="8" y="80"/>
                    <a:pt x="8" y="80"/>
                    <a:pt x="8" y="81"/>
                  </a:cubicBezTo>
                  <a:cubicBezTo>
                    <a:pt x="8" y="81"/>
                    <a:pt x="8" y="81"/>
                    <a:pt x="9" y="81"/>
                  </a:cubicBezTo>
                  <a:cubicBezTo>
                    <a:pt x="9" y="81"/>
                    <a:pt x="9" y="81"/>
                    <a:pt x="10" y="81"/>
                  </a:cubicBezTo>
                  <a:cubicBezTo>
                    <a:pt x="10" y="81"/>
                    <a:pt x="10" y="81"/>
                    <a:pt x="11" y="81"/>
                  </a:cubicBezTo>
                  <a:cubicBezTo>
                    <a:pt x="11" y="81"/>
                    <a:pt x="11" y="81"/>
                    <a:pt x="12" y="81"/>
                  </a:cubicBezTo>
                  <a:cubicBezTo>
                    <a:pt x="12" y="80"/>
                    <a:pt x="12" y="80"/>
                    <a:pt x="12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7"/>
                    <a:pt x="11" y="77"/>
                  </a:cubicBezTo>
                  <a:cubicBezTo>
                    <a:pt x="11" y="77"/>
                    <a:pt x="12" y="77"/>
                    <a:pt x="13" y="77"/>
                  </a:cubicBezTo>
                  <a:cubicBezTo>
                    <a:pt x="13" y="77"/>
                    <a:pt x="13" y="78"/>
                    <a:pt x="13" y="78"/>
                  </a:cubicBezTo>
                  <a:cubicBezTo>
                    <a:pt x="13" y="78"/>
                    <a:pt x="14" y="78"/>
                    <a:pt x="14" y="79"/>
                  </a:cubicBezTo>
                  <a:cubicBezTo>
                    <a:pt x="14" y="79"/>
                    <a:pt x="14" y="80"/>
                    <a:pt x="14" y="81"/>
                  </a:cubicBezTo>
                  <a:cubicBezTo>
                    <a:pt x="14" y="82"/>
                    <a:pt x="14" y="82"/>
                    <a:pt x="13" y="82"/>
                  </a:cubicBezTo>
                  <a:cubicBezTo>
                    <a:pt x="13" y="83"/>
                    <a:pt x="13" y="83"/>
                    <a:pt x="12" y="83"/>
                  </a:cubicBezTo>
                  <a:cubicBezTo>
                    <a:pt x="12" y="83"/>
                    <a:pt x="11" y="83"/>
                    <a:pt x="10" y="83"/>
                  </a:cubicBezTo>
                  <a:cubicBezTo>
                    <a:pt x="10" y="83"/>
                    <a:pt x="9" y="83"/>
                    <a:pt x="9" y="83"/>
                  </a:cubicBezTo>
                  <a:cubicBezTo>
                    <a:pt x="9" y="83"/>
                    <a:pt x="8" y="83"/>
                    <a:pt x="8" y="83"/>
                  </a:cubicBezTo>
                  <a:cubicBezTo>
                    <a:pt x="8" y="83"/>
                    <a:pt x="8" y="83"/>
                    <a:pt x="7" y="83"/>
                  </a:cubicBezTo>
                  <a:cubicBezTo>
                    <a:pt x="7" y="83"/>
                    <a:pt x="7" y="83"/>
                    <a:pt x="7" y="8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3"/>
                    <a:pt x="6" y="83"/>
                    <a:pt x="6" y="83"/>
                  </a:cubicBezTo>
                  <a:cubicBezTo>
                    <a:pt x="6" y="83"/>
                    <a:pt x="6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lose/>
                  <a:moveTo>
                    <a:pt x="4" y="91"/>
                  </a:moveTo>
                  <a:cubicBezTo>
                    <a:pt x="3" y="91"/>
                    <a:pt x="2" y="91"/>
                    <a:pt x="2" y="91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89"/>
                    <a:pt x="0" y="89"/>
                  </a:cubicBezTo>
                  <a:cubicBezTo>
                    <a:pt x="0" y="88"/>
                    <a:pt x="0" y="87"/>
                    <a:pt x="0" y="87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cubicBezTo>
                    <a:pt x="0" y="85"/>
                    <a:pt x="0" y="85"/>
                    <a:pt x="1" y="84"/>
                  </a:cubicBezTo>
                  <a:cubicBezTo>
                    <a:pt x="1" y="84"/>
                    <a:pt x="2" y="84"/>
                    <a:pt x="2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7"/>
                    <a:pt x="2" y="88"/>
                    <a:pt x="2" y="88"/>
                  </a:cubicBezTo>
                  <a:cubicBezTo>
                    <a:pt x="2" y="89"/>
                    <a:pt x="3" y="89"/>
                    <a:pt x="3" y="89"/>
                  </a:cubicBezTo>
                  <a:cubicBezTo>
                    <a:pt x="3" y="89"/>
                    <a:pt x="4" y="89"/>
                    <a:pt x="4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6" y="89"/>
                    <a:pt x="6" y="89"/>
                    <a:pt x="6" y="88"/>
                  </a:cubicBezTo>
                  <a:cubicBezTo>
                    <a:pt x="6" y="88"/>
                    <a:pt x="6" y="87"/>
                    <a:pt x="6" y="87"/>
                  </a:cubicBezTo>
                  <a:cubicBezTo>
                    <a:pt x="6" y="85"/>
                    <a:pt x="8" y="86"/>
                    <a:pt x="8" y="87"/>
                  </a:cubicBezTo>
                  <a:cubicBezTo>
                    <a:pt x="8" y="87"/>
                    <a:pt x="8" y="88"/>
                    <a:pt x="8" y="88"/>
                  </a:cubicBezTo>
                  <a:cubicBezTo>
                    <a:pt x="8" y="89"/>
                    <a:pt x="8" y="89"/>
                    <a:pt x="9" y="89"/>
                  </a:cubicBezTo>
                  <a:cubicBezTo>
                    <a:pt x="9" y="89"/>
                    <a:pt x="10" y="89"/>
                    <a:pt x="10" y="89"/>
                  </a:cubicBezTo>
                  <a:cubicBezTo>
                    <a:pt x="10" y="89"/>
                    <a:pt x="11" y="89"/>
                    <a:pt x="11" y="89"/>
                  </a:cubicBezTo>
                  <a:cubicBezTo>
                    <a:pt x="11" y="89"/>
                    <a:pt x="12" y="89"/>
                    <a:pt x="12" y="88"/>
                  </a:cubicBezTo>
                  <a:cubicBezTo>
                    <a:pt x="12" y="88"/>
                    <a:pt x="12" y="87"/>
                    <a:pt x="12" y="87"/>
                  </a:cubicBezTo>
                  <a:cubicBezTo>
                    <a:pt x="12" y="86"/>
                    <a:pt x="12" y="86"/>
                    <a:pt x="11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2" y="84"/>
                    <a:pt x="12" y="85"/>
                    <a:pt x="13" y="85"/>
                  </a:cubicBezTo>
                  <a:cubicBezTo>
                    <a:pt x="13" y="85"/>
                    <a:pt x="13" y="85"/>
                    <a:pt x="14" y="85"/>
                  </a:cubicBezTo>
                  <a:cubicBezTo>
                    <a:pt x="14" y="85"/>
                    <a:pt x="14" y="86"/>
                    <a:pt x="14" y="86"/>
                  </a:cubicBezTo>
                  <a:cubicBezTo>
                    <a:pt x="14" y="87"/>
                    <a:pt x="14" y="88"/>
                    <a:pt x="14" y="89"/>
                  </a:cubicBezTo>
                  <a:cubicBezTo>
                    <a:pt x="14" y="89"/>
                    <a:pt x="14" y="90"/>
                    <a:pt x="14" y="90"/>
                  </a:cubicBezTo>
                  <a:cubicBezTo>
                    <a:pt x="13" y="90"/>
                    <a:pt x="13" y="90"/>
                    <a:pt x="12" y="91"/>
                  </a:cubicBezTo>
                  <a:cubicBezTo>
                    <a:pt x="12" y="91"/>
                    <a:pt x="11" y="91"/>
                    <a:pt x="10" y="91"/>
                  </a:cubicBezTo>
                  <a:cubicBezTo>
                    <a:pt x="10" y="91"/>
                    <a:pt x="9" y="91"/>
                    <a:pt x="9" y="91"/>
                  </a:cubicBezTo>
                  <a:cubicBezTo>
                    <a:pt x="9" y="91"/>
                    <a:pt x="9" y="91"/>
                    <a:pt x="8" y="91"/>
                  </a:cubicBezTo>
                  <a:cubicBezTo>
                    <a:pt x="8" y="91"/>
                    <a:pt x="8" y="91"/>
                    <a:pt x="8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7" y="91"/>
                    <a:pt x="6" y="91"/>
                    <a:pt x="6" y="91"/>
                  </a:cubicBezTo>
                  <a:cubicBezTo>
                    <a:pt x="6" y="91"/>
                    <a:pt x="6" y="91"/>
                    <a:pt x="5" y="91"/>
                  </a:cubicBezTo>
                  <a:cubicBezTo>
                    <a:pt x="5" y="91"/>
                    <a:pt x="5" y="91"/>
                    <a:pt x="4" y="91"/>
                  </a:cubicBezTo>
                  <a:close/>
                  <a:moveTo>
                    <a:pt x="4" y="99"/>
                  </a:moveTo>
                  <a:cubicBezTo>
                    <a:pt x="3" y="99"/>
                    <a:pt x="2" y="99"/>
                    <a:pt x="2" y="99"/>
                  </a:cubicBezTo>
                  <a:cubicBezTo>
                    <a:pt x="1" y="99"/>
                    <a:pt x="1" y="98"/>
                    <a:pt x="1" y="98"/>
                  </a:cubicBezTo>
                  <a:cubicBezTo>
                    <a:pt x="0" y="98"/>
                    <a:pt x="0" y="98"/>
                    <a:pt x="0" y="97"/>
                  </a:cubicBezTo>
                  <a:cubicBezTo>
                    <a:pt x="0" y="96"/>
                    <a:pt x="0" y="95"/>
                    <a:pt x="0" y="9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3"/>
                    <a:pt x="0" y="93"/>
                  </a:cubicBezTo>
                  <a:cubicBezTo>
                    <a:pt x="0" y="93"/>
                    <a:pt x="0" y="93"/>
                    <a:pt x="1" y="92"/>
                  </a:cubicBezTo>
                  <a:cubicBezTo>
                    <a:pt x="1" y="92"/>
                    <a:pt x="2" y="92"/>
                    <a:pt x="3" y="92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6"/>
                    <a:pt x="2" y="96"/>
                  </a:cubicBezTo>
                  <a:cubicBezTo>
                    <a:pt x="2" y="97"/>
                    <a:pt x="3" y="97"/>
                    <a:pt x="3" y="97"/>
                  </a:cubicBezTo>
                  <a:cubicBezTo>
                    <a:pt x="3" y="97"/>
                    <a:pt x="4" y="97"/>
                    <a:pt x="4" y="97"/>
                  </a:cubicBezTo>
                  <a:cubicBezTo>
                    <a:pt x="5" y="97"/>
                    <a:pt x="5" y="97"/>
                    <a:pt x="6" y="97"/>
                  </a:cubicBezTo>
                  <a:cubicBezTo>
                    <a:pt x="6" y="97"/>
                    <a:pt x="6" y="97"/>
                    <a:pt x="6" y="96"/>
                  </a:cubicBezTo>
                  <a:cubicBezTo>
                    <a:pt x="6" y="96"/>
                    <a:pt x="6" y="95"/>
                    <a:pt x="6" y="95"/>
                  </a:cubicBezTo>
                  <a:cubicBezTo>
                    <a:pt x="6" y="93"/>
                    <a:pt x="8" y="93"/>
                    <a:pt x="8" y="95"/>
                  </a:cubicBezTo>
                  <a:cubicBezTo>
                    <a:pt x="8" y="95"/>
                    <a:pt x="8" y="96"/>
                    <a:pt x="8" y="96"/>
                  </a:cubicBezTo>
                  <a:cubicBezTo>
                    <a:pt x="8" y="97"/>
                    <a:pt x="9" y="97"/>
                    <a:pt x="9" y="97"/>
                  </a:cubicBezTo>
                  <a:cubicBezTo>
                    <a:pt x="9" y="97"/>
                    <a:pt x="10" y="97"/>
                    <a:pt x="10" y="97"/>
                  </a:cubicBezTo>
                  <a:cubicBezTo>
                    <a:pt x="10" y="97"/>
                    <a:pt x="11" y="97"/>
                    <a:pt x="11" y="97"/>
                  </a:cubicBezTo>
                  <a:cubicBezTo>
                    <a:pt x="12" y="97"/>
                    <a:pt x="12" y="97"/>
                    <a:pt x="12" y="96"/>
                  </a:cubicBezTo>
                  <a:cubicBezTo>
                    <a:pt x="12" y="96"/>
                    <a:pt x="12" y="95"/>
                    <a:pt x="12" y="95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1" y="94"/>
                    <a:pt x="11" y="94"/>
                    <a:pt x="11" y="93"/>
                  </a:cubicBezTo>
                  <a:cubicBezTo>
                    <a:pt x="11" y="93"/>
                    <a:pt x="11" y="93"/>
                    <a:pt x="12" y="93"/>
                  </a:cubicBezTo>
                  <a:cubicBezTo>
                    <a:pt x="12" y="92"/>
                    <a:pt x="13" y="92"/>
                    <a:pt x="13" y="93"/>
                  </a:cubicBezTo>
                  <a:cubicBezTo>
                    <a:pt x="13" y="93"/>
                    <a:pt x="14" y="93"/>
                    <a:pt x="14" y="93"/>
                  </a:cubicBezTo>
                  <a:cubicBezTo>
                    <a:pt x="14" y="93"/>
                    <a:pt x="14" y="94"/>
                    <a:pt x="14" y="94"/>
                  </a:cubicBezTo>
                  <a:cubicBezTo>
                    <a:pt x="15" y="95"/>
                    <a:pt x="15" y="96"/>
                    <a:pt x="14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98"/>
                    <a:pt x="13" y="99"/>
                    <a:pt x="13" y="99"/>
                  </a:cubicBezTo>
                  <a:cubicBezTo>
                    <a:pt x="12" y="99"/>
                    <a:pt x="11" y="99"/>
                    <a:pt x="10" y="99"/>
                  </a:cubicBezTo>
                  <a:cubicBezTo>
                    <a:pt x="10" y="99"/>
                    <a:pt x="10" y="99"/>
                    <a:pt x="9" y="99"/>
                  </a:cubicBezTo>
                  <a:cubicBezTo>
                    <a:pt x="9" y="99"/>
                    <a:pt x="9" y="99"/>
                    <a:pt x="8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7" y="99"/>
                    <a:pt x="7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6" y="99"/>
                  </a:cubicBezTo>
                  <a:cubicBezTo>
                    <a:pt x="6" y="99"/>
                    <a:pt x="6" y="99"/>
                    <a:pt x="5" y="99"/>
                  </a:cubicBezTo>
                  <a:cubicBezTo>
                    <a:pt x="5" y="99"/>
                    <a:pt x="5" y="99"/>
                    <a:pt x="4" y="99"/>
                  </a:cubicBezTo>
                  <a:close/>
                  <a:moveTo>
                    <a:pt x="13" y="63"/>
                  </a:moveTo>
                  <a:cubicBezTo>
                    <a:pt x="13" y="64"/>
                    <a:pt x="13" y="64"/>
                    <a:pt x="13" y="64"/>
                  </a:cubicBezTo>
                  <a:cubicBezTo>
                    <a:pt x="13" y="65"/>
                    <a:pt x="13" y="65"/>
                    <a:pt x="12" y="65"/>
                  </a:cubicBezTo>
                  <a:cubicBezTo>
                    <a:pt x="12" y="65"/>
                    <a:pt x="12" y="66"/>
                    <a:pt x="11" y="66"/>
                  </a:cubicBezTo>
                  <a:cubicBezTo>
                    <a:pt x="11" y="66"/>
                    <a:pt x="10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6"/>
                    <a:pt x="8" y="66"/>
                    <a:pt x="7" y="66"/>
                  </a:cubicBezTo>
                  <a:cubicBezTo>
                    <a:pt x="7" y="66"/>
                    <a:pt x="7" y="66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2"/>
                    <a:pt x="5" y="62"/>
                    <a:pt x="4" y="62"/>
                  </a:cubicBezTo>
                  <a:cubicBezTo>
                    <a:pt x="4" y="62"/>
                    <a:pt x="4" y="62"/>
                    <a:pt x="3" y="62"/>
                  </a:cubicBezTo>
                  <a:cubicBezTo>
                    <a:pt x="3" y="62"/>
                    <a:pt x="2" y="62"/>
                    <a:pt x="2" y="62"/>
                  </a:cubicBezTo>
                  <a:cubicBezTo>
                    <a:pt x="2" y="63"/>
                    <a:pt x="2" y="64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5"/>
                    <a:pt x="2" y="66"/>
                    <a:pt x="2" y="66"/>
                  </a:cubicBezTo>
                  <a:cubicBezTo>
                    <a:pt x="2" y="66"/>
                    <a:pt x="2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4"/>
                    <a:pt x="0" y="62"/>
                    <a:pt x="0" y="61"/>
                  </a:cubicBezTo>
                  <a:cubicBezTo>
                    <a:pt x="0" y="61"/>
                    <a:pt x="0" y="61"/>
                    <a:pt x="0" y="60"/>
                  </a:cubicBezTo>
                  <a:cubicBezTo>
                    <a:pt x="0" y="60"/>
                    <a:pt x="1" y="60"/>
                    <a:pt x="1" y="60"/>
                  </a:cubicBezTo>
                  <a:cubicBezTo>
                    <a:pt x="2" y="60"/>
                    <a:pt x="3" y="60"/>
                    <a:pt x="4" y="60"/>
                  </a:cubicBezTo>
                  <a:cubicBezTo>
                    <a:pt x="4" y="60"/>
                    <a:pt x="5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7" y="61"/>
                    <a:pt x="7" y="61"/>
                    <a:pt x="7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7" y="63"/>
                    <a:pt x="7" y="63"/>
                    <a:pt x="7" y="64"/>
                  </a:cubicBezTo>
                  <a:cubicBezTo>
                    <a:pt x="7" y="64"/>
                    <a:pt x="7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0" y="65"/>
                    <a:pt x="10" y="64"/>
                    <a:pt x="10" y="64"/>
                  </a:cubicBezTo>
                  <a:cubicBezTo>
                    <a:pt x="10" y="64"/>
                    <a:pt x="10" y="64"/>
                    <a:pt x="11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4"/>
                    <a:pt x="11" y="63"/>
                    <a:pt x="11" y="63"/>
                  </a:cubicBezTo>
                  <a:cubicBezTo>
                    <a:pt x="11" y="63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0" y="62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1" y="61"/>
                  </a:cubicBezTo>
                  <a:cubicBezTo>
                    <a:pt x="11" y="61"/>
                    <a:pt x="11" y="60"/>
                    <a:pt x="11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2" y="60"/>
                    <a:pt x="12" y="61"/>
                    <a:pt x="12" y="61"/>
                  </a:cubicBezTo>
                  <a:cubicBezTo>
                    <a:pt x="12" y="61"/>
                    <a:pt x="13" y="61"/>
                    <a:pt x="13" y="61"/>
                  </a:cubicBezTo>
                  <a:cubicBezTo>
                    <a:pt x="13" y="61"/>
                    <a:pt x="13" y="62"/>
                    <a:pt x="13" y="62"/>
                  </a:cubicBezTo>
                  <a:cubicBezTo>
                    <a:pt x="13" y="62"/>
                    <a:pt x="13" y="63"/>
                    <a:pt x="13" y="63"/>
                  </a:cubicBezTo>
                  <a:close/>
                  <a:moveTo>
                    <a:pt x="13" y="56"/>
                  </a:moveTo>
                  <a:cubicBezTo>
                    <a:pt x="13" y="57"/>
                    <a:pt x="13" y="57"/>
                    <a:pt x="13" y="57"/>
                  </a:cubicBezTo>
                  <a:cubicBezTo>
                    <a:pt x="13" y="58"/>
                    <a:pt x="12" y="58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10" y="59"/>
                    <a:pt x="10" y="59"/>
                    <a:pt x="9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7" y="59"/>
                  </a:cubicBezTo>
                  <a:cubicBezTo>
                    <a:pt x="7" y="59"/>
                    <a:pt x="6" y="58"/>
                    <a:pt x="6" y="58"/>
                  </a:cubicBezTo>
                  <a:cubicBezTo>
                    <a:pt x="6" y="58"/>
                    <a:pt x="6" y="58"/>
                    <a:pt x="5" y="58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5"/>
                    <a:pt x="5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cubicBezTo>
                    <a:pt x="2" y="56"/>
                    <a:pt x="2" y="57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58"/>
                    <a:pt x="2" y="59"/>
                    <a:pt x="2" y="59"/>
                  </a:cubicBezTo>
                  <a:cubicBezTo>
                    <a:pt x="2" y="59"/>
                    <a:pt x="2" y="59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9"/>
                    <a:pt x="1" y="59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9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5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" y="53"/>
                    <a:pt x="1" y="53"/>
                  </a:cubicBezTo>
                  <a:cubicBezTo>
                    <a:pt x="2" y="53"/>
                    <a:pt x="3" y="53"/>
                    <a:pt x="4" y="53"/>
                  </a:cubicBezTo>
                  <a:cubicBezTo>
                    <a:pt x="4" y="53"/>
                    <a:pt x="5" y="54"/>
                    <a:pt x="5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4"/>
                    <a:pt x="7" y="54"/>
                    <a:pt x="7" y="55"/>
                  </a:cubicBezTo>
                  <a:cubicBezTo>
                    <a:pt x="7" y="55"/>
                    <a:pt x="7" y="55"/>
                    <a:pt x="7" y="56"/>
                  </a:cubicBezTo>
                  <a:cubicBezTo>
                    <a:pt x="7" y="56"/>
                    <a:pt x="7" y="56"/>
                    <a:pt x="7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8" y="57"/>
                    <a:pt x="8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10" y="57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7"/>
                    <a:pt x="11" y="57"/>
                    <a:pt x="11" y="57"/>
                  </a:cubicBezTo>
                  <a:cubicBezTo>
                    <a:pt x="11" y="57"/>
                    <a:pt x="11" y="56"/>
                    <a:pt x="11" y="56"/>
                  </a:cubicBezTo>
                  <a:cubicBezTo>
                    <a:pt x="11" y="56"/>
                    <a:pt x="11" y="56"/>
                    <a:pt x="11" y="55"/>
                  </a:cubicBezTo>
                  <a:cubicBezTo>
                    <a:pt x="11" y="55"/>
                    <a:pt x="11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6"/>
                    <a:pt x="13" y="56"/>
                  </a:cubicBezTo>
                  <a:close/>
                  <a:moveTo>
                    <a:pt x="13" y="49"/>
                  </a:moveTo>
                  <a:cubicBezTo>
                    <a:pt x="13" y="50"/>
                    <a:pt x="13" y="50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2"/>
                    <a:pt x="11" y="52"/>
                    <a:pt x="11" y="52"/>
                  </a:cubicBezTo>
                  <a:cubicBezTo>
                    <a:pt x="10" y="52"/>
                    <a:pt x="10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7" y="52"/>
                  </a:cubicBezTo>
                  <a:cubicBezTo>
                    <a:pt x="7" y="52"/>
                    <a:pt x="6" y="52"/>
                    <a:pt x="6" y="52"/>
                  </a:cubicBezTo>
                  <a:cubicBezTo>
                    <a:pt x="6" y="51"/>
                    <a:pt x="5" y="51"/>
                    <a:pt x="5" y="51"/>
                  </a:cubicBezTo>
                  <a:cubicBezTo>
                    <a:pt x="5" y="51"/>
                    <a:pt x="5" y="50"/>
                    <a:pt x="5" y="50"/>
                  </a:cubicBezTo>
                  <a:cubicBezTo>
                    <a:pt x="5" y="50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8"/>
                    <a:pt x="5" y="48"/>
                    <a:pt x="4" y="48"/>
                  </a:cubicBezTo>
                  <a:cubicBezTo>
                    <a:pt x="4" y="48"/>
                    <a:pt x="4" y="48"/>
                    <a:pt x="3" y="48"/>
                  </a:cubicBezTo>
                  <a:cubicBezTo>
                    <a:pt x="3" y="48"/>
                    <a:pt x="2" y="48"/>
                    <a:pt x="2" y="48"/>
                  </a:cubicBezTo>
                  <a:cubicBezTo>
                    <a:pt x="2" y="49"/>
                    <a:pt x="2" y="50"/>
                    <a:pt x="2" y="51"/>
                  </a:cubicBezTo>
                  <a:cubicBezTo>
                    <a:pt x="2" y="51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1"/>
                    <a:pt x="0" y="51"/>
                  </a:cubicBezTo>
                  <a:cubicBezTo>
                    <a:pt x="0" y="50"/>
                    <a:pt x="0" y="49"/>
                    <a:pt x="0" y="4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47"/>
                    <a:pt x="1" y="47"/>
                  </a:cubicBezTo>
                  <a:cubicBezTo>
                    <a:pt x="2" y="47"/>
                    <a:pt x="3" y="47"/>
                    <a:pt x="3" y="47"/>
                  </a:cubicBezTo>
                  <a:cubicBezTo>
                    <a:pt x="4" y="47"/>
                    <a:pt x="5" y="47"/>
                    <a:pt x="5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9"/>
                    <a:pt x="7" y="49"/>
                  </a:cubicBezTo>
                  <a:cubicBezTo>
                    <a:pt x="7" y="49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1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1" y="50"/>
                    <a:pt x="11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7"/>
                    <a:pt x="10" y="47"/>
                  </a:cubicBezTo>
                  <a:cubicBezTo>
                    <a:pt x="10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2" y="47"/>
                  </a:cubicBezTo>
                  <a:cubicBezTo>
                    <a:pt x="12" y="47"/>
                    <a:pt x="12" y="48"/>
                    <a:pt x="12" y="48"/>
                  </a:cubicBezTo>
                  <a:cubicBezTo>
                    <a:pt x="12" y="48"/>
                    <a:pt x="12" y="48"/>
                    <a:pt x="12" y="49"/>
                  </a:cubicBezTo>
                  <a:cubicBezTo>
                    <a:pt x="12" y="49"/>
                    <a:pt x="13" y="49"/>
                    <a:pt x="13" y="49"/>
                  </a:cubicBezTo>
                  <a:close/>
                  <a:moveTo>
                    <a:pt x="12" y="43"/>
                  </a:moveTo>
                  <a:cubicBezTo>
                    <a:pt x="12" y="44"/>
                    <a:pt x="12" y="44"/>
                    <a:pt x="12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5"/>
                    <a:pt x="11" y="45"/>
                    <a:pt x="10" y="46"/>
                  </a:cubicBezTo>
                  <a:cubicBezTo>
                    <a:pt x="10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7" y="46"/>
                    <a:pt x="7" y="46"/>
                  </a:cubicBezTo>
                  <a:cubicBezTo>
                    <a:pt x="7" y="45"/>
                    <a:pt x="6" y="45"/>
                    <a:pt x="6" y="45"/>
                  </a:cubicBezTo>
                  <a:cubicBezTo>
                    <a:pt x="6" y="45"/>
                    <a:pt x="5" y="45"/>
                    <a:pt x="5" y="45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3"/>
                    <a:pt x="5" y="42"/>
                    <a:pt x="5" y="42"/>
                  </a:cubicBezTo>
                  <a:cubicBezTo>
                    <a:pt x="5" y="42"/>
                    <a:pt x="4" y="42"/>
                    <a:pt x="4" y="42"/>
                  </a:cubicBezTo>
                  <a:cubicBezTo>
                    <a:pt x="4" y="42"/>
                    <a:pt x="4" y="42"/>
                    <a:pt x="3" y="42"/>
                  </a:cubicBezTo>
                  <a:cubicBezTo>
                    <a:pt x="3" y="42"/>
                    <a:pt x="2" y="42"/>
                    <a:pt x="2" y="42"/>
                  </a:cubicBezTo>
                  <a:cubicBezTo>
                    <a:pt x="2" y="43"/>
                    <a:pt x="2" y="44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2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4"/>
                    <a:pt x="0" y="43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1" y="41"/>
                    <a:pt x="1" y="41"/>
                  </a:cubicBezTo>
                  <a:cubicBezTo>
                    <a:pt x="2" y="41"/>
                    <a:pt x="3" y="41"/>
                    <a:pt x="3" y="41"/>
                  </a:cubicBezTo>
                  <a:cubicBezTo>
                    <a:pt x="4" y="41"/>
                    <a:pt x="5" y="41"/>
                    <a:pt x="5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7" y="42"/>
                    <a:pt x="7" y="42"/>
                  </a:cubicBezTo>
                  <a:cubicBezTo>
                    <a:pt x="7" y="42"/>
                    <a:pt x="7" y="42"/>
                    <a:pt x="7" y="43"/>
                  </a:cubicBezTo>
                  <a:cubicBezTo>
                    <a:pt x="7" y="43"/>
                    <a:pt x="7" y="43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10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3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8" y="22"/>
                    <a:pt x="5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3"/>
                  </a:cubicBezTo>
                  <a:cubicBezTo>
                    <a:pt x="2" y="23"/>
                    <a:pt x="0" y="23"/>
                    <a:pt x="0" y="23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0"/>
                    <a:pt x="0" y="20"/>
                  </a:cubicBezTo>
                  <a:cubicBezTo>
                    <a:pt x="0" y="19"/>
                    <a:pt x="2" y="19"/>
                    <a:pt x="2" y="20"/>
                  </a:cubicBezTo>
                  <a:cubicBezTo>
                    <a:pt x="2" y="20"/>
                    <a:pt x="2" y="20"/>
                    <a:pt x="2" y="21"/>
                  </a:cubicBezTo>
                  <a:cubicBezTo>
                    <a:pt x="4" y="21"/>
                    <a:pt x="7" y="21"/>
                    <a:pt x="9" y="21"/>
                  </a:cubicBezTo>
                  <a:close/>
                  <a:moveTo>
                    <a:pt x="10" y="25"/>
                  </a:move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2" y="25"/>
                    <a:pt x="12" y="26"/>
                  </a:cubicBezTo>
                  <a:cubicBezTo>
                    <a:pt x="12" y="26"/>
                    <a:pt x="12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8" y="26"/>
                    <a:pt x="5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0" y="28"/>
                    <a:pt x="0" y="27"/>
                  </a:cubicBezTo>
                  <a:cubicBezTo>
                    <a:pt x="0" y="27"/>
                    <a:pt x="0" y="26"/>
                    <a:pt x="0" y="26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7" y="25"/>
                    <a:pt x="10" y="25"/>
                  </a:cubicBezTo>
                  <a:close/>
                  <a:moveTo>
                    <a:pt x="10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8" y="31"/>
                    <a:pt x="5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0" y="33"/>
                    <a:pt x="0" y="32"/>
                  </a:cubicBezTo>
                  <a:cubicBezTo>
                    <a:pt x="0" y="32"/>
                    <a:pt x="0" y="31"/>
                    <a:pt x="0" y="31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8"/>
                    <a:pt x="2" y="28"/>
                    <a:pt x="2" y="29"/>
                  </a:cubicBezTo>
                  <a:cubicBezTo>
                    <a:pt x="2" y="29"/>
                    <a:pt x="2" y="30"/>
                    <a:pt x="2" y="30"/>
                  </a:cubicBezTo>
                  <a:cubicBezTo>
                    <a:pt x="5" y="30"/>
                    <a:pt x="7" y="30"/>
                    <a:pt x="10" y="30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0" y="11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5" y="9"/>
                    <a:pt x="6" y="9"/>
                    <a:pt x="8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7" y="12"/>
                    <a:pt x="5" y="12"/>
                    <a:pt x="3" y="12"/>
                  </a:cubicBezTo>
                  <a:close/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4"/>
                    <a:pt x="3" y="4"/>
                  </a:cubicBezTo>
                  <a:cubicBezTo>
                    <a:pt x="5" y="4"/>
                    <a:pt x="6" y="4"/>
                    <a:pt x="8" y="4"/>
                  </a:cubicBezTo>
                  <a:cubicBezTo>
                    <a:pt x="9" y="4"/>
                    <a:pt x="10" y="5"/>
                    <a:pt x="10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1" y="7"/>
                    <a:pt x="10" y="7"/>
                    <a:pt x="10" y="7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6" y="8"/>
                    <a:pt x="5" y="8"/>
                    <a:pt x="3" y="8"/>
                  </a:cubicBezTo>
                  <a:close/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0"/>
                    <a:pt x="6" y="0"/>
                    <a:pt x="8" y="0"/>
                  </a:cubicBezTo>
                  <a:cubicBezTo>
                    <a:pt x="9" y="0"/>
                    <a:pt x="10" y="1"/>
                    <a:pt x="10" y="1"/>
                  </a:cubicBezTo>
                  <a:cubicBezTo>
                    <a:pt x="10" y="1"/>
                    <a:pt x="11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6" y="4"/>
                    <a:pt x="5" y="4"/>
                    <a:pt x="3" y="4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1" y="36"/>
                    <a:pt x="11" y="36"/>
                  </a:cubicBezTo>
                  <a:cubicBezTo>
                    <a:pt x="8" y="36"/>
                    <a:pt x="5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0" y="38"/>
                    <a:pt x="0" y="37"/>
                  </a:cubicBezTo>
                  <a:cubicBezTo>
                    <a:pt x="0" y="37"/>
                    <a:pt x="0" y="36"/>
                    <a:pt x="0" y="36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0" y="33"/>
                    <a:pt x="2" y="33"/>
                    <a:pt x="2" y="34"/>
                  </a:cubicBezTo>
                  <a:cubicBezTo>
                    <a:pt x="2" y="34"/>
                    <a:pt x="2" y="35"/>
                    <a:pt x="2" y="35"/>
                  </a:cubicBezTo>
                  <a:cubicBezTo>
                    <a:pt x="5" y="35"/>
                    <a:pt x="7" y="35"/>
                    <a:pt x="10" y="35"/>
                  </a:cubicBezTo>
                  <a:close/>
                  <a:moveTo>
                    <a:pt x="8" y="3"/>
                  </a:move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6" y="1"/>
                    <a:pt x="5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5" y="3"/>
                    <a:pt x="6" y="3"/>
                    <a:pt x="8" y="3"/>
                  </a:cubicBezTo>
                  <a:close/>
                  <a:moveTo>
                    <a:pt x="8" y="7"/>
                  </a:moveTo>
                  <a:cubicBezTo>
                    <a:pt x="8" y="7"/>
                    <a:pt x="9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6" y="5"/>
                    <a:pt x="5" y="5"/>
                    <a:pt x="3" y="5"/>
                  </a:cubicBezTo>
                  <a:cubicBezTo>
                    <a:pt x="3" y="5"/>
                    <a:pt x="2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5" y="7"/>
                    <a:pt x="6" y="7"/>
                    <a:pt x="8" y="7"/>
                  </a:cubicBezTo>
                  <a:close/>
                  <a:moveTo>
                    <a:pt x="8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7" y="10"/>
                    <a:pt x="5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5" y="11"/>
                    <a:pt x="6" y="11"/>
                    <a:pt x="8" y="11"/>
                  </a:cubicBezTo>
                  <a:close/>
                  <a:moveTo>
                    <a:pt x="8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9" y="14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7" y="14"/>
                    <a:pt x="5" y="14"/>
                    <a:pt x="3" y="14"/>
                  </a:cubicBezTo>
                  <a:cubicBezTo>
                    <a:pt x="3" y="14"/>
                    <a:pt x="2" y="14"/>
                    <a:pt x="2" y="14"/>
                  </a:cubicBezTo>
                  <a:cubicBezTo>
                    <a:pt x="2" y="14"/>
                    <a:pt x="2" y="15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5" y="16"/>
                    <a:pt x="7" y="16"/>
                    <a:pt x="8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7" name="Freeform 95"/>
            <p:cNvSpPr>
              <a:spLocks noEditPoints="1" noChangeArrowheads="1"/>
            </p:cNvSpPr>
            <p:nvPr/>
          </p:nvSpPr>
          <p:spPr bwMode="auto">
            <a:xfrm>
              <a:off x="357187" y="685800"/>
              <a:ext cx="49213" cy="87313"/>
            </a:xfrm>
            <a:custGeom>
              <a:avLst/>
              <a:gdLst>
                <a:gd name="T0" fmla="*/ 14 w 15"/>
                <a:gd name="T1" fmla="*/ 2 h 27"/>
                <a:gd name="T2" fmla="*/ 15 w 15"/>
                <a:gd name="T3" fmla="*/ 3 h 27"/>
                <a:gd name="T4" fmla="*/ 6 w 15"/>
                <a:gd name="T5" fmla="*/ 3 h 27"/>
                <a:gd name="T6" fmla="*/ 4 w 15"/>
                <a:gd name="T7" fmla="*/ 5 h 27"/>
                <a:gd name="T8" fmla="*/ 6 w 15"/>
                <a:gd name="T9" fmla="*/ 1 h 27"/>
                <a:gd name="T10" fmla="*/ 3 w 15"/>
                <a:gd name="T11" fmla="*/ 11 h 27"/>
                <a:gd name="T12" fmla="*/ 2 w 15"/>
                <a:gd name="T13" fmla="*/ 12 h 27"/>
                <a:gd name="T14" fmla="*/ 2 w 15"/>
                <a:gd name="T15" fmla="*/ 13 h 27"/>
                <a:gd name="T16" fmla="*/ 13 w 15"/>
                <a:gd name="T17" fmla="*/ 16 h 27"/>
                <a:gd name="T18" fmla="*/ 14 w 15"/>
                <a:gd name="T19" fmla="*/ 15 h 27"/>
                <a:gd name="T20" fmla="*/ 3 w 15"/>
                <a:gd name="T21" fmla="*/ 11 h 27"/>
                <a:gd name="T22" fmla="*/ 11 w 15"/>
                <a:gd name="T23" fmla="*/ 18 h 27"/>
                <a:gd name="T24" fmla="*/ 13 w 15"/>
                <a:gd name="T25" fmla="*/ 18 h 27"/>
                <a:gd name="T26" fmla="*/ 3 w 15"/>
                <a:gd name="T27" fmla="*/ 19 h 27"/>
                <a:gd name="T28" fmla="*/ 3 w 15"/>
                <a:gd name="T29" fmla="*/ 20 h 27"/>
                <a:gd name="T30" fmla="*/ 2 w 15"/>
                <a:gd name="T31" fmla="*/ 17 h 27"/>
                <a:gd name="T32" fmla="*/ 11 w 15"/>
                <a:gd name="T33" fmla="*/ 18 h 27"/>
                <a:gd name="T34" fmla="*/ 13 w 15"/>
                <a:gd name="T35" fmla="*/ 10 h 27"/>
                <a:gd name="T36" fmla="*/ 10 w 15"/>
                <a:gd name="T37" fmla="*/ 11 h 27"/>
                <a:gd name="T38" fmla="*/ 7 w 15"/>
                <a:gd name="T39" fmla="*/ 10 h 27"/>
                <a:gd name="T40" fmla="*/ 7 w 15"/>
                <a:gd name="T41" fmla="*/ 7 h 27"/>
                <a:gd name="T42" fmla="*/ 5 w 15"/>
                <a:gd name="T43" fmla="*/ 7 h 27"/>
                <a:gd name="T44" fmla="*/ 4 w 15"/>
                <a:gd name="T45" fmla="*/ 11 h 27"/>
                <a:gd name="T46" fmla="*/ 3 w 15"/>
                <a:gd name="T47" fmla="*/ 11 h 27"/>
                <a:gd name="T48" fmla="*/ 3 w 15"/>
                <a:gd name="T49" fmla="*/ 10 h 27"/>
                <a:gd name="T50" fmla="*/ 4 w 15"/>
                <a:gd name="T51" fmla="*/ 6 h 27"/>
                <a:gd name="T52" fmla="*/ 9 w 15"/>
                <a:gd name="T53" fmla="*/ 6 h 27"/>
                <a:gd name="T54" fmla="*/ 9 w 15"/>
                <a:gd name="T55" fmla="*/ 9 h 27"/>
                <a:gd name="T56" fmla="*/ 10 w 15"/>
                <a:gd name="T57" fmla="*/ 10 h 27"/>
                <a:gd name="T58" fmla="*/ 11 w 15"/>
                <a:gd name="T59" fmla="*/ 10 h 27"/>
                <a:gd name="T60" fmla="*/ 12 w 15"/>
                <a:gd name="T61" fmla="*/ 8 h 27"/>
                <a:gd name="T62" fmla="*/ 12 w 15"/>
                <a:gd name="T63" fmla="*/ 7 h 27"/>
                <a:gd name="T64" fmla="*/ 12 w 15"/>
                <a:gd name="T65" fmla="*/ 6 h 27"/>
                <a:gd name="T66" fmla="*/ 14 w 15"/>
                <a:gd name="T67" fmla="*/ 6 h 27"/>
                <a:gd name="T68" fmla="*/ 14 w 15"/>
                <a:gd name="T69" fmla="*/ 8 h 27"/>
                <a:gd name="T70" fmla="*/ 6 w 15"/>
                <a:gd name="T71" fmla="*/ 27 h 27"/>
                <a:gd name="T72" fmla="*/ 2 w 15"/>
                <a:gd name="T73" fmla="*/ 27 h 27"/>
                <a:gd name="T74" fmla="*/ 0 w 15"/>
                <a:gd name="T75" fmla="*/ 24 h 27"/>
                <a:gd name="T76" fmla="*/ 1 w 15"/>
                <a:gd name="T77" fmla="*/ 22 h 27"/>
                <a:gd name="T78" fmla="*/ 2 w 15"/>
                <a:gd name="T79" fmla="*/ 22 h 27"/>
                <a:gd name="T80" fmla="*/ 3 w 15"/>
                <a:gd name="T81" fmla="*/ 22 h 27"/>
                <a:gd name="T82" fmla="*/ 3 w 15"/>
                <a:gd name="T83" fmla="*/ 23 h 27"/>
                <a:gd name="T84" fmla="*/ 2 w 15"/>
                <a:gd name="T85" fmla="*/ 24 h 27"/>
                <a:gd name="T86" fmla="*/ 3 w 15"/>
                <a:gd name="T87" fmla="*/ 26 h 27"/>
                <a:gd name="T88" fmla="*/ 5 w 15"/>
                <a:gd name="T89" fmla="*/ 25 h 27"/>
                <a:gd name="T90" fmla="*/ 6 w 15"/>
                <a:gd name="T91" fmla="*/ 22 h 27"/>
                <a:gd name="T92" fmla="*/ 11 w 15"/>
                <a:gd name="T93" fmla="*/ 22 h 27"/>
                <a:gd name="T94" fmla="*/ 12 w 15"/>
                <a:gd name="T95" fmla="*/ 23 h 27"/>
                <a:gd name="T96" fmla="*/ 12 w 15"/>
                <a:gd name="T97" fmla="*/ 25 h 27"/>
                <a:gd name="T98" fmla="*/ 12 w 15"/>
                <a:gd name="T99" fmla="*/ 26 h 27"/>
                <a:gd name="T100" fmla="*/ 11 w 15"/>
                <a:gd name="T101" fmla="*/ 27 h 27"/>
                <a:gd name="T102" fmla="*/ 10 w 15"/>
                <a:gd name="T103" fmla="*/ 26 h 27"/>
                <a:gd name="T104" fmla="*/ 10 w 15"/>
                <a:gd name="T105" fmla="*/ 23 h 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"/>
                <a:gd name="T160" fmla="*/ 0 h 27"/>
                <a:gd name="T161" fmla="*/ 15 w 15"/>
                <a:gd name="T162" fmla="*/ 27 h 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" h="27">
                  <a:moveTo>
                    <a:pt x="13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5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3"/>
                    <a:pt x="8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5" y="5"/>
                    <a:pt x="3" y="5"/>
                    <a:pt x="4" y="5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8" y="2"/>
                    <a:pt x="11" y="2"/>
                    <a:pt x="13" y="2"/>
                  </a:cubicBezTo>
                  <a:close/>
                  <a:moveTo>
                    <a:pt x="3" y="11"/>
                  </a:moveTo>
                  <a:cubicBezTo>
                    <a:pt x="3" y="11"/>
                    <a:pt x="3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2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0" y="14"/>
                    <a:pt x="7" y="13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7"/>
                    <a:pt x="11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3" y="19"/>
                    <a:pt x="13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19"/>
                    <a:pt x="6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1" y="21"/>
                    <a:pt x="1" y="20"/>
                  </a:cubicBezTo>
                  <a:cubicBezTo>
                    <a:pt x="1" y="20"/>
                    <a:pt x="1" y="19"/>
                    <a:pt x="1" y="18"/>
                  </a:cubicBezTo>
                  <a:cubicBezTo>
                    <a:pt x="1" y="18"/>
                    <a:pt x="1" y="17"/>
                    <a:pt x="2" y="17"/>
                  </a:cubicBezTo>
                  <a:cubicBezTo>
                    <a:pt x="2" y="16"/>
                    <a:pt x="3" y="16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ubicBezTo>
                    <a:pt x="6" y="18"/>
                    <a:pt x="8" y="18"/>
                    <a:pt x="11" y="18"/>
                  </a:cubicBezTo>
                  <a:close/>
                  <a:moveTo>
                    <a:pt x="14" y="8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3" y="10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1"/>
                    <a:pt x="10" y="11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1"/>
                    <a:pt x="8" y="11"/>
                    <a:pt x="8" y="10"/>
                  </a:cubicBezTo>
                  <a:cubicBezTo>
                    <a:pt x="8" y="10"/>
                    <a:pt x="8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5" y="8"/>
                    <a:pt x="5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8"/>
                    <a:pt x="3" y="7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6"/>
                    <a:pt x="8" y="6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8"/>
                    <a:pt x="9" y="8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7" y="25"/>
                  </a:moveTo>
                  <a:cubicBezTo>
                    <a:pt x="7" y="25"/>
                    <a:pt x="7" y="26"/>
                    <a:pt x="7" y="26"/>
                  </a:cubicBezTo>
                  <a:cubicBezTo>
                    <a:pt x="7" y="26"/>
                    <a:pt x="6" y="26"/>
                    <a:pt x="6" y="27"/>
                  </a:cubicBezTo>
                  <a:cubicBezTo>
                    <a:pt x="6" y="27"/>
                    <a:pt x="5" y="27"/>
                    <a:pt x="5" y="27"/>
                  </a:cubicBezTo>
                  <a:cubicBezTo>
                    <a:pt x="5" y="27"/>
                    <a:pt x="4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1" y="27"/>
                    <a:pt x="1" y="27"/>
                    <a:pt x="1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1" y="23"/>
                    <a:pt x="1" y="23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5"/>
                    <a:pt x="3" y="26"/>
                  </a:cubicBezTo>
                  <a:cubicBezTo>
                    <a:pt x="3" y="26"/>
                    <a:pt x="3" y="26"/>
                    <a:pt x="4" y="26"/>
                  </a:cubicBezTo>
                  <a:cubicBezTo>
                    <a:pt x="4" y="26"/>
                    <a:pt x="4" y="26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8" y="22"/>
                    <a:pt x="10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2" y="25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1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5"/>
                    <a:pt x="10" y="24"/>
                    <a:pt x="10" y="23"/>
                  </a:cubicBezTo>
                  <a:cubicBezTo>
                    <a:pt x="9" y="23"/>
                    <a:pt x="8" y="23"/>
                    <a:pt x="7" y="23"/>
                  </a:cubicBezTo>
                  <a:cubicBezTo>
                    <a:pt x="7" y="24"/>
                    <a:pt x="7" y="24"/>
                    <a:pt x="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8" name="Freeform 96"/>
            <p:cNvSpPr>
              <a:spLocks noEditPoints="1" noChangeArrowheads="1"/>
            </p:cNvSpPr>
            <p:nvPr/>
          </p:nvSpPr>
          <p:spPr bwMode="auto">
            <a:xfrm>
              <a:off x="392112" y="450850"/>
              <a:ext cx="39688" cy="107950"/>
            </a:xfrm>
            <a:custGeom>
              <a:avLst/>
              <a:gdLst>
                <a:gd name="T0" fmla="*/ 5 w 12"/>
                <a:gd name="T1" fmla="*/ 3 h 33"/>
                <a:gd name="T2" fmla="*/ 9 w 12"/>
                <a:gd name="T3" fmla="*/ 0 h 33"/>
                <a:gd name="T4" fmla="*/ 11 w 12"/>
                <a:gd name="T5" fmla="*/ 3 h 33"/>
                <a:gd name="T6" fmla="*/ 11 w 12"/>
                <a:gd name="T7" fmla="*/ 2 h 33"/>
                <a:gd name="T8" fmla="*/ 9 w 12"/>
                <a:gd name="T9" fmla="*/ 1 h 33"/>
                <a:gd name="T10" fmla="*/ 6 w 12"/>
                <a:gd name="T11" fmla="*/ 2 h 33"/>
                <a:gd name="T12" fmla="*/ 4 w 12"/>
                <a:gd name="T13" fmla="*/ 6 h 33"/>
                <a:gd name="T14" fmla="*/ 5 w 12"/>
                <a:gd name="T15" fmla="*/ 4 h 33"/>
                <a:gd name="T16" fmla="*/ 12 w 12"/>
                <a:gd name="T17" fmla="*/ 5 h 33"/>
                <a:gd name="T18" fmla="*/ 10 w 12"/>
                <a:gd name="T19" fmla="*/ 5 h 33"/>
                <a:gd name="T20" fmla="*/ 4 w 12"/>
                <a:gd name="T21" fmla="*/ 7 h 33"/>
                <a:gd name="T22" fmla="*/ 11 w 12"/>
                <a:gd name="T23" fmla="*/ 9 h 33"/>
                <a:gd name="T24" fmla="*/ 8 w 12"/>
                <a:gd name="T25" fmla="*/ 9 h 33"/>
                <a:gd name="T26" fmla="*/ 5 w 12"/>
                <a:gd name="T27" fmla="*/ 9 h 33"/>
                <a:gd name="T28" fmla="*/ 6 w 12"/>
                <a:gd name="T29" fmla="*/ 8 h 33"/>
                <a:gd name="T30" fmla="*/ 7 w 12"/>
                <a:gd name="T31" fmla="*/ 7 h 33"/>
                <a:gd name="T32" fmla="*/ 4 w 12"/>
                <a:gd name="T33" fmla="*/ 7 h 33"/>
                <a:gd name="T34" fmla="*/ 8 w 12"/>
                <a:gd name="T35" fmla="*/ 8 h 33"/>
                <a:gd name="T36" fmla="*/ 10 w 12"/>
                <a:gd name="T37" fmla="*/ 8 h 33"/>
                <a:gd name="T38" fmla="*/ 10 w 12"/>
                <a:gd name="T39" fmla="*/ 7 h 33"/>
                <a:gd name="T40" fmla="*/ 11 w 12"/>
                <a:gd name="T41" fmla="*/ 11 h 33"/>
                <a:gd name="T42" fmla="*/ 9 w 12"/>
                <a:gd name="T43" fmla="*/ 12 h 33"/>
                <a:gd name="T44" fmla="*/ 4 w 12"/>
                <a:gd name="T45" fmla="*/ 12 h 33"/>
                <a:gd name="T46" fmla="*/ 4 w 12"/>
                <a:gd name="T47" fmla="*/ 10 h 33"/>
                <a:gd name="T48" fmla="*/ 5 w 12"/>
                <a:gd name="T49" fmla="*/ 10 h 33"/>
                <a:gd name="T50" fmla="*/ 5 w 12"/>
                <a:gd name="T51" fmla="*/ 11 h 33"/>
                <a:gd name="T52" fmla="*/ 8 w 12"/>
                <a:gd name="T53" fmla="*/ 12 h 33"/>
                <a:gd name="T54" fmla="*/ 10 w 12"/>
                <a:gd name="T55" fmla="*/ 11 h 33"/>
                <a:gd name="T56" fmla="*/ 10 w 12"/>
                <a:gd name="T57" fmla="*/ 13 h 33"/>
                <a:gd name="T58" fmla="*/ 7 w 12"/>
                <a:gd name="T59" fmla="*/ 15 h 33"/>
                <a:gd name="T60" fmla="*/ 3 w 12"/>
                <a:gd name="T61" fmla="*/ 15 h 33"/>
                <a:gd name="T62" fmla="*/ 6 w 12"/>
                <a:gd name="T63" fmla="*/ 14 h 33"/>
                <a:gd name="T64" fmla="*/ 6 w 12"/>
                <a:gd name="T65" fmla="*/ 16 h 33"/>
                <a:gd name="T66" fmla="*/ 10 w 12"/>
                <a:gd name="T67" fmla="*/ 17 h 33"/>
                <a:gd name="T68" fmla="*/ 6 w 12"/>
                <a:gd name="T69" fmla="*/ 19 h 33"/>
                <a:gd name="T70" fmla="*/ 3 w 12"/>
                <a:gd name="T71" fmla="*/ 16 h 33"/>
                <a:gd name="T72" fmla="*/ 4 w 12"/>
                <a:gd name="T73" fmla="*/ 17 h 33"/>
                <a:gd name="T74" fmla="*/ 6 w 12"/>
                <a:gd name="T75" fmla="*/ 19 h 33"/>
                <a:gd name="T76" fmla="*/ 8 w 12"/>
                <a:gd name="T77" fmla="*/ 17 h 33"/>
                <a:gd name="T78" fmla="*/ 9 w 12"/>
                <a:gd name="T79" fmla="*/ 20 h 33"/>
                <a:gd name="T80" fmla="*/ 3 w 12"/>
                <a:gd name="T81" fmla="*/ 22 h 33"/>
                <a:gd name="T82" fmla="*/ 9 w 12"/>
                <a:gd name="T83" fmla="*/ 23 h 33"/>
                <a:gd name="T84" fmla="*/ 8 w 12"/>
                <a:gd name="T85" fmla="*/ 25 h 33"/>
                <a:gd name="T86" fmla="*/ 3 w 12"/>
                <a:gd name="T87" fmla="*/ 26 h 33"/>
                <a:gd name="T88" fmla="*/ 1 w 12"/>
                <a:gd name="T89" fmla="*/ 24 h 33"/>
                <a:gd name="T90" fmla="*/ 8 w 12"/>
                <a:gd name="T91" fmla="*/ 23 h 33"/>
                <a:gd name="T92" fmla="*/ 3 w 12"/>
                <a:gd name="T93" fmla="*/ 24 h 33"/>
                <a:gd name="T94" fmla="*/ 5 w 12"/>
                <a:gd name="T95" fmla="*/ 25 h 33"/>
                <a:gd name="T96" fmla="*/ 7 w 12"/>
                <a:gd name="T97" fmla="*/ 24 h 33"/>
                <a:gd name="T98" fmla="*/ 1 w 12"/>
                <a:gd name="T99" fmla="*/ 26 h 33"/>
                <a:gd name="T100" fmla="*/ 7 w 12"/>
                <a:gd name="T101" fmla="*/ 29 h 33"/>
                <a:gd name="T102" fmla="*/ 5 w 12"/>
                <a:gd name="T103" fmla="*/ 29 h 33"/>
                <a:gd name="T104" fmla="*/ 2 w 12"/>
                <a:gd name="T105" fmla="*/ 27 h 33"/>
                <a:gd name="T106" fmla="*/ 1 w 12"/>
                <a:gd name="T107" fmla="*/ 26 h 33"/>
                <a:gd name="T108" fmla="*/ 8 w 12"/>
                <a:gd name="T109" fmla="*/ 31 h 33"/>
                <a:gd name="T110" fmla="*/ 5 w 12"/>
                <a:gd name="T111" fmla="*/ 33 h 33"/>
                <a:gd name="T112" fmla="*/ 3 w 12"/>
                <a:gd name="T113" fmla="*/ 32 h 33"/>
                <a:gd name="T114" fmla="*/ 0 w 12"/>
                <a:gd name="T115" fmla="*/ 32 h 33"/>
                <a:gd name="T116" fmla="*/ 3 w 12"/>
                <a:gd name="T117" fmla="*/ 31 h 33"/>
                <a:gd name="T118" fmla="*/ 0 w 12"/>
                <a:gd name="T119" fmla="*/ 31 h 33"/>
                <a:gd name="T120" fmla="*/ 5 w 12"/>
                <a:gd name="T121" fmla="*/ 31 h 33"/>
                <a:gd name="T122" fmla="*/ 5 w 12"/>
                <a:gd name="T123" fmla="*/ 32 h 33"/>
                <a:gd name="T124" fmla="*/ 7 w 12"/>
                <a:gd name="T125" fmla="*/ 31 h 3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2"/>
                <a:gd name="T190" fmla="*/ 0 h 33"/>
                <a:gd name="T191" fmla="*/ 12 w 12"/>
                <a:gd name="T192" fmla="*/ 33 h 3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2" h="33">
                  <a:moveTo>
                    <a:pt x="8" y="2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2" y="1"/>
                    <a:pt x="12" y="1"/>
                    <a:pt x="12" y="2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8" y="2"/>
                  </a:cubicBezTo>
                  <a:close/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7" y="4"/>
                    <a:pt x="9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7" y="6"/>
                    <a:pt x="4" y="6"/>
                  </a:cubicBezTo>
                  <a:close/>
                  <a:moveTo>
                    <a:pt x="7" y="5"/>
                  </a:moveTo>
                  <a:cubicBezTo>
                    <a:pt x="8" y="5"/>
                    <a:pt x="9" y="5"/>
                    <a:pt x="10" y="5"/>
                  </a:cubicBezTo>
                  <a:cubicBezTo>
                    <a:pt x="9" y="5"/>
                    <a:pt x="8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lose/>
                  <a:moveTo>
                    <a:pt x="4" y="7"/>
                  </a:moveTo>
                  <a:cubicBezTo>
                    <a:pt x="7" y="7"/>
                    <a:pt x="9" y="7"/>
                    <a:pt x="11" y="7"/>
                  </a:cubicBezTo>
                  <a:cubicBezTo>
                    <a:pt x="11" y="7"/>
                    <a:pt x="11" y="7"/>
                    <a:pt x="11" y="8"/>
                  </a:cubicBezTo>
                  <a:cubicBezTo>
                    <a:pt x="11" y="8"/>
                    <a:pt x="11" y="8"/>
                    <a:pt x="11" y="9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9"/>
                    <a:pt x="7" y="8"/>
                  </a:cubicBezTo>
                  <a:cubicBezTo>
                    <a:pt x="7" y="8"/>
                    <a:pt x="7" y="8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6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8" y="7"/>
                  </a:cubicBezTo>
                  <a:close/>
                  <a:moveTo>
                    <a:pt x="11" y="10"/>
                  </a:moveTo>
                  <a:cubicBezTo>
                    <a:pt x="11" y="10"/>
                    <a:pt x="11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2"/>
                  </a:cubicBezTo>
                  <a:cubicBezTo>
                    <a:pt x="6" y="12"/>
                    <a:pt x="6" y="12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4" y="12"/>
                    <a:pt x="4" y="12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0"/>
                    <a:pt x="9" y="10"/>
                    <a:pt x="11" y="10"/>
                  </a:cubicBezTo>
                  <a:close/>
                  <a:moveTo>
                    <a:pt x="10" y="10"/>
                  </a:moveTo>
                  <a:cubicBezTo>
                    <a:pt x="8" y="10"/>
                    <a:pt x="6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6" y="12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lose/>
                  <a:moveTo>
                    <a:pt x="3" y="13"/>
                  </a:moveTo>
                  <a:cubicBezTo>
                    <a:pt x="6" y="13"/>
                    <a:pt x="8" y="13"/>
                    <a:pt x="10" y="13"/>
                  </a:cubicBezTo>
                  <a:cubicBezTo>
                    <a:pt x="10" y="13"/>
                    <a:pt x="10" y="13"/>
                    <a:pt x="10" y="14"/>
                  </a:cubicBezTo>
                  <a:cubicBezTo>
                    <a:pt x="9" y="14"/>
                    <a:pt x="8" y="14"/>
                    <a:pt x="7" y="14"/>
                  </a:cubicBezTo>
                  <a:cubicBezTo>
                    <a:pt x="7" y="14"/>
                    <a:pt x="7" y="14"/>
                    <a:pt x="7" y="15"/>
                  </a:cubicBezTo>
                  <a:cubicBezTo>
                    <a:pt x="8" y="15"/>
                    <a:pt x="9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5"/>
                    <a:pt x="5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5"/>
                    <a:pt x="5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4"/>
                    <a:pt x="4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lose/>
                  <a:moveTo>
                    <a:pt x="6" y="16"/>
                  </a:moveTo>
                  <a:cubicBezTo>
                    <a:pt x="7" y="16"/>
                    <a:pt x="8" y="16"/>
                    <a:pt x="8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8"/>
                  </a:cubicBezTo>
                  <a:cubicBezTo>
                    <a:pt x="10" y="18"/>
                    <a:pt x="9" y="19"/>
                    <a:pt x="9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5" y="19"/>
                    <a:pt x="4" y="19"/>
                    <a:pt x="3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7"/>
                    <a:pt x="3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lose/>
                  <a:moveTo>
                    <a:pt x="6" y="17"/>
                  </a:moveTo>
                  <a:cubicBezTo>
                    <a:pt x="5" y="17"/>
                    <a:pt x="5" y="17"/>
                    <a:pt x="4" y="17"/>
                  </a:cubicBezTo>
                  <a:cubicBezTo>
                    <a:pt x="4" y="17"/>
                    <a:pt x="4" y="17"/>
                    <a:pt x="4" y="18"/>
                  </a:cubicBezTo>
                  <a:cubicBezTo>
                    <a:pt x="3" y="18"/>
                    <a:pt x="4" y="18"/>
                    <a:pt x="4" y="18"/>
                  </a:cubicBezTo>
                  <a:cubicBezTo>
                    <a:pt x="4" y="18"/>
                    <a:pt x="5" y="19"/>
                    <a:pt x="6" y="19"/>
                  </a:cubicBezTo>
                  <a:cubicBezTo>
                    <a:pt x="7" y="19"/>
                    <a:pt x="7" y="18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9" y="17"/>
                    <a:pt x="8" y="17"/>
                    <a:pt x="8" y="17"/>
                  </a:cubicBezTo>
                  <a:cubicBezTo>
                    <a:pt x="8" y="17"/>
                    <a:pt x="7" y="17"/>
                    <a:pt x="6" y="17"/>
                  </a:cubicBezTo>
                  <a:close/>
                  <a:moveTo>
                    <a:pt x="2" y="20"/>
                  </a:moveTo>
                  <a:cubicBezTo>
                    <a:pt x="4" y="20"/>
                    <a:pt x="7" y="20"/>
                    <a:pt x="9" y="20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7" y="21"/>
                    <a:pt x="5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lose/>
                  <a:moveTo>
                    <a:pt x="9" y="23"/>
                  </a:moveTo>
                  <a:cubicBezTo>
                    <a:pt x="9" y="23"/>
                    <a:pt x="9" y="24"/>
                    <a:pt x="9" y="24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6"/>
                    <a:pt x="7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4" y="26"/>
                    <a:pt x="4" y="26"/>
                    <a:pt x="3" y="26"/>
                  </a:cubicBezTo>
                  <a:cubicBezTo>
                    <a:pt x="3" y="26"/>
                    <a:pt x="2" y="25"/>
                    <a:pt x="2" y="25"/>
                  </a:cubicBezTo>
                  <a:cubicBezTo>
                    <a:pt x="2" y="25"/>
                    <a:pt x="1" y="25"/>
                    <a:pt x="1" y="25"/>
                  </a:cubicBezTo>
                  <a:cubicBezTo>
                    <a:pt x="1" y="25"/>
                    <a:pt x="1" y="24"/>
                    <a:pt x="1" y="24"/>
                  </a:cubicBezTo>
                  <a:cubicBezTo>
                    <a:pt x="1" y="24"/>
                    <a:pt x="1" y="23"/>
                    <a:pt x="2" y="23"/>
                  </a:cubicBezTo>
                  <a:cubicBezTo>
                    <a:pt x="4" y="23"/>
                    <a:pt x="7" y="23"/>
                    <a:pt x="9" y="23"/>
                  </a:cubicBezTo>
                  <a:close/>
                  <a:moveTo>
                    <a:pt x="8" y="23"/>
                  </a:moveTo>
                  <a:cubicBezTo>
                    <a:pt x="6" y="23"/>
                    <a:pt x="4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4" y="25"/>
                  </a:cubicBezTo>
                  <a:cubicBezTo>
                    <a:pt x="4" y="25"/>
                    <a:pt x="4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3"/>
                  </a:cubicBezTo>
                  <a:close/>
                  <a:moveTo>
                    <a:pt x="1" y="26"/>
                  </a:moveTo>
                  <a:cubicBezTo>
                    <a:pt x="3" y="26"/>
                    <a:pt x="6" y="26"/>
                    <a:pt x="9" y="26"/>
                  </a:cubicBezTo>
                  <a:cubicBezTo>
                    <a:pt x="8" y="27"/>
                    <a:pt x="8" y="28"/>
                    <a:pt x="8" y="29"/>
                  </a:cubicBezTo>
                  <a:cubicBezTo>
                    <a:pt x="8" y="29"/>
                    <a:pt x="7" y="29"/>
                    <a:pt x="7" y="29"/>
                  </a:cubicBezTo>
                  <a:cubicBezTo>
                    <a:pt x="7" y="28"/>
                    <a:pt x="7" y="28"/>
                    <a:pt x="7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5" y="28"/>
                    <a:pt x="5" y="28"/>
                    <a:pt x="5" y="29"/>
                  </a:cubicBezTo>
                  <a:cubicBezTo>
                    <a:pt x="5" y="29"/>
                    <a:pt x="4" y="29"/>
                    <a:pt x="4" y="29"/>
                  </a:cubicBezTo>
                  <a:cubicBezTo>
                    <a:pt x="4" y="28"/>
                    <a:pt x="4" y="28"/>
                    <a:pt x="4" y="27"/>
                  </a:cubicBezTo>
                  <a:cubicBezTo>
                    <a:pt x="3" y="27"/>
                    <a:pt x="3" y="27"/>
                    <a:pt x="2" y="27"/>
                  </a:cubicBezTo>
                  <a:cubicBezTo>
                    <a:pt x="2" y="28"/>
                    <a:pt x="2" y="28"/>
                    <a:pt x="2" y="29"/>
                  </a:cubicBezTo>
                  <a:cubicBezTo>
                    <a:pt x="1" y="29"/>
                    <a:pt x="1" y="29"/>
                    <a:pt x="0" y="29"/>
                  </a:cubicBezTo>
                  <a:cubicBezTo>
                    <a:pt x="1" y="28"/>
                    <a:pt x="1" y="27"/>
                    <a:pt x="1" y="26"/>
                  </a:cubicBezTo>
                  <a:close/>
                  <a:moveTo>
                    <a:pt x="0" y="30"/>
                  </a:moveTo>
                  <a:cubicBezTo>
                    <a:pt x="3" y="30"/>
                    <a:pt x="5" y="30"/>
                    <a:pt x="8" y="30"/>
                  </a:cubicBezTo>
                  <a:cubicBezTo>
                    <a:pt x="8" y="30"/>
                    <a:pt x="8" y="31"/>
                    <a:pt x="8" y="31"/>
                  </a:cubicBezTo>
                  <a:cubicBezTo>
                    <a:pt x="8" y="32"/>
                    <a:pt x="8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6" y="33"/>
                    <a:pt x="6" y="33"/>
                    <a:pt x="5" y="33"/>
                  </a:cubicBezTo>
                  <a:cubicBezTo>
                    <a:pt x="5" y="33"/>
                    <a:pt x="4" y="33"/>
                    <a:pt x="4" y="33"/>
                  </a:cubicBezTo>
                  <a:cubicBezTo>
                    <a:pt x="4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2"/>
                    <a:pt x="2" y="33"/>
                    <a:pt x="1" y="33"/>
                  </a:cubicBezTo>
                  <a:cubicBezTo>
                    <a:pt x="1" y="33"/>
                    <a:pt x="0" y="33"/>
                    <a:pt x="0" y="33"/>
                  </a:cubicBezTo>
                  <a:cubicBezTo>
                    <a:pt x="0" y="33"/>
                    <a:pt x="0" y="33"/>
                    <a:pt x="0" y="32"/>
                  </a:cubicBezTo>
                  <a:cubicBezTo>
                    <a:pt x="0" y="32"/>
                    <a:pt x="1" y="32"/>
                    <a:pt x="2" y="32"/>
                  </a:cubicBezTo>
                  <a:cubicBezTo>
                    <a:pt x="2" y="32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1" y="31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close/>
                  <a:moveTo>
                    <a:pt x="5" y="31"/>
                  </a:move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1"/>
                    <a:pt x="5" y="31"/>
                    <a:pt x="5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9" name="Freeform 97"/>
            <p:cNvSpPr>
              <a:spLocks noEditPoints="1" noChangeArrowheads="1"/>
            </p:cNvSpPr>
            <p:nvPr/>
          </p:nvSpPr>
          <p:spPr bwMode="auto">
            <a:xfrm>
              <a:off x="379412" y="568325"/>
              <a:ext cx="36513" cy="52388"/>
            </a:xfrm>
            <a:custGeom>
              <a:avLst/>
              <a:gdLst>
                <a:gd name="T0" fmla="*/ 3 w 11"/>
                <a:gd name="T1" fmla="*/ 0 h 16"/>
                <a:gd name="T2" fmla="*/ 11 w 11"/>
                <a:gd name="T3" fmla="*/ 0 h 16"/>
                <a:gd name="T4" fmla="*/ 11 w 11"/>
                <a:gd name="T5" fmla="*/ 1 h 16"/>
                <a:gd name="T6" fmla="*/ 6 w 11"/>
                <a:gd name="T7" fmla="*/ 2 h 16"/>
                <a:gd name="T8" fmla="*/ 11 w 11"/>
                <a:gd name="T9" fmla="*/ 2 h 16"/>
                <a:gd name="T10" fmla="*/ 11 w 11"/>
                <a:gd name="T11" fmla="*/ 3 h 16"/>
                <a:gd name="T12" fmla="*/ 3 w 11"/>
                <a:gd name="T13" fmla="*/ 3 h 16"/>
                <a:gd name="T14" fmla="*/ 3 w 11"/>
                <a:gd name="T15" fmla="*/ 2 h 16"/>
                <a:gd name="T16" fmla="*/ 8 w 11"/>
                <a:gd name="T17" fmla="*/ 0 h 16"/>
                <a:gd name="T18" fmla="*/ 3 w 11"/>
                <a:gd name="T19" fmla="*/ 0 h 16"/>
                <a:gd name="T20" fmla="*/ 3 w 11"/>
                <a:gd name="T21" fmla="*/ 0 h 16"/>
                <a:gd name="T22" fmla="*/ 2 w 11"/>
                <a:gd name="T23" fmla="*/ 7 h 16"/>
                <a:gd name="T24" fmla="*/ 2 w 11"/>
                <a:gd name="T25" fmla="*/ 7 h 16"/>
                <a:gd name="T26" fmla="*/ 4 w 11"/>
                <a:gd name="T27" fmla="*/ 6 h 16"/>
                <a:gd name="T28" fmla="*/ 4 w 11"/>
                <a:gd name="T29" fmla="*/ 5 h 16"/>
                <a:gd name="T30" fmla="*/ 2 w 11"/>
                <a:gd name="T31" fmla="*/ 4 h 16"/>
                <a:gd name="T32" fmla="*/ 3 w 11"/>
                <a:gd name="T33" fmla="*/ 3 h 16"/>
                <a:gd name="T34" fmla="*/ 10 w 11"/>
                <a:gd name="T35" fmla="*/ 5 h 16"/>
                <a:gd name="T36" fmla="*/ 10 w 11"/>
                <a:gd name="T37" fmla="*/ 6 h 16"/>
                <a:gd name="T38" fmla="*/ 2 w 11"/>
                <a:gd name="T39" fmla="*/ 7 h 16"/>
                <a:gd name="T40" fmla="*/ 5 w 11"/>
                <a:gd name="T41" fmla="*/ 6 h 16"/>
                <a:gd name="T42" fmla="*/ 9 w 11"/>
                <a:gd name="T43" fmla="*/ 5 h 16"/>
                <a:gd name="T44" fmla="*/ 6 w 11"/>
                <a:gd name="T45" fmla="*/ 5 h 16"/>
                <a:gd name="T46" fmla="*/ 5 w 11"/>
                <a:gd name="T47" fmla="*/ 6 h 16"/>
                <a:gd name="T48" fmla="*/ 2 w 11"/>
                <a:gd name="T49" fmla="*/ 8 h 16"/>
                <a:gd name="T50" fmla="*/ 10 w 11"/>
                <a:gd name="T51" fmla="*/ 8 h 16"/>
                <a:gd name="T52" fmla="*/ 10 w 11"/>
                <a:gd name="T53" fmla="*/ 9 h 16"/>
                <a:gd name="T54" fmla="*/ 4 w 11"/>
                <a:gd name="T55" fmla="*/ 10 h 16"/>
                <a:gd name="T56" fmla="*/ 10 w 11"/>
                <a:gd name="T57" fmla="*/ 11 h 16"/>
                <a:gd name="T58" fmla="*/ 9 w 11"/>
                <a:gd name="T59" fmla="*/ 12 h 16"/>
                <a:gd name="T60" fmla="*/ 1 w 11"/>
                <a:gd name="T61" fmla="*/ 12 h 16"/>
                <a:gd name="T62" fmla="*/ 1 w 11"/>
                <a:gd name="T63" fmla="*/ 11 h 16"/>
                <a:gd name="T64" fmla="*/ 8 w 11"/>
                <a:gd name="T65" fmla="*/ 11 h 16"/>
                <a:gd name="T66" fmla="*/ 1 w 11"/>
                <a:gd name="T67" fmla="*/ 10 h 16"/>
                <a:gd name="T68" fmla="*/ 2 w 11"/>
                <a:gd name="T69" fmla="*/ 9 h 16"/>
                <a:gd name="T70" fmla="*/ 8 w 11"/>
                <a:gd name="T71" fmla="*/ 9 h 16"/>
                <a:gd name="T72" fmla="*/ 2 w 11"/>
                <a:gd name="T73" fmla="*/ 9 h 16"/>
                <a:gd name="T74" fmla="*/ 2 w 11"/>
                <a:gd name="T75" fmla="*/ 8 h 16"/>
                <a:gd name="T76" fmla="*/ 1 w 11"/>
                <a:gd name="T77" fmla="*/ 13 h 16"/>
                <a:gd name="T78" fmla="*/ 9 w 11"/>
                <a:gd name="T79" fmla="*/ 13 h 16"/>
                <a:gd name="T80" fmla="*/ 9 w 11"/>
                <a:gd name="T81" fmla="*/ 16 h 16"/>
                <a:gd name="T82" fmla="*/ 7 w 11"/>
                <a:gd name="T83" fmla="*/ 16 h 16"/>
                <a:gd name="T84" fmla="*/ 8 w 11"/>
                <a:gd name="T85" fmla="*/ 14 h 16"/>
                <a:gd name="T86" fmla="*/ 6 w 11"/>
                <a:gd name="T87" fmla="*/ 14 h 16"/>
                <a:gd name="T88" fmla="*/ 6 w 11"/>
                <a:gd name="T89" fmla="*/ 16 h 16"/>
                <a:gd name="T90" fmla="*/ 4 w 11"/>
                <a:gd name="T91" fmla="*/ 16 h 16"/>
                <a:gd name="T92" fmla="*/ 5 w 11"/>
                <a:gd name="T93" fmla="*/ 14 h 16"/>
                <a:gd name="T94" fmla="*/ 2 w 11"/>
                <a:gd name="T95" fmla="*/ 14 h 16"/>
                <a:gd name="T96" fmla="*/ 2 w 11"/>
                <a:gd name="T97" fmla="*/ 16 h 16"/>
                <a:gd name="T98" fmla="*/ 0 w 11"/>
                <a:gd name="T99" fmla="*/ 16 h 16"/>
                <a:gd name="T100" fmla="*/ 1 w 11"/>
                <a:gd name="T101" fmla="*/ 13 h 1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"/>
                <a:gd name="T154" fmla="*/ 0 h 16"/>
                <a:gd name="T155" fmla="*/ 11 w 11"/>
                <a:gd name="T156" fmla="*/ 16 h 1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" h="16">
                  <a:moveTo>
                    <a:pt x="3" y="0"/>
                  </a:moveTo>
                  <a:cubicBezTo>
                    <a:pt x="6" y="0"/>
                    <a:pt x="9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9" y="1"/>
                    <a:pt x="7" y="2"/>
                    <a:pt x="6" y="2"/>
                  </a:cubicBezTo>
                  <a:cubicBezTo>
                    <a:pt x="7" y="2"/>
                    <a:pt x="9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8" y="3"/>
                    <a:pt x="5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5" y="2"/>
                    <a:pt x="7" y="1"/>
                    <a:pt x="8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5" y="4"/>
                    <a:pt x="8" y="4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8" y="6"/>
                    <a:pt x="5" y="7"/>
                    <a:pt x="2" y="7"/>
                  </a:cubicBezTo>
                  <a:close/>
                  <a:moveTo>
                    <a:pt x="5" y="6"/>
                  </a:moveTo>
                  <a:cubicBezTo>
                    <a:pt x="6" y="6"/>
                    <a:pt x="7" y="6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close/>
                  <a:moveTo>
                    <a:pt x="2" y="8"/>
                  </a:moveTo>
                  <a:cubicBezTo>
                    <a:pt x="5" y="8"/>
                    <a:pt x="7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8" y="9"/>
                    <a:pt x="6" y="10"/>
                    <a:pt x="4" y="10"/>
                  </a:cubicBezTo>
                  <a:cubicBezTo>
                    <a:pt x="6" y="10"/>
                    <a:pt x="8" y="10"/>
                    <a:pt x="10" y="11"/>
                  </a:cubicBezTo>
                  <a:cubicBezTo>
                    <a:pt x="10" y="11"/>
                    <a:pt x="10" y="12"/>
                    <a:pt x="9" y="12"/>
                  </a:cubicBezTo>
                  <a:cubicBezTo>
                    <a:pt x="7" y="12"/>
                    <a:pt x="4" y="12"/>
                    <a:pt x="1" y="12"/>
                  </a:cubicBezTo>
                  <a:cubicBezTo>
                    <a:pt x="1" y="12"/>
                    <a:pt x="1" y="11"/>
                    <a:pt x="1" y="11"/>
                  </a:cubicBezTo>
                  <a:cubicBezTo>
                    <a:pt x="3" y="11"/>
                    <a:pt x="6" y="11"/>
                    <a:pt x="8" y="11"/>
                  </a:cubicBezTo>
                  <a:cubicBezTo>
                    <a:pt x="6" y="11"/>
                    <a:pt x="4" y="11"/>
                    <a:pt x="1" y="10"/>
                  </a:cubicBezTo>
                  <a:cubicBezTo>
                    <a:pt x="1" y="10"/>
                    <a:pt x="2" y="10"/>
                    <a:pt x="2" y="9"/>
                  </a:cubicBezTo>
                  <a:cubicBezTo>
                    <a:pt x="4" y="9"/>
                    <a:pt x="6" y="9"/>
                    <a:pt x="8" y="9"/>
                  </a:cubicBezTo>
                  <a:cubicBezTo>
                    <a:pt x="6" y="9"/>
                    <a:pt x="4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lose/>
                  <a:moveTo>
                    <a:pt x="1" y="13"/>
                  </a:moveTo>
                  <a:cubicBezTo>
                    <a:pt x="4" y="13"/>
                    <a:pt x="7" y="13"/>
                    <a:pt x="9" y="13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8" y="15"/>
                    <a:pt x="8" y="14"/>
                    <a:pt x="8" y="14"/>
                  </a:cubicBezTo>
                  <a:cubicBezTo>
                    <a:pt x="7" y="14"/>
                    <a:pt x="7" y="14"/>
                    <a:pt x="6" y="14"/>
                  </a:cubicBezTo>
                  <a:cubicBezTo>
                    <a:pt x="6" y="14"/>
                    <a:pt x="6" y="15"/>
                    <a:pt x="6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5"/>
                    <a:pt x="4" y="14"/>
                    <a:pt x="5" y="14"/>
                  </a:cubicBezTo>
                  <a:cubicBezTo>
                    <a:pt x="4" y="14"/>
                    <a:pt x="3" y="14"/>
                    <a:pt x="2" y="14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1" y="15"/>
                    <a:pt x="1" y="14"/>
                    <a:pt x="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0" name="Freeform 98"/>
            <p:cNvSpPr>
              <a:spLocks noEditPoints="1" noChangeArrowheads="1"/>
            </p:cNvSpPr>
            <p:nvPr/>
          </p:nvSpPr>
          <p:spPr bwMode="auto">
            <a:xfrm>
              <a:off x="708025" y="450850"/>
              <a:ext cx="77788" cy="149225"/>
            </a:xfrm>
            <a:custGeom>
              <a:avLst/>
              <a:gdLst>
                <a:gd name="T0" fmla="*/ 11 w 24"/>
                <a:gd name="T1" fmla="*/ 2 h 46"/>
                <a:gd name="T2" fmla="*/ 7 w 24"/>
                <a:gd name="T3" fmla="*/ 3 h 46"/>
                <a:gd name="T4" fmla="*/ 5 w 24"/>
                <a:gd name="T5" fmla="*/ 3 h 46"/>
                <a:gd name="T6" fmla="*/ 0 w 24"/>
                <a:gd name="T7" fmla="*/ 2 h 46"/>
                <a:gd name="T8" fmla="*/ 6 w 24"/>
                <a:gd name="T9" fmla="*/ 1 h 46"/>
                <a:gd name="T10" fmla="*/ 8 w 24"/>
                <a:gd name="T11" fmla="*/ 3 h 46"/>
                <a:gd name="T12" fmla="*/ 5 w 24"/>
                <a:gd name="T13" fmla="*/ 1 h 46"/>
                <a:gd name="T14" fmla="*/ 2 w 24"/>
                <a:gd name="T15" fmla="*/ 2 h 46"/>
                <a:gd name="T16" fmla="*/ 5 w 24"/>
                <a:gd name="T17" fmla="*/ 1 h 46"/>
                <a:gd name="T18" fmla="*/ 4 w 24"/>
                <a:gd name="T19" fmla="*/ 7 h 46"/>
                <a:gd name="T20" fmla="*/ 1 w 24"/>
                <a:gd name="T21" fmla="*/ 4 h 46"/>
                <a:gd name="T22" fmla="*/ 2 w 24"/>
                <a:gd name="T23" fmla="*/ 8 h 46"/>
                <a:gd name="T24" fmla="*/ 11 w 24"/>
                <a:gd name="T25" fmla="*/ 6 h 46"/>
                <a:gd name="T26" fmla="*/ 5 w 24"/>
                <a:gd name="T27" fmla="*/ 5 h 46"/>
                <a:gd name="T28" fmla="*/ 3 w 24"/>
                <a:gd name="T29" fmla="*/ 13 h 46"/>
                <a:gd name="T30" fmla="*/ 11 w 24"/>
                <a:gd name="T31" fmla="*/ 10 h 46"/>
                <a:gd name="T32" fmla="*/ 2 w 24"/>
                <a:gd name="T33" fmla="*/ 9 h 46"/>
                <a:gd name="T34" fmla="*/ 6 w 24"/>
                <a:gd name="T35" fmla="*/ 13 h 46"/>
                <a:gd name="T36" fmla="*/ 7 w 24"/>
                <a:gd name="T37" fmla="*/ 13 h 46"/>
                <a:gd name="T38" fmla="*/ 3 w 24"/>
                <a:gd name="T39" fmla="*/ 14 h 46"/>
                <a:gd name="T40" fmla="*/ 9 w 24"/>
                <a:gd name="T41" fmla="*/ 16 h 46"/>
                <a:gd name="T42" fmla="*/ 4 w 24"/>
                <a:gd name="T43" fmla="*/ 16 h 46"/>
                <a:gd name="T44" fmla="*/ 15 w 24"/>
                <a:gd name="T45" fmla="*/ 16 h 46"/>
                <a:gd name="T46" fmla="*/ 10 w 24"/>
                <a:gd name="T47" fmla="*/ 16 h 46"/>
                <a:gd name="T48" fmla="*/ 10 w 24"/>
                <a:gd name="T49" fmla="*/ 17 h 46"/>
                <a:gd name="T50" fmla="*/ 6 w 24"/>
                <a:gd name="T51" fmla="*/ 25 h 46"/>
                <a:gd name="T52" fmla="*/ 15 w 24"/>
                <a:gd name="T53" fmla="*/ 22 h 46"/>
                <a:gd name="T54" fmla="*/ 5 w 24"/>
                <a:gd name="T55" fmla="*/ 22 h 46"/>
                <a:gd name="T56" fmla="*/ 9 w 24"/>
                <a:gd name="T57" fmla="*/ 25 h 46"/>
                <a:gd name="T58" fmla="*/ 10 w 24"/>
                <a:gd name="T59" fmla="*/ 25 h 46"/>
                <a:gd name="T60" fmla="*/ 6 w 24"/>
                <a:gd name="T61" fmla="*/ 26 h 46"/>
                <a:gd name="T62" fmla="*/ 11 w 24"/>
                <a:gd name="T63" fmla="*/ 31 h 46"/>
                <a:gd name="T64" fmla="*/ 6 w 24"/>
                <a:gd name="T65" fmla="*/ 27 h 46"/>
                <a:gd name="T66" fmla="*/ 8 w 24"/>
                <a:gd name="T67" fmla="*/ 33 h 46"/>
                <a:gd name="T68" fmla="*/ 18 w 24"/>
                <a:gd name="T69" fmla="*/ 30 h 46"/>
                <a:gd name="T70" fmla="*/ 12 w 24"/>
                <a:gd name="T71" fmla="*/ 29 h 46"/>
                <a:gd name="T72" fmla="*/ 18 w 24"/>
                <a:gd name="T73" fmla="*/ 39 h 46"/>
                <a:gd name="T74" fmla="*/ 19 w 24"/>
                <a:gd name="T75" fmla="*/ 39 h 46"/>
                <a:gd name="T76" fmla="*/ 17 w 24"/>
                <a:gd name="T77" fmla="*/ 35 h 46"/>
                <a:gd name="T78" fmla="*/ 16 w 24"/>
                <a:gd name="T79" fmla="*/ 35 h 46"/>
                <a:gd name="T80" fmla="*/ 20 w 24"/>
                <a:gd name="T81" fmla="*/ 34 h 46"/>
                <a:gd name="T82" fmla="*/ 11 w 24"/>
                <a:gd name="T83" fmla="*/ 37 h 46"/>
                <a:gd name="T84" fmla="*/ 22 w 24"/>
                <a:gd name="T85" fmla="*/ 39 h 46"/>
                <a:gd name="T86" fmla="*/ 9 w 24"/>
                <a:gd name="T87" fmla="*/ 39 h 46"/>
                <a:gd name="T88" fmla="*/ 23 w 24"/>
                <a:gd name="T89" fmla="*/ 42 h 46"/>
                <a:gd name="T90" fmla="*/ 22 w 24"/>
                <a:gd name="T91" fmla="*/ 43 h 46"/>
                <a:gd name="T92" fmla="*/ 17 w 24"/>
                <a:gd name="T93" fmla="*/ 46 h 46"/>
                <a:gd name="T94" fmla="*/ 13 w 24"/>
                <a:gd name="T95" fmla="*/ 46 h 4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4"/>
                <a:gd name="T145" fmla="*/ 0 h 46"/>
                <a:gd name="T146" fmla="*/ 24 w 24"/>
                <a:gd name="T147" fmla="*/ 46 h 4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4" h="46">
                  <a:moveTo>
                    <a:pt x="0" y="0"/>
                  </a:moveTo>
                  <a:cubicBezTo>
                    <a:pt x="3" y="0"/>
                    <a:pt x="7" y="0"/>
                    <a:pt x="11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6" y="3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  <a:moveTo>
                    <a:pt x="9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2"/>
                    <a:pt x="8" y="3"/>
                    <a:pt x="8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9" y="2"/>
                    <a:pt x="9" y="1"/>
                    <a:pt x="9" y="1"/>
                  </a:cubicBezTo>
                  <a:close/>
                  <a:moveTo>
                    <a:pt x="5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lose/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4" y="5"/>
                    <a:pt x="8" y="5"/>
                    <a:pt x="12" y="6"/>
                  </a:cubicBezTo>
                  <a:cubicBezTo>
                    <a:pt x="12" y="6"/>
                    <a:pt x="12" y="6"/>
                    <a:pt x="12" y="7"/>
                  </a:cubicBezTo>
                  <a:cubicBezTo>
                    <a:pt x="9" y="7"/>
                    <a:pt x="5" y="8"/>
                    <a:pt x="2" y="8"/>
                  </a:cubicBezTo>
                  <a:close/>
                  <a:moveTo>
                    <a:pt x="6" y="7"/>
                  </a:move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7" y="6"/>
                    <a:pt x="5" y="5"/>
                  </a:cubicBezTo>
                  <a:cubicBezTo>
                    <a:pt x="5" y="6"/>
                    <a:pt x="6" y="6"/>
                    <a:pt x="6" y="7"/>
                  </a:cubicBezTo>
                  <a:close/>
                  <a:moveTo>
                    <a:pt x="3" y="14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5" y="12"/>
                    <a:pt x="8" y="11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7" y="10"/>
                    <a:pt x="5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cubicBezTo>
                    <a:pt x="6" y="9"/>
                    <a:pt x="9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1" y="11"/>
                    <a:pt x="8" y="12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3"/>
                    <a:pt x="7" y="13"/>
                  </a:cubicBezTo>
                  <a:cubicBezTo>
                    <a:pt x="9" y="13"/>
                    <a:pt x="12" y="13"/>
                    <a:pt x="14" y="13"/>
                  </a:cubicBezTo>
                  <a:cubicBezTo>
                    <a:pt x="14" y="13"/>
                    <a:pt x="14" y="13"/>
                    <a:pt x="14" y="14"/>
                  </a:cubicBezTo>
                  <a:cubicBezTo>
                    <a:pt x="11" y="14"/>
                    <a:pt x="7" y="14"/>
                    <a:pt x="3" y="14"/>
                  </a:cubicBezTo>
                  <a:close/>
                  <a:moveTo>
                    <a:pt x="4" y="19"/>
                  </a:moveTo>
                  <a:cubicBezTo>
                    <a:pt x="4" y="19"/>
                    <a:pt x="4" y="18"/>
                    <a:pt x="4" y="18"/>
                  </a:cubicBezTo>
                  <a:cubicBezTo>
                    <a:pt x="6" y="17"/>
                    <a:pt x="7" y="17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7" y="16"/>
                    <a:pt x="5" y="16"/>
                    <a:pt x="4" y="16"/>
                  </a:cubicBezTo>
                  <a:cubicBezTo>
                    <a:pt x="4" y="16"/>
                    <a:pt x="3" y="15"/>
                    <a:pt x="3" y="15"/>
                  </a:cubicBezTo>
                  <a:cubicBezTo>
                    <a:pt x="7" y="15"/>
                    <a:pt x="11" y="15"/>
                    <a:pt x="15" y="15"/>
                  </a:cubicBezTo>
                  <a:cubicBezTo>
                    <a:pt x="15" y="15"/>
                    <a:pt x="15" y="16"/>
                    <a:pt x="15" y="16"/>
                  </a:cubicBezTo>
                  <a:cubicBezTo>
                    <a:pt x="13" y="16"/>
                    <a:pt x="11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7"/>
                    <a:pt x="14" y="17"/>
                    <a:pt x="16" y="18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4" y="18"/>
                    <a:pt x="12" y="17"/>
                    <a:pt x="10" y="17"/>
                  </a:cubicBezTo>
                  <a:cubicBezTo>
                    <a:pt x="8" y="17"/>
                    <a:pt x="6" y="18"/>
                    <a:pt x="4" y="19"/>
                  </a:cubicBezTo>
                  <a:close/>
                  <a:moveTo>
                    <a:pt x="6" y="26"/>
                  </a:moveTo>
                  <a:cubicBezTo>
                    <a:pt x="6" y="26"/>
                    <a:pt x="6" y="26"/>
                    <a:pt x="6" y="25"/>
                  </a:cubicBezTo>
                  <a:cubicBezTo>
                    <a:pt x="9" y="24"/>
                    <a:pt x="11" y="24"/>
                    <a:pt x="14" y="23"/>
                  </a:cubicBezTo>
                  <a:cubicBezTo>
                    <a:pt x="14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3" y="22"/>
                  </a:cubicBezTo>
                  <a:cubicBezTo>
                    <a:pt x="10" y="22"/>
                    <a:pt x="8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9" y="22"/>
                    <a:pt x="13" y="22"/>
                    <a:pt x="17" y="22"/>
                  </a:cubicBezTo>
                  <a:cubicBezTo>
                    <a:pt x="17" y="22"/>
                    <a:pt x="17" y="22"/>
                    <a:pt x="17" y="23"/>
                  </a:cubicBezTo>
                  <a:cubicBezTo>
                    <a:pt x="15" y="24"/>
                    <a:pt x="12" y="24"/>
                    <a:pt x="9" y="25"/>
                  </a:cubicBezTo>
                  <a:cubicBezTo>
                    <a:pt x="9" y="25"/>
                    <a:pt x="9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5"/>
                    <a:pt x="9" y="25"/>
                    <a:pt x="10" y="25"/>
                  </a:cubicBezTo>
                  <a:cubicBezTo>
                    <a:pt x="13" y="25"/>
                    <a:pt x="15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4" y="26"/>
                    <a:pt x="10" y="26"/>
                    <a:pt x="6" y="26"/>
                  </a:cubicBezTo>
                  <a:close/>
                  <a:moveTo>
                    <a:pt x="8" y="33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10" y="31"/>
                    <a:pt x="11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9" y="29"/>
                    <a:pt x="8" y="29"/>
                    <a:pt x="7" y="28"/>
                  </a:cubicBezTo>
                  <a:cubicBezTo>
                    <a:pt x="7" y="28"/>
                    <a:pt x="7" y="28"/>
                    <a:pt x="6" y="27"/>
                  </a:cubicBezTo>
                  <a:cubicBezTo>
                    <a:pt x="11" y="28"/>
                    <a:pt x="15" y="29"/>
                    <a:pt x="19" y="30"/>
                  </a:cubicBezTo>
                  <a:cubicBezTo>
                    <a:pt x="19" y="30"/>
                    <a:pt x="19" y="30"/>
                    <a:pt x="19" y="31"/>
                  </a:cubicBezTo>
                  <a:cubicBezTo>
                    <a:pt x="16" y="31"/>
                    <a:pt x="12" y="32"/>
                    <a:pt x="8" y="33"/>
                  </a:cubicBezTo>
                  <a:close/>
                  <a:moveTo>
                    <a:pt x="12" y="31"/>
                  </a:moveTo>
                  <a:cubicBezTo>
                    <a:pt x="14" y="31"/>
                    <a:pt x="15" y="30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0"/>
                    <a:pt x="13" y="29"/>
                    <a:pt x="12" y="29"/>
                  </a:cubicBezTo>
                  <a:cubicBezTo>
                    <a:pt x="12" y="30"/>
                    <a:pt x="12" y="30"/>
                    <a:pt x="12" y="31"/>
                  </a:cubicBezTo>
                  <a:close/>
                  <a:moveTo>
                    <a:pt x="9" y="39"/>
                  </a:moveTo>
                  <a:cubicBezTo>
                    <a:pt x="12" y="39"/>
                    <a:pt x="15" y="39"/>
                    <a:pt x="18" y="39"/>
                  </a:cubicBezTo>
                  <a:cubicBezTo>
                    <a:pt x="18" y="39"/>
                    <a:pt x="19" y="39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5" y="39"/>
                    <a:pt x="12" y="38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2" y="36"/>
                    <a:pt x="15" y="36"/>
                    <a:pt x="17" y="35"/>
                  </a:cubicBezTo>
                  <a:cubicBezTo>
                    <a:pt x="18" y="35"/>
                    <a:pt x="18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5"/>
                    <a:pt x="17" y="35"/>
                    <a:pt x="16" y="35"/>
                  </a:cubicBezTo>
                  <a:cubicBezTo>
                    <a:pt x="13" y="35"/>
                    <a:pt x="11" y="35"/>
                    <a:pt x="8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12" y="34"/>
                    <a:pt x="16" y="34"/>
                    <a:pt x="20" y="34"/>
                  </a:cubicBezTo>
                  <a:cubicBezTo>
                    <a:pt x="21" y="34"/>
                    <a:pt x="21" y="35"/>
                    <a:pt x="21" y="35"/>
                  </a:cubicBezTo>
                  <a:cubicBezTo>
                    <a:pt x="18" y="36"/>
                    <a:pt x="16" y="36"/>
                    <a:pt x="13" y="37"/>
                  </a:cubicBezTo>
                  <a:cubicBezTo>
                    <a:pt x="12" y="37"/>
                    <a:pt x="12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3" y="37"/>
                  </a:cubicBezTo>
                  <a:cubicBezTo>
                    <a:pt x="16" y="38"/>
                    <a:pt x="19" y="39"/>
                    <a:pt x="22" y="39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18" y="40"/>
                    <a:pt x="14" y="40"/>
                    <a:pt x="10" y="40"/>
                  </a:cubicBezTo>
                  <a:cubicBezTo>
                    <a:pt x="10" y="40"/>
                    <a:pt x="9" y="40"/>
                    <a:pt x="9" y="39"/>
                  </a:cubicBezTo>
                  <a:close/>
                  <a:moveTo>
                    <a:pt x="11" y="46"/>
                  </a:moveTo>
                  <a:cubicBezTo>
                    <a:pt x="11" y="45"/>
                    <a:pt x="10" y="44"/>
                    <a:pt x="10" y="42"/>
                  </a:cubicBezTo>
                  <a:cubicBezTo>
                    <a:pt x="14" y="42"/>
                    <a:pt x="19" y="42"/>
                    <a:pt x="23" y="42"/>
                  </a:cubicBezTo>
                  <a:cubicBezTo>
                    <a:pt x="23" y="43"/>
                    <a:pt x="24" y="45"/>
                    <a:pt x="24" y="46"/>
                  </a:cubicBezTo>
                  <a:cubicBezTo>
                    <a:pt x="23" y="46"/>
                    <a:pt x="23" y="46"/>
                    <a:pt x="22" y="46"/>
                  </a:cubicBezTo>
                  <a:cubicBezTo>
                    <a:pt x="22" y="45"/>
                    <a:pt x="22" y="44"/>
                    <a:pt x="22" y="43"/>
                  </a:cubicBezTo>
                  <a:cubicBezTo>
                    <a:pt x="20" y="43"/>
                    <a:pt x="19" y="43"/>
                    <a:pt x="18" y="43"/>
                  </a:cubicBezTo>
                  <a:cubicBezTo>
                    <a:pt x="18" y="44"/>
                    <a:pt x="18" y="45"/>
                    <a:pt x="18" y="46"/>
                  </a:cubicBezTo>
                  <a:cubicBezTo>
                    <a:pt x="18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5" y="43"/>
                    <a:pt x="13" y="43"/>
                    <a:pt x="12" y="43"/>
                  </a:cubicBezTo>
                  <a:cubicBezTo>
                    <a:pt x="12" y="44"/>
                    <a:pt x="13" y="45"/>
                    <a:pt x="13" y="46"/>
                  </a:cubicBezTo>
                  <a:cubicBezTo>
                    <a:pt x="12" y="46"/>
                    <a:pt x="12" y="46"/>
                    <a:pt x="11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1" name="Freeform 99"/>
            <p:cNvSpPr>
              <a:spLocks noEditPoints="1" noChangeArrowheads="1"/>
            </p:cNvSpPr>
            <p:nvPr/>
          </p:nvSpPr>
          <p:spPr bwMode="auto">
            <a:xfrm>
              <a:off x="733425" y="708025"/>
              <a:ext cx="98425" cy="65088"/>
            </a:xfrm>
            <a:custGeom>
              <a:avLst/>
              <a:gdLst>
                <a:gd name="T0" fmla="*/ 19 w 30"/>
                <a:gd name="T1" fmla="*/ 3 h 20"/>
                <a:gd name="T2" fmla="*/ 16 w 30"/>
                <a:gd name="T3" fmla="*/ 3 h 20"/>
                <a:gd name="T4" fmla="*/ 13 w 30"/>
                <a:gd name="T5" fmla="*/ 4 h 20"/>
                <a:gd name="T6" fmla="*/ 12 w 30"/>
                <a:gd name="T7" fmla="*/ 6 h 20"/>
                <a:gd name="T8" fmla="*/ 12 w 30"/>
                <a:gd name="T9" fmla="*/ 8 h 20"/>
                <a:gd name="T10" fmla="*/ 16 w 30"/>
                <a:gd name="T11" fmla="*/ 13 h 20"/>
                <a:gd name="T12" fmla="*/ 19 w 30"/>
                <a:gd name="T13" fmla="*/ 17 h 20"/>
                <a:gd name="T14" fmla="*/ 19 w 30"/>
                <a:gd name="T15" fmla="*/ 11 h 20"/>
                <a:gd name="T16" fmla="*/ 23 w 30"/>
                <a:gd name="T17" fmla="*/ 11 h 20"/>
                <a:gd name="T18" fmla="*/ 23 w 30"/>
                <a:gd name="T19" fmla="*/ 10 h 20"/>
                <a:gd name="T20" fmla="*/ 25 w 30"/>
                <a:gd name="T21" fmla="*/ 12 h 20"/>
                <a:gd name="T22" fmla="*/ 27 w 30"/>
                <a:gd name="T23" fmla="*/ 13 h 20"/>
                <a:gd name="T24" fmla="*/ 28 w 30"/>
                <a:gd name="T25" fmla="*/ 13 h 20"/>
                <a:gd name="T26" fmla="*/ 26 w 30"/>
                <a:gd name="T27" fmla="*/ 11 h 20"/>
                <a:gd name="T28" fmla="*/ 26 w 30"/>
                <a:gd name="T29" fmla="*/ 9 h 20"/>
                <a:gd name="T30" fmla="*/ 26 w 30"/>
                <a:gd name="T31" fmla="*/ 7 h 20"/>
                <a:gd name="T32" fmla="*/ 27 w 30"/>
                <a:gd name="T33" fmla="*/ 8 h 20"/>
                <a:gd name="T34" fmla="*/ 27 w 30"/>
                <a:gd name="T35" fmla="*/ 7 h 20"/>
                <a:gd name="T36" fmla="*/ 25 w 30"/>
                <a:gd name="T37" fmla="*/ 6 h 20"/>
                <a:gd name="T38" fmla="*/ 27 w 30"/>
                <a:gd name="T39" fmla="*/ 6 h 20"/>
                <a:gd name="T40" fmla="*/ 27 w 30"/>
                <a:gd name="T41" fmla="*/ 5 h 20"/>
                <a:gd name="T42" fmla="*/ 29 w 30"/>
                <a:gd name="T43" fmla="*/ 12 h 20"/>
                <a:gd name="T44" fmla="*/ 29 w 30"/>
                <a:gd name="T45" fmla="*/ 13 h 20"/>
                <a:gd name="T46" fmla="*/ 11 w 30"/>
                <a:gd name="T47" fmla="*/ 19 h 20"/>
                <a:gd name="T48" fmla="*/ 11 w 30"/>
                <a:gd name="T49" fmla="*/ 17 h 20"/>
                <a:gd name="T50" fmla="*/ 8 w 30"/>
                <a:gd name="T51" fmla="*/ 12 h 20"/>
                <a:gd name="T52" fmla="*/ 4 w 30"/>
                <a:gd name="T53" fmla="*/ 11 h 20"/>
                <a:gd name="T54" fmla="*/ 5 w 30"/>
                <a:gd name="T55" fmla="*/ 10 h 20"/>
                <a:gd name="T56" fmla="*/ 7 w 30"/>
                <a:gd name="T57" fmla="*/ 7 h 20"/>
                <a:gd name="T58" fmla="*/ 7 w 30"/>
                <a:gd name="T59" fmla="*/ 5 h 20"/>
                <a:gd name="T60" fmla="*/ 5 w 30"/>
                <a:gd name="T61" fmla="*/ 5 h 20"/>
                <a:gd name="T62" fmla="*/ 6 w 30"/>
                <a:gd name="T63" fmla="*/ 5 h 20"/>
                <a:gd name="T64" fmla="*/ 7 w 30"/>
                <a:gd name="T65" fmla="*/ 4 h 20"/>
                <a:gd name="T66" fmla="*/ 8 w 30"/>
                <a:gd name="T67" fmla="*/ 4 h 20"/>
                <a:gd name="T68" fmla="*/ 10 w 30"/>
                <a:gd name="T69" fmla="*/ 2 h 20"/>
                <a:gd name="T70" fmla="*/ 6 w 30"/>
                <a:gd name="T71" fmla="*/ 4 h 20"/>
                <a:gd name="T72" fmla="*/ 5 w 30"/>
                <a:gd name="T73" fmla="*/ 4 h 20"/>
                <a:gd name="T74" fmla="*/ 30 w 30"/>
                <a:gd name="T75" fmla="*/ 12 h 20"/>
                <a:gd name="T76" fmla="*/ 1 w 30"/>
                <a:gd name="T77" fmla="*/ 8 h 20"/>
                <a:gd name="T78" fmla="*/ 2 w 30"/>
                <a:gd name="T79" fmla="*/ 11 h 20"/>
                <a:gd name="T80" fmla="*/ 6 w 30"/>
                <a:gd name="T81" fmla="*/ 13 h 20"/>
                <a:gd name="T82" fmla="*/ 9 w 30"/>
                <a:gd name="T83" fmla="*/ 18 h 20"/>
                <a:gd name="T84" fmla="*/ 28 w 30"/>
                <a:gd name="T85" fmla="*/ 12 h 20"/>
                <a:gd name="T86" fmla="*/ 28 w 30"/>
                <a:gd name="T87" fmla="*/ 12 h 20"/>
                <a:gd name="T88" fmla="*/ 27 w 30"/>
                <a:gd name="T89" fmla="*/ 12 h 20"/>
                <a:gd name="T90" fmla="*/ 27 w 30"/>
                <a:gd name="T91" fmla="*/ 11 h 20"/>
                <a:gd name="T92" fmla="*/ 4 w 30"/>
                <a:gd name="T93" fmla="*/ 5 h 20"/>
                <a:gd name="T94" fmla="*/ 6 w 30"/>
                <a:gd name="T95" fmla="*/ 10 h 20"/>
                <a:gd name="T96" fmla="*/ 7 w 30"/>
                <a:gd name="T97" fmla="*/ 11 h 20"/>
                <a:gd name="T98" fmla="*/ 6 w 30"/>
                <a:gd name="T99" fmla="*/ 11 h 20"/>
                <a:gd name="T100" fmla="*/ 5 w 30"/>
                <a:gd name="T101" fmla="*/ 11 h 20"/>
                <a:gd name="T102" fmla="*/ 5 w 30"/>
                <a:gd name="T103" fmla="*/ 4 h 20"/>
                <a:gd name="T104" fmla="*/ 14 w 30"/>
                <a:gd name="T105" fmla="*/ 8 h 20"/>
                <a:gd name="T106" fmla="*/ 13 w 30"/>
                <a:gd name="T107" fmla="*/ 7 h 20"/>
                <a:gd name="T108" fmla="*/ 14 w 30"/>
                <a:gd name="T109" fmla="*/ 7 h 20"/>
                <a:gd name="T110" fmla="*/ 15 w 30"/>
                <a:gd name="T111" fmla="*/ 8 h 20"/>
                <a:gd name="T112" fmla="*/ 19 w 30"/>
                <a:gd name="T113" fmla="*/ 9 h 20"/>
                <a:gd name="T114" fmla="*/ 21 w 30"/>
                <a:gd name="T115" fmla="*/ 16 h 20"/>
                <a:gd name="T116" fmla="*/ 28 w 30"/>
                <a:gd name="T117" fmla="*/ 11 h 20"/>
                <a:gd name="T118" fmla="*/ 27 w 30"/>
                <a:gd name="T119" fmla="*/ 10 h 20"/>
                <a:gd name="T120" fmla="*/ 27 w 30"/>
                <a:gd name="T121" fmla="*/ 11 h 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"/>
                <a:gd name="T184" fmla="*/ 0 h 20"/>
                <a:gd name="T185" fmla="*/ 30 w 30"/>
                <a:gd name="T186" fmla="*/ 20 h 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" h="20">
                  <a:moveTo>
                    <a:pt x="12" y="0"/>
                  </a:moveTo>
                  <a:cubicBezTo>
                    <a:pt x="17" y="0"/>
                    <a:pt x="22" y="1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4" y="4"/>
                    <a:pt x="23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3" y="3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4" y="6"/>
                    <a:pt x="13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3" y="12"/>
                    <a:pt x="13" y="13"/>
                    <a:pt x="14" y="13"/>
                  </a:cubicBezTo>
                  <a:cubicBezTo>
                    <a:pt x="14" y="13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8" y="18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6"/>
                    <a:pt x="20" y="17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5"/>
                    <a:pt x="20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20" y="12"/>
                    <a:pt x="20" y="11"/>
                  </a:cubicBezTo>
                  <a:cubicBezTo>
                    <a:pt x="19" y="11"/>
                    <a:pt x="19" y="12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2" y="11"/>
                    <a:pt x="22" y="11"/>
                  </a:cubicBezTo>
                  <a:cubicBezTo>
                    <a:pt x="22" y="11"/>
                    <a:pt x="22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0"/>
                  </a:cubicBezTo>
                  <a:cubicBezTo>
                    <a:pt x="22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1"/>
                    <a:pt x="25" y="11"/>
                  </a:cubicBezTo>
                  <a:cubicBezTo>
                    <a:pt x="25" y="12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4" y="11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6" y="13"/>
                    <a:pt x="26" y="13"/>
                  </a:cubicBezTo>
                  <a:cubicBezTo>
                    <a:pt x="26" y="13"/>
                    <a:pt x="26" y="12"/>
                    <a:pt x="26" y="12"/>
                  </a:cubicBezTo>
                  <a:cubicBezTo>
                    <a:pt x="25" y="12"/>
                    <a:pt x="26" y="12"/>
                    <a:pt x="25" y="12"/>
                  </a:cubicBezTo>
                  <a:cubicBezTo>
                    <a:pt x="25" y="12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6" y="10"/>
                    <a:pt x="26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10"/>
                    <a:pt x="25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8"/>
                    <a:pt x="25" y="7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7"/>
                    <a:pt x="26" y="8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8"/>
                    <a:pt x="27" y="7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6" y="8"/>
                    <a:pt x="26" y="8"/>
                  </a:cubicBezTo>
                  <a:cubicBezTo>
                    <a:pt x="26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6"/>
                    <a:pt x="26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5"/>
                    <a:pt x="27" y="5"/>
                  </a:cubicBezTo>
                  <a:cubicBezTo>
                    <a:pt x="27" y="5"/>
                    <a:pt x="27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9" y="8"/>
                    <a:pt x="29" y="9"/>
                  </a:cubicBezTo>
                  <a:cubicBezTo>
                    <a:pt x="30" y="10"/>
                    <a:pt x="30" y="11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8" y="12"/>
                    <a:pt x="28" y="12"/>
                  </a:cubicBezTo>
                  <a:cubicBezTo>
                    <a:pt x="29" y="12"/>
                    <a:pt x="28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29" y="13"/>
                    <a:pt x="30" y="12"/>
                    <a:pt x="30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7" y="14"/>
                    <a:pt x="27" y="15"/>
                  </a:cubicBezTo>
                  <a:cubicBezTo>
                    <a:pt x="27" y="15"/>
                    <a:pt x="27" y="1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5" y="19"/>
                    <a:pt x="22" y="20"/>
                    <a:pt x="18" y="20"/>
                  </a:cubicBezTo>
                  <a:cubicBezTo>
                    <a:pt x="16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8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1" y="16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3"/>
                    <a:pt x="10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7" y="12"/>
                    <a:pt x="7" y="12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6" y="12"/>
                    <a:pt x="6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1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4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7" y="7"/>
                    <a:pt x="7" y="6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5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8" y="5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4"/>
                    <a:pt x="6" y="3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4"/>
                    <a:pt x="6" y="1"/>
                    <a:pt x="12" y="0"/>
                  </a:cubicBezTo>
                  <a:close/>
                  <a:moveTo>
                    <a:pt x="30" y="12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lose/>
                  <a:moveTo>
                    <a:pt x="10" y="19"/>
                  </a:moveTo>
                  <a:cubicBezTo>
                    <a:pt x="5" y="18"/>
                    <a:pt x="2" y="15"/>
                    <a:pt x="1" y="12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6" y="13"/>
                    <a:pt x="5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6"/>
                    <a:pt x="8" y="15"/>
                    <a:pt x="8" y="16"/>
                  </a:cubicBezTo>
                  <a:cubicBezTo>
                    <a:pt x="8" y="16"/>
                    <a:pt x="9" y="17"/>
                    <a:pt x="9" y="18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lose/>
                  <a:moveTo>
                    <a:pt x="28" y="12"/>
                  </a:move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1"/>
                    <a:pt x="28" y="11"/>
                  </a:cubicBezTo>
                  <a:cubicBezTo>
                    <a:pt x="28" y="11"/>
                    <a:pt x="28" y="11"/>
                    <a:pt x="28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3"/>
                    <a:pt x="27" y="13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6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1"/>
                    <a:pt x="27" y="11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8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8" y="12"/>
                    <a:pt x="8" y="12"/>
                  </a:cubicBezTo>
                  <a:close/>
                  <a:moveTo>
                    <a:pt x="6" y="11"/>
                  </a:moveTo>
                  <a:cubicBezTo>
                    <a:pt x="6" y="11"/>
                    <a:pt x="6" y="11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5" y="10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6" y="11"/>
                  </a:moveTo>
                  <a:cubicBezTo>
                    <a:pt x="6" y="11"/>
                    <a:pt x="5" y="11"/>
                    <a:pt x="5" y="11"/>
                  </a:cubicBezTo>
                  <a:cubicBezTo>
                    <a:pt x="5" y="11"/>
                    <a:pt x="5" y="12"/>
                    <a:pt x="6" y="11"/>
                  </a:cubicBezTo>
                  <a:close/>
                  <a:moveTo>
                    <a:pt x="7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lose/>
                  <a:moveTo>
                    <a:pt x="6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6" y="11"/>
                  </a:cubicBezTo>
                  <a:close/>
                  <a:moveTo>
                    <a:pt x="6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4"/>
                  </a:moveTo>
                  <a:cubicBezTo>
                    <a:pt x="5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5" y="8"/>
                    <a:pt x="15" y="8"/>
                    <a:pt x="15" y="9"/>
                  </a:cubicBezTo>
                  <a:cubicBezTo>
                    <a:pt x="15" y="9"/>
                    <a:pt x="15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4" y="7"/>
                    <a:pt x="15" y="7"/>
                  </a:cubicBezTo>
                  <a:cubicBezTo>
                    <a:pt x="15" y="7"/>
                    <a:pt x="15" y="8"/>
                    <a:pt x="15" y="8"/>
                  </a:cubicBezTo>
                  <a:cubicBezTo>
                    <a:pt x="15" y="8"/>
                    <a:pt x="15" y="8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8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8" y="8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20" y="15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5"/>
                    <a:pt x="21" y="15"/>
                    <a:pt x="20" y="14"/>
                  </a:cubicBezTo>
                  <a:cubicBezTo>
                    <a:pt x="20" y="14"/>
                    <a:pt x="20" y="15"/>
                    <a:pt x="20" y="15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7" y="11"/>
                    <a:pt x="27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10"/>
                    <a:pt x="26" y="10"/>
                    <a:pt x="27" y="10"/>
                  </a:cubicBezTo>
                  <a:cubicBezTo>
                    <a:pt x="27" y="10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6" y="9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8992" name="组合 295"/>
          <p:cNvGrpSpPr/>
          <p:nvPr/>
        </p:nvGrpSpPr>
        <p:grpSpPr bwMode="auto">
          <a:xfrm>
            <a:off x="4111625" y="854075"/>
            <a:ext cx="444500" cy="442913"/>
            <a:chOff x="0" y="0"/>
            <a:chExt cx="1150938" cy="1149350"/>
          </a:xfrm>
        </p:grpSpPr>
        <p:sp>
          <p:nvSpPr>
            <p:cNvPr id="38993" name="Oval 20"/>
            <p:cNvSpPr>
              <a:spLocks noChangeArrowheads="1"/>
            </p:cNvSpPr>
            <p:nvPr/>
          </p:nvSpPr>
          <p:spPr bwMode="auto">
            <a:xfrm>
              <a:off x="0" y="0"/>
              <a:ext cx="1150938" cy="114935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4" name="Freeform 100"/>
            <p:cNvSpPr>
              <a:spLocks noChangeArrowheads="1"/>
            </p:cNvSpPr>
            <p:nvPr/>
          </p:nvSpPr>
          <p:spPr bwMode="auto">
            <a:xfrm>
              <a:off x="415925" y="250825"/>
              <a:ext cx="727075" cy="892175"/>
            </a:xfrm>
            <a:custGeom>
              <a:avLst/>
              <a:gdLst>
                <a:gd name="T0" fmla="*/ 97 w 224"/>
                <a:gd name="T1" fmla="*/ 0 h 275"/>
                <a:gd name="T2" fmla="*/ 224 w 224"/>
                <a:gd name="T3" fmla="*/ 128 h 275"/>
                <a:gd name="T4" fmla="*/ 75 w 224"/>
                <a:gd name="T5" fmla="*/ 275 h 275"/>
                <a:gd name="T6" fmla="*/ 0 w 224"/>
                <a:gd name="T7" fmla="*/ 200 h 275"/>
                <a:gd name="T8" fmla="*/ 97 w 224"/>
                <a:gd name="T9" fmla="*/ 0 h 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275"/>
                <a:gd name="T17" fmla="*/ 224 w 224"/>
                <a:gd name="T18" fmla="*/ 275 h 2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275">
                  <a:moveTo>
                    <a:pt x="97" y="0"/>
                  </a:moveTo>
                  <a:cubicBezTo>
                    <a:pt x="224" y="128"/>
                    <a:pt x="224" y="128"/>
                    <a:pt x="224" y="128"/>
                  </a:cubicBezTo>
                  <a:cubicBezTo>
                    <a:pt x="212" y="204"/>
                    <a:pt x="151" y="264"/>
                    <a:pt x="75" y="275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97" y="0"/>
                    <a:pt x="97" y="0"/>
                    <a:pt x="97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5" name="Freeform 101"/>
            <p:cNvSpPr>
              <a:spLocks noChangeArrowheads="1"/>
            </p:cNvSpPr>
            <p:nvPr/>
          </p:nvSpPr>
          <p:spPr bwMode="auto">
            <a:xfrm>
              <a:off x="406400" y="236538"/>
              <a:ext cx="338138" cy="676275"/>
            </a:xfrm>
            <a:custGeom>
              <a:avLst/>
              <a:gdLst>
                <a:gd name="T0" fmla="*/ 12 w 104"/>
                <a:gd name="T1" fmla="*/ 0 h 208"/>
                <a:gd name="T2" fmla="*/ 91 w 104"/>
                <a:gd name="T3" fmla="*/ 0 h 208"/>
                <a:gd name="T4" fmla="*/ 104 w 104"/>
                <a:gd name="T5" fmla="*/ 13 h 208"/>
                <a:gd name="T6" fmla="*/ 104 w 104"/>
                <a:gd name="T7" fmla="*/ 195 h 208"/>
                <a:gd name="T8" fmla="*/ 91 w 104"/>
                <a:gd name="T9" fmla="*/ 208 h 208"/>
                <a:gd name="T10" fmla="*/ 12 w 104"/>
                <a:gd name="T11" fmla="*/ 208 h 208"/>
                <a:gd name="T12" fmla="*/ 0 w 104"/>
                <a:gd name="T13" fmla="*/ 195 h 208"/>
                <a:gd name="T14" fmla="*/ 0 w 104"/>
                <a:gd name="T15" fmla="*/ 13 h 208"/>
                <a:gd name="T16" fmla="*/ 12 w 104"/>
                <a:gd name="T17" fmla="*/ 0 h 2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4"/>
                <a:gd name="T28" fmla="*/ 0 h 208"/>
                <a:gd name="T29" fmla="*/ 104 w 104"/>
                <a:gd name="T30" fmla="*/ 208 h 2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4" h="208">
                  <a:moveTo>
                    <a:pt x="12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8" y="0"/>
                    <a:pt x="104" y="6"/>
                    <a:pt x="104" y="13"/>
                  </a:cubicBezTo>
                  <a:cubicBezTo>
                    <a:pt x="104" y="195"/>
                    <a:pt x="104" y="195"/>
                    <a:pt x="104" y="195"/>
                  </a:cubicBezTo>
                  <a:cubicBezTo>
                    <a:pt x="104" y="202"/>
                    <a:pt x="98" y="208"/>
                    <a:pt x="91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5" y="208"/>
                    <a:pt x="0" y="202"/>
                    <a:pt x="0" y="19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6" name="Freeform 102"/>
            <p:cNvSpPr>
              <a:spLocks noChangeArrowheads="1"/>
            </p:cNvSpPr>
            <p:nvPr/>
          </p:nvSpPr>
          <p:spPr bwMode="auto">
            <a:xfrm>
              <a:off x="425450" y="350838"/>
              <a:ext cx="300038" cy="450850"/>
            </a:xfrm>
            <a:custGeom>
              <a:avLst/>
              <a:gdLst>
                <a:gd name="T0" fmla="*/ 0 w 189"/>
                <a:gd name="T1" fmla="*/ 0 h 284"/>
                <a:gd name="T2" fmla="*/ 189 w 189"/>
                <a:gd name="T3" fmla="*/ 0 h 284"/>
                <a:gd name="T4" fmla="*/ 189 w 189"/>
                <a:gd name="T5" fmla="*/ 284 h 284"/>
                <a:gd name="T6" fmla="*/ 0 w 189"/>
                <a:gd name="T7" fmla="*/ 284 h 284"/>
                <a:gd name="T8" fmla="*/ 0 w 189"/>
                <a:gd name="T9" fmla="*/ 0 h 284"/>
                <a:gd name="T10" fmla="*/ 0 w 189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9"/>
                <a:gd name="T19" fmla="*/ 0 h 284"/>
                <a:gd name="T20" fmla="*/ 189 w 189"/>
                <a:gd name="T21" fmla="*/ 284 h 2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9" h="284">
                  <a:moveTo>
                    <a:pt x="0" y="0"/>
                  </a:moveTo>
                  <a:lnTo>
                    <a:pt x="189" y="0"/>
                  </a:lnTo>
                  <a:lnTo>
                    <a:pt x="189" y="284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5A7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7" name="Freeform 103"/>
            <p:cNvSpPr>
              <a:spLocks noChangeArrowheads="1"/>
            </p:cNvSpPr>
            <p:nvPr/>
          </p:nvSpPr>
          <p:spPr bwMode="auto">
            <a:xfrm>
              <a:off x="481013" y="831850"/>
              <a:ext cx="74613" cy="12700"/>
            </a:xfrm>
            <a:custGeom>
              <a:avLst/>
              <a:gdLst>
                <a:gd name="T0" fmla="*/ 2 w 23"/>
                <a:gd name="T1" fmla="*/ 0 h 4"/>
                <a:gd name="T2" fmla="*/ 22 w 23"/>
                <a:gd name="T3" fmla="*/ 0 h 4"/>
                <a:gd name="T4" fmla="*/ 23 w 23"/>
                <a:gd name="T5" fmla="*/ 1 h 4"/>
                <a:gd name="T6" fmla="*/ 23 w 23"/>
                <a:gd name="T7" fmla="*/ 3 h 4"/>
                <a:gd name="T8" fmla="*/ 22 w 23"/>
                <a:gd name="T9" fmla="*/ 4 h 4"/>
                <a:gd name="T10" fmla="*/ 2 w 23"/>
                <a:gd name="T11" fmla="*/ 4 h 4"/>
                <a:gd name="T12" fmla="*/ 0 w 23"/>
                <a:gd name="T13" fmla="*/ 3 h 4"/>
                <a:gd name="T14" fmla="*/ 0 w 23"/>
                <a:gd name="T15" fmla="*/ 1 h 4"/>
                <a:gd name="T16" fmla="*/ 2 w 23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4"/>
                <a:gd name="T29" fmla="*/ 23 w 23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4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3" y="1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8" name="Freeform 104"/>
            <p:cNvSpPr>
              <a:spLocks noChangeArrowheads="1"/>
            </p:cNvSpPr>
            <p:nvPr/>
          </p:nvSpPr>
          <p:spPr bwMode="auto">
            <a:xfrm>
              <a:off x="592138" y="831850"/>
              <a:ext cx="74613" cy="12700"/>
            </a:xfrm>
            <a:custGeom>
              <a:avLst/>
              <a:gdLst>
                <a:gd name="T0" fmla="*/ 2 w 23"/>
                <a:gd name="T1" fmla="*/ 0 h 4"/>
                <a:gd name="T2" fmla="*/ 22 w 23"/>
                <a:gd name="T3" fmla="*/ 0 h 4"/>
                <a:gd name="T4" fmla="*/ 23 w 23"/>
                <a:gd name="T5" fmla="*/ 1 h 4"/>
                <a:gd name="T6" fmla="*/ 23 w 23"/>
                <a:gd name="T7" fmla="*/ 3 h 4"/>
                <a:gd name="T8" fmla="*/ 22 w 23"/>
                <a:gd name="T9" fmla="*/ 4 h 4"/>
                <a:gd name="T10" fmla="*/ 2 w 23"/>
                <a:gd name="T11" fmla="*/ 4 h 4"/>
                <a:gd name="T12" fmla="*/ 0 w 23"/>
                <a:gd name="T13" fmla="*/ 3 h 4"/>
                <a:gd name="T14" fmla="*/ 0 w 23"/>
                <a:gd name="T15" fmla="*/ 1 h 4"/>
                <a:gd name="T16" fmla="*/ 2 w 23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4"/>
                <a:gd name="T29" fmla="*/ 23 w 23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4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3" y="1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9" name="Freeform 105"/>
            <p:cNvSpPr>
              <a:spLocks noChangeArrowheads="1"/>
            </p:cNvSpPr>
            <p:nvPr/>
          </p:nvSpPr>
          <p:spPr bwMode="auto">
            <a:xfrm>
              <a:off x="536575" y="279400"/>
              <a:ext cx="74613" cy="15875"/>
            </a:xfrm>
            <a:custGeom>
              <a:avLst/>
              <a:gdLst>
                <a:gd name="T0" fmla="*/ 2 w 23"/>
                <a:gd name="T1" fmla="*/ 0 h 5"/>
                <a:gd name="T2" fmla="*/ 22 w 23"/>
                <a:gd name="T3" fmla="*/ 0 h 5"/>
                <a:gd name="T4" fmla="*/ 23 w 23"/>
                <a:gd name="T5" fmla="*/ 2 h 5"/>
                <a:gd name="T6" fmla="*/ 23 w 23"/>
                <a:gd name="T7" fmla="*/ 3 h 5"/>
                <a:gd name="T8" fmla="*/ 22 w 23"/>
                <a:gd name="T9" fmla="*/ 5 h 5"/>
                <a:gd name="T10" fmla="*/ 2 w 23"/>
                <a:gd name="T11" fmla="*/ 5 h 5"/>
                <a:gd name="T12" fmla="*/ 0 w 23"/>
                <a:gd name="T13" fmla="*/ 3 h 5"/>
                <a:gd name="T14" fmla="*/ 0 w 23"/>
                <a:gd name="T15" fmla="*/ 2 h 5"/>
                <a:gd name="T16" fmla="*/ 2 w 23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5"/>
                <a:gd name="T29" fmla="*/ 23 w 23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5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1"/>
                    <a:pt x="23" y="2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5"/>
                    <a:pt x="2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0" name="Freeform 106"/>
            <p:cNvSpPr>
              <a:spLocks noEditPoints="1" noChangeArrowheads="1"/>
            </p:cNvSpPr>
            <p:nvPr/>
          </p:nvSpPr>
          <p:spPr bwMode="auto">
            <a:xfrm>
              <a:off x="481013" y="400050"/>
              <a:ext cx="198438" cy="350838"/>
            </a:xfrm>
            <a:custGeom>
              <a:avLst/>
              <a:gdLst>
                <a:gd name="T0" fmla="*/ 98 w 125"/>
                <a:gd name="T1" fmla="*/ 77 h 221"/>
                <a:gd name="T2" fmla="*/ 0 w 125"/>
                <a:gd name="T3" fmla="*/ 16 h 221"/>
                <a:gd name="T4" fmla="*/ 8 w 125"/>
                <a:gd name="T5" fmla="*/ 0 h 221"/>
                <a:gd name="T6" fmla="*/ 107 w 125"/>
                <a:gd name="T7" fmla="*/ 61 h 221"/>
                <a:gd name="T8" fmla="*/ 113 w 125"/>
                <a:gd name="T9" fmla="*/ 51 h 221"/>
                <a:gd name="T10" fmla="*/ 125 w 125"/>
                <a:gd name="T11" fmla="*/ 81 h 221"/>
                <a:gd name="T12" fmla="*/ 92 w 125"/>
                <a:gd name="T13" fmla="*/ 86 h 221"/>
                <a:gd name="T14" fmla="*/ 98 w 125"/>
                <a:gd name="T15" fmla="*/ 77 h 221"/>
                <a:gd name="T16" fmla="*/ 98 w 125"/>
                <a:gd name="T17" fmla="*/ 77 h 221"/>
                <a:gd name="T18" fmla="*/ 0 w 125"/>
                <a:gd name="T19" fmla="*/ 202 h 221"/>
                <a:gd name="T20" fmla="*/ 0 w 125"/>
                <a:gd name="T21" fmla="*/ 202 h 221"/>
                <a:gd name="T22" fmla="*/ 0 w 125"/>
                <a:gd name="T23" fmla="*/ 59 h 221"/>
                <a:gd name="T24" fmla="*/ 17 w 125"/>
                <a:gd name="T25" fmla="*/ 59 h 221"/>
                <a:gd name="T26" fmla="*/ 17 w 125"/>
                <a:gd name="T27" fmla="*/ 202 h 221"/>
                <a:gd name="T28" fmla="*/ 33 w 125"/>
                <a:gd name="T29" fmla="*/ 202 h 221"/>
                <a:gd name="T30" fmla="*/ 33 w 125"/>
                <a:gd name="T31" fmla="*/ 79 h 221"/>
                <a:gd name="T32" fmla="*/ 51 w 125"/>
                <a:gd name="T33" fmla="*/ 79 h 221"/>
                <a:gd name="T34" fmla="*/ 51 w 125"/>
                <a:gd name="T35" fmla="*/ 202 h 221"/>
                <a:gd name="T36" fmla="*/ 68 w 125"/>
                <a:gd name="T37" fmla="*/ 202 h 221"/>
                <a:gd name="T38" fmla="*/ 68 w 125"/>
                <a:gd name="T39" fmla="*/ 102 h 221"/>
                <a:gd name="T40" fmla="*/ 84 w 125"/>
                <a:gd name="T41" fmla="*/ 102 h 221"/>
                <a:gd name="T42" fmla="*/ 84 w 125"/>
                <a:gd name="T43" fmla="*/ 202 h 221"/>
                <a:gd name="T44" fmla="*/ 102 w 125"/>
                <a:gd name="T45" fmla="*/ 202 h 221"/>
                <a:gd name="T46" fmla="*/ 102 w 125"/>
                <a:gd name="T47" fmla="*/ 124 h 221"/>
                <a:gd name="T48" fmla="*/ 119 w 125"/>
                <a:gd name="T49" fmla="*/ 124 h 221"/>
                <a:gd name="T50" fmla="*/ 119 w 125"/>
                <a:gd name="T51" fmla="*/ 202 h 221"/>
                <a:gd name="T52" fmla="*/ 119 w 125"/>
                <a:gd name="T53" fmla="*/ 221 h 221"/>
                <a:gd name="T54" fmla="*/ 102 w 125"/>
                <a:gd name="T55" fmla="*/ 221 h 221"/>
                <a:gd name="T56" fmla="*/ 84 w 125"/>
                <a:gd name="T57" fmla="*/ 221 h 221"/>
                <a:gd name="T58" fmla="*/ 68 w 125"/>
                <a:gd name="T59" fmla="*/ 221 h 221"/>
                <a:gd name="T60" fmla="*/ 51 w 125"/>
                <a:gd name="T61" fmla="*/ 221 h 221"/>
                <a:gd name="T62" fmla="*/ 33 w 125"/>
                <a:gd name="T63" fmla="*/ 221 h 221"/>
                <a:gd name="T64" fmla="*/ 17 w 125"/>
                <a:gd name="T65" fmla="*/ 221 h 221"/>
                <a:gd name="T66" fmla="*/ 0 w 125"/>
                <a:gd name="T67" fmla="*/ 221 h 221"/>
                <a:gd name="T68" fmla="*/ 0 w 125"/>
                <a:gd name="T69" fmla="*/ 221 h 221"/>
                <a:gd name="T70" fmla="*/ 0 w 125"/>
                <a:gd name="T71" fmla="*/ 202 h 221"/>
                <a:gd name="T72" fmla="*/ 0 w 125"/>
                <a:gd name="T73" fmla="*/ 202 h 2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5"/>
                <a:gd name="T112" fmla="*/ 0 h 221"/>
                <a:gd name="T113" fmla="*/ 125 w 125"/>
                <a:gd name="T114" fmla="*/ 221 h 22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5" h="221">
                  <a:moveTo>
                    <a:pt x="98" y="77"/>
                  </a:moveTo>
                  <a:lnTo>
                    <a:pt x="0" y="16"/>
                  </a:lnTo>
                  <a:lnTo>
                    <a:pt x="8" y="0"/>
                  </a:lnTo>
                  <a:lnTo>
                    <a:pt x="107" y="61"/>
                  </a:lnTo>
                  <a:lnTo>
                    <a:pt x="113" y="51"/>
                  </a:lnTo>
                  <a:lnTo>
                    <a:pt x="125" y="81"/>
                  </a:lnTo>
                  <a:lnTo>
                    <a:pt x="92" y="86"/>
                  </a:lnTo>
                  <a:lnTo>
                    <a:pt x="98" y="77"/>
                  </a:lnTo>
                  <a:lnTo>
                    <a:pt x="98" y="77"/>
                  </a:lnTo>
                  <a:close/>
                  <a:moveTo>
                    <a:pt x="0" y="202"/>
                  </a:moveTo>
                  <a:lnTo>
                    <a:pt x="0" y="202"/>
                  </a:lnTo>
                  <a:lnTo>
                    <a:pt x="0" y="59"/>
                  </a:lnTo>
                  <a:lnTo>
                    <a:pt x="17" y="59"/>
                  </a:lnTo>
                  <a:lnTo>
                    <a:pt x="17" y="202"/>
                  </a:lnTo>
                  <a:lnTo>
                    <a:pt x="33" y="202"/>
                  </a:lnTo>
                  <a:lnTo>
                    <a:pt x="33" y="79"/>
                  </a:lnTo>
                  <a:lnTo>
                    <a:pt x="51" y="79"/>
                  </a:lnTo>
                  <a:lnTo>
                    <a:pt x="51" y="202"/>
                  </a:lnTo>
                  <a:lnTo>
                    <a:pt x="68" y="202"/>
                  </a:lnTo>
                  <a:lnTo>
                    <a:pt x="68" y="102"/>
                  </a:lnTo>
                  <a:lnTo>
                    <a:pt x="84" y="102"/>
                  </a:lnTo>
                  <a:lnTo>
                    <a:pt x="84" y="202"/>
                  </a:lnTo>
                  <a:lnTo>
                    <a:pt x="102" y="202"/>
                  </a:lnTo>
                  <a:lnTo>
                    <a:pt x="102" y="124"/>
                  </a:lnTo>
                  <a:lnTo>
                    <a:pt x="119" y="124"/>
                  </a:lnTo>
                  <a:lnTo>
                    <a:pt x="119" y="202"/>
                  </a:lnTo>
                  <a:lnTo>
                    <a:pt x="119" y="221"/>
                  </a:lnTo>
                  <a:lnTo>
                    <a:pt x="102" y="221"/>
                  </a:lnTo>
                  <a:lnTo>
                    <a:pt x="84" y="221"/>
                  </a:lnTo>
                  <a:lnTo>
                    <a:pt x="68" y="221"/>
                  </a:lnTo>
                  <a:lnTo>
                    <a:pt x="51" y="221"/>
                  </a:lnTo>
                  <a:lnTo>
                    <a:pt x="33" y="221"/>
                  </a:lnTo>
                  <a:lnTo>
                    <a:pt x="17" y="221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02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01" name="组合 300"/>
          <p:cNvGrpSpPr/>
          <p:nvPr/>
        </p:nvGrpSpPr>
        <p:grpSpPr bwMode="auto">
          <a:xfrm>
            <a:off x="2927350" y="1995488"/>
            <a:ext cx="442913" cy="441325"/>
            <a:chOff x="0" y="0"/>
            <a:chExt cx="1149351" cy="1149350"/>
          </a:xfrm>
        </p:grpSpPr>
        <p:sp>
          <p:nvSpPr>
            <p:cNvPr id="39002" name="Oval 16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3" name="Freeform 107"/>
            <p:cNvSpPr>
              <a:spLocks noChangeArrowheads="1"/>
            </p:cNvSpPr>
            <p:nvPr/>
          </p:nvSpPr>
          <p:spPr bwMode="auto">
            <a:xfrm>
              <a:off x="347663" y="255587"/>
              <a:ext cx="801688" cy="893763"/>
            </a:xfrm>
            <a:custGeom>
              <a:avLst/>
              <a:gdLst>
                <a:gd name="T0" fmla="*/ 140 w 247"/>
                <a:gd name="T1" fmla="*/ 0 h 275"/>
                <a:gd name="T2" fmla="*/ 247 w 247"/>
                <a:gd name="T3" fmla="*/ 107 h 275"/>
                <a:gd name="T4" fmla="*/ 79 w 247"/>
                <a:gd name="T5" fmla="*/ 275 h 275"/>
                <a:gd name="T6" fmla="*/ 0 w 247"/>
                <a:gd name="T7" fmla="*/ 195 h 275"/>
                <a:gd name="T8" fmla="*/ 140 w 247"/>
                <a:gd name="T9" fmla="*/ 0 h 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275"/>
                <a:gd name="T17" fmla="*/ 247 w 247"/>
                <a:gd name="T18" fmla="*/ 275 h 2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275">
                  <a:moveTo>
                    <a:pt x="140" y="0"/>
                  </a:moveTo>
                  <a:cubicBezTo>
                    <a:pt x="247" y="107"/>
                    <a:pt x="247" y="107"/>
                    <a:pt x="247" y="107"/>
                  </a:cubicBezTo>
                  <a:cubicBezTo>
                    <a:pt x="242" y="198"/>
                    <a:pt x="170" y="270"/>
                    <a:pt x="79" y="27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140" y="0"/>
                    <a:pt x="140" y="0"/>
                    <a:pt x="140" y="0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4" name="Freeform 108"/>
            <p:cNvSpPr>
              <a:spLocks noChangeArrowheads="1"/>
            </p:cNvSpPr>
            <p:nvPr/>
          </p:nvSpPr>
          <p:spPr bwMode="auto">
            <a:xfrm>
              <a:off x="328613" y="239712"/>
              <a:ext cx="492125" cy="668338"/>
            </a:xfrm>
            <a:custGeom>
              <a:avLst/>
              <a:gdLst>
                <a:gd name="T0" fmla="*/ 0 w 152"/>
                <a:gd name="T1" fmla="*/ 186 h 206"/>
                <a:gd name="T2" fmla="*/ 0 w 152"/>
                <a:gd name="T3" fmla="*/ 19 h 206"/>
                <a:gd name="T4" fmla="*/ 20 w 152"/>
                <a:gd name="T5" fmla="*/ 0 h 206"/>
                <a:gd name="T6" fmla="*/ 133 w 152"/>
                <a:gd name="T7" fmla="*/ 0 h 206"/>
                <a:gd name="T8" fmla="*/ 152 w 152"/>
                <a:gd name="T9" fmla="*/ 19 h 206"/>
                <a:gd name="T10" fmla="*/ 152 w 152"/>
                <a:gd name="T11" fmla="*/ 186 h 206"/>
                <a:gd name="T12" fmla="*/ 133 w 152"/>
                <a:gd name="T13" fmla="*/ 206 h 206"/>
                <a:gd name="T14" fmla="*/ 20 w 152"/>
                <a:gd name="T15" fmla="*/ 206 h 206"/>
                <a:gd name="T16" fmla="*/ 0 w 152"/>
                <a:gd name="T17" fmla="*/ 186 h 20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2"/>
                <a:gd name="T28" fmla="*/ 0 h 206"/>
                <a:gd name="T29" fmla="*/ 152 w 152"/>
                <a:gd name="T30" fmla="*/ 206 h 20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2" h="206">
                  <a:moveTo>
                    <a:pt x="0" y="186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43" y="0"/>
                    <a:pt x="152" y="8"/>
                    <a:pt x="152" y="19"/>
                  </a:cubicBezTo>
                  <a:cubicBezTo>
                    <a:pt x="152" y="186"/>
                    <a:pt x="152" y="186"/>
                    <a:pt x="152" y="186"/>
                  </a:cubicBezTo>
                  <a:cubicBezTo>
                    <a:pt x="152" y="197"/>
                    <a:pt x="143" y="206"/>
                    <a:pt x="133" y="206"/>
                  </a:cubicBezTo>
                  <a:cubicBezTo>
                    <a:pt x="20" y="206"/>
                    <a:pt x="20" y="206"/>
                    <a:pt x="20" y="206"/>
                  </a:cubicBezTo>
                  <a:cubicBezTo>
                    <a:pt x="9" y="206"/>
                    <a:pt x="0" y="197"/>
                    <a:pt x="0" y="186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5" name="Freeform 109"/>
            <p:cNvSpPr>
              <a:spLocks noChangeArrowheads="1"/>
            </p:cNvSpPr>
            <p:nvPr/>
          </p:nvSpPr>
          <p:spPr bwMode="auto">
            <a:xfrm>
              <a:off x="369888" y="314325"/>
              <a:ext cx="409575" cy="515938"/>
            </a:xfrm>
            <a:custGeom>
              <a:avLst/>
              <a:gdLst>
                <a:gd name="T0" fmla="*/ 0 w 258"/>
                <a:gd name="T1" fmla="*/ 325 h 325"/>
                <a:gd name="T2" fmla="*/ 0 w 258"/>
                <a:gd name="T3" fmla="*/ 0 h 325"/>
                <a:gd name="T4" fmla="*/ 258 w 258"/>
                <a:gd name="T5" fmla="*/ 0 h 325"/>
                <a:gd name="T6" fmla="*/ 258 w 258"/>
                <a:gd name="T7" fmla="*/ 325 h 325"/>
                <a:gd name="T8" fmla="*/ 0 w 258"/>
                <a:gd name="T9" fmla="*/ 325 h 325"/>
                <a:gd name="T10" fmla="*/ 0 w 258"/>
                <a:gd name="T11" fmla="*/ 325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"/>
                <a:gd name="T19" fmla="*/ 0 h 325"/>
                <a:gd name="T20" fmla="*/ 258 w 258"/>
                <a:gd name="T21" fmla="*/ 325 h 3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" h="325">
                  <a:moveTo>
                    <a:pt x="0" y="325"/>
                  </a:moveTo>
                  <a:lnTo>
                    <a:pt x="0" y="0"/>
                  </a:lnTo>
                  <a:lnTo>
                    <a:pt x="258" y="0"/>
                  </a:lnTo>
                  <a:lnTo>
                    <a:pt x="258" y="325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6" name="Freeform 110"/>
            <p:cNvSpPr>
              <a:spLocks noChangeArrowheads="1"/>
            </p:cNvSpPr>
            <p:nvPr/>
          </p:nvSpPr>
          <p:spPr bwMode="auto">
            <a:xfrm>
              <a:off x="658813" y="622300"/>
              <a:ext cx="36513" cy="166688"/>
            </a:xfrm>
            <a:custGeom>
              <a:avLst/>
              <a:gdLst>
                <a:gd name="T0" fmla="*/ 0 w 23"/>
                <a:gd name="T1" fmla="*/ 105 h 105"/>
                <a:gd name="T2" fmla="*/ 0 w 23"/>
                <a:gd name="T3" fmla="*/ 0 h 105"/>
                <a:gd name="T4" fmla="*/ 23 w 23"/>
                <a:gd name="T5" fmla="*/ 0 h 105"/>
                <a:gd name="T6" fmla="*/ 23 w 23"/>
                <a:gd name="T7" fmla="*/ 105 h 105"/>
                <a:gd name="T8" fmla="*/ 0 w 23"/>
                <a:gd name="T9" fmla="*/ 105 h 105"/>
                <a:gd name="T10" fmla="*/ 0 w 23"/>
                <a:gd name="T11" fmla="*/ 105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05"/>
                <a:gd name="T20" fmla="*/ 23 w 2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05">
                  <a:moveTo>
                    <a:pt x="0" y="10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05"/>
                  </a:lnTo>
                  <a:lnTo>
                    <a:pt x="0" y="105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53B5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7" name="Freeform 111"/>
            <p:cNvSpPr>
              <a:spLocks noChangeArrowheads="1"/>
            </p:cNvSpPr>
            <p:nvPr/>
          </p:nvSpPr>
          <p:spPr bwMode="auto">
            <a:xfrm>
              <a:off x="587375" y="574675"/>
              <a:ext cx="36513" cy="214313"/>
            </a:xfrm>
            <a:custGeom>
              <a:avLst/>
              <a:gdLst>
                <a:gd name="T0" fmla="*/ 0 w 23"/>
                <a:gd name="T1" fmla="*/ 135 h 135"/>
                <a:gd name="T2" fmla="*/ 0 w 23"/>
                <a:gd name="T3" fmla="*/ 0 h 135"/>
                <a:gd name="T4" fmla="*/ 23 w 23"/>
                <a:gd name="T5" fmla="*/ 0 h 135"/>
                <a:gd name="T6" fmla="*/ 23 w 23"/>
                <a:gd name="T7" fmla="*/ 135 h 135"/>
                <a:gd name="T8" fmla="*/ 0 w 23"/>
                <a:gd name="T9" fmla="*/ 135 h 135"/>
                <a:gd name="T10" fmla="*/ 0 w 23"/>
                <a:gd name="T11" fmla="*/ 135 h 1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35"/>
                <a:gd name="T20" fmla="*/ 23 w 23"/>
                <a:gd name="T21" fmla="*/ 135 h 1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35">
                  <a:moveTo>
                    <a:pt x="0" y="13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35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8" name="Freeform 112"/>
            <p:cNvSpPr>
              <a:spLocks noChangeArrowheads="1"/>
            </p:cNvSpPr>
            <p:nvPr/>
          </p:nvSpPr>
          <p:spPr bwMode="auto">
            <a:xfrm>
              <a:off x="512763" y="528637"/>
              <a:ext cx="36513" cy="260350"/>
            </a:xfrm>
            <a:custGeom>
              <a:avLst/>
              <a:gdLst>
                <a:gd name="T0" fmla="*/ 0 w 23"/>
                <a:gd name="T1" fmla="*/ 164 h 164"/>
                <a:gd name="T2" fmla="*/ 0 w 23"/>
                <a:gd name="T3" fmla="*/ 0 h 164"/>
                <a:gd name="T4" fmla="*/ 23 w 23"/>
                <a:gd name="T5" fmla="*/ 0 h 164"/>
                <a:gd name="T6" fmla="*/ 23 w 23"/>
                <a:gd name="T7" fmla="*/ 164 h 164"/>
                <a:gd name="T8" fmla="*/ 0 w 23"/>
                <a:gd name="T9" fmla="*/ 164 h 164"/>
                <a:gd name="T10" fmla="*/ 0 w 23"/>
                <a:gd name="T11" fmla="*/ 164 h 1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64"/>
                <a:gd name="T20" fmla="*/ 23 w 23"/>
                <a:gd name="T21" fmla="*/ 164 h 1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64">
                  <a:moveTo>
                    <a:pt x="0" y="164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9" name="Freeform 113"/>
            <p:cNvSpPr>
              <a:spLocks noChangeArrowheads="1"/>
            </p:cNvSpPr>
            <p:nvPr/>
          </p:nvSpPr>
          <p:spPr bwMode="auto">
            <a:xfrm>
              <a:off x="441325" y="479425"/>
              <a:ext cx="36513" cy="309563"/>
            </a:xfrm>
            <a:custGeom>
              <a:avLst/>
              <a:gdLst>
                <a:gd name="T0" fmla="*/ 0 w 23"/>
                <a:gd name="T1" fmla="*/ 195 h 195"/>
                <a:gd name="T2" fmla="*/ 0 w 23"/>
                <a:gd name="T3" fmla="*/ 0 h 195"/>
                <a:gd name="T4" fmla="*/ 23 w 23"/>
                <a:gd name="T5" fmla="*/ 0 h 195"/>
                <a:gd name="T6" fmla="*/ 23 w 23"/>
                <a:gd name="T7" fmla="*/ 195 h 195"/>
                <a:gd name="T8" fmla="*/ 0 w 23"/>
                <a:gd name="T9" fmla="*/ 195 h 195"/>
                <a:gd name="T10" fmla="*/ 0 w 23"/>
                <a:gd name="T11" fmla="*/ 195 h 1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95"/>
                <a:gd name="T20" fmla="*/ 23 w 23"/>
                <a:gd name="T21" fmla="*/ 195 h 1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95">
                  <a:moveTo>
                    <a:pt x="0" y="19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95"/>
                  </a:lnTo>
                  <a:lnTo>
                    <a:pt x="0" y="195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0" name="Freeform 114"/>
            <p:cNvSpPr>
              <a:spLocks noChangeArrowheads="1"/>
            </p:cNvSpPr>
            <p:nvPr/>
          </p:nvSpPr>
          <p:spPr bwMode="auto">
            <a:xfrm>
              <a:off x="441325" y="357187"/>
              <a:ext cx="269875" cy="184150"/>
            </a:xfrm>
            <a:custGeom>
              <a:avLst/>
              <a:gdLst>
                <a:gd name="T0" fmla="*/ 133 w 170"/>
                <a:gd name="T1" fmla="*/ 102 h 116"/>
                <a:gd name="T2" fmla="*/ 0 w 170"/>
                <a:gd name="T3" fmla="*/ 20 h 116"/>
                <a:gd name="T4" fmla="*/ 10 w 170"/>
                <a:gd name="T5" fmla="*/ 0 h 116"/>
                <a:gd name="T6" fmla="*/ 143 w 170"/>
                <a:gd name="T7" fmla="*/ 83 h 116"/>
                <a:gd name="T8" fmla="*/ 152 w 170"/>
                <a:gd name="T9" fmla="*/ 69 h 116"/>
                <a:gd name="T10" fmla="*/ 170 w 170"/>
                <a:gd name="T11" fmla="*/ 110 h 116"/>
                <a:gd name="T12" fmla="*/ 125 w 170"/>
                <a:gd name="T13" fmla="*/ 116 h 116"/>
                <a:gd name="T14" fmla="*/ 133 w 170"/>
                <a:gd name="T15" fmla="*/ 102 h 116"/>
                <a:gd name="T16" fmla="*/ 133 w 170"/>
                <a:gd name="T17" fmla="*/ 102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0"/>
                <a:gd name="T28" fmla="*/ 0 h 116"/>
                <a:gd name="T29" fmla="*/ 170 w 170"/>
                <a:gd name="T30" fmla="*/ 116 h 1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0" h="116">
                  <a:moveTo>
                    <a:pt x="133" y="102"/>
                  </a:moveTo>
                  <a:lnTo>
                    <a:pt x="0" y="20"/>
                  </a:lnTo>
                  <a:lnTo>
                    <a:pt x="10" y="0"/>
                  </a:lnTo>
                  <a:lnTo>
                    <a:pt x="143" y="83"/>
                  </a:lnTo>
                  <a:lnTo>
                    <a:pt x="152" y="69"/>
                  </a:lnTo>
                  <a:lnTo>
                    <a:pt x="170" y="110"/>
                  </a:lnTo>
                  <a:lnTo>
                    <a:pt x="125" y="116"/>
                  </a:lnTo>
                  <a:lnTo>
                    <a:pt x="133" y="102"/>
                  </a:lnTo>
                  <a:lnTo>
                    <a:pt x="133" y="102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11" name="组合 297"/>
          <p:cNvGrpSpPr/>
          <p:nvPr/>
        </p:nvGrpSpPr>
        <p:grpSpPr bwMode="auto">
          <a:xfrm>
            <a:off x="6484938" y="854075"/>
            <a:ext cx="446087" cy="442913"/>
            <a:chOff x="0" y="0"/>
            <a:chExt cx="1154113" cy="1149350"/>
          </a:xfrm>
        </p:grpSpPr>
        <p:sp>
          <p:nvSpPr>
            <p:cNvPr id="39012" name="Oval 26"/>
            <p:cNvSpPr>
              <a:spLocks noChangeArrowheads="1"/>
            </p:cNvSpPr>
            <p:nvPr/>
          </p:nvSpPr>
          <p:spPr bwMode="auto">
            <a:xfrm>
              <a:off x="0" y="0"/>
              <a:ext cx="1154113" cy="1149350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3" name="Freeform 115"/>
            <p:cNvSpPr>
              <a:spLocks noChangeArrowheads="1"/>
            </p:cNvSpPr>
            <p:nvPr/>
          </p:nvSpPr>
          <p:spPr bwMode="auto">
            <a:xfrm>
              <a:off x="279400" y="390525"/>
              <a:ext cx="866775" cy="752475"/>
            </a:xfrm>
            <a:custGeom>
              <a:avLst/>
              <a:gdLst>
                <a:gd name="T0" fmla="*/ 0 w 267"/>
                <a:gd name="T1" fmla="*/ 114 h 232"/>
                <a:gd name="T2" fmla="*/ 135 w 267"/>
                <a:gd name="T3" fmla="*/ 0 h 232"/>
                <a:gd name="T4" fmla="*/ 183 w 267"/>
                <a:gd name="T5" fmla="*/ 0 h 232"/>
                <a:gd name="T6" fmla="*/ 267 w 267"/>
                <a:gd name="T7" fmla="*/ 84 h 232"/>
                <a:gd name="T8" fmla="*/ 118 w 267"/>
                <a:gd name="T9" fmla="*/ 232 h 232"/>
                <a:gd name="T10" fmla="*/ 0 w 267"/>
                <a:gd name="T11" fmla="*/ 114 h 2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7"/>
                <a:gd name="T19" fmla="*/ 0 h 232"/>
                <a:gd name="T20" fmla="*/ 267 w 267"/>
                <a:gd name="T21" fmla="*/ 232 h 2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7" h="232">
                  <a:moveTo>
                    <a:pt x="0" y="114"/>
                  </a:moveTo>
                  <a:cubicBezTo>
                    <a:pt x="135" y="0"/>
                    <a:pt x="135" y="0"/>
                    <a:pt x="135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55" y="161"/>
                    <a:pt x="195" y="221"/>
                    <a:pt x="118" y="232"/>
                  </a:cubicBezTo>
                  <a:cubicBezTo>
                    <a:pt x="0" y="114"/>
                    <a:pt x="0" y="114"/>
                    <a:pt x="0" y="114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4" name="Freeform 116"/>
            <p:cNvSpPr>
              <a:spLocks noChangeArrowheads="1"/>
            </p:cNvSpPr>
            <p:nvPr/>
          </p:nvSpPr>
          <p:spPr bwMode="auto">
            <a:xfrm>
              <a:off x="273050" y="382588"/>
              <a:ext cx="611188" cy="384175"/>
            </a:xfrm>
            <a:custGeom>
              <a:avLst/>
              <a:gdLst>
                <a:gd name="T0" fmla="*/ 6 w 188"/>
                <a:gd name="T1" fmla="*/ 0 h 118"/>
                <a:gd name="T2" fmla="*/ 181 w 188"/>
                <a:gd name="T3" fmla="*/ 0 h 118"/>
                <a:gd name="T4" fmla="*/ 188 w 188"/>
                <a:gd name="T5" fmla="*/ 7 h 118"/>
                <a:gd name="T6" fmla="*/ 188 w 188"/>
                <a:gd name="T7" fmla="*/ 111 h 118"/>
                <a:gd name="T8" fmla="*/ 181 w 188"/>
                <a:gd name="T9" fmla="*/ 118 h 118"/>
                <a:gd name="T10" fmla="*/ 6 w 188"/>
                <a:gd name="T11" fmla="*/ 118 h 118"/>
                <a:gd name="T12" fmla="*/ 0 w 188"/>
                <a:gd name="T13" fmla="*/ 111 h 118"/>
                <a:gd name="T14" fmla="*/ 0 w 188"/>
                <a:gd name="T15" fmla="*/ 7 h 118"/>
                <a:gd name="T16" fmla="*/ 6 w 188"/>
                <a:gd name="T17" fmla="*/ 0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8"/>
                <a:gd name="T28" fmla="*/ 0 h 118"/>
                <a:gd name="T29" fmla="*/ 188 w 188"/>
                <a:gd name="T30" fmla="*/ 118 h 1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8" h="118">
                  <a:moveTo>
                    <a:pt x="6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85" y="0"/>
                    <a:pt x="188" y="4"/>
                    <a:pt x="188" y="7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8" y="115"/>
                    <a:pt x="185" y="118"/>
                    <a:pt x="181" y="118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3" y="118"/>
                    <a:pt x="0" y="115"/>
                    <a:pt x="0" y="1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5" name="Freeform 117"/>
            <p:cNvSpPr>
              <a:spLocks noEditPoints="1" noChangeArrowheads="1"/>
            </p:cNvSpPr>
            <p:nvPr/>
          </p:nvSpPr>
          <p:spPr bwMode="auto">
            <a:xfrm>
              <a:off x="328612" y="708025"/>
              <a:ext cx="307975" cy="22225"/>
            </a:xfrm>
            <a:custGeom>
              <a:avLst/>
              <a:gdLst>
                <a:gd name="T0" fmla="*/ 0 w 95"/>
                <a:gd name="T1" fmla="*/ 4 h 7"/>
                <a:gd name="T2" fmla="*/ 6 w 95"/>
                <a:gd name="T3" fmla="*/ 2 h 7"/>
                <a:gd name="T4" fmla="*/ 2 w 95"/>
                <a:gd name="T5" fmla="*/ 6 h 7"/>
                <a:gd name="T6" fmla="*/ 12 w 95"/>
                <a:gd name="T7" fmla="*/ 7 h 7"/>
                <a:gd name="T8" fmla="*/ 7 w 95"/>
                <a:gd name="T9" fmla="*/ 7 h 7"/>
                <a:gd name="T10" fmla="*/ 12 w 95"/>
                <a:gd name="T11" fmla="*/ 7 h 7"/>
                <a:gd name="T12" fmla="*/ 9 w 95"/>
                <a:gd name="T13" fmla="*/ 2 h 7"/>
                <a:gd name="T14" fmla="*/ 19 w 95"/>
                <a:gd name="T15" fmla="*/ 7 h 7"/>
                <a:gd name="T16" fmla="*/ 15 w 95"/>
                <a:gd name="T17" fmla="*/ 5 h 7"/>
                <a:gd name="T18" fmla="*/ 13 w 95"/>
                <a:gd name="T19" fmla="*/ 1 h 7"/>
                <a:gd name="T20" fmla="*/ 17 w 95"/>
                <a:gd name="T21" fmla="*/ 4 h 7"/>
                <a:gd name="T22" fmla="*/ 19 w 95"/>
                <a:gd name="T23" fmla="*/ 7 h 7"/>
                <a:gd name="T24" fmla="*/ 16 w 95"/>
                <a:gd name="T25" fmla="*/ 3 h 7"/>
                <a:gd name="T26" fmla="*/ 19 w 95"/>
                <a:gd name="T27" fmla="*/ 7 h 7"/>
                <a:gd name="T28" fmla="*/ 24 w 95"/>
                <a:gd name="T29" fmla="*/ 6 h 7"/>
                <a:gd name="T30" fmla="*/ 21 w 95"/>
                <a:gd name="T31" fmla="*/ 6 h 7"/>
                <a:gd name="T32" fmla="*/ 23 w 95"/>
                <a:gd name="T33" fmla="*/ 2 h 7"/>
                <a:gd name="T34" fmla="*/ 31 w 95"/>
                <a:gd name="T35" fmla="*/ 7 h 7"/>
                <a:gd name="T36" fmla="*/ 26 w 95"/>
                <a:gd name="T37" fmla="*/ 7 h 7"/>
                <a:gd name="T38" fmla="*/ 31 w 95"/>
                <a:gd name="T39" fmla="*/ 3 h 7"/>
                <a:gd name="T40" fmla="*/ 33 w 95"/>
                <a:gd name="T41" fmla="*/ 4 h 7"/>
                <a:gd name="T42" fmla="*/ 40 w 95"/>
                <a:gd name="T43" fmla="*/ 4 h 7"/>
                <a:gd name="T44" fmla="*/ 33 w 95"/>
                <a:gd name="T45" fmla="*/ 4 h 7"/>
                <a:gd name="T46" fmla="*/ 38 w 95"/>
                <a:gd name="T47" fmla="*/ 6 h 7"/>
                <a:gd name="T48" fmla="*/ 35 w 95"/>
                <a:gd name="T49" fmla="*/ 2 h 7"/>
                <a:gd name="T50" fmla="*/ 41 w 95"/>
                <a:gd name="T51" fmla="*/ 1 h 7"/>
                <a:gd name="T52" fmla="*/ 45 w 95"/>
                <a:gd name="T53" fmla="*/ 7 h 7"/>
                <a:gd name="T54" fmla="*/ 51 w 95"/>
                <a:gd name="T55" fmla="*/ 4 h 7"/>
                <a:gd name="T56" fmla="*/ 47 w 95"/>
                <a:gd name="T57" fmla="*/ 1 h 7"/>
                <a:gd name="T58" fmla="*/ 50 w 95"/>
                <a:gd name="T59" fmla="*/ 4 h 7"/>
                <a:gd name="T60" fmla="*/ 56 w 95"/>
                <a:gd name="T61" fmla="*/ 7 h 7"/>
                <a:gd name="T62" fmla="*/ 56 w 95"/>
                <a:gd name="T63" fmla="*/ 1 h 7"/>
                <a:gd name="T64" fmla="*/ 56 w 95"/>
                <a:gd name="T65" fmla="*/ 4 h 7"/>
                <a:gd name="T66" fmla="*/ 56 w 95"/>
                <a:gd name="T67" fmla="*/ 7 h 7"/>
                <a:gd name="T68" fmla="*/ 60 w 95"/>
                <a:gd name="T69" fmla="*/ 5 h 7"/>
                <a:gd name="T70" fmla="*/ 58 w 95"/>
                <a:gd name="T71" fmla="*/ 7 h 7"/>
                <a:gd name="T72" fmla="*/ 62 w 95"/>
                <a:gd name="T73" fmla="*/ 2 h 7"/>
                <a:gd name="T74" fmla="*/ 61 w 95"/>
                <a:gd name="T75" fmla="*/ 5 h 7"/>
                <a:gd name="T76" fmla="*/ 60 w 95"/>
                <a:gd name="T77" fmla="*/ 4 h 7"/>
                <a:gd name="T78" fmla="*/ 59 w 95"/>
                <a:gd name="T79" fmla="*/ 1 h 7"/>
                <a:gd name="T80" fmla="*/ 69 w 95"/>
                <a:gd name="T81" fmla="*/ 2 h 7"/>
                <a:gd name="T82" fmla="*/ 68 w 95"/>
                <a:gd name="T83" fmla="*/ 7 h 7"/>
                <a:gd name="T84" fmla="*/ 73 w 95"/>
                <a:gd name="T85" fmla="*/ 6 h 7"/>
                <a:gd name="T86" fmla="*/ 74 w 95"/>
                <a:gd name="T87" fmla="*/ 1 h 7"/>
                <a:gd name="T88" fmla="*/ 79 w 95"/>
                <a:gd name="T89" fmla="*/ 6 h 7"/>
                <a:gd name="T90" fmla="*/ 77 w 95"/>
                <a:gd name="T91" fmla="*/ 1 h 7"/>
                <a:gd name="T92" fmla="*/ 78 w 95"/>
                <a:gd name="T93" fmla="*/ 2 h 7"/>
                <a:gd name="T94" fmla="*/ 77 w 95"/>
                <a:gd name="T95" fmla="*/ 5 h 7"/>
                <a:gd name="T96" fmla="*/ 88 w 95"/>
                <a:gd name="T97" fmla="*/ 2 h 7"/>
                <a:gd name="T98" fmla="*/ 85 w 95"/>
                <a:gd name="T99" fmla="*/ 7 h 7"/>
                <a:gd name="T100" fmla="*/ 83 w 95"/>
                <a:gd name="T101" fmla="*/ 3 h 7"/>
                <a:gd name="T102" fmla="*/ 83 w 95"/>
                <a:gd name="T103" fmla="*/ 1 h 7"/>
                <a:gd name="T104" fmla="*/ 86 w 95"/>
                <a:gd name="T105" fmla="*/ 5 h 7"/>
                <a:gd name="T106" fmla="*/ 88 w 95"/>
                <a:gd name="T107" fmla="*/ 7 h 7"/>
                <a:gd name="T108" fmla="*/ 95 w 95"/>
                <a:gd name="T109" fmla="*/ 1 h 7"/>
                <a:gd name="T110" fmla="*/ 94 w 95"/>
                <a:gd name="T111" fmla="*/ 3 h 7"/>
                <a:gd name="T112" fmla="*/ 95 w 95"/>
                <a:gd name="T113" fmla="*/ 6 h 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5"/>
                <a:gd name="T172" fmla="*/ 0 h 7"/>
                <a:gd name="T173" fmla="*/ 95 w 95"/>
                <a:gd name="T174" fmla="*/ 7 h 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5" h="7">
                  <a:moveTo>
                    <a:pt x="6" y="7"/>
                  </a:moveTo>
                  <a:cubicBezTo>
                    <a:pt x="5" y="7"/>
                    <a:pt x="4" y="7"/>
                    <a:pt x="4" y="7"/>
                  </a:cubicBezTo>
                  <a:cubicBezTo>
                    <a:pt x="3" y="7"/>
                    <a:pt x="2" y="7"/>
                    <a:pt x="1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5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1"/>
                    <a:pt x="4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lose/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7"/>
                    <a:pt x="12" y="7"/>
                    <a:pt x="12" y="7"/>
                  </a:cubicBezTo>
                  <a:close/>
                  <a:moveTo>
                    <a:pt x="10" y="5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5"/>
                    <a:pt x="10" y="5"/>
                    <a:pt x="10" y="5"/>
                  </a:cubicBezTo>
                  <a:close/>
                  <a:moveTo>
                    <a:pt x="19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7" y="1"/>
                    <a:pt x="17" y="1"/>
                  </a:cubicBezTo>
                  <a:cubicBezTo>
                    <a:pt x="18" y="1"/>
                    <a:pt x="18" y="2"/>
                    <a:pt x="18" y="2"/>
                  </a:cubicBezTo>
                  <a:cubicBezTo>
                    <a:pt x="18" y="3"/>
                    <a:pt x="18" y="3"/>
                    <a:pt x="17" y="4"/>
                  </a:cubicBezTo>
                  <a:cubicBezTo>
                    <a:pt x="17" y="4"/>
                    <a:pt x="17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5"/>
                    <a:pt x="17" y="5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14" y="1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3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lose/>
                  <a:moveTo>
                    <a:pt x="19" y="7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5" y="2"/>
                    <a:pt x="25" y="4"/>
                  </a:cubicBezTo>
                  <a:cubicBezTo>
                    <a:pt x="25" y="5"/>
                    <a:pt x="25" y="6"/>
                    <a:pt x="24" y="6"/>
                  </a:cubicBezTo>
                  <a:cubicBezTo>
                    <a:pt x="23" y="7"/>
                    <a:pt x="23" y="7"/>
                    <a:pt x="21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21" y="1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3" y="6"/>
                    <a:pt x="23" y="6"/>
                  </a:cubicBezTo>
                  <a:cubicBezTo>
                    <a:pt x="24" y="5"/>
                    <a:pt x="24" y="5"/>
                    <a:pt x="24" y="4"/>
                  </a:cubicBezTo>
                  <a:cubicBezTo>
                    <a:pt x="24" y="3"/>
                    <a:pt x="24" y="2"/>
                    <a:pt x="23" y="2"/>
                  </a:cubicBezTo>
                  <a:cubicBezTo>
                    <a:pt x="23" y="2"/>
                    <a:pt x="22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lose/>
                  <a:moveTo>
                    <a:pt x="32" y="7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7"/>
                    <a:pt x="32" y="7"/>
                    <a:pt x="32" y="7"/>
                  </a:cubicBezTo>
                  <a:close/>
                  <a:moveTo>
                    <a:pt x="33" y="4"/>
                  </a:moveTo>
                  <a:cubicBezTo>
                    <a:pt x="33" y="3"/>
                    <a:pt x="33" y="2"/>
                    <a:pt x="34" y="1"/>
                  </a:cubicBezTo>
                  <a:cubicBezTo>
                    <a:pt x="35" y="1"/>
                    <a:pt x="35" y="0"/>
                    <a:pt x="36" y="0"/>
                  </a:cubicBezTo>
                  <a:cubicBezTo>
                    <a:pt x="37" y="0"/>
                    <a:pt x="38" y="1"/>
                    <a:pt x="39" y="1"/>
                  </a:cubicBezTo>
                  <a:cubicBezTo>
                    <a:pt x="39" y="2"/>
                    <a:pt x="40" y="3"/>
                    <a:pt x="40" y="4"/>
                  </a:cubicBezTo>
                  <a:cubicBezTo>
                    <a:pt x="40" y="5"/>
                    <a:pt x="39" y="6"/>
                    <a:pt x="39" y="6"/>
                  </a:cubicBezTo>
                  <a:cubicBezTo>
                    <a:pt x="38" y="7"/>
                    <a:pt x="37" y="7"/>
                    <a:pt x="36" y="7"/>
                  </a:cubicBezTo>
                  <a:cubicBezTo>
                    <a:pt x="35" y="7"/>
                    <a:pt x="35" y="7"/>
                    <a:pt x="34" y="6"/>
                  </a:cubicBezTo>
                  <a:cubicBezTo>
                    <a:pt x="33" y="6"/>
                    <a:pt x="33" y="5"/>
                    <a:pt x="33" y="4"/>
                  </a:cubicBezTo>
                  <a:close/>
                  <a:moveTo>
                    <a:pt x="34" y="4"/>
                  </a:moveTo>
                  <a:cubicBezTo>
                    <a:pt x="34" y="5"/>
                    <a:pt x="34" y="5"/>
                    <a:pt x="35" y="6"/>
                  </a:cubicBezTo>
                  <a:cubicBezTo>
                    <a:pt x="35" y="6"/>
                    <a:pt x="36" y="6"/>
                    <a:pt x="36" y="6"/>
                  </a:cubicBezTo>
                  <a:cubicBezTo>
                    <a:pt x="37" y="6"/>
                    <a:pt x="37" y="6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8" y="3"/>
                    <a:pt x="38" y="3"/>
                    <a:pt x="38" y="2"/>
                  </a:cubicBezTo>
                  <a:cubicBezTo>
                    <a:pt x="38" y="2"/>
                    <a:pt x="37" y="1"/>
                    <a:pt x="36" y="1"/>
                  </a:cubicBezTo>
                  <a:cubicBezTo>
                    <a:pt x="36" y="1"/>
                    <a:pt x="35" y="2"/>
                    <a:pt x="35" y="2"/>
                  </a:cubicBezTo>
                  <a:cubicBezTo>
                    <a:pt x="34" y="3"/>
                    <a:pt x="34" y="3"/>
                    <a:pt x="34" y="4"/>
                  </a:cubicBezTo>
                  <a:close/>
                  <a:moveTo>
                    <a:pt x="45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lose/>
                  <a:moveTo>
                    <a:pt x="46" y="7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50" y="1"/>
                    <a:pt x="51" y="2"/>
                    <a:pt x="51" y="4"/>
                  </a:cubicBezTo>
                  <a:cubicBezTo>
                    <a:pt x="51" y="5"/>
                    <a:pt x="51" y="6"/>
                    <a:pt x="50" y="6"/>
                  </a:cubicBezTo>
                  <a:cubicBezTo>
                    <a:pt x="50" y="7"/>
                    <a:pt x="49" y="7"/>
                    <a:pt x="48" y="7"/>
                  </a:cubicBezTo>
                  <a:cubicBezTo>
                    <a:pt x="46" y="7"/>
                    <a:pt x="46" y="7"/>
                    <a:pt x="46" y="7"/>
                  </a:cubicBezTo>
                  <a:close/>
                  <a:moveTo>
                    <a:pt x="47" y="1"/>
                  </a:moveTo>
                  <a:cubicBezTo>
                    <a:pt x="47" y="6"/>
                    <a:pt x="47" y="6"/>
                    <a:pt x="47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9" y="6"/>
                    <a:pt x="49" y="6"/>
                  </a:cubicBezTo>
                  <a:cubicBezTo>
                    <a:pt x="50" y="5"/>
                    <a:pt x="50" y="5"/>
                    <a:pt x="50" y="4"/>
                  </a:cubicBezTo>
                  <a:cubicBezTo>
                    <a:pt x="50" y="3"/>
                    <a:pt x="50" y="2"/>
                    <a:pt x="49" y="2"/>
                  </a:cubicBezTo>
                  <a:cubicBezTo>
                    <a:pt x="49" y="2"/>
                    <a:pt x="48" y="1"/>
                    <a:pt x="48" y="1"/>
                  </a:cubicBezTo>
                  <a:cubicBezTo>
                    <a:pt x="47" y="1"/>
                    <a:pt x="47" y="1"/>
                    <a:pt x="47" y="1"/>
                  </a:cubicBezTo>
                  <a:close/>
                  <a:moveTo>
                    <a:pt x="56" y="7"/>
                  </a:moveTo>
                  <a:cubicBezTo>
                    <a:pt x="53" y="7"/>
                    <a:pt x="53" y="7"/>
                    <a:pt x="53" y="7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7"/>
                    <a:pt x="56" y="7"/>
                    <a:pt x="56" y="7"/>
                  </a:cubicBezTo>
                  <a:close/>
                  <a:moveTo>
                    <a:pt x="63" y="7"/>
                  </a:moveTo>
                  <a:cubicBezTo>
                    <a:pt x="62" y="7"/>
                    <a:pt x="62" y="7"/>
                    <a:pt x="62" y="7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2"/>
                    <a:pt x="62" y="2"/>
                  </a:cubicBezTo>
                  <a:cubicBezTo>
                    <a:pt x="62" y="3"/>
                    <a:pt x="62" y="3"/>
                    <a:pt x="62" y="4"/>
                  </a:cubicBezTo>
                  <a:cubicBezTo>
                    <a:pt x="61" y="4"/>
                    <a:pt x="61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1" y="4"/>
                    <a:pt x="61" y="5"/>
                    <a:pt x="61" y="5"/>
                  </a:cubicBezTo>
                  <a:cubicBezTo>
                    <a:pt x="63" y="7"/>
                    <a:pt x="63" y="7"/>
                    <a:pt x="63" y="7"/>
                  </a:cubicBezTo>
                  <a:close/>
                  <a:moveTo>
                    <a:pt x="59" y="1"/>
                  </a:moveTo>
                  <a:cubicBezTo>
                    <a:pt x="59" y="4"/>
                    <a:pt x="59" y="4"/>
                    <a:pt x="59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1" y="3"/>
                  </a:cubicBezTo>
                  <a:cubicBezTo>
                    <a:pt x="61" y="3"/>
                    <a:pt x="61" y="3"/>
                    <a:pt x="61" y="2"/>
                  </a:cubicBezTo>
                  <a:cubicBezTo>
                    <a:pt x="61" y="2"/>
                    <a:pt x="60" y="1"/>
                    <a:pt x="60" y="1"/>
                  </a:cubicBezTo>
                  <a:cubicBezTo>
                    <a:pt x="59" y="1"/>
                    <a:pt x="59" y="1"/>
                    <a:pt x="59" y="1"/>
                  </a:cubicBezTo>
                  <a:close/>
                  <a:moveTo>
                    <a:pt x="74" y="7"/>
                  </a:moveTo>
                  <a:cubicBezTo>
                    <a:pt x="73" y="7"/>
                    <a:pt x="73" y="7"/>
                    <a:pt x="73" y="7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2"/>
                    <a:pt x="69" y="3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5"/>
                    <a:pt x="73" y="5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7"/>
                    <a:pt x="74" y="7"/>
                    <a:pt x="74" y="7"/>
                  </a:cubicBezTo>
                  <a:close/>
                  <a:moveTo>
                    <a:pt x="81" y="7"/>
                  </a:move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1" y="7"/>
                    <a:pt x="81" y="7"/>
                    <a:pt x="81" y="7"/>
                  </a:cubicBezTo>
                  <a:close/>
                  <a:moveTo>
                    <a:pt x="79" y="5"/>
                  </a:move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9" y="5"/>
                    <a:pt x="79" y="5"/>
                    <a:pt x="79" y="5"/>
                  </a:cubicBezTo>
                  <a:close/>
                  <a:moveTo>
                    <a:pt x="88" y="7"/>
                  </a:moveTo>
                  <a:cubicBezTo>
                    <a:pt x="88" y="3"/>
                    <a:pt x="88" y="3"/>
                    <a:pt x="88" y="3"/>
                  </a:cubicBezTo>
                  <a:cubicBezTo>
                    <a:pt x="88" y="3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3" y="2"/>
                    <a:pt x="83" y="2"/>
                    <a:pt x="83" y="3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6" y="6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6" y="6"/>
                    <a:pt x="86" y="5"/>
                    <a:pt x="86" y="5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8" y="7"/>
                    <a:pt x="88" y="7"/>
                    <a:pt x="88" y="7"/>
                  </a:cubicBezTo>
                  <a:close/>
                  <a:moveTo>
                    <a:pt x="95" y="7"/>
                  </a:moveTo>
                  <a:cubicBezTo>
                    <a:pt x="91" y="7"/>
                    <a:pt x="91" y="7"/>
                    <a:pt x="91" y="7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7"/>
                    <a:pt x="95" y="7"/>
                    <a:pt x="95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6" name="Freeform 118"/>
            <p:cNvSpPr>
              <a:spLocks noChangeArrowheads="1"/>
            </p:cNvSpPr>
            <p:nvPr/>
          </p:nvSpPr>
          <p:spPr bwMode="auto">
            <a:xfrm>
              <a:off x="766762" y="704850"/>
              <a:ext cx="19050" cy="25400"/>
            </a:xfrm>
            <a:custGeom>
              <a:avLst/>
              <a:gdLst>
                <a:gd name="T0" fmla="*/ 0 w 6"/>
                <a:gd name="T1" fmla="*/ 8 h 8"/>
                <a:gd name="T2" fmla="*/ 0 w 6"/>
                <a:gd name="T3" fmla="*/ 8 h 8"/>
                <a:gd name="T4" fmla="*/ 0 w 6"/>
                <a:gd name="T5" fmla="*/ 8 h 8"/>
                <a:gd name="T6" fmla="*/ 1 w 6"/>
                <a:gd name="T7" fmla="*/ 8 h 8"/>
                <a:gd name="T8" fmla="*/ 1 w 6"/>
                <a:gd name="T9" fmla="*/ 8 h 8"/>
                <a:gd name="T10" fmla="*/ 1 w 6"/>
                <a:gd name="T11" fmla="*/ 8 h 8"/>
                <a:gd name="T12" fmla="*/ 2 w 6"/>
                <a:gd name="T13" fmla="*/ 8 h 8"/>
                <a:gd name="T14" fmla="*/ 1 w 6"/>
                <a:gd name="T15" fmla="*/ 8 h 8"/>
                <a:gd name="T16" fmla="*/ 6 w 6"/>
                <a:gd name="T17" fmla="*/ 1 h 8"/>
                <a:gd name="T18" fmla="*/ 6 w 6"/>
                <a:gd name="T19" fmla="*/ 1 h 8"/>
                <a:gd name="T20" fmla="*/ 5 w 6"/>
                <a:gd name="T21" fmla="*/ 0 h 8"/>
                <a:gd name="T22" fmla="*/ 5 w 6"/>
                <a:gd name="T23" fmla="*/ 0 h 8"/>
                <a:gd name="T24" fmla="*/ 5 w 6"/>
                <a:gd name="T25" fmla="*/ 0 h 8"/>
                <a:gd name="T26" fmla="*/ 4 w 6"/>
                <a:gd name="T27" fmla="*/ 0 h 8"/>
                <a:gd name="T28" fmla="*/ 0 w 6"/>
                <a:gd name="T29" fmla="*/ 7 h 8"/>
                <a:gd name="T30" fmla="*/ 0 w 6"/>
                <a:gd name="T31" fmla="*/ 8 h 8"/>
                <a:gd name="T32" fmla="*/ 0 w 6"/>
                <a:gd name="T33" fmla="*/ 8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"/>
                <a:gd name="T52" fmla="*/ 0 h 8"/>
                <a:gd name="T53" fmla="*/ 6 w 6"/>
                <a:gd name="T54" fmla="*/ 8 h 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" h="8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7" name="Freeform 119"/>
            <p:cNvSpPr>
              <a:spLocks noEditPoints="1" noChangeArrowheads="1"/>
            </p:cNvSpPr>
            <p:nvPr/>
          </p:nvSpPr>
          <p:spPr bwMode="auto">
            <a:xfrm>
              <a:off x="725487" y="704850"/>
              <a:ext cx="19050" cy="25400"/>
            </a:xfrm>
            <a:custGeom>
              <a:avLst/>
              <a:gdLst>
                <a:gd name="T0" fmla="*/ 6 w 6"/>
                <a:gd name="T1" fmla="*/ 6 h 8"/>
                <a:gd name="T2" fmla="*/ 6 w 6"/>
                <a:gd name="T3" fmla="*/ 6 h 8"/>
                <a:gd name="T4" fmla="*/ 6 w 6"/>
                <a:gd name="T5" fmla="*/ 7 h 8"/>
                <a:gd name="T6" fmla="*/ 5 w 6"/>
                <a:gd name="T7" fmla="*/ 8 h 8"/>
                <a:gd name="T8" fmla="*/ 4 w 6"/>
                <a:gd name="T9" fmla="*/ 8 h 8"/>
                <a:gd name="T10" fmla="*/ 3 w 6"/>
                <a:gd name="T11" fmla="*/ 8 h 8"/>
                <a:gd name="T12" fmla="*/ 2 w 6"/>
                <a:gd name="T13" fmla="*/ 8 h 8"/>
                <a:gd name="T14" fmla="*/ 1 w 6"/>
                <a:gd name="T15" fmla="*/ 8 h 8"/>
                <a:gd name="T16" fmla="*/ 0 w 6"/>
                <a:gd name="T17" fmla="*/ 7 h 8"/>
                <a:gd name="T18" fmla="*/ 0 w 6"/>
                <a:gd name="T19" fmla="*/ 6 h 8"/>
                <a:gd name="T20" fmla="*/ 0 w 6"/>
                <a:gd name="T21" fmla="*/ 2 h 8"/>
                <a:gd name="T22" fmla="*/ 1 w 6"/>
                <a:gd name="T23" fmla="*/ 1 h 8"/>
                <a:gd name="T24" fmla="*/ 3 w 6"/>
                <a:gd name="T25" fmla="*/ 0 h 8"/>
                <a:gd name="T26" fmla="*/ 4 w 6"/>
                <a:gd name="T27" fmla="*/ 1 h 8"/>
                <a:gd name="T28" fmla="*/ 5 w 6"/>
                <a:gd name="T29" fmla="*/ 1 h 8"/>
                <a:gd name="T30" fmla="*/ 6 w 6"/>
                <a:gd name="T31" fmla="*/ 2 h 8"/>
                <a:gd name="T32" fmla="*/ 6 w 6"/>
                <a:gd name="T33" fmla="*/ 2 h 8"/>
                <a:gd name="T34" fmla="*/ 6 w 6"/>
                <a:gd name="T35" fmla="*/ 6 h 8"/>
                <a:gd name="T36" fmla="*/ 4 w 6"/>
                <a:gd name="T37" fmla="*/ 3 h 8"/>
                <a:gd name="T38" fmla="*/ 4 w 6"/>
                <a:gd name="T39" fmla="*/ 2 h 8"/>
                <a:gd name="T40" fmla="*/ 3 w 6"/>
                <a:gd name="T41" fmla="*/ 2 h 8"/>
                <a:gd name="T42" fmla="*/ 2 w 6"/>
                <a:gd name="T43" fmla="*/ 2 h 8"/>
                <a:gd name="T44" fmla="*/ 2 w 6"/>
                <a:gd name="T45" fmla="*/ 2 h 8"/>
                <a:gd name="T46" fmla="*/ 2 w 6"/>
                <a:gd name="T47" fmla="*/ 6 h 8"/>
                <a:gd name="T48" fmla="*/ 2 w 6"/>
                <a:gd name="T49" fmla="*/ 7 h 8"/>
                <a:gd name="T50" fmla="*/ 3 w 6"/>
                <a:gd name="T51" fmla="*/ 7 h 8"/>
                <a:gd name="T52" fmla="*/ 4 w 6"/>
                <a:gd name="T53" fmla="*/ 7 h 8"/>
                <a:gd name="T54" fmla="*/ 4 w 6"/>
                <a:gd name="T55" fmla="*/ 6 h 8"/>
                <a:gd name="T56" fmla="*/ 4 w 6"/>
                <a:gd name="T57" fmla="*/ 3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"/>
                <a:gd name="T88" fmla="*/ 0 h 8"/>
                <a:gd name="T89" fmla="*/ 6 w 6"/>
                <a:gd name="T90" fmla="*/ 8 h 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" h="8"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7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2" y="8"/>
                    <a:pt x="1" y="8"/>
                    <a:pt x="1" y="8"/>
                  </a:cubicBezTo>
                  <a:cubicBezTo>
                    <a:pt x="1" y="7"/>
                    <a:pt x="1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8" name="Freeform 120"/>
            <p:cNvSpPr>
              <a:spLocks noEditPoints="1" noChangeArrowheads="1"/>
            </p:cNvSpPr>
            <p:nvPr/>
          </p:nvSpPr>
          <p:spPr bwMode="auto">
            <a:xfrm>
              <a:off x="747712" y="704850"/>
              <a:ext cx="15875" cy="25400"/>
            </a:xfrm>
            <a:custGeom>
              <a:avLst/>
              <a:gdLst>
                <a:gd name="T0" fmla="*/ 5 w 5"/>
                <a:gd name="T1" fmla="*/ 6 h 8"/>
                <a:gd name="T2" fmla="*/ 5 w 5"/>
                <a:gd name="T3" fmla="*/ 6 h 8"/>
                <a:gd name="T4" fmla="*/ 5 w 5"/>
                <a:gd name="T5" fmla="*/ 7 h 8"/>
                <a:gd name="T6" fmla="*/ 5 w 5"/>
                <a:gd name="T7" fmla="*/ 8 h 8"/>
                <a:gd name="T8" fmla="*/ 4 w 5"/>
                <a:gd name="T9" fmla="*/ 8 h 8"/>
                <a:gd name="T10" fmla="*/ 3 w 5"/>
                <a:gd name="T11" fmla="*/ 8 h 8"/>
                <a:gd name="T12" fmla="*/ 1 w 5"/>
                <a:gd name="T13" fmla="*/ 8 h 8"/>
                <a:gd name="T14" fmla="*/ 1 w 5"/>
                <a:gd name="T15" fmla="*/ 8 h 8"/>
                <a:gd name="T16" fmla="*/ 0 w 5"/>
                <a:gd name="T17" fmla="*/ 7 h 8"/>
                <a:gd name="T18" fmla="*/ 0 w 5"/>
                <a:gd name="T19" fmla="*/ 6 h 8"/>
                <a:gd name="T20" fmla="*/ 0 w 5"/>
                <a:gd name="T21" fmla="*/ 2 h 8"/>
                <a:gd name="T22" fmla="*/ 1 w 5"/>
                <a:gd name="T23" fmla="*/ 1 h 8"/>
                <a:gd name="T24" fmla="*/ 3 w 5"/>
                <a:gd name="T25" fmla="*/ 0 h 8"/>
                <a:gd name="T26" fmla="*/ 4 w 5"/>
                <a:gd name="T27" fmla="*/ 1 h 8"/>
                <a:gd name="T28" fmla="*/ 5 w 5"/>
                <a:gd name="T29" fmla="*/ 1 h 8"/>
                <a:gd name="T30" fmla="*/ 5 w 5"/>
                <a:gd name="T31" fmla="*/ 2 h 8"/>
                <a:gd name="T32" fmla="*/ 5 w 5"/>
                <a:gd name="T33" fmla="*/ 2 h 8"/>
                <a:gd name="T34" fmla="*/ 5 w 5"/>
                <a:gd name="T35" fmla="*/ 6 h 8"/>
                <a:gd name="T36" fmla="*/ 4 w 5"/>
                <a:gd name="T37" fmla="*/ 3 h 8"/>
                <a:gd name="T38" fmla="*/ 4 w 5"/>
                <a:gd name="T39" fmla="*/ 2 h 8"/>
                <a:gd name="T40" fmla="*/ 3 w 5"/>
                <a:gd name="T41" fmla="*/ 2 h 8"/>
                <a:gd name="T42" fmla="*/ 2 w 5"/>
                <a:gd name="T43" fmla="*/ 2 h 8"/>
                <a:gd name="T44" fmla="*/ 1 w 5"/>
                <a:gd name="T45" fmla="*/ 2 h 8"/>
                <a:gd name="T46" fmla="*/ 1 w 5"/>
                <a:gd name="T47" fmla="*/ 6 h 8"/>
                <a:gd name="T48" fmla="*/ 2 w 5"/>
                <a:gd name="T49" fmla="*/ 7 h 8"/>
                <a:gd name="T50" fmla="*/ 3 w 5"/>
                <a:gd name="T51" fmla="*/ 7 h 8"/>
                <a:gd name="T52" fmla="*/ 4 w 5"/>
                <a:gd name="T53" fmla="*/ 7 h 8"/>
                <a:gd name="T54" fmla="*/ 4 w 5"/>
                <a:gd name="T55" fmla="*/ 6 h 8"/>
                <a:gd name="T56" fmla="*/ 4 w 5"/>
                <a:gd name="T57" fmla="*/ 3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"/>
                <a:gd name="T88" fmla="*/ 0 h 8"/>
                <a:gd name="T89" fmla="*/ 5 w 5"/>
                <a:gd name="T90" fmla="*/ 8 h 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" h="8"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9" name="Freeform 121"/>
            <p:cNvSpPr>
              <a:spLocks noEditPoints="1" noChangeArrowheads="1"/>
            </p:cNvSpPr>
            <p:nvPr/>
          </p:nvSpPr>
          <p:spPr bwMode="auto">
            <a:xfrm>
              <a:off x="785812" y="704850"/>
              <a:ext cx="20638" cy="25400"/>
            </a:xfrm>
            <a:custGeom>
              <a:avLst/>
              <a:gdLst>
                <a:gd name="T0" fmla="*/ 6 w 6"/>
                <a:gd name="T1" fmla="*/ 6 h 8"/>
                <a:gd name="T2" fmla="*/ 6 w 6"/>
                <a:gd name="T3" fmla="*/ 6 h 8"/>
                <a:gd name="T4" fmla="*/ 6 w 6"/>
                <a:gd name="T5" fmla="*/ 7 h 8"/>
                <a:gd name="T6" fmla="*/ 5 w 6"/>
                <a:gd name="T7" fmla="*/ 8 h 8"/>
                <a:gd name="T8" fmla="*/ 4 w 6"/>
                <a:gd name="T9" fmla="*/ 8 h 8"/>
                <a:gd name="T10" fmla="*/ 3 w 6"/>
                <a:gd name="T11" fmla="*/ 8 h 8"/>
                <a:gd name="T12" fmla="*/ 2 w 6"/>
                <a:gd name="T13" fmla="*/ 8 h 8"/>
                <a:gd name="T14" fmla="*/ 1 w 6"/>
                <a:gd name="T15" fmla="*/ 8 h 8"/>
                <a:gd name="T16" fmla="*/ 0 w 6"/>
                <a:gd name="T17" fmla="*/ 7 h 8"/>
                <a:gd name="T18" fmla="*/ 0 w 6"/>
                <a:gd name="T19" fmla="*/ 6 h 8"/>
                <a:gd name="T20" fmla="*/ 0 w 6"/>
                <a:gd name="T21" fmla="*/ 2 h 8"/>
                <a:gd name="T22" fmla="*/ 1 w 6"/>
                <a:gd name="T23" fmla="*/ 1 h 8"/>
                <a:gd name="T24" fmla="*/ 3 w 6"/>
                <a:gd name="T25" fmla="*/ 0 h 8"/>
                <a:gd name="T26" fmla="*/ 4 w 6"/>
                <a:gd name="T27" fmla="*/ 1 h 8"/>
                <a:gd name="T28" fmla="*/ 5 w 6"/>
                <a:gd name="T29" fmla="*/ 1 h 8"/>
                <a:gd name="T30" fmla="*/ 6 w 6"/>
                <a:gd name="T31" fmla="*/ 2 h 8"/>
                <a:gd name="T32" fmla="*/ 6 w 6"/>
                <a:gd name="T33" fmla="*/ 2 h 8"/>
                <a:gd name="T34" fmla="*/ 6 w 6"/>
                <a:gd name="T35" fmla="*/ 6 h 8"/>
                <a:gd name="T36" fmla="*/ 4 w 6"/>
                <a:gd name="T37" fmla="*/ 3 h 8"/>
                <a:gd name="T38" fmla="*/ 4 w 6"/>
                <a:gd name="T39" fmla="*/ 2 h 8"/>
                <a:gd name="T40" fmla="*/ 3 w 6"/>
                <a:gd name="T41" fmla="*/ 2 h 8"/>
                <a:gd name="T42" fmla="*/ 2 w 6"/>
                <a:gd name="T43" fmla="*/ 2 h 8"/>
                <a:gd name="T44" fmla="*/ 2 w 6"/>
                <a:gd name="T45" fmla="*/ 2 h 8"/>
                <a:gd name="T46" fmla="*/ 2 w 6"/>
                <a:gd name="T47" fmla="*/ 6 h 8"/>
                <a:gd name="T48" fmla="*/ 2 w 6"/>
                <a:gd name="T49" fmla="*/ 7 h 8"/>
                <a:gd name="T50" fmla="*/ 3 w 6"/>
                <a:gd name="T51" fmla="*/ 7 h 8"/>
                <a:gd name="T52" fmla="*/ 4 w 6"/>
                <a:gd name="T53" fmla="*/ 7 h 8"/>
                <a:gd name="T54" fmla="*/ 4 w 6"/>
                <a:gd name="T55" fmla="*/ 6 h 8"/>
                <a:gd name="T56" fmla="*/ 4 w 6"/>
                <a:gd name="T57" fmla="*/ 3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"/>
                <a:gd name="T88" fmla="*/ 0 h 8"/>
                <a:gd name="T89" fmla="*/ 6 w 6"/>
                <a:gd name="T90" fmla="*/ 8 h 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" h="8"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4" y="8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0" name="Freeform 122"/>
            <p:cNvSpPr>
              <a:spLocks noEditPoints="1" noChangeArrowheads="1"/>
            </p:cNvSpPr>
            <p:nvPr/>
          </p:nvSpPr>
          <p:spPr bwMode="auto">
            <a:xfrm>
              <a:off x="809625" y="704850"/>
              <a:ext cx="15875" cy="25400"/>
            </a:xfrm>
            <a:custGeom>
              <a:avLst/>
              <a:gdLst>
                <a:gd name="T0" fmla="*/ 5 w 5"/>
                <a:gd name="T1" fmla="*/ 6 h 8"/>
                <a:gd name="T2" fmla="*/ 5 w 5"/>
                <a:gd name="T3" fmla="*/ 6 h 8"/>
                <a:gd name="T4" fmla="*/ 5 w 5"/>
                <a:gd name="T5" fmla="*/ 7 h 8"/>
                <a:gd name="T6" fmla="*/ 4 w 5"/>
                <a:gd name="T7" fmla="*/ 8 h 8"/>
                <a:gd name="T8" fmla="*/ 4 w 5"/>
                <a:gd name="T9" fmla="*/ 8 h 8"/>
                <a:gd name="T10" fmla="*/ 2 w 5"/>
                <a:gd name="T11" fmla="*/ 8 h 8"/>
                <a:gd name="T12" fmla="*/ 1 w 5"/>
                <a:gd name="T13" fmla="*/ 8 h 8"/>
                <a:gd name="T14" fmla="*/ 0 w 5"/>
                <a:gd name="T15" fmla="*/ 8 h 8"/>
                <a:gd name="T16" fmla="*/ 0 w 5"/>
                <a:gd name="T17" fmla="*/ 7 h 8"/>
                <a:gd name="T18" fmla="*/ 0 w 5"/>
                <a:gd name="T19" fmla="*/ 6 h 8"/>
                <a:gd name="T20" fmla="*/ 0 w 5"/>
                <a:gd name="T21" fmla="*/ 2 h 8"/>
                <a:gd name="T22" fmla="*/ 0 w 5"/>
                <a:gd name="T23" fmla="*/ 1 h 8"/>
                <a:gd name="T24" fmla="*/ 2 w 5"/>
                <a:gd name="T25" fmla="*/ 0 h 8"/>
                <a:gd name="T26" fmla="*/ 4 w 5"/>
                <a:gd name="T27" fmla="*/ 1 h 8"/>
                <a:gd name="T28" fmla="*/ 4 w 5"/>
                <a:gd name="T29" fmla="*/ 1 h 8"/>
                <a:gd name="T30" fmla="*/ 5 w 5"/>
                <a:gd name="T31" fmla="*/ 2 h 8"/>
                <a:gd name="T32" fmla="*/ 5 w 5"/>
                <a:gd name="T33" fmla="*/ 2 h 8"/>
                <a:gd name="T34" fmla="*/ 5 w 5"/>
                <a:gd name="T35" fmla="*/ 6 h 8"/>
                <a:gd name="T36" fmla="*/ 4 w 5"/>
                <a:gd name="T37" fmla="*/ 3 h 8"/>
                <a:gd name="T38" fmla="*/ 3 w 5"/>
                <a:gd name="T39" fmla="*/ 2 h 8"/>
                <a:gd name="T40" fmla="*/ 2 w 5"/>
                <a:gd name="T41" fmla="*/ 2 h 8"/>
                <a:gd name="T42" fmla="*/ 1 w 5"/>
                <a:gd name="T43" fmla="*/ 2 h 8"/>
                <a:gd name="T44" fmla="*/ 1 w 5"/>
                <a:gd name="T45" fmla="*/ 2 h 8"/>
                <a:gd name="T46" fmla="*/ 1 w 5"/>
                <a:gd name="T47" fmla="*/ 6 h 8"/>
                <a:gd name="T48" fmla="*/ 1 w 5"/>
                <a:gd name="T49" fmla="*/ 7 h 8"/>
                <a:gd name="T50" fmla="*/ 2 w 5"/>
                <a:gd name="T51" fmla="*/ 7 h 8"/>
                <a:gd name="T52" fmla="*/ 3 w 5"/>
                <a:gd name="T53" fmla="*/ 7 h 8"/>
                <a:gd name="T54" fmla="*/ 4 w 5"/>
                <a:gd name="T55" fmla="*/ 6 h 8"/>
                <a:gd name="T56" fmla="*/ 4 w 5"/>
                <a:gd name="T57" fmla="*/ 3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"/>
                <a:gd name="T88" fmla="*/ 0 h 8"/>
                <a:gd name="T89" fmla="*/ 5 w 5"/>
                <a:gd name="T90" fmla="*/ 8 h 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" h="8"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3" y="0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1" name="Freeform 123"/>
            <p:cNvSpPr>
              <a:spLocks noEditPoints="1" noChangeArrowheads="1"/>
            </p:cNvSpPr>
            <p:nvPr/>
          </p:nvSpPr>
          <p:spPr bwMode="auto">
            <a:xfrm>
              <a:off x="328612" y="512763"/>
              <a:ext cx="103188" cy="84138"/>
            </a:xfrm>
            <a:custGeom>
              <a:avLst/>
              <a:gdLst>
                <a:gd name="T0" fmla="*/ 16 w 32"/>
                <a:gd name="T1" fmla="*/ 0 h 26"/>
                <a:gd name="T2" fmla="*/ 13 w 32"/>
                <a:gd name="T3" fmla="*/ 1 h 26"/>
                <a:gd name="T4" fmla="*/ 10 w 32"/>
                <a:gd name="T5" fmla="*/ 1 h 26"/>
                <a:gd name="T6" fmla="*/ 8 w 32"/>
                <a:gd name="T7" fmla="*/ 3 h 26"/>
                <a:gd name="T8" fmla="*/ 4 w 32"/>
                <a:gd name="T9" fmla="*/ 0 h 26"/>
                <a:gd name="T10" fmla="*/ 27 w 32"/>
                <a:gd name="T11" fmla="*/ 0 h 26"/>
                <a:gd name="T12" fmla="*/ 32 w 32"/>
                <a:gd name="T13" fmla="*/ 3 h 26"/>
                <a:gd name="T14" fmla="*/ 24 w 32"/>
                <a:gd name="T15" fmla="*/ 1 h 26"/>
                <a:gd name="T16" fmla="*/ 24 w 32"/>
                <a:gd name="T17" fmla="*/ 1 h 26"/>
                <a:gd name="T18" fmla="*/ 16 w 32"/>
                <a:gd name="T19" fmla="*/ 1 h 26"/>
                <a:gd name="T20" fmla="*/ 32 w 32"/>
                <a:gd name="T21" fmla="*/ 3 h 26"/>
                <a:gd name="T22" fmla="*/ 32 w 32"/>
                <a:gd name="T23" fmla="*/ 9 h 26"/>
                <a:gd name="T24" fmla="*/ 22 w 32"/>
                <a:gd name="T25" fmla="*/ 8 h 26"/>
                <a:gd name="T26" fmla="*/ 16 w 32"/>
                <a:gd name="T27" fmla="*/ 3 h 26"/>
                <a:gd name="T28" fmla="*/ 21 w 32"/>
                <a:gd name="T29" fmla="*/ 2 h 26"/>
                <a:gd name="T30" fmla="*/ 26 w 32"/>
                <a:gd name="T31" fmla="*/ 3 h 26"/>
                <a:gd name="T32" fmla="*/ 32 w 32"/>
                <a:gd name="T33" fmla="*/ 3 h 26"/>
                <a:gd name="T34" fmla="*/ 32 w 32"/>
                <a:gd name="T35" fmla="*/ 16 h 26"/>
                <a:gd name="T36" fmla="*/ 21 w 32"/>
                <a:gd name="T37" fmla="*/ 15 h 26"/>
                <a:gd name="T38" fmla="*/ 20 w 32"/>
                <a:gd name="T39" fmla="*/ 13 h 26"/>
                <a:gd name="T40" fmla="*/ 21 w 32"/>
                <a:gd name="T41" fmla="*/ 11 h 26"/>
                <a:gd name="T42" fmla="*/ 32 w 32"/>
                <a:gd name="T43" fmla="*/ 10 h 26"/>
                <a:gd name="T44" fmla="*/ 32 w 32"/>
                <a:gd name="T45" fmla="*/ 22 h 26"/>
                <a:gd name="T46" fmla="*/ 26 w 32"/>
                <a:gd name="T47" fmla="*/ 22 h 26"/>
                <a:gd name="T48" fmla="*/ 24 w 32"/>
                <a:gd name="T49" fmla="*/ 24 h 26"/>
                <a:gd name="T50" fmla="*/ 16 w 32"/>
                <a:gd name="T51" fmla="*/ 24 h 26"/>
                <a:gd name="T52" fmla="*/ 20 w 32"/>
                <a:gd name="T53" fmla="*/ 21 h 26"/>
                <a:gd name="T54" fmla="*/ 22 w 32"/>
                <a:gd name="T55" fmla="*/ 16 h 26"/>
                <a:gd name="T56" fmla="*/ 32 w 32"/>
                <a:gd name="T57" fmla="*/ 23 h 26"/>
                <a:gd name="T58" fmla="*/ 16 w 32"/>
                <a:gd name="T59" fmla="*/ 26 h 26"/>
                <a:gd name="T60" fmla="*/ 21 w 32"/>
                <a:gd name="T61" fmla="*/ 24 h 26"/>
                <a:gd name="T62" fmla="*/ 24 w 32"/>
                <a:gd name="T63" fmla="*/ 24 h 26"/>
                <a:gd name="T64" fmla="*/ 26 w 32"/>
                <a:gd name="T65" fmla="*/ 23 h 26"/>
                <a:gd name="T66" fmla="*/ 16 w 32"/>
                <a:gd name="T67" fmla="*/ 26 h 26"/>
                <a:gd name="T68" fmla="*/ 0 w 32"/>
                <a:gd name="T69" fmla="*/ 23 h 26"/>
                <a:gd name="T70" fmla="*/ 10 w 32"/>
                <a:gd name="T71" fmla="*/ 24 h 26"/>
                <a:gd name="T72" fmla="*/ 10 w 32"/>
                <a:gd name="T73" fmla="*/ 24 h 26"/>
                <a:gd name="T74" fmla="*/ 16 w 32"/>
                <a:gd name="T75" fmla="*/ 24 h 26"/>
                <a:gd name="T76" fmla="*/ 0 w 32"/>
                <a:gd name="T77" fmla="*/ 22 h 26"/>
                <a:gd name="T78" fmla="*/ 0 w 32"/>
                <a:gd name="T79" fmla="*/ 16 h 26"/>
                <a:gd name="T80" fmla="*/ 10 w 32"/>
                <a:gd name="T81" fmla="*/ 17 h 26"/>
                <a:gd name="T82" fmla="*/ 16 w 32"/>
                <a:gd name="T83" fmla="*/ 23 h 26"/>
                <a:gd name="T84" fmla="*/ 13 w 32"/>
                <a:gd name="T85" fmla="*/ 24 h 26"/>
                <a:gd name="T86" fmla="*/ 8 w 32"/>
                <a:gd name="T87" fmla="*/ 22 h 26"/>
                <a:gd name="T88" fmla="*/ 0 w 32"/>
                <a:gd name="T89" fmla="*/ 22 h 26"/>
                <a:gd name="T90" fmla="*/ 0 w 32"/>
                <a:gd name="T91" fmla="*/ 10 h 26"/>
                <a:gd name="T92" fmla="*/ 11 w 32"/>
                <a:gd name="T93" fmla="*/ 11 h 26"/>
                <a:gd name="T94" fmla="*/ 12 w 32"/>
                <a:gd name="T95" fmla="*/ 13 h 26"/>
                <a:gd name="T96" fmla="*/ 11 w 32"/>
                <a:gd name="T97" fmla="*/ 15 h 26"/>
                <a:gd name="T98" fmla="*/ 0 w 32"/>
                <a:gd name="T99" fmla="*/ 16 h 26"/>
                <a:gd name="T100" fmla="*/ 0 w 32"/>
                <a:gd name="T101" fmla="*/ 4 h 26"/>
                <a:gd name="T102" fmla="*/ 8 w 32"/>
                <a:gd name="T103" fmla="*/ 3 h 26"/>
                <a:gd name="T104" fmla="*/ 10 w 32"/>
                <a:gd name="T105" fmla="*/ 2 h 26"/>
                <a:gd name="T106" fmla="*/ 16 w 32"/>
                <a:gd name="T107" fmla="*/ 2 h 26"/>
                <a:gd name="T108" fmla="*/ 12 w 32"/>
                <a:gd name="T109" fmla="*/ 5 h 26"/>
                <a:gd name="T110" fmla="*/ 10 w 32"/>
                <a:gd name="T111" fmla="*/ 9 h 26"/>
                <a:gd name="T112" fmla="*/ 16 w 32"/>
                <a:gd name="T113" fmla="*/ 3 h 26"/>
                <a:gd name="T114" fmla="*/ 20 w 32"/>
                <a:gd name="T115" fmla="*/ 13 h 26"/>
                <a:gd name="T116" fmla="*/ 16 w 32"/>
                <a:gd name="T117" fmla="*/ 22 h 26"/>
                <a:gd name="T118" fmla="*/ 12 w 32"/>
                <a:gd name="T119" fmla="*/ 13 h 26"/>
                <a:gd name="T120" fmla="*/ 16 w 32"/>
                <a:gd name="T121" fmla="*/ 3 h 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2"/>
                <a:gd name="T184" fmla="*/ 0 h 26"/>
                <a:gd name="T185" fmla="*/ 32 w 32"/>
                <a:gd name="T186" fmla="*/ 26 h 2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2" h="26">
                  <a:moveTo>
                    <a:pt x="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lose/>
                  <a:moveTo>
                    <a:pt x="1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1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lose/>
                  <a:moveTo>
                    <a:pt x="32" y="3"/>
                  </a:moveTo>
                  <a:cubicBezTo>
                    <a:pt x="32" y="4"/>
                    <a:pt x="32" y="4"/>
                    <a:pt x="32" y="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8"/>
                  </a:cubicBezTo>
                  <a:cubicBezTo>
                    <a:pt x="22" y="7"/>
                    <a:pt x="21" y="6"/>
                    <a:pt x="20" y="5"/>
                  </a:cubicBezTo>
                  <a:cubicBezTo>
                    <a:pt x="19" y="4"/>
                    <a:pt x="18" y="3"/>
                    <a:pt x="16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32" y="3"/>
                    <a:pt x="32" y="3"/>
                    <a:pt x="32" y="3"/>
                  </a:cubicBezTo>
                  <a:close/>
                  <a:moveTo>
                    <a:pt x="32" y="10"/>
                  </a:moveTo>
                  <a:cubicBezTo>
                    <a:pt x="32" y="16"/>
                    <a:pt x="32" y="16"/>
                    <a:pt x="3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1" y="15"/>
                    <a:pt x="21" y="15"/>
                  </a:cubicBezTo>
                  <a:cubicBezTo>
                    <a:pt x="21" y="14"/>
                    <a:pt x="20" y="14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2"/>
                    <a:pt x="21" y="11"/>
                    <a:pt x="21" y="11"/>
                  </a:cubicBezTo>
                  <a:cubicBezTo>
                    <a:pt x="21" y="11"/>
                    <a:pt x="22" y="10"/>
                    <a:pt x="22" y="10"/>
                  </a:cubicBezTo>
                  <a:cubicBezTo>
                    <a:pt x="32" y="10"/>
                    <a:pt x="32" y="10"/>
                    <a:pt x="32" y="10"/>
                  </a:cubicBezTo>
                  <a:close/>
                  <a:moveTo>
                    <a:pt x="32" y="16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3"/>
                    <a:pt x="19" y="22"/>
                    <a:pt x="20" y="21"/>
                  </a:cubicBezTo>
                  <a:cubicBezTo>
                    <a:pt x="21" y="20"/>
                    <a:pt x="22" y="19"/>
                    <a:pt x="22" y="17"/>
                  </a:cubicBezTo>
                  <a:cubicBezTo>
                    <a:pt x="22" y="17"/>
                    <a:pt x="22" y="17"/>
                    <a:pt x="22" y="16"/>
                  </a:cubicBezTo>
                  <a:cubicBezTo>
                    <a:pt x="32" y="16"/>
                    <a:pt x="32" y="16"/>
                    <a:pt x="32" y="16"/>
                  </a:cubicBezTo>
                  <a:close/>
                  <a:moveTo>
                    <a:pt x="32" y="23"/>
                  </a:moveTo>
                  <a:cubicBezTo>
                    <a:pt x="31" y="25"/>
                    <a:pt x="29" y="26"/>
                    <a:pt x="2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6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1" y="25"/>
                    <a:pt x="0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9"/>
                    <a:pt x="11" y="20"/>
                    <a:pt x="12" y="21"/>
                  </a:cubicBezTo>
                  <a:cubicBezTo>
                    <a:pt x="13" y="22"/>
                    <a:pt x="14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lose/>
                  <a:moveTo>
                    <a:pt x="0" y="16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1"/>
                    <a:pt x="11" y="11"/>
                  </a:cubicBezTo>
                  <a:cubicBezTo>
                    <a:pt x="11" y="11"/>
                    <a:pt x="11" y="12"/>
                    <a:pt x="12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  <a:moveTo>
                    <a:pt x="0" y="9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13" y="4"/>
                    <a:pt x="12" y="5"/>
                  </a:cubicBezTo>
                  <a:cubicBezTo>
                    <a:pt x="11" y="6"/>
                    <a:pt x="10" y="7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16" y="3"/>
                  </a:moveTo>
                  <a:cubicBezTo>
                    <a:pt x="19" y="3"/>
                    <a:pt x="21" y="6"/>
                    <a:pt x="21" y="8"/>
                  </a:cubicBezTo>
                  <a:cubicBezTo>
                    <a:pt x="21" y="11"/>
                    <a:pt x="20" y="11"/>
                    <a:pt x="20" y="13"/>
                  </a:cubicBezTo>
                  <a:cubicBezTo>
                    <a:pt x="20" y="14"/>
                    <a:pt x="21" y="15"/>
                    <a:pt x="21" y="17"/>
                  </a:cubicBezTo>
                  <a:cubicBezTo>
                    <a:pt x="21" y="20"/>
                    <a:pt x="19" y="22"/>
                    <a:pt x="16" y="22"/>
                  </a:cubicBezTo>
                  <a:cubicBezTo>
                    <a:pt x="13" y="22"/>
                    <a:pt x="10" y="20"/>
                    <a:pt x="10" y="17"/>
                  </a:cubicBezTo>
                  <a:cubicBezTo>
                    <a:pt x="10" y="15"/>
                    <a:pt x="12" y="14"/>
                    <a:pt x="12" y="13"/>
                  </a:cubicBezTo>
                  <a:cubicBezTo>
                    <a:pt x="12" y="11"/>
                    <a:pt x="10" y="11"/>
                    <a:pt x="10" y="8"/>
                  </a:cubicBezTo>
                  <a:cubicBezTo>
                    <a:pt x="10" y="6"/>
                    <a:pt x="13" y="3"/>
                    <a:pt x="16" y="3"/>
                  </a:cubicBezTo>
                  <a:close/>
                </a:path>
              </a:pathLst>
            </a:custGeom>
            <a:solidFill>
              <a:srgbClr val="FECB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2" name="Freeform 124"/>
            <p:cNvSpPr>
              <a:spLocks noEditPoints="1" noChangeArrowheads="1"/>
            </p:cNvSpPr>
            <p:nvPr/>
          </p:nvSpPr>
          <p:spPr bwMode="auto">
            <a:xfrm>
              <a:off x="328612" y="636588"/>
              <a:ext cx="496888" cy="31750"/>
            </a:xfrm>
            <a:custGeom>
              <a:avLst/>
              <a:gdLst>
                <a:gd name="T0" fmla="*/ 4 w 153"/>
                <a:gd name="T1" fmla="*/ 9 h 10"/>
                <a:gd name="T2" fmla="*/ 3 w 153"/>
                <a:gd name="T3" fmla="*/ 9 h 10"/>
                <a:gd name="T4" fmla="*/ 130 w 153"/>
                <a:gd name="T5" fmla="*/ 6 h 10"/>
                <a:gd name="T6" fmla="*/ 136 w 153"/>
                <a:gd name="T7" fmla="*/ 5 h 10"/>
                <a:gd name="T8" fmla="*/ 144 w 153"/>
                <a:gd name="T9" fmla="*/ 9 h 10"/>
                <a:gd name="T10" fmla="*/ 142 w 153"/>
                <a:gd name="T11" fmla="*/ 8 h 10"/>
                <a:gd name="T12" fmla="*/ 138 w 153"/>
                <a:gd name="T13" fmla="*/ 1 h 10"/>
                <a:gd name="T14" fmla="*/ 151 w 153"/>
                <a:gd name="T15" fmla="*/ 6 h 10"/>
                <a:gd name="T16" fmla="*/ 153 w 153"/>
                <a:gd name="T17" fmla="*/ 6 h 10"/>
                <a:gd name="T18" fmla="*/ 148 w 153"/>
                <a:gd name="T19" fmla="*/ 1 h 10"/>
                <a:gd name="T20" fmla="*/ 123 w 153"/>
                <a:gd name="T21" fmla="*/ 10 h 10"/>
                <a:gd name="T22" fmla="*/ 126 w 153"/>
                <a:gd name="T23" fmla="*/ 8 h 10"/>
                <a:gd name="T24" fmla="*/ 126 w 153"/>
                <a:gd name="T25" fmla="*/ 3 h 10"/>
                <a:gd name="T26" fmla="*/ 121 w 153"/>
                <a:gd name="T27" fmla="*/ 1 h 10"/>
                <a:gd name="T28" fmla="*/ 128 w 153"/>
                <a:gd name="T29" fmla="*/ 4 h 10"/>
                <a:gd name="T30" fmla="*/ 85 w 153"/>
                <a:gd name="T31" fmla="*/ 5 h 10"/>
                <a:gd name="T32" fmla="*/ 83 w 153"/>
                <a:gd name="T33" fmla="*/ 5 h 10"/>
                <a:gd name="T34" fmla="*/ 80 w 153"/>
                <a:gd name="T35" fmla="*/ 3 h 10"/>
                <a:gd name="T36" fmla="*/ 87 w 153"/>
                <a:gd name="T37" fmla="*/ 3 h 10"/>
                <a:gd name="T38" fmla="*/ 91 w 153"/>
                <a:gd name="T39" fmla="*/ 10 h 10"/>
                <a:gd name="T40" fmla="*/ 95 w 153"/>
                <a:gd name="T41" fmla="*/ 1 h 10"/>
                <a:gd name="T42" fmla="*/ 90 w 153"/>
                <a:gd name="T43" fmla="*/ 3 h 10"/>
                <a:gd name="T44" fmla="*/ 99 w 153"/>
                <a:gd name="T45" fmla="*/ 2 h 10"/>
                <a:gd name="T46" fmla="*/ 101 w 153"/>
                <a:gd name="T47" fmla="*/ 9 h 10"/>
                <a:gd name="T48" fmla="*/ 108 w 153"/>
                <a:gd name="T49" fmla="*/ 1 h 10"/>
                <a:gd name="T50" fmla="*/ 110 w 153"/>
                <a:gd name="T51" fmla="*/ 6 h 10"/>
                <a:gd name="T52" fmla="*/ 111 w 153"/>
                <a:gd name="T53" fmla="*/ 9 h 10"/>
                <a:gd name="T54" fmla="*/ 106 w 153"/>
                <a:gd name="T55" fmla="*/ 10 h 10"/>
                <a:gd name="T56" fmla="*/ 109 w 153"/>
                <a:gd name="T57" fmla="*/ 5 h 10"/>
                <a:gd name="T58" fmla="*/ 109 w 153"/>
                <a:gd name="T59" fmla="*/ 2 h 10"/>
                <a:gd name="T60" fmla="*/ 105 w 153"/>
                <a:gd name="T61" fmla="*/ 2 h 10"/>
                <a:gd name="T62" fmla="*/ 48 w 153"/>
                <a:gd name="T63" fmla="*/ 5 h 10"/>
                <a:gd name="T64" fmla="*/ 42 w 153"/>
                <a:gd name="T65" fmla="*/ 8 h 10"/>
                <a:gd name="T66" fmla="*/ 46 w 153"/>
                <a:gd name="T67" fmla="*/ 6 h 10"/>
                <a:gd name="T68" fmla="*/ 44 w 153"/>
                <a:gd name="T69" fmla="*/ 2 h 10"/>
                <a:gd name="T70" fmla="*/ 54 w 153"/>
                <a:gd name="T71" fmla="*/ 9 h 10"/>
                <a:gd name="T72" fmla="*/ 54 w 153"/>
                <a:gd name="T73" fmla="*/ 10 h 10"/>
                <a:gd name="T74" fmla="*/ 60 w 153"/>
                <a:gd name="T75" fmla="*/ 9 h 10"/>
                <a:gd name="T76" fmla="*/ 12 w 153"/>
                <a:gd name="T77" fmla="*/ 1 h 10"/>
                <a:gd name="T78" fmla="*/ 14 w 153"/>
                <a:gd name="T79" fmla="*/ 6 h 10"/>
                <a:gd name="T80" fmla="*/ 15 w 153"/>
                <a:gd name="T81" fmla="*/ 9 h 10"/>
                <a:gd name="T82" fmla="*/ 9 w 153"/>
                <a:gd name="T83" fmla="*/ 10 h 10"/>
                <a:gd name="T84" fmla="*/ 12 w 153"/>
                <a:gd name="T85" fmla="*/ 5 h 10"/>
                <a:gd name="T86" fmla="*/ 13 w 153"/>
                <a:gd name="T87" fmla="*/ 2 h 10"/>
                <a:gd name="T88" fmla="*/ 8 w 153"/>
                <a:gd name="T89" fmla="*/ 2 h 10"/>
                <a:gd name="T90" fmla="*/ 23 w 153"/>
                <a:gd name="T91" fmla="*/ 9 h 10"/>
                <a:gd name="T92" fmla="*/ 18 w 153"/>
                <a:gd name="T93" fmla="*/ 8 h 10"/>
                <a:gd name="T94" fmla="*/ 19 w 153"/>
                <a:gd name="T95" fmla="*/ 4 h 10"/>
                <a:gd name="T96" fmla="*/ 19 w 153"/>
                <a:gd name="T97" fmla="*/ 2 h 10"/>
                <a:gd name="T98" fmla="*/ 24 w 153"/>
                <a:gd name="T99" fmla="*/ 2 h 10"/>
                <a:gd name="T100" fmla="*/ 24 w 153"/>
                <a:gd name="T101" fmla="*/ 6 h 10"/>
                <a:gd name="T102" fmla="*/ 26 w 153"/>
                <a:gd name="T103" fmla="*/ 6 h 10"/>
                <a:gd name="T104" fmla="*/ 32 w 153"/>
                <a:gd name="T105" fmla="*/ 5 h 10"/>
                <a:gd name="T106" fmla="*/ 66 w 153"/>
                <a:gd name="T107" fmla="*/ 8 h 10"/>
                <a:gd name="T108" fmla="*/ 68 w 153"/>
                <a:gd name="T109" fmla="*/ 4 h 10"/>
                <a:gd name="T110" fmla="*/ 69 w 153"/>
                <a:gd name="T111" fmla="*/ 10 h 10"/>
                <a:gd name="T112" fmla="*/ 66 w 153"/>
                <a:gd name="T113" fmla="*/ 1 h 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3"/>
                <a:gd name="T172" fmla="*/ 0 h 10"/>
                <a:gd name="T173" fmla="*/ 153 w 153"/>
                <a:gd name="T174" fmla="*/ 10 h 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3" h="10">
                  <a:moveTo>
                    <a:pt x="3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10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9"/>
                    <a:pt x="1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6"/>
                    <a:pt x="3" y="4"/>
                    <a:pt x="3" y="2"/>
                  </a:cubicBezTo>
                  <a:close/>
                  <a:moveTo>
                    <a:pt x="137" y="5"/>
                  </a:moveTo>
                  <a:cubicBezTo>
                    <a:pt x="137" y="6"/>
                    <a:pt x="136" y="6"/>
                    <a:pt x="136" y="6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10"/>
                    <a:pt x="135" y="10"/>
                    <a:pt x="135" y="10"/>
                  </a:cubicBezTo>
                  <a:cubicBezTo>
                    <a:pt x="134" y="10"/>
                    <a:pt x="134" y="10"/>
                    <a:pt x="134" y="9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130" y="0"/>
                    <a:pt x="131" y="0"/>
                    <a:pt x="131" y="1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6" y="0"/>
                    <a:pt x="136" y="1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6" y="5"/>
                    <a:pt x="137" y="5"/>
                    <a:pt x="137" y="5"/>
                  </a:cubicBezTo>
                  <a:close/>
                  <a:moveTo>
                    <a:pt x="142" y="4"/>
                  </a:moveTo>
                  <a:cubicBezTo>
                    <a:pt x="143" y="4"/>
                    <a:pt x="143" y="4"/>
                    <a:pt x="144" y="5"/>
                  </a:cubicBezTo>
                  <a:cubicBezTo>
                    <a:pt x="144" y="5"/>
                    <a:pt x="144" y="5"/>
                    <a:pt x="145" y="5"/>
                  </a:cubicBezTo>
                  <a:cubicBezTo>
                    <a:pt x="145" y="5"/>
                    <a:pt x="145" y="5"/>
                    <a:pt x="145" y="6"/>
                  </a:cubicBezTo>
                  <a:cubicBezTo>
                    <a:pt x="145" y="6"/>
                    <a:pt x="145" y="7"/>
                    <a:pt x="145" y="7"/>
                  </a:cubicBezTo>
                  <a:cubicBezTo>
                    <a:pt x="145" y="8"/>
                    <a:pt x="145" y="8"/>
                    <a:pt x="145" y="9"/>
                  </a:cubicBezTo>
                  <a:cubicBezTo>
                    <a:pt x="145" y="9"/>
                    <a:pt x="145" y="9"/>
                    <a:pt x="144" y="9"/>
                  </a:cubicBezTo>
                  <a:cubicBezTo>
                    <a:pt x="144" y="10"/>
                    <a:pt x="144" y="10"/>
                    <a:pt x="143" y="10"/>
                  </a:cubicBezTo>
                  <a:cubicBezTo>
                    <a:pt x="142" y="10"/>
                    <a:pt x="140" y="10"/>
                    <a:pt x="139" y="10"/>
                  </a:cubicBezTo>
                  <a:cubicBezTo>
                    <a:pt x="139" y="10"/>
                    <a:pt x="139" y="10"/>
                    <a:pt x="138" y="9"/>
                  </a:cubicBezTo>
                  <a:cubicBezTo>
                    <a:pt x="138" y="9"/>
                    <a:pt x="138" y="8"/>
                    <a:pt x="138" y="8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2" y="9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7"/>
                    <a:pt x="143" y="7"/>
                  </a:cubicBezTo>
                  <a:cubicBezTo>
                    <a:pt x="143" y="7"/>
                    <a:pt x="143" y="6"/>
                    <a:pt x="143" y="6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38" y="6"/>
                    <a:pt x="138" y="6"/>
                    <a:pt x="138" y="5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1" y="1"/>
                    <a:pt x="142" y="1"/>
                    <a:pt x="144" y="1"/>
                  </a:cubicBezTo>
                  <a:cubicBezTo>
                    <a:pt x="145" y="1"/>
                    <a:pt x="145" y="2"/>
                    <a:pt x="144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2" y="4"/>
                    <a:pt x="142" y="4"/>
                    <a:pt x="142" y="4"/>
                  </a:cubicBezTo>
                  <a:close/>
                  <a:moveTo>
                    <a:pt x="151" y="7"/>
                  </a:moveTo>
                  <a:cubicBezTo>
                    <a:pt x="151" y="7"/>
                    <a:pt x="151" y="7"/>
                    <a:pt x="151" y="6"/>
                  </a:cubicBezTo>
                  <a:cubicBezTo>
                    <a:pt x="151" y="5"/>
                    <a:pt x="149" y="6"/>
                    <a:pt x="148" y="6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148" y="8"/>
                    <a:pt x="148" y="8"/>
                    <a:pt x="149" y="8"/>
                  </a:cubicBezTo>
                  <a:cubicBezTo>
                    <a:pt x="149" y="9"/>
                    <a:pt x="149" y="9"/>
                    <a:pt x="150" y="9"/>
                  </a:cubicBezTo>
                  <a:cubicBezTo>
                    <a:pt x="151" y="9"/>
                    <a:pt x="151" y="8"/>
                    <a:pt x="151" y="7"/>
                  </a:cubicBezTo>
                  <a:close/>
                  <a:moveTo>
                    <a:pt x="152" y="4"/>
                  </a:moveTo>
                  <a:cubicBezTo>
                    <a:pt x="152" y="5"/>
                    <a:pt x="152" y="5"/>
                    <a:pt x="153" y="5"/>
                  </a:cubicBezTo>
                  <a:cubicBezTo>
                    <a:pt x="153" y="5"/>
                    <a:pt x="153" y="6"/>
                    <a:pt x="153" y="6"/>
                  </a:cubicBezTo>
                  <a:cubicBezTo>
                    <a:pt x="153" y="6"/>
                    <a:pt x="153" y="7"/>
                    <a:pt x="153" y="7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3" y="9"/>
                    <a:pt x="152" y="10"/>
                    <a:pt x="151" y="10"/>
                  </a:cubicBezTo>
                  <a:cubicBezTo>
                    <a:pt x="151" y="10"/>
                    <a:pt x="150" y="10"/>
                    <a:pt x="150" y="10"/>
                  </a:cubicBezTo>
                  <a:cubicBezTo>
                    <a:pt x="149" y="10"/>
                    <a:pt x="149" y="10"/>
                    <a:pt x="148" y="10"/>
                  </a:cubicBezTo>
                  <a:cubicBezTo>
                    <a:pt x="147" y="10"/>
                    <a:pt x="146" y="9"/>
                    <a:pt x="146" y="7"/>
                  </a:cubicBezTo>
                  <a:cubicBezTo>
                    <a:pt x="146" y="1"/>
                    <a:pt x="146" y="1"/>
                    <a:pt x="146" y="1"/>
                  </a:cubicBezTo>
                  <a:cubicBezTo>
                    <a:pt x="146" y="0"/>
                    <a:pt x="148" y="0"/>
                    <a:pt x="148" y="1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50" y="4"/>
                    <a:pt x="152" y="4"/>
                  </a:cubicBezTo>
                  <a:close/>
                  <a:moveTo>
                    <a:pt x="128" y="7"/>
                  </a:moveTo>
                  <a:cubicBezTo>
                    <a:pt x="128" y="8"/>
                    <a:pt x="128" y="8"/>
                    <a:pt x="128" y="9"/>
                  </a:cubicBezTo>
                  <a:cubicBezTo>
                    <a:pt x="128" y="9"/>
                    <a:pt x="128" y="9"/>
                    <a:pt x="127" y="9"/>
                  </a:cubicBezTo>
                  <a:cubicBezTo>
                    <a:pt x="127" y="10"/>
                    <a:pt x="127" y="10"/>
                    <a:pt x="126" y="10"/>
                  </a:cubicBezTo>
                  <a:cubicBezTo>
                    <a:pt x="125" y="10"/>
                    <a:pt x="124" y="10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2" y="10"/>
                    <a:pt x="122" y="10"/>
                  </a:cubicBezTo>
                  <a:cubicBezTo>
                    <a:pt x="122" y="10"/>
                    <a:pt x="121" y="10"/>
                    <a:pt x="121" y="9"/>
                  </a:cubicBezTo>
                  <a:cubicBezTo>
                    <a:pt x="121" y="9"/>
                    <a:pt x="121" y="9"/>
                    <a:pt x="121" y="8"/>
                  </a:cubicBezTo>
                  <a:cubicBezTo>
                    <a:pt x="121" y="8"/>
                    <a:pt x="122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9"/>
                    <a:pt x="125" y="9"/>
                    <a:pt x="125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7"/>
                    <a:pt x="126" y="7"/>
                  </a:cubicBezTo>
                  <a:cubicBezTo>
                    <a:pt x="126" y="7"/>
                    <a:pt x="126" y="6"/>
                    <a:pt x="126" y="6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6"/>
                    <a:pt x="122" y="4"/>
                    <a:pt x="124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4"/>
                    <a:pt x="126" y="3"/>
                  </a:cubicBezTo>
                  <a:cubicBezTo>
                    <a:pt x="126" y="3"/>
                    <a:pt x="126" y="3"/>
                    <a:pt x="126" y="3"/>
                  </a:cubicBezTo>
                  <a:cubicBezTo>
                    <a:pt x="126" y="2"/>
                    <a:pt x="126" y="2"/>
                    <a:pt x="125" y="2"/>
                  </a:cubicBezTo>
                  <a:cubicBezTo>
                    <a:pt x="125" y="2"/>
                    <a:pt x="124" y="2"/>
                    <a:pt x="124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3"/>
                    <a:pt x="123" y="3"/>
                    <a:pt x="122" y="3"/>
                  </a:cubicBezTo>
                  <a:cubicBezTo>
                    <a:pt x="122" y="3"/>
                    <a:pt x="122" y="3"/>
                    <a:pt x="121" y="2"/>
                  </a:cubicBezTo>
                  <a:cubicBezTo>
                    <a:pt x="121" y="2"/>
                    <a:pt x="121" y="2"/>
                    <a:pt x="121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3" y="1"/>
                    <a:pt x="123" y="1"/>
                  </a:cubicBezTo>
                  <a:cubicBezTo>
                    <a:pt x="124" y="0"/>
                    <a:pt x="125" y="1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2"/>
                    <a:pt x="128" y="2"/>
                  </a:cubicBezTo>
                  <a:cubicBezTo>
                    <a:pt x="128" y="2"/>
                    <a:pt x="128" y="3"/>
                    <a:pt x="128" y="3"/>
                  </a:cubicBezTo>
                  <a:cubicBezTo>
                    <a:pt x="128" y="3"/>
                    <a:pt x="128" y="4"/>
                    <a:pt x="128" y="4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7"/>
                    <a:pt x="128" y="7"/>
                    <a:pt x="128" y="7"/>
                  </a:cubicBezTo>
                  <a:close/>
                  <a:moveTo>
                    <a:pt x="85" y="5"/>
                  </a:moveTo>
                  <a:cubicBezTo>
                    <a:pt x="85" y="5"/>
                    <a:pt x="85" y="5"/>
                    <a:pt x="85" y="5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3"/>
                    <a:pt x="85" y="3"/>
                    <a:pt x="85" y="2"/>
                  </a:cubicBezTo>
                  <a:cubicBezTo>
                    <a:pt x="85" y="2"/>
                    <a:pt x="84" y="2"/>
                    <a:pt x="84" y="2"/>
                  </a:cubicBezTo>
                  <a:cubicBezTo>
                    <a:pt x="84" y="2"/>
                    <a:pt x="84" y="2"/>
                    <a:pt x="83" y="2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2" y="2"/>
                    <a:pt x="82" y="3"/>
                    <a:pt x="82" y="3"/>
                  </a:cubicBezTo>
                  <a:cubicBezTo>
                    <a:pt x="82" y="4"/>
                    <a:pt x="82" y="5"/>
                    <a:pt x="83" y="5"/>
                  </a:cubicBezTo>
                  <a:cubicBezTo>
                    <a:pt x="83" y="5"/>
                    <a:pt x="84" y="5"/>
                    <a:pt x="85" y="5"/>
                  </a:cubicBezTo>
                  <a:close/>
                  <a:moveTo>
                    <a:pt x="87" y="9"/>
                  </a:moveTo>
                  <a:cubicBezTo>
                    <a:pt x="87" y="10"/>
                    <a:pt x="85" y="10"/>
                    <a:pt x="85" y="9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4" y="6"/>
                    <a:pt x="83" y="7"/>
                    <a:pt x="82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4"/>
                    <a:pt x="80" y="4"/>
                    <a:pt x="80" y="3"/>
                  </a:cubicBezTo>
                  <a:cubicBezTo>
                    <a:pt x="80" y="3"/>
                    <a:pt x="80" y="3"/>
                    <a:pt x="80" y="2"/>
                  </a:cubicBezTo>
                  <a:cubicBezTo>
                    <a:pt x="80" y="2"/>
                    <a:pt x="80" y="2"/>
                    <a:pt x="81" y="1"/>
                  </a:cubicBezTo>
                  <a:cubicBezTo>
                    <a:pt x="81" y="1"/>
                    <a:pt x="81" y="1"/>
                    <a:pt x="82" y="1"/>
                  </a:cubicBezTo>
                  <a:cubicBezTo>
                    <a:pt x="82" y="1"/>
                    <a:pt x="83" y="1"/>
                    <a:pt x="84" y="1"/>
                  </a:cubicBezTo>
                  <a:cubicBezTo>
                    <a:pt x="84" y="1"/>
                    <a:pt x="84" y="1"/>
                    <a:pt x="85" y="1"/>
                  </a:cubicBezTo>
                  <a:cubicBezTo>
                    <a:pt x="85" y="1"/>
                    <a:pt x="86" y="1"/>
                    <a:pt x="86" y="1"/>
                  </a:cubicBezTo>
                  <a:cubicBezTo>
                    <a:pt x="86" y="1"/>
                    <a:pt x="87" y="2"/>
                    <a:pt x="87" y="2"/>
                  </a:cubicBezTo>
                  <a:cubicBezTo>
                    <a:pt x="87" y="2"/>
                    <a:pt x="87" y="3"/>
                    <a:pt x="87" y="3"/>
                  </a:cubicBezTo>
                  <a:cubicBezTo>
                    <a:pt x="87" y="9"/>
                    <a:pt x="87" y="9"/>
                    <a:pt x="87" y="9"/>
                  </a:cubicBezTo>
                  <a:close/>
                  <a:moveTo>
                    <a:pt x="96" y="8"/>
                  </a:moveTo>
                  <a:cubicBezTo>
                    <a:pt x="96" y="8"/>
                    <a:pt x="96" y="8"/>
                    <a:pt x="96" y="8"/>
                  </a:cubicBezTo>
                  <a:cubicBezTo>
                    <a:pt x="96" y="8"/>
                    <a:pt x="96" y="8"/>
                    <a:pt x="95" y="9"/>
                  </a:cubicBezTo>
                  <a:cubicBezTo>
                    <a:pt x="95" y="9"/>
                    <a:pt x="95" y="9"/>
                    <a:pt x="95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3" y="10"/>
                    <a:pt x="93" y="10"/>
                    <a:pt x="92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10"/>
                    <a:pt x="90" y="10"/>
                    <a:pt x="89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2"/>
                    <a:pt x="89" y="2"/>
                    <a:pt x="89" y="1"/>
                  </a:cubicBezTo>
                  <a:cubicBezTo>
                    <a:pt x="90" y="1"/>
                    <a:pt x="91" y="1"/>
                    <a:pt x="92" y="1"/>
                  </a:cubicBezTo>
                  <a:cubicBezTo>
                    <a:pt x="93" y="1"/>
                    <a:pt x="93" y="1"/>
                    <a:pt x="94" y="1"/>
                  </a:cubicBezTo>
                  <a:cubicBezTo>
                    <a:pt x="94" y="1"/>
                    <a:pt x="94" y="1"/>
                    <a:pt x="95" y="1"/>
                  </a:cubicBezTo>
                  <a:cubicBezTo>
                    <a:pt x="95" y="1"/>
                    <a:pt x="95" y="2"/>
                    <a:pt x="95" y="2"/>
                  </a:cubicBezTo>
                  <a:cubicBezTo>
                    <a:pt x="96" y="2"/>
                    <a:pt x="96" y="3"/>
                    <a:pt x="96" y="3"/>
                  </a:cubicBezTo>
                  <a:cubicBezTo>
                    <a:pt x="96" y="8"/>
                    <a:pt x="96" y="8"/>
                    <a:pt x="96" y="8"/>
                  </a:cubicBezTo>
                  <a:close/>
                  <a:moveTo>
                    <a:pt x="94" y="3"/>
                  </a:moveTo>
                  <a:cubicBezTo>
                    <a:pt x="94" y="3"/>
                    <a:pt x="94" y="3"/>
                    <a:pt x="93" y="2"/>
                  </a:cubicBezTo>
                  <a:cubicBezTo>
                    <a:pt x="93" y="2"/>
                    <a:pt x="93" y="2"/>
                    <a:pt x="92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1" y="3"/>
                    <a:pt x="90" y="3"/>
                    <a:pt x="90" y="3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90" y="8"/>
                    <a:pt x="91" y="8"/>
                    <a:pt x="91" y="8"/>
                  </a:cubicBezTo>
                  <a:cubicBezTo>
                    <a:pt x="91" y="8"/>
                    <a:pt x="91" y="9"/>
                    <a:pt x="92" y="9"/>
                  </a:cubicBezTo>
                  <a:cubicBezTo>
                    <a:pt x="93" y="9"/>
                    <a:pt x="93" y="8"/>
                    <a:pt x="93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3"/>
                    <a:pt x="94" y="3"/>
                    <a:pt x="94" y="3"/>
                  </a:cubicBezTo>
                  <a:close/>
                  <a:moveTo>
                    <a:pt x="99" y="2"/>
                  </a:moveTo>
                  <a:cubicBezTo>
                    <a:pt x="99" y="2"/>
                    <a:pt x="99" y="2"/>
                    <a:pt x="99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9" y="1"/>
                    <a:pt x="100" y="1"/>
                  </a:cubicBezTo>
                  <a:cubicBezTo>
                    <a:pt x="100" y="1"/>
                    <a:pt x="101" y="1"/>
                    <a:pt x="101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10"/>
                    <a:pt x="103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6" y="10"/>
                    <a:pt x="96" y="9"/>
                    <a:pt x="97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6"/>
                    <a:pt x="99" y="4"/>
                    <a:pt x="99" y="2"/>
                  </a:cubicBezTo>
                  <a:close/>
                  <a:moveTo>
                    <a:pt x="108" y="1"/>
                  </a:moveTo>
                  <a:cubicBezTo>
                    <a:pt x="109" y="1"/>
                    <a:pt x="110" y="1"/>
                    <a:pt x="110" y="1"/>
                  </a:cubicBezTo>
                  <a:cubicBezTo>
                    <a:pt x="110" y="1"/>
                    <a:pt x="111" y="1"/>
                    <a:pt x="111" y="1"/>
                  </a:cubicBezTo>
                  <a:cubicBezTo>
                    <a:pt x="111" y="1"/>
                    <a:pt x="112" y="2"/>
                    <a:pt x="112" y="2"/>
                  </a:cubicBezTo>
                  <a:cubicBezTo>
                    <a:pt x="112" y="2"/>
                    <a:pt x="112" y="3"/>
                    <a:pt x="112" y="3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2" y="4"/>
                    <a:pt x="112" y="4"/>
                    <a:pt x="112" y="5"/>
                  </a:cubicBezTo>
                  <a:cubicBezTo>
                    <a:pt x="112" y="5"/>
                    <a:pt x="112" y="5"/>
                    <a:pt x="111" y="6"/>
                  </a:cubicBezTo>
                  <a:cubicBezTo>
                    <a:pt x="111" y="6"/>
                    <a:pt x="111" y="6"/>
                    <a:pt x="110" y="6"/>
                  </a:cubicBezTo>
                  <a:cubicBezTo>
                    <a:pt x="110" y="6"/>
                    <a:pt x="110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7"/>
                    <a:pt x="107" y="7"/>
                  </a:cubicBezTo>
                  <a:cubicBezTo>
                    <a:pt x="107" y="7"/>
                    <a:pt x="106" y="7"/>
                    <a:pt x="106" y="8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10"/>
                    <a:pt x="112" y="10"/>
                  </a:cubicBezTo>
                  <a:cubicBezTo>
                    <a:pt x="112" y="10"/>
                    <a:pt x="112" y="10"/>
                    <a:pt x="112" y="10"/>
                  </a:cubicBezTo>
                  <a:cubicBezTo>
                    <a:pt x="112" y="10"/>
                    <a:pt x="112" y="10"/>
                    <a:pt x="111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5" y="10"/>
                    <a:pt x="105" y="10"/>
                    <a:pt x="105" y="9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6"/>
                    <a:pt x="105" y="6"/>
                  </a:cubicBezTo>
                  <a:cubicBezTo>
                    <a:pt x="105" y="6"/>
                    <a:pt x="105" y="5"/>
                    <a:pt x="105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7" y="5"/>
                    <a:pt x="107" y="5"/>
                    <a:pt x="108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10" y="5"/>
                  </a:cubicBezTo>
                  <a:cubicBezTo>
                    <a:pt x="110" y="5"/>
                    <a:pt x="110" y="4"/>
                    <a:pt x="110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0" y="4"/>
                    <a:pt x="110" y="4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0" y="3"/>
                    <a:pt x="110" y="2"/>
                    <a:pt x="110" y="2"/>
                  </a:cubicBezTo>
                  <a:cubicBezTo>
                    <a:pt x="110" y="2"/>
                    <a:pt x="109" y="2"/>
                    <a:pt x="109" y="2"/>
                  </a:cubicBezTo>
                  <a:cubicBezTo>
                    <a:pt x="109" y="2"/>
                    <a:pt x="109" y="2"/>
                    <a:pt x="108" y="2"/>
                  </a:cubicBezTo>
                  <a:cubicBezTo>
                    <a:pt x="108" y="2"/>
                    <a:pt x="108" y="2"/>
                    <a:pt x="107" y="2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5" y="3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1"/>
                    <a:pt x="105" y="1"/>
                  </a:cubicBezTo>
                  <a:cubicBezTo>
                    <a:pt x="105" y="1"/>
                    <a:pt x="106" y="1"/>
                    <a:pt x="106" y="1"/>
                  </a:cubicBezTo>
                  <a:cubicBezTo>
                    <a:pt x="106" y="1"/>
                    <a:pt x="107" y="1"/>
                    <a:pt x="107" y="1"/>
                  </a:cubicBezTo>
                  <a:cubicBezTo>
                    <a:pt x="107" y="1"/>
                    <a:pt x="108" y="1"/>
                    <a:pt x="108" y="1"/>
                  </a:cubicBezTo>
                  <a:close/>
                  <a:moveTo>
                    <a:pt x="46" y="5"/>
                  </a:moveTo>
                  <a:cubicBezTo>
                    <a:pt x="47" y="5"/>
                    <a:pt x="47" y="5"/>
                    <a:pt x="47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49" y="6"/>
                    <a:pt x="49" y="6"/>
                  </a:cubicBezTo>
                  <a:cubicBezTo>
                    <a:pt x="49" y="6"/>
                    <a:pt x="49" y="7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9"/>
                    <a:pt x="48" y="9"/>
                    <a:pt x="48" y="9"/>
                  </a:cubicBezTo>
                  <a:cubicBezTo>
                    <a:pt x="48" y="10"/>
                    <a:pt x="47" y="10"/>
                    <a:pt x="47" y="10"/>
                  </a:cubicBezTo>
                  <a:cubicBezTo>
                    <a:pt x="46" y="10"/>
                    <a:pt x="44" y="10"/>
                    <a:pt x="43" y="10"/>
                  </a:cubicBezTo>
                  <a:cubicBezTo>
                    <a:pt x="43" y="10"/>
                    <a:pt x="42" y="10"/>
                    <a:pt x="42" y="10"/>
                  </a:cubicBezTo>
                  <a:cubicBezTo>
                    <a:pt x="42" y="9"/>
                    <a:pt x="42" y="9"/>
                    <a:pt x="42" y="8"/>
                  </a:cubicBezTo>
                  <a:cubicBezTo>
                    <a:pt x="42" y="8"/>
                    <a:pt x="43" y="8"/>
                    <a:pt x="43" y="8"/>
                  </a:cubicBezTo>
                  <a:cubicBezTo>
                    <a:pt x="43" y="8"/>
                    <a:pt x="43" y="8"/>
                    <a:pt x="44" y="8"/>
                  </a:cubicBezTo>
                  <a:cubicBezTo>
                    <a:pt x="44" y="9"/>
                    <a:pt x="45" y="9"/>
                    <a:pt x="45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7"/>
                    <a:pt x="47" y="7"/>
                  </a:cubicBezTo>
                  <a:cubicBezTo>
                    <a:pt x="47" y="7"/>
                    <a:pt x="47" y="6"/>
                    <a:pt x="47" y="6"/>
                  </a:cubicBezTo>
                  <a:cubicBezTo>
                    <a:pt x="47" y="6"/>
                    <a:pt x="47" y="6"/>
                    <a:pt x="46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6"/>
                    <a:pt x="42" y="6"/>
                    <a:pt x="42" y="5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3" y="1"/>
                    <a:pt x="43" y="1"/>
                  </a:cubicBezTo>
                  <a:cubicBezTo>
                    <a:pt x="44" y="1"/>
                    <a:pt x="46" y="1"/>
                    <a:pt x="47" y="1"/>
                  </a:cubicBezTo>
                  <a:cubicBezTo>
                    <a:pt x="49" y="1"/>
                    <a:pt x="49" y="2"/>
                    <a:pt x="47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6" y="5"/>
                    <a:pt x="46" y="5"/>
                    <a:pt x="46" y="5"/>
                  </a:cubicBezTo>
                  <a:close/>
                  <a:moveTo>
                    <a:pt x="55" y="7"/>
                  </a:moveTo>
                  <a:cubicBezTo>
                    <a:pt x="55" y="7"/>
                    <a:pt x="55" y="7"/>
                    <a:pt x="55" y="6"/>
                  </a:cubicBezTo>
                  <a:cubicBezTo>
                    <a:pt x="55" y="5"/>
                    <a:pt x="53" y="6"/>
                    <a:pt x="52" y="6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8"/>
                    <a:pt x="52" y="8"/>
                    <a:pt x="53" y="8"/>
                  </a:cubicBezTo>
                  <a:cubicBezTo>
                    <a:pt x="53" y="9"/>
                    <a:pt x="53" y="9"/>
                    <a:pt x="54" y="9"/>
                  </a:cubicBezTo>
                  <a:cubicBezTo>
                    <a:pt x="55" y="9"/>
                    <a:pt x="55" y="8"/>
                    <a:pt x="55" y="7"/>
                  </a:cubicBezTo>
                  <a:close/>
                  <a:moveTo>
                    <a:pt x="56" y="4"/>
                  </a:moveTo>
                  <a:cubicBezTo>
                    <a:pt x="56" y="5"/>
                    <a:pt x="56" y="5"/>
                    <a:pt x="57" y="5"/>
                  </a:cubicBezTo>
                  <a:cubicBezTo>
                    <a:pt x="57" y="5"/>
                    <a:pt x="57" y="6"/>
                    <a:pt x="57" y="6"/>
                  </a:cubicBezTo>
                  <a:cubicBezTo>
                    <a:pt x="57" y="6"/>
                    <a:pt x="57" y="7"/>
                    <a:pt x="57" y="7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9"/>
                    <a:pt x="56" y="10"/>
                    <a:pt x="55" y="10"/>
                  </a:cubicBezTo>
                  <a:cubicBezTo>
                    <a:pt x="55" y="10"/>
                    <a:pt x="54" y="10"/>
                    <a:pt x="54" y="10"/>
                  </a:cubicBezTo>
                  <a:cubicBezTo>
                    <a:pt x="53" y="10"/>
                    <a:pt x="53" y="10"/>
                    <a:pt x="52" y="10"/>
                  </a:cubicBezTo>
                  <a:cubicBezTo>
                    <a:pt x="51" y="10"/>
                    <a:pt x="50" y="9"/>
                    <a:pt x="50" y="7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0"/>
                    <a:pt x="52" y="0"/>
                    <a:pt x="52" y="1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3" y="4"/>
                    <a:pt x="54" y="4"/>
                    <a:pt x="56" y="4"/>
                  </a:cubicBezTo>
                  <a:close/>
                  <a:moveTo>
                    <a:pt x="62" y="9"/>
                  </a:moveTo>
                  <a:cubicBezTo>
                    <a:pt x="62" y="10"/>
                    <a:pt x="60" y="10"/>
                    <a:pt x="60" y="9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4" y="2"/>
                    <a:pt x="54" y="1"/>
                    <a:pt x="56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2" y="1"/>
                    <a:pt x="62" y="1"/>
                    <a:pt x="62" y="2"/>
                  </a:cubicBezTo>
                  <a:cubicBezTo>
                    <a:pt x="62" y="9"/>
                    <a:pt x="62" y="9"/>
                    <a:pt x="62" y="9"/>
                  </a:cubicBezTo>
                  <a:close/>
                  <a:moveTo>
                    <a:pt x="12" y="1"/>
                  </a:moveTo>
                  <a:cubicBezTo>
                    <a:pt x="13" y="1"/>
                    <a:pt x="13" y="1"/>
                    <a:pt x="14" y="1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4"/>
                    <a:pt x="15" y="5"/>
                  </a:cubicBezTo>
                  <a:cubicBezTo>
                    <a:pt x="15" y="5"/>
                    <a:pt x="15" y="5"/>
                    <a:pt x="15" y="6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9" y="1"/>
                    <a:pt x="10" y="1"/>
                  </a:cubicBezTo>
                  <a:cubicBezTo>
                    <a:pt x="10" y="1"/>
                    <a:pt x="10" y="1"/>
                    <a:pt x="11" y="1"/>
                  </a:cubicBezTo>
                  <a:cubicBezTo>
                    <a:pt x="11" y="1"/>
                    <a:pt x="11" y="1"/>
                    <a:pt x="12" y="1"/>
                  </a:cubicBezTo>
                  <a:close/>
                  <a:moveTo>
                    <a:pt x="24" y="7"/>
                  </a:moveTo>
                  <a:cubicBezTo>
                    <a:pt x="24" y="8"/>
                    <a:pt x="24" y="8"/>
                    <a:pt x="24" y="9"/>
                  </a:cubicBezTo>
                  <a:cubicBezTo>
                    <a:pt x="24" y="9"/>
                    <a:pt x="24" y="9"/>
                    <a:pt x="23" y="9"/>
                  </a:cubicBezTo>
                  <a:cubicBezTo>
                    <a:pt x="23" y="10"/>
                    <a:pt x="23" y="10"/>
                    <a:pt x="22" y="10"/>
                  </a:cubicBezTo>
                  <a:cubicBezTo>
                    <a:pt x="21" y="10"/>
                    <a:pt x="20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8" y="10"/>
                    <a:pt x="17" y="10"/>
                    <a:pt x="17" y="9"/>
                  </a:cubicBezTo>
                  <a:cubicBezTo>
                    <a:pt x="17" y="9"/>
                    <a:pt x="17" y="9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8"/>
                    <a:pt x="19" y="8"/>
                  </a:cubicBezTo>
                  <a:cubicBezTo>
                    <a:pt x="20" y="9"/>
                    <a:pt x="21" y="9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7"/>
                    <a:pt x="22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2" y="6"/>
                    <a:pt x="22" y="6"/>
                    <a:pt x="21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8" y="4"/>
                    <a:pt x="19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2" y="2"/>
                    <a:pt x="21" y="2"/>
                  </a:cubicBezTo>
                  <a:cubicBezTo>
                    <a:pt x="21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8" y="3"/>
                    <a:pt x="18" y="3"/>
                  </a:cubicBezTo>
                  <a:cubicBezTo>
                    <a:pt x="18" y="3"/>
                    <a:pt x="18" y="3"/>
                    <a:pt x="17" y="2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8" y="1"/>
                    <a:pt x="18" y="1"/>
                  </a:cubicBezTo>
                  <a:cubicBezTo>
                    <a:pt x="18" y="1"/>
                    <a:pt x="18" y="1"/>
                    <a:pt x="19" y="1"/>
                  </a:cubicBezTo>
                  <a:cubicBezTo>
                    <a:pt x="20" y="0"/>
                    <a:pt x="21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lose/>
                  <a:moveTo>
                    <a:pt x="33" y="5"/>
                  </a:moveTo>
                  <a:cubicBezTo>
                    <a:pt x="33" y="6"/>
                    <a:pt x="32" y="6"/>
                    <a:pt x="32" y="6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10"/>
                    <a:pt x="31" y="10"/>
                    <a:pt x="31" y="10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7" y="0"/>
                    <a:pt x="27" y="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2" y="0"/>
                    <a:pt x="32" y="1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3" y="5"/>
                    <a:pt x="33" y="5"/>
                  </a:cubicBezTo>
                  <a:close/>
                  <a:moveTo>
                    <a:pt x="69" y="7"/>
                  </a:moveTo>
                  <a:cubicBezTo>
                    <a:pt x="69" y="7"/>
                    <a:pt x="69" y="7"/>
                    <a:pt x="68" y="6"/>
                  </a:cubicBezTo>
                  <a:cubicBezTo>
                    <a:pt x="68" y="6"/>
                    <a:pt x="68" y="6"/>
                    <a:pt x="67" y="6"/>
                  </a:cubicBezTo>
                  <a:cubicBezTo>
                    <a:pt x="67" y="6"/>
                    <a:pt x="67" y="6"/>
                    <a:pt x="66" y="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6" y="8"/>
                    <a:pt x="66" y="8"/>
                    <a:pt x="67" y="8"/>
                  </a:cubicBezTo>
                  <a:cubicBezTo>
                    <a:pt x="67" y="8"/>
                    <a:pt x="67" y="9"/>
                    <a:pt x="67" y="9"/>
                  </a:cubicBezTo>
                  <a:cubicBezTo>
                    <a:pt x="68" y="9"/>
                    <a:pt x="68" y="8"/>
                    <a:pt x="68" y="8"/>
                  </a:cubicBezTo>
                  <a:cubicBezTo>
                    <a:pt x="68" y="8"/>
                    <a:pt x="69" y="8"/>
                    <a:pt x="6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9" y="8"/>
                    <a:pt x="69" y="7"/>
                    <a:pt x="69" y="7"/>
                  </a:cubicBezTo>
                  <a:close/>
                  <a:moveTo>
                    <a:pt x="67" y="5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9" y="4"/>
                    <a:pt x="69" y="4"/>
                    <a:pt x="69" y="3"/>
                  </a:cubicBezTo>
                  <a:cubicBezTo>
                    <a:pt x="69" y="2"/>
                    <a:pt x="69" y="2"/>
                    <a:pt x="68" y="2"/>
                  </a:cubicBezTo>
                  <a:cubicBezTo>
                    <a:pt x="68" y="2"/>
                    <a:pt x="67" y="2"/>
                    <a:pt x="67" y="2"/>
                  </a:cubicBezTo>
                  <a:cubicBezTo>
                    <a:pt x="66" y="2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7" y="4"/>
                    <a:pt x="67" y="4"/>
                    <a:pt x="67" y="5"/>
                  </a:cubicBezTo>
                  <a:close/>
                  <a:moveTo>
                    <a:pt x="71" y="7"/>
                  </a:moveTo>
                  <a:cubicBezTo>
                    <a:pt x="71" y="9"/>
                    <a:pt x="71" y="10"/>
                    <a:pt x="69" y="10"/>
                  </a:cubicBezTo>
                  <a:cubicBezTo>
                    <a:pt x="69" y="10"/>
                    <a:pt x="68" y="10"/>
                    <a:pt x="67" y="10"/>
                  </a:cubicBezTo>
                  <a:cubicBezTo>
                    <a:pt x="67" y="10"/>
                    <a:pt x="66" y="10"/>
                    <a:pt x="65" y="10"/>
                  </a:cubicBezTo>
                  <a:cubicBezTo>
                    <a:pt x="64" y="10"/>
                    <a:pt x="64" y="9"/>
                    <a:pt x="64" y="7"/>
                  </a:cubicBezTo>
                  <a:cubicBezTo>
                    <a:pt x="64" y="6"/>
                    <a:pt x="64" y="6"/>
                    <a:pt x="65" y="5"/>
                  </a:cubicBezTo>
                  <a:cubicBezTo>
                    <a:pt x="64" y="5"/>
                    <a:pt x="64" y="4"/>
                    <a:pt x="64" y="3"/>
                  </a:cubicBezTo>
                  <a:cubicBezTo>
                    <a:pt x="64" y="3"/>
                    <a:pt x="64" y="2"/>
                    <a:pt x="64" y="2"/>
                  </a:cubicBezTo>
                  <a:cubicBezTo>
                    <a:pt x="64" y="2"/>
                    <a:pt x="64" y="1"/>
                    <a:pt x="65" y="1"/>
                  </a:cubicBezTo>
                  <a:cubicBezTo>
                    <a:pt x="65" y="1"/>
                    <a:pt x="65" y="1"/>
                    <a:pt x="66" y="1"/>
                  </a:cubicBezTo>
                  <a:cubicBezTo>
                    <a:pt x="66" y="1"/>
                    <a:pt x="67" y="1"/>
                    <a:pt x="67" y="1"/>
                  </a:cubicBezTo>
                  <a:cubicBezTo>
                    <a:pt x="68" y="1"/>
                    <a:pt x="69" y="1"/>
                    <a:pt x="69" y="1"/>
                  </a:cubicBezTo>
                  <a:cubicBezTo>
                    <a:pt x="69" y="1"/>
                    <a:pt x="70" y="1"/>
                    <a:pt x="70" y="1"/>
                  </a:cubicBezTo>
                  <a:cubicBezTo>
                    <a:pt x="70" y="1"/>
                    <a:pt x="71" y="2"/>
                    <a:pt x="71" y="2"/>
                  </a:cubicBezTo>
                  <a:cubicBezTo>
                    <a:pt x="71" y="2"/>
                    <a:pt x="71" y="3"/>
                    <a:pt x="71" y="3"/>
                  </a:cubicBezTo>
                  <a:cubicBezTo>
                    <a:pt x="71" y="4"/>
                    <a:pt x="71" y="5"/>
                    <a:pt x="70" y="5"/>
                  </a:cubicBezTo>
                  <a:cubicBezTo>
                    <a:pt x="71" y="6"/>
                    <a:pt x="71" y="6"/>
                    <a:pt x="7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3" name="Freeform 125"/>
            <p:cNvSpPr>
              <a:spLocks noEditPoints="1" noChangeArrowheads="1"/>
            </p:cNvSpPr>
            <p:nvPr/>
          </p:nvSpPr>
          <p:spPr bwMode="auto">
            <a:xfrm>
              <a:off x="685800" y="425450"/>
              <a:ext cx="139700" cy="84138"/>
            </a:xfrm>
            <a:custGeom>
              <a:avLst/>
              <a:gdLst>
                <a:gd name="T0" fmla="*/ 6 w 43"/>
                <a:gd name="T1" fmla="*/ 0 h 26"/>
                <a:gd name="T2" fmla="*/ 9 w 43"/>
                <a:gd name="T3" fmla="*/ 2 h 26"/>
                <a:gd name="T4" fmla="*/ 7 w 43"/>
                <a:gd name="T5" fmla="*/ 4 h 26"/>
                <a:gd name="T6" fmla="*/ 9 w 43"/>
                <a:gd name="T7" fmla="*/ 7 h 26"/>
                <a:gd name="T8" fmla="*/ 8 w 43"/>
                <a:gd name="T9" fmla="*/ 9 h 26"/>
                <a:gd name="T10" fmla="*/ 5 w 43"/>
                <a:gd name="T11" fmla="*/ 10 h 26"/>
                <a:gd name="T12" fmla="*/ 0 w 43"/>
                <a:gd name="T13" fmla="*/ 0 h 26"/>
                <a:gd name="T14" fmla="*/ 4 w 43"/>
                <a:gd name="T15" fmla="*/ 4 h 26"/>
                <a:gd name="T16" fmla="*/ 6 w 43"/>
                <a:gd name="T17" fmla="*/ 3 h 26"/>
                <a:gd name="T18" fmla="*/ 4 w 43"/>
                <a:gd name="T19" fmla="*/ 2 h 26"/>
                <a:gd name="T20" fmla="*/ 3 w 43"/>
                <a:gd name="T21" fmla="*/ 4 h 26"/>
                <a:gd name="T22" fmla="*/ 5 w 43"/>
                <a:gd name="T23" fmla="*/ 7 h 26"/>
                <a:gd name="T24" fmla="*/ 6 w 43"/>
                <a:gd name="T25" fmla="*/ 6 h 26"/>
                <a:gd name="T26" fmla="*/ 5 w 43"/>
                <a:gd name="T27" fmla="*/ 5 h 26"/>
                <a:gd name="T28" fmla="*/ 3 w 43"/>
                <a:gd name="T29" fmla="*/ 7 h 26"/>
                <a:gd name="T30" fmla="*/ 13 w 43"/>
                <a:gd name="T31" fmla="*/ 8 h 26"/>
                <a:gd name="T32" fmla="*/ 9 w 43"/>
                <a:gd name="T33" fmla="*/ 10 h 26"/>
                <a:gd name="T34" fmla="*/ 16 w 43"/>
                <a:gd name="T35" fmla="*/ 0 h 26"/>
                <a:gd name="T36" fmla="*/ 17 w 43"/>
                <a:gd name="T37" fmla="*/ 10 h 26"/>
                <a:gd name="T38" fmla="*/ 16 w 43"/>
                <a:gd name="T39" fmla="*/ 6 h 26"/>
                <a:gd name="T40" fmla="*/ 14 w 43"/>
                <a:gd name="T41" fmla="*/ 6 h 26"/>
                <a:gd name="T42" fmla="*/ 21 w 43"/>
                <a:gd name="T43" fmla="*/ 0 h 26"/>
                <a:gd name="T44" fmla="*/ 28 w 43"/>
                <a:gd name="T45" fmla="*/ 5 h 26"/>
                <a:gd name="T46" fmla="*/ 31 w 43"/>
                <a:gd name="T47" fmla="*/ 0 h 26"/>
                <a:gd name="T48" fmla="*/ 28 w 43"/>
                <a:gd name="T49" fmla="*/ 10 h 26"/>
                <a:gd name="T50" fmla="*/ 24 w 43"/>
                <a:gd name="T51" fmla="*/ 10 h 26"/>
                <a:gd name="T52" fmla="*/ 21 w 43"/>
                <a:gd name="T53" fmla="*/ 0 h 26"/>
                <a:gd name="T54" fmla="*/ 36 w 43"/>
                <a:gd name="T55" fmla="*/ 0 h 26"/>
                <a:gd name="T56" fmla="*/ 39 w 43"/>
                <a:gd name="T57" fmla="*/ 0 h 26"/>
                <a:gd name="T58" fmla="*/ 39 w 43"/>
                <a:gd name="T59" fmla="*/ 3 h 26"/>
                <a:gd name="T60" fmla="*/ 39 w 43"/>
                <a:gd name="T61" fmla="*/ 10 h 26"/>
                <a:gd name="T62" fmla="*/ 36 w 43"/>
                <a:gd name="T63" fmla="*/ 7 h 26"/>
                <a:gd name="T64" fmla="*/ 33 w 43"/>
                <a:gd name="T65" fmla="*/ 10 h 26"/>
                <a:gd name="T66" fmla="*/ 0 w 43"/>
                <a:gd name="T67" fmla="*/ 16 h 26"/>
                <a:gd name="T68" fmla="*/ 6 w 43"/>
                <a:gd name="T69" fmla="*/ 21 h 26"/>
                <a:gd name="T70" fmla="*/ 9 w 43"/>
                <a:gd name="T71" fmla="*/ 16 h 26"/>
                <a:gd name="T72" fmla="*/ 6 w 43"/>
                <a:gd name="T73" fmla="*/ 26 h 26"/>
                <a:gd name="T74" fmla="*/ 3 w 43"/>
                <a:gd name="T75" fmla="*/ 26 h 26"/>
                <a:gd name="T76" fmla="*/ 0 w 43"/>
                <a:gd name="T77" fmla="*/ 16 h 26"/>
                <a:gd name="T78" fmla="*/ 14 w 43"/>
                <a:gd name="T79" fmla="*/ 24 h 26"/>
                <a:gd name="T80" fmla="*/ 10 w 43"/>
                <a:gd name="T81" fmla="*/ 26 h 26"/>
                <a:gd name="T82" fmla="*/ 17 w 43"/>
                <a:gd name="T83" fmla="*/ 16 h 26"/>
                <a:gd name="T84" fmla="*/ 18 w 43"/>
                <a:gd name="T85" fmla="*/ 26 h 26"/>
                <a:gd name="T86" fmla="*/ 17 w 43"/>
                <a:gd name="T87" fmla="*/ 22 h 26"/>
                <a:gd name="T88" fmla="*/ 14 w 43"/>
                <a:gd name="T89" fmla="*/ 22 h 26"/>
                <a:gd name="T90" fmla="*/ 22 w 43"/>
                <a:gd name="T91" fmla="*/ 16 h 26"/>
                <a:gd name="T92" fmla="*/ 27 w 43"/>
                <a:gd name="T93" fmla="*/ 22 h 26"/>
                <a:gd name="T94" fmla="*/ 33 w 43"/>
                <a:gd name="T95" fmla="*/ 16 h 26"/>
                <a:gd name="T96" fmla="*/ 31 w 43"/>
                <a:gd name="T97" fmla="*/ 26 h 26"/>
                <a:gd name="T98" fmla="*/ 29 w 43"/>
                <a:gd name="T99" fmla="*/ 26 h 26"/>
                <a:gd name="T100" fmla="*/ 24 w 43"/>
                <a:gd name="T101" fmla="*/ 18 h 26"/>
                <a:gd name="T102" fmla="*/ 22 w 43"/>
                <a:gd name="T103" fmla="*/ 26 h 26"/>
                <a:gd name="T104" fmla="*/ 35 w 43"/>
                <a:gd name="T105" fmla="*/ 16 h 26"/>
                <a:gd name="T106" fmla="*/ 43 w 43"/>
                <a:gd name="T107" fmla="*/ 18 h 26"/>
                <a:gd name="T108" fmla="*/ 38 w 43"/>
                <a:gd name="T109" fmla="*/ 20 h 26"/>
                <a:gd name="T110" fmla="*/ 43 w 43"/>
                <a:gd name="T111" fmla="*/ 22 h 26"/>
                <a:gd name="T112" fmla="*/ 38 w 43"/>
                <a:gd name="T113" fmla="*/ 23 h 26"/>
                <a:gd name="T114" fmla="*/ 43 w 43"/>
                <a:gd name="T115" fmla="*/ 26 h 26"/>
                <a:gd name="T116" fmla="*/ 35 w 43"/>
                <a:gd name="T117" fmla="*/ 16 h 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3"/>
                <a:gd name="T178" fmla="*/ 0 h 26"/>
                <a:gd name="T179" fmla="*/ 43 w 43"/>
                <a:gd name="T180" fmla="*/ 26 h 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3" h="26">
                  <a:moveTo>
                    <a:pt x="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1"/>
                    <a:pt x="9" y="2"/>
                    <a:pt x="9" y="2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7"/>
                    <a:pt x="9" y="8"/>
                    <a:pt x="9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3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lose/>
                  <a:moveTo>
                    <a:pt x="3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16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6" y="6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21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33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lose/>
                  <a:moveTo>
                    <a:pt x="0" y="16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6"/>
                    <a:pt x="0" y="16"/>
                    <a:pt x="0" y="16"/>
                  </a:cubicBezTo>
                  <a:close/>
                  <a:moveTo>
                    <a:pt x="17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17" y="22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2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35" y="16"/>
                  </a:moveTo>
                  <a:cubicBezTo>
                    <a:pt x="43" y="16"/>
                    <a:pt x="43" y="16"/>
                    <a:pt x="43" y="16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16"/>
                    <a:pt x="35" y="16"/>
                    <a:pt x="3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24" name="组合 305"/>
          <p:cNvGrpSpPr/>
          <p:nvPr/>
        </p:nvGrpSpPr>
        <p:grpSpPr bwMode="auto">
          <a:xfrm>
            <a:off x="7673975" y="3140075"/>
            <a:ext cx="442913" cy="442913"/>
            <a:chOff x="0" y="0"/>
            <a:chExt cx="1149351" cy="1152525"/>
          </a:xfrm>
        </p:grpSpPr>
        <p:sp>
          <p:nvSpPr>
            <p:cNvPr id="39025" name="Oval 27"/>
            <p:cNvSpPr>
              <a:spLocks noChangeArrowheads="1"/>
            </p:cNvSpPr>
            <p:nvPr/>
          </p:nvSpPr>
          <p:spPr bwMode="auto">
            <a:xfrm>
              <a:off x="0" y="0"/>
              <a:ext cx="1149350" cy="1152525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6" name="Freeform 127"/>
            <p:cNvSpPr>
              <a:spLocks noChangeArrowheads="1"/>
            </p:cNvSpPr>
            <p:nvPr/>
          </p:nvSpPr>
          <p:spPr bwMode="auto">
            <a:xfrm>
              <a:off x="188913" y="369887"/>
              <a:ext cx="960438" cy="782638"/>
            </a:xfrm>
            <a:custGeom>
              <a:avLst/>
              <a:gdLst>
                <a:gd name="T0" fmla="*/ 238 w 296"/>
                <a:gd name="T1" fmla="*/ 0 h 241"/>
                <a:gd name="T2" fmla="*/ 296 w 296"/>
                <a:gd name="T3" fmla="*/ 59 h 241"/>
                <a:gd name="T4" fmla="*/ 296 w 296"/>
                <a:gd name="T5" fmla="*/ 63 h 241"/>
                <a:gd name="T6" fmla="*/ 119 w 296"/>
                <a:gd name="T7" fmla="*/ 241 h 241"/>
                <a:gd name="T8" fmla="*/ 113 w 296"/>
                <a:gd name="T9" fmla="*/ 240 h 241"/>
                <a:gd name="T10" fmla="*/ 0 w 296"/>
                <a:gd name="T11" fmla="*/ 126 h 241"/>
                <a:gd name="T12" fmla="*/ 238 w 296"/>
                <a:gd name="T13" fmla="*/ 0 h 2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96"/>
                <a:gd name="T22" fmla="*/ 0 h 241"/>
                <a:gd name="T23" fmla="*/ 296 w 296"/>
                <a:gd name="T24" fmla="*/ 241 h 2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96" h="241">
                  <a:moveTo>
                    <a:pt x="238" y="0"/>
                  </a:moveTo>
                  <a:cubicBezTo>
                    <a:pt x="296" y="59"/>
                    <a:pt x="296" y="59"/>
                    <a:pt x="296" y="59"/>
                  </a:cubicBezTo>
                  <a:cubicBezTo>
                    <a:pt x="296" y="60"/>
                    <a:pt x="296" y="62"/>
                    <a:pt x="296" y="63"/>
                  </a:cubicBezTo>
                  <a:cubicBezTo>
                    <a:pt x="296" y="161"/>
                    <a:pt x="217" y="241"/>
                    <a:pt x="119" y="241"/>
                  </a:cubicBezTo>
                  <a:cubicBezTo>
                    <a:pt x="117" y="241"/>
                    <a:pt x="115" y="241"/>
                    <a:pt x="113" y="24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238" y="0"/>
                    <a:pt x="238" y="0"/>
                    <a:pt x="238" y="0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7" name="Freeform 128"/>
            <p:cNvSpPr>
              <a:spLocks noChangeArrowheads="1"/>
            </p:cNvSpPr>
            <p:nvPr/>
          </p:nvSpPr>
          <p:spPr bwMode="auto">
            <a:xfrm>
              <a:off x="188913" y="369887"/>
              <a:ext cx="771525" cy="409575"/>
            </a:xfrm>
            <a:custGeom>
              <a:avLst/>
              <a:gdLst>
                <a:gd name="T0" fmla="*/ 0 w 486"/>
                <a:gd name="T1" fmla="*/ 258 h 258"/>
                <a:gd name="T2" fmla="*/ 486 w 486"/>
                <a:gd name="T3" fmla="*/ 0 h 258"/>
                <a:gd name="T4" fmla="*/ 486 w 486"/>
                <a:gd name="T5" fmla="*/ 0 h 258"/>
                <a:gd name="T6" fmla="*/ 486 w 486"/>
                <a:gd name="T7" fmla="*/ 258 h 258"/>
                <a:gd name="T8" fmla="*/ 0 w 486"/>
                <a:gd name="T9" fmla="*/ 258 h 258"/>
                <a:gd name="T10" fmla="*/ 0 w 486"/>
                <a:gd name="T11" fmla="*/ 258 h 258"/>
                <a:gd name="T12" fmla="*/ 0 w 486"/>
                <a:gd name="T13" fmla="*/ 258 h 258"/>
                <a:gd name="T14" fmla="*/ 0 w 486"/>
                <a:gd name="T15" fmla="*/ 258 h 2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6"/>
                <a:gd name="T25" fmla="*/ 0 h 258"/>
                <a:gd name="T26" fmla="*/ 486 w 486"/>
                <a:gd name="T27" fmla="*/ 258 h 2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6" h="258">
                  <a:moveTo>
                    <a:pt x="0" y="258"/>
                  </a:moveTo>
                  <a:lnTo>
                    <a:pt x="486" y="0"/>
                  </a:lnTo>
                  <a:lnTo>
                    <a:pt x="486" y="0"/>
                  </a:lnTo>
                  <a:lnTo>
                    <a:pt x="486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8" name="Freeform 129"/>
            <p:cNvSpPr>
              <a:spLocks noChangeArrowheads="1"/>
            </p:cNvSpPr>
            <p:nvPr/>
          </p:nvSpPr>
          <p:spPr bwMode="auto">
            <a:xfrm>
              <a:off x="188913" y="676275"/>
              <a:ext cx="193675" cy="103188"/>
            </a:xfrm>
            <a:custGeom>
              <a:avLst/>
              <a:gdLst>
                <a:gd name="T0" fmla="*/ 0 w 122"/>
                <a:gd name="T1" fmla="*/ 65 h 65"/>
                <a:gd name="T2" fmla="*/ 122 w 122"/>
                <a:gd name="T3" fmla="*/ 0 h 65"/>
                <a:gd name="T4" fmla="*/ 122 w 122"/>
                <a:gd name="T5" fmla="*/ 65 h 65"/>
                <a:gd name="T6" fmla="*/ 0 w 122"/>
                <a:gd name="T7" fmla="*/ 65 h 65"/>
                <a:gd name="T8" fmla="*/ 0 w 122"/>
                <a:gd name="T9" fmla="*/ 65 h 65"/>
                <a:gd name="T10" fmla="*/ 0 w 122"/>
                <a:gd name="T11" fmla="*/ 65 h 65"/>
                <a:gd name="T12" fmla="*/ 0 w 122"/>
                <a:gd name="T13" fmla="*/ 65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2"/>
                <a:gd name="T22" fmla="*/ 0 h 65"/>
                <a:gd name="T23" fmla="*/ 122 w 122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2" h="65">
                  <a:moveTo>
                    <a:pt x="0" y="65"/>
                  </a:moveTo>
                  <a:lnTo>
                    <a:pt x="122" y="0"/>
                  </a:lnTo>
                  <a:lnTo>
                    <a:pt x="122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9" name="Freeform 130"/>
            <p:cNvSpPr>
              <a:spLocks noEditPoints="1" noChangeArrowheads="1"/>
            </p:cNvSpPr>
            <p:nvPr/>
          </p:nvSpPr>
          <p:spPr bwMode="auto">
            <a:xfrm>
              <a:off x="227013" y="698500"/>
              <a:ext cx="117475" cy="68263"/>
            </a:xfrm>
            <a:custGeom>
              <a:avLst/>
              <a:gdLst>
                <a:gd name="T0" fmla="*/ 0 w 36"/>
                <a:gd name="T1" fmla="*/ 19 h 21"/>
                <a:gd name="T2" fmla="*/ 2 w 36"/>
                <a:gd name="T3" fmla="*/ 17 h 21"/>
                <a:gd name="T4" fmla="*/ 2 w 36"/>
                <a:gd name="T5" fmla="*/ 20 h 21"/>
                <a:gd name="T6" fmla="*/ 0 w 36"/>
                <a:gd name="T7" fmla="*/ 20 h 21"/>
                <a:gd name="T8" fmla="*/ 0 w 36"/>
                <a:gd name="T9" fmla="*/ 19 h 21"/>
                <a:gd name="T10" fmla="*/ 9 w 36"/>
                <a:gd name="T11" fmla="*/ 14 h 21"/>
                <a:gd name="T12" fmla="*/ 11 w 36"/>
                <a:gd name="T13" fmla="*/ 13 h 21"/>
                <a:gd name="T14" fmla="*/ 12 w 36"/>
                <a:gd name="T15" fmla="*/ 16 h 21"/>
                <a:gd name="T16" fmla="*/ 15 w 36"/>
                <a:gd name="T17" fmla="*/ 18 h 21"/>
                <a:gd name="T18" fmla="*/ 17 w 36"/>
                <a:gd name="T19" fmla="*/ 16 h 21"/>
                <a:gd name="T20" fmla="*/ 18 w 36"/>
                <a:gd name="T21" fmla="*/ 9 h 21"/>
                <a:gd name="T22" fmla="*/ 21 w 36"/>
                <a:gd name="T23" fmla="*/ 8 h 21"/>
                <a:gd name="T24" fmla="*/ 21 w 36"/>
                <a:gd name="T25" fmla="*/ 9 h 21"/>
                <a:gd name="T26" fmla="*/ 19 w 36"/>
                <a:gd name="T27" fmla="*/ 18 h 21"/>
                <a:gd name="T28" fmla="*/ 14 w 36"/>
                <a:gd name="T29" fmla="*/ 21 h 21"/>
                <a:gd name="T30" fmla="*/ 10 w 36"/>
                <a:gd name="T31" fmla="*/ 18 h 21"/>
                <a:gd name="T32" fmla="*/ 9 w 36"/>
                <a:gd name="T33" fmla="*/ 14 h 21"/>
                <a:gd name="T34" fmla="*/ 23 w 36"/>
                <a:gd name="T35" fmla="*/ 6 h 21"/>
                <a:gd name="T36" fmla="*/ 26 w 36"/>
                <a:gd name="T37" fmla="*/ 5 h 21"/>
                <a:gd name="T38" fmla="*/ 26 w 36"/>
                <a:gd name="T39" fmla="*/ 9 h 21"/>
                <a:gd name="T40" fmla="*/ 27 w 36"/>
                <a:gd name="T41" fmla="*/ 16 h 21"/>
                <a:gd name="T42" fmla="*/ 29 w 36"/>
                <a:gd name="T43" fmla="*/ 18 h 21"/>
                <a:gd name="T44" fmla="*/ 32 w 36"/>
                <a:gd name="T45" fmla="*/ 16 h 21"/>
                <a:gd name="T46" fmla="*/ 33 w 36"/>
                <a:gd name="T47" fmla="*/ 9 h 21"/>
                <a:gd name="T48" fmla="*/ 32 w 36"/>
                <a:gd name="T49" fmla="*/ 1 h 21"/>
                <a:gd name="T50" fmla="*/ 34 w 36"/>
                <a:gd name="T51" fmla="*/ 0 h 21"/>
                <a:gd name="T52" fmla="*/ 36 w 36"/>
                <a:gd name="T53" fmla="*/ 9 h 21"/>
                <a:gd name="T54" fmla="*/ 34 w 36"/>
                <a:gd name="T55" fmla="*/ 18 h 21"/>
                <a:gd name="T56" fmla="*/ 29 w 36"/>
                <a:gd name="T57" fmla="*/ 21 h 21"/>
                <a:gd name="T58" fmla="*/ 25 w 36"/>
                <a:gd name="T59" fmla="*/ 18 h 21"/>
                <a:gd name="T60" fmla="*/ 23 w 36"/>
                <a:gd name="T61" fmla="*/ 9 h 21"/>
                <a:gd name="T62" fmla="*/ 23 w 36"/>
                <a:gd name="T63" fmla="*/ 6 h 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"/>
                <a:gd name="T97" fmla="*/ 0 h 21"/>
                <a:gd name="T98" fmla="*/ 36 w 36"/>
                <a:gd name="T99" fmla="*/ 21 h 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" h="21">
                  <a:moveTo>
                    <a:pt x="0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9"/>
                    <a:pt x="0" y="19"/>
                  </a:cubicBezTo>
                  <a:close/>
                  <a:moveTo>
                    <a:pt x="9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6"/>
                    <a:pt x="12" y="16"/>
                  </a:cubicBezTo>
                  <a:cubicBezTo>
                    <a:pt x="12" y="18"/>
                    <a:pt x="13" y="18"/>
                    <a:pt x="15" y="18"/>
                  </a:cubicBezTo>
                  <a:cubicBezTo>
                    <a:pt x="16" y="18"/>
                    <a:pt x="16" y="18"/>
                    <a:pt x="17" y="16"/>
                  </a:cubicBezTo>
                  <a:cubicBezTo>
                    <a:pt x="18" y="15"/>
                    <a:pt x="18" y="13"/>
                    <a:pt x="18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9"/>
                  </a:cubicBezTo>
                  <a:cubicBezTo>
                    <a:pt x="21" y="13"/>
                    <a:pt x="20" y="15"/>
                    <a:pt x="19" y="18"/>
                  </a:cubicBezTo>
                  <a:cubicBezTo>
                    <a:pt x="18" y="20"/>
                    <a:pt x="17" y="21"/>
                    <a:pt x="14" y="21"/>
                  </a:cubicBezTo>
                  <a:cubicBezTo>
                    <a:pt x="13" y="21"/>
                    <a:pt x="11" y="20"/>
                    <a:pt x="10" y="18"/>
                  </a:cubicBezTo>
                  <a:cubicBezTo>
                    <a:pt x="9" y="17"/>
                    <a:pt x="9" y="16"/>
                    <a:pt x="9" y="14"/>
                  </a:cubicBezTo>
                  <a:close/>
                  <a:moveTo>
                    <a:pt x="23" y="6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7"/>
                    <a:pt x="26" y="9"/>
                  </a:cubicBezTo>
                  <a:cubicBezTo>
                    <a:pt x="26" y="12"/>
                    <a:pt x="26" y="15"/>
                    <a:pt x="27" y="16"/>
                  </a:cubicBezTo>
                  <a:cubicBezTo>
                    <a:pt x="27" y="18"/>
                    <a:pt x="28" y="18"/>
                    <a:pt x="29" y="18"/>
                  </a:cubicBezTo>
                  <a:cubicBezTo>
                    <a:pt x="30" y="18"/>
                    <a:pt x="31" y="18"/>
                    <a:pt x="32" y="16"/>
                  </a:cubicBezTo>
                  <a:cubicBezTo>
                    <a:pt x="33" y="15"/>
                    <a:pt x="33" y="12"/>
                    <a:pt x="33" y="9"/>
                  </a:cubicBezTo>
                  <a:cubicBezTo>
                    <a:pt x="33" y="5"/>
                    <a:pt x="33" y="3"/>
                    <a:pt x="32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2"/>
                    <a:pt x="36" y="5"/>
                    <a:pt x="36" y="9"/>
                  </a:cubicBezTo>
                  <a:cubicBezTo>
                    <a:pt x="36" y="13"/>
                    <a:pt x="35" y="15"/>
                    <a:pt x="34" y="18"/>
                  </a:cubicBezTo>
                  <a:cubicBezTo>
                    <a:pt x="33" y="20"/>
                    <a:pt x="31" y="21"/>
                    <a:pt x="29" y="21"/>
                  </a:cubicBezTo>
                  <a:cubicBezTo>
                    <a:pt x="28" y="21"/>
                    <a:pt x="26" y="20"/>
                    <a:pt x="25" y="18"/>
                  </a:cubicBezTo>
                  <a:cubicBezTo>
                    <a:pt x="24" y="16"/>
                    <a:pt x="23" y="13"/>
                    <a:pt x="23" y="9"/>
                  </a:cubicBezTo>
                  <a:cubicBezTo>
                    <a:pt x="23" y="8"/>
                    <a:pt x="23" y="7"/>
                    <a:pt x="23" y="6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0" name="Freeform 131"/>
            <p:cNvSpPr>
              <a:spLocks noEditPoints="1" noChangeArrowheads="1"/>
            </p:cNvSpPr>
            <p:nvPr/>
          </p:nvSpPr>
          <p:spPr bwMode="auto">
            <a:xfrm>
              <a:off x="403225" y="646112"/>
              <a:ext cx="155575" cy="117475"/>
            </a:xfrm>
            <a:custGeom>
              <a:avLst/>
              <a:gdLst>
                <a:gd name="T0" fmla="*/ 73 w 98"/>
                <a:gd name="T1" fmla="*/ 31 h 74"/>
                <a:gd name="T2" fmla="*/ 79 w 98"/>
                <a:gd name="T3" fmla="*/ 47 h 74"/>
                <a:gd name="T4" fmla="*/ 98 w 98"/>
                <a:gd name="T5" fmla="*/ 47 h 74"/>
                <a:gd name="T6" fmla="*/ 83 w 98"/>
                <a:gd name="T7" fmla="*/ 57 h 74"/>
                <a:gd name="T8" fmla="*/ 87 w 98"/>
                <a:gd name="T9" fmla="*/ 74 h 74"/>
                <a:gd name="T10" fmla="*/ 73 w 98"/>
                <a:gd name="T11" fmla="*/ 64 h 74"/>
                <a:gd name="T12" fmla="*/ 61 w 98"/>
                <a:gd name="T13" fmla="*/ 74 h 74"/>
                <a:gd name="T14" fmla="*/ 65 w 98"/>
                <a:gd name="T15" fmla="*/ 57 h 74"/>
                <a:gd name="T16" fmla="*/ 51 w 98"/>
                <a:gd name="T17" fmla="*/ 47 h 74"/>
                <a:gd name="T18" fmla="*/ 69 w 98"/>
                <a:gd name="T19" fmla="*/ 47 h 74"/>
                <a:gd name="T20" fmla="*/ 73 w 98"/>
                <a:gd name="T21" fmla="*/ 31 h 74"/>
                <a:gd name="T22" fmla="*/ 73 w 98"/>
                <a:gd name="T23" fmla="*/ 31 h 74"/>
                <a:gd name="T24" fmla="*/ 0 w 98"/>
                <a:gd name="T25" fmla="*/ 12 h 74"/>
                <a:gd name="T26" fmla="*/ 4 w 98"/>
                <a:gd name="T27" fmla="*/ 10 h 74"/>
                <a:gd name="T28" fmla="*/ 14 w 98"/>
                <a:gd name="T29" fmla="*/ 10 h 74"/>
                <a:gd name="T30" fmla="*/ 16 w 98"/>
                <a:gd name="T31" fmla="*/ 4 h 74"/>
                <a:gd name="T32" fmla="*/ 22 w 98"/>
                <a:gd name="T33" fmla="*/ 0 h 74"/>
                <a:gd name="T34" fmla="*/ 24 w 98"/>
                <a:gd name="T35" fmla="*/ 10 h 74"/>
                <a:gd name="T36" fmla="*/ 42 w 98"/>
                <a:gd name="T37" fmla="*/ 10 h 74"/>
                <a:gd name="T38" fmla="*/ 28 w 98"/>
                <a:gd name="T39" fmla="*/ 21 h 74"/>
                <a:gd name="T40" fmla="*/ 32 w 98"/>
                <a:gd name="T41" fmla="*/ 37 h 74"/>
                <a:gd name="T42" fmla="*/ 18 w 98"/>
                <a:gd name="T43" fmla="*/ 27 h 74"/>
                <a:gd name="T44" fmla="*/ 6 w 98"/>
                <a:gd name="T45" fmla="*/ 37 h 74"/>
                <a:gd name="T46" fmla="*/ 10 w 98"/>
                <a:gd name="T47" fmla="*/ 21 h 74"/>
                <a:gd name="T48" fmla="*/ 0 w 98"/>
                <a:gd name="T49" fmla="*/ 12 h 74"/>
                <a:gd name="T50" fmla="*/ 0 w 98"/>
                <a:gd name="T51" fmla="*/ 12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8"/>
                <a:gd name="T79" fmla="*/ 0 h 74"/>
                <a:gd name="T80" fmla="*/ 98 w 98"/>
                <a:gd name="T81" fmla="*/ 74 h 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8" h="74">
                  <a:moveTo>
                    <a:pt x="73" y="31"/>
                  </a:moveTo>
                  <a:lnTo>
                    <a:pt x="79" y="47"/>
                  </a:lnTo>
                  <a:lnTo>
                    <a:pt x="98" y="47"/>
                  </a:lnTo>
                  <a:lnTo>
                    <a:pt x="83" y="57"/>
                  </a:lnTo>
                  <a:lnTo>
                    <a:pt x="87" y="74"/>
                  </a:lnTo>
                  <a:lnTo>
                    <a:pt x="73" y="64"/>
                  </a:lnTo>
                  <a:lnTo>
                    <a:pt x="61" y="74"/>
                  </a:lnTo>
                  <a:lnTo>
                    <a:pt x="65" y="57"/>
                  </a:lnTo>
                  <a:lnTo>
                    <a:pt x="51" y="47"/>
                  </a:lnTo>
                  <a:lnTo>
                    <a:pt x="69" y="47"/>
                  </a:lnTo>
                  <a:lnTo>
                    <a:pt x="73" y="31"/>
                  </a:lnTo>
                  <a:lnTo>
                    <a:pt x="73" y="31"/>
                  </a:lnTo>
                  <a:close/>
                  <a:moveTo>
                    <a:pt x="0" y="12"/>
                  </a:moveTo>
                  <a:lnTo>
                    <a:pt x="4" y="10"/>
                  </a:lnTo>
                  <a:lnTo>
                    <a:pt x="14" y="10"/>
                  </a:lnTo>
                  <a:lnTo>
                    <a:pt x="16" y="4"/>
                  </a:lnTo>
                  <a:lnTo>
                    <a:pt x="22" y="0"/>
                  </a:lnTo>
                  <a:lnTo>
                    <a:pt x="24" y="10"/>
                  </a:lnTo>
                  <a:lnTo>
                    <a:pt x="42" y="10"/>
                  </a:lnTo>
                  <a:lnTo>
                    <a:pt x="28" y="21"/>
                  </a:lnTo>
                  <a:lnTo>
                    <a:pt x="32" y="37"/>
                  </a:lnTo>
                  <a:lnTo>
                    <a:pt x="18" y="27"/>
                  </a:lnTo>
                  <a:lnTo>
                    <a:pt x="6" y="37"/>
                  </a:lnTo>
                  <a:lnTo>
                    <a:pt x="10" y="21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1" name="Freeform 132"/>
            <p:cNvSpPr>
              <a:spLocks noChangeArrowheads="1"/>
            </p:cNvSpPr>
            <p:nvPr/>
          </p:nvSpPr>
          <p:spPr bwMode="auto">
            <a:xfrm>
              <a:off x="857250" y="617537"/>
              <a:ext cx="90488" cy="109538"/>
            </a:xfrm>
            <a:custGeom>
              <a:avLst/>
              <a:gdLst>
                <a:gd name="T0" fmla="*/ 14 w 28"/>
                <a:gd name="T1" fmla="*/ 0 h 34"/>
                <a:gd name="T2" fmla="*/ 21 w 28"/>
                <a:gd name="T3" fmla="*/ 6 h 34"/>
                <a:gd name="T4" fmla="*/ 25 w 28"/>
                <a:gd name="T5" fmla="*/ 6 h 34"/>
                <a:gd name="T6" fmla="*/ 25 w 28"/>
                <a:gd name="T7" fmla="*/ 12 h 34"/>
                <a:gd name="T8" fmla="*/ 28 w 28"/>
                <a:gd name="T9" fmla="*/ 17 h 34"/>
                <a:gd name="T10" fmla="*/ 25 w 28"/>
                <a:gd name="T11" fmla="*/ 22 h 34"/>
                <a:gd name="T12" fmla="*/ 25 w 28"/>
                <a:gd name="T13" fmla="*/ 28 h 34"/>
                <a:gd name="T14" fmla="*/ 21 w 28"/>
                <a:gd name="T15" fmla="*/ 28 h 34"/>
                <a:gd name="T16" fmla="*/ 14 w 28"/>
                <a:gd name="T17" fmla="*/ 34 h 34"/>
                <a:gd name="T18" fmla="*/ 7 w 28"/>
                <a:gd name="T19" fmla="*/ 28 h 34"/>
                <a:gd name="T20" fmla="*/ 3 w 28"/>
                <a:gd name="T21" fmla="*/ 28 h 34"/>
                <a:gd name="T22" fmla="*/ 3 w 28"/>
                <a:gd name="T23" fmla="*/ 22 h 34"/>
                <a:gd name="T24" fmla="*/ 0 w 28"/>
                <a:gd name="T25" fmla="*/ 17 h 34"/>
                <a:gd name="T26" fmla="*/ 3 w 28"/>
                <a:gd name="T27" fmla="*/ 12 h 34"/>
                <a:gd name="T28" fmla="*/ 3 w 28"/>
                <a:gd name="T29" fmla="*/ 6 h 34"/>
                <a:gd name="T30" fmla="*/ 7 w 28"/>
                <a:gd name="T31" fmla="*/ 6 h 34"/>
                <a:gd name="T32" fmla="*/ 14 w 28"/>
                <a:gd name="T33" fmla="*/ 0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34"/>
                <a:gd name="T53" fmla="*/ 28 w 28"/>
                <a:gd name="T54" fmla="*/ 34 h 3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34">
                  <a:moveTo>
                    <a:pt x="14" y="0"/>
                  </a:moveTo>
                  <a:cubicBezTo>
                    <a:pt x="17" y="0"/>
                    <a:pt x="19" y="2"/>
                    <a:pt x="21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3"/>
                    <a:pt x="28" y="15"/>
                    <a:pt x="28" y="17"/>
                  </a:cubicBezTo>
                  <a:cubicBezTo>
                    <a:pt x="28" y="19"/>
                    <a:pt x="27" y="21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32"/>
                    <a:pt x="17" y="34"/>
                    <a:pt x="14" y="34"/>
                  </a:cubicBezTo>
                  <a:cubicBezTo>
                    <a:pt x="11" y="34"/>
                    <a:pt x="9" y="32"/>
                    <a:pt x="7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1"/>
                    <a:pt x="0" y="19"/>
                    <a:pt x="0" y="17"/>
                  </a:cubicBezTo>
                  <a:cubicBezTo>
                    <a:pt x="0" y="15"/>
                    <a:pt x="1" y="13"/>
                    <a:pt x="3" y="12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2"/>
                    <a:pt x="11" y="0"/>
                    <a:pt x="14" y="0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2" name="Freeform 133"/>
            <p:cNvSpPr>
              <a:spLocks noEditPoints="1" noChangeArrowheads="1"/>
            </p:cNvSpPr>
            <p:nvPr/>
          </p:nvSpPr>
          <p:spPr bwMode="auto">
            <a:xfrm>
              <a:off x="701675" y="369887"/>
              <a:ext cx="258763" cy="409575"/>
            </a:xfrm>
            <a:custGeom>
              <a:avLst/>
              <a:gdLst>
                <a:gd name="T0" fmla="*/ 46 w 80"/>
                <a:gd name="T1" fmla="*/ 112 h 126"/>
                <a:gd name="T2" fmla="*/ 65 w 80"/>
                <a:gd name="T3" fmla="*/ 114 h 126"/>
                <a:gd name="T4" fmla="*/ 80 w 80"/>
                <a:gd name="T5" fmla="*/ 113 h 126"/>
                <a:gd name="T6" fmla="*/ 80 w 80"/>
                <a:gd name="T7" fmla="*/ 126 h 126"/>
                <a:gd name="T8" fmla="*/ 46 w 80"/>
                <a:gd name="T9" fmla="*/ 126 h 126"/>
                <a:gd name="T10" fmla="*/ 46 w 80"/>
                <a:gd name="T11" fmla="*/ 112 h 126"/>
                <a:gd name="T12" fmla="*/ 0 w 80"/>
                <a:gd name="T13" fmla="*/ 42 h 126"/>
                <a:gd name="T14" fmla="*/ 80 w 80"/>
                <a:gd name="T15" fmla="*/ 0 h 126"/>
                <a:gd name="T16" fmla="*/ 80 w 80"/>
                <a:gd name="T17" fmla="*/ 0 h 126"/>
                <a:gd name="T18" fmla="*/ 80 w 80"/>
                <a:gd name="T19" fmla="*/ 71 h 126"/>
                <a:gd name="T20" fmla="*/ 65 w 80"/>
                <a:gd name="T21" fmla="*/ 70 h 126"/>
                <a:gd name="T22" fmla="*/ 43 w 80"/>
                <a:gd name="T23" fmla="*/ 73 h 126"/>
                <a:gd name="T24" fmla="*/ 43 w 80"/>
                <a:gd name="T25" fmla="*/ 63 h 126"/>
                <a:gd name="T26" fmla="*/ 46 w 80"/>
                <a:gd name="T27" fmla="*/ 63 h 126"/>
                <a:gd name="T28" fmla="*/ 46 w 80"/>
                <a:gd name="T29" fmla="*/ 52 h 126"/>
                <a:gd name="T30" fmla="*/ 49 w 80"/>
                <a:gd name="T31" fmla="*/ 52 h 126"/>
                <a:gd name="T32" fmla="*/ 49 w 80"/>
                <a:gd name="T33" fmla="*/ 42 h 126"/>
                <a:gd name="T34" fmla="*/ 0 w 80"/>
                <a:gd name="T35" fmla="*/ 42 h 1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0"/>
                <a:gd name="T55" fmla="*/ 0 h 126"/>
                <a:gd name="T56" fmla="*/ 80 w 80"/>
                <a:gd name="T57" fmla="*/ 126 h 12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0" h="126">
                  <a:moveTo>
                    <a:pt x="46" y="112"/>
                  </a:moveTo>
                  <a:cubicBezTo>
                    <a:pt x="52" y="114"/>
                    <a:pt x="58" y="114"/>
                    <a:pt x="65" y="114"/>
                  </a:cubicBezTo>
                  <a:cubicBezTo>
                    <a:pt x="70" y="114"/>
                    <a:pt x="76" y="114"/>
                    <a:pt x="80" y="113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12"/>
                    <a:pt x="46" y="112"/>
                    <a:pt x="46" y="112"/>
                  </a:cubicBezTo>
                  <a:close/>
                  <a:moveTo>
                    <a:pt x="0" y="42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6" y="70"/>
                    <a:pt x="70" y="70"/>
                    <a:pt x="65" y="70"/>
                  </a:cubicBezTo>
                  <a:cubicBezTo>
                    <a:pt x="57" y="70"/>
                    <a:pt x="49" y="71"/>
                    <a:pt x="43" y="7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0" y="42"/>
                    <a:pt x="0" y="42"/>
                    <a:pt x="0" y="42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3" name="Freeform 134"/>
            <p:cNvSpPr>
              <a:spLocks noEditPoints="1" noChangeArrowheads="1"/>
            </p:cNvSpPr>
            <p:nvPr/>
          </p:nvSpPr>
          <p:spPr bwMode="auto">
            <a:xfrm>
              <a:off x="577850" y="519112"/>
              <a:ext cx="273050" cy="241300"/>
            </a:xfrm>
            <a:custGeom>
              <a:avLst/>
              <a:gdLst>
                <a:gd name="T0" fmla="*/ 3 w 84"/>
                <a:gd name="T1" fmla="*/ 15 h 74"/>
                <a:gd name="T2" fmla="*/ 32 w 84"/>
                <a:gd name="T3" fmla="*/ 0 h 74"/>
                <a:gd name="T4" fmla="*/ 84 w 84"/>
                <a:gd name="T5" fmla="*/ 0 h 74"/>
                <a:gd name="T6" fmla="*/ 84 w 84"/>
                <a:gd name="T7" fmla="*/ 3 h 74"/>
                <a:gd name="T8" fmla="*/ 80 w 84"/>
                <a:gd name="T9" fmla="*/ 3 h 74"/>
                <a:gd name="T10" fmla="*/ 80 w 84"/>
                <a:gd name="T11" fmla="*/ 14 h 74"/>
                <a:gd name="T12" fmla="*/ 78 w 84"/>
                <a:gd name="T13" fmla="*/ 14 h 74"/>
                <a:gd name="T14" fmla="*/ 78 w 84"/>
                <a:gd name="T15" fmla="*/ 64 h 74"/>
                <a:gd name="T16" fmla="*/ 81 w 84"/>
                <a:gd name="T17" fmla="*/ 64 h 74"/>
                <a:gd name="T18" fmla="*/ 81 w 84"/>
                <a:gd name="T19" fmla="*/ 74 h 74"/>
                <a:gd name="T20" fmla="*/ 55 w 84"/>
                <a:gd name="T21" fmla="*/ 74 h 74"/>
                <a:gd name="T22" fmla="*/ 55 w 84"/>
                <a:gd name="T23" fmla="*/ 64 h 74"/>
                <a:gd name="T24" fmla="*/ 58 w 84"/>
                <a:gd name="T25" fmla="*/ 64 h 74"/>
                <a:gd name="T26" fmla="*/ 58 w 84"/>
                <a:gd name="T27" fmla="*/ 14 h 74"/>
                <a:gd name="T28" fmla="*/ 23 w 84"/>
                <a:gd name="T29" fmla="*/ 14 h 74"/>
                <a:gd name="T30" fmla="*/ 23 w 84"/>
                <a:gd name="T31" fmla="*/ 64 h 74"/>
                <a:gd name="T32" fmla="*/ 26 w 84"/>
                <a:gd name="T33" fmla="*/ 64 h 74"/>
                <a:gd name="T34" fmla="*/ 26 w 84"/>
                <a:gd name="T35" fmla="*/ 74 h 74"/>
                <a:gd name="T36" fmla="*/ 0 w 84"/>
                <a:gd name="T37" fmla="*/ 74 h 74"/>
                <a:gd name="T38" fmla="*/ 0 w 84"/>
                <a:gd name="T39" fmla="*/ 64 h 74"/>
                <a:gd name="T40" fmla="*/ 3 w 84"/>
                <a:gd name="T41" fmla="*/ 64 h 74"/>
                <a:gd name="T42" fmla="*/ 3 w 84"/>
                <a:gd name="T43" fmla="*/ 15 h 74"/>
                <a:gd name="T44" fmla="*/ 40 w 84"/>
                <a:gd name="T45" fmla="*/ 34 h 74"/>
                <a:gd name="T46" fmla="*/ 40 w 84"/>
                <a:gd name="T47" fmla="*/ 34 h 74"/>
                <a:gd name="T48" fmla="*/ 49 w 84"/>
                <a:gd name="T49" fmla="*/ 42 h 74"/>
                <a:gd name="T50" fmla="*/ 49 w 84"/>
                <a:gd name="T51" fmla="*/ 61 h 74"/>
                <a:gd name="T52" fmla="*/ 32 w 84"/>
                <a:gd name="T53" fmla="*/ 61 h 74"/>
                <a:gd name="T54" fmla="*/ 32 w 84"/>
                <a:gd name="T55" fmla="*/ 42 h 74"/>
                <a:gd name="T56" fmla="*/ 40 w 84"/>
                <a:gd name="T57" fmla="*/ 34 h 74"/>
                <a:gd name="T58" fmla="*/ 28 w 84"/>
                <a:gd name="T59" fmla="*/ 64 h 74"/>
                <a:gd name="T60" fmla="*/ 53 w 84"/>
                <a:gd name="T61" fmla="*/ 64 h 74"/>
                <a:gd name="T62" fmla="*/ 53 w 84"/>
                <a:gd name="T63" fmla="*/ 74 h 74"/>
                <a:gd name="T64" fmla="*/ 28 w 84"/>
                <a:gd name="T65" fmla="*/ 74 h 74"/>
                <a:gd name="T66" fmla="*/ 28 w 84"/>
                <a:gd name="T67" fmla="*/ 64 h 74"/>
                <a:gd name="T68" fmla="*/ 25 w 84"/>
                <a:gd name="T69" fmla="*/ 15 h 74"/>
                <a:gd name="T70" fmla="*/ 56 w 84"/>
                <a:gd name="T71" fmla="*/ 15 h 74"/>
                <a:gd name="T72" fmla="*/ 56 w 84"/>
                <a:gd name="T73" fmla="*/ 63 h 74"/>
                <a:gd name="T74" fmla="*/ 25 w 84"/>
                <a:gd name="T75" fmla="*/ 63 h 74"/>
                <a:gd name="T76" fmla="*/ 25 w 84"/>
                <a:gd name="T77" fmla="*/ 15 h 74"/>
                <a:gd name="T78" fmla="*/ 62 w 84"/>
                <a:gd name="T79" fmla="*/ 14 h 74"/>
                <a:gd name="T80" fmla="*/ 62 w 84"/>
                <a:gd name="T81" fmla="*/ 64 h 74"/>
                <a:gd name="T82" fmla="*/ 65 w 84"/>
                <a:gd name="T83" fmla="*/ 64 h 74"/>
                <a:gd name="T84" fmla="*/ 65 w 84"/>
                <a:gd name="T85" fmla="*/ 14 h 74"/>
                <a:gd name="T86" fmla="*/ 62 w 84"/>
                <a:gd name="T87" fmla="*/ 14 h 74"/>
                <a:gd name="T88" fmla="*/ 70 w 84"/>
                <a:gd name="T89" fmla="*/ 14 h 74"/>
                <a:gd name="T90" fmla="*/ 70 w 84"/>
                <a:gd name="T91" fmla="*/ 64 h 74"/>
                <a:gd name="T92" fmla="*/ 73 w 84"/>
                <a:gd name="T93" fmla="*/ 64 h 74"/>
                <a:gd name="T94" fmla="*/ 73 w 84"/>
                <a:gd name="T95" fmla="*/ 14 h 74"/>
                <a:gd name="T96" fmla="*/ 70 w 84"/>
                <a:gd name="T97" fmla="*/ 14 h 74"/>
                <a:gd name="T98" fmla="*/ 18 w 84"/>
                <a:gd name="T99" fmla="*/ 14 h 74"/>
                <a:gd name="T100" fmla="*/ 15 w 84"/>
                <a:gd name="T101" fmla="*/ 14 h 74"/>
                <a:gd name="T102" fmla="*/ 15 w 84"/>
                <a:gd name="T103" fmla="*/ 64 h 74"/>
                <a:gd name="T104" fmla="*/ 18 w 84"/>
                <a:gd name="T105" fmla="*/ 64 h 74"/>
                <a:gd name="T106" fmla="*/ 18 w 84"/>
                <a:gd name="T107" fmla="*/ 14 h 74"/>
                <a:gd name="T108" fmla="*/ 11 w 84"/>
                <a:gd name="T109" fmla="*/ 14 h 74"/>
                <a:gd name="T110" fmla="*/ 8 w 84"/>
                <a:gd name="T111" fmla="*/ 14 h 74"/>
                <a:gd name="T112" fmla="*/ 8 w 84"/>
                <a:gd name="T113" fmla="*/ 64 h 74"/>
                <a:gd name="T114" fmla="*/ 11 w 84"/>
                <a:gd name="T115" fmla="*/ 64 h 74"/>
                <a:gd name="T116" fmla="*/ 11 w 84"/>
                <a:gd name="T117" fmla="*/ 14 h 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4"/>
                <a:gd name="T178" fmla="*/ 0 h 74"/>
                <a:gd name="T179" fmla="*/ 84 w 84"/>
                <a:gd name="T180" fmla="*/ 74 h 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4" h="74">
                  <a:moveTo>
                    <a:pt x="3" y="15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15"/>
                    <a:pt x="3" y="15"/>
                    <a:pt x="3" y="15"/>
                  </a:cubicBezTo>
                  <a:close/>
                  <a:moveTo>
                    <a:pt x="40" y="34"/>
                  </a:moveTo>
                  <a:cubicBezTo>
                    <a:pt x="40" y="34"/>
                    <a:pt x="40" y="34"/>
                    <a:pt x="40" y="34"/>
                  </a:cubicBezTo>
                  <a:cubicBezTo>
                    <a:pt x="45" y="34"/>
                    <a:pt x="49" y="38"/>
                    <a:pt x="49" y="42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38"/>
                    <a:pt x="36" y="34"/>
                    <a:pt x="40" y="34"/>
                  </a:cubicBezTo>
                  <a:close/>
                  <a:moveTo>
                    <a:pt x="28" y="64"/>
                  </a:moveTo>
                  <a:cubicBezTo>
                    <a:pt x="53" y="64"/>
                    <a:pt x="53" y="64"/>
                    <a:pt x="53" y="6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64"/>
                    <a:pt x="28" y="64"/>
                    <a:pt x="28" y="64"/>
                  </a:cubicBezTo>
                  <a:close/>
                  <a:moveTo>
                    <a:pt x="25" y="15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62" y="14"/>
                  </a:moveTo>
                  <a:cubicBezTo>
                    <a:pt x="62" y="64"/>
                    <a:pt x="62" y="64"/>
                    <a:pt x="62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2" y="14"/>
                    <a:pt x="62" y="14"/>
                    <a:pt x="62" y="14"/>
                  </a:cubicBezTo>
                  <a:close/>
                  <a:moveTo>
                    <a:pt x="70" y="14"/>
                  </a:moveTo>
                  <a:cubicBezTo>
                    <a:pt x="70" y="64"/>
                    <a:pt x="70" y="64"/>
                    <a:pt x="70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0" y="14"/>
                    <a:pt x="70" y="14"/>
                    <a:pt x="70" y="14"/>
                  </a:cubicBezTo>
                  <a:close/>
                  <a:moveTo>
                    <a:pt x="18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1" y="14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14"/>
                    <a:pt x="11" y="14"/>
                    <a:pt x="11" y="14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4" name="Freeform 135"/>
            <p:cNvSpPr>
              <a:spLocks noEditPoints="1" noChangeArrowheads="1"/>
            </p:cNvSpPr>
            <p:nvPr/>
          </p:nvSpPr>
          <p:spPr bwMode="auto">
            <a:xfrm>
              <a:off x="766763" y="393700"/>
              <a:ext cx="161925" cy="100013"/>
            </a:xfrm>
            <a:custGeom>
              <a:avLst/>
              <a:gdLst>
                <a:gd name="T0" fmla="*/ 0 w 50"/>
                <a:gd name="T1" fmla="*/ 25 h 31"/>
                <a:gd name="T2" fmla="*/ 3 w 50"/>
                <a:gd name="T3" fmla="*/ 23 h 31"/>
                <a:gd name="T4" fmla="*/ 3 w 50"/>
                <a:gd name="T5" fmla="*/ 30 h 31"/>
                <a:gd name="T6" fmla="*/ 0 w 50"/>
                <a:gd name="T7" fmla="*/ 30 h 31"/>
                <a:gd name="T8" fmla="*/ 0 w 50"/>
                <a:gd name="T9" fmla="*/ 25 h 31"/>
                <a:gd name="T10" fmla="*/ 12 w 50"/>
                <a:gd name="T11" fmla="*/ 19 h 31"/>
                <a:gd name="T12" fmla="*/ 15 w 50"/>
                <a:gd name="T13" fmla="*/ 17 h 31"/>
                <a:gd name="T14" fmla="*/ 17 w 50"/>
                <a:gd name="T15" fmla="*/ 25 h 31"/>
                <a:gd name="T16" fmla="*/ 21 w 50"/>
                <a:gd name="T17" fmla="*/ 28 h 31"/>
                <a:gd name="T18" fmla="*/ 24 w 50"/>
                <a:gd name="T19" fmla="*/ 25 h 31"/>
                <a:gd name="T20" fmla="*/ 26 w 50"/>
                <a:gd name="T21" fmla="*/ 14 h 31"/>
                <a:gd name="T22" fmla="*/ 26 w 50"/>
                <a:gd name="T23" fmla="*/ 11 h 31"/>
                <a:gd name="T24" fmla="*/ 29 w 50"/>
                <a:gd name="T25" fmla="*/ 10 h 31"/>
                <a:gd name="T26" fmla="*/ 29 w 50"/>
                <a:gd name="T27" fmla="*/ 14 h 31"/>
                <a:gd name="T28" fmla="*/ 27 w 50"/>
                <a:gd name="T29" fmla="*/ 27 h 31"/>
                <a:gd name="T30" fmla="*/ 20 w 50"/>
                <a:gd name="T31" fmla="*/ 31 h 31"/>
                <a:gd name="T32" fmla="*/ 14 w 50"/>
                <a:gd name="T33" fmla="*/ 27 h 31"/>
                <a:gd name="T34" fmla="*/ 12 w 50"/>
                <a:gd name="T35" fmla="*/ 19 h 31"/>
                <a:gd name="T36" fmla="*/ 33 w 50"/>
                <a:gd name="T37" fmla="*/ 8 h 31"/>
                <a:gd name="T38" fmla="*/ 37 w 50"/>
                <a:gd name="T39" fmla="*/ 6 h 31"/>
                <a:gd name="T40" fmla="*/ 36 w 50"/>
                <a:gd name="T41" fmla="*/ 14 h 31"/>
                <a:gd name="T42" fmla="*/ 38 w 50"/>
                <a:gd name="T43" fmla="*/ 25 h 31"/>
                <a:gd name="T44" fmla="*/ 42 w 50"/>
                <a:gd name="T45" fmla="*/ 28 h 31"/>
                <a:gd name="T46" fmla="*/ 45 w 50"/>
                <a:gd name="T47" fmla="*/ 25 h 31"/>
                <a:gd name="T48" fmla="*/ 47 w 50"/>
                <a:gd name="T49" fmla="*/ 14 h 31"/>
                <a:gd name="T50" fmla="*/ 45 w 50"/>
                <a:gd name="T51" fmla="*/ 3 h 31"/>
                <a:gd name="T52" fmla="*/ 44 w 50"/>
                <a:gd name="T53" fmla="*/ 2 h 31"/>
                <a:gd name="T54" fmla="*/ 47 w 50"/>
                <a:gd name="T55" fmla="*/ 0 h 31"/>
                <a:gd name="T56" fmla="*/ 48 w 50"/>
                <a:gd name="T57" fmla="*/ 1 h 31"/>
                <a:gd name="T58" fmla="*/ 50 w 50"/>
                <a:gd name="T59" fmla="*/ 14 h 31"/>
                <a:gd name="T60" fmla="*/ 48 w 50"/>
                <a:gd name="T61" fmla="*/ 27 h 31"/>
                <a:gd name="T62" fmla="*/ 41 w 50"/>
                <a:gd name="T63" fmla="*/ 31 h 31"/>
                <a:gd name="T64" fmla="*/ 35 w 50"/>
                <a:gd name="T65" fmla="*/ 27 h 31"/>
                <a:gd name="T66" fmla="*/ 33 w 50"/>
                <a:gd name="T67" fmla="*/ 14 h 31"/>
                <a:gd name="T68" fmla="*/ 33 w 50"/>
                <a:gd name="T69" fmla="*/ 8 h 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"/>
                <a:gd name="T106" fmla="*/ 0 h 31"/>
                <a:gd name="T107" fmla="*/ 50 w 50"/>
                <a:gd name="T108" fmla="*/ 31 h 3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" h="31">
                  <a:moveTo>
                    <a:pt x="0" y="25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5"/>
                    <a:pt x="0" y="25"/>
                    <a:pt x="0" y="25"/>
                  </a:cubicBezTo>
                  <a:close/>
                  <a:moveTo>
                    <a:pt x="12" y="19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5" y="21"/>
                    <a:pt x="16" y="23"/>
                    <a:pt x="17" y="25"/>
                  </a:cubicBezTo>
                  <a:cubicBezTo>
                    <a:pt x="18" y="27"/>
                    <a:pt x="19" y="28"/>
                    <a:pt x="21" y="28"/>
                  </a:cubicBezTo>
                  <a:cubicBezTo>
                    <a:pt x="22" y="28"/>
                    <a:pt x="23" y="27"/>
                    <a:pt x="24" y="25"/>
                  </a:cubicBezTo>
                  <a:cubicBezTo>
                    <a:pt x="25" y="23"/>
                    <a:pt x="26" y="19"/>
                    <a:pt x="26" y="14"/>
                  </a:cubicBezTo>
                  <a:cubicBezTo>
                    <a:pt x="26" y="13"/>
                    <a:pt x="26" y="12"/>
                    <a:pt x="26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9" y="13"/>
                    <a:pt x="29" y="14"/>
                  </a:cubicBezTo>
                  <a:cubicBezTo>
                    <a:pt x="29" y="20"/>
                    <a:pt x="29" y="24"/>
                    <a:pt x="27" y="27"/>
                  </a:cubicBezTo>
                  <a:cubicBezTo>
                    <a:pt x="26" y="29"/>
                    <a:pt x="23" y="31"/>
                    <a:pt x="20" y="31"/>
                  </a:cubicBezTo>
                  <a:cubicBezTo>
                    <a:pt x="18" y="31"/>
                    <a:pt x="16" y="30"/>
                    <a:pt x="14" y="27"/>
                  </a:cubicBezTo>
                  <a:cubicBezTo>
                    <a:pt x="13" y="25"/>
                    <a:pt x="12" y="23"/>
                    <a:pt x="12" y="19"/>
                  </a:cubicBezTo>
                  <a:close/>
                  <a:moveTo>
                    <a:pt x="33" y="8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6" y="8"/>
                    <a:pt x="36" y="11"/>
                    <a:pt x="36" y="14"/>
                  </a:cubicBezTo>
                  <a:cubicBezTo>
                    <a:pt x="36" y="19"/>
                    <a:pt x="37" y="23"/>
                    <a:pt x="38" y="25"/>
                  </a:cubicBezTo>
                  <a:cubicBezTo>
                    <a:pt x="39" y="27"/>
                    <a:pt x="40" y="28"/>
                    <a:pt x="42" y="28"/>
                  </a:cubicBezTo>
                  <a:cubicBezTo>
                    <a:pt x="43" y="28"/>
                    <a:pt x="44" y="27"/>
                    <a:pt x="45" y="25"/>
                  </a:cubicBezTo>
                  <a:cubicBezTo>
                    <a:pt x="46" y="23"/>
                    <a:pt x="47" y="19"/>
                    <a:pt x="47" y="14"/>
                  </a:cubicBezTo>
                  <a:cubicBezTo>
                    <a:pt x="47" y="9"/>
                    <a:pt x="46" y="5"/>
                    <a:pt x="45" y="3"/>
                  </a:cubicBezTo>
                  <a:cubicBezTo>
                    <a:pt x="45" y="3"/>
                    <a:pt x="45" y="2"/>
                    <a:pt x="44" y="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1"/>
                    <a:pt x="48" y="1"/>
                  </a:cubicBezTo>
                  <a:cubicBezTo>
                    <a:pt x="49" y="3"/>
                    <a:pt x="50" y="8"/>
                    <a:pt x="50" y="14"/>
                  </a:cubicBezTo>
                  <a:cubicBezTo>
                    <a:pt x="50" y="20"/>
                    <a:pt x="50" y="24"/>
                    <a:pt x="48" y="27"/>
                  </a:cubicBezTo>
                  <a:cubicBezTo>
                    <a:pt x="47" y="29"/>
                    <a:pt x="44" y="31"/>
                    <a:pt x="41" y="31"/>
                  </a:cubicBezTo>
                  <a:cubicBezTo>
                    <a:pt x="39" y="31"/>
                    <a:pt x="37" y="30"/>
                    <a:pt x="35" y="27"/>
                  </a:cubicBezTo>
                  <a:cubicBezTo>
                    <a:pt x="33" y="25"/>
                    <a:pt x="33" y="20"/>
                    <a:pt x="33" y="14"/>
                  </a:cubicBezTo>
                  <a:cubicBezTo>
                    <a:pt x="33" y="12"/>
                    <a:pt x="33" y="10"/>
                    <a:pt x="33" y="8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5" name="Freeform 136"/>
            <p:cNvSpPr>
              <a:spLocks noChangeArrowheads="1"/>
            </p:cNvSpPr>
            <p:nvPr/>
          </p:nvSpPr>
          <p:spPr bwMode="auto">
            <a:xfrm>
              <a:off x="188913" y="369887"/>
              <a:ext cx="771525" cy="409575"/>
            </a:xfrm>
            <a:custGeom>
              <a:avLst/>
              <a:gdLst>
                <a:gd name="T0" fmla="*/ 0 w 486"/>
                <a:gd name="T1" fmla="*/ 0 h 258"/>
                <a:gd name="T2" fmla="*/ 486 w 486"/>
                <a:gd name="T3" fmla="*/ 0 h 258"/>
                <a:gd name="T4" fmla="*/ 486 w 486"/>
                <a:gd name="T5" fmla="*/ 258 h 258"/>
                <a:gd name="T6" fmla="*/ 0 w 486"/>
                <a:gd name="T7" fmla="*/ 258 h 258"/>
                <a:gd name="T8" fmla="*/ 0 w 486"/>
                <a:gd name="T9" fmla="*/ 0 h 258"/>
                <a:gd name="T10" fmla="*/ 0 w 486"/>
                <a:gd name="T11" fmla="*/ 0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6"/>
                <a:gd name="T19" fmla="*/ 0 h 258"/>
                <a:gd name="T20" fmla="*/ 486 w 486"/>
                <a:gd name="T21" fmla="*/ 258 h 2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6" h="258">
                  <a:moveTo>
                    <a:pt x="0" y="0"/>
                  </a:moveTo>
                  <a:lnTo>
                    <a:pt x="486" y="0"/>
                  </a:lnTo>
                  <a:lnTo>
                    <a:pt x="486" y="258"/>
                  </a:lnTo>
                  <a:lnTo>
                    <a:pt x="0" y="2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EF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6" name="Freeform 137"/>
            <p:cNvSpPr>
              <a:spLocks noChangeArrowheads="1"/>
            </p:cNvSpPr>
            <p:nvPr/>
          </p:nvSpPr>
          <p:spPr bwMode="auto">
            <a:xfrm>
              <a:off x="188913" y="369887"/>
              <a:ext cx="193675" cy="409575"/>
            </a:xfrm>
            <a:custGeom>
              <a:avLst/>
              <a:gdLst>
                <a:gd name="T0" fmla="*/ 0 w 122"/>
                <a:gd name="T1" fmla="*/ 0 h 258"/>
                <a:gd name="T2" fmla="*/ 122 w 122"/>
                <a:gd name="T3" fmla="*/ 0 h 258"/>
                <a:gd name="T4" fmla="*/ 122 w 122"/>
                <a:gd name="T5" fmla="*/ 258 h 258"/>
                <a:gd name="T6" fmla="*/ 0 w 122"/>
                <a:gd name="T7" fmla="*/ 258 h 258"/>
                <a:gd name="T8" fmla="*/ 0 w 122"/>
                <a:gd name="T9" fmla="*/ 0 h 258"/>
                <a:gd name="T10" fmla="*/ 0 w 122"/>
                <a:gd name="T11" fmla="*/ 0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2"/>
                <a:gd name="T19" fmla="*/ 0 h 258"/>
                <a:gd name="T20" fmla="*/ 122 w 122"/>
                <a:gd name="T21" fmla="*/ 258 h 2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2" h="258">
                  <a:moveTo>
                    <a:pt x="0" y="0"/>
                  </a:moveTo>
                  <a:lnTo>
                    <a:pt x="122" y="0"/>
                  </a:lnTo>
                  <a:lnTo>
                    <a:pt x="122" y="258"/>
                  </a:lnTo>
                  <a:lnTo>
                    <a:pt x="0" y="2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7" name="Freeform 138"/>
            <p:cNvSpPr>
              <a:spLocks noChangeArrowheads="1"/>
            </p:cNvSpPr>
            <p:nvPr/>
          </p:nvSpPr>
          <p:spPr bwMode="auto">
            <a:xfrm>
              <a:off x="260350" y="393700"/>
              <a:ext cx="109538" cy="53975"/>
            </a:xfrm>
            <a:custGeom>
              <a:avLst/>
              <a:gdLst>
                <a:gd name="T0" fmla="*/ 0 w 69"/>
                <a:gd name="T1" fmla="*/ 0 h 34"/>
                <a:gd name="T2" fmla="*/ 69 w 69"/>
                <a:gd name="T3" fmla="*/ 0 h 34"/>
                <a:gd name="T4" fmla="*/ 69 w 69"/>
                <a:gd name="T5" fmla="*/ 34 h 34"/>
                <a:gd name="T6" fmla="*/ 0 w 69"/>
                <a:gd name="T7" fmla="*/ 34 h 34"/>
                <a:gd name="T8" fmla="*/ 0 w 69"/>
                <a:gd name="T9" fmla="*/ 0 h 34"/>
                <a:gd name="T10" fmla="*/ 0 w 69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9"/>
                <a:gd name="T19" fmla="*/ 0 h 34"/>
                <a:gd name="T20" fmla="*/ 69 w 69"/>
                <a:gd name="T21" fmla="*/ 34 h 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9" h="34">
                  <a:moveTo>
                    <a:pt x="0" y="0"/>
                  </a:moveTo>
                  <a:lnTo>
                    <a:pt x="69" y="0"/>
                  </a:lnTo>
                  <a:lnTo>
                    <a:pt x="69" y="34"/>
                  </a:lnTo>
                  <a:lnTo>
                    <a:pt x="0" y="3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8" name="Freeform 139"/>
            <p:cNvSpPr>
              <a:spLocks noEditPoints="1" noChangeArrowheads="1"/>
            </p:cNvSpPr>
            <p:nvPr/>
          </p:nvSpPr>
          <p:spPr bwMode="auto">
            <a:xfrm>
              <a:off x="211138" y="688975"/>
              <a:ext cx="133350" cy="77788"/>
            </a:xfrm>
            <a:custGeom>
              <a:avLst/>
              <a:gdLst>
                <a:gd name="T0" fmla="*/ 7 w 41"/>
                <a:gd name="T1" fmla="*/ 23 h 24"/>
                <a:gd name="T2" fmla="*/ 5 w 41"/>
                <a:gd name="T3" fmla="*/ 23 h 24"/>
                <a:gd name="T4" fmla="*/ 5 w 41"/>
                <a:gd name="T5" fmla="*/ 5 h 24"/>
                <a:gd name="T6" fmla="*/ 3 w 41"/>
                <a:gd name="T7" fmla="*/ 7 h 24"/>
                <a:gd name="T8" fmla="*/ 0 w 41"/>
                <a:gd name="T9" fmla="*/ 8 h 24"/>
                <a:gd name="T10" fmla="*/ 0 w 41"/>
                <a:gd name="T11" fmla="*/ 6 h 24"/>
                <a:gd name="T12" fmla="*/ 4 w 41"/>
                <a:gd name="T13" fmla="*/ 3 h 24"/>
                <a:gd name="T14" fmla="*/ 6 w 41"/>
                <a:gd name="T15" fmla="*/ 0 h 24"/>
                <a:gd name="T16" fmla="*/ 7 w 41"/>
                <a:gd name="T17" fmla="*/ 0 h 24"/>
                <a:gd name="T18" fmla="*/ 7 w 41"/>
                <a:gd name="T19" fmla="*/ 23 h 24"/>
                <a:gd name="T20" fmla="*/ 13 w 41"/>
                <a:gd name="T21" fmla="*/ 12 h 24"/>
                <a:gd name="T22" fmla="*/ 15 w 41"/>
                <a:gd name="T23" fmla="*/ 3 h 24"/>
                <a:gd name="T24" fmla="*/ 19 w 41"/>
                <a:gd name="T25" fmla="*/ 0 h 24"/>
                <a:gd name="T26" fmla="*/ 24 w 41"/>
                <a:gd name="T27" fmla="*/ 2 h 24"/>
                <a:gd name="T28" fmla="*/ 26 w 41"/>
                <a:gd name="T29" fmla="*/ 12 h 24"/>
                <a:gd name="T30" fmla="*/ 24 w 41"/>
                <a:gd name="T31" fmla="*/ 21 h 24"/>
                <a:gd name="T32" fmla="*/ 19 w 41"/>
                <a:gd name="T33" fmla="*/ 24 h 24"/>
                <a:gd name="T34" fmla="*/ 15 w 41"/>
                <a:gd name="T35" fmla="*/ 21 h 24"/>
                <a:gd name="T36" fmla="*/ 13 w 41"/>
                <a:gd name="T37" fmla="*/ 12 h 24"/>
                <a:gd name="T38" fmla="*/ 16 w 41"/>
                <a:gd name="T39" fmla="*/ 12 h 24"/>
                <a:gd name="T40" fmla="*/ 17 w 41"/>
                <a:gd name="T41" fmla="*/ 19 h 24"/>
                <a:gd name="T42" fmla="*/ 20 w 41"/>
                <a:gd name="T43" fmla="*/ 21 h 24"/>
                <a:gd name="T44" fmla="*/ 22 w 41"/>
                <a:gd name="T45" fmla="*/ 19 h 24"/>
                <a:gd name="T46" fmla="*/ 23 w 41"/>
                <a:gd name="T47" fmla="*/ 12 h 24"/>
                <a:gd name="T48" fmla="*/ 22 w 41"/>
                <a:gd name="T49" fmla="*/ 4 h 24"/>
                <a:gd name="T50" fmla="*/ 19 w 41"/>
                <a:gd name="T51" fmla="*/ 2 h 24"/>
                <a:gd name="T52" fmla="*/ 17 w 41"/>
                <a:gd name="T53" fmla="*/ 4 h 24"/>
                <a:gd name="T54" fmla="*/ 16 w 41"/>
                <a:gd name="T55" fmla="*/ 12 h 24"/>
                <a:gd name="T56" fmla="*/ 28 w 41"/>
                <a:gd name="T57" fmla="*/ 12 h 24"/>
                <a:gd name="T58" fmla="*/ 30 w 41"/>
                <a:gd name="T59" fmla="*/ 3 h 24"/>
                <a:gd name="T60" fmla="*/ 34 w 41"/>
                <a:gd name="T61" fmla="*/ 0 h 24"/>
                <a:gd name="T62" fmla="*/ 39 w 41"/>
                <a:gd name="T63" fmla="*/ 2 h 24"/>
                <a:gd name="T64" fmla="*/ 41 w 41"/>
                <a:gd name="T65" fmla="*/ 12 h 24"/>
                <a:gd name="T66" fmla="*/ 39 w 41"/>
                <a:gd name="T67" fmla="*/ 21 h 24"/>
                <a:gd name="T68" fmla="*/ 34 w 41"/>
                <a:gd name="T69" fmla="*/ 24 h 24"/>
                <a:gd name="T70" fmla="*/ 30 w 41"/>
                <a:gd name="T71" fmla="*/ 21 h 24"/>
                <a:gd name="T72" fmla="*/ 28 w 41"/>
                <a:gd name="T73" fmla="*/ 12 h 24"/>
                <a:gd name="T74" fmla="*/ 31 w 41"/>
                <a:gd name="T75" fmla="*/ 12 h 24"/>
                <a:gd name="T76" fmla="*/ 32 w 41"/>
                <a:gd name="T77" fmla="*/ 19 h 24"/>
                <a:gd name="T78" fmla="*/ 34 w 41"/>
                <a:gd name="T79" fmla="*/ 21 h 24"/>
                <a:gd name="T80" fmla="*/ 37 w 41"/>
                <a:gd name="T81" fmla="*/ 19 h 24"/>
                <a:gd name="T82" fmla="*/ 38 w 41"/>
                <a:gd name="T83" fmla="*/ 12 h 24"/>
                <a:gd name="T84" fmla="*/ 37 w 41"/>
                <a:gd name="T85" fmla="*/ 4 h 24"/>
                <a:gd name="T86" fmla="*/ 34 w 41"/>
                <a:gd name="T87" fmla="*/ 2 h 24"/>
                <a:gd name="T88" fmla="*/ 32 w 41"/>
                <a:gd name="T89" fmla="*/ 4 h 24"/>
                <a:gd name="T90" fmla="*/ 31 w 41"/>
                <a:gd name="T91" fmla="*/ 12 h 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1"/>
                <a:gd name="T139" fmla="*/ 0 h 24"/>
                <a:gd name="T140" fmla="*/ 41 w 41"/>
                <a:gd name="T141" fmla="*/ 24 h 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1" h="24">
                  <a:moveTo>
                    <a:pt x="7" y="23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6"/>
                    <a:pt x="3" y="7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5"/>
                    <a:pt x="3" y="4"/>
                    <a:pt x="4" y="3"/>
                  </a:cubicBezTo>
                  <a:cubicBezTo>
                    <a:pt x="5" y="2"/>
                    <a:pt x="5" y="1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3"/>
                    <a:pt x="7" y="23"/>
                    <a:pt x="7" y="23"/>
                  </a:cubicBezTo>
                  <a:close/>
                  <a:moveTo>
                    <a:pt x="13" y="12"/>
                  </a:moveTo>
                  <a:cubicBezTo>
                    <a:pt x="13" y="8"/>
                    <a:pt x="14" y="5"/>
                    <a:pt x="15" y="3"/>
                  </a:cubicBezTo>
                  <a:cubicBezTo>
                    <a:pt x="16" y="1"/>
                    <a:pt x="17" y="0"/>
                    <a:pt x="19" y="0"/>
                  </a:cubicBezTo>
                  <a:cubicBezTo>
                    <a:pt x="21" y="0"/>
                    <a:pt x="23" y="0"/>
                    <a:pt x="24" y="2"/>
                  </a:cubicBezTo>
                  <a:cubicBezTo>
                    <a:pt x="25" y="4"/>
                    <a:pt x="26" y="7"/>
                    <a:pt x="26" y="12"/>
                  </a:cubicBezTo>
                  <a:cubicBezTo>
                    <a:pt x="26" y="16"/>
                    <a:pt x="25" y="18"/>
                    <a:pt x="24" y="21"/>
                  </a:cubicBezTo>
                  <a:cubicBezTo>
                    <a:pt x="23" y="23"/>
                    <a:pt x="22" y="24"/>
                    <a:pt x="19" y="24"/>
                  </a:cubicBezTo>
                  <a:cubicBezTo>
                    <a:pt x="18" y="24"/>
                    <a:pt x="16" y="23"/>
                    <a:pt x="15" y="21"/>
                  </a:cubicBezTo>
                  <a:cubicBezTo>
                    <a:pt x="14" y="19"/>
                    <a:pt x="13" y="16"/>
                    <a:pt x="13" y="12"/>
                  </a:cubicBezTo>
                  <a:close/>
                  <a:moveTo>
                    <a:pt x="16" y="12"/>
                  </a:moveTo>
                  <a:cubicBezTo>
                    <a:pt x="16" y="15"/>
                    <a:pt x="16" y="18"/>
                    <a:pt x="17" y="19"/>
                  </a:cubicBezTo>
                  <a:cubicBezTo>
                    <a:pt x="17" y="21"/>
                    <a:pt x="18" y="21"/>
                    <a:pt x="20" y="21"/>
                  </a:cubicBezTo>
                  <a:cubicBezTo>
                    <a:pt x="21" y="21"/>
                    <a:pt x="21" y="21"/>
                    <a:pt x="22" y="19"/>
                  </a:cubicBezTo>
                  <a:cubicBezTo>
                    <a:pt x="23" y="18"/>
                    <a:pt x="23" y="15"/>
                    <a:pt x="23" y="12"/>
                  </a:cubicBezTo>
                  <a:cubicBezTo>
                    <a:pt x="23" y="8"/>
                    <a:pt x="23" y="5"/>
                    <a:pt x="22" y="4"/>
                  </a:cubicBezTo>
                  <a:cubicBezTo>
                    <a:pt x="21" y="3"/>
                    <a:pt x="21" y="2"/>
                    <a:pt x="19" y="2"/>
                  </a:cubicBezTo>
                  <a:cubicBezTo>
                    <a:pt x="18" y="2"/>
                    <a:pt x="17" y="3"/>
                    <a:pt x="17" y="4"/>
                  </a:cubicBezTo>
                  <a:cubicBezTo>
                    <a:pt x="16" y="5"/>
                    <a:pt x="16" y="8"/>
                    <a:pt x="16" y="12"/>
                  </a:cubicBezTo>
                  <a:close/>
                  <a:moveTo>
                    <a:pt x="28" y="12"/>
                  </a:moveTo>
                  <a:cubicBezTo>
                    <a:pt x="28" y="8"/>
                    <a:pt x="29" y="5"/>
                    <a:pt x="30" y="3"/>
                  </a:cubicBezTo>
                  <a:cubicBezTo>
                    <a:pt x="31" y="1"/>
                    <a:pt x="32" y="0"/>
                    <a:pt x="34" y="0"/>
                  </a:cubicBezTo>
                  <a:cubicBezTo>
                    <a:pt x="36" y="0"/>
                    <a:pt x="38" y="0"/>
                    <a:pt x="39" y="2"/>
                  </a:cubicBezTo>
                  <a:cubicBezTo>
                    <a:pt x="40" y="4"/>
                    <a:pt x="41" y="7"/>
                    <a:pt x="41" y="12"/>
                  </a:cubicBezTo>
                  <a:cubicBezTo>
                    <a:pt x="41" y="16"/>
                    <a:pt x="40" y="18"/>
                    <a:pt x="39" y="21"/>
                  </a:cubicBezTo>
                  <a:cubicBezTo>
                    <a:pt x="38" y="23"/>
                    <a:pt x="36" y="24"/>
                    <a:pt x="34" y="24"/>
                  </a:cubicBezTo>
                  <a:cubicBezTo>
                    <a:pt x="33" y="24"/>
                    <a:pt x="31" y="23"/>
                    <a:pt x="30" y="21"/>
                  </a:cubicBezTo>
                  <a:cubicBezTo>
                    <a:pt x="29" y="19"/>
                    <a:pt x="28" y="16"/>
                    <a:pt x="28" y="12"/>
                  </a:cubicBezTo>
                  <a:close/>
                  <a:moveTo>
                    <a:pt x="31" y="12"/>
                  </a:moveTo>
                  <a:cubicBezTo>
                    <a:pt x="31" y="15"/>
                    <a:pt x="31" y="18"/>
                    <a:pt x="32" y="19"/>
                  </a:cubicBezTo>
                  <a:cubicBezTo>
                    <a:pt x="32" y="21"/>
                    <a:pt x="33" y="21"/>
                    <a:pt x="34" y="21"/>
                  </a:cubicBezTo>
                  <a:cubicBezTo>
                    <a:pt x="35" y="21"/>
                    <a:pt x="36" y="21"/>
                    <a:pt x="37" y="19"/>
                  </a:cubicBezTo>
                  <a:cubicBezTo>
                    <a:pt x="38" y="18"/>
                    <a:pt x="38" y="15"/>
                    <a:pt x="38" y="12"/>
                  </a:cubicBezTo>
                  <a:cubicBezTo>
                    <a:pt x="38" y="8"/>
                    <a:pt x="38" y="5"/>
                    <a:pt x="37" y="4"/>
                  </a:cubicBezTo>
                  <a:cubicBezTo>
                    <a:pt x="36" y="3"/>
                    <a:pt x="35" y="2"/>
                    <a:pt x="34" y="2"/>
                  </a:cubicBezTo>
                  <a:cubicBezTo>
                    <a:pt x="33" y="2"/>
                    <a:pt x="32" y="3"/>
                    <a:pt x="32" y="4"/>
                  </a:cubicBezTo>
                  <a:cubicBezTo>
                    <a:pt x="31" y="5"/>
                    <a:pt x="31" y="8"/>
                    <a:pt x="31" y="12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9" name="Freeform 140"/>
            <p:cNvSpPr>
              <a:spLocks noChangeArrowheads="1"/>
            </p:cNvSpPr>
            <p:nvPr/>
          </p:nvSpPr>
          <p:spPr bwMode="auto">
            <a:xfrm>
              <a:off x="395288" y="425450"/>
              <a:ext cx="185738" cy="9525"/>
            </a:xfrm>
            <a:custGeom>
              <a:avLst/>
              <a:gdLst>
                <a:gd name="T0" fmla="*/ 2 w 57"/>
                <a:gd name="T1" fmla="*/ 0 h 3"/>
                <a:gd name="T2" fmla="*/ 56 w 57"/>
                <a:gd name="T3" fmla="*/ 0 h 3"/>
                <a:gd name="T4" fmla="*/ 57 w 57"/>
                <a:gd name="T5" fmla="*/ 2 h 3"/>
                <a:gd name="T6" fmla="*/ 57 w 57"/>
                <a:gd name="T7" fmla="*/ 2 h 3"/>
                <a:gd name="T8" fmla="*/ 56 w 57"/>
                <a:gd name="T9" fmla="*/ 3 h 3"/>
                <a:gd name="T10" fmla="*/ 2 w 57"/>
                <a:gd name="T11" fmla="*/ 3 h 3"/>
                <a:gd name="T12" fmla="*/ 0 w 57"/>
                <a:gd name="T13" fmla="*/ 2 h 3"/>
                <a:gd name="T14" fmla="*/ 0 w 57"/>
                <a:gd name="T15" fmla="*/ 2 h 3"/>
                <a:gd name="T16" fmla="*/ 2 w 57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"/>
                <a:gd name="T28" fmla="*/ 0 h 3"/>
                <a:gd name="T29" fmla="*/ 57 w 57"/>
                <a:gd name="T30" fmla="*/ 3 h 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" h="3">
                  <a:moveTo>
                    <a:pt x="2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7" y="1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3"/>
                    <a:pt x="56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0" name="Freeform 141"/>
            <p:cNvSpPr>
              <a:spLocks noChangeArrowheads="1"/>
            </p:cNvSpPr>
            <p:nvPr/>
          </p:nvSpPr>
          <p:spPr bwMode="auto">
            <a:xfrm>
              <a:off x="395288" y="409575"/>
              <a:ext cx="185738" cy="9525"/>
            </a:xfrm>
            <a:custGeom>
              <a:avLst/>
              <a:gdLst>
                <a:gd name="T0" fmla="*/ 2 w 57"/>
                <a:gd name="T1" fmla="*/ 0 h 3"/>
                <a:gd name="T2" fmla="*/ 56 w 57"/>
                <a:gd name="T3" fmla="*/ 0 h 3"/>
                <a:gd name="T4" fmla="*/ 57 w 57"/>
                <a:gd name="T5" fmla="*/ 1 h 3"/>
                <a:gd name="T6" fmla="*/ 57 w 57"/>
                <a:gd name="T7" fmla="*/ 1 h 3"/>
                <a:gd name="T8" fmla="*/ 56 w 57"/>
                <a:gd name="T9" fmla="*/ 3 h 3"/>
                <a:gd name="T10" fmla="*/ 2 w 57"/>
                <a:gd name="T11" fmla="*/ 3 h 3"/>
                <a:gd name="T12" fmla="*/ 0 w 57"/>
                <a:gd name="T13" fmla="*/ 1 h 3"/>
                <a:gd name="T14" fmla="*/ 0 w 57"/>
                <a:gd name="T15" fmla="*/ 1 h 3"/>
                <a:gd name="T16" fmla="*/ 2 w 57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"/>
                <a:gd name="T28" fmla="*/ 0 h 3"/>
                <a:gd name="T29" fmla="*/ 57 w 57"/>
                <a:gd name="T30" fmla="*/ 3 h 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" h="3">
                  <a:moveTo>
                    <a:pt x="2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7" y="1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2"/>
                    <a:pt x="57" y="3"/>
                    <a:pt x="56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1" name="Freeform 142"/>
            <p:cNvSpPr>
              <a:spLocks noChangeArrowheads="1"/>
            </p:cNvSpPr>
            <p:nvPr/>
          </p:nvSpPr>
          <p:spPr bwMode="auto">
            <a:xfrm>
              <a:off x="395288" y="393700"/>
              <a:ext cx="185738" cy="6350"/>
            </a:xfrm>
            <a:custGeom>
              <a:avLst/>
              <a:gdLst>
                <a:gd name="T0" fmla="*/ 2 w 57"/>
                <a:gd name="T1" fmla="*/ 0 h 2"/>
                <a:gd name="T2" fmla="*/ 56 w 57"/>
                <a:gd name="T3" fmla="*/ 0 h 2"/>
                <a:gd name="T4" fmla="*/ 57 w 57"/>
                <a:gd name="T5" fmla="*/ 1 h 2"/>
                <a:gd name="T6" fmla="*/ 57 w 57"/>
                <a:gd name="T7" fmla="*/ 1 h 2"/>
                <a:gd name="T8" fmla="*/ 56 w 57"/>
                <a:gd name="T9" fmla="*/ 2 h 2"/>
                <a:gd name="T10" fmla="*/ 2 w 57"/>
                <a:gd name="T11" fmla="*/ 2 h 2"/>
                <a:gd name="T12" fmla="*/ 0 w 57"/>
                <a:gd name="T13" fmla="*/ 1 h 2"/>
                <a:gd name="T14" fmla="*/ 0 w 57"/>
                <a:gd name="T15" fmla="*/ 1 h 2"/>
                <a:gd name="T16" fmla="*/ 2 w 57"/>
                <a:gd name="T17" fmla="*/ 0 h 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"/>
                <a:gd name="T28" fmla="*/ 0 h 2"/>
                <a:gd name="T29" fmla="*/ 57 w 57"/>
                <a:gd name="T30" fmla="*/ 2 h 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" h="2">
                  <a:moveTo>
                    <a:pt x="2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7" y="0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2" name="Freeform 143"/>
            <p:cNvSpPr>
              <a:spLocks noEditPoints="1" noChangeArrowheads="1"/>
            </p:cNvSpPr>
            <p:nvPr/>
          </p:nvSpPr>
          <p:spPr bwMode="auto">
            <a:xfrm>
              <a:off x="395288" y="461962"/>
              <a:ext cx="163513" cy="301625"/>
            </a:xfrm>
            <a:custGeom>
              <a:avLst/>
              <a:gdLst>
                <a:gd name="T0" fmla="*/ 78 w 103"/>
                <a:gd name="T1" fmla="*/ 147 h 190"/>
                <a:gd name="T2" fmla="*/ 84 w 103"/>
                <a:gd name="T3" fmla="*/ 163 h 190"/>
                <a:gd name="T4" fmla="*/ 103 w 103"/>
                <a:gd name="T5" fmla="*/ 163 h 190"/>
                <a:gd name="T6" fmla="*/ 88 w 103"/>
                <a:gd name="T7" fmla="*/ 173 h 190"/>
                <a:gd name="T8" fmla="*/ 92 w 103"/>
                <a:gd name="T9" fmla="*/ 190 h 190"/>
                <a:gd name="T10" fmla="*/ 78 w 103"/>
                <a:gd name="T11" fmla="*/ 180 h 190"/>
                <a:gd name="T12" fmla="*/ 66 w 103"/>
                <a:gd name="T13" fmla="*/ 190 h 190"/>
                <a:gd name="T14" fmla="*/ 70 w 103"/>
                <a:gd name="T15" fmla="*/ 173 h 190"/>
                <a:gd name="T16" fmla="*/ 56 w 103"/>
                <a:gd name="T17" fmla="*/ 163 h 190"/>
                <a:gd name="T18" fmla="*/ 74 w 103"/>
                <a:gd name="T19" fmla="*/ 163 h 190"/>
                <a:gd name="T20" fmla="*/ 78 w 103"/>
                <a:gd name="T21" fmla="*/ 147 h 190"/>
                <a:gd name="T22" fmla="*/ 78 w 103"/>
                <a:gd name="T23" fmla="*/ 147 h 190"/>
                <a:gd name="T24" fmla="*/ 23 w 103"/>
                <a:gd name="T25" fmla="*/ 40 h 190"/>
                <a:gd name="T26" fmla="*/ 29 w 103"/>
                <a:gd name="T27" fmla="*/ 57 h 190"/>
                <a:gd name="T28" fmla="*/ 47 w 103"/>
                <a:gd name="T29" fmla="*/ 57 h 190"/>
                <a:gd name="T30" fmla="*/ 33 w 103"/>
                <a:gd name="T31" fmla="*/ 67 h 190"/>
                <a:gd name="T32" fmla="*/ 37 w 103"/>
                <a:gd name="T33" fmla="*/ 83 h 190"/>
                <a:gd name="T34" fmla="*/ 23 w 103"/>
                <a:gd name="T35" fmla="*/ 73 h 190"/>
                <a:gd name="T36" fmla="*/ 11 w 103"/>
                <a:gd name="T37" fmla="*/ 83 h 190"/>
                <a:gd name="T38" fmla="*/ 15 w 103"/>
                <a:gd name="T39" fmla="*/ 67 h 190"/>
                <a:gd name="T40" fmla="*/ 0 w 103"/>
                <a:gd name="T41" fmla="*/ 57 h 190"/>
                <a:gd name="T42" fmla="*/ 19 w 103"/>
                <a:gd name="T43" fmla="*/ 57 h 190"/>
                <a:gd name="T44" fmla="*/ 23 w 103"/>
                <a:gd name="T45" fmla="*/ 40 h 190"/>
                <a:gd name="T46" fmla="*/ 23 w 103"/>
                <a:gd name="T47" fmla="*/ 40 h 190"/>
                <a:gd name="T48" fmla="*/ 23 w 103"/>
                <a:gd name="T49" fmla="*/ 110 h 190"/>
                <a:gd name="T50" fmla="*/ 29 w 103"/>
                <a:gd name="T51" fmla="*/ 126 h 190"/>
                <a:gd name="T52" fmla="*/ 47 w 103"/>
                <a:gd name="T53" fmla="*/ 126 h 190"/>
                <a:gd name="T54" fmla="*/ 33 w 103"/>
                <a:gd name="T55" fmla="*/ 137 h 190"/>
                <a:gd name="T56" fmla="*/ 37 w 103"/>
                <a:gd name="T57" fmla="*/ 153 h 190"/>
                <a:gd name="T58" fmla="*/ 23 w 103"/>
                <a:gd name="T59" fmla="*/ 143 h 190"/>
                <a:gd name="T60" fmla="*/ 11 w 103"/>
                <a:gd name="T61" fmla="*/ 153 h 190"/>
                <a:gd name="T62" fmla="*/ 15 w 103"/>
                <a:gd name="T63" fmla="*/ 137 h 190"/>
                <a:gd name="T64" fmla="*/ 0 w 103"/>
                <a:gd name="T65" fmla="*/ 126 h 190"/>
                <a:gd name="T66" fmla="*/ 19 w 103"/>
                <a:gd name="T67" fmla="*/ 126 h 190"/>
                <a:gd name="T68" fmla="*/ 23 w 103"/>
                <a:gd name="T69" fmla="*/ 110 h 190"/>
                <a:gd name="T70" fmla="*/ 23 w 103"/>
                <a:gd name="T71" fmla="*/ 110 h 190"/>
                <a:gd name="T72" fmla="*/ 78 w 103"/>
                <a:gd name="T73" fmla="*/ 0 h 190"/>
                <a:gd name="T74" fmla="*/ 84 w 103"/>
                <a:gd name="T75" fmla="*/ 16 h 190"/>
                <a:gd name="T76" fmla="*/ 103 w 103"/>
                <a:gd name="T77" fmla="*/ 16 h 190"/>
                <a:gd name="T78" fmla="*/ 88 w 103"/>
                <a:gd name="T79" fmla="*/ 26 h 190"/>
                <a:gd name="T80" fmla="*/ 92 w 103"/>
                <a:gd name="T81" fmla="*/ 42 h 190"/>
                <a:gd name="T82" fmla="*/ 78 w 103"/>
                <a:gd name="T83" fmla="*/ 32 h 190"/>
                <a:gd name="T84" fmla="*/ 66 w 103"/>
                <a:gd name="T85" fmla="*/ 42 h 190"/>
                <a:gd name="T86" fmla="*/ 70 w 103"/>
                <a:gd name="T87" fmla="*/ 26 h 190"/>
                <a:gd name="T88" fmla="*/ 56 w 103"/>
                <a:gd name="T89" fmla="*/ 16 h 190"/>
                <a:gd name="T90" fmla="*/ 74 w 103"/>
                <a:gd name="T91" fmla="*/ 16 h 190"/>
                <a:gd name="T92" fmla="*/ 78 w 103"/>
                <a:gd name="T93" fmla="*/ 0 h 190"/>
                <a:gd name="T94" fmla="*/ 78 w 103"/>
                <a:gd name="T95" fmla="*/ 0 h 1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3"/>
                <a:gd name="T145" fmla="*/ 0 h 190"/>
                <a:gd name="T146" fmla="*/ 103 w 103"/>
                <a:gd name="T147" fmla="*/ 190 h 1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3" h="190">
                  <a:moveTo>
                    <a:pt x="78" y="147"/>
                  </a:moveTo>
                  <a:lnTo>
                    <a:pt x="84" y="163"/>
                  </a:lnTo>
                  <a:lnTo>
                    <a:pt x="103" y="163"/>
                  </a:lnTo>
                  <a:lnTo>
                    <a:pt x="88" y="173"/>
                  </a:lnTo>
                  <a:lnTo>
                    <a:pt x="92" y="190"/>
                  </a:lnTo>
                  <a:lnTo>
                    <a:pt x="78" y="180"/>
                  </a:lnTo>
                  <a:lnTo>
                    <a:pt x="66" y="190"/>
                  </a:lnTo>
                  <a:lnTo>
                    <a:pt x="70" y="173"/>
                  </a:lnTo>
                  <a:lnTo>
                    <a:pt x="56" y="163"/>
                  </a:lnTo>
                  <a:lnTo>
                    <a:pt x="74" y="163"/>
                  </a:lnTo>
                  <a:lnTo>
                    <a:pt x="78" y="147"/>
                  </a:lnTo>
                  <a:lnTo>
                    <a:pt x="78" y="147"/>
                  </a:lnTo>
                  <a:close/>
                  <a:moveTo>
                    <a:pt x="23" y="40"/>
                  </a:moveTo>
                  <a:lnTo>
                    <a:pt x="29" y="57"/>
                  </a:lnTo>
                  <a:lnTo>
                    <a:pt x="47" y="57"/>
                  </a:lnTo>
                  <a:lnTo>
                    <a:pt x="33" y="67"/>
                  </a:lnTo>
                  <a:lnTo>
                    <a:pt x="37" y="83"/>
                  </a:lnTo>
                  <a:lnTo>
                    <a:pt x="23" y="73"/>
                  </a:lnTo>
                  <a:lnTo>
                    <a:pt x="11" y="83"/>
                  </a:lnTo>
                  <a:lnTo>
                    <a:pt x="15" y="67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23" y="40"/>
                  </a:lnTo>
                  <a:lnTo>
                    <a:pt x="23" y="40"/>
                  </a:lnTo>
                  <a:close/>
                  <a:moveTo>
                    <a:pt x="23" y="110"/>
                  </a:moveTo>
                  <a:lnTo>
                    <a:pt x="29" y="126"/>
                  </a:lnTo>
                  <a:lnTo>
                    <a:pt x="47" y="126"/>
                  </a:lnTo>
                  <a:lnTo>
                    <a:pt x="33" y="137"/>
                  </a:lnTo>
                  <a:lnTo>
                    <a:pt x="37" y="153"/>
                  </a:lnTo>
                  <a:lnTo>
                    <a:pt x="23" y="143"/>
                  </a:lnTo>
                  <a:lnTo>
                    <a:pt x="11" y="153"/>
                  </a:lnTo>
                  <a:lnTo>
                    <a:pt x="15" y="137"/>
                  </a:lnTo>
                  <a:lnTo>
                    <a:pt x="0" y="126"/>
                  </a:lnTo>
                  <a:lnTo>
                    <a:pt x="19" y="126"/>
                  </a:lnTo>
                  <a:lnTo>
                    <a:pt x="23" y="110"/>
                  </a:lnTo>
                  <a:lnTo>
                    <a:pt x="23" y="110"/>
                  </a:lnTo>
                  <a:close/>
                  <a:moveTo>
                    <a:pt x="78" y="0"/>
                  </a:moveTo>
                  <a:lnTo>
                    <a:pt x="84" y="16"/>
                  </a:lnTo>
                  <a:lnTo>
                    <a:pt x="103" y="16"/>
                  </a:lnTo>
                  <a:lnTo>
                    <a:pt x="88" y="26"/>
                  </a:lnTo>
                  <a:lnTo>
                    <a:pt x="92" y="42"/>
                  </a:lnTo>
                  <a:lnTo>
                    <a:pt x="78" y="32"/>
                  </a:lnTo>
                  <a:lnTo>
                    <a:pt x="66" y="42"/>
                  </a:lnTo>
                  <a:lnTo>
                    <a:pt x="70" y="26"/>
                  </a:lnTo>
                  <a:lnTo>
                    <a:pt x="56" y="16"/>
                  </a:lnTo>
                  <a:lnTo>
                    <a:pt x="74" y="16"/>
                  </a:ln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3" name="Freeform 144"/>
            <p:cNvSpPr>
              <a:spLocks noChangeArrowheads="1"/>
            </p:cNvSpPr>
            <p:nvPr/>
          </p:nvSpPr>
          <p:spPr bwMode="auto">
            <a:xfrm>
              <a:off x="857250" y="617537"/>
              <a:ext cx="90488" cy="109538"/>
            </a:xfrm>
            <a:custGeom>
              <a:avLst/>
              <a:gdLst>
                <a:gd name="T0" fmla="*/ 14 w 28"/>
                <a:gd name="T1" fmla="*/ 0 h 34"/>
                <a:gd name="T2" fmla="*/ 21 w 28"/>
                <a:gd name="T3" fmla="*/ 6 h 34"/>
                <a:gd name="T4" fmla="*/ 25 w 28"/>
                <a:gd name="T5" fmla="*/ 6 h 34"/>
                <a:gd name="T6" fmla="*/ 25 w 28"/>
                <a:gd name="T7" fmla="*/ 12 h 34"/>
                <a:gd name="T8" fmla="*/ 28 w 28"/>
                <a:gd name="T9" fmla="*/ 17 h 34"/>
                <a:gd name="T10" fmla="*/ 25 w 28"/>
                <a:gd name="T11" fmla="*/ 22 h 34"/>
                <a:gd name="T12" fmla="*/ 25 w 28"/>
                <a:gd name="T13" fmla="*/ 28 h 34"/>
                <a:gd name="T14" fmla="*/ 21 w 28"/>
                <a:gd name="T15" fmla="*/ 28 h 34"/>
                <a:gd name="T16" fmla="*/ 14 w 28"/>
                <a:gd name="T17" fmla="*/ 34 h 34"/>
                <a:gd name="T18" fmla="*/ 7 w 28"/>
                <a:gd name="T19" fmla="*/ 28 h 34"/>
                <a:gd name="T20" fmla="*/ 3 w 28"/>
                <a:gd name="T21" fmla="*/ 28 h 34"/>
                <a:gd name="T22" fmla="*/ 3 w 28"/>
                <a:gd name="T23" fmla="*/ 22 h 34"/>
                <a:gd name="T24" fmla="*/ 0 w 28"/>
                <a:gd name="T25" fmla="*/ 17 h 34"/>
                <a:gd name="T26" fmla="*/ 3 w 28"/>
                <a:gd name="T27" fmla="*/ 12 h 34"/>
                <a:gd name="T28" fmla="*/ 3 w 28"/>
                <a:gd name="T29" fmla="*/ 6 h 34"/>
                <a:gd name="T30" fmla="*/ 7 w 28"/>
                <a:gd name="T31" fmla="*/ 6 h 34"/>
                <a:gd name="T32" fmla="*/ 14 w 28"/>
                <a:gd name="T33" fmla="*/ 0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34"/>
                <a:gd name="T53" fmla="*/ 28 w 28"/>
                <a:gd name="T54" fmla="*/ 34 h 3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34">
                  <a:moveTo>
                    <a:pt x="14" y="0"/>
                  </a:moveTo>
                  <a:cubicBezTo>
                    <a:pt x="17" y="0"/>
                    <a:pt x="19" y="2"/>
                    <a:pt x="21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3"/>
                    <a:pt x="28" y="15"/>
                    <a:pt x="28" y="17"/>
                  </a:cubicBezTo>
                  <a:cubicBezTo>
                    <a:pt x="28" y="19"/>
                    <a:pt x="27" y="21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32"/>
                    <a:pt x="17" y="34"/>
                    <a:pt x="14" y="34"/>
                  </a:cubicBezTo>
                  <a:cubicBezTo>
                    <a:pt x="11" y="34"/>
                    <a:pt x="9" y="32"/>
                    <a:pt x="7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1"/>
                    <a:pt x="0" y="19"/>
                    <a:pt x="0" y="17"/>
                  </a:cubicBezTo>
                  <a:cubicBezTo>
                    <a:pt x="0" y="15"/>
                    <a:pt x="1" y="13"/>
                    <a:pt x="3" y="12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2"/>
                    <a:pt x="11" y="0"/>
                    <a:pt x="14" y="0"/>
                  </a:cubicBez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4" name="Freeform 145"/>
            <p:cNvSpPr>
              <a:spLocks noEditPoints="1" noChangeArrowheads="1"/>
            </p:cNvSpPr>
            <p:nvPr/>
          </p:nvSpPr>
          <p:spPr bwMode="auto">
            <a:xfrm>
              <a:off x="677863" y="369887"/>
              <a:ext cx="282575" cy="409575"/>
            </a:xfrm>
            <a:custGeom>
              <a:avLst/>
              <a:gdLst>
                <a:gd name="T0" fmla="*/ 53 w 87"/>
                <a:gd name="T1" fmla="*/ 112 h 126"/>
                <a:gd name="T2" fmla="*/ 72 w 87"/>
                <a:gd name="T3" fmla="*/ 114 h 126"/>
                <a:gd name="T4" fmla="*/ 87 w 87"/>
                <a:gd name="T5" fmla="*/ 113 h 126"/>
                <a:gd name="T6" fmla="*/ 87 w 87"/>
                <a:gd name="T7" fmla="*/ 126 h 126"/>
                <a:gd name="T8" fmla="*/ 53 w 87"/>
                <a:gd name="T9" fmla="*/ 126 h 126"/>
                <a:gd name="T10" fmla="*/ 53 w 87"/>
                <a:gd name="T11" fmla="*/ 112 h 126"/>
                <a:gd name="T12" fmla="*/ 50 w 87"/>
                <a:gd name="T13" fmla="*/ 73 h 126"/>
                <a:gd name="T14" fmla="*/ 50 w 87"/>
                <a:gd name="T15" fmla="*/ 63 h 126"/>
                <a:gd name="T16" fmla="*/ 53 w 87"/>
                <a:gd name="T17" fmla="*/ 63 h 126"/>
                <a:gd name="T18" fmla="*/ 53 w 87"/>
                <a:gd name="T19" fmla="*/ 52 h 126"/>
                <a:gd name="T20" fmla="*/ 56 w 87"/>
                <a:gd name="T21" fmla="*/ 52 h 126"/>
                <a:gd name="T22" fmla="*/ 56 w 87"/>
                <a:gd name="T23" fmla="*/ 42 h 126"/>
                <a:gd name="T24" fmla="*/ 0 w 87"/>
                <a:gd name="T25" fmla="*/ 42 h 126"/>
                <a:gd name="T26" fmla="*/ 0 w 87"/>
                <a:gd name="T27" fmla="*/ 0 h 126"/>
                <a:gd name="T28" fmla="*/ 87 w 87"/>
                <a:gd name="T29" fmla="*/ 0 h 126"/>
                <a:gd name="T30" fmla="*/ 87 w 87"/>
                <a:gd name="T31" fmla="*/ 71 h 126"/>
                <a:gd name="T32" fmla="*/ 72 w 87"/>
                <a:gd name="T33" fmla="*/ 70 h 126"/>
                <a:gd name="T34" fmla="*/ 50 w 87"/>
                <a:gd name="T35" fmla="*/ 73 h 1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7"/>
                <a:gd name="T55" fmla="*/ 0 h 126"/>
                <a:gd name="T56" fmla="*/ 87 w 87"/>
                <a:gd name="T57" fmla="*/ 126 h 12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7" h="126">
                  <a:moveTo>
                    <a:pt x="53" y="112"/>
                  </a:moveTo>
                  <a:cubicBezTo>
                    <a:pt x="59" y="114"/>
                    <a:pt x="65" y="114"/>
                    <a:pt x="72" y="114"/>
                  </a:cubicBezTo>
                  <a:cubicBezTo>
                    <a:pt x="77" y="114"/>
                    <a:pt x="83" y="114"/>
                    <a:pt x="87" y="113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53" y="126"/>
                    <a:pt x="53" y="126"/>
                    <a:pt x="53" y="126"/>
                  </a:cubicBezTo>
                  <a:cubicBezTo>
                    <a:pt x="53" y="112"/>
                    <a:pt x="53" y="112"/>
                    <a:pt x="53" y="112"/>
                  </a:cubicBezTo>
                  <a:close/>
                  <a:moveTo>
                    <a:pt x="50" y="73"/>
                  </a:moveTo>
                  <a:cubicBezTo>
                    <a:pt x="50" y="63"/>
                    <a:pt x="50" y="63"/>
                    <a:pt x="50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3" y="70"/>
                    <a:pt x="77" y="70"/>
                    <a:pt x="72" y="70"/>
                  </a:cubicBezTo>
                  <a:cubicBezTo>
                    <a:pt x="64" y="70"/>
                    <a:pt x="56" y="71"/>
                    <a:pt x="50" y="73"/>
                  </a:cubicBezTo>
                  <a:close/>
                </a:path>
              </a:pathLst>
            </a:custGeom>
            <a:solidFill>
              <a:srgbClr val="90E5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5" name="Freeform 146"/>
            <p:cNvSpPr>
              <a:spLocks noEditPoints="1" noChangeArrowheads="1"/>
            </p:cNvSpPr>
            <p:nvPr/>
          </p:nvSpPr>
          <p:spPr bwMode="auto">
            <a:xfrm>
              <a:off x="568325" y="519112"/>
              <a:ext cx="282575" cy="241300"/>
            </a:xfrm>
            <a:custGeom>
              <a:avLst/>
              <a:gdLst>
                <a:gd name="T0" fmla="*/ 58 w 87"/>
                <a:gd name="T1" fmla="*/ 64 h 74"/>
                <a:gd name="T2" fmla="*/ 61 w 87"/>
                <a:gd name="T3" fmla="*/ 64 h 74"/>
                <a:gd name="T4" fmla="*/ 61 w 87"/>
                <a:gd name="T5" fmla="*/ 14 h 74"/>
                <a:gd name="T6" fmla="*/ 26 w 87"/>
                <a:gd name="T7" fmla="*/ 14 h 74"/>
                <a:gd name="T8" fmla="*/ 26 w 87"/>
                <a:gd name="T9" fmla="*/ 64 h 74"/>
                <a:gd name="T10" fmla="*/ 29 w 87"/>
                <a:gd name="T11" fmla="*/ 64 h 74"/>
                <a:gd name="T12" fmla="*/ 29 w 87"/>
                <a:gd name="T13" fmla="*/ 74 h 74"/>
                <a:gd name="T14" fmla="*/ 3 w 87"/>
                <a:gd name="T15" fmla="*/ 74 h 74"/>
                <a:gd name="T16" fmla="*/ 3 w 87"/>
                <a:gd name="T17" fmla="*/ 64 h 74"/>
                <a:gd name="T18" fmla="*/ 6 w 87"/>
                <a:gd name="T19" fmla="*/ 64 h 74"/>
                <a:gd name="T20" fmla="*/ 6 w 87"/>
                <a:gd name="T21" fmla="*/ 14 h 74"/>
                <a:gd name="T22" fmla="*/ 3 w 87"/>
                <a:gd name="T23" fmla="*/ 14 h 74"/>
                <a:gd name="T24" fmla="*/ 3 w 87"/>
                <a:gd name="T25" fmla="*/ 3 h 74"/>
                <a:gd name="T26" fmla="*/ 0 w 87"/>
                <a:gd name="T27" fmla="*/ 3 h 74"/>
                <a:gd name="T28" fmla="*/ 0 w 87"/>
                <a:gd name="T29" fmla="*/ 0 h 74"/>
                <a:gd name="T30" fmla="*/ 87 w 87"/>
                <a:gd name="T31" fmla="*/ 0 h 74"/>
                <a:gd name="T32" fmla="*/ 87 w 87"/>
                <a:gd name="T33" fmla="*/ 3 h 74"/>
                <a:gd name="T34" fmla="*/ 83 w 87"/>
                <a:gd name="T35" fmla="*/ 3 h 74"/>
                <a:gd name="T36" fmla="*/ 83 w 87"/>
                <a:gd name="T37" fmla="*/ 14 h 74"/>
                <a:gd name="T38" fmla="*/ 81 w 87"/>
                <a:gd name="T39" fmla="*/ 14 h 74"/>
                <a:gd name="T40" fmla="*/ 81 w 87"/>
                <a:gd name="T41" fmla="*/ 64 h 74"/>
                <a:gd name="T42" fmla="*/ 84 w 87"/>
                <a:gd name="T43" fmla="*/ 64 h 74"/>
                <a:gd name="T44" fmla="*/ 84 w 87"/>
                <a:gd name="T45" fmla="*/ 74 h 74"/>
                <a:gd name="T46" fmla="*/ 58 w 87"/>
                <a:gd name="T47" fmla="*/ 74 h 74"/>
                <a:gd name="T48" fmla="*/ 58 w 87"/>
                <a:gd name="T49" fmla="*/ 64 h 74"/>
                <a:gd name="T50" fmla="*/ 43 w 87"/>
                <a:gd name="T51" fmla="*/ 34 h 74"/>
                <a:gd name="T52" fmla="*/ 43 w 87"/>
                <a:gd name="T53" fmla="*/ 34 h 74"/>
                <a:gd name="T54" fmla="*/ 52 w 87"/>
                <a:gd name="T55" fmla="*/ 42 h 74"/>
                <a:gd name="T56" fmla="*/ 52 w 87"/>
                <a:gd name="T57" fmla="*/ 61 h 74"/>
                <a:gd name="T58" fmla="*/ 35 w 87"/>
                <a:gd name="T59" fmla="*/ 61 h 74"/>
                <a:gd name="T60" fmla="*/ 35 w 87"/>
                <a:gd name="T61" fmla="*/ 42 h 74"/>
                <a:gd name="T62" fmla="*/ 43 w 87"/>
                <a:gd name="T63" fmla="*/ 34 h 74"/>
                <a:gd name="T64" fmla="*/ 31 w 87"/>
                <a:gd name="T65" fmla="*/ 64 h 74"/>
                <a:gd name="T66" fmla="*/ 56 w 87"/>
                <a:gd name="T67" fmla="*/ 64 h 74"/>
                <a:gd name="T68" fmla="*/ 56 w 87"/>
                <a:gd name="T69" fmla="*/ 74 h 74"/>
                <a:gd name="T70" fmla="*/ 31 w 87"/>
                <a:gd name="T71" fmla="*/ 74 h 74"/>
                <a:gd name="T72" fmla="*/ 31 w 87"/>
                <a:gd name="T73" fmla="*/ 64 h 74"/>
                <a:gd name="T74" fmla="*/ 28 w 87"/>
                <a:gd name="T75" fmla="*/ 15 h 74"/>
                <a:gd name="T76" fmla="*/ 59 w 87"/>
                <a:gd name="T77" fmla="*/ 15 h 74"/>
                <a:gd name="T78" fmla="*/ 59 w 87"/>
                <a:gd name="T79" fmla="*/ 63 h 74"/>
                <a:gd name="T80" fmla="*/ 28 w 87"/>
                <a:gd name="T81" fmla="*/ 63 h 74"/>
                <a:gd name="T82" fmla="*/ 28 w 87"/>
                <a:gd name="T83" fmla="*/ 15 h 74"/>
                <a:gd name="T84" fmla="*/ 65 w 87"/>
                <a:gd name="T85" fmla="*/ 14 h 74"/>
                <a:gd name="T86" fmla="*/ 65 w 87"/>
                <a:gd name="T87" fmla="*/ 64 h 74"/>
                <a:gd name="T88" fmla="*/ 68 w 87"/>
                <a:gd name="T89" fmla="*/ 64 h 74"/>
                <a:gd name="T90" fmla="*/ 68 w 87"/>
                <a:gd name="T91" fmla="*/ 14 h 74"/>
                <a:gd name="T92" fmla="*/ 65 w 87"/>
                <a:gd name="T93" fmla="*/ 14 h 74"/>
                <a:gd name="T94" fmla="*/ 73 w 87"/>
                <a:gd name="T95" fmla="*/ 14 h 74"/>
                <a:gd name="T96" fmla="*/ 73 w 87"/>
                <a:gd name="T97" fmla="*/ 64 h 74"/>
                <a:gd name="T98" fmla="*/ 76 w 87"/>
                <a:gd name="T99" fmla="*/ 64 h 74"/>
                <a:gd name="T100" fmla="*/ 76 w 87"/>
                <a:gd name="T101" fmla="*/ 14 h 74"/>
                <a:gd name="T102" fmla="*/ 73 w 87"/>
                <a:gd name="T103" fmla="*/ 14 h 74"/>
                <a:gd name="T104" fmla="*/ 21 w 87"/>
                <a:gd name="T105" fmla="*/ 14 h 74"/>
                <a:gd name="T106" fmla="*/ 18 w 87"/>
                <a:gd name="T107" fmla="*/ 14 h 74"/>
                <a:gd name="T108" fmla="*/ 18 w 87"/>
                <a:gd name="T109" fmla="*/ 64 h 74"/>
                <a:gd name="T110" fmla="*/ 21 w 87"/>
                <a:gd name="T111" fmla="*/ 64 h 74"/>
                <a:gd name="T112" fmla="*/ 21 w 87"/>
                <a:gd name="T113" fmla="*/ 14 h 74"/>
                <a:gd name="T114" fmla="*/ 14 w 87"/>
                <a:gd name="T115" fmla="*/ 14 h 74"/>
                <a:gd name="T116" fmla="*/ 11 w 87"/>
                <a:gd name="T117" fmla="*/ 14 h 74"/>
                <a:gd name="T118" fmla="*/ 11 w 87"/>
                <a:gd name="T119" fmla="*/ 64 h 74"/>
                <a:gd name="T120" fmla="*/ 14 w 87"/>
                <a:gd name="T121" fmla="*/ 64 h 74"/>
                <a:gd name="T122" fmla="*/ 14 w 87"/>
                <a:gd name="T123" fmla="*/ 14 h 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7"/>
                <a:gd name="T187" fmla="*/ 0 h 74"/>
                <a:gd name="T188" fmla="*/ 87 w 87"/>
                <a:gd name="T189" fmla="*/ 74 h 7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7" h="74">
                  <a:moveTo>
                    <a:pt x="58" y="64"/>
                  </a:moveTo>
                  <a:cubicBezTo>
                    <a:pt x="61" y="64"/>
                    <a:pt x="61" y="64"/>
                    <a:pt x="61" y="6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64"/>
                    <a:pt x="58" y="64"/>
                    <a:pt x="58" y="64"/>
                  </a:cubicBez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52" y="38"/>
                    <a:pt x="52" y="4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8"/>
                    <a:pt x="39" y="34"/>
                    <a:pt x="43" y="34"/>
                  </a:cubicBezTo>
                  <a:close/>
                  <a:moveTo>
                    <a:pt x="31" y="64"/>
                  </a:moveTo>
                  <a:cubicBezTo>
                    <a:pt x="56" y="64"/>
                    <a:pt x="56" y="64"/>
                    <a:pt x="56" y="64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64"/>
                    <a:pt x="31" y="64"/>
                    <a:pt x="31" y="64"/>
                  </a:cubicBezTo>
                  <a:close/>
                  <a:moveTo>
                    <a:pt x="28" y="15"/>
                  </a:moveTo>
                  <a:cubicBezTo>
                    <a:pt x="59" y="15"/>
                    <a:pt x="59" y="15"/>
                    <a:pt x="59" y="15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65" y="14"/>
                  </a:moveTo>
                  <a:cubicBezTo>
                    <a:pt x="65" y="64"/>
                    <a:pt x="65" y="64"/>
                    <a:pt x="65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4"/>
                    <a:pt x="65" y="14"/>
                    <a:pt x="65" y="14"/>
                  </a:cubicBezTo>
                  <a:close/>
                  <a:moveTo>
                    <a:pt x="73" y="1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3" y="14"/>
                    <a:pt x="73" y="14"/>
                    <a:pt x="73" y="14"/>
                  </a:cubicBezTo>
                  <a:close/>
                  <a:moveTo>
                    <a:pt x="21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4"/>
                    <a:pt x="21" y="14"/>
                    <a:pt x="21" y="14"/>
                  </a:cubicBezTo>
                  <a:close/>
                  <a:moveTo>
                    <a:pt x="14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14"/>
                    <a:pt x="14" y="14"/>
                    <a:pt x="14" y="14"/>
                  </a:cubicBezTo>
                  <a:close/>
                </a:path>
              </a:pathLst>
            </a:custGeom>
            <a:solidFill>
              <a:srgbClr val="26946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6" name="Freeform 147"/>
            <p:cNvSpPr>
              <a:spLocks noEditPoints="1" noChangeArrowheads="1"/>
            </p:cNvSpPr>
            <p:nvPr/>
          </p:nvSpPr>
          <p:spPr bwMode="auto">
            <a:xfrm>
              <a:off x="742950" y="382587"/>
              <a:ext cx="185738" cy="111125"/>
            </a:xfrm>
            <a:custGeom>
              <a:avLst/>
              <a:gdLst>
                <a:gd name="T0" fmla="*/ 10 w 57"/>
                <a:gd name="T1" fmla="*/ 33 h 34"/>
                <a:gd name="T2" fmla="*/ 7 w 57"/>
                <a:gd name="T3" fmla="*/ 33 h 34"/>
                <a:gd name="T4" fmla="*/ 7 w 57"/>
                <a:gd name="T5" fmla="*/ 8 h 34"/>
                <a:gd name="T6" fmla="*/ 4 w 57"/>
                <a:gd name="T7" fmla="*/ 10 h 34"/>
                <a:gd name="T8" fmla="*/ 0 w 57"/>
                <a:gd name="T9" fmla="*/ 12 h 34"/>
                <a:gd name="T10" fmla="*/ 0 w 57"/>
                <a:gd name="T11" fmla="*/ 9 h 34"/>
                <a:gd name="T12" fmla="*/ 5 w 57"/>
                <a:gd name="T13" fmla="*/ 5 h 34"/>
                <a:gd name="T14" fmla="*/ 8 w 57"/>
                <a:gd name="T15" fmla="*/ 0 h 34"/>
                <a:gd name="T16" fmla="*/ 10 w 57"/>
                <a:gd name="T17" fmla="*/ 0 h 34"/>
                <a:gd name="T18" fmla="*/ 10 w 57"/>
                <a:gd name="T19" fmla="*/ 33 h 34"/>
                <a:gd name="T20" fmla="*/ 19 w 57"/>
                <a:gd name="T21" fmla="*/ 17 h 34"/>
                <a:gd name="T22" fmla="*/ 21 w 57"/>
                <a:gd name="T23" fmla="*/ 5 h 34"/>
                <a:gd name="T24" fmla="*/ 28 w 57"/>
                <a:gd name="T25" fmla="*/ 0 h 34"/>
                <a:gd name="T26" fmla="*/ 34 w 57"/>
                <a:gd name="T27" fmla="*/ 4 h 34"/>
                <a:gd name="T28" fmla="*/ 36 w 57"/>
                <a:gd name="T29" fmla="*/ 17 h 34"/>
                <a:gd name="T30" fmla="*/ 34 w 57"/>
                <a:gd name="T31" fmla="*/ 30 h 34"/>
                <a:gd name="T32" fmla="*/ 27 w 57"/>
                <a:gd name="T33" fmla="*/ 34 h 34"/>
                <a:gd name="T34" fmla="*/ 21 w 57"/>
                <a:gd name="T35" fmla="*/ 30 h 34"/>
                <a:gd name="T36" fmla="*/ 19 w 57"/>
                <a:gd name="T37" fmla="*/ 17 h 34"/>
                <a:gd name="T38" fmla="*/ 22 w 57"/>
                <a:gd name="T39" fmla="*/ 17 h 34"/>
                <a:gd name="T40" fmla="*/ 24 w 57"/>
                <a:gd name="T41" fmla="*/ 28 h 34"/>
                <a:gd name="T42" fmla="*/ 28 w 57"/>
                <a:gd name="T43" fmla="*/ 31 h 34"/>
                <a:gd name="T44" fmla="*/ 31 w 57"/>
                <a:gd name="T45" fmla="*/ 28 h 34"/>
                <a:gd name="T46" fmla="*/ 33 w 57"/>
                <a:gd name="T47" fmla="*/ 17 h 34"/>
                <a:gd name="T48" fmla="*/ 31 w 57"/>
                <a:gd name="T49" fmla="*/ 6 h 34"/>
                <a:gd name="T50" fmla="*/ 27 w 57"/>
                <a:gd name="T51" fmla="*/ 4 h 34"/>
                <a:gd name="T52" fmla="*/ 24 w 57"/>
                <a:gd name="T53" fmla="*/ 6 h 34"/>
                <a:gd name="T54" fmla="*/ 22 w 57"/>
                <a:gd name="T55" fmla="*/ 17 h 34"/>
                <a:gd name="T56" fmla="*/ 40 w 57"/>
                <a:gd name="T57" fmla="*/ 17 h 34"/>
                <a:gd name="T58" fmla="*/ 42 w 57"/>
                <a:gd name="T59" fmla="*/ 5 h 34"/>
                <a:gd name="T60" fmla="*/ 48 w 57"/>
                <a:gd name="T61" fmla="*/ 0 h 34"/>
                <a:gd name="T62" fmla="*/ 55 w 57"/>
                <a:gd name="T63" fmla="*/ 4 h 34"/>
                <a:gd name="T64" fmla="*/ 57 w 57"/>
                <a:gd name="T65" fmla="*/ 17 h 34"/>
                <a:gd name="T66" fmla="*/ 55 w 57"/>
                <a:gd name="T67" fmla="*/ 30 h 34"/>
                <a:gd name="T68" fmla="*/ 48 w 57"/>
                <a:gd name="T69" fmla="*/ 34 h 34"/>
                <a:gd name="T70" fmla="*/ 42 w 57"/>
                <a:gd name="T71" fmla="*/ 30 h 34"/>
                <a:gd name="T72" fmla="*/ 40 w 57"/>
                <a:gd name="T73" fmla="*/ 17 h 34"/>
                <a:gd name="T74" fmla="*/ 43 w 57"/>
                <a:gd name="T75" fmla="*/ 17 h 34"/>
                <a:gd name="T76" fmla="*/ 45 w 57"/>
                <a:gd name="T77" fmla="*/ 28 h 34"/>
                <a:gd name="T78" fmla="*/ 49 w 57"/>
                <a:gd name="T79" fmla="*/ 31 h 34"/>
                <a:gd name="T80" fmla="*/ 52 w 57"/>
                <a:gd name="T81" fmla="*/ 28 h 34"/>
                <a:gd name="T82" fmla="*/ 54 w 57"/>
                <a:gd name="T83" fmla="*/ 17 h 34"/>
                <a:gd name="T84" fmla="*/ 52 w 57"/>
                <a:gd name="T85" fmla="*/ 6 h 34"/>
                <a:gd name="T86" fmla="*/ 48 w 57"/>
                <a:gd name="T87" fmla="*/ 4 h 34"/>
                <a:gd name="T88" fmla="*/ 45 w 57"/>
                <a:gd name="T89" fmla="*/ 6 h 34"/>
                <a:gd name="T90" fmla="*/ 43 w 57"/>
                <a:gd name="T91" fmla="*/ 17 h 3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7"/>
                <a:gd name="T139" fmla="*/ 0 h 34"/>
                <a:gd name="T140" fmla="*/ 57 w 57"/>
                <a:gd name="T141" fmla="*/ 34 h 3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7" h="34">
                  <a:moveTo>
                    <a:pt x="10" y="33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9"/>
                    <a:pt x="4" y="10"/>
                  </a:cubicBezTo>
                  <a:cubicBezTo>
                    <a:pt x="2" y="11"/>
                    <a:pt x="1" y="12"/>
                    <a:pt x="0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7"/>
                    <a:pt x="4" y="6"/>
                    <a:pt x="5" y="5"/>
                  </a:cubicBezTo>
                  <a:cubicBezTo>
                    <a:pt x="6" y="3"/>
                    <a:pt x="7" y="2"/>
                    <a:pt x="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19" y="17"/>
                  </a:moveTo>
                  <a:cubicBezTo>
                    <a:pt x="19" y="12"/>
                    <a:pt x="19" y="7"/>
                    <a:pt x="21" y="5"/>
                  </a:cubicBezTo>
                  <a:cubicBezTo>
                    <a:pt x="22" y="2"/>
                    <a:pt x="25" y="0"/>
                    <a:pt x="28" y="0"/>
                  </a:cubicBezTo>
                  <a:cubicBezTo>
                    <a:pt x="30" y="0"/>
                    <a:pt x="32" y="1"/>
                    <a:pt x="34" y="4"/>
                  </a:cubicBezTo>
                  <a:cubicBezTo>
                    <a:pt x="35" y="6"/>
                    <a:pt x="36" y="11"/>
                    <a:pt x="36" y="17"/>
                  </a:cubicBezTo>
                  <a:cubicBezTo>
                    <a:pt x="36" y="23"/>
                    <a:pt x="36" y="27"/>
                    <a:pt x="34" y="30"/>
                  </a:cubicBezTo>
                  <a:cubicBezTo>
                    <a:pt x="33" y="32"/>
                    <a:pt x="30" y="34"/>
                    <a:pt x="27" y="34"/>
                  </a:cubicBezTo>
                  <a:cubicBezTo>
                    <a:pt x="25" y="34"/>
                    <a:pt x="23" y="33"/>
                    <a:pt x="21" y="30"/>
                  </a:cubicBezTo>
                  <a:cubicBezTo>
                    <a:pt x="19" y="28"/>
                    <a:pt x="19" y="23"/>
                    <a:pt x="19" y="17"/>
                  </a:cubicBezTo>
                  <a:close/>
                  <a:moveTo>
                    <a:pt x="22" y="17"/>
                  </a:moveTo>
                  <a:cubicBezTo>
                    <a:pt x="22" y="22"/>
                    <a:pt x="23" y="26"/>
                    <a:pt x="24" y="28"/>
                  </a:cubicBezTo>
                  <a:cubicBezTo>
                    <a:pt x="25" y="30"/>
                    <a:pt x="26" y="31"/>
                    <a:pt x="28" y="31"/>
                  </a:cubicBezTo>
                  <a:cubicBezTo>
                    <a:pt x="29" y="31"/>
                    <a:pt x="30" y="30"/>
                    <a:pt x="31" y="28"/>
                  </a:cubicBezTo>
                  <a:cubicBezTo>
                    <a:pt x="32" y="26"/>
                    <a:pt x="33" y="22"/>
                    <a:pt x="33" y="17"/>
                  </a:cubicBezTo>
                  <a:cubicBezTo>
                    <a:pt x="33" y="12"/>
                    <a:pt x="32" y="8"/>
                    <a:pt x="31" y="6"/>
                  </a:cubicBezTo>
                  <a:cubicBezTo>
                    <a:pt x="30" y="5"/>
                    <a:pt x="29" y="4"/>
                    <a:pt x="27" y="4"/>
                  </a:cubicBezTo>
                  <a:cubicBezTo>
                    <a:pt x="26" y="4"/>
                    <a:pt x="25" y="5"/>
                    <a:pt x="24" y="6"/>
                  </a:cubicBezTo>
                  <a:cubicBezTo>
                    <a:pt x="23" y="8"/>
                    <a:pt x="22" y="12"/>
                    <a:pt x="22" y="17"/>
                  </a:cubicBezTo>
                  <a:close/>
                  <a:moveTo>
                    <a:pt x="40" y="17"/>
                  </a:moveTo>
                  <a:cubicBezTo>
                    <a:pt x="40" y="12"/>
                    <a:pt x="40" y="7"/>
                    <a:pt x="42" y="5"/>
                  </a:cubicBezTo>
                  <a:cubicBezTo>
                    <a:pt x="43" y="2"/>
                    <a:pt x="46" y="0"/>
                    <a:pt x="48" y="0"/>
                  </a:cubicBezTo>
                  <a:cubicBezTo>
                    <a:pt x="51" y="0"/>
                    <a:pt x="53" y="1"/>
                    <a:pt x="55" y="4"/>
                  </a:cubicBezTo>
                  <a:cubicBezTo>
                    <a:pt x="56" y="6"/>
                    <a:pt x="57" y="11"/>
                    <a:pt x="57" y="17"/>
                  </a:cubicBezTo>
                  <a:cubicBezTo>
                    <a:pt x="57" y="23"/>
                    <a:pt x="57" y="27"/>
                    <a:pt x="55" y="30"/>
                  </a:cubicBezTo>
                  <a:cubicBezTo>
                    <a:pt x="54" y="32"/>
                    <a:pt x="51" y="34"/>
                    <a:pt x="48" y="34"/>
                  </a:cubicBezTo>
                  <a:cubicBezTo>
                    <a:pt x="46" y="34"/>
                    <a:pt x="44" y="33"/>
                    <a:pt x="42" y="30"/>
                  </a:cubicBezTo>
                  <a:cubicBezTo>
                    <a:pt x="40" y="28"/>
                    <a:pt x="40" y="23"/>
                    <a:pt x="40" y="17"/>
                  </a:cubicBezTo>
                  <a:close/>
                  <a:moveTo>
                    <a:pt x="43" y="17"/>
                  </a:moveTo>
                  <a:cubicBezTo>
                    <a:pt x="43" y="22"/>
                    <a:pt x="44" y="26"/>
                    <a:pt x="45" y="28"/>
                  </a:cubicBezTo>
                  <a:cubicBezTo>
                    <a:pt x="46" y="30"/>
                    <a:pt x="47" y="31"/>
                    <a:pt x="49" y="31"/>
                  </a:cubicBezTo>
                  <a:cubicBezTo>
                    <a:pt x="50" y="31"/>
                    <a:pt x="51" y="30"/>
                    <a:pt x="52" y="28"/>
                  </a:cubicBezTo>
                  <a:cubicBezTo>
                    <a:pt x="53" y="26"/>
                    <a:pt x="54" y="22"/>
                    <a:pt x="54" y="17"/>
                  </a:cubicBezTo>
                  <a:cubicBezTo>
                    <a:pt x="54" y="12"/>
                    <a:pt x="53" y="8"/>
                    <a:pt x="52" y="6"/>
                  </a:cubicBezTo>
                  <a:cubicBezTo>
                    <a:pt x="51" y="5"/>
                    <a:pt x="50" y="4"/>
                    <a:pt x="48" y="4"/>
                  </a:cubicBezTo>
                  <a:cubicBezTo>
                    <a:pt x="47" y="4"/>
                    <a:pt x="46" y="5"/>
                    <a:pt x="45" y="6"/>
                  </a:cubicBezTo>
                  <a:cubicBezTo>
                    <a:pt x="44" y="8"/>
                    <a:pt x="43" y="12"/>
                    <a:pt x="43" y="17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7" name="Freeform 148"/>
            <p:cNvSpPr>
              <a:spLocks noEditPoints="1" noChangeArrowheads="1"/>
            </p:cNvSpPr>
            <p:nvPr/>
          </p:nvSpPr>
          <p:spPr bwMode="auto">
            <a:xfrm>
              <a:off x="201613" y="393700"/>
              <a:ext cx="50800" cy="28575"/>
            </a:xfrm>
            <a:custGeom>
              <a:avLst/>
              <a:gdLst>
                <a:gd name="T0" fmla="*/ 3 w 16"/>
                <a:gd name="T1" fmla="*/ 9 h 9"/>
                <a:gd name="T2" fmla="*/ 2 w 16"/>
                <a:gd name="T3" fmla="*/ 9 h 9"/>
                <a:gd name="T4" fmla="*/ 2 w 16"/>
                <a:gd name="T5" fmla="*/ 2 h 9"/>
                <a:gd name="T6" fmla="*/ 1 w 16"/>
                <a:gd name="T7" fmla="*/ 3 h 9"/>
                <a:gd name="T8" fmla="*/ 0 w 16"/>
                <a:gd name="T9" fmla="*/ 3 h 9"/>
                <a:gd name="T10" fmla="*/ 0 w 16"/>
                <a:gd name="T11" fmla="*/ 2 h 9"/>
                <a:gd name="T12" fmla="*/ 1 w 16"/>
                <a:gd name="T13" fmla="*/ 1 h 9"/>
                <a:gd name="T14" fmla="*/ 2 w 16"/>
                <a:gd name="T15" fmla="*/ 0 h 9"/>
                <a:gd name="T16" fmla="*/ 3 w 16"/>
                <a:gd name="T17" fmla="*/ 0 h 9"/>
                <a:gd name="T18" fmla="*/ 3 w 16"/>
                <a:gd name="T19" fmla="*/ 9 h 9"/>
                <a:gd name="T20" fmla="*/ 5 w 16"/>
                <a:gd name="T21" fmla="*/ 5 h 9"/>
                <a:gd name="T22" fmla="*/ 6 w 16"/>
                <a:gd name="T23" fmla="*/ 1 h 9"/>
                <a:gd name="T24" fmla="*/ 8 w 16"/>
                <a:gd name="T25" fmla="*/ 0 h 9"/>
                <a:gd name="T26" fmla="*/ 10 w 16"/>
                <a:gd name="T27" fmla="*/ 1 h 9"/>
                <a:gd name="T28" fmla="*/ 10 w 16"/>
                <a:gd name="T29" fmla="*/ 5 h 9"/>
                <a:gd name="T30" fmla="*/ 10 w 16"/>
                <a:gd name="T31" fmla="*/ 8 h 9"/>
                <a:gd name="T32" fmla="*/ 8 w 16"/>
                <a:gd name="T33" fmla="*/ 9 h 9"/>
                <a:gd name="T34" fmla="*/ 6 w 16"/>
                <a:gd name="T35" fmla="*/ 8 h 9"/>
                <a:gd name="T36" fmla="*/ 5 w 16"/>
                <a:gd name="T37" fmla="*/ 5 h 9"/>
                <a:gd name="T38" fmla="*/ 6 w 16"/>
                <a:gd name="T39" fmla="*/ 5 h 9"/>
                <a:gd name="T40" fmla="*/ 7 w 16"/>
                <a:gd name="T41" fmla="*/ 8 h 9"/>
                <a:gd name="T42" fmla="*/ 8 w 16"/>
                <a:gd name="T43" fmla="*/ 8 h 9"/>
                <a:gd name="T44" fmla="*/ 9 w 16"/>
                <a:gd name="T45" fmla="*/ 8 h 9"/>
                <a:gd name="T46" fmla="*/ 9 w 16"/>
                <a:gd name="T47" fmla="*/ 5 h 9"/>
                <a:gd name="T48" fmla="*/ 9 w 16"/>
                <a:gd name="T49" fmla="*/ 2 h 9"/>
                <a:gd name="T50" fmla="*/ 8 w 16"/>
                <a:gd name="T51" fmla="*/ 1 h 9"/>
                <a:gd name="T52" fmla="*/ 7 w 16"/>
                <a:gd name="T53" fmla="*/ 2 h 9"/>
                <a:gd name="T54" fmla="*/ 6 w 16"/>
                <a:gd name="T55" fmla="*/ 5 h 9"/>
                <a:gd name="T56" fmla="*/ 11 w 16"/>
                <a:gd name="T57" fmla="*/ 5 h 9"/>
                <a:gd name="T58" fmla="*/ 12 w 16"/>
                <a:gd name="T59" fmla="*/ 1 h 9"/>
                <a:gd name="T60" fmla="*/ 14 w 16"/>
                <a:gd name="T61" fmla="*/ 0 h 9"/>
                <a:gd name="T62" fmla="*/ 15 w 16"/>
                <a:gd name="T63" fmla="*/ 1 h 9"/>
                <a:gd name="T64" fmla="*/ 16 w 16"/>
                <a:gd name="T65" fmla="*/ 5 h 9"/>
                <a:gd name="T66" fmla="*/ 16 w 16"/>
                <a:gd name="T67" fmla="*/ 8 h 9"/>
                <a:gd name="T68" fmla="*/ 14 w 16"/>
                <a:gd name="T69" fmla="*/ 9 h 9"/>
                <a:gd name="T70" fmla="*/ 12 w 16"/>
                <a:gd name="T71" fmla="*/ 8 h 9"/>
                <a:gd name="T72" fmla="*/ 11 w 16"/>
                <a:gd name="T73" fmla="*/ 5 h 9"/>
                <a:gd name="T74" fmla="*/ 12 w 16"/>
                <a:gd name="T75" fmla="*/ 5 h 9"/>
                <a:gd name="T76" fmla="*/ 13 w 16"/>
                <a:gd name="T77" fmla="*/ 8 h 9"/>
                <a:gd name="T78" fmla="*/ 14 w 16"/>
                <a:gd name="T79" fmla="*/ 8 h 9"/>
                <a:gd name="T80" fmla="*/ 15 w 16"/>
                <a:gd name="T81" fmla="*/ 8 h 9"/>
                <a:gd name="T82" fmla="*/ 15 w 16"/>
                <a:gd name="T83" fmla="*/ 5 h 9"/>
                <a:gd name="T84" fmla="*/ 15 w 16"/>
                <a:gd name="T85" fmla="*/ 2 h 9"/>
                <a:gd name="T86" fmla="*/ 14 w 16"/>
                <a:gd name="T87" fmla="*/ 1 h 9"/>
                <a:gd name="T88" fmla="*/ 13 w 16"/>
                <a:gd name="T89" fmla="*/ 2 h 9"/>
                <a:gd name="T90" fmla="*/ 12 w 16"/>
                <a:gd name="T91" fmla="*/ 5 h 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"/>
                <a:gd name="T139" fmla="*/ 0 h 9"/>
                <a:gd name="T140" fmla="*/ 16 w 16"/>
                <a:gd name="T141" fmla="*/ 9 h 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" h="9">
                  <a:moveTo>
                    <a:pt x="3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5" y="5"/>
                  </a:moveTo>
                  <a:cubicBezTo>
                    <a:pt x="5" y="3"/>
                    <a:pt x="6" y="2"/>
                    <a:pt x="6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2"/>
                    <a:pt x="10" y="3"/>
                    <a:pt x="10" y="5"/>
                  </a:cubicBezTo>
                  <a:cubicBezTo>
                    <a:pt x="10" y="6"/>
                    <a:pt x="10" y="7"/>
                    <a:pt x="10" y="8"/>
                  </a:cubicBezTo>
                  <a:cubicBezTo>
                    <a:pt x="9" y="9"/>
                    <a:pt x="9" y="9"/>
                    <a:pt x="8" y="9"/>
                  </a:cubicBezTo>
                  <a:cubicBezTo>
                    <a:pt x="7" y="9"/>
                    <a:pt x="6" y="9"/>
                    <a:pt x="6" y="8"/>
                  </a:cubicBezTo>
                  <a:cubicBezTo>
                    <a:pt x="6" y="8"/>
                    <a:pt x="5" y="6"/>
                    <a:pt x="5" y="5"/>
                  </a:cubicBezTo>
                  <a:close/>
                  <a:moveTo>
                    <a:pt x="6" y="5"/>
                  </a:moveTo>
                  <a:cubicBezTo>
                    <a:pt x="6" y="6"/>
                    <a:pt x="6" y="7"/>
                    <a:pt x="7" y="8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7"/>
                    <a:pt x="9" y="6"/>
                    <a:pt x="9" y="5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6" y="2"/>
                    <a:pt x="6" y="3"/>
                    <a:pt x="6" y="5"/>
                  </a:cubicBezTo>
                  <a:close/>
                  <a:moveTo>
                    <a:pt x="11" y="5"/>
                  </a:moveTo>
                  <a:cubicBezTo>
                    <a:pt x="11" y="3"/>
                    <a:pt x="11" y="2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6" y="2"/>
                    <a:pt x="16" y="3"/>
                    <a:pt x="16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5" y="9"/>
                    <a:pt x="15" y="9"/>
                    <a:pt x="14" y="9"/>
                  </a:cubicBezTo>
                  <a:cubicBezTo>
                    <a:pt x="13" y="9"/>
                    <a:pt x="12" y="9"/>
                    <a:pt x="12" y="8"/>
                  </a:cubicBezTo>
                  <a:cubicBezTo>
                    <a:pt x="11" y="8"/>
                    <a:pt x="11" y="6"/>
                    <a:pt x="11" y="5"/>
                  </a:cubicBezTo>
                  <a:close/>
                  <a:moveTo>
                    <a:pt x="12" y="5"/>
                  </a:moveTo>
                  <a:cubicBezTo>
                    <a:pt x="12" y="6"/>
                    <a:pt x="12" y="7"/>
                    <a:pt x="13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7"/>
                    <a:pt x="15" y="6"/>
                    <a:pt x="15" y="5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3" y="1"/>
                    <a:pt x="13" y="1"/>
                    <a:pt x="13" y="2"/>
                  </a:cubicBezTo>
                  <a:cubicBezTo>
                    <a:pt x="12" y="2"/>
                    <a:pt x="12" y="3"/>
                    <a:pt x="12" y="5"/>
                  </a:cubicBez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48" name="组合 306"/>
          <p:cNvGrpSpPr/>
          <p:nvPr/>
        </p:nvGrpSpPr>
        <p:grpSpPr bwMode="auto">
          <a:xfrm>
            <a:off x="2927350" y="3140075"/>
            <a:ext cx="442913" cy="441325"/>
            <a:chOff x="0" y="0"/>
            <a:chExt cx="1149351" cy="1149350"/>
          </a:xfrm>
        </p:grpSpPr>
        <p:sp>
          <p:nvSpPr>
            <p:cNvPr id="39049" name="Oval 15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0" name="Freeform 126"/>
            <p:cNvSpPr>
              <a:spLocks noChangeArrowheads="1"/>
            </p:cNvSpPr>
            <p:nvPr/>
          </p:nvSpPr>
          <p:spPr bwMode="auto">
            <a:xfrm>
              <a:off x="204788" y="211137"/>
              <a:ext cx="944563" cy="938213"/>
            </a:xfrm>
            <a:custGeom>
              <a:avLst/>
              <a:gdLst>
                <a:gd name="T0" fmla="*/ 176 w 291"/>
                <a:gd name="T1" fmla="*/ 0 h 289"/>
                <a:gd name="T2" fmla="*/ 291 w 291"/>
                <a:gd name="T3" fmla="*/ 117 h 289"/>
                <a:gd name="T4" fmla="*/ 114 w 291"/>
                <a:gd name="T5" fmla="*/ 289 h 289"/>
                <a:gd name="T6" fmla="*/ 69 w 291"/>
                <a:gd name="T7" fmla="*/ 283 h 289"/>
                <a:gd name="T8" fmla="*/ 0 w 291"/>
                <a:gd name="T9" fmla="*/ 214 h 289"/>
                <a:gd name="T10" fmla="*/ 36 w 291"/>
                <a:gd name="T11" fmla="*/ 156 h 289"/>
                <a:gd name="T12" fmla="*/ 78 w 291"/>
                <a:gd name="T13" fmla="*/ 129 h 289"/>
                <a:gd name="T14" fmla="*/ 103 w 291"/>
                <a:gd name="T15" fmla="*/ 75 h 289"/>
                <a:gd name="T16" fmla="*/ 143 w 291"/>
                <a:gd name="T17" fmla="*/ 77 h 289"/>
                <a:gd name="T18" fmla="*/ 176 w 291"/>
                <a:gd name="T19" fmla="*/ 0 h 2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1"/>
                <a:gd name="T31" fmla="*/ 0 h 289"/>
                <a:gd name="T32" fmla="*/ 291 w 291"/>
                <a:gd name="T33" fmla="*/ 289 h 2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1" h="289">
                  <a:moveTo>
                    <a:pt x="176" y="0"/>
                  </a:moveTo>
                  <a:cubicBezTo>
                    <a:pt x="291" y="117"/>
                    <a:pt x="291" y="117"/>
                    <a:pt x="291" y="117"/>
                  </a:cubicBezTo>
                  <a:cubicBezTo>
                    <a:pt x="289" y="212"/>
                    <a:pt x="211" y="289"/>
                    <a:pt x="114" y="289"/>
                  </a:cubicBezTo>
                  <a:cubicBezTo>
                    <a:pt x="98" y="289"/>
                    <a:pt x="83" y="287"/>
                    <a:pt x="69" y="283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78" y="129"/>
                    <a:pt x="78" y="129"/>
                    <a:pt x="78" y="129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76" y="0"/>
                    <a:pt x="176" y="0"/>
                    <a:pt x="176" y="0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1" name="Freeform 149"/>
            <p:cNvSpPr>
              <a:spLocks noChangeArrowheads="1"/>
            </p:cNvSpPr>
            <p:nvPr/>
          </p:nvSpPr>
          <p:spPr bwMode="auto">
            <a:xfrm>
              <a:off x="658813" y="263525"/>
              <a:ext cx="220663" cy="541338"/>
            </a:xfrm>
            <a:custGeom>
              <a:avLst/>
              <a:gdLst>
                <a:gd name="T0" fmla="*/ 72 w 139"/>
                <a:gd name="T1" fmla="*/ 0 h 341"/>
                <a:gd name="T2" fmla="*/ 0 w 139"/>
                <a:gd name="T3" fmla="*/ 6 h 341"/>
                <a:gd name="T4" fmla="*/ 68 w 139"/>
                <a:gd name="T5" fmla="*/ 341 h 341"/>
                <a:gd name="T6" fmla="*/ 139 w 139"/>
                <a:gd name="T7" fmla="*/ 335 h 341"/>
                <a:gd name="T8" fmla="*/ 72 w 139"/>
                <a:gd name="T9" fmla="*/ 0 h 341"/>
                <a:gd name="T10" fmla="*/ 72 w 139"/>
                <a:gd name="T11" fmla="*/ 0 h 3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9"/>
                <a:gd name="T19" fmla="*/ 0 h 341"/>
                <a:gd name="T20" fmla="*/ 139 w 139"/>
                <a:gd name="T21" fmla="*/ 341 h 3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9" h="341">
                  <a:moveTo>
                    <a:pt x="72" y="0"/>
                  </a:moveTo>
                  <a:lnTo>
                    <a:pt x="0" y="6"/>
                  </a:lnTo>
                  <a:lnTo>
                    <a:pt x="68" y="341"/>
                  </a:lnTo>
                  <a:lnTo>
                    <a:pt x="139" y="335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2" name="Freeform 150"/>
            <p:cNvSpPr>
              <a:spLocks noChangeArrowheads="1"/>
            </p:cNvSpPr>
            <p:nvPr/>
          </p:nvSpPr>
          <p:spPr bwMode="auto">
            <a:xfrm>
              <a:off x="565150" y="211137"/>
              <a:ext cx="211138" cy="311150"/>
            </a:xfrm>
            <a:custGeom>
              <a:avLst/>
              <a:gdLst>
                <a:gd name="T0" fmla="*/ 133 w 133"/>
                <a:gd name="T1" fmla="*/ 0 h 196"/>
                <a:gd name="T2" fmla="*/ 61 w 133"/>
                <a:gd name="T3" fmla="*/ 6 h 196"/>
                <a:gd name="T4" fmla="*/ 0 w 133"/>
                <a:gd name="T5" fmla="*/ 196 h 196"/>
                <a:gd name="T6" fmla="*/ 69 w 133"/>
                <a:gd name="T7" fmla="*/ 190 h 196"/>
                <a:gd name="T8" fmla="*/ 133 w 133"/>
                <a:gd name="T9" fmla="*/ 0 h 196"/>
                <a:gd name="T10" fmla="*/ 133 w 133"/>
                <a:gd name="T11" fmla="*/ 0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"/>
                <a:gd name="T19" fmla="*/ 0 h 196"/>
                <a:gd name="T20" fmla="*/ 133 w 133"/>
                <a:gd name="T21" fmla="*/ 196 h 1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" h="196">
                  <a:moveTo>
                    <a:pt x="133" y="0"/>
                  </a:moveTo>
                  <a:lnTo>
                    <a:pt x="61" y="6"/>
                  </a:lnTo>
                  <a:lnTo>
                    <a:pt x="0" y="196"/>
                  </a:lnTo>
                  <a:lnTo>
                    <a:pt x="69" y="190"/>
                  </a:lnTo>
                  <a:lnTo>
                    <a:pt x="133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3" name="Freeform 151"/>
            <p:cNvSpPr>
              <a:spLocks noChangeArrowheads="1"/>
            </p:cNvSpPr>
            <p:nvPr/>
          </p:nvSpPr>
          <p:spPr bwMode="auto">
            <a:xfrm>
              <a:off x="500063" y="400050"/>
              <a:ext cx="174625" cy="161925"/>
            </a:xfrm>
            <a:custGeom>
              <a:avLst/>
              <a:gdLst>
                <a:gd name="T0" fmla="*/ 72 w 110"/>
                <a:gd name="T1" fmla="*/ 0 h 102"/>
                <a:gd name="T2" fmla="*/ 0 w 110"/>
                <a:gd name="T3" fmla="*/ 6 h 102"/>
                <a:gd name="T4" fmla="*/ 41 w 110"/>
                <a:gd name="T5" fmla="*/ 102 h 102"/>
                <a:gd name="T6" fmla="*/ 110 w 110"/>
                <a:gd name="T7" fmla="*/ 96 h 102"/>
                <a:gd name="T8" fmla="*/ 72 w 110"/>
                <a:gd name="T9" fmla="*/ 0 h 102"/>
                <a:gd name="T10" fmla="*/ 72 w 110"/>
                <a:gd name="T11" fmla="*/ 0 h 1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0"/>
                <a:gd name="T19" fmla="*/ 0 h 102"/>
                <a:gd name="T20" fmla="*/ 110 w 110"/>
                <a:gd name="T21" fmla="*/ 102 h 1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0" h="102">
                  <a:moveTo>
                    <a:pt x="72" y="0"/>
                  </a:moveTo>
                  <a:lnTo>
                    <a:pt x="0" y="6"/>
                  </a:lnTo>
                  <a:lnTo>
                    <a:pt x="41" y="102"/>
                  </a:lnTo>
                  <a:lnTo>
                    <a:pt x="110" y="96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4" name="Freeform 152"/>
            <p:cNvSpPr>
              <a:spLocks noChangeArrowheads="1"/>
            </p:cNvSpPr>
            <p:nvPr/>
          </p:nvSpPr>
          <p:spPr bwMode="auto">
            <a:xfrm>
              <a:off x="204788" y="896937"/>
              <a:ext cx="127000" cy="12700"/>
            </a:xfrm>
            <a:custGeom>
              <a:avLst/>
              <a:gdLst>
                <a:gd name="T0" fmla="*/ 71 w 80"/>
                <a:gd name="T1" fmla="*/ 0 h 8"/>
                <a:gd name="T2" fmla="*/ 0 w 80"/>
                <a:gd name="T3" fmla="*/ 6 h 8"/>
                <a:gd name="T4" fmla="*/ 8 w 80"/>
                <a:gd name="T5" fmla="*/ 8 h 8"/>
                <a:gd name="T6" fmla="*/ 80 w 80"/>
                <a:gd name="T7" fmla="*/ 2 h 8"/>
                <a:gd name="T8" fmla="*/ 71 w 80"/>
                <a:gd name="T9" fmla="*/ 0 h 8"/>
                <a:gd name="T10" fmla="*/ 71 w 80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0"/>
                <a:gd name="T19" fmla="*/ 0 h 8"/>
                <a:gd name="T20" fmla="*/ 80 w 80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0" h="8">
                  <a:moveTo>
                    <a:pt x="71" y="0"/>
                  </a:moveTo>
                  <a:lnTo>
                    <a:pt x="0" y="6"/>
                  </a:lnTo>
                  <a:lnTo>
                    <a:pt x="8" y="8"/>
                  </a:lnTo>
                  <a:lnTo>
                    <a:pt x="80" y="2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5" name="Freeform 153"/>
            <p:cNvSpPr>
              <a:spLocks noChangeArrowheads="1"/>
            </p:cNvSpPr>
            <p:nvPr/>
          </p:nvSpPr>
          <p:spPr bwMode="auto">
            <a:xfrm>
              <a:off x="379413" y="363537"/>
              <a:ext cx="234950" cy="301625"/>
            </a:xfrm>
            <a:custGeom>
              <a:avLst/>
              <a:gdLst>
                <a:gd name="T0" fmla="*/ 148 w 148"/>
                <a:gd name="T1" fmla="*/ 0 h 190"/>
                <a:gd name="T2" fmla="*/ 76 w 148"/>
                <a:gd name="T3" fmla="*/ 8 h 190"/>
                <a:gd name="T4" fmla="*/ 0 w 148"/>
                <a:gd name="T5" fmla="*/ 190 h 190"/>
                <a:gd name="T6" fmla="*/ 70 w 148"/>
                <a:gd name="T7" fmla="*/ 184 h 190"/>
                <a:gd name="T8" fmla="*/ 148 w 148"/>
                <a:gd name="T9" fmla="*/ 0 h 190"/>
                <a:gd name="T10" fmla="*/ 148 w 148"/>
                <a:gd name="T11" fmla="*/ 0 h 1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"/>
                <a:gd name="T19" fmla="*/ 0 h 190"/>
                <a:gd name="T20" fmla="*/ 148 w 148"/>
                <a:gd name="T21" fmla="*/ 190 h 1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" h="190">
                  <a:moveTo>
                    <a:pt x="148" y="0"/>
                  </a:moveTo>
                  <a:lnTo>
                    <a:pt x="76" y="8"/>
                  </a:lnTo>
                  <a:lnTo>
                    <a:pt x="0" y="190"/>
                  </a:lnTo>
                  <a:lnTo>
                    <a:pt x="70" y="184"/>
                  </a:lnTo>
                  <a:lnTo>
                    <a:pt x="148" y="0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6" name="Freeform 154"/>
            <p:cNvSpPr>
              <a:spLocks noChangeArrowheads="1"/>
            </p:cNvSpPr>
            <p:nvPr/>
          </p:nvSpPr>
          <p:spPr bwMode="auto">
            <a:xfrm>
              <a:off x="317500" y="542925"/>
              <a:ext cx="173038" cy="158750"/>
            </a:xfrm>
            <a:custGeom>
              <a:avLst/>
              <a:gdLst>
                <a:gd name="T0" fmla="*/ 70 w 109"/>
                <a:gd name="T1" fmla="*/ 0 h 100"/>
                <a:gd name="T2" fmla="*/ 0 w 109"/>
                <a:gd name="T3" fmla="*/ 8 h 100"/>
                <a:gd name="T4" fmla="*/ 39 w 109"/>
                <a:gd name="T5" fmla="*/ 100 h 100"/>
                <a:gd name="T6" fmla="*/ 109 w 109"/>
                <a:gd name="T7" fmla="*/ 92 h 100"/>
                <a:gd name="T8" fmla="*/ 70 w 109"/>
                <a:gd name="T9" fmla="*/ 0 h 100"/>
                <a:gd name="T10" fmla="*/ 70 w 109"/>
                <a:gd name="T11" fmla="*/ 0 h 1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00"/>
                <a:gd name="T20" fmla="*/ 109 w 109"/>
                <a:gd name="T21" fmla="*/ 100 h 1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00">
                  <a:moveTo>
                    <a:pt x="70" y="0"/>
                  </a:moveTo>
                  <a:lnTo>
                    <a:pt x="0" y="8"/>
                  </a:lnTo>
                  <a:lnTo>
                    <a:pt x="39" y="100"/>
                  </a:lnTo>
                  <a:lnTo>
                    <a:pt x="109" y="9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7" name="Freeform 155"/>
            <p:cNvSpPr>
              <a:spLocks noChangeArrowheads="1"/>
            </p:cNvSpPr>
            <p:nvPr/>
          </p:nvSpPr>
          <p:spPr bwMode="auto">
            <a:xfrm>
              <a:off x="204788" y="503237"/>
              <a:ext cx="220663" cy="403225"/>
            </a:xfrm>
            <a:custGeom>
              <a:avLst/>
              <a:gdLst>
                <a:gd name="T0" fmla="*/ 139 w 139"/>
                <a:gd name="T1" fmla="*/ 0 h 254"/>
                <a:gd name="T2" fmla="*/ 69 w 139"/>
                <a:gd name="T3" fmla="*/ 6 h 254"/>
                <a:gd name="T4" fmla="*/ 0 w 139"/>
                <a:gd name="T5" fmla="*/ 254 h 254"/>
                <a:gd name="T6" fmla="*/ 71 w 139"/>
                <a:gd name="T7" fmla="*/ 248 h 254"/>
                <a:gd name="T8" fmla="*/ 139 w 139"/>
                <a:gd name="T9" fmla="*/ 0 h 254"/>
                <a:gd name="T10" fmla="*/ 139 w 139"/>
                <a:gd name="T11" fmla="*/ 0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9"/>
                <a:gd name="T19" fmla="*/ 0 h 254"/>
                <a:gd name="T20" fmla="*/ 139 w 139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9" h="254">
                  <a:moveTo>
                    <a:pt x="139" y="0"/>
                  </a:moveTo>
                  <a:lnTo>
                    <a:pt x="69" y="6"/>
                  </a:lnTo>
                  <a:lnTo>
                    <a:pt x="0" y="254"/>
                  </a:lnTo>
                  <a:lnTo>
                    <a:pt x="71" y="248"/>
                  </a:lnTo>
                  <a:lnTo>
                    <a:pt x="139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8" name="Freeform 156"/>
            <p:cNvSpPr>
              <a:spLocks noChangeArrowheads="1"/>
            </p:cNvSpPr>
            <p:nvPr/>
          </p:nvSpPr>
          <p:spPr bwMode="auto">
            <a:xfrm>
              <a:off x="766763" y="795337"/>
              <a:ext cx="311150" cy="9525"/>
            </a:xfrm>
            <a:custGeom>
              <a:avLst/>
              <a:gdLst>
                <a:gd name="T0" fmla="*/ 71 w 196"/>
                <a:gd name="T1" fmla="*/ 0 h 6"/>
                <a:gd name="T2" fmla="*/ 0 w 196"/>
                <a:gd name="T3" fmla="*/ 6 h 6"/>
                <a:gd name="T4" fmla="*/ 124 w 196"/>
                <a:gd name="T5" fmla="*/ 6 h 6"/>
                <a:gd name="T6" fmla="*/ 196 w 196"/>
                <a:gd name="T7" fmla="*/ 0 h 6"/>
                <a:gd name="T8" fmla="*/ 71 w 196"/>
                <a:gd name="T9" fmla="*/ 0 h 6"/>
                <a:gd name="T10" fmla="*/ 71 w 196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"/>
                <a:gd name="T19" fmla="*/ 0 h 6"/>
                <a:gd name="T20" fmla="*/ 196 w 19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" h="6">
                  <a:moveTo>
                    <a:pt x="71" y="0"/>
                  </a:moveTo>
                  <a:lnTo>
                    <a:pt x="0" y="6"/>
                  </a:lnTo>
                  <a:lnTo>
                    <a:pt x="124" y="6"/>
                  </a:lnTo>
                  <a:lnTo>
                    <a:pt x="196" y="0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9" name="Freeform 157"/>
            <p:cNvSpPr>
              <a:spLocks noChangeArrowheads="1"/>
            </p:cNvSpPr>
            <p:nvPr/>
          </p:nvSpPr>
          <p:spPr bwMode="auto">
            <a:xfrm>
              <a:off x="317500" y="211137"/>
              <a:ext cx="760413" cy="688975"/>
            </a:xfrm>
            <a:custGeom>
              <a:avLst/>
              <a:gdLst>
                <a:gd name="T0" fmla="*/ 360 w 479"/>
                <a:gd name="T1" fmla="*/ 360 h 434"/>
                <a:gd name="T2" fmla="*/ 289 w 479"/>
                <a:gd name="T3" fmla="*/ 0 h 434"/>
                <a:gd name="T4" fmla="*/ 225 w 479"/>
                <a:gd name="T5" fmla="*/ 190 h 434"/>
                <a:gd name="T6" fmla="*/ 187 w 479"/>
                <a:gd name="T7" fmla="*/ 96 h 434"/>
                <a:gd name="T8" fmla="*/ 109 w 479"/>
                <a:gd name="T9" fmla="*/ 280 h 434"/>
                <a:gd name="T10" fmla="*/ 68 w 479"/>
                <a:gd name="T11" fmla="*/ 184 h 434"/>
                <a:gd name="T12" fmla="*/ 0 w 479"/>
                <a:gd name="T13" fmla="*/ 432 h 434"/>
                <a:gd name="T14" fmla="*/ 9 w 479"/>
                <a:gd name="T15" fmla="*/ 434 h 434"/>
                <a:gd name="T16" fmla="*/ 70 w 479"/>
                <a:gd name="T17" fmla="*/ 209 h 434"/>
                <a:gd name="T18" fmla="*/ 109 w 479"/>
                <a:gd name="T19" fmla="*/ 301 h 434"/>
                <a:gd name="T20" fmla="*/ 187 w 479"/>
                <a:gd name="T21" fmla="*/ 119 h 434"/>
                <a:gd name="T22" fmla="*/ 225 w 479"/>
                <a:gd name="T23" fmla="*/ 215 h 434"/>
                <a:gd name="T24" fmla="*/ 287 w 479"/>
                <a:gd name="T25" fmla="*/ 33 h 434"/>
                <a:gd name="T26" fmla="*/ 354 w 479"/>
                <a:gd name="T27" fmla="*/ 368 h 434"/>
                <a:gd name="T28" fmla="*/ 479 w 479"/>
                <a:gd name="T29" fmla="*/ 368 h 434"/>
                <a:gd name="T30" fmla="*/ 479 w 479"/>
                <a:gd name="T31" fmla="*/ 360 h 434"/>
                <a:gd name="T32" fmla="*/ 360 w 479"/>
                <a:gd name="T33" fmla="*/ 360 h 434"/>
                <a:gd name="T34" fmla="*/ 360 w 479"/>
                <a:gd name="T35" fmla="*/ 360 h 4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79"/>
                <a:gd name="T55" fmla="*/ 0 h 434"/>
                <a:gd name="T56" fmla="*/ 479 w 479"/>
                <a:gd name="T57" fmla="*/ 434 h 4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79" h="434">
                  <a:moveTo>
                    <a:pt x="360" y="360"/>
                  </a:moveTo>
                  <a:lnTo>
                    <a:pt x="289" y="0"/>
                  </a:lnTo>
                  <a:lnTo>
                    <a:pt x="225" y="190"/>
                  </a:lnTo>
                  <a:lnTo>
                    <a:pt x="187" y="96"/>
                  </a:lnTo>
                  <a:lnTo>
                    <a:pt x="109" y="280"/>
                  </a:lnTo>
                  <a:lnTo>
                    <a:pt x="68" y="184"/>
                  </a:lnTo>
                  <a:lnTo>
                    <a:pt x="0" y="432"/>
                  </a:lnTo>
                  <a:lnTo>
                    <a:pt x="9" y="434"/>
                  </a:lnTo>
                  <a:lnTo>
                    <a:pt x="70" y="209"/>
                  </a:lnTo>
                  <a:lnTo>
                    <a:pt x="109" y="301"/>
                  </a:lnTo>
                  <a:lnTo>
                    <a:pt x="187" y="119"/>
                  </a:lnTo>
                  <a:lnTo>
                    <a:pt x="225" y="215"/>
                  </a:lnTo>
                  <a:lnTo>
                    <a:pt x="287" y="33"/>
                  </a:lnTo>
                  <a:lnTo>
                    <a:pt x="354" y="368"/>
                  </a:lnTo>
                  <a:lnTo>
                    <a:pt x="479" y="368"/>
                  </a:lnTo>
                  <a:lnTo>
                    <a:pt x="479" y="360"/>
                  </a:lnTo>
                  <a:lnTo>
                    <a:pt x="360" y="360"/>
                  </a:lnTo>
                  <a:lnTo>
                    <a:pt x="360" y="3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60" name="组合 314"/>
          <p:cNvGrpSpPr/>
          <p:nvPr/>
        </p:nvGrpSpPr>
        <p:grpSpPr bwMode="auto">
          <a:xfrm>
            <a:off x="6484938" y="4279900"/>
            <a:ext cx="446087" cy="444500"/>
            <a:chOff x="0" y="0"/>
            <a:chExt cx="1154113" cy="1152525"/>
          </a:xfrm>
        </p:grpSpPr>
        <p:sp>
          <p:nvSpPr>
            <p:cNvPr id="39061" name="Oval 12"/>
            <p:cNvSpPr>
              <a:spLocks noChangeArrowheads="1"/>
            </p:cNvSpPr>
            <p:nvPr/>
          </p:nvSpPr>
          <p:spPr bwMode="auto">
            <a:xfrm>
              <a:off x="0" y="0"/>
              <a:ext cx="1154113" cy="1152525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2" name="Freeform 158"/>
            <p:cNvSpPr>
              <a:spLocks noChangeArrowheads="1"/>
            </p:cNvSpPr>
            <p:nvPr/>
          </p:nvSpPr>
          <p:spPr bwMode="auto">
            <a:xfrm>
              <a:off x="328612" y="317500"/>
              <a:ext cx="820738" cy="831850"/>
            </a:xfrm>
            <a:custGeom>
              <a:avLst/>
              <a:gdLst>
                <a:gd name="T0" fmla="*/ 159 w 253"/>
                <a:gd name="T1" fmla="*/ 0 h 256"/>
                <a:gd name="T2" fmla="*/ 253 w 253"/>
                <a:gd name="T3" fmla="*/ 95 h 256"/>
                <a:gd name="T4" fmla="*/ 91 w 253"/>
                <a:gd name="T5" fmla="*/ 256 h 256"/>
                <a:gd name="T6" fmla="*/ 0 w 253"/>
                <a:gd name="T7" fmla="*/ 164 h 256"/>
                <a:gd name="T8" fmla="*/ 159 w 25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3"/>
                <a:gd name="T16" fmla="*/ 0 h 256"/>
                <a:gd name="T17" fmla="*/ 253 w 25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3" h="256">
                  <a:moveTo>
                    <a:pt x="159" y="0"/>
                  </a:moveTo>
                  <a:cubicBezTo>
                    <a:pt x="253" y="95"/>
                    <a:pt x="253" y="95"/>
                    <a:pt x="253" y="95"/>
                  </a:cubicBezTo>
                  <a:cubicBezTo>
                    <a:pt x="246" y="181"/>
                    <a:pt x="177" y="249"/>
                    <a:pt x="91" y="256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59" y="0"/>
                    <a:pt x="159" y="0"/>
                    <a:pt x="159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3" name="Oval 159"/>
            <p:cNvSpPr>
              <a:spLocks noChangeArrowheads="1"/>
            </p:cNvSpPr>
            <p:nvPr/>
          </p:nvSpPr>
          <p:spPr bwMode="auto">
            <a:xfrm>
              <a:off x="204787" y="203200"/>
              <a:ext cx="744538" cy="744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4" name="Oval 160"/>
            <p:cNvSpPr>
              <a:spLocks noChangeArrowheads="1"/>
            </p:cNvSpPr>
            <p:nvPr/>
          </p:nvSpPr>
          <p:spPr bwMode="auto">
            <a:xfrm>
              <a:off x="241300" y="239713"/>
              <a:ext cx="671513" cy="671513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5" name="Freeform 161"/>
            <p:cNvSpPr>
              <a:spLocks noChangeArrowheads="1"/>
            </p:cNvSpPr>
            <p:nvPr/>
          </p:nvSpPr>
          <p:spPr bwMode="auto">
            <a:xfrm>
              <a:off x="452437" y="411163"/>
              <a:ext cx="457200" cy="500063"/>
            </a:xfrm>
            <a:custGeom>
              <a:avLst/>
              <a:gdLst>
                <a:gd name="T0" fmla="*/ 77 w 141"/>
                <a:gd name="T1" fmla="*/ 1 h 154"/>
                <a:gd name="T2" fmla="*/ 141 w 141"/>
                <a:gd name="T3" fmla="*/ 65 h 154"/>
                <a:gd name="T4" fmla="*/ 43 w 141"/>
                <a:gd name="T5" fmla="*/ 154 h 154"/>
                <a:gd name="T6" fmla="*/ 0 w 141"/>
                <a:gd name="T7" fmla="*/ 112 h 154"/>
                <a:gd name="T8" fmla="*/ 10 w 141"/>
                <a:gd name="T9" fmla="*/ 108 h 154"/>
                <a:gd name="T10" fmla="*/ 34 w 141"/>
                <a:gd name="T11" fmla="*/ 88 h 154"/>
                <a:gd name="T12" fmla="*/ 8 w 141"/>
                <a:gd name="T13" fmla="*/ 62 h 154"/>
                <a:gd name="T14" fmla="*/ 18 w 141"/>
                <a:gd name="T15" fmla="*/ 56 h 154"/>
                <a:gd name="T16" fmla="*/ 18 w 141"/>
                <a:gd name="T17" fmla="*/ 20 h 154"/>
                <a:gd name="T18" fmla="*/ 31 w 141"/>
                <a:gd name="T19" fmla="*/ 0 h 154"/>
                <a:gd name="T20" fmla="*/ 77 w 141"/>
                <a:gd name="T21" fmla="*/ 1 h 1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1"/>
                <a:gd name="T34" fmla="*/ 0 h 154"/>
                <a:gd name="T35" fmla="*/ 141 w 141"/>
                <a:gd name="T36" fmla="*/ 154 h 15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1" h="154">
                  <a:moveTo>
                    <a:pt x="77" y="1"/>
                  </a:moveTo>
                  <a:cubicBezTo>
                    <a:pt x="141" y="65"/>
                    <a:pt x="141" y="65"/>
                    <a:pt x="141" y="65"/>
                  </a:cubicBezTo>
                  <a:cubicBezTo>
                    <a:pt x="134" y="114"/>
                    <a:pt x="94" y="152"/>
                    <a:pt x="43" y="1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77" y="1"/>
                    <a:pt x="77" y="1"/>
                    <a:pt x="77" y="1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6" name="Freeform 162"/>
            <p:cNvSpPr>
              <a:spLocks noChangeArrowheads="1"/>
            </p:cNvSpPr>
            <p:nvPr/>
          </p:nvSpPr>
          <p:spPr bwMode="auto">
            <a:xfrm>
              <a:off x="452437" y="357188"/>
              <a:ext cx="249238" cy="417513"/>
            </a:xfrm>
            <a:custGeom>
              <a:avLst/>
              <a:gdLst>
                <a:gd name="T0" fmla="*/ 8 w 77"/>
                <a:gd name="T1" fmla="*/ 79 h 129"/>
                <a:gd name="T2" fmla="*/ 8 w 77"/>
                <a:gd name="T3" fmla="*/ 68 h 129"/>
                <a:gd name="T4" fmla="*/ 15 w 77"/>
                <a:gd name="T5" fmla="*/ 68 h 129"/>
                <a:gd name="T6" fmla="*/ 11 w 77"/>
                <a:gd name="T7" fmla="*/ 50 h 129"/>
                <a:gd name="T8" fmla="*/ 20 w 77"/>
                <a:gd name="T9" fmla="*/ 17 h 129"/>
                <a:gd name="T10" fmla="*/ 77 w 77"/>
                <a:gd name="T11" fmla="*/ 18 h 129"/>
                <a:gd name="T12" fmla="*/ 70 w 77"/>
                <a:gd name="T13" fmla="*/ 31 h 129"/>
                <a:gd name="T14" fmla="*/ 47 w 77"/>
                <a:gd name="T15" fmla="*/ 22 h 129"/>
                <a:gd name="T16" fmla="*/ 26 w 77"/>
                <a:gd name="T17" fmla="*/ 48 h 129"/>
                <a:gd name="T18" fmla="*/ 31 w 77"/>
                <a:gd name="T19" fmla="*/ 66 h 129"/>
                <a:gd name="T20" fmla="*/ 32 w 77"/>
                <a:gd name="T21" fmla="*/ 68 h 129"/>
                <a:gd name="T22" fmla="*/ 54 w 77"/>
                <a:gd name="T23" fmla="*/ 68 h 129"/>
                <a:gd name="T24" fmla="*/ 54 w 77"/>
                <a:gd name="T25" fmla="*/ 79 h 129"/>
                <a:gd name="T26" fmla="*/ 37 w 77"/>
                <a:gd name="T27" fmla="*/ 79 h 129"/>
                <a:gd name="T28" fmla="*/ 39 w 77"/>
                <a:gd name="T29" fmla="*/ 86 h 129"/>
                <a:gd name="T30" fmla="*/ 30 w 77"/>
                <a:gd name="T31" fmla="*/ 118 h 129"/>
                <a:gd name="T32" fmla="*/ 65 w 77"/>
                <a:gd name="T33" fmla="*/ 118 h 129"/>
                <a:gd name="T34" fmla="*/ 65 w 77"/>
                <a:gd name="T35" fmla="*/ 129 h 129"/>
                <a:gd name="T36" fmla="*/ 0 w 77"/>
                <a:gd name="T37" fmla="*/ 129 h 129"/>
                <a:gd name="T38" fmla="*/ 0 w 77"/>
                <a:gd name="T39" fmla="*/ 118 h 129"/>
                <a:gd name="T40" fmla="*/ 5 w 77"/>
                <a:gd name="T41" fmla="*/ 118 h 129"/>
                <a:gd name="T42" fmla="*/ 24 w 77"/>
                <a:gd name="T43" fmla="*/ 90 h 129"/>
                <a:gd name="T44" fmla="*/ 20 w 77"/>
                <a:gd name="T45" fmla="*/ 79 h 129"/>
                <a:gd name="T46" fmla="*/ 8 w 77"/>
                <a:gd name="T47" fmla="*/ 79 h 12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7"/>
                <a:gd name="T73" fmla="*/ 0 h 129"/>
                <a:gd name="T74" fmla="*/ 77 w 77"/>
                <a:gd name="T75" fmla="*/ 129 h 12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7" h="129">
                  <a:moveTo>
                    <a:pt x="8" y="79"/>
                  </a:moveTo>
                  <a:cubicBezTo>
                    <a:pt x="8" y="68"/>
                    <a:pt x="8" y="68"/>
                    <a:pt x="8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3" y="63"/>
                    <a:pt x="11" y="57"/>
                    <a:pt x="11" y="50"/>
                  </a:cubicBezTo>
                  <a:cubicBezTo>
                    <a:pt x="9" y="38"/>
                    <a:pt x="12" y="26"/>
                    <a:pt x="20" y="17"/>
                  </a:cubicBezTo>
                  <a:cubicBezTo>
                    <a:pt x="37" y="0"/>
                    <a:pt x="67" y="7"/>
                    <a:pt x="77" y="18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64" y="24"/>
                    <a:pt x="58" y="22"/>
                    <a:pt x="47" y="22"/>
                  </a:cubicBezTo>
                  <a:cubicBezTo>
                    <a:pt x="34" y="21"/>
                    <a:pt x="24" y="31"/>
                    <a:pt x="26" y="48"/>
                  </a:cubicBezTo>
                  <a:cubicBezTo>
                    <a:pt x="26" y="55"/>
                    <a:pt x="29" y="60"/>
                    <a:pt x="31" y="66"/>
                  </a:cubicBezTo>
                  <a:cubicBezTo>
                    <a:pt x="32" y="67"/>
                    <a:pt x="32" y="67"/>
                    <a:pt x="3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8" y="81"/>
                    <a:pt x="39" y="84"/>
                    <a:pt x="39" y="86"/>
                  </a:cubicBezTo>
                  <a:cubicBezTo>
                    <a:pt x="41" y="98"/>
                    <a:pt x="38" y="110"/>
                    <a:pt x="30" y="118"/>
                  </a:cubicBezTo>
                  <a:cubicBezTo>
                    <a:pt x="65" y="118"/>
                    <a:pt x="65" y="118"/>
                    <a:pt x="65" y="118"/>
                  </a:cubicBezTo>
                  <a:cubicBezTo>
                    <a:pt x="65" y="129"/>
                    <a:pt x="65" y="129"/>
                    <a:pt x="65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17" y="113"/>
                    <a:pt x="27" y="105"/>
                    <a:pt x="24" y="90"/>
                  </a:cubicBezTo>
                  <a:cubicBezTo>
                    <a:pt x="24" y="86"/>
                    <a:pt x="22" y="83"/>
                    <a:pt x="20" y="79"/>
                  </a:cubicBezTo>
                  <a:cubicBezTo>
                    <a:pt x="8" y="79"/>
                    <a:pt x="8" y="79"/>
                    <a:pt x="8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67" name="组合 313"/>
          <p:cNvGrpSpPr/>
          <p:nvPr/>
        </p:nvGrpSpPr>
        <p:grpSpPr bwMode="auto">
          <a:xfrm>
            <a:off x="5299075" y="4279900"/>
            <a:ext cx="442913" cy="444500"/>
            <a:chOff x="0" y="0"/>
            <a:chExt cx="1149350" cy="1152525"/>
          </a:xfrm>
        </p:grpSpPr>
        <p:sp>
          <p:nvSpPr>
            <p:cNvPr id="39068" name="Oval 10"/>
            <p:cNvSpPr>
              <a:spLocks noChangeArrowheads="1"/>
            </p:cNvSpPr>
            <p:nvPr/>
          </p:nvSpPr>
          <p:spPr bwMode="auto">
            <a:xfrm>
              <a:off x="0" y="0"/>
              <a:ext cx="1149350" cy="1152525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9" name="Freeform 163"/>
            <p:cNvSpPr>
              <a:spLocks noChangeArrowheads="1"/>
            </p:cNvSpPr>
            <p:nvPr/>
          </p:nvSpPr>
          <p:spPr bwMode="auto">
            <a:xfrm>
              <a:off x="328612" y="317500"/>
              <a:ext cx="820738" cy="831850"/>
            </a:xfrm>
            <a:custGeom>
              <a:avLst/>
              <a:gdLst>
                <a:gd name="T0" fmla="*/ 158 w 253"/>
                <a:gd name="T1" fmla="*/ 0 h 256"/>
                <a:gd name="T2" fmla="*/ 253 w 253"/>
                <a:gd name="T3" fmla="*/ 95 h 256"/>
                <a:gd name="T4" fmla="*/ 90 w 253"/>
                <a:gd name="T5" fmla="*/ 256 h 256"/>
                <a:gd name="T6" fmla="*/ 0 w 253"/>
                <a:gd name="T7" fmla="*/ 164 h 256"/>
                <a:gd name="T8" fmla="*/ 158 w 25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3"/>
                <a:gd name="T16" fmla="*/ 0 h 256"/>
                <a:gd name="T17" fmla="*/ 253 w 25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3" h="256">
                  <a:moveTo>
                    <a:pt x="158" y="0"/>
                  </a:moveTo>
                  <a:cubicBezTo>
                    <a:pt x="253" y="95"/>
                    <a:pt x="253" y="95"/>
                    <a:pt x="253" y="95"/>
                  </a:cubicBezTo>
                  <a:cubicBezTo>
                    <a:pt x="245" y="181"/>
                    <a:pt x="177" y="249"/>
                    <a:pt x="90" y="256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58" y="0"/>
                    <a:pt x="158" y="0"/>
                    <a:pt x="158" y="0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0" name="Oval 164"/>
            <p:cNvSpPr>
              <a:spLocks noChangeArrowheads="1"/>
            </p:cNvSpPr>
            <p:nvPr/>
          </p:nvSpPr>
          <p:spPr bwMode="auto">
            <a:xfrm>
              <a:off x="204787" y="203200"/>
              <a:ext cx="739775" cy="744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1" name="Oval 165"/>
            <p:cNvSpPr>
              <a:spLocks noChangeArrowheads="1"/>
            </p:cNvSpPr>
            <p:nvPr/>
          </p:nvSpPr>
          <p:spPr bwMode="auto">
            <a:xfrm>
              <a:off x="236537" y="239713"/>
              <a:ext cx="676275" cy="671513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2" name="Freeform 166"/>
            <p:cNvSpPr>
              <a:spLocks noChangeArrowheads="1"/>
            </p:cNvSpPr>
            <p:nvPr/>
          </p:nvSpPr>
          <p:spPr bwMode="auto">
            <a:xfrm>
              <a:off x="428625" y="382588"/>
              <a:ext cx="484188" cy="515938"/>
            </a:xfrm>
            <a:custGeom>
              <a:avLst/>
              <a:gdLst>
                <a:gd name="T0" fmla="*/ 101 w 149"/>
                <a:gd name="T1" fmla="*/ 0 h 159"/>
                <a:gd name="T2" fmla="*/ 148 w 149"/>
                <a:gd name="T3" fmla="*/ 47 h 159"/>
                <a:gd name="T4" fmla="*/ 149 w 149"/>
                <a:gd name="T5" fmla="*/ 60 h 159"/>
                <a:gd name="T6" fmla="*/ 76 w 149"/>
                <a:gd name="T7" fmla="*/ 159 h 159"/>
                <a:gd name="T8" fmla="*/ 36 w 149"/>
                <a:gd name="T9" fmla="*/ 120 h 159"/>
                <a:gd name="T10" fmla="*/ 37 w 149"/>
                <a:gd name="T11" fmla="*/ 109 h 159"/>
                <a:gd name="T12" fmla="*/ 11 w 149"/>
                <a:gd name="T13" fmla="*/ 82 h 159"/>
                <a:gd name="T14" fmla="*/ 24 w 149"/>
                <a:gd name="T15" fmla="*/ 75 h 159"/>
                <a:gd name="T16" fmla="*/ 11 w 149"/>
                <a:gd name="T17" fmla="*/ 62 h 159"/>
                <a:gd name="T18" fmla="*/ 20 w 149"/>
                <a:gd name="T19" fmla="*/ 55 h 159"/>
                <a:gd name="T20" fmla="*/ 41 w 149"/>
                <a:gd name="T21" fmla="*/ 55 h 159"/>
                <a:gd name="T22" fmla="*/ 43 w 149"/>
                <a:gd name="T23" fmla="*/ 51 h 159"/>
                <a:gd name="T24" fmla="*/ 0 w 149"/>
                <a:gd name="T25" fmla="*/ 7 h 159"/>
                <a:gd name="T26" fmla="*/ 9 w 149"/>
                <a:gd name="T27" fmla="*/ 0 h 159"/>
                <a:gd name="T28" fmla="*/ 51 w 149"/>
                <a:gd name="T29" fmla="*/ 42 h 159"/>
                <a:gd name="T30" fmla="*/ 101 w 149"/>
                <a:gd name="T31" fmla="*/ 0 h 15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9"/>
                <a:gd name="T49" fmla="*/ 0 h 159"/>
                <a:gd name="T50" fmla="*/ 149 w 149"/>
                <a:gd name="T51" fmla="*/ 159 h 15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9" h="159">
                  <a:moveTo>
                    <a:pt x="101" y="0"/>
                  </a:moveTo>
                  <a:cubicBezTo>
                    <a:pt x="148" y="47"/>
                    <a:pt x="148" y="47"/>
                    <a:pt x="148" y="47"/>
                  </a:cubicBezTo>
                  <a:cubicBezTo>
                    <a:pt x="149" y="51"/>
                    <a:pt x="149" y="55"/>
                    <a:pt x="149" y="60"/>
                  </a:cubicBezTo>
                  <a:cubicBezTo>
                    <a:pt x="149" y="106"/>
                    <a:pt x="118" y="146"/>
                    <a:pt x="76" y="159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3" name="Freeform 167"/>
            <p:cNvSpPr>
              <a:spLocks noChangeArrowheads="1"/>
            </p:cNvSpPr>
            <p:nvPr/>
          </p:nvSpPr>
          <p:spPr bwMode="auto">
            <a:xfrm>
              <a:off x="395287" y="382588"/>
              <a:ext cx="361950" cy="388938"/>
            </a:xfrm>
            <a:custGeom>
              <a:avLst/>
              <a:gdLst>
                <a:gd name="T0" fmla="*/ 95 w 228"/>
                <a:gd name="T1" fmla="*/ 245 h 245"/>
                <a:gd name="T2" fmla="*/ 95 w 228"/>
                <a:gd name="T3" fmla="*/ 168 h 245"/>
                <a:gd name="T4" fmla="*/ 43 w 228"/>
                <a:gd name="T5" fmla="*/ 168 h 245"/>
                <a:gd name="T6" fmla="*/ 43 w 228"/>
                <a:gd name="T7" fmla="*/ 145 h 245"/>
                <a:gd name="T8" fmla="*/ 95 w 228"/>
                <a:gd name="T9" fmla="*/ 145 h 245"/>
                <a:gd name="T10" fmla="*/ 95 w 228"/>
                <a:gd name="T11" fmla="*/ 127 h 245"/>
                <a:gd name="T12" fmla="*/ 43 w 228"/>
                <a:gd name="T13" fmla="*/ 127 h 245"/>
                <a:gd name="T14" fmla="*/ 43 w 228"/>
                <a:gd name="T15" fmla="*/ 104 h 245"/>
                <a:gd name="T16" fmla="*/ 95 w 228"/>
                <a:gd name="T17" fmla="*/ 104 h 245"/>
                <a:gd name="T18" fmla="*/ 0 w 228"/>
                <a:gd name="T19" fmla="*/ 0 h 245"/>
                <a:gd name="T20" fmla="*/ 39 w 228"/>
                <a:gd name="T21" fmla="*/ 0 h 245"/>
                <a:gd name="T22" fmla="*/ 113 w 228"/>
                <a:gd name="T23" fmla="*/ 80 h 245"/>
                <a:gd name="T24" fmla="*/ 189 w 228"/>
                <a:gd name="T25" fmla="*/ 0 h 245"/>
                <a:gd name="T26" fmla="*/ 228 w 228"/>
                <a:gd name="T27" fmla="*/ 0 h 245"/>
                <a:gd name="T28" fmla="*/ 129 w 228"/>
                <a:gd name="T29" fmla="*/ 104 h 245"/>
                <a:gd name="T30" fmla="*/ 183 w 228"/>
                <a:gd name="T31" fmla="*/ 104 h 245"/>
                <a:gd name="T32" fmla="*/ 183 w 228"/>
                <a:gd name="T33" fmla="*/ 127 h 245"/>
                <a:gd name="T34" fmla="*/ 127 w 228"/>
                <a:gd name="T35" fmla="*/ 127 h 245"/>
                <a:gd name="T36" fmla="*/ 127 w 228"/>
                <a:gd name="T37" fmla="*/ 145 h 245"/>
                <a:gd name="T38" fmla="*/ 183 w 228"/>
                <a:gd name="T39" fmla="*/ 145 h 245"/>
                <a:gd name="T40" fmla="*/ 183 w 228"/>
                <a:gd name="T41" fmla="*/ 168 h 245"/>
                <a:gd name="T42" fmla="*/ 127 w 228"/>
                <a:gd name="T43" fmla="*/ 168 h 245"/>
                <a:gd name="T44" fmla="*/ 127 w 228"/>
                <a:gd name="T45" fmla="*/ 245 h 245"/>
                <a:gd name="T46" fmla="*/ 95 w 228"/>
                <a:gd name="T47" fmla="*/ 245 h 245"/>
                <a:gd name="T48" fmla="*/ 95 w 228"/>
                <a:gd name="T49" fmla="*/ 245 h 24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28"/>
                <a:gd name="T76" fmla="*/ 0 h 245"/>
                <a:gd name="T77" fmla="*/ 228 w 228"/>
                <a:gd name="T78" fmla="*/ 245 h 24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28" h="245">
                  <a:moveTo>
                    <a:pt x="95" y="245"/>
                  </a:moveTo>
                  <a:lnTo>
                    <a:pt x="95" y="168"/>
                  </a:lnTo>
                  <a:lnTo>
                    <a:pt x="43" y="168"/>
                  </a:lnTo>
                  <a:lnTo>
                    <a:pt x="43" y="145"/>
                  </a:lnTo>
                  <a:lnTo>
                    <a:pt x="95" y="145"/>
                  </a:lnTo>
                  <a:lnTo>
                    <a:pt x="95" y="127"/>
                  </a:lnTo>
                  <a:lnTo>
                    <a:pt x="43" y="127"/>
                  </a:lnTo>
                  <a:lnTo>
                    <a:pt x="43" y="104"/>
                  </a:lnTo>
                  <a:lnTo>
                    <a:pt x="95" y="104"/>
                  </a:lnTo>
                  <a:lnTo>
                    <a:pt x="0" y="0"/>
                  </a:lnTo>
                  <a:lnTo>
                    <a:pt x="39" y="0"/>
                  </a:lnTo>
                  <a:lnTo>
                    <a:pt x="113" y="80"/>
                  </a:lnTo>
                  <a:lnTo>
                    <a:pt x="189" y="0"/>
                  </a:lnTo>
                  <a:lnTo>
                    <a:pt x="228" y="0"/>
                  </a:lnTo>
                  <a:lnTo>
                    <a:pt x="129" y="104"/>
                  </a:lnTo>
                  <a:lnTo>
                    <a:pt x="183" y="104"/>
                  </a:lnTo>
                  <a:lnTo>
                    <a:pt x="183" y="127"/>
                  </a:lnTo>
                  <a:lnTo>
                    <a:pt x="127" y="127"/>
                  </a:lnTo>
                  <a:lnTo>
                    <a:pt x="127" y="145"/>
                  </a:lnTo>
                  <a:lnTo>
                    <a:pt x="183" y="145"/>
                  </a:lnTo>
                  <a:lnTo>
                    <a:pt x="183" y="168"/>
                  </a:lnTo>
                  <a:lnTo>
                    <a:pt x="127" y="168"/>
                  </a:lnTo>
                  <a:lnTo>
                    <a:pt x="127" y="245"/>
                  </a:lnTo>
                  <a:lnTo>
                    <a:pt x="95" y="245"/>
                  </a:lnTo>
                  <a:lnTo>
                    <a:pt x="95" y="2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74" name="组合 311"/>
          <p:cNvGrpSpPr/>
          <p:nvPr/>
        </p:nvGrpSpPr>
        <p:grpSpPr bwMode="auto">
          <a:xfrm>
            <a:off x="2927350" y="4279900"/>
            <a:ext cx="442913" cy="444500"/>
            <a:chOff x="0" y="0"/>
            <a:chExt cx="1149350" cy="1152525"/>
          </a:xfrm>
        </p:grpSpPr>
        <p:sp>
          <p:nvSpPr>
            <p:cNvPr id="39075" name="Oval 6"/>
            <p:cNvSpPr>
              <a:spLocks noChangeArrowheads="1"/>
            </p:cNvSpPr>
            <p:nvPr/>
          </p:nvSpPr>
          <p:spPr bwMode="auto">
            <a:xfrm>
              <a:off x="0" y="0"/>
              <a:ext cx="1149350" cy="1152525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6" name="Freeform 169"/>
            <p:cNvSpPr>
              <a:spLocks noChangeArrowheads="1"/>
            </p:cNvSpPr>
            <p:nvPr/>
          </p:nvSpPr>
          <p:spPr bwMode="auto">
            <a:xfrm>
              <a:off x="325438" y="317500"/>
              <a:ext cx="820738" cy="831850"/>
            </a:xfrm>
            <a:custGeom>
              <a:avLst/>
              <a:gdLst>
                <a:gd name="T0" fmla="*/ 159 w 253"/>
                <a:gd name="T1" fmla="*/ 0 h 256"/>
                <a:gd name="T2" fmla="*/ 253 w 253"/>
                <a:gd name="T3" fmla="*/ 95 h 256"/>
                <a:gd name="T4" fmla="*/ 91 w 253"/>
                <a:gd name="T5" fmla="*/ 256 h 256"/>
                <a:gd name="T6" fmla="*/ 0 w 253"/>
                <a:gd name="T7" fmla="*/ 164 h 256"/>
                <a:gd name="T8" fmla="*/ 159 w 25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3"/>
                <a:gd name="T16" fmla="*/ 0 h 256"/>
                <a:gd name="T17" fmla="*/ 253 w 25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3" h="256">
                  <a:moveTo>
                    <a:pt x="159" y="0"/>
                  </a:moveTo>
                  <a:cubicBezTo>
                    <a:pt x="253" y="95"/>
                    <a:pt x="253" y="95"/>
                    <a:pt x="253" y="95"/>
                  </a:cubicBezTo>
                  <a:cubicBezTo>
                    <a:pt x="246" y="181"/>
                    <a:pt x="177" y="249"/>
                    <a:pt x="91" y="256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59" y="0"/>
                    <a:pt x="159" y="0"/>
                    <a:pt x="159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7" name="Oval 170"/>
            <p:cNvSpPr>
              <a:spLocks noChangeArrowheads="1"/>
            </p:cNvSpPr>
            <p:nvPr/>
          </p:nvSpPr>
          <p:spPr bwMode="auto">
            <a:xfrm>
              <a:off x="204788" y="203200"/>
              <a:ext cx="739775" cy="744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8" name="Oval 171"/>
            <p:cNvSpPr>
              <a:spLocks noChangeArrowheads="1"/>
            </p:cNvSpPr>
            <p:nvPr/>
          </p:nvSpPr>
          <p:spPr bwMode="auto">
            <a:xfrm>
              <a:off x="236538" y="239713"/>
              <a:ext cx="676275" cy="671513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9" name="Freeform 172"/>
            <p:cNvSpPr>
              <a:spLocks noChangeArrowheads="1"/>
            </p:cNvSpPr>
            <p:nvPr/>
          </p:nvSpPr>
          <p:spPr bwMode="auto">
            <a:xfrm>
              <a:off x="441325" y="336550"/>
              <a:ext cx="468313" cy="574675"/>
            </a:xfrm>
            <a:custGeom>
              <a:avLst/>
              <a:gdLst>
                <a:gd name="T0" fmla="*/ 6 w 144"/>
                <a:gd name="T1" fmla="*/ 121 h 177"/>
                <a:gd name="T2" fmla="*/ 19 w 144"/>
                <a:gd name="T3" fmla="*/ 123 h 177"/>
                <a:gd name="T4" fmla="*/ 0 w 144"/>
                <a:gd name="T5" fmla="*/ 95 h 177"/>
                <a:gd name="T6" fmla="*/ 9 w 144"/>
                <a:gd name="T7" fmla="*/ 93 h 177"/>
                <a:gd name="T8" fmla="*/ 33 w 144"/>
                <a:gd name="T9" fmla="*/ 117 h 177"/>
                <a:gd name="T10" fmla="*/ 31 w 144"/>
                <a:gd name="T11" fmla="*/ 72 h 177"/>
                <a:gd name="T12" fmla="*/ 5 w 144"/>
                <a:gd name="T13" fmla="*/ 52 h 177"/>
                <a:gd name="T14" fmla="*/ 5 w 144"/>
                <a:gd name="T15" fmla="*/ 35 h 177"/>
                <a:gd name="T16" fmla="*/ 28 w 144"/>
                <a:gd name="T17" fmla="*/ 21 h 177"/>
                <a:gd name="T18" fmla="*/ 36 w 144"/>
                <a:gd name="T19" fmla="*/ 0 h 177"/>
                <a:gd name="T20" fmla="*/ 53 w 144"/>
                <a:gd name="T21" fmla="*/ 17 h 177"/>
                <a:gd name="T22" fmla="*/ 49 w 144"/>
                <a:gd name="T23" fmla="*/ 6 h 177"/>
                <a:gd name="T24" fmla="*/ 54 w 144"/>
                <a:gd name="T25" fmla="*/ 0 h 177"/>
                <a:gd name="T26" fmla="*/ 144 w 144"/>
                <a:gd name="T27" fmla="*/ 90 h 177"/>
                <a:gd name="T28" fmla="*/ 55 w 144"/>
                <a:gd name="T29" fmla="*/ 177 h 177"/>
                <a:gd name="T30" fmla="*/ 25 w 144"/>
                <a:gd name="T31" fmla="*/ 147 h 177"/>
                <a:gd name="T32" fmla="*/ 32 w 144"/>
                <a:gd name="T33" fmla="*/ 147 h 177"/>
                <a:gd name="T34" fmla="*/ 6 w 144"/>
                <a:gd name="T35" fmla="*/ 121 h 17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4"/>
                <a:gd name="T55" fmla="*/ 0 h 177"/>
                <a:gd name="T56" fmla="*/ 144 w 144"/>
                <a:gd name="T57" fmla="*/ 177 h 17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4" h="177">
                  <a:moveTo>
                    <a:pt x="6" y="121"/>
                  </a:moveTo>
                  <a:cubicBezTo>
                    <a:pt x="19" y="123"/>
                    <a:pt x="19" y="123"/>
                    <a:pt x="19" y="12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37" y="135"/>
                    <a:pt x="101" y="171"/>
                    <a:pt x="55" y="17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6" y="121"/>
                    <a:pt x="6" y="121"/>
                    <a:pt x="6" y="121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0" name="Freeform 173"/>
            <p:cNvSpPr>
              <a:spLocks noEditPoints="1" noChangeArrowheads="1"/>
            </p:cNvSpPr>
            <p:nvPr/>
          </p:nvSpPr>
          <p:spPr bwMode="auto">
            <a:xfrm>
              <a:off x="425450" y="336550"/>
              <a:ext cx="301625" cy="477838"/>
            </a:xfrm>
            <a:custGeom>
              <a:avLst/>
              <a:gdLst>
                <a:gd name="T0" fmla="*/ 0 w 93"/>
                <a:gd name="T1" fmla="*/ 95 h 147"/>
                <a:gd name="T2" fmla="*/ 14 w 93"/>
                <a:gd name="T3" fmla="*/ 93 h 147"/>
                <a:gd name="T4" fmla="*/ 25 w 93"/>
                <a:gd name="T5" fmla="*/ 114 h 147"/>
                <a:gd name="T6" fmla="*/ 30 w 93"/>
                <a:gd name="T7" fmla="*/ 117 h 147"/>
                <a:gd name="T8" fmla="*/ 30 w 93"/>
                <a:gd name="T9" fmla="*/ 75 h 147"/>
                <a:gd name="T10" fmla="*/ 12 w 93"/>
                <a:gd name="T11" fmla="*/ 65 h 147"/>
                <a:gd name="T12" fmla="*/ 4 w 93"/>
                <a:gd name="T13" fmla="*/ 45 h 147"/>
                <a:gd name="T14" fmla="*/ 16 w 93"/>
                <a:gd name="T15" fmla="*/ 21 h 147"/>
                <a:gd name="T16" fmla="*/ 30 w 93"/>
                <a:gd name="T17" fmla="*/ 15 h 147"/>
                <a:gd name="T18" fmla="*/ 30 w 93"/>
                <a:gd name="T19" fmla="*/ 0 h 147"/>
                <a:gd name="T20" fmla="*/ 41 w 93"/>
                <a:gd name="T21" fmla="*/ 0 h 147"/>
                <a:gd name="T22" fmla="*/ 41 w 93"/>
                <a:gd name="T23" fmla="*/ 13 h 147"/>
                <a:gd name="T24" fmla="*/ 45 w 93"/>
                <a:gd name="T25" fmla="*/ 13 h 147"/>
                <a:gd name="T26" fmla="*/ 49 w 93"/>
                <a:gd name="T27" fmla="*/ 13 h 147"/>
                <a:gd name="T28" fmla="*/ 49 w 93"/>
                <a:gd name="T29" fmla="*/ 0 h 147"/>
                <a:gd name="T30" fmla="*/ 59 w 93"/>
                <a:gd name="T31" fmla="*/ 0 h 147"/>
                <a:gd name="T32" fmla="*/ 59 w 93"/>
                <a:gd name="T33" fmla="*/ 15 h 147"/>
                <a:gd name="T34" fmla="*/ 78 w 93"/>
                <a:gd name="T35" fmla="*/ 23 h 147"/>
                <a:gd name="T36" fmla="*/ 89 w 93"/>
                <a:gd name="T37" fmla="*/ 48 h 147"/>
                <a:gd name="T38" fmla="*/ 74 w 93"/>
                <a:gd name="T39" fmla="*/ 49 h 147"/>
                <a:gd name="T40" fmla="*/ 59 w 93"/>
                <a:gd name="T41" fmla="*/ 29 h 147"/>
                <a:gd name="T42" fmla="*/ 59 w 93"/>
                <a:gd name="T43" fmla="*/ 66 h 147"/>
                <a:gd name="T44" fmla="*/ 72 w 93"/>
                <a:gd name="T45" fmla="*/ 70 h 147"/>
                <a:gd name="T46" fmla="*/ 87 w 93"/>
                <a:gd name="T47" fmla="*/ 81 h 147"/>
                <a:gd name="T48" fmla="*/ 93 w 93"/>
                <a:gd name="T49" fmla="*/ 99 h 147"/>
                <a:gd name="T50" fmla="*/ 80 w 93"/>
                <a:gd name="T51" fmla="*/ 125 h 147"/>
                <a:gd name="T52" fmla="*/ 59 w 93"/>
                <a:gd name="T53" fmla="*/ 133 h 147"/>
                <a:gd name="T54" fmla="*/ 59 w 93"/>
                <a:gd name="T55" fmla="*/ 147 h 147"/>
                <a:gd name="T56" fmla="*/ 49 w 93"/>
                <a:gd name="T57" fmla="*/ 147 h 147"/>
                <a:gd name="T58" fmla="*/ 49 w 93"/>
                <a:gd name="T59" fmla="*/ 134 h 147"/>
                <a:gd name="T60" fmla="*/ 41 w 93"/>
                <a:gd name="T61" fmla="*/ 134 h 147"/>
                <a:gd name="T62" fmla="*/ 41 w 93"/>
                <a:gd name="T63" fmla="*/ 147 h 147"/>
                <a:gd name="T64" fmla="*/ 30 w 93"/>
                <a:gd name="T65" fmla="*/ 147 h 147"/>
                <a:gd name="T66" fmla="*/ 30 w 93"/>
                <a:gd name="T67" fmla="*/ 132 h 147"/>
                <a:gd name="T68" fmla="*/ 12 w 93"/>
                <a:gd name="T69" fmla="*/ 123 h 147"/>
                <a:gd name="T70" fmla="*/ 0 w 93"/>
                <a:gd name="T71" fmla="*/ 95 h 147"/>
                <a:gd name="T72" fmla="*/ 41 w 93"/>
                <a:gd name="T73" fmla="*/ 120 h 147"/>
                <a:gd name="T74" fmla="*/ 49 w 93"/>
                <a:gd name="T75" fmla="*/ 120 h 147"/>
                <a:gd name="T76" fmla="*/ 49 w 93"/>
                <a:gd name="T77" fmla="*/ 80 h 147"/>
                <a:gd name="T78" fmla="*/ 42 w 93"/>
                <a:gd name="T79" fmla="*/ 78 h 147"/>
                <a:gd name="T80" fmla="*/ 41 w 93"/>
                <a:gd name="T81" fmla="*/ 78 h 147"/>
                <a:gd name="T82" fmla="*/ 41 w 93"/>
                <a:gd name="T83" fmla="*/ 120 h 147"/>
                <a:gd name="T84" fmla="*/ 59 w 93"/>
                <a:gd name="T85" fmla="*/ 119 h 147"/>
                <a:gd name="T86" fmla="*/ 71 w 93"/>
                <a:gd name="T87" fmla="*/ 114 h 147"/>
                <a:gd name="T88" fmla="*/ 78 w 93"/>
                <a:gd name="T89" fmla="*/ 100 h 147"/>
                <a:gd name="T90" fmla="*/ 71 w 93"/>
                <a:gd name="T91" fmla="*/ 88 h 147"/>
                <a:gd name="T92" fmla="*/ 59 w 93"/>
                <a:gd name="T93" fmla="*/ 83 h 147"/>
                <a:gd name="T94" fmla="*/ 59 w 93"/>
                <a:gd name="T95" fmla="*/ 119 h 147"/>
                <a:gd name="T96" fmla="*/ 49 w 93"/>
                <a:gd name="T97" fmla="*/ 27 h 147"/>
                <a:gd name="T98" fmla="*/ 46 w 93"/>
                <a:gd name="T99" fmla="*/ 27 h 147"/>
                <a:gd name="T100" fmla="*/ 41 w 93"/>
                <a:gd name="T101" fmla="*/ 27 h 147"/>
                <a:gd name="T102" fmla="*/ 41 w 93"/>
                <a:gd name="T103" fmla="*/ 62 h 147"/>
                <a:gd name="T104" fmla="*/ 47 w 93"/>
                <a:gd name="T105" fmla="*/ 63 h 147"/>
                <a:gd name="T106" fmla="*/ 49 w 93"/>
                <a:gd name="T107" fmla="*/ 63 h 147"/>
                <a:gd name="T108" fmla="*/ 49 w 93"/>
                <a:gd name="T109" fmla="*/ 27 h 147"/>
                <a:gd name="T110" fmla="*/ 30 w 93"/>
                <a:gd name="T111" fmla="*/ 29 h 147"/>
                <a:gd name="T112" fmla="*/ 19 w 93"/>
                <a:gd name="T113" fmla="*/ 44 h 147"/>
                <a:gd name="T114" fmla="*/ 25 w 93"/>
                <a:gd name="T115" fmla="*/ 55 h 147"/>
                <a:gd name="T116" fmla="*/ 30 w 93"/>
                <a:gd name="T117" fmla="*/ 58 h 147"/>
                <a:gd name="T118" fmla="*/ 30 w 93"/>
                <a:gd name="T119" fmla="*/ 29 h 14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3"/>
                <a:gd name="T181" fmla="*/ 0 h 147"/>
                <a:gd name="T182" fmla="*/ 93 w 93"/>
                <a:gd name="T183" fmla="*/ 147 h 14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3" h="147">
                  <a:moveTo>
                    <a:pt x="0" y="95"/>
                  </a:moveTo>
                  <a:cubicBezTo>
                    <a:pt x="14" y="93"/>
                    <a:pt x="14" y="93"/>
                    <a:pt x="14" y="93"/>
                  </a:cubicBezTo>
                  <a:cubicBezTo>
                    <a:pt x="15" y="103"/>
                    <a:pt x="19" y="109"/>
                    <a:pt x="25" y="114"/>
                  </a:cubicBezTo>
                  <a:cubicBezTo>
                    <a:pt x="27" y="115"/>
                    <a:pt x="29" y="116"/>
                    <a:pt x="30" y="117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22" y="72"/>
                    <a:pt x="16" y="68"/>
                    <a:pt x="12" y="65"/>
                  </a:cubicBezTo>
                  <a:cubicBezTo>
                    <a:pt x="7" y="59"/>
                    <a:pt x="4" y="53"/>
                    <a:pt x="4" y="45"/>
                  </a:cubicBezTo>
                  <a:cubicBezTo>
                    <a:pt x="4" y="35"/>
                    <a:pt x="8" y="27"/>
                    <a:pt x="16" y="21"/>
                  </a:cubicBezTo>
                  <a:cubicBezTo>
                    <a:pt x="20" y="18"/>
                    <a:pt x="25" y="16"/>
                    <a:pt x="30" y="15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3" y="13"/>
                    <a:pt x="44" y="13"/>
                    <a:pt x="45" y="13"/>
                  </a:cubicBezTo>
                  <a:cubicBezTo>
                    <a:pt x="46" y="13"/>
                    <a:pt x="48" y="13"/>
                    <a:pt x="49" y="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67" y="16"/>
                    <a:pt x="73" y="19"/>
                    <a:pt x="78" y="23"/>
                  </a:cubicBezTo>
                  <a:cubicBezTo>
                    <a:pt x="85" y="30"/>
                    <a:pt x="89" y="38"/>
                    <a:pt x="89" y="48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3" y="39"/>
                    <a:pt x="68" y="32"/>
                    <a:pt x="59" y="29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65" y="68"/>
                    <a:pt x="69" y="69"/>
                    <a:pt x="72" y="70"/>
                  </a:cubicBezTo>
                  <a:cubicBezTo>
                    <a:pt x="78" y="72"/>
                    <a:pt x="83" y="76"/>
                    <a:pt x="87" y="81"/>
                  </a:cubicBezTo>
                  <a:cubicBezTo>
                    <a:pt x="91" y="86"/>
                    <a:pt x="93" y="92"/>
                    <a:pt x="93" y="99"/>
                  </a:cubicBezTo>
                  <a:cubicBezTo>
                    <a:pt x="93" y="110"/>
                    <a:pt x="88" y="119"/>
                    <a:pt x="80" y="125"/>
                  </a:cubicBezTo>
                  <a:cubicBezTo>
                    <a:pt x="74" y="129"/>
                    <a:pt x="67" y="132"/>
                    <a:pt x="59" y="133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49" y="147"/>
                    <a:pt x="49" y="147"/>
                    <a:pt x="49" y="147"/>
                  </a:cubicBezTo>
                  <a:cubicBezTo>
                    <a:pt x="49" y="134"/>
                    <a:pt x="49" y="134"/>
                    <a:pt x="49" y="134"/>
                  </a:cubicBezTo>
                  <a:cubicBezTo>
                    <a:pt x="46" y="134"/>
                    <a:pt x="44" y="134"/>
                    <a:pt x="41" y="134"/>
                  </a:cubicBezTo>
                  <a:cubicBezTo>
                    <a:pt x="41" y="147"/>
                    <a:pt x="41" y="147"/>
                    <a:pt x="41" y="147"/>
                  </a:cubicBezTo>
                  <a:cubicBezTo>
                    <a:pt x="30" y="147"/>
                    <a:pt x="30" y="147"/>
                    <a:pt x="30" y="147"/>
                  </a:cubicBezTo>
                  <a:cubicBezTo>
                    <a:pt x="30" y="132"/>
                    <a:pt x="30" y="132"/>
                    <a:pt x="30" y="132"/>
                  </a:cubicBezTo>
                  <a:cubicBezTo>
                    <a:pt x="23" y="130"/>
                    <a:pt x="17" y="127"/>
                    <a:pt x="12" y="123"/>
                  </a:cubicBezTo>
                  <a:cubicBezTo>
                    <a:pt x="4" y="115"/>
                    <a:pt x="0" y="106"/>
                    <a:pt x="0" y="95"/>
                  </a:cubicBezTo>
                  <a:close/>
                  <a:moveTo>
                    <a:pt x="41" y="120"/>
                  </a:moveTo>
                  <a:cubicBezTo>
                    <a:pt x="44" y="120"/>
                    <a:pt x="46" y="120"/>
                    <a:pt x="49" y="12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7" y="79"/>
                    <a:pt x="44" y="78"/>
                    <a:pt x="42" y="78"/>
                  </a:cubicBezTo>
                  <a:cubicBezTo>
                    <a:pt x="42" y="78"/>
                    <a:pt x="42" y="78"/>
                    <a:pt x="41" y="78"/>
                  </a:cubicBezTo>
                  <a:cubicBezTo>
                    <a:pt x="41" y="120"/>
                    <a:pt x="41" y="120"/>
                    <a:pt x="41" y="120"/>
                  </a:cubicBezTo>
                  <a:close/>
                  <a:moveTo>
                    <a:pt x="59" y="119"/>
                  </a:moveTo>
                  <a:cubicBezTo>
                    <a:pt x="64" y="118"/>
                    <a:pt x="68" y="117"/>
                    <a:pt x="71" y="114"/>
                  </a:cubicBezTo>
                  <a:cubicBezTo>
                    <a:pt x="75" y="110"/>
                    <a:pt x="78" y="106"/>
                    <a:pt x="78" y="100"/>
                  </a:cubicBezTo>
                  <a:cubicBezTo>
                    <a:pt x="78" y="95"/>
                    <a:pt x="76" y="91"/>
                    <a:pt x="71" y="88"/>
                  </a:cubicBezTo>
                  <a:cubicBezTo>
                    <a:pt x="69" y="86"/>
                    <a:pt x="65" y="84"/>
                    <a:pt x="59" y="83"/>
                  </a:cubicBezTo>
                  <a:cubicBezTo>
                    <a:pt x="59" y="119"/>
                    <a:pt x="59" y="119"/>
                    <a:pt x="59" y="119"/>
                  </a:cubicBezTo>
                  <a:close/>
                  <a:moveTo>
                    <a:pt x="49" y="27"/>
                  </a:moveTo>
                  <a:cubicBezTo>
                    <a:pt x="48" y="27"/>
                    <a:pt x="47" y="27"/>
                    <a:pt x="46" y="27"/>
                  </a:cubicBezTo>
                  <a:cubicBezTo>
                    <a:pt x="44" y="27"/>
                    <a:pt x="43" y="27"/>
                    <a:pt x="41" y="27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3" y="62"/>
                    <a:pt x="45" y="63"/>
                    <a:pt x="47" y="63"/>
                  </a:cubicBezTo>
                  <a:cubicBezTo>
                    <a:pt x="47" y="63"/>
                    <a:pt x="48" y="63"/>
                    <a:pt x="49" y="63"/>
                  </a:cubicBezTo>
                  <a:cubicBezTo>
                    <a:pt x="49" y="27"/>
                    <a:pt x="49" y="27"/>
                    <a:pt x="49" y="27"/>
                  </a:cubicBezTo>
                  <a:close/>
                  <a:moveTo>
                    <a:pt x="30" y="29"/>
                  </a:moveTo>
                  <a:cubicBezTo>
                    <a:pt x="23" y="32"/>
                    <a:pt x="19" y="37"/>
                    <a:pt x="19" y="44"/>
                  </a:cubicBezTo>
                  <a:cubicBezTo>
                    <a:pt x="19" y="49"/>
                    <a:pt x="21" y="53"/>
                    <a:pt x="25" y="55"/>
                  </a:cubicBezTo>
                  <a:cubicBezTo>
                    <a:pt x="26" y="56"/>
                    <a:pt x="28" y="57"/>
                    <a:pt x="30" y="58"/>
                  </a:cubicBezTo>
                  <a:cubicBezTo>
                    <a:pt x="30" y="29"/>
                    <a:pt x="30" y="29"/>
                    <a:pt x="3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81" name="组合 312"/>
          <p:cNvGrpSpPr/>
          <p:nvPr/>
        </p:nvGrpSpPr>
        <p:grpSpPr bwMode="auto">
          <a:xfrm>
            <a:off x="4111625" y="4279900"/>
            <a:ext cx="444500" cy="444500"/>
            <a:chOff x="0" y="0"/>
            <a:chExt cx="1150938" cy="1152525"/>
          </a:xfrm>
        </p:grpSpPr>
        <p:sp>
          <p:nvSpPr>
            <p:cNvPr id="39082" name="Oval 8"/>
            <p:cNvSpPr>
              <a:spLocks noChangeArrowheads="1"/>
            </p:cNvSpPr>
            <p:nvPr/>
          </p:nvSpPr>
          <p:spPr bwMode="auto">
            <a:xfrm>
              <a:off x="0" y="0"/>
              <a:ext cx="1150938" cy="1152525"/>
            </a:xfrm>
            <a:prstGeom prst="ellipse">
              <a:avLst/>
            </a:pr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3" name="Freeform 168"/>
            <p:cNvSpPr>
              <a:spLocks noChangeArrowheads="1"/>
            </p:cNvSpPr>
            <p:nvPr/>
          </p:nvSpPr>
          <p:spPr bwMode="auto">
            <a:xfrm>
              <a:off x="325438" y="317500"/>
              <a:ext cx="820738" cy="831850"/>
            </a:xfrm>
            <a:custGeom>
              <a:avLst/>
              <a:gdLst>
                <a:gd name="T0" fmla="*/ 159 w 253"/>
                <a:gd name="T1" fmla="*/ 0 h 256"/>
                <a:gd name="T2" fmla="*/ 253 w 253"/>
                <a:gd name="T3" fmla="*/ 95 h 256"/>
                <a:gd name="T4" fmla="*/ 91 w 253"/>
                <a:gd name="T5" fmla="*/ 256 h 256"/>
                <a:gd name="T6" fmla="*/ 0 w 253"/>
                <a:gd name="T7" fmla="*/ 164 h 256"/>
                <a:gd name="T8" fmla="*/ 159 w 25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3"/>
                <a:gd name="T16" fmla="*/ 0 h 256"/>
                <a:gd name="T17" fmla="*/ 253 w 25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3" h="256">
                  <a:moveTo>
                    <a:pt x="159" y="0"/>
                  </a:moveTo>
                  <a:cubicBezTo>
                    <a:pt x="253" y="95"/>
                    <a:pt x="253" y="95"/>
                    <a:pt x="253" y="95"/>
                  </a:cubicBezTo>
                  <a:cubicBezTo>
                    <a:pt x="246" y="181"/>
                    <a:pt x="177" y="249"/>
                    <a:pt x="91" y="256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59" y="0"/>
                    <a:pt x="159" y="0"/>
                    <a:pt x="159" y="0"/>
                  </a:cubicBezTo>
                  <a:close/>
                </a:path>
              </a:pathLst>
            </a:custGeom>
            <a:solidFill>
              <a:srgbClr val="43AD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4" name="Oval 174"/>
            <p:cNvSpPr>
              <a:spLocks noChangeArrowheads="1"/>
            </p:cNvSpPr>
            <p:nvPr/>
          </p:nvSpPr>
          <p:spPr bwMode="auto">
            <a:xfrm>
              <a:off x="201613" y="203200"/>
              <a:ext cx="744538" cy="744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5" name="Oval 175"/>
            <p:cNvSpPr>
              <a:spLocks noChangeArrowheads="1"/>
            </p:cNvSpPr>
            <p:nvPr/>
          </p:nvSpPr>
          <p:spPr bwMode="auto">
            <a:xfrm>
              <a:off x="238125" y="239713"/>
              <a:ext cx="674688" cy="671513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6" name="Freeform 176"/>
            <p:cNvSpPr>
              <a:spLocks noChangeArrowheads="1"/>
            </p:cNvSpPr>
            <p:nvPr/>
          </p:nvSpPr>
          <p:spPr bwMode="auto">
            <a:xfrm>
              <a:off x="387350" y="414338"/>
              <a:ext cx="522288" cy="487363"/>
            </a:xfrm>
            <a:custGeom>
              <a:avLst/>
              <a:gdLst>
                <a:gd name="T0" fmla="*/ 101 w 161"/>
                <a:gd name="T1" fmla="*/ 1 h 150"/>
                <a:gd name="T2" fmla="*/ 161 w 161"/>
                <a:gd name="T3" fmla="*/ 61 h 150"/>
                <a:gd name="T4" fmla="*/ 83 w 161"/>
                <a:gd name="T5" fmla="*/ 150 h 150"/>
                <a:gd name="T6" fmla="*/ 0 w 161"/>
                <a:gd name="T7" fmla="*/ 67 h 150"/>
                <a:gd name="T8" fmla="*/ 13 w 161"/>
                <a:gd name="T9" fmla="*/ 61 h 150"/>
                <a:gd name="T10" fmla="*/ 0 w 161"/>
                <a:gd name="T11" fmla="*/ 48 h 150"/>
                <a:gd name="T12" fmla="*/ 19 w 161"/>
                <a:gd name="T13" fmla="*/ 39 h 150"/>
                <a:gd name="T14" fmla="*/ 23 w 161"/>
                <a:gd name="T15" fmla="*/ 25 h 150"/>
                <a:gd name="T16" fmla="*/ 55 w 161"/>
                <a:gd name="T17" fmla="*/ 0 h 150"/>
                <a:gd name="T18" fmla="*/ 101 w 161"/>
                <a:gd name="T19" fmla="*/ 1 h 1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1"/>
                <a:gd name="T31" fmla="*/ 0 h 150"/>
                <a:gd name="T32" fmla="*/ 161 w 161"/>
                <a:gd name="T33" fmla="*/ 150 h 1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1" h="150">
                  <a:moveTo>
                    <a:pt x="101" y="1"/>
                  </a:moveTo>
                  <a:cubicBezTo>
                    <a:pt x="161" y="61"/>
                    <a:pt x="161" y="61"/>
                    <a:pt x="161" y="61"/>
                  </a:cubicBezTo>
                  <a:cubicBezTo>
                    <a:pt x="156" y="104"/>
                    <a:pt x="125" y="140"/>
                    <a:pt x="83" y="15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101" y="1"/>
                    <a:pt x="101" y="1"/>
                    <a:pt x="101" y="1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7" name="Freeform 177"/>
            <p:cNvSpPr>
              <a:spLocks noChangeArrowheads="1"/>
            </p:cNvSpPr>
            <p:nvPr/>
          </p:nvSpPr>
          <p:spPr bwMode="auto">
            <a:xfrm>
              <a:off x="387350" y="379413"/>
              <a:ext cx="373063" cy="392113"/>
            </a:xfrm>
            <a:custGeom>
              <a:avLst/>
              <a:gdLst>
                <a:gd name="T0" fmla="*/ 96 w 115"/>
                <a:gd name="T1" fmla="*/ 76 h 121"/>
                <a:gd name="T2" fmla="*/ 115 w 115"/>
                <a:gd name="T3" fmla="*/ 79 h 121"/>
                <a:gd name="T4" fmla="*/ 99 w 115"/>
                <a:gd name="T5" fmla="*/ 110 h 121"/>
                <a:gd name="T6" fmla="*/ 67 w 115"/>
                <a:gd name="T7" fmla="*/ 121 h 121"/>
                <a:gd name="T8" fmla="*/ 29 w 115"/>
                <a:gd name="T9" fmla="*/ 105 h 121"/>
                <a:gd name="T10" fmla="*/ 16 w 115"/>
                <a:gd name="T11" fmla="*/ 78 h 121"/>
                <a:gd name="T12" fmla="*/ 0 w 115"/>
                <a:gd name="T13" fmla="*/ 78 h 121"/>
                <a:gd name="T14" fmla="*/ 0 w 115"/>
                <a:gd name="T15" fmla="*/ 67 h 121"/>
                <a:gd name="T16" fmla="*/ 15 w 115"/>
                <a:gd name="T17" fmla="*/ 67 h 121"/>
                <a:gd name="T18" fmla="*/ 15 w 115"/>
                <a:gd name="T19" fmla="*/ 61 h 121"/>
                <a:gd name="T20" fmla="*/ 15 w 115"/>
                <a:gd name="T21" fmla="*/ 59 h 121"/>
                <a:gd name="T22" fmla="*/ 0 w 115"/>
                <a:gd name="T23" fmla="*/ 59 h 121"/>
                <a:gd name="T24" fmla="*/ 0 w 115"/>
                <a:gd name="T25" fmla="*/ 48 h 121"/>
                <a:gd name="T26" fmla="*/ 16 w 115"/>
                <a:gd name="T27" fmla="*/ 48 h 121"/>
                <a:gd name="T28" fmla="*/ 30 w 115"/>
                <a:gd name="T29" fmla="*/ 15 h 121"/>
                <a:gd name="T30" fmla="*/ 68 w 115"/>
                <a:gd name="T31" fmla="*/ 0 h 121"/>
                <a:gd name="T32" fmla="*/ 114 w 115"/>
                <a:gd name="T33" fmla="*/ 37 h 121"/>
                <a:gd name="T34" fmla="*/ 95 w 115"/>
                <a:gd name="T35" fmla="*/ 40 h 121"/>
                <a:gd name="T36" fmla="*/ 68 w 115"/>
                <a:gd name="T37" fmla="*/ 16 h 121"/>
                <a:gd name="T38" fmla="*/ 36 w 115"/>
                <a:gd name="T39" fmla="*/ 48 h 121"/>
                <a:gd name="T40" fmla="*/ 83 w 115"/>
                <a:gd name="T41" fmla="*/ 48 h 121"/>
                <a:gd name="T42" fmla="*/ 83 w 115"/>
                <a:gd name="T43" fmla="*/ 59 h 121"/>
                <a:gd name="T44" fmla="*/ 35 w 115"/>
                <a:gd name="T45" fmla="*/ 59 h 121"/>
                <a:gd name="T46" fmla="*/ 35 w 115"/>
                <a:gd name="T47" fmla="*/ 61 h 121"/>
                <a:gd name="T48" fmla="*/ 35 w 115"/>
                <a:gd name="T49" fmla="*/ 67 h 121"/>
                <a:gd name="T50" fmla="*/ 83 w 115"/>
                <a:gd name="T51" fmla="*/ 67 h 121"/>
                <a:gd name="T52" fmla="*/ 83 w 115"/>
                <a:gd name="T53" fmla="*/ 78 h 121"/>
                <a:gd name="T54" fmla="*/ 37 w 115"/>
                <a:gd name="T55" fmla="*/ 78 h 121"/>
                <a:gd name="T56" fmla="*/ 67 w 115"/>
                <a:gd name="T57" fmla="*/ 105 h 121"/>
                <a:gd name="T58" fmla="*/ 96 w 115"/>
                <a:gd name="T59" fmla="*/ 76 h 12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5"/>
                <a:gd name="T91" fmla="*/ 0 h 121"/>
                <a:gd name="T92" fmla="*/ 115 w 115"/>
                <a:gd name="T93" fmla="*/ 121 h 12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5" h="121">
                  <a:moveTo>
                    <a:pt x="96" y="76"/>
                  </a:moveTo>
                  <a:cubicBezTo>
                    <a:pt x="115" y="79"/>
                    <a:pt x="115" y="79"/>
                    <a:pt x="115" y="79"/>
                  </a:cubicBezTo>
                  <a:cubicBezTo>
                    <a:pt x="113" y="92"/>
                    <a:pt x="108" y="102"/>
                    <a:pt x="99" y="110"/>
                  </a:cubicBezTo>
                  <a:cubicBezTo>
                    <a:pt x="91" y="117"/>
                    <a:pt x="80" y="121"/>
                    <a:pt x="67" y="121"/>
                  </a:cubicBezTo>
                  <a:cubicBezTo>
                    <a:pt x="51" y="121"/>
                    <a:pt x="38" y="116"/>
                    <a:pt x="29" y="105"/>
                  </a:cubicBezTo>
                  <a:cubicBezTo>
                    <a:pt x="23" y="98"/>
                    <a:pt x="18" y="89"/>
                    <a:pt x="16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5"/>
                    <a:pt x="15" y="63"/>
                    <a:pt x="15" y="61"/>
                  </a:cubicBezTo>
                  <a:cubicBezTo>
                    <a:pt x="15" y="60"/>
                    <a:pt x="15" y="60"/>
                    <a:pt x="15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7" y="34"/>
                    <a:pt x="22" y="23"/>
                    <a:pt x="30" y="15"/>
                  </a:cubicBezTo>
                  <a:cubicBezTo>
                    <a:pt x="40" y="5"/>
                    <a:pt x="53" y="0"/>
                    <a:pt x="68" y="0"/>
                  </a:cubicBezTo>
                  <a:cubicBezTo>
                    <a:pt x="94" y="0"/>
                    <a:pt x="109" y="13"/>
                    <a:pt x="114" y="37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1" y="24"/>
                    <a:pt x="82" y="16"/>
                    <a:pt x="68" y="16"/>
                  </a:cubicBezTo>
                  <a:cubicBezTo>
                    <a:pt x="49" y="16"/>
                    <a:pt x="39" y="27"/>
                    <a:pt x="36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60"/>
                    <a:pt x="35" y="60"/>
                    <a:pt x="35" y="61"/>
                  </a:cubicBezTo>
                  <a:cubicBezTo>
                    <a:pt x="35" y="63"/>
                    <a:pt x="35" y="65"/>
                    <a:pt x="35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40" y="96"/>
                    <a:pt x="51" y="105"/>
                    <a:pt x="67" y="105"/>
                  </a:cubicBezTo>
                  <a:cubicBezTo>
                    <a:pt x="84" y="105"/>
                    <a:pt x="94" y="95"/>
                    <a:pt x="96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8" name="Freeform 178"/>
            <p:cNvSpPr>
              <a:spLocks noChangeArrowheads="1"/>
            </p:cNvSpPr>
            <p:nvPr/>
          </p:nvSpPr>
          <p:spPr bwMode="auto">
            <a:xfrm>
              <a:off x="387350" y="379413"/>
              <a:ext cx="373063" cy="392113"/>
            </a:xfrm>
            <a:custGeom>
              <a:avLst/>
              <a:gdLst>
                <a:gd name="T0" fmla="*/ 96 w 115"/>
                <a:gd name="T1" fmla="*/ 76 h 121"/>
                <a:gd name="T2" fmla="*/ 115 w 115"/>
                <a:gd name="T3" fmla="*/ 79 h 121"/>
                <a:gd name="T4" fmla="*/ 99 w 115"/>
                <a:gd name="T5" fmla="*/ 110 h 121"/>
                <a:gd name="T6" fmla="*/ 67 w 115"/>
                <a:gd name="T7" fmla="*/ 121 h 121"/>
                <a:gd name="T8" fmla="*/ 29 w 115"/>
                <a:gd name="T9" fmla="*/ 105 h 121"/>
                <a:gd name="T10" fmla="*/ 16 w 115"/>
                <a:gd name="T11" fmla="*/ 78 h 121"/>
                <a:gd name="T12" fmla="*/ 0 w 115"/>
                <a:gd name="T13" fmla="*/ 78 h 121"/>
                <a:gd name="T14" fmla="*/ 0 w 115"/>
                <a:gd name="T15" fmla="*/ 67 h 121"/>
                <a:gd name="T16" fmla="*/ 15 w 115"/>
                <a:gd name="T17" fmla="*/ 67 h 121"/>
                <a:gd name="T18" fmla="*/ 15 w 115"/>
                <a:gd name="T19" fmla="*/ 61 h 121"/>
                <a:gd name="T20" fmla="*/ 15 w 115"/>
                <a:gd name="T21" fmla="*/ 59 h 121"/>
                <a:gd name="T22" fmla="*/ 0 w 115"/>
                <a:gd name="T23" fmla="*/ 59 h 121"/>
                <a:gd name="T24" fmla="*/ 0 w 115"/>
                <a:gd name="T25" fmla="*/ 48 h 121"/>
                <a:gd name="T26" fmla="*/ 16 w 115"/>
                <a:gd name="T27" fmla="*/ 48 h 121"/>
                <a:gd name="T28" fmla="*/ 30 w 115"/>
                <a:gd name="T29" fmla="*/ 15 h 121"/>
                <a:gd name="T30" fmla="*/ 68 w 115"/>
                <a:gd name="T31" fmla="*/ 0 h 121"/>
                <a:gd name="T32" fmla="*/ 114 w 115"/>
                <a:gd name="T33" fmla="*/ 37 h 121"/>
                <a:gd name="T34" fmla="*/ 95 w 115"/>
                <a:gd name="T35" fmla="*/ 40 h 121"/>
                <a:gd name="T36" fmla="*/ 68 w 115"/>
                <a:gd name="T37" fmla="*/ 16 h 121"/>
                <a:gd name="T38" fmla="*/ 36 w 115"/>
                <a:gd name="T39" fmla="*/ 48 h 121"/>
                <a:gd name="T40" fmla="*/ 83 w 115"/>
                <a:gd name="T41" fmla="*/ 48 h 121"/>
                <a:gd name="T42" fmla="*/ 83 w 115"/>
                <a:gd name="T43" fmla="*/ 59 h 121"/>
                <a:gd name="T44" fmla="*/ 35 w 115"/>
                <a:gd name="T45" fmla="*/ 59 h 121"/>
                <a:gd name="T46" fmla="*/ 35 w 115"/>
                <a:gd name="T47" fmla="*/ 61 h 121"/>
                <a:gd name="T48" fmla="*/ 35 w 115"/>
                <a:gd name="T49" fmla="*/ 67 h 121"/>
                <a:gd name="T50" fmla="*/ 83 w 115"/>
                <a:gd name="T51" fmla="*/ 67 h 121"/>
                <a:gd name="T52" fmla="*/ 83 w 115"/>
                <a:gd name="T53" fmla="*/ 78 h 121"/>
                <a:gd name="T54" fmla="*/ 37 w 115"/>
                <a:gd name="T55" fmla="*/ 78 h 121"/>
                <a:gd name="T56" fmla="*/ 67 w 115"/>
                <a:gd name="T57" fmla="*/ 105 h 121"/>
                <a:gd name="T58" fmla="*/ 96 w 115"/>
                <a:gd name="T59" fmla="*/ 76 h 12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5"/>
                <a:gd name="T91" fmla="*/ 0 h 121"/>
                <a:gd name="T92" fmla="*/ 115 w 115"/>
                <a:gd name="T93" fmla="*/ 121 h 12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5" h="121">
                  <a:moveTo>
                    <a:pt x="96" y="76"/>
                  </a:moveTo>
                  <a:cubicBezTo>
                    <a:pt x="115" y="79"/>
                    <a:pt x="115" y="79"/>
                    <a:pt x="115" y="79"/>
                  </a:cubicBezTo>
                  <a:cubicBezTo>
                    <a:pt x="113" y="92"/>
                    <a:pt x="108" y="102"/>
                    <a:pt x="99" y="110"/>
                  </a:cubicBezTo>
                  <a:cubicBezTo>
                    <a:pt x="91" y="117"/>
                    <a:pt x="80" y="121"/>
                    <a:pt x="67" y="121"/>
                  </a:cubicBezTo>
                  <a:cubicBezTo>
                    <a:pt x="51" y="121"/>
                    <a:pt x="38" y="116"/>
                    <a:pt x="29" y="105"/>
                  </a:cubicBezTo>
                  <a:cubicBezTo>
                    <a:pt x="23" y="98"/>
                    <a:pt x="18" y="89"/>
                    <a:pt x="16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5"/>
                    <a:pt x="15" y="63"/>
                    <a:pt x="15" y="61"/>
                  </a:cubicBezTo>
                  <a:cubicBezTo>
                    <a:pt x="15" y="60"/>
                    <a:pt x="15" y="60"/>
                    <a:pt x="15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7" y="34"/>
                    <a:pt x="22" y="23"/>
                    <a:pt x="30" y="15"/>
                  </a:cubicBezTo>
                  <a:cubicBezTo>
                    <a:pt x="40" y="5"/>
                    <a:pt x="53" y="0"/>
                    <a:pt x="68" y="0"/>
                  </a:cubicBezTo>
                  <a:cubicBezTo>
                    <a:pt x="94" y="0"/>
                    <a:pt x="109" y="13"/>
                    <a:pt x="114" y="37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1" y="24"/>
                    <a:pt x="82" y="16"/>
                    <a:pt x="68" y="16"/>
                  </a:cubicBezTo>
                  <a:cubicBezTo>
                    <a:pt x="49" y="16"/>
                    <a:pt x="39" y="27"/>
                    <a:pt x="36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60"/>
                    <a:pt x="35" y="60"/>
                    <a:pt x="35" y="61"/>
                  </a:cubicBezTo>
                  <a:cubicBezTo>
                    <a:pt x="35" y="63"/>
                    <a:pt x="35" y="65"/>
                    <a:pt x="35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40" y="96"/>
                    <a:pt x="51" y="105"/>
                    <a:pt x="67" y="105"/>
                  </a:cubicBezTo>
                  <a:cubicBezTo>
                    <a:pt x="84" y="105"/>
                    <a:pt x="94" y="95"/>
                    <a:pt x="96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89" name="组合 309"/>
          <p:cNvGrpSpPr/>
          <p:nvPr/>
        </p:nvGrpSpPr>
        <p:grpSpPr bwMode="auto">
          <a:xfrm>
            <a:off x="6484938" y="3140075"/>
            <a:ext cx="446087" cy="442913"/>
            <a:chOff x="0" y="0"/>
            <a:chExt cx="1154113" cy="1149350"/>
          </a:xfrm>
        </p:grpSpPr>
        <p:sp>
          <p:nvSpPr>
            <p:cNvPr id="39090" name="Oval 24"/>
            <p:cNvSpPr>
              <a:spLocks noChangeArrowheads="1"/>
            </p:cNvSpPr>
            <p:nvPr/>
          </p:nvSpPr>
          <p:spPr bwMode="auto">
            <a:xfrm>
              <a:off x="0" y="0"/>
              <a:ext cx="1154113" cy="1149350"/>
            </a:xfrm>
            <a:prstGeom prst="ellipse">
              <a:avLst/>
            </a:pr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1" name="Freeform 179"/>
            <p:cNvSpPr>
              <a:spLocks noChangeArrowheads="1"/>
            </p:cNvSpPr>
            <p:nvPr/>
          </p:nvSpPr>
          <p:spPr bwMode="auto">
            <a:xfrm>
              <a:off x="149225" y="155575"/>
              <a:ext cx="1004888" cy="993775"/>
            </a:xfrm>
            <a:custGeom>
              <a:avLst/>
              <a:gdLst>
                <a:gd name="T0" fmla="*/ 22 w 309"/>
                <a:gd name="T1" fmla="*/ 146 h 306"/>
                <a:gd name="T2" fmla="*/ 25 w 309"/>
                <a:gd name="T3" fmla="*/ 139 h 306"/>
                <a:gd name="T4" fmla="*/ 17 w 309"/>
                <a:gd name="T5" fmla="*/ 131 h 306"/>
                <a:gd name="T6" fmla="*/ 18 w 309"/>
                <a:gd name="T7" fmla="*/ 111 h 306"/>
                <a:gd name="T8" fmla="*/ 22 w 309"/>
                <a:gd name="T9" fmla="*/ 81 h 306"/>
                <a:gd name="T10" fmla="*/ 57 w 309"/>
                <a:gd name="T11" fmla="*/ 29 h 306"/>
                <a:gd name="T12" fmla="*/ 121 w 309"/>
                <a:gd name="T13" fmla="*/ 0 h 306"/>
                <a:gd name="T14" fmla="*/ 167 w 309"/>
                <a:gd name="T15" fmla="*/ 11 h 306"/>
                <a:gd name="T16" fmla="*/ 220 w 309"/>
                <a:gd name="T17" fmla="*/ 38 h 306"/>
                <a:gd name="T18" fmla="*/ 309 w 309"/>
                <a:gd name="T19" fmla="*/ 128 h 306"/>
                <a:gd name="T20" fmla="*/ 309 w 309"/>
                <a:gd name="T21" fmla="*/ 129 h 306"/>
                <a:gd name="T22" fmla="*/ 132 w 309"/>
                <a:gd name="T23" fmla="*/ 306 h 306"/>
                <a:gd name="T24" fmla="*/ 95 w 309"/>
                <a:gd name="T25" fmla="*/ 303 h 306"/>
                <a:gd name="T26" fmla="*/ 10 w 309"/>
                <a:gd name="T27" fmla="*/ 217 h 306"/>
                <a:gd name="T28" fmla="*/ 12 w 309"/>
                <a:gd name="T29" fmla="*/ 215 h 306"/>
                <a:gd name="T30" fmla="*/ 0 w 309"/>
                <a:gd name="T31" fmla="*/ 204 h 306"/>
                <a:gd name="T32" fmla="*/ 1 w 309"/>
                <a:gd name="T33" fmla="*/ 189 h 306"/>
                <a:gd name="T34" fmla="*/ 13 w 309"/>
                <a:gd name="T35" fmla="*/ 200 h 306"/>
                <a:gd name="T36" fmla="*/ 13 w 309"/>
                <a:gd name="T37" fmla="*/ 186 h 306"/>
                <a:gd name="T38" fmla="*/ 0 w 309"/>
                <a:gd name="T39" fmla="*/ 173 h 306"/>
                <a:gd name="T40" fmla="*/ 1 w 309"/>
                <a:gd name="T41" fmla="*/ 157 h 306"/>
                <a:gd name="T42" fmla="*/ 10 w 309"/>
                <a:gd name="T43" fmla="*/ 152 h 306"/>
                <a:gd name="T44" fmla="*/ 12 w 309"/>
                <a:gd name="T45" fmla="*/ 150 h 306"/>
                <a:gd name="T46" fmla="*/ 16 w 309"/>
                <a:gd name="T47" fmla="*/ 139 h 306"/>
                <a:gd name="T48" fmla="*/ 22 w 309"/>
                <a:gd name="T49" fmla="*/ 146 h 3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9"/>
                <a:gd name="T76" fmla="*/ 0 h 306"/>
                <a:gd name="T77" fmla="*/ 309 w 309"/>
                <a:gd name="T78" fmla="*/ 306 h 30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9" h="306">
                  <a:moveTo>
                    <a:pt x="22" y="146"/>
                  </a:moveTo>
                  <a:cubicBezTo>
                    <a:pt x="25" y="139"/>
                    <a:pt x="25" y="139"/>
                    <a:pt x="25" y="139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309" y="128"/>
                    <a:pt x="309" y="129"/>
                    <a:pt x="309" y="129"/>
                  </a:cubicBezTo>
                  <a:cubicBezTo>
                    <a:pt x="309" y="227"/>
                    <a:pt x="229" y="306"/>
                    <a:pt x="132" y="306"/>
                  </a:cubicBezTo>
                  <a:cubicBezTo>
                    <a:pt x="119" y="306"/>
                    <a:pt x="107" y="305"/>
                    <a:pt x="95" y="303"/>
                  </a:cubicBezTo>
                  <a:cubicBezTo>
                    <a:pt x="10" y="217"/>
                    <a:pt x="10" y="217"/>
                    <a:pt x="10" y="217"/>
                  </a:cubicBezTo>
                  <a:cubicBezTo>
                    <a:pt x="12" y="215"/>
                    <a:pt x="12" y="215"/>
                    <a:pt x="12" y="215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3" y="186"/>
                    <a:pt x="13" y="186"/>
                    <a:pt x="13" y="186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" y="157"/>
                    <a:pt x="1" y="157"/>
                    <a:pt x="1" y="157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22" y="146"/>
                    <a:pt x="22" y="146"/>
                    <a:pt x="22" y="146"/>
                  </a:cubicBezTo>
                  <a:close/>
                </a:path>
              </a:pathLst>
            </a:custGeom>
            <a:solidFill>
              <a:srgbClr val="43AD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2" name="Oval 180"/>
            <p:cNvSpPr>
              <a:spLocks noChangeArrowheads="1"/>
            </p:cNvSpPr>
            <p:nvPr/>
          </p:nvSpPr>
          <p:spPr bwMode="auto">
            <a:xfrm>
              <a:off x="331787" y="288925"/>
              <a:ext cx="477838" cy="477838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3" name="Freeform 181"/>
            <p:cNvSpPr>
              <a:spLocks noEditPoints="1" noChangeArrowheads="1"/>
            </p:cNvSpPr>
            <p:nvPr/>
          </p:nvSpPr>
          <p:spPr bwMode="auto">
            <a:xfrm>
              <a:off x="347662" y="322262"/>
              <a:ext cx="452438" cy="414338"/>
            </a:xfrm>
            <a:custGeom>
              <a:avLst/>
              <a:gdLst>
                <a:gd name="T0" fmla="*/ 133 w 139"/>
                <a:gd name="T1" fmla="*/ 91 h 128"/>
                <a:gd name="T2" fmla="*/ 136 w 139"/>
                <a:gd name="T3" fmla="*/ 39 h 128"/>
                <a:gd name="T4" fmla="*/ 125 w 139"/>
                <a:gd name="T5" fmla="*/ 34 h 128"/>
                <a:gd name="T6" fmla="*/ 134 w 139"/>
                <a:gd name="T7" fmla="*/ 46 h 128"/>
                <a:gd name="T8" fmla="*/ 129 w 139"/>
                <a:gd name="T9" fmla="*/ 51 h 128"/>
                <a:gd name="T10" fmla="*/ 127 w 139"/>
                <a:gd name="T11" fmla="*/ 45 h 128"/>
                <a:gd name="T12" fmla="*/ 123 w 139"/>
                <a:gd name="T13" fmla="*/ 48 h 128"/>
                <a:gd name="T14" fmla="*/ 121 w 139"/>
                <a:gd name="T15" fmla="*/ 70 h 128"/>
                <a:gd name="T16" fmla="*/ 123 w 139"/>
                <a:gd name="T17" fmla="*/ 88 h 128"/>
                <a:gd name="T18" fmla="*/ 127 w 139"/>
                <a:gd name="T19" fmla="*/ 91 h 128"/>
                <a:gd name="T20" fmla="*/ 114 w 139"/>
                <a:gd name="T21" fmla="*/ 78 h 128"/>
                <a:gd name="T22" fmla="*/ 109 w 139"/>
                <a:gd name="T23" fmla="*/ 64 h 128"/>
                <a:gd name="T24" fmla="*/ 105 w 139"/>
                <a:gd name="T25" fmla="*/ 77 h 128"/>
                <a:gd name="T26" fmla="*/ 94 w 139"/>
                <a:gd name="T27" fmla="*/ 61 h 128"/>
                <a:gd name="T28" fmla="*/ 79 w 139"/>
                <a:gd name="T29" fmla="*/ 112 h 128"/>
                <a:gd name="T30" fmla="*/ 69 w 139"/>
                <a:gd name="T31" fmla="*/ 101 h 128"/>
                <a:gd name="T32" fmla="*/ 57 w 139"/>
                <a:gd name="T33" fmla="*/ 48 h 128"/>
                <a:gd name="T34" fmla="*/ 61 w 139"/>
                <a:gd name="T35" fmla="*/ 25 h 128"/>
                <a:gd name="T36" fmla="*/ 66 w 139"/>
                <a:gd name="T37" fmla="*/ 20 h 128"/>
                <a:gd name="T38" fmla="*/ 83 w 139"/>
                <a:gd name="T39" fmla="*/ 14 h 128"/>
                <a:gd name="T40" fmla="*/ 97 w 139"/>
                <a:gd name="T41" fmla="*/ 8 h 128"/>
                <a:gd name="T42" fmla="*/ 139 w 139"/>
                <a:gd name="T43" fmla="*/ 83 h 128"/>
                <a:gd name="T44" fmla="*/ 133 w 139"/>
                <a:gd name="T45" fmla="*/ 83 h 128"/>
                <a:gd name="T46" fmla="*/ 30 w 139"/>
                <a:gd name="T47" fmla="*/ 126 h 128"/>
                <a:gd name="T48" fmla="*/ 19 w 139"/>
                <a:gd name="T49" fmla="*/ 79 h 128"/>
                <a:gd name="T50" fmla="*/ 11 w 139"/>
                <a:gd name="T51" fmla="*/ 67 h 128"/>
                <a:gd name="T52" fmla="*/ 4 w 139"/>
                <a:gd name="T53" fmla="*/ 43 h 128"/>
                <a:gd name="T54" fmla="*/ 11 w 139"/>
                <a:gd name="T55" fmla="*/ 24 h 128"/>
                <a:gd name="T56" fmla="*/ 29 w 139"/>
                <a:gd name="T57" fmla="*/ 16 h 128"/>
                <a:gd name="T58" fmla="*/ 36 w 139"/>
                <a:gd name="T59" fmla="*/ 6 h 128"/>
                <a:gd name="T60" fmla="*/ 61 w 139"/>
                <a:gd name="T61" fmla="*/ 3 h 128"/>
                <a:gd name="T62" fmla="*/ 45 w 139"/>
                <a:gd name="T63" fmla="*/ 9 h 128"/>
                <a:gd name="T64" fmla="*/ 39 w 139"/>
                <a:gd name="T65" fmla="*/ 18 h 128"/>
                <a:gd name="T66" fmla="*/ 36 w 139"/>
                <a:gd name="T67" fmla="*/ 17 h 128"/>
                <a:gd name="T68" fmla="*/ 25 w 139"/>
                <a:gd name="T69" fmla="*/ 28 h 128"/>
                <a:gd name="T70" fmla="*/ 37 w 139"/>
                <a:gd name="T71" fmla="*/ 32 h 128"/>
                <a:gd name="T72" fmla="*/ 24 w 139"/>
                <a:gd name="T73" fmla="*/ 45 h 128"/>
                <a:gd name="T74" fmla="*/ 17 w 139"/>
                <a:gd name="T75" fmla="*/ 53 h 128"/>
                <a:gd name="T76" fmla="*/ 16 w 139"/>
                <a:gd name="T77" fmla="*/ 66 h 128"/>
                <a:gd name="T78" fmla="*/ 41 w 139"/>
                <a:gd name="T79" fmla="*/ 85 h 128"/>
                <a:gd name="T80" fmla="*/ 35 w 139"/>
                <a:gd name="T81" fmla="*/ 116 h 128"/>
                <a:gd name="T82" fmla="*/ 132 w 139"/>
                <a:gd name="T83" fmla="*/ 85 h 128"/>
                <a:gd name="T84" fmla="*/ 126 w 139"/>
                <a:gd name="T85" fmla="*/ 87 h 128"/>
                <a:gd name="T86" fmla="*/ 136 w 139"/>
                <a:gd name="T87" fmla="*/ 83 h 128"/>
                <a:gd name="T88" fmla="*/ 126 w 139"/>
                <a:gd name="T89" fmla="*/ 81 h 128"/>
                <a:gd name="T90" fmla="*/ 58 w 139"/>
                <a:gd name="T91" fmla="*/ 14 h 128"/>
                <a:gd name="T92" fmla="*/ 30 w 139"/>
                <a:gd name="T93" fmla="*/ 68 h 128"/>
                <a:gd name="T94" fmla="*/ 19 w 139"/>
                <a:gd name="T95" fmla="*/ 63 h 128"/>
                <a:gd name="T96" fmla="*/ 26 w 139"/>
                <a:gd name="T97" fmla="*/ 63 h 128"/>
                <a:gd name="T98" fmla="*/ 26 w 139"/>
                <a:gd name="T99" fmla="*/ 63 h 128"/>
                <a:gd name="T100" fmla="*/ 32 w 139"/>
                <a:gd name="T101" fmla="*/ 14 h 128"/>
                <a:gd name="T102" fmla="*/ 72 w 139"/>
                <a:gd name="T103" fmla="*/ 48 h 128"/>
                <a:gd name="T104" fmla="*/ 62 w 139"/>
                <a:gd name="T105" fmla="*/ 43 h 128"/>
                <a:gd name="T106" fmla="*/ 68 w 139"/>
                <a:gd name="T107" fmla="*/ 40 h 128"/>
                <a:gd name="T108" fmla="*/ 74 w 139"/>
                <a:gd name="T109" fmla="*/ 45 h 128"/>
                <a:gd name="T110" fmla="*/ 80 w 139"/>
                <a:gd name="T111" fmla="*/ 47 h 128"/>
                <a:gd name="T112" fmla="*/ 85 w 139"/>
                <a:gd name="T113" fmla="*/ 105 h 128"/>
                <a:gd name="T114" fmla="*/ 128 w 139"/>
                <a:gd name="T115" fmla="*/ 75 h 128"/>
                <a:gd name="T116" fmla="*/ 126 w 139"/>
                <a:gd name="T117" fmla="*/ 74 h 128"/>
                <a:gd name="T118" fmla="*/ 128 w 139"/>
                <a:gd name="T119" fmla="*/ 69 h 128"/>
                <a:gd name="T120" fmla="*/ 126 w 139"/>
                <a:gd name="T121" fmla="*/ 63 h 12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9"/>
                <a:gd name="T184" fmla="*/ 0 h 128"/>
                <a:gd name="T185" fmla="*/ 139 w 139"/>
                <a:gd name="T186" fmla="*/ 128 h 12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9" h="128">
                  <a:moveTo>
                    <a:pt x="131" y="94"/>
                  </a:moveTo>
                  <a:cubicBezTo>
                    <a:pt x="130" y="95"/>
                    <a:pt x="129" y="93"/>
                    <a:pt x="129" y="94"/>
                  </a:cubicBezTo>
                  <a:cubicBezTo>
                    <a:pt x="127" y="95"/>
                    <a:pt x="126" y="98"/>
                    <a:pt x="125" y="100"/>
                  </a:cubicBezTo>
                  <a:cubicBezTo>
                    <a:pt x="124" y="101"/>
                    <a:pt x="122" y="100"/>
                    <a:pt x="121" y="102"/>
                  </a:cubicBezTo>
                  <a:cubicBezTo>
                    <a:pt x="120" y="106"/>
                    <a:pt x="117" y="113"/>
                    <a:pt x="119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6" y="109"/>
                    <a:pt x="132" y="102"/>
                    <a:pt x="135" y="94"/>
                  </a:cubicBezTo>
                  <a:cubicBezTo>
                    <a:pt x="135" y="93"/>
                    <a:pt x="135" y="93"/>
                    <a:pt x="134" y="93"/>
                  </a:cubicBezTo>
                  <a:cubicBezTo>
                    <a:pt x="134" y="92"/>
                    <a:pt x="135" y="91"/>
                    <a:pt x="135" y="90"/>
                  </a:cubicBezTo>
                  <a:cubicBezTo>
                    <a:pt x="134" y="90"/>
                    <a:pt x="134" y="91"/>
                    <a:pt x="133" y="91"/>
                  </a:cubicBezTo>
                  <a:cubicBezTo>
                    <a:pt x="132" y="91"/>
                    <a:pt x="131" y="92"/>
                    <a:pt x="131" y="94"/>
                  </a:cubicBezTo>
                  <a:close/>
                  <a:moveTo>
                    <a:pt x="131" y="25"/>
                  </a:moveTo>
                  <a:cubicBezTo>
                    <a:pt x="133" y="28"/>
                    <a:pt x="134" y="31"/>
                    <a:pt x="135" y="34"/>
                  </a:cubicBezTo>
                  <a:cubicBezTo>
                    <a:pt x="135" y="34"/>
                    <a:pt x="134" y="33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3" y="33"/>
                    <a:pt x="133" y="33"/>
                    <a:pt x="133" y="34"/>
                  </a:cubicBezTo>
                  <a:cubicBezTo>
                    <a:pt x="134" y="34"/>
                    <a:pt x="134" y="34"/>
                    <a:pt x="135" y="35"/>
                  </a:cubicBezTo>
                  <a:cubicBezTo>
                    <a:pt x="135" y="35"/>
                    <a:pt x="135" y="36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8"/>
                    <a:pt x="136" y="38"/>
                    <a:pt x="136" y="39"/>
                  </a:cubicBezTo>
                  <a:cubicBezTo>
                    <a:pt x="136" y="40"/>
                    <a:pt x="136" y="40"/>
                    <a:pt x="135" y="40"/>
                  </a:cubicBezTo>
                  <a:cubicBezTo>
                    <a:pt x="134" y="39"/>
                    <a:pt x="134" y="39"/>
                    <a:pt x="134" y="38"/>
                  </a:cubicBezTo>
                  <a:cubicBezTo>
                    <a:pt x="134" y="38"/>
                    <a:pt x="131" y="35"/>
                    <a:pt x="131" y="34"/>
                  </a:cubicBezTo>
                  <a:cubicBezTo>
                    <a:pt x="131" y="32"/>
                    <a:pt x="132" y="33"/>
                    <a:pt x="131" y="32"/>
                  </a:cubicBezTo>
                  <a:cubicBezTo>
                    <a:pt x="131" y="30"/>
                    <a:pt x="130" y="30"/>
                    <a:pt x="129" y="30"/>
                  </a:cubicBezTo>
                  <a:cubicBezTo>
                    <a:pt x="129" y="30"/>
                    <a:pt x="129" y="31"/>
                    <a:pt x="129" y="31"/>
                  </a:cubicBezTo>
                  <a:cubicBezTo>
                    <a:pt x="127" y="32"/>
                    <a:pt x="126" y="30"/>
                    <a:pt x="124" y="30"/>
                  </a:cubicBezTo>
                  <a:cubicBezTo>
                    <a:pt x="124" y="31"/>
                    <a:pt x="124" y="31"/>
                    <a:pt x="124" y="32"/>
                  </a:cubicBezTo>
                  <a:cubicBezTo>
                    <a:pt x="124" y="32"/>
                    <a:pt x="124" y="33"/>
                    <a:pt x="124" y="33"/>
                  </a:cubicBezTo>
                  <a:cubicBezTo>
                    <a:pt x="124" y="34"/>
                    <a:pt x="125" y="34"/>
                    <a:pt x="125" y="34"/>
                  </a:cubicBezTo>
                  <a:cubicBezTo>
                    <a:pt x="126" y="34"/>
                    <a:pt x="126" y="34"/>
                    <a:pt x="127" y="35"/>
                  </a:cubicBezTo>
                  <a:cubicBezTo>
                    <a:pt x="127" y="35"/>
                    <a:pt x="127" y="35"/>
                    <a:pt x="128" y="35"/>
                  </a:cubicBezTo>
                  <a:cubicBezTo>
                    <a:pt x="130" y="37"/>
                    <a:pt x="131" y="40"/>
                    <a:pt x="132" y="43"/>
                  </a:cubicBezTo>
                  <a:cubicBezTo>
                    <a:pt x="132" y="44"/>
                    <a:pt x="133" y="44"/>
                    <a:pt x="133" y="44"/>
                  </a:cubicBezTo>
                  <a:cubicBezTo>
                    <a:pt x="133" y="45"/>
                    <a:pt x="132" y="44"/>
                    <a:pt x="132" y="44"/>
                  </a:cubicBezTo>
                  <a:cubicBezTo>
                    <a:pt x="131" y="44"/>
                    <a:pt x="131" y="45"/>
                    <a:pt x="132" y="46"/>
                  </a:cubicBezTo>
                  <a:cubicBezTo>
                    <a:pt x="132" y="46"/>
                    <a:pt x="133" y="46"/>
                    <a:pt x="133" y="46"/>
                  </a:cubicBezTo>
                  <a:cubicBezTo>
                    <a:pt x="133" y="46"/>
                    <a:pt x="132" y="43"/>
                    <a:pt x="134" y="45"/>
                  </a:cubicBezTo>
                  <a:cubicBezTo>
                    <a:pt x="134" y="45"/>
                    <a:pt x="134" y="45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5" y="46"/>
                    <a:pt x="135" y="47"/>
                  </a:cubicBezTo>
                  <a:cubicBezTo>
                    <a:pt x="135" y="48"/>
                    <a:pt x="134" y="48"/>
                    <a:pt x="134" y="49"/>
                  </a:cubicBezTo>
                  <a:cubicBezTo>
                    <a:pt x="134" y="50"/>
                    <a:pt x="134" y="51"/>
                    <a:pt x="134" y="53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3" y="52"/>
                    <a:pt x="133" y="52"/>
                    <a:pt x="133" y="52"/>
                  </a:cubicBezTo>
                  <a:cubicBezTo>
                    <a:pt x="132" y="53"/>
                    <a:pt x="131" y="53"/>
                    <a:pt x="131" y="54"/>
                  </a:cubicBezTo>
                  <a:cubicBezTo>
                    <a:pt x="131" y="54"/>
                    <a:pt x="131" y="55"/>
                    <a:pt x="131" y="55"/>
                  </a:cubicBezTo>
                  <a:cubicBezTo>
                    <a:pt x="131" y="55"/>
                    <a:pt x="131" y="55"/>
                    <a:pt x="130" y="55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29" y="54"/>
                    <a:pt x="129" y="52"/>
                    <a:pt x="129" y="51"/>
                  </a:cubicBezTo>
                  <a:cubicBezTo>
                    <a:pt x="130" y="51"/>
                    <a:pt x="131" y="51"/>
                    <a:pt x="131" y="51"/>
                  </a:cubicBezTo>
                  <a:cubicBezTo>
                    <a:pt x="132" y="51"/>
                    <a:pt x="132" y="51"/>
                    <a:pt x="132" y="50"/>
                  </a:cubicBezTo>
                  <a:cubicBezTo>
                    <a:pt x="132" y="50"/>
                    <a:pt x="133" y="50"/>
                    <a:pt x="133" y="50"/>
                  </a:cubicBezTo>
                  <a:cubicBezTo>
                    <a:pt x="133" y="49"/>
                    <a:pt x="133" y="48"/>
                    <a:pt x="132" y="47"/>
                  </a:cubicBezTo>
                  <a:cubicBezTo>
                    <a:pt x="132" y="46"/>
                    <a:pt x="131" y="46"/>
                    <a:pt x="131" y="45"/>
                  </a:cubicBezTo>
                  <a:cubicBezTo>
                    <a:pt x="131" y="44"/>
                    <a:pt x="131" y="43"/>
                    <a:pt x="131" y="43"/>
                  </a:cubicBezTo>
                  <a:cubicBezTo>
                    <a:pt x="131" y="41"/>
                    <a:pt x="130" y="40"/>
                    <a:pt x="129" y="39"/>
                  </a:cubicBezTo>
                  <a:cubicBezTo>
                    <a:pt x="128" y="39"/>
                    <a:pt x="129" y="41"/>
                    <a:pt x="129" y="42"/>
                  </a:cubicBezTo>
                  <a:cubicBezTo>
                    <a:pt x="129" y="43"/>
                    <a:pt x="129" y="44"/>
                    <a:pt x="128" y="45"/>
                  </a:cubicBezTo>
                  <a:cubicBezTo>
                    <a:pt x="128" y="45"/>
                    <a:pt x="127" y="44"/>
                    <a:pt x="127" y="45"/>
                  </a:cubicBezTo>
                  <a:cubicBezTo>
                    <a:pt x="127" y="46"/>
                    <a:pt x="127" y="47"/>
                    <a:pt x="127" y="48"/>
                  </a:cubicBezTo>
                  <a:cubicBezTo>
                    <a:pt x="127" y="48"/>
                    <a:pt x="127" y="48"/>
                    <a:pt x="128" y="49"/>
                  </a:cubicBezTo>
                  <a:cubicBezTo>
                    <a:pt x="129" y="50"/>
                    <a:pt x="129" y="50"/>
                    <a:pt x="129" y="52"/>
                  </a:cubicBezTo>
                  <a:cubicBezTo>
                    <a:pt x="129" y="53"/>
                    <a:pt x="127" y="52"/>
                    <a:pt x="127" y="52"/>
                  </a:cubicBezTo>
                  <a:cubicBezTo>
                    <a:pt x="125" y="48"/>
                    <a:pt x="126" y="50"/>
                    <a:pt x="125" y="47"/>
                  </a:cubicBezTo>
                  <a:cubicBezTo>
                    <a:pt x="125" y="47"/>
                    <a:pt x="124" y="48"/>
                    <a:pt x="124" y="48"/>
                  </a:cubicBezTo>
                  <a:cubicBezTo>
                    <a:pt x="123" y="47"/>
                    <a:pt x="124" y="47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2" y="46"/>
                    <a:pt x="122" y="46"/>
                    <a:pt x="122" y="47"/>
                  </a:cubicBezTo>
                  <a:cubicBezTo>
                    <a:pt x="122" y="47"/>
                    <a:pt x="123" y="48"/>
                    <a:pt x="123" y="48"/>
                  </a:cubicBezTo>
                  <a:cubicBezTo>
                    <a:pt x="125" y="49"/>
                    <a:pt x="124" y="48"/>
                    <a:pt x="124" y="51"/>
                  </a:cubicBezTo>
                  <a:cubicBezTo>
                    <a:pt x="124" y="53"/>
                    <a:pt x="125" y="55"/>
                    <a:pt x="126" y="57"/>
                  </a:cubicBezTo>
                  <a:cubicBezTo>
                    <a:pt x="126" y="57"/>
                    <a:pt x="126" y="58"/>
                    <a:pt x="126" y="58"/>
                  </a:cubicBezTo>
                  <a:cubicBezTo>
                    <a:pt x="126" y="59"/>
                    <a:pt x="125" y="61"/>
                    <a:pt x="124" y="62"/>
                  </a:cubicBezTo>
                  <a:cubicBezTo>
                    <a:pt x="123" y="63"/>
                    <a:pt x="123" y="63"/>
                    <a:pt x="122" y="64"/>
                  </a:cubicBezTo>
                  <a:cubicBezTo>
                    <a:pt x="121" y="64"/>
                    <a:pt x="121" y="63"/>
                    <a:pt x="121" y="63"/>
                  </a:cubicBezTo>
                  <a:cubicBezTo>
                    <a:pt x="120" y="63"/>
                    <a:pt x="119" y="63"/>
                    <a:pt x="119" y="64"/>
                  </a:cubicBezTo>
                  <a:cubicBezTo>
                    <a:pt x="119" y="65"/>
                    <a:pt x="119" y="65"/>
                    <a:pt x="119" y="66"/>
                  </a:cubicBezTo>
                  <a:cubicBezTo>
                    <a:pt x="120" y="67"/>
                    <a:pt x="120" y="67"/>
                    <a:pt x="121" y="67"/>
                  </a:cubicBezTo>
                  <a:cubicBezTo>
                    <a:pt x="121" y="68"/>
                    <a:pt x="121" y="69"/>
                    <a:pt x="121" y="70"/>
                  </a:cubicBezTo>
                  <a:cubicBezTo>
                    <a:pt x="121" y="71"/>
                    <a:pt x="121" y="71"/>
                    <a:pt x="121" y="72"/>
                  </a:cubicBezTo>
                  <a:cubicBezTo>
                    <a:pt x="121" y="73"/>
                    <a:pt x="120" y="74"/>
                    <a:pt x="120" y="74"/>
                  </a:cubicBezTo>
                  <a:cubicBezTo>
                    <a:pt x="119" y="75"/>
                    <a:pt x="119" y="75"/>
                    <a:pt x="118" y="74"/>
                  </a:cubicBezTo>
                  <a:cubicBezTo>
                    <a:pt x="118" y="74"/>
                    <a:pt x="117" y="71"/>
                    <a:pt x="116" y="71"/>
                  </a:cubicBezTo>
                  <a:cubicBezTo>
                    <a:pt x="115" y="71"/>
                    <a:pt x="116" y="73"/>
                    <a:pt x="116" y="74"/>
                  </a:cubicBezTo>
                  <a:cubicBezTo>
                    <a:pt x="117" y="75"/>
                    <a:pt x="118" y="76"/>
                    <a:pt x="118" y="77"/>
                  </a:cubicBezTo>
                  <a:cubicBezTo>
                    <a:pt x="118" y="77"/>
                    <a:pt x="118" y="78"/>
                    <a:pt x="118" y="79"/>
                  </a:cubicBezTo>
                  <a:cubicBezTo>
                    <a:pt x="118" y="80"/>
                    <a:pt x="118" y="82"/>
                    <a:pt x="118" y="83"/>
                  </a:cubicBezTo>
                  <a:cubicBezTo>
                    <a:pt x="118" y="85"/>
                    <a:pt x="119" y="86"/>
                    <a:pt x="119" y="88"/>
                  </a:cubicBezTo>
                  <a:cubicBezTo>
                    <a:pt x="119" y="90"/>
                    <a:pt x="122" y="88"/>
                    <a:pt x="123" y="88"/>
                  </a:cubicBezTo>
                  <a:cubicBezTo>
                    <a:pt x="123" y="89"/>
                    <a:pt x="123" y="90"/>
                    <a:pt x="124" y="90"/>
                  </a:cubicBezTo>
                  <a:cubicBezTo>
                    <a:pt x="125" y="90"/>
                    <a:pt x="126" y="89"/>
                    <a:pt x="127" y="89"/>
                  </a:cubicBezTo>
                  <a:cubicBezTo>
                    <a:pt x="127" y="89"/>
                    <a:pt x="127" y="90"/>
                    <a:pt x="128" y="90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29" y="90"/>
                    <a:pt x="129" y="89"/>
                    <a:pt x="129" y="89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130" y="89"/>
                    <a:pt x="131" y="89"/>
                    <a:pt x="131" y="90"/>
                  </a:cubicBezTo>
                  <a:cubicBezTo>
                    <a:pt x="130" y="90"/>
                    <a:pt x="128" y="91"/>
                    <a:pt x="128" y="91"/>
                  </a:cubicBezTo>
                  <a:cubicBezTo>
                    <a:pt x="128" y="92"/>
                    <a:pt x="128" y="91"/>
                    <a:pt x="127" y="91"/>
                  </a:cubicBezTo>
                  <a:cubicBezTo>
                    <a:pt x="127" y="91"/>
                    <a:pt x="127" y="91"/>
                    <a:pt x="127" y="91"/>
                  </a:cubicBezTo>
                  <a:cubicBezTo>
                    <a:pt x="126" y="91"/>
                    <a:pt x="127" y="92"/>
                    <a:pt x="127" y="92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5" y="92"/>
                    <a:pt x="125" y="91"/>
                    <a:pt x="125" y="91"/>
                  </a:cubicBezTo>
                  <a:cubicBezTo>
                    <a:pt x="125" y="91"/>
                    <a:pt x="124" y="91"/>
                    <a:pt x="124" y="91"/>
                  </a:cubicBezTo>
                  <a:cubicBezTo>
                    <a:pt x="122" y="91"/>
                    <a:pt x="121" y="91"/>
                    <a:pt x="119" y="90"/>
                  </a:cubicBezTo>
                  <a:cubicBezTo>
                    <a:pt x="118" y="90"/>
                    <a:pt x="118" y="89"/>
                    <a:pt x="117" y="88"/>
                  </a:cubicBezTo>
                  <a:cubicBezTo>
                    <a:pt x="117" y="87"/>
                    <a:pt x="117" y="87"/>
                    <a:pt x="117" y="87"/>
                  </a:cubicBezTo>
                  <a:cubicBezTo>
                    <a:pt x="116" y="84"/>
                    <a:pt x="115" y="82"/>
                    <a:pt x="114" y="79"/>
                  </a:cubicBezTo>
                  <a:cubicBezTo>
                    <a:pt x="114" y="79"/>
                    <a:pt x="113" y="78"/>
                    <a:pt x="114" y="78"/>
                  </a:cubicBezTo>
                  <a:cubicBezTo>
                    <a:pt x="114" y="77"/>
                    <a:pt x="114" y="78"/>
                    <a:pt x="114" y="78"/>
                  </a:cubicBezTo>
                  <a:cubicBezTo>
                    <a:pt x="115" y="78"/>
                    <a:pt x="115" y="78"/>
                    <a:pt x="115" y="78"/>
                  </a:cubicBezTo>
                  <a:cubicBezTo>
                    <a:pt x="115" y="78"/>
                    <a:pt x="116" y="80"/>
                    <a:pt x="116" y="79"/>
                  </a:cubicBezTo>
                  <a:cubicBezTo>
                    <a:pt x="117" y="76"/>
                    <a:pt x="116" y="78"/>
                    <a:pt x="115" y="76"/>
                  </a:cubicBezTo>
                  <a:cubicBezTo>
                    <a:pt x="115" y="73"/>
                    <a:pt x="115" y="70"/>
                    <a:pt x="114" y="68"/>
                  </a:cubicBezTo>
                  <a:cubicBezTo>
                    <a:pt x="114" y="67"/>
                    <a:pt x="113" y="69"/>
                    <a:pt x="112" y="68"/>
                  </a:cubicBezTo>
                  <a:cubicBezTo>
                    <a:pt x="112" y="68"/>
                    <a:pt x="112" y="67"/>
                    <a:pt x="112" y="66"/>
                  </a:cubicBezTo>
                  <a:cubicBezTo>
                    <a:pt x="112" y="65"/>
                    <a:pt x="112" y="65"/>
                    <a:pt x="112" y="64"/>
                  </a:cubicBezTo>
                  <a:cubicBezTo>
                    <a:pt x="112" y="64"/>
                    <a:pt x="111" y="62"/>
                    <a:pt x="111" y="62"/>
                  </a:cubicBezTo>
                  <a:cubicBezTo>
                    <a:pt x="110" y="62"/>
                    <a:pt x="109" y="62"/>
                    <a:pt x="109" y="62"/>
                  </a:cubicBezTo>
                  <a:cubicBezTo>
                    <a:pt x="109" y="63"/>
                    <a:pt x="109" y="64"/>
                    <a:pt x="109" y="64"/>
                  </a:cubicBezTo>
                  <a:cubicBezTo>
                    <a:pt x="109" y="65"/>
                    <a:pt x="108" y="64"/>
                    <a:pt x="108" y="65"/>
                  </a:cubicBezTo>
                  <a:cubicBezTo>
                    <a:pt x="108" y="65"/>
                    <a:pt x="108" y="66"/>
                    <a:pt x="108" y="66"/>
                  </a:cubicBezTo>
                  <a:cubicBezTo>
                    <a:pt x="108" y="66"/>
                    <a:pt x="107" y="66"/>
                    <a:pt x="107" y="66"/>
                  </a:cubicBezTo>
                  <a:cubicBezTo>
                    <a:pt x="107" y="66"/>
                    <a:pt x="107" y="67"/>
                    <a:pt x="106" y="68"/>
                  </a:cubicBezTo>
                  <a:cubicBezTo>
                    <a:pt x="106" y="68"/>
                    <a:pt x="106" y="68"/>
                    <a:pt x="105" y="68"/>
                  </a:cubicBezTo>
                  <a:cubicBezTo>
                    <a:pt x="105" y="69"/>
                    <a:pt x="105" y="70"/>
                    <a:pt x="105" y="72"/>
                  </a:cubicBezTo>
                  <a:cubicBezTo>
                    <a:pt x="105" y="72"/>
                    <a:pt x="105" y="73"/>
                    <a:pt x="105" y="73"/>
                  </a:cubicBezTo>
                  <a:cubicBezTo>
                    <a:pt x="106" y="74"/>
                    <a:pt x="106" y="74"/>
                    <a:pt x="106" y="76"/>
                  </a:cubicBezTo>
                  <a:cubicBezTo>
                    <a:pt x="106" y="76"/>
                    <a:pt x="107" y="77"/>
                    <a:pt x="106" y="77"/>
                  </a:cubicBezTo>
                  <a:cubicBezTo>
                    <a:pt x="106" y="78"/>
                    <a:pt x="105" y="78"/>
                    <a:pt x="105" y="77"/>
                  </a:cubicBezTo>
                  <a:cubicBezTo>
                    <a:pt x="105" y="77"/>
                    <a:pt x="105" y="75"/>
                    <a:pt x="105" y="75"/>
                  </a:cubicBezTo>
                  <a:cubicBezTo>
                    <a:pt x="105" y="74"/>
                    <a:pt x="104" y="76"/>
                    <a:pt x="104" y="76"/>
                  </a:cubicBezTo>
                  <a:cubicBezTo>
                    <a:pt x="103" y="76"/>
                    <a:pt x="103" y="74"/>
                    <a:pt x="103" y="73"/>
                  </a:cubicBezTo>
                  <a:cubicBezTo>
                    <a:pt x="102" y="69"/>
                    <a:pt x="101" y="66"/>
                    <a:pt x="100" y="63"/>
                  </a:cubicBezTo>
                  <a:cubicBezTo>
                    <a:pt x="100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3"/>
                    <a:pt x="99" y="62"/>
                    <a:pt x="99" y="61"/>
                  </a:cubicBezTo>
                  <a:cubicBezTo>
                    <a:pt x="98" y="60"/>
                    <a:pt x="98" y="59"/>
                    <a:pt x="97" y="58"/>
                  </a:cubicBezTo>
                  <a:cubicBezTo>
                    <a:pt x="96" y="58"/>
                    <a:pt x="94" y="58"/>
                    <a:pt x="92" y="58"/>
                  </a:cubicBezTo>
                  <a:cubicBezTo>
                    <a:pt x="92" y="59"/>
                    <a:pt x="94" y="59"/>
                    <a:pt x="94" y="61"/>
                  </a:cubicBezTo>
                  <a:cubicBezTo>
                    <a:pt x="94" y="65"/>
                    <a:pt x="91" y="67"/>
                    <a:pt x="90" y="69"/>
                  </a:cubicBezTo>
                  <a:cubicBezTo>
                    <a:pt x="89" y="71"/>
                    <a:pt x="86" y="69"/>
                    <a:pt x="85" y="72"/>
                  </a:cubicBezTo>
                  <a:cubicBezTo>
                    <a:pt x="85" y="75"/>
                    <a:pt x="89" y="70"/>
                    <a:pt x="90" y="72"/>
                  </a:cubicBezTo>
                  <a:cubicBezTo>
                    <a:pt x="91" y="81"/>
                    <a:pt x="83" y="84"/>
                    <a:pt x="83" y="90"/>
                  </a:cubicBezTo>
                  <a:cubicBezTo>
                    <a:pt x="83" y="91"/>
                    <a:pt x="83" y="92"/>
                    <a:pt x="83" y="93"/>
                  </a:cubicBezTo>
                  <a:cubicBezTo>
                    <a:pt x="83" y="95"/>
                    <a:pt x="84" y="94"/>
                    <a:pt x="84" y="96"/>
                  </a:cubicBezTo>
                  <a:cubicBezTo>
                    <a:pt x="84" y="97"/>
                    <a:pt x="84" y="97"/>
                    <a:pt x="84" y="98"/>
                  </a:cubicBezTo>
                  <a:cubicBezTo>
                    <a:pt x="84" y="101"/>
                    <a:pt x="81" y="103"/>
                    <a:pt x="81" y="105"/>
                  </a:cubicBezTo>
                  <a:cubicBezTo>
                    <a:pt x="80" y="106"/>
                    <a:pt x="81" y="107"/>
                    <a:pt x="81" y="109"/>
                  </a:cubicBezTo>
                  <a:cubicBezTo>
                    <a:pt x="81" y="112"/>
                    <a:pt x="80" y="109"/>
                    <a:pt x="79" y="112"/>
                  </a:cubicBezTo>
                  <a:cubicBezTo>
                    <a:pt x="79" y="112"/>
                    <a:pt x="79" y="116"/>
                    <a:pt x="79" y="116"/>
                  </a:cubicBezTo>
                  <a:cubicBezTo>
                    <a:pt x="78" y="116"/>
                    <a:pt x="78" y="117"/>
                    <a:pt x="78" y="117"/>
                  </a:cubicBezTo>
                  <a:cubicBezTo>
                    <a:pt x="78" y="117"/>
                    <a:pt x="78" y="118"/>
                    <a:pt x="78" y="118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7" y="120"/>
                    <a:pt x="76" y="121"/>
                    <a:pt x="75" y="121"/>
                  </a:cubicBezTo>
                  <a:cubicBezTo>
                    <a:pt x="74" y="121"/>
                    <a:pt x="72" y="122"/>
                    <a:pt x="72" y="121"/>
                  </a:cubicBezTo>
                  <a:cubicBezTo>
                    <a:pt x="70" y="117"/>
                    <a:pt x="70" y="112"/>
                    <a:pt x="70" y="108"/>
                  </a:cubicBezTo>
                  <a:cubicBezTo>
                    <a:pt x="69" y="105"/>
                    <a:pt x="68" y="104"/>
                    <a:pt x="68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8" y="101"/>
                    <a:pt x="69" y="101"/>
                    <a:pt x="69" y="101"/>
                  </a:cubicBezTo>
                  <a:cubicBezTo>
                    <a:pt x="69" y="95"/>
                    <a:pt x="68" y="90"/>
                    <a:pt x="67" y="85"/>
                  </a:cubicBezTo>
                  <a:cubicBezTo>
                    <a:pt x="67" y="84"/>
                    <a:pt x="67" y="85"/>
                    <a:pt x="67" y="85"/>
                  </a:cubicBezTo>
                  <a:cubicBezTo>
                    <a:pt x="67" y="85"/>
                    <a:pt x="67" y="85"/>
                    <a:pt x="67" y="84"/>
                  </a:cubicBezTo>
                  <a:cubicBezTo>
                    <a:pt x="67" y="82"/>
                    <a:pt x="68" y="79"/>
                    <a:pt x="67" y="79"/>
                  </a:cubicBezTo>
                  <a:cubicBezTo>
                    <a:pt x="63" y="77"/>
                    <a:pt x="65" y="76"/>
                    <a:pt x="63" y="77"/>
                  </a:cubicBezTo>
                  <a:cubicBezTo>
                    <a:pt x="61" y="78"/>
                    <a:pt x="61" y="79"/>
                    <a:pt x="58" y="78"/>
                  </a:cubicBezTo>
                  <a:cubicBezTo>
                    <a:pt x="53" y="78"/>
                    <a:pt x="55" y="73"/>
                    <a:pt x="53" y="71"/>
                  </a:cubicBezTo>
                  <a:cubicBezTo>
                    <a:pt x="52" y="71"/>
                    <a:pt x="53" y="69"/>
                    <a:pt x="53" y="68"/>
                  </a:cubicBezTo>
                  <a:cubicBezTo>
                    <a:pt x="52" y="65"/>
                    <a:pt x="52" y="60"/>
                    <a:pt x="54" y="58"/>
                  </a:cubicBezTo>
                  <a:cubicBezTo>
                    <a:pt x="56" y="56"/>
                    <a:pt x="56" y="50"/>
                    <a:pt x="57" y="48"/>
                  </a:cubicBezTo>
                  <a:cubicBezTo>
                    <a:pt x="57" y="47"/>
                    <a:pt x="59" y="47"/>
                    <a:pt x="59" y="46"/>
                  </a:cubicBezTo>
                  <a:cubicBezTo>
                    <a:pt x="59" y="44"/>
                    <a:pt x="58" y="46"/>
                    <a:pt x="57" y="44"/>
                  </a:cubicBezTo>
                  <a:cubicBezTo>
                    <a:pt x="57" y="42"/>
                    <a:pt x="58" y="39"/>
                    <a:pt x="58" y="37"/>
                  </a:cubicBezTo>
                  <a:cubicBezTo>
                    <a:pt x="58" y="36"/>
                    <a:pt x="59" y="36"/>
                    <a:pt x="59" y="36"/>
                  </a:cubicBezTo>
                  <a:cubicBezTo>
                    <a:pt x="59" y="36"/>
                    <a:pt x="60" y="37"/>
                    <a:pt x="61" y="36"/>
                  </a:cubicBezTo>
                  <a:cubicBezTo>
                    <a:pt x="62" y="35"/>
                    <a:pt x="61" y="33"/>
                    <a:pt x="61" y="31"/>
                  </a:cubicBezTo>
                  <a:cubicBezTo>
                    <a:pt x="61" y="30"/>
                    <a:pt x="60" y="31"/>
                    <a:pt x="61" y="30"/>
                  </a:cubicBezTo>
                  <a:cubicBezTo>
                    <a:pt x="61" y="29"/>
                    <a:pt x="61" y="28"/>
                    <a:pt x="62" y="27"/>
                  </a:cubicBezTo>
                  <a:cubicBezTo>
                    <a:pt x="62" y="26"/>
                    <a:pt x="62" y="26"/>
                    <a:pt x="62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6"/>
                    <a:pt x="61" y="28"/>
                    <a:pt x="60" y="28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59" y="29"/>
                    <a:pt x="58" y="29"/>
                    <a:pt x="58" y="29"/>
                  </a:cubicBezTo>
                  <a:cubicBezTo>
                    <a:pt x="58" y="27"/>
                    <a:pt x="59" y="26"/>
                    <a:pt x="59" y="25"/>
                  </a:cubicBezTo>
                  <a:cubicBezTo>
                    <a:pt x="60" y="24"/>
                    <a:pt x="60" y="25"/>
                    <a:pt x="61" y="24"/>
                  </a:cubicBezTo>
                  <a:cubicBezTo>
                    <a:pt x="61" y="24"/>
                    <a:pt x="61" y="23"/>
                    <a:pt x="61" y="23"/>
                  </a:cubicBezTo>
                  <a:cubicBezTo>
                    <a:pt x="61" y="22"/>
                    <a:pt x="62" y="21"/>
                    <a:pt x="62" y="22"/>
                  </a:cubicBezTo>
                  <a:cubicBezTo>
                    <a:pt x="63" y="24"/>
                    <a:pt x="63" y="27"/>
                    <a:pt x="65" y="28"/>
                  </a:cubicBezTo>
                  <a:cubicBezTo>
                    <a:pt x="69" y="31"/>
                    <a:pt x="66" y="22"/>
                    <a:pt x="66" y="22"/>
                  </a:cubicBezTo>
                  <a:cubicBezTo>
                    <a:pt x="66" y="21"/>
                    <a:pt x="66" y="20"/>
                    <a:pt x="66" y="20"/>
                  </a:cubicBezTo>
                  <a:cubicBezTo>
                    <a:pt x="66" y="17"/>
                    <a:pt x="66" y="17"/>
                    <a:pt x="67" y="16"/>
                  </a:cubicBezTo>
                  <a:cubicBezTo>
                    <a:pt x="67" y="16"/>
                    <a:pt x="68" y="17"/>
                    <a:pt x="68" y="17"/>
                  </a:cubicBezTo>
                  <a:cubicBezTo>
                    <a:pt x="69" y="15"/>
                    <a:pt x="71" y="10"/>
                    <a:pt x="73" y="10"/>
                  </a:cubicBezTo>
                  <a:cubicBezTo>
                    <a:pt x="73" y="10"/>
                    <a:pt x="74" y="10"/>
                    <a:pt x="74" y="10"/>
                  </a:cubicBezTo>
                  <a:cubicBezTo>
                    <a:pt x="76" y="10"/>
                    <a:pt x="76" y="11"/>
                    <a:pt x="78" y="12"/>
                  </a:cubicBezTo>
                  <a:cubicBezTo>
                    <a:pt x="79" y="12"/>
                    <a:pt x="80" y="13"/>
                    <a:pt x="80" y="14"/>
                  </a:cubicBezTo>
                  <a:cubicBezTo>
                    <a:pt x="80" y="14"/>
                    <a:pt x="80" y="15"/>
                    <a:pt x="80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4"/>
                    <a:pt x="81" y="13"/>
                    <a:pt x="81" y="13"/>
                  </a:cubicBezTo>
                  <a:cubicBezTo>
                    <a:pt x="82" y="13"/>
                    <a:pt x="82" y="14"/>
                    <a:pt x="83" y="14"/>
                  </a:cubicBezTo>
                  <a:cubicBezTo>
                    <a:pt x="83" y="14"/>
                    <a:pt x="83" y="14"/>
                    <a:pt x="83" y="13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5" y="13"/>
                    <a:pt x="87" y="14"/>
                    <a:pt x="89" y="13"/>
                  </a:cubicBezTo>
                  <a:cubicBezTo>
                    <a:pt x="89" y="13"/>
                    <a:pt x="88" y="11"/>
                    <a:pt x="89" y="11"/>
                  </a:cubicBezTo>
                  <a:cubicBezTo>
                    <a:pt x="89" y="10"/>
                    <a:pt x="89" y="10"/>
                    <a:pt x="90" y="10"/>
                  </a:cubicBezTo>
                  <a:cubicBezTo>
                    <a:pt x="91" y="10"/>
                    <a:pt x="90" y="11"/>
                    <a:pt x="91" y="12"/>
                  </a:cubicBezTo>
                  <a:cubicBezTo>
                    <a:pt x="92" y="12"/>
                    <a:pt x="93" y="10"/>
                    <a:pt x="94" y="10"/>
                  </a:cubicBezTo>
                  <a:cubicBezTo>
                    <a:pt x="94" y="10"/>
                    <a:pt x="94" y="10"/>
                    <a:pt x="95" y="10"/>
                  </a:cubicBezTo>
                  <a:cubicBezTo>
                    <a:pt x="95" y="10"/>
                    <a:pt x="94" y="9"/>
                    <a:pt x="94" y="9"/>
                  </a:cubicBezTo>
                  <a:cubicBezTo>
                    <a:pt x="95" y="9"/>
                    <a:pt x="96" y="9"/>
                    <a:pt x="97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100" y="8"/>
                    <a:pt x="101" y="9"/>
                    <a:pt x="103" y="10"/>
                  </a:cubicBezTo>
                  <a:cubicBezTo>
                    <a:pt x="103" y="10"/>
                    <a:pt x="103" y="12"/>
                    <a:pt x="103" y="12"/>
                  </a:cubicBezTo>
                  <a:cubicBezTo>
                    <a:pt x="106" y="13"/>
                    <a:pt x="108" y="13"/>
                    <a:pt x="110" y="14"/>
                  </a:cubicBezTo>
                  <a:cubicBezTo>
                    <a:pt x="111" y="15"/>
                    <a:pt x="113" y="16"/>
                    <a:pt x="114" y="17"/>
                  </a:cubicBezTo>
                  <a:cubicBezTo>
                    <a:pt x="115" y="17"/>
                    <a:pt x="114" y="16"/>
                    <a:pt x="114" y="16"/>
                  </a:cubicBezTo>
                  <a:cubicBezTo>
                    <a:pt x="118" y="18"/>
                    <a:pt x="122" y="20"/>
                    <a:pt x="126" y="23"/>
                  </a:cubicBezTo>
                  <a:cubicBezTo>
                    <a:pt x="127" y="23"/>
                    <a:pt x="128" y="24"/>
                    <a:pt x="130" y="24"/>
                  </a:cubicBezTo>
                  <a:cubicBezTo>
                    <a:pt x="130" y="25"/>
                    <a:pt x="131" y="25"/>
                    <a:pt x="131" y="25"/>
                  </a:cubicBezTo>
                  <a:close/>
                  <a:moveTo>
                    <a:pt x="139" y="83"/>
                  </a:moveTo>
                  <a:cubicBezTo>
                    <a:pt x="139" y="83"/>
                    <a:pt x="139" y="83"/>
                    <a:pt x="139" y="83"/>
                  </a:cubicBezTo>
                  <a:cubicBezTo>
                    <a:pt x="139" y="83"/>
                    <a:pt x="138" y="83"/>
                    <a:pt x="138" y="84"/>
                  </a:cubicBezTo>
                  <a:cubicBezTo>
                    <a:pt x="138" y="85"/>
                    <a:pt x="138" y="86"/>
                    <a:pt x="138" y="87"/>
                  </a:cubicBezTo>
                  <a:cubicBezTo>
                    <a:pt x="138" y="87"/>
                    <a:pt x="138" y="88"/>
                    <a:pt x="137" y="88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8" y="88"/>
                    <a:pt x="137" y="87"/>
                  </a:cubicBezTo>
                  <a:cubicBezTo>
                    <a:pt x="137" y="87"/>
                    <a:pt x="136" y="88"/>
                    <a:pt x="136" y="88"/>
                  </a:cubicBezTo>
                  <a:cubicBezTo>
                    <a:pt x="136" y="87"/>
                    <a:pt x="137" y="86"/>
                    <a:pt x="137" y="86"/>
                  </a:cubicBezTo>
                  <a:cubicBezTo>
                    <a:pt x="136" y="85"/>
                    <a:pt x="135" y="85"/>
                    <a:pt x="135" y="85"/>
                  </a:cubicBezTo>
                  <a:cubicBezTo>
                    <a:pt x="134" y="85"/>
                    <a:pt x="134" y="84"/>
                    <a:pt x="133" y="83"/>
                  </a:cubicBezTo>
                  <a:cubicBezTo>
                    <a:pt x="133" y="82"/>
                    <a:pt x="133" y="84"/>
                    <a:pt x="133" y="82"/>
                  </a:cubicBezTo>
                  <a:cubicBezTo>
                    <a:pt x="133" y="81"/>
                    <a:pt x="134" y="82"/>
                    <a:pt x="134" y="82"/>
                  </a:cubicBezTo>
                  <a:cubicBezTo>
                    <a:pt x="135" y="81"/>
                    <a:pt x="134" y="82"/>
                    <a:pt x="135" y="83"/>
                  </a:cubicBezTo>
                  <a:cubicBezTo>
                    <a:pt x="135" y="84"/>
                    <a:pt x="136" y="82"/>
                    <a:pt x="136" y="82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8" y="82"/>
                    <a:pt x="139" y="82"/>
                    <a:pt x="139" y="83"/>
                  </a:cubicBezTo>
                  <a:close/>
                  <a:moveTo>
                    <a:pt x="34" y="128"/>
                  </a:moveTo>
                  <a:cubicBezTo>
                    <a:pt x="33" y="127"/>
                    <a:pt x="31" y="127"/>
                    <a:pt x="30" y="126"/>
                  </a:cubicBezTo>
                  <a:cubicBezTo>
                    <a:pt x="30" y="125"/>
                    <a:pt x="30" y="125"/>
                    <a:pt x="30" y="124"/>
                  </a:cubicBezTo>
                  <a:cubicBezTo>
                    <a:pt x="30" y="123"/>
                    <a:pt x="29" y="122"/>
                    <a:pt x="29" y="121"/>
                  </a:cubicBezTo>
                  <a:cubicBezTo>
                    <a:pt x="29" y="121"/>
                    <a:pt x="28" y="120"/>
                    <a:pt x="28" y="120"/>
                  </a:cubicBezTo>
                  <a:cubicBezTo>
                    <a:pt x="28" y="117"/>
                    <a:pt x="27" y="114"/>
                    <a:pt x="27" y="112"/>
                  </a:cubicBezTo>
                  <a:cubicBezTo>
                    <a:pt x="27" y="108"/>
                    <a:pt x="27" y="104"/>
                    <a:pt x="25" y="100"/>
                  </a:cubicBezTo>
                  <a:cubicBezTo>
                    <a:pt x="24" y="95"/>
                    <a:pt x="23" y="98"/>
                    <a:pt x="21" y="92"/>
                  </a:cubicBezTo>
                  <a:cubicBezTo>
                    <a:pt x="21" y="91"/>
                    <a:pt x="20" y="91"/>
                    <a:pt x="20" y="91"/>
                  </a:cubicBezTo>
                  <a:cubicBezTo>
                    <a:pt x="20" y="90"/>
                    <a:pt x="18" y="86"/>
                    <a:pt x="18" y="85"/>
                  </a:cubicBezTo>
                  <a:cubicBezTo>
                    <a:pt x="18" y="84"/>
                    <a:pt x="18" y="83"/>
                    <a:pt x="18" y="82"/>
                  </a:cubicBezTo>
                  <a:cubicBezTo>
                    <a:pt x="17" y="80"/>
                    <a:pt x="18" y="80"/>
                    <a:pt x="19" y="79"/>
                  </a:cubicBezTo>
                  <a:cubicBezTo>
                    <a:pt x="19" y="79"/>
                    <a:pt x="19" y="79"/>
                    <a:pt x="19" y="78"/>
                  </a:cubicBezTo>
                  <a:cubicBezTo>
                    <a:pt x="19" y="78"/>
                    <a:pt x="19" y="78"/>
                    <a:pt x="19" y="77"/>
                  </a:cubicBezTo>
                  <a:cubicBezTo>
                    <a:pt x="19" y="76"/>
                    <a:pt x="19" y="75"/>
                    <a:pt x="19" y="74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8" y="72"/>
                    <a:pt x="18" y="73"/>
                  </a:cubicBezTo>
                  <a:cubicBezTo>
                    <a:pt x="18" y="73"/>
                    <a:pt x="18" y="74"/>
                    <a:pt x="18" y="74"/>
                  </a:cubicBezTo>
                  <a:cubicBezTo>
                    <a:pt x="18" y="74"/>
                    <a:pt x="17" y="74"/>
                    <a:pt x="17" y="73"/>
                  </a:cubicBezTo>
                  <a:cubicBezTo>
                    <a:pt x="16" y="72"/>
                    <a:pt x="15" y="70"/>
                    <a:pt x="14" y="69"/>
                  </a:cubicBezTo>
                  <a:cubicBezTo>
                    <a:pt x="13" y="68"/>
                    <a:pt x="12" y="68"/>
                    <a:pt x="11" y="67"/>
                  </a:cubicBezTo>
                  <a:cubicBezTo>
                    <a:pt x="11" y="67"/>
                    <a:pt x="11" y="66"/>
                    <a:pt x="11" y="66"/>
                  </a:cubicBezTo>
                  <a:cubicBezTo>
                    <a:pt x="8" y="66"/>
                    <a:pt x="6" y="67"/>
                    <a:pt x="5" y="64"/>
                  </a:cubicBezTo>
                  <a:cubicBezTo>
                    <a:pt x="4" y="60"/>
                    <a:pt x="4" y="61"/>
                    <a:pt x="3" y="59"/>
                  </a:cubicBezTo>
                  <a:cubicBezTo>
                    <a:pt x="3" y="58"/>
                    <a:pt x="4" y="58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9"/>
                    <a:pt x="4" y="60"/>
                    <a:pt x="3" y="61"/>
                  </a:cubicBezTo>
                  <a:cubicBezTo>
                    <a:pt x="2" y="62"/>
                    <a:pt x="2" y="59"/>
                    <a:pt x="2" y="56"/>
                  </a:cubicBezTo>
                  <a:cubicBezTo>
                    <a:pt x="2" y="55"/>
                    <a:pt x="2" y="54"/>
                    <a:pt x="1" y="54"/>
                  </a:cubicBezTo>
                  <a:cubicBezTo>
                    <a:pt x="0" y="52"/>
                    <a:pt x="0" y="52"/>
                    <a:pt x="0" y="50"/>
                  </a:cubicBezTo>
                  <a:cubicBezTo>
                    <a:pt x="0" y="49"/>
                    <a:pt x="3" y="44"/>
                    <a:pt x="4" y="43"/>
                  </a:cubicBezTo>
                  <a:cubicBezTo>
                    <a:pt x="4" y="42"/>
                    <a:pt x="3" y="41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5" y="40"/>
                    <a:pt x="4" y="39"/>
                    <a:pt x="5" y="39"/>
                  </a:cubicBezTo>
                  <a:cubicBezTo>
                    <a:pt x="5" y="39"/>
                    <a:pt x="5" y="38"/>
                    <a:pt x="5" y="37"/>
                  </a:cubicBezTo>
                  <a:cubicBezTo>
                    <a:pt x="5" y="37"/>
                    <a:pt x="4" y="38"/>
                    <a:pt x="4" y="38"/>
                  </a:cubicBezTo>
                  <a:cubicBezTo>
                    <a:pt x="4" y="37"/>
                    <a:pt x="4" y="37"/>
                    <a:pt x="5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3" y="36"/>
                    <a:pt x="1" y="37"/>
                    <a:pt x="0" y="38"/>
                  </a:cubicBezTo>
                  <a:cubicBezTo>
                    <a:pt x="1" y="36"/>
                    <a:pt x="2" y="33"/>
                    <a:pt x="3" y="31"/>
                  </a:cubicBezTo>
                  <a:cubicBezTo>
                    <a:pt x="5" y="28"/>
                    <a:pt x="6" y="27"/>
                    <a:pt x="11" y="24"/>
                  </a:cubicBezTo>
                  <a:cubicBezTo>
                    <a:pt x="14" y="22"/>
                    <a:pt x="15" y="22"/>
                    <a:pt x="19" y="20"/>
                  </a:cubicBezTo>
                  <a:cubicBezTo>
                    <a:pt x="20" y="19"/>
                    <a:pt x="20" y="20"/>
                    <a:pt x="21" y="20"/>
                  </a:cubicBezTo>
                  <a:cubicBezTo>
                    <a:pt x="21" y="20"/>
                    <a:pt x="21" y="19"/>
                    <a:pt x="21" y="19"/>
                  </a:cubicBezTo>
                  <a:cubicBezTo>
                    <a:pt x="21" y="19"/>
                    <a:pt x="20" y="20"/>
                    <a:pt x="20" y="19"/>
                  </a:cubicBezTo>
                  <a:cubicBezTo>
                    <a:pt x="19" y="18"/>
                    <a:pt x="22" y="15"/>
                    <a:pt x="23" y="15"/>
                  </a:cubicBezTo>
                  <a:cubicBezTo>
                    <a:pt x="24" y="14"/>
                    <a:pt x="24" y="15"/>
                    <a:pt x="26" y="15"/>
                  </a:cubicBezTo>
                  <a:cubicBezTo>
                    <a:pt x="26" y="15"/>
                    <a:pt x="27" y="14"/>
                    <a:pt x="28" y="14"/>
                  </a:cubicBezTo>
                  <a:cubicBezTo>
                    <a:pt x="28" y="14"/>
                    <a:pt x="28" y="16"/>
                    <a:pt x="27" y="17"/>
                  </a:cubicBezTo>
                  <a:cubicBezTo>
                    <a:pt x="27" y="17"/>
                    <a:pt x="26" y="19"/>
                    <a:pt x="26" y="18"/>
                  </a:cubicBezTo>
                  <a:cubicBezTo>
                    <a:pt x="27" y="18"/>
                    <a:pt x="28" y="17"/>
                    <a:pt x="29" y="16"/>
                  </a:cubicBezTo>
                  <a:cubicBezTo>
                    <a:pt x="29" y="15"/>
                    <a:pt x="28" y="15"/>
                    <a:pt x="28" y="14"/>
                  </a:cubicBezTo>
                  <a:cubicBezTo>
                    <a:pt x="29" y="12"/>
                    <a:pt x="31" y="12"/>
                    <a:pt x="32" y="12"/>
                  </a:cubicBezTo>
                  <a:cubicBezTo>
                    <a:pt x="32" y="12"/>
                    <a:pt x="32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4" y="12"/>
                    <a:pt x="34" y="12"/>
                  </a:cubicBezTo>
                  <a:cubicBezTo>
                    <a:pt x="34" y="11"/>
                    <a:pt x="34" y="9"/>
                    <a:pt x="34" y="9"/>
                  </a:cubicBezTo>
                  <a:cubicBezTo>
                    <a:pt x="35" y="9"/>
                    <a:pt x="35" y="10"/>
                    <a:pt x="36" y="9"/>
                  </a:cubicBezTo>
                  <a:cubicBezTo>
                    <a:pt x="36" y="9"/>
                    <a:pt x="36" y="8"/>
                    <a:pt x="36" y="8"/>
                  </a:cubicBezTo>
                  <a:cubicBezTo>
                    <a:pt x="36" y="8"/>
                    <a:pt x="35" y="8"/>
                    <a:pt x="35" y="8"/>
                  </a:cubicBezTo>
                  <a:cubicBezTo>
                    <a:pt x="35" y="7"/>
                    <a:pt x="35" y="7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7"/>
                    <a:pt x="38" y="7"/>
                  </a:cubicBezTo>
                  <a:cubicBezTo>
                    <a:pt x="40" y="4"/>
                    <a:pt x="43" y="2"/>
                    <a:pt x="46" y="2"/>
                  </a:cubicBezTo>
                  <a:cubicBezTo>
                    <a:pt x="46" y="2"/>
                    <a:pt x="46" y="3"/>
                    <a:pt x="46" y="3"/>
                  </a:cubicBezTo>
                  <a:cubicBezTo>
                    <a:pt x="48" y="3"/>
                    <a:pt x="50" y="3"/>
                    <a:pt x="51" y="2"/>
                  </a:cubicBezTo>
                  <a:cubicBezTo>
                    <a:pt x="52" y="2"/>
                    <a:pt x="54" y="1"/>
                    <a:pt x="56" y="0"/>
                  </a:cubicBezTo>
                  <a:cubicBezTo>
                    <a:pt x="56" y="0"/>
                    <a:pt x="57" y="1"/>
                    <a:pt x="58" y="1"/>
                  </a:cubicBezTo>
                  <a:cubicBezTo>
                    <a:pt x="59" y="0"/>
                    <a:pt x="59" y="1"/>
                    <a:pt x="61" y="1"/>
                  </a:cubicBezTo>
                  <a:cubicBezTo>
                    <a:pt x="61" y="1"/>
                    <a:pt x="61" y="3"/>
                    <a:pt x="61" y="3"/>
                  </a:cubicBezTo>
                  <a:cubicBezTo>
                    <a:pt x="57" y="4"/>
                    <a:pt x="60" y="6"/>
                    <a:pt x="56" y="9"/>
                  </a:cubicBezTo>
                  <a:cubicBezTo>
                    <a:pt x="56" y="9"/>
                    <a:pt x="57" y="10"/>
                    <a:pt x="57" y="11"/>
                  </a:cubicBezTo>
                  <a:cubicBezTo>
                    <a:pt x="57" y="12"/>
                    <a:pt x="56" y="12"/>
                    <a:pt x="56" y="13"/>
                  </a:cubicBezTo>
                  <a:cubicBezTo>
                    <a:pt x="52" y="13"/>
                    <a:pt x="52" y="15"/>
                    <a:pt x="50" y="16"/>
                  </a:cubicBezTo>
                  <a:cubicBezTo>
                    <a:pt x="46" y="19"/>
                    <a:pt x="48" y="22"/>
                    <a:pt x="45" y="22"/>
                  </a:cubicBezTo>
                  <a:cubicBezTo>
                    <a:pt x="44" y="22"/>
                    <a:pt x="43" y="21"/>
                    <a:pt x="43" y="18"/>
                  </a:cubicBezTo>
                  <a:cubicBezTo>
                    <a:pt x="43" y="18"/>
                    <a:pt x="44" y="17"/>
                    <a:pt x="44" y="17"/>
                  </a:cubicBezTo>
                  <a:cubicBezTo>
                    <a:pt x="44" y="14"/>
                    <a:pt x="45" y="15"/>
                    <a:pt x="45" y="13"/>
                  </a:cubicBezTo>
                  <a:cubicBezTo>
                    <a:pt x="45" y="12"/>
                    <a:pt x="45" y="11"/>
                    <a:pt x="45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5" y="8"/>
                    <a:pt x="45" y="8"/>
                  </a:cubicBezTo>
                  <a:cubicBezTo>
                    <a:pt x="44" y="8"/>
                    <a:pt x="43" y="8"/>
                    <a:pt x="42" y="8"/>
                  </a:cubicBezTo>
                  <a:cubicBezTo>
                    <a:pt x="42" y="8"/>
                    <a:pt x="42" y="6"/>
                    <a:pt x="42" y="6"/>
                  </a:cubicBezTo>
                  <a:cubicBezTo>
                    <a:pt x="40" y="7"/>
                    <a:pt x="38" y="9"/>
                    <a:pt x="37" y="11"/>
                  </a:cubicBezTo>
                  <a:cubicBezTo>
                    <a:pt x="36" y="12"/>
                    <a:pt x="38" y="11"/>
                    <a:pt x="38" y="11"/>
                  </a:cubicBezTo>
                  <a:cubicBezTo>
                    <a:pt x="38" y="12"/>
                    <a:pt x="38" y="13"/>
                    <a:pt x="38" y="13"/>
                  </a:cubicBezTo>
                  <a:cubicBezTo>
                    <a:pt x="38" y="13"/>
                    <a:pt x="39" y="13"/>
                    <a:pt x="39" y="13"/>
                  </a:cubicBezTo>
                  <a:cubicBezTo>
                    <a:pt x="40" y="13"/>
                    <a:pt x="40" y="14"/>
                    <a:pt x="40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7"/>
                    <a:pt x="40" y="18"/>
                    <a:pt x="39" y="18"/>
                  </a:cubicBezTo>
                  <a:cubicBezTo>
                    <a:pt x="39" y="18"/>
                    <a:pt x="39" y="17"/>
                    <a:pt x="38" y="18"/>
                  </a:cubicBezTo>
                  <a:cubicBezTo>
                    <a:pt x="38" y="18"/>
                    <a:pt x="38" y="19"/>
                    <a:pt x="38" y="20"/>
                  </a:cubicBezTo>
                  <a:cubicBezTo>
                    <a:pt x="38" y="21"/>
                    <a:pt x="37" y="20"/>
                    <a:pt x="37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2"/>
                    <a:pt x="36" y="22"/>
                    <a:pt x="35" y="22"/>
                  </a:cubicBezTo>
                  <a:cubicBezTo>
                    <a:pt x="35" y="22"/>
                    <a:pt x="35" y="21"/>
                    <a:pt x="35" y="20"/>
                  </a:cubicBezTo>
                  <a:cubicBezTo>
                    <a:pt x="34" y="19"/>
                    <a:pt x="35" y="20"/>
                    <a:pt x="34" y="20"/>
                  </a:cubicBezTo>
                  <a:cubicBezTo>
                    <a:pt x="34" y="20"/>
                    <a:pt x="33" y="21"/>
                    <a:pt x="33" y="20"/>
                  </a:cubicBezTo>
                  <a:cubicBezTo>
                    <a:pt x="33" y="18"/>
                    <a:pt x="33" y="19"/>
                    <a:pt x="35" y="18"/>
                  </a:cubicBezTo>
                  <a:cubicBezTo>
                    <a:pt x="36" y="18"/>
                    <a:pt x="36" y="17"/>
                    <a:pt x="36" y="17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4" y="15"/>
                    <a:pt x="34" y="15"/>
                  </a:cubicBezTo>
                  <a:cubicBezTo>
                    <a:pt x="33" y="16"/>
                    <a:pt x="33" y="17"/>
                    <a:pt x="33" y="18"/>
                  </a:cubicBezTo>
                  <a:cubicBezTo>
                    <a:pt x="32" y="19"/>
                    <a:pt x="32" y="18"/>
                    <a:pt x="32" y="19"/>
                  </a:cubicBezTo>
                  <a:cubicBezTo>
                    <a:pt x="31" y="20"/>
                    <a:pt x="32" y="21"/>
                    <a:pt x="32" y="21"/>
                  </a:cubicBezTo>
                  <a:cubicBezTo>
                    <a:pt x="31" y="22"/>
                    <a:pt x="30" y="21"/>
                    <a:pt x="29" y="22"/>
                  </a:cubicBezTo>
                  <a:cubicBezTo>
                    <a:pt x="28" y="22"/>
                    <a:pt x="28" y="22"/>
                    <a:pt x="27" y="22"/>
                  </a:cubicBezTo>
                  <a:cubicBezTo>
                    <a:pt x="26" y="23"/>
                    <a:pt x="25" y="25"/>
                    <a:pt x="24" y="26"/>
                  </a:cubicBezTo>
                  <a:cubicBezTo>
                    <a:pt x="24" y="26"/>
                    <a:pt x="24" y="27"/>
                    <a:pt x="24" y="27"/>
                  </a:cubicBezTo>
                  <a:cubicBezTo>
                    <a:pt x="24" y="28"/>
                    <a:pt x="25" y="28"/>
                    <a:pt x="25" y="28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9"/>
                    <a:pt x="27" y="30"/>
                    <a:pt x="27" y="31"/>
                  </a:cubicBezTo>
                  <a:cubicBezTo>
                    <a:pt x="27" y="32"/>
                    <a:pt x="27" y="32"/>
                    <a:pt x="27" y="31"/>
                  </a:cubicBezTo>
                  <a:cubicBezTo>
                    <a:pt x="28" y="28"/>
                    <a:pt x="30" y="28"/>
                    <a:pt x="31" y="22"/>
                  </a:cubicBezTo>
                  <a:cubicBezTo>
                    <a:pt x="32" y="22"/>
                    <a:pt x="32" y="21"/>
                    <a:pt x="32" y="21"/>
                  </a:cubicBezTo>
                  <a:cubicBezTo>
                    <a:pt x="34" y="21"/>
                    <a:pt x="34" y="21"/>
                    <a:pt x="35" y="24"/>
                  </a:cubicBezTo>
                  <a:cubicBezTo>
                    <a:pt x="35" y="25"/>
                    <a:pt x="36" y="22"/>
                    <a:pt x="37" y="22"/>
                  </a:cubicBezTo>
                  <a:cubicBezTo>
                    <a:pt x="37" y="23"/>
                    <a:pt x="37" y="25"/>
                    <a:pt x="37" y="26"/>
                  </a:cubicBezTo>
                  <a:cubicBezTo>
                    <a:pt x="37" y="27"/>
                    <a:pt x="38" y="27"/>
                    <a:pt x="38" y="28"/>
                  </a:cubicBezTo>
                  <a:cubicBezTo>
                    <a:pt x="38" y="29"/>
                    <a:pt x="37" y="31"/>
                    <a:pt x="37" y="32"/>
                  </a:cubicBezTo>
                  <a:cubicBezTo>
                    <a:pt x="37" y="33"/>
                    <a:pt x="38" y="32"/>
                    <a:pt x="38" y="32"/>
                  </a:cubicBezTo>
                  <a:cubicBezTo>
                    <a:pt x="39" y="33"/>
                    <a:pt x="39" y="34"/>
                    <a:pt x="38" y="34"/>
                  </a:cubicBezTo>
                  <a:cubicBezTo>
                    <a:pt x="37" y="35"/>
                    <a:pt x="36" y="36"/>
                    <a:pt x="35" y="35"/>
                  </a:cubicBezTo>
                  <a:cubicBezTo>
                    <a:pt x="34" y="34"/>
                    <a:pt x="36" y="33"/>
                    <a:pt x="36" y="32"/>
                  </a:cubicBezTo>
                  <a:cubicBezTo>
                    <a:pt x="35" y="31"/>
                    <a:pt x="34" y="31"/>
                    <a:pt x="33" y="32"/>
                  </a:cubicBezTo>
                  <a:cubicBezTo>
                    <a:pt x="32" y="33"/>
                    <a:pt x="32" y="35"/>
                    <a:pt x="32" y="36"/>
                  </a:cubicBezTo>
                  <a:cubicBezTo>
                    <a:pt x="33" y="36"/>
                    <a:pt x="34" y="35"/>
                    <a:pt x="34" y="36"/>
                  </a:cubicBezTo>
                  <a:cubicBezTo>
                    <a:pt x="34" y="39"/>
                    <a:pt x="32" y="39"/>
                    <a:pt x="31" y="39"/>
                  </a:cubicBezTo>
                  <a:cubicBezTo>
                    <a:pt x="31" y="39"/>
                    <a:pt x="30" y="38"/>
                    <a:pt x="30" y="39"/>
                  </a:cubicBezTo>
                  <a:cubicBezTo>
                    <a:pt x="28" y="41"/>
                    <a:pt x="26" y="43"/>
                    <a:pt x="24" y="45"/>
                  </a:cubicBezTo>
                  <a:cubicBezTo>
                    <a:pt x="24" y="45"/>
                    <a:pt x="24" y="46"/>
                    <a:pt x="23" y="48"/>
                  </a:cubicBezTo>
                  <a:cubicBezTo>
                    <a:pt x="23" y="49"/>
                    <a:pt x="22" y="49"/>
                    <a:pt x="22" y="49"/>
                  </a:cubicBezTo>
                  <a:cubicBezTo>
                    <a:pt x="21" y="51"/>
                    <a:pt x="21" y="51"/>
                    <a:pt x="20" y="53"/>
                  </a:cubicBezTo>
                  <a:cubicBezTo>
                    <a:pt x="19" y="54"/>
                    <a:pt x="19" y="55"/>
                    <a:pt x="20" y="55"/>
                  </a:cubicBezTo>
                  <a:cubicBezTo>
                    <a:pt x="20" y="56"/>
                    <a:pt x="21" y="55"/>
                    <a:pt x="22" y="55"/>
                  </a:cubicBezTo>
                  <a:cubicBezTo>
                    <a:pt x="22" y="56"/>
                    <a:pt x="21" y="58"/>
                    <a:pt x="21" y="58"/>
                  </a:cubicBezTo>
                  <a:cubicBezTo>
                    <a:pt x="21" y="59"/>
                    <a:pt x="20" y="59"/>
                    <a:pt x="20" y="59"/>
                  </a:cubicBezTo>
                  <a:cubicBezTo>
                    <a:pt x="20" y="58"/>
                    <a:pt x="20" y="57"/>
                    <a:pt x="20" y="56"/>
                  </a:cubicBezTo>
                  <a:cubicBezTo>
                    <a:pt x="20" y="56"/>
                    <a:pt x="20" y="57"/>
                    <a:pt x="19" y="57"/>
                  </a:cubicBezTo>
                  <a:cubicBezTo>
                    <a:pt x="16" y="58"/>
                    <a:pt x="20" y="55"/>
                    <a:pt x="17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4"/>
                    <a:pt x="16" y="54"/>
                    <a:pt x="15" y="54"/>
                  </a:cubicBezTo>
                  <a:cubicBezTo>
                    <a:pt x="12" y="55"/>
                    <a:pt x="10" y="55"/>
                    <a:pt x="10" y="62"/>
                  </a:cubicBezTo>
                  <a:cubicBezTo>
                    <a:pt x="10" y="63"/>
                    <a:pt x="11" y="64"/>
                    <a:pt x="12" y="64"/>
                  </a:cubicBezTo>
                  <a:cubicBezTo>
                    <a:pt x="12" y="64"/>
                    <a:pt x="13" y="63"/>
                    <a:pt x="13" y="62"/>
                  </a:cubicBezTo>
                  <a:cubicBezTo>
                    <a:pt x="14" y="62"/>
                    <a:pt x="13" y="61"/>
                    <a:pt x="14" y="61"/>
                  </a:cubicBezTo>
                  <a:cubicBezTo>
                    <a:pt x="15" y="61"/>
                    <a:pt x="15" y="60"/>
                    <a:pt x="15" y="61"/>
                  </a:cubicBezTo>
                  <a:cubicBezTo>
                    <a:pt x="15" y="61"/>
                    <a:pt x="15" y="62"/>
                    <a:pt x="15" y="62"/>
                  </a:cubicBezTo>
                  <a:cubicBezTo>
                    <a:pt x="15" y="64"/>
                    <a:pt x="14" y="64"/>
                    <a:pt x="14" y="66"/>
                  </a:cubicBezTo>
                  <a:cubicBezTo>
                    <a:pt x="15" y="66"/>
                    <a:pt x="15" y="66"/>
                    <a:pt x="16" y="66"/>
                  </a:cubicBezTo>
                  <a:cubicBezTo>
                    <a:pt x="17" y="66"/>
                    <a:pt x="16" y="68"/>
                    <a:pt x="16" y="69"/>
                  </a:cubicBezTo>
                  <a:cubicBezTo>
                    <a:pt x="16" y="70"/>
                    <a:pt x="16" y="71"/>
                    <a:pt x="17" y="72"/>
                  </a:cubicBezTo>
                  <a:cubicBezTo>
                    <a:pt x="19" y="72"/>
                    <a:pt x="20" y="68"/>
                    <a:pt x="22" y="70"/>
                  </a:cubicBezTo>
                  <a:cubicBezTo>
                    <a:pt x="24" y="71"/>
                    <a:pt x="26" y="71"/>
                    <a:pt x="28" y="70"/>
                  </a:cubicBezTo>
                  <a:cubicBezTo>
                    <a:pt x="29" y="70"/>
                    <a:pt x="29" y="68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9"/>
                    <a:pt x="28" y="71"/>
                    <a:pt x="29" y="73"/>
                  </a:cubicBezTo>
                  <a:cubicBezTo>
                    <a:pt x="29" y="74"/>
                    <a:pt x="30" y="75"/>
                    <a:pt x="31" y="76"/>
                  </a:cubicBezTo>
                  <a:cubicBezTo>
                    <a:pt x="32" y="76"/>
                    <a:pt x="33" y="76"/>
                    <a:pt x="34" y="76"/>
                  </a:cubicBezTo>
                  <a:cubicBezTo>
                    <a:pt x="38" y="79"/>
                    <a:pt x="36" y="81"/>
                    <a:pt x="41" y="85"/>
                  </a:cubicBezTo>
                  <a:cubicBezTo>
                    <a:pt x="43" y="86"/>
                    <a:pt x="43" y="87"/>
                    <a:pt x="43" y="89"/>
                  </a:cubicBezTo>
                  <a:cubicBezTo>
                    <a:pt x="43" y="90"/>
                    <a:pt x="43" y="90"/>
                    <a:pt x="43" y="91"/>
                  </a:cubicBezTo>
                  <a:cubicBezTo>
                    <a:pt x="43" y="93"/>
                    <a:pt x="43" y="93"/>
                    <a:pt x="43" y="94"/>
                  </a:cubicBezTo>
                  <a:cubicBezTo>
                    <a:pt x="42" y="94"/>
                    <a:pt x="42" y="94"/>
                    <a:pt x="42" y="95"/>
                  </a:cubicBezTo>
                  <a:cubicBezTo>
                    <a:pt x="41" y="98"/>
                    <a:pt x="43" y="102"/>
                    <a:pt x="41" y="106"/>
                  </a:cubicBezTo>
                  <a:cubicBezTo>
                    <a:pt x="40" y="107"/>
                    <a:pt x="39" y="106"/>
                    <a:pt x="38" y="107"/>
                  </a:cubicBezTo>
                  <a:cubicBezTo>
                    <a:pt x="38" y="108"/>
                    <a:pt x="38" y="109"/>
                    <a:pt x="38" y="110"/>
                  </a:cubicBezTo>
                  <a:cubicBezTo>
                    <a:pt x="38" y="112"/>
                    <a:pt x="37" y="114"/>
                    <a:pt x="37" y="115"/>
                  </a:cubicBezTo>
                  <a:cubicBezTo>
                    <a:pt x="37" y="116"/>
                    <a:pt x="37" y="117"/>
                    <a:pt x="36" y="117"/>
                  </a:cubicBezTo>
                  <a:cubicBezTo>
                    <a:pt x="36" y="116"/>
                    <a:pt x="35" y="116"/>
                    <a:pt x="35" y="116"/>
                  </a:cubicBezTo>
                  <a:cubicBezTo>
                    <a:pt x="35" y="117"/>
                    <a:pt x="35" y="117"/>
                    <a:pt x="35" y="118"/>
                  </a:cubicBezTo>
                  <a:cubicBezTo>
                    <a:pt x="35" y="119"/>
                    <a:pt x="36" y="119"/>
                    <a:pt x="36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4" y="119"/>
                    <a:pt x="34" y="120"/>
                  </a:cubicBezTo>
                  <a:cubicBezTo>
                    <a:pt x="33" y="120"/>
                    <a:pt x="34" y="121"/>
                    <a:pt x="34" y="122"/>
                  </a:cubicBezTo>
                  <a:cubicBezTo>
                    <a:pt x="34" y="122"/>
                    <a:pt x="33" y="122"/>
                    <a:pt x="33" y="122"/>
                  </a:cubicBezTo>
                  <a:cubicBezTo>
                    <a:pt x="33" y="123"/>
                    <a:pt x="33" y="125"/>
                    <a:pt x="34" y="126"/>
                  </a:cubicBezTo>
                  <a:cubicBezTo>
                    <a:pt x="34" y="127"/>
                    <a:pt x="34" y="128"/>
                    <a:pt x="34" y="128"/>
                  </a:cubicBezTo>
                  <a:close/>
                  <a:moveTo>
                    <a:pt x="132" y="85"/>
                  </a:moveTo>
                  <a:cubicBezTo>
                    <a:pt x="132" y="85"/>
                    <a:pt x="132" y="85"/>
                    <a:pt x="132" y="85"/>
                  </a:cubicBezTo>
                  <a:cubicBezTo>
                    <a:pt x="133" y="85"/>
                    <a:pt x="133" y="84"/>
                    <a:pt x="132" y="84"/>
                  </a:cubicBezTo>
                  <a:cubicBezTo>
                    <a:pt x="132" y="83"/>
                    <a:pt x="131" y="83"/>
                    <a:pt x="131" y="84"/>
                  </a:cubicBezTo>
                  <a:cubicBezTo>
                    <a:pt x="131" y="85"/>
                    <a:pt x="131" y="85"/>
                    <a:pt x="132" y="85"/>
                  </a:cubicBezTo>
                  <a:close/>
                  <a:moveTo>
                    <a:pt x="131" y="81"/>
                  </a:moveTo>
                  <a:cubicBezTo>
                    <a:pt x="131" y="81"/>
                    <a:pt x="130" y="82"/>
                    <a:pt x="131" y="82"/>
                  </a:cubicBezTo>
                  <a:cubicBezTo>
                    <a:pt x="131" y="82"/>
                    <a:pt x="132" y="82"/>
                    <a:pt x="132" y="82"/>
                  </a:cubicBezTo>
                  <a:cubicBezTo>
                    <a:pt x="132" y="81"/>
                    <a:pt x="133" y="79"/>
                    <a:pt x="132" y="79"/>
                  </a:cubicBezTo>
                  <a:cubicBezTo>
                    <a:pt x="131" y="78"/>
                    <a:pt x="131" y="79"/>
                    <a:pt x="131" y="81"/>
                  </a:cubicBezTo>
                  <a:close/>
                  <a:moveTo>
                    <a:pt x="126" y="84"/>
                  </a:moveTo>
                  <a:cubicBezTo>
                    <a:pt x="126" y="85"/>
                    <a:pt x="126" y="86"/>
                    <a:pt x="126" y="87"/>
                  </a:cubicBezTo>
                  <a:cubicBezTo>
                    <a:pt x="126" y="88"/>
                    <a:pt x="126" y="87"/>
                    <a:pt x="127" y="87"/>
                  </a:cubicBezTo>
                  <a:cubicBezTo>
                    <a:pt x="127" y="87"/>
                    <a:pt x="128" y="87"/>
                    <a:pt x="128" y="87"/>
                  </a:cubicBezTo>
                  <a:cubicBezTo>
                    <a:pt x="129" y="85"/>
                    <a:pt x="128" y="84"/>
                    <a:pt x="129" y="82"/>
                  </a:cubicBezTo>
                  <a:cubicBezTo>
                    <a:pt x="129" y="82"/>
                    <a:pt x="129" y="83"/>
                    <a:pt x="129" y="83"/>
                  </a:cubicBezTo>
                  <a:cubicBezTo>
                    <a:pt x="129" y="82"/>
                    <a:pt x="130" y="81"/>
                    <a:pt x="130" y="80"/>
                  </a:cubicBezTo>
                  <a:cubicBezTo>
                    <a:pt x="129" y="80"/>
                    <a:pt x="128" y="80"/>
                    <a:pt x="127" y="81"/>
                  </a:cubicBezTo>
                  <a:cubicBezTo>
                    <a:pt x="126" y="81"/>
                    <a:pt x="126" y="83"/>
                    <a:pt x="126" y="84"/>
                  </a:cubicBezTo>
                  <a:close/>
                  <a:moveTo>
                    <a:pt x="136" y="83"/>
                  </a:moveTo>
                  <a:cubicBezTo>
                    <a:pt x="137" y="82"/>
                    <a:pt x="138" y="83"/>
                    <a:pt x="137" y="85"/>
                  </a:cubicBezTo>
                  <a:cubicBezTo>
                    <a:pt x="135" y="86"/>
                    <a:pt x="135" y="84"/>
                    <a:pt x="136" y="83"/>
                  </a:cubicBezTo>
                  <a:close/>
                  <a:moveTo>
                    <a:pt x="122" y="85"/>
                  </a:moveTo>
                  <a:cubicBezTo>
                    <a:pt x="122" y="85"/>
                    <a:pt x="122" y="84"/>
                    <a:pt x="122" y="84"/>
                  </a:cubicBezTo>
                  <a:cubicBezTo>
                    <a:pt x="122" y="82"/>
                    <a:pt x="122" y="81"/>
                    <a:pt x="123" y="81"/>
                  </a:cubicBezTo>
                  <a:cubicBezTo>
                    <a:pt x="124" y="82"/>
                    <a:pt x="124" y="84"/>
                    <a:pt x="123" y="84"/>
                  </a:cubicBezTo>
                  <a:cubicBezTo>
                    <a:pt x="123" y="85"/>
                    <a:pt x="122" y="85"/>
                    <a:pt x="122" y="85"/>
                  </a:cubicBezTo>
                  <a:close/>
                  <a:moveTo>
                    <a:pt x="123" y="79"/>
                  </a:moveTo>
                  <a:cubicBezTo>
                    <a:pt x="122" y="80"/>
                    <a:pt x="121" y="80"/>
                    <a:pt x="121" y="81"/>
                  </a:cubicBezTo>
                  <a:cubicBezTo>
                    <a:pt x="120" y="84"/>
                    <a:pt x="121" y="85"/>
                    <a:pt x="122" y="86"/>
                  </a:cubicBezTo>
                  <a:cubicBezTo>
                    <a:pt x="123" y="86"/>
                    <a:pt x="124" y="87"/>
                    <a:pt x="124" y="86"/>
                  </a:cubicBezTo>
                  <a:cubicBezTo>
                    <a:pt x="125" y="86"/>
                    <a:pt x="126" y="82"/>
                    <a:pt x="126" y="81"/>
                  </a:cubicBezTo>
                  <a:cubicBezTo>
                    <a:pt x="126" y="79"/>
                    <a:pt x="126" y="81"/>
                    <a:pt x="126" y="80"/>
                  </a:cubicBezTo>
                  <a:cubicBezTo>
                    <a:pt x="126" y="79"/>
                    <a:pt x="127" y="78"/>
                    <a:pt x="127" y="78"/>
                  </a:cubicBezTo>
                  <a:cubicBezTo>
                    <a:pt x="127" y="77"/>
                    <a:pt x="126" y="76"/>
                    <a:pt x="126" y="76"/>
                  </a:cubicBezTo>
                  <a:cubicBezTo>
                    <a:pt x="126" y="75"/>
                    <a:pt x="125" y="75"/>
                    <a:pt x="125" y="76"/>
                  </a:cubicBezTo>
                  <a:cubicBezTo>
                    <a:pt x="124" y="77"/>
                    <a:pt x="124" y="78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lose/>
                  <a:moveTo>
                    <a:pt x="55" y="18"/>
                  </a:moveTo>
                  <a:cubicBezTo>
                    <a:pt x="55" y="19"/>
                    <a:pt x="56" y="18"/>
                    <a:pt x="57" y="18"/>
                  </a:cubicBezTo>
                  <a:cubicBezTo>
                    <a:pt x="57" y="18"/>
                    <a:pt x="59" y="17"/>
                    <a:pt x="59" y="16"/>
                  </a:cubicBezTo>
                  <a:cubicBezTo>
                    <a:pt x="59" y="15"/>
                    <a:pt x="59" y="14"/>
                    <a:pt x="58" y="14"/>
                  </a:cubicBezTo>
                  <a:cubicBezTo>
                    <a:pt x="58" y="15"/>
                    <a:pt x="57" y="15"/>
                    <a:pt x="57" y="15"/>
                  </a:cubicBezTo>
                  <a:cubicBezTo>
                    <a:pt x="56" y="15"/>
                    <a:pt x="55" y="15"/>
                    <a:pt x="55" y="18"/>
                  </a:cubicBezTo>
                  <a:close/>
                  <a:moveTo>
                    <a:pt x="24" y="17"/>
                  </a:move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7"/>
                    <a:pt x="25" y="18"/>
                  </a:cubicBezTo>
                  <a:cubicBezTo>
                    <a:pt x="25" y="19"/>
                    <a:pt x="24" y="20"/>
                    <a:pt x="23" y="20"/>
                  </a:cubicBezTo>
                  <a:cubicBezTo>
                    <a:pt x="23" y="19"/>
                    <a:pt x="23" y="18"/>
                    <a:pt x="24" y="17"/>
                  </a:cubicBezTo>
                  <a:close/>
                  <a:moveTo>
                    <a:pt x="30" y="69"/>
                  </a:moveTo>
                  <a:cubicBezTo>
                    <a:pt x="30" y="70"/>
                    <a:pt x="30" y="70"/>
                    <a:pt x="30" y="69"/>
                  </a:cubicBezTo>
                  <a:cubicBezTo>
                    <a:pt x="30" y="69"/>
                    <a:pt x="30" y="69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9" y="68"/>
                    <a:pt x="29" y="69"/>
                    <a:pt x="30" y="69"/>
                  </a:cubicBezTo>
                  <a:close/>
                  <a:moveTo>
                    <a:pt x="22" y="59"/>
                  </a:moveTo>
                  <a:cubicBezTo>
                    <a:pt x="22" y="59"/>
                    <a:pt x="22" y="59"/>
                    <a:pt x="22" y="59"/>
                  </a:cubicBezTo>
                  <a:cubicBezTo>
                    <a:pt x="22" y="58"/>
                    <a:pt x="22" y="58"/>
                    <a:pt x="22" y="57"/>
                  </a:cubicBezTo>
                  <a:cubicBezTo>
                    <a:pt x="22" y="57"/>
                    <a:pt x="22" y="57"/>
                    <a:pt x="21" y="57"/>
                  </a:cubicBezTo>
                  <a:cubicBezTo>
                    <a:pt x="21" y="58"/>
                    <a:pt x="21" y="59"/>
                    <a:pt x="21" y="59"/>
                  </a:cubicBezTo>
                  <a:cubicBezTo>
                    <a:pt x="22" y="60"/>
                    <a:pt x="22" y="60"/>
                    <a:pt x="22" y="59"/>
                  </a:cubicBezTo>
                  <a:close/>
                  <a:moveTo>
                    <a:pt x="21" y="65"/>
                  </a:moveTo>
                  <a:cubicBezTo>
                    <a:pt x="22" y="63"/>
                    <a:pt x="20" y="61"/>
                    <a:pt x="19" y="63"/>
                  </a:cubicBezTo>
                  <a:cubicBezTo>
                    <a:pt x="18" y="65"/>
                    <a:pt x="20" y="66"/>
                    <a:pt x="21" y="65"/>
                  </a:cubicBezTo>
                  <a:close/>
                  <a:moveTo>
                    <a:pt x="29" y="67"/>
                  </a:moveTo>
                  <a:cubicBezTo>
                    <a:pt x="29" y="67"/>
                    <a:pt x="29" y="67"/>
                    <a:pt x="29" y="67"/>
                  </a:cubicBezTo>
                  <a:cubicBezTo>
                    <a:pt x="29" y="66"/>
                    <a:pt x="29" y="65"/>
                    <a:pt x="29" y="64"/>
                  </a:cubicBezTo>
                  <a:cubicBezTo>
                    <a:pt x="29" y="63"/>
                    <a:pt x="28" y="64"/>
                    <a:pt x="28" y="64"/>
                  </a:cubicBezTo>
                  <a:cubicBezTo>
                    <a:pt x="28" y="64"/>
                    <a:pt x="28" y="63"/>
                    <a:pt x="28" y="63"/>
                  </a:cubicBezTo>
                  <a:cubicBezTo>
                    <a:pt x="28" y="63"/>
                    <a:pt x="27" y="62"/>
                    <a:pt x="27" y="63"/>
                  </a:cubicBezTo>
                  <a:cubicBezTo>
                    <a:pt x="27" y="63"/>
                    <a:pt x="27" y="64"/>
                    <a:pt x="27" y="65"/>
                  </a:cubicBezTo>
                  <a:cubicBezTo>
                    <a:pt x="28" y="66"/>
                    <a:pt x="28" y="66"/>
                    <a:pt x="29" y="67"/>
                  </a:cubicBezTo>
                  <a:close/>
                  <a:moveTo>
                    <a:pt x="26" y="63"/>
                  </a:moveTo>
                  <a:cubicBezTo>
                    <a:pt x="25" y="63"/>
                    <a:pt x="25" y="62"/>
                    <a:pt x="24" y="62"/>
                  </a:cubicBezTo>
                  <a:cubicBezTo>
                    <a:pt x="24" y="62"/>
                    <a:pt x="24" y="62"/>
                    <a:pt x="23" y="62"/>
                  </a:cubicBezTo>
                  <a:cubicBezTo>
                    <a:pt x="23" y="62"/>
                    <a:pt x="23" y="62"/>
                    <a:pt x="22" y="62"/>
                  </a:cubicBezTo>
                  <a:cubicBezTo>
                    <a:pt x="22" y="62"/>
                    <a:pt x="23" y="63"/>
                    <a:pt x="22" y="63"/>
                  </a:cubicBezTo>
                  <a:cubicBezTo>
                    <a:pt x="22" y="63"/>
                    <a:pt x="22" y="63"/>
                    <a:pt x="21" y="63"/>
                  </a:cubicBezTo>
                  <a:cubicBezTo>
                    <a:pt x="21" y="63"/>
                    <a:pt x="21" y="64"/>
                    <a:pt x="21" y="64"/>
                  </a:cubicBezTo>
                  <a:cubicBezTo>
                    <a:pt x="22" y="64"/>
                    <a:pt x="23" y="64"/>
                    <a:pt x="24" y="64"/>
                  </a:cubicBezTo>
                  <a:cubicBezTo>
                    <a:pt x="25" y="64"/>
                    <a:pt x="26" y="65"/>
                    <a:pt x="27" y="64"/>
                  </a:cubicBezTo>
                  <a:cubicBezTo>
                    <a:pt x="27" y="64"/>
                    <a:pt x="27" y="63"/>
                    <a:pt x="27" y="63"/>
                  </a:cubicBezTo>
                  <a:cubicBezTo>
                    <a:pt x="26" y="62"/>
                    <a:pt x="26" y="63"/>
                    <a:pt x="26" y="63"/>
                  </a:cubicBezTo>
                  <a:close/>
                  <a:moveTo>
                    <a:pt x="22" y="60"/>
                  </a:moveTo>
                  <a:cubicBezTo>
                    <a:pt x="22" y="60"/>
                    <a:pt x="23" y="60"/>
                    <a:pt x="22" y="60"/>
                  </a:cubicBezTo>
                  <a:cubicBezTo>
                    <a:pt x="21" y="60"/>
                    <a:pt x="22" y="60"/>
                    <a:pt x="21" y="61"/>
                  </a:cubicBezTo>
                  <a:cubicBezTo>
                    <a:pt x="21" y="61"/>
                    <a:pt x="20" y="59"/>
                    <a:pt x="18" y="59"/>
                  </a:cubicBezTo>
                  <a:cubicBezTo>
                    <a:pt x="17" y="59"/>
                    <a:pt x="17" y="59"/>
                    <a:pt x="16" y="60"/>
                  </a:cubicBezTo>
                  <a:cubicBezTo>
                    <a:pt x="16" y="60"/>
                    <a:pt x="16" y="61"/>
                    <a:pt x="16" y="61"/>
                  </a:cubicBezTo>
                  <a:cubicBezTo>
                    <a:pt x="17" y="61"/>
                    <a:pt x="17" y="61"/>
                    <a:pt x="18" y="61"/>
                  </a:cubicBezTo>
                  <a:cubicBezTo>
                    <a:pt x="19" y="61"/>
                    <a:pt x="19" y="62"/>
                    <a:pt x="21" y="62"/>
                  </a:cubicBezTo>
                  <a:cubicBezTo>
                    <a:pt x="22" y="62"/>
                    <a:pt x="22" y="61"/>
                    <a:pt x="22" y="60"/>
                  </a:cubicBezTo>
                  <a:close/>
                  <a:moveTo>
                    <a:pt x="32" y="14"/>
                  </a:move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5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5"/>
                    <a:pt x="31" y="15"/>
                  </a:cubicBezTo>
                  <a:cubicBezTo>
                    <a:pt x="31" y="14"/>
                    <a:pt x="31" y="14"/>
                    <a:pt x="32" y="14"/>
                  </a:cubicBezTo>
                  <a:close/>
                  <a:moveTo>
                    <a:pt x="80" y="47"/>
                  </a:moveTo>
                  <a:cubicBezTo>
                    <a:pt x="80" y="47"/>
                    <a:pt x="80" y="47"/>
                    <a:pt x="80" y="47"/>
                  </a:cubicBezTo>
                  <a:cubicBezTo>
                    <a:pt x="80" y="50"/>
                    <a:pt x="80" y="50"/>
                    <a:pt x="79" y="50"/>
                  </a:cubicBezTo>
                  <a:cubicBezTo>
                    <a:pt x="77" y="50"/>
                    <a:pt x="75" y="48"/>
                    <a:pt x="72" y="48"/>
                  </a:cubicBezTo>
                  <a:cubicBezTo>
                    <a:pt x="72" y="48"/>
                    <a:pt x="73" y="50"/>
                    <a:pt x="72" y="50"/>
                  </a:cubicBezTo>
                  <a:cubicBezTo>
                    <a:pt x="72" y="51"/>
                    <a:pt x="71" y="50"/>
                    <a:pt x="71" y="50"/>
                  </a:cubicBezTo>
                  <a:cubicBezTo>
                    <a:pt x="70" y="49"/>
                    <a:pt x="69" y="48"/>
                    <a:pt x="68" y="47"/>
                  </a:cubicBezTo>
                  <a:cubicBezTo>
                    <a:pt x="68" y="46"/>
                    <a:pt x="69" y="45"/>
                    <a:pt x="68" y="44"/>
                  </a:cubicBezTo>
                  <a:cubicBezTo>
                    <a:pt x="66" y="44"/>
                    <a:pt x="64" y="44"/>
                    <a:pt x="62" y="44"/>
                  </a:cubicBezTo>
                  <a:cubicBezTo>
                    <a:pt x="62" y="44"/>
                    <a:pt x="62" y="46"/>
                    <a:pt x="62" y="46"/>
                  </a:cubicBezTo>
                  <a:cubicBezTo>
                    <a:pt x="61" y="46"/>
                    <a:pt x="60" y="46"/>
                    <a:pt x="60" y="45"/>
                  </a:cubicBezTo>
                  <a:cubicBezTo>
                    <a:pt x="60" y="45"/>
                    <a:pt x="60" y="45"/>
                    <a:pt x="61" y="45"/>
                  </a:cubicBezTo>
                  <a:cubicBezTo>
                    <a:pt x="61" y="45"/>
                    <a:pt x="62" y="45"/>
                    <a:pt x="62" y="45"/>
                  </a:cubicBezTo>
                  <a:cubicBezTo>
                    <a:pt x="62" y="44"/>
                    <a:pt x="62" y="44"/>
                    <a:pt x="62" y="43"/>
                  </a:cubicBezTo>
                  <a:cubicBezTo>
                    <a:pt x="63" y="43"/>
                    <a:pt x="62" y="42"/>
                    <a:pt x="62" y="42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4" y="40"/>
                    <a:pt x="64" y="39"/>
                    <a:pt x="64" y="38"/>
                  </a:cubicBezTo>
                  <a:cubicBezTo>
                    <a:pt x="65" y="37"/>
                    <a:pt x="65" y="38"/>
                    <a:pt x="65" y="38"/>
                  </a:cubicBezTo>
                  <a:cubicBezTo>
                    <a:pt x="66" y="38"/>
                    <a:pt x="67" y="37"/>
                    <a:pt x="67" y="38"/>
                  </a:cubicBezTo>
                  <a:cubicBezTo>
                    <a:pt x="67" y="39"/>
                    <a:pt x="67" y="40"/>
                    <a:pt x="67" y="41"/>
                  </a:cubicBezTo>
                  <a:cubicBezTo>
                    <a:pt x="67" y="41"/>
                    <a:pt x="66" y="42"/>
                    <a:pt x="67" y="43"/>
                  </a:cubicBezTo>
                  <a:cubicBezTo>
                    <a:pt x="67" y="43"/>
                    <a:pt x="67" y="43"/>
                    <a:pt x="68" y="43"/>
                  </a:cubicBezTo>
                  <a:cubicBezTo>
                    <a:pt x="68" y="42"/>
                    <a:pt x="68" y="41"/>
                    <a:pt x="68" y="40"/>
                  </a:cubicBezTo>
                  <a:cubicBezTo>
                    <a:pt x="68" y="40"/>
                    <a:pt x="68" y="39"/>
                    <a:pt x="68" y="38"/>
                  </a:cubicBezTo>
                  <a:cubicBezTo>
                    <a:pt x="68" y="38"/>
                    <a:pt x="68" y="39"/>
                    <a:pt x="68" y="39"/>
                  </a:cubicBezTo>
                  <a:cubicBezTo>
                    <a:pt x="69" y="40"/>
                    <a:pt x="69" y="40"/>
                    <a:pt x="70" y="41"/>
                  </a:cubicBezTo>
                  <a:cubicBezTo>
                    <a:pt x="70" y="41"/>
                    <a:pt x="70" y="42"/>
                    <a:pt x="70" y="43"/>
                  </a:cubicBezTo>
                  <a:cubicBezTo>
                    <a:pt x="70" y="43"/>
                    <a:pt x="70" y="44"/>
                    <a:pt x="70" y="44"/>
                  </a:cubicBezTo>
                  <a:cubicBezTo>
                    <a:pt x="71" y="44"/>
                    <a:pt x="72" y="42"/>
                    <a:pt x="71" y="40"/>
                  </a:cubicBezTo>
                  <a:cubicBezTo>
                    <a:pt x="70" y="39"/>
                    <a:pt x="70" y="40"/>
                    <a:pt x="70" y="38"/>
                  </a:cubicBezTo>
                  <a:cubicBezTo>
                    <a:pt x="70" y="37"/>
                    <a:pt x="71" y="38"/>
                    <a:pt x="72" y="39"/>
                  </a:cubicBezTo>
                  <a:cubicBezTo>
                    <a:pt x="72" y="39"/>
                    <a:pt x="71" y="39"/>
                    <a:pt x="72" y="40"/>
                  </a:cubicBezTo>
                  <a:cubicBezTo>
                    <a:pt x="72" y="42"/>
                    <a:pt x="72" y="46"/>
                    <a:pt x="74" y="45"/>
                  </a:cubicBezTo>
                  <a:cubicBezTo>
                    <a:pt x="75" y="45"/>
                    <a:pt x="74" y="44"/>
                    <a:pt x="74" y="43"/>
                  </a:cubicBezTo>
                  <a:cubicBezTo>
                    <a:pt x="75" y="41"/>
                    <a:pt x="75" y="41"/>
                    <a:pt x="75" y="42"/>
                  </a:cubicBezTo>
                  <a:cubicBezTo>
                    <a:pt x="76" y="43"/>
                    <a:pt x="77" y="45"/>
                    <a:pt x="76" y="46"/>
                  </a:cubicBezTo>
                  <a:cubicBezTo>
                    <a:pt x="76" y="47"/>
                    <a:pt x="75" y="45"/>
                    <a:pt x="74" y="46"/>
                  </a:cubicBezTo>
                  <a:cubicBezTo>
                    <a:pt x="74" y="46"/>
                    <a:pt x="74" y="47"/>
                    <a:pt x="74" y="47"/>
                  </a:cubicBezTo>
                  <a:cubicBezTo>
                    <a:pt x="74" y="47"/>
                    <a:pt x="75" y="47"/>
                    <a:pt x="75" y="47"/>
                  </a:cubicBezTo>
                  <a:cubicBezTo>
                    <a:pt x="77" y="47"/>
                    <a:pt x="76" y="46"/>
                    <a:pt x="78" y="46"/>
                  </a:cubicBezTo>
                  <a:cubicBezTo>
                    <a:pt x="78" y="46"/>
                    <a:pt x="78" y="46"/>
                    <a:pt x="79" y="46"/>
                  </a:cubicBezTo>
                  <a:cubicBezTo>
                    <a:pt x="79" y="46"/>
                    <a:pt x="78" y="47"/>
                    <a:pt x="79" y="47"/>
                  </a:cubicBezTo>
                  <a:cubicBezTo>
                    <a:pt x="79" y="47"/>
                    <a:pt x="80" y="47"/>
                    <a:pt x="80" y="47"/>
                  </a:cubicBezTo>
                  <a:close/>
                  <a:moveTo>
                    <a:pt x="91" y="58"/>
                  </a:moveTo>
                  <a:cubicBezTo>
                    <a:pt x="91" y="58"/>
                    <a:pt x="91" y="58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8"/>
                    <a:pt x="90" y="57"/>
                    <a:pt x="90" y="57"/>
                  </a:cubicBezTo>
                  <a:cubicBezTo>
                    <a:pt x="89" y="55"/>
                    <a:pt x="87" y="54"/>
                    <a:pt x="88" y="53"/>
                  </a:cubicBezTo>
                  <a:cubicBezTo>
                    <a:pt x="89" y="51"/>
                    <a:pt x="89" y="56"/>
                    <a:pt x="91" y="57"/>
                  </a:cubicBezTo>
                  <a:cubicBezTo>
                    <a:pt x="91" y="57"/>
                    <a:pt x="91" y="57"/>
                    <a:pt x="91" y="58"/>
                  </a:cubicBezTo>
                  <a:close/>
                  <a:moveTo>
                    <a:pt x="87" y="98"/>
                  </a:moveTo>
                  <a:cubicBezTo>
                    <a:pt x="86" y="99"/>
                    <a:pt x="85" y="99"/>
                    <a:pt x="85" y="101"/>
                  </a:cubicBezTo>
                  <a:cubicBezTo>
                    <a:pt x="85" y="102"/>
                    <a:pt x="85" y="103"/>
                    <a:pt x="85" y="105"/>
                  </a:cubicBezTo>
                  <a:cubicBezTo>
                    <a:pt x="85" y="105"/>
                    <a:pt x="85" y="105"/>
                    <a:pt x="85" y="106"/>
                  </a:cubicBezTo>
                  <a:cubicBezTo>
                    <a:pt x="85" y="107"/>
                    <a:pt x="84" y="109"/>
                    <a:pt x="84" y="111"/>
                  </a:cubicBezTo>
                  <a:cubicBezTo>
                    <a:pt x="85" y="111"/>
                    <a:pt x="86" y="112"/>
                    <a:pt x="86" y="111"/>
                  </a:cubicBezTo>
                  <a:cubicBezTo>
                    <a:pt x="87" y="110"/>
                    <a:pt x="87" y="108"/>
                    <a:pt x="88" y="106"/>
                  </a:cubicBezTo>
                  <a:cubicBezTo>
                    <a:pt x="88" y="103"/>
                    <a:pt x="89" y="102"/>
                    <a:pt x="89" y="99"/>
                  </a:cubicBezTo>
                  <a:cubicBezTo>
                    <a:pt x="89" y="97"/>
                    <a:pt x="89" y="97"/>
                    <a:pt x="88" y="96"/>
                  </a:cubicBezTo>
                  <a:cubicBezTo>
                    <a:pt x="88" y="96"/>
                    <a:pt x="87" y="98"/>
                    <a:pt x="87" y="98"/>
                  </a:cubicBezTo>
                  <a:close/>
                  <a:moveTo>
                    <a:pt x="130" y="73"/>
                  </a:moveTo>
                  <a:cubicBezTo>
                    <a:pt x="129" y="73"/>
                    <a:pt x="129" y="73"/>
                    <a:pt x="129" y="73"/>
                  </a:cubicBezTo>
                  <a:cubicBezTo>
                    <a:pt x="129" y="73"/>
                    <a:pt x="129" y="75"/>
                    <a:pt x="128" y="75"/>
                  </a:cubicBezTo>
                  <a:cubicBezTo>
                    <a:pt x="128" y="75"/>
                    <a:pt x="128" y="73"/>
                    <a:pt x="128" y="73"/>
                  </a:cubicBezTo>
                  <a:cubicBezTo>
                    <a:pt x="128" y="74"/>
                    <a:pt x="128" y="75"/>
                    <a:pt x="128" y="76"/>
                  </a:cubicBezTo>
                  <a:cubicBezTo>
                    <a:pt x="128" y="76"/>
                    <a:pt x="129" y="76"/>
                    <a:pt x="129" y="76"/>
                  </a:cubicBezTo>
                  <a:cubicBezTo>
                    <a:pt x="129" y="76"/>
                    <a:pt x="129" y="77"/>
                    <a:pt x="129" y="77"/>
                  </a:cubicBezTo>
                  <a:cubicBezTo>
                    <a:pt x="129" y="77"/>
                    <a:pt x="130" y="77"/>
                    <a:pt x="130" y="77"/>
                  </a:cubicBezTo>
                  <a:cubicBezTo>
                    <a:pt x="132" y="77"/>
                    <a:pt x="131" y="73"/>
                    <a:pt x="130" y="73"/>
                  </a:cubicBezTo>
                  <a:cubicBezTo>
                    <a:pt x="130" y="73"/>
                    <a:pt x="130" y="73"/>
                    <a:pt x="130" y="73"/>
                  </a:cubicBezTo>
                  <a:close/>
                  <a:moveTo>
                    <a:pt x="125" y="75"/>
                  </a:moveTo>
                  <a:cubicBezTo>
                    <a:pt x="125" y="75"/>
                    <a:pt x="126" y="75"/>
                    <a:pt x="126" y="75"/>
                  </a:cubicBezTo>
                  <a:cubicBezTo>
                    <a:pt x="127" y="74"/>
                    <a:pt x="126" y="74"/>
                    <a:pt x="126" y="74"/>
                  </a:cubicBezTo>
                  <a:cubicBezTo>
                    <a:pt x="127" y="73"/>
                    <a:pt x="127" y="74"/>
                    <a:pt x="127" y="74"/>
                  </a:cubicBezTo>
                  <a:cubicBezTo>
                    <a:pt x="127" y="73"/>
                    <a:pt x="127" y="73"/>
                    <a:pt x="128" y="73"/>
                  </a:cubicBezTo>
                  <a:cubicBezTo>
                    <a:pt x="128" y="73"/>
                    <a:pt x="128" y="72"/>
                    <a:pt x="128" y="72"/>
                  </a:cubicBezTo>
                  <a:cubicBezTo>
                    <a:pt x="128" y="71"/>
                    <a:pt x="129" y="71"/>
                    <a:pt x="129" y="72"/>
                  </a:cubicBezTo>
                  <a:cubicBezTo>
                    <a:pt x="129" y="72"/>
                    <a:pt x="128" y="73"/>
                    <a:pt x="128" y="73"/>
                  </a:cubicBezTo>
                  <a:cubicBezTo>
                    <a:pt x="129" y="73"/>
                    <a:pt x="129" y="72"/>
                    <a:pt x="129" y="72"/>
                  </a:cubicBezTo>
                  <a:cubicBezTo>
                    <a:pt x="130" y="72"/>
                    <a:pt x="130" y="71"/>
                    <a:pt x="130" y="71"/>
                  </a:cubicBezTo>
                  <a:cubicBezTo>
                    <a:pt x="130" y="71"/>
                    <a:pt x="129" y="71"/>
                    <a:pt x="129" y="71"/>
                  </a:cubicBezTo>
                  <a:cubicBezTo>
                    <a:pt x="129" y="71"/>
                    <a:pt x="129" y="70"/>
                    <a:pt x="129" y="69"/>
                  </a:cubicBezTo>
                  <a:cubicBezTo>
                    <a:pt x="129" y="69"/>
                    <a:pt x="128" y="70"/>
                    <a:pt x="128" y="69"/>
                  </a:cubicBezTo>
                  <a:cubicBezTo>
                    <a:pt x="128" y="68"/>
                    <a:pt x="128" y="67"/>
                    <a:pt x="128" y="66"/>
                  </a:cubicBezTo>
                  <a:cubicBezTo>
                    <a:pt x="128" y="65"/>
                    <a:pt x="127" y="65"/>
                    <a:pt x="127" y="66"/>
                  </a:cubicBezTo>
                  <a:cubicBezTo>
                    <a:pt x="126" y="68"/>
                    <a:pt x="126" y="67"/>
                    <a:pt x="126" y="69"/>
                  </a:cubicBezTo>
                  <a:cubicBezTo>
                    <a:pt x="126" y="69"/>
                    <a:pt x="127" y="72"/>
                    <a:pt x="127" y="72"/>
                  </a:cubicBezTo>
                  <a:cubicBezTo>
                    <a:pt x="126" y="73"/>
                    <a:pt x="125" y="72"/>
                    <a:pt x="125" y="75"/>
                  </a:cubicBezTo>
                  <a:close/>
                  <a:moveTo>
                    <a:pt x="127" y="60"/>
                  </a:moveTo>
                  <a:cubicBezTo>
                    <a:pt x="127" y="60"/>
                    <a:pt x="127" y="60"/>
                    <a:pt x="127" y="59"/>
                  </a:cubicBezTo>
                  <a:cubicBezTo>
                    <a:pt x="127" y="59"/>
                    <a:pt x="126" y="59"/>
                    <a:pt x="126" y="59"/>
                  </a:cubicBezTo>
                  <a:cubicBezTo>
                    <a:pt x="126" y="60"/>
                    <a:pt x="126" y="61"/>
                    <a:pt x="126" y="61"/>
                  </a:cubicBezTo>
                  <a:cubicBezTo>
                    <a:pt x="126" y="62"/>
                    <a:pt x="125" y="62"/>
                    <a:pt x="126" y="63"/>
                  </a:cubicBezTo>
                  <a:cubicBezTo>
                    <a:pt x="126" y="63"/>
                    <a:pt x="127" y="63"/>
                    <a:pt x="127" y="63"/>
                  </a:cubicBezTo>
                  <a:cubicBezTo>
                    <a:pt x="127" y="63"/>
                    <a:pt x="127" y="62"/>
                    <a:pt x="127" y="61"/>
                  </a:cubicBezTo>
                  <a:cubicBezTo>
                    <a:pt x="127" y="61"/>
                    <a:pt x="127" y="61"/>
                    <a:pt x="127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4" name="Freeform 182"/>
            <p:cNvSpPr>
              <a:spLocks noChangeArrowheads="1"/>
            </p:cNvSpPr>
            <p:nvPr/>
          </p:nvSpPr>
          <p:spPr bwMode="auto">
            <a:xfrm>
              <a:off x="657225" y="785812"/>
              <a:ext cx="146050" cy="242888"/>
            </a:xfrm>
            <a:custGeom>
              <a:avLst/>
              <a:gdLst>
                <a:gd name="T0" fmla="*/ 4 w 45"/>
                <a:gd name="T1" fmla="*/ 46 h 75"/>
                <a:gd name="T2" fmla="*/ 4 w 45"/>
                <a:gd name="T3" fmla="*/ 40 h 75"/>
                <a:gd name="T4" fmla="*/ 9 w 45"/>
                <a:gd name="T5" fmla="*/ 40 h 75"/>
                <a:gd name="T6" fmla="*/ 6 w 45"/>
                <a:gd name="T7" fmla="*/ 30 h 75"/>
                <a:gd name="T8" fmla="*/ 12 w 45"/>
                <a:gd name="T9" fmla="*/ 11 h 75"/>
                <a:gd name="T10" fmla="*/ 45 w 45"/>
                <a:gd name="T11" fmla="*/ 11 h 75"/>
                <a:gd name="T12" fmla="*/ 41 w 45"/>
                <a:gd name="T13" fmla="*/ 19 h 75"/>
                <a:gd name="T14" fmla="*/ 27 w 45"/>
                <a:gd name="T15" fmla="*/ 13 h 75"/>
                <a:gd name="T16" fmla="*/ 15 w 45"/>
                <a:gd name="T17" fmla="*/ 29 h 75"/>
                <a:gd name="T18" fmla="*/ 18 w 45"/>
                <a:gd name="T19" fmla="*/ 39 h 75"/>
                <a:gd name="T20" fmla="*/ 19 w 45"/>
                <a:gd name="T21" fmla="*/ 40 h 75"/>
                <a:gd name="T22" fmla="*/ 31 w 45"/>
                <a:gd name="T23" fmla="*/ 40 h 75"/>
                <a:gd name="T24" fmla="*/ 31 w 45"/>
                <a:gd name="T25" fmla="*/ 46 h 75"/>
                <a:gd name="T26" fmla="*/ 21 w 45"/>
                <a:gd name="T27" fmla="*/ 46 h 75"/>
                <a:gd name="T28" fmla="*/ 23 w 45"/>
                <a:gd name="T29" fmla="*/ 51 h 75"/>
                <a:gd name="T30" fmla="*/ 17 w 45"/>
                <a:gd name="T31" fmla="*/ 69 h 75"/>
                <a:gd name="T32" fmla="*/ 38 w 45"/>
                <a:gd name="T33" fmla="*/ 69 h 75"/>
                <a:gd name="T34" fmla="*/ 38 w 45"/>
                <a:gd name="T35" fmla="*/ 75 h 75"/>
                <a:gd name="T36" fmla="*/ 0 w 45"/>
                <a:gd name="T37" fmla="*/ 75 h 75"/>
                <a:gd name="T38" fmla="*/ 0 w 45"/>
                <a:gd name="T39" fmla="*/ 69 h 75"/>
                <a:gd name="T40" fmla="*/ 3 w 45"/>
                <a:gd name="T41" fmla="*/ 69 h 75"/>
                <a:gd name="T42" fmla="*/ 14 w 45"/>
                <a:gd name="T43" fmla="*/ 53 h 75"/>
                <a:gd name="T44" fmla="*/ 12 w 45"/>
                <a:gd name="T45" fmla="*/ 46 h 75"/>
                <a:gd name="T46" fmla="*/ 4 w 45"/>
                <a:gd name="T47" fmla="*/ 46 h 7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5"/>
                <a:gd name="T73" fmla="*/ 0 h 75"/>
                <a:gd name="T74" fmla="*/ 45 w 45"/>
                <a:gd name="T75" fmla="*/ 75 h 7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5" h="75">
                  <a:moveTo>
                    <a:pt x="4" y="46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7" y="37"/>
                    <a:pt x="6" y="34"/>
                    <a:pt x="6" y="30"/>
                  </a:cubicBezTo>
                  <a:cubicBezTo>
                    <a:pt x="5" y="23"/>
                    <a:pt x="7" y="16"/>
                    <a:pt x="12" y="11"/>
                  </a:cubicBezTo>
                  <a:cubicBezTo>
                    <a:pt x="22" y="0"/>
                    <a:pt x="39" y="5"/>
                    <a:pt x="45" y="11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37" y="14"/>
                    <a:pt x="34" y="13"/>
                    <a:pt x="27" y="13"/>
                  </a:cubicBezTo>
                  <a:cubicBezTo>
                    <a:pt x="19" y="13"/>
                    <a:pt x="14" y="19"/>
                    <a:pt x="15" y="29"/>
                  </a:cubicBezTo>
                  <a:cubicBezTo>
                    <a:pt x="15" y="32"/>
                    <a:pt x="17" y="36"/>
                    <a:pt x="18" y="39"/>
                  </a:cubicBezTo>
                  <a:cubicBezTo>
                    <a:pt x="18" y="39"/>
                    <a:pt x="18" y="40"/>
                    <a:pt x="19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8"/>
                    <a:pt x="22" y="49"/>
                    <a:pt x="23" y="51"/>
                  </a:cubicBezTo>
                  <a:cubicBezTo>
                    <a:pt x="24" y="57"/>
                    <a:pt x="22" y="65"/>
                    <a:pt x="17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10" y="66"/>
                    <a:pt x="16" y="62"/>
                    <a:pt x="14" y="53"/>
                  </a:cubicBezTo>
                  <a:cubicBezTo>
                    <a:pt x="14" y="51"/>
                    <a:pt x="13" y="49"/>
                    <a:pt x="12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5" name="Freeform 183"/>
            <p:cNvSpPr>
              <a:spLocks noChangeArrowheads="1"/>
            </p:cNvSpPr>
            <p:nvPr/>
          </p:nvSpPr>
          <p:spPr bwMode="auto">
            <a:xfrm>
              <a:off x="838200" y="658812"/>
              <a:ext cx="207963" cy="227013"/>
            </a:xfrm>
            <a:custGeom>
              <a:avLst/>
              <a:gdLst>
                <a:gd name="T0" fmla="*/ 55 w 131"/>
                <a:gd name="T1" fmla="*/ 143 h 143"/>
                <a:gd name="T2" fmla="*/ 55 w 131"/>
                <a:gd name="T3" fmla="*/ 98 h 143"/>
                <a:gd name="T4" fmla="*/ 25 w 131"/>
                <a:gd name="T5" fmla="*/ 98 h 143"/>
                <a:gd name="T6" fmla="*/ 25 w 131"/>
                <a:gd name="T7" fmla="*/ 84 h 143"/>
                <a:gd name="T8" fmla="*/ 55 w 131"/>
                <a:gd name="T9" fmla="*/ 84 h 143"/>
                <a:gd name="T10" fmla="*/ 55 w 131"/>
                <a:gd name="T11" fmla="*/ 74 h 143"/>
                <a:gd name="T12" fmla="*/ 25 w 131"/>
                <a:gd name="T13" fmla="*/ 74 h 143"/>
                <a:gd name="T14" fmla="*/ 25 w 131"/>
                <a:gd name="T15" fmla="*/ 62 h 143"/>
                <a:gd name="T16" fmla="*/ 53 w 131"/>
                <a:gd name="T17" fmla="*/ 62 h 143"/>
                <a:gd name="T18" fmla="*/ 0 w 131"/>
                <a:gd name="T19" fmla="*/ 0 h 143"/>
                <a:gd name="T20" fmla="*/ 23 w 131"/>
                <a:gd name="T21" fmla="*/ 0 h 143"/>
                <a:gd name="T22" fmla="*/ 66 w 131"/>
                <a:gd name="T23" fmla="*/ 47 h 143"/>
                <a:gd name="T24" fmla="*/ 109 w 131"/>
                <a:gd name="T25" fmla="*/ 0 h 143"/>
                <a:gd name="T26" fmla="*/ 131 w 131"/>
                <a:gd name="T27" fmla="*/ 0 h 143"/>
                <a:gd name="T28" fmla="*/ 76 w 131"/>
                <a:gd name="T29" fmla="*/ 62 h 143"/>
                <a:gd name="T30" fmla="*/ 106 w 131"/>
                <a:gd name="T31" fmla="*/ 62 h 143"/>
                <a:gd name="T32" fmla="*/ 106 w 131"/>
                <a:gd name="T33" fmla="*/ 74 h 143"/>
                <a:gd name="T34" fmla="*/ 74 w 131"/>
                <a:gd name="T35" fmla="*/ 74 h 143"/>
                <a:gd name="T36" fmla="*/ 74 w 131"/>
                <a:gd name="T37" fmla="*/ 84 h 143"/>
                <a:gd name="T38" fmla="*/ 106 w 131"/>
                <a:gd name="T39" fmla="*/ 84 h 143"/>
                <a:gd name="T40" fmla="*/ 106 w 131"/>
                <a:gd name="T41" fmla="*/ 98 h 143"/>
                <a:gd name="T42" fmla="*/ 74 w 131"/>
                <a:gd name="T43" fmla="*/ 98 h 143"/>
                <a:gd name="T44" fmla="*/ 74 w 131"/>
                <a:gd name="T45" fmla="*/ 143 h 143"/>
                <a:gd name="T46" fmla="*/ 55 w 131"/>
                <a:gd name="T47" fmla="*/ 143 h 143"/>
                <a:gd name="T48" fmla="*/ 55 w 131"/>
                <a:gd name="T49" fmla="*/ 143 h 1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1"/>
                <a:gd name="T76" fmla="*/ 0 h 143"/>
                <a:gd name="T77" fmla="*/ 131 w 131"/>
                <a:gd name="T78" fmla="*/ 143 h 1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1" h="143">
                  <a:moveTo>
                    <a:pt x="55" y="143"/>
                  </a:moveTo>
                  <a:lnTo>
                    <a:pt x="55" y="98"/>
                  </a:lnTo>
                  <a:lnTo>
                    <a:pt x="25" y="98"/>
                  </a:lnTo>
                  <a:lnTo>
                    <a:pt x="25" y="84"/>
                  </a:lnTo>
                  <a:lnTo>
                    <a:pt x="55" y="84"/>
                  </a:lnTo>
                  <a:lnTo>
                    <a:pt x="55" y="74"/>
                  </a:lnTo>
                  <a:lnTo>
                    <a:pt x="25" y="74"/>
                  </a:lnTo>
                  <a:lnTo>
                    <a:pt x="25" y="62"/>
                  </a:lnTo>
                  <a:lnTo>
                    <a:pt x="53" y="62"/>
                  </a:lnTo>
                  <a:lnTo>
                    <a:pt x="0" y="0"/>
                  </a:lnTo>
                  <a:lnTo>
                    <a:pt x="23" y="0"/>
                  </a:lnTo>
                  <a:lnTo>
                    <a:pt x="66" y="47"/>
                  </a:lnTo>
                  <a:lnTo>
                    <a:pt x="109" y="0"/>
                  </a:lnTo>
                  <a:lnTo>
                    <a:pt x="131" y="0"/>
                  </a:lnTo>
                  <a:lnTo>
                    <a:pt x="76" y="62"/>
                  </a:lnTo>
                  <a:lnTo>
                    <a:pt x="106" y="62"/>
                  </a:lnTo>
                  <a:lnTo>
                    <a:pt x="106" y="74"/>
                  </a:lnTo>
                  <a:lnTo>
                    <a:pt x="74" y="74"/>
                  </a:lnTo>
                  <a:lnTo>
                    <a:pt x="74" y="84"/>
                  </a:lnTo>
                  <a:lnTo>
                    <a:pt x="106" y="84"/>
                  </a:lnTo>
                  <a:lnTo>
                    <a:pt x="106" y="98"/>
                  </a:lnTo>
                  <a:lnTo>
                    <a:pt x="74" y="98"/>
                  </a:lnTo>
                  <a:lnTo>
                    <a:pt x="74" y="143"/>
                  </a:lnTo>
                  <a:lnTo>
                    <a:pt x="55" y="143"/>
                  </a:lnTo>
                  <a:lnTo>
                    <a:pt x="55" y="1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6" name="Freeform 184"/>
            <p:cNvSpPr>
              <a:spLocks noChangeArrowheads="1"/>
            </p:cNvSpPr>
            <p:nvPr/>
          </p:nvSpPr>
          <p:spPr bwMode="auto">
            <a:xfrm>
              <a:off x="142875" y="146050"/>
              <a:ext cx="854075" cy="434975"/>
            </a:xfrm>
            <a:custGeom>
              <a:avLst/>
              <a:gdLst>
                <a:gd name="T0" fmla="*/ 263 w 263"/>
                <a:gd name="T1" fmla="*/ 107 h 134"/>
                <a:gd name="T2" fmla="*/ 244 w 263"/>
                <a:gd name="T3" fmla="*/ 134 h 134"/>
                <a:gd name="T4" fmla="*/ 225 w 263"/>
                <a:gd name="T5" fmla="*/ 107 h 134"/>
                <a:gd name="T6" fmla="*/ 238 w 263"/>
                <a:gd name="T7" fmla="*/ 107 h 134"/>
                <a:gd name="T8" fmla="*/ 132 w 263"/>
                <a:gd name="T9" fmla="*/ 12 h 134"/>
                <a:gd name="T10" fmla="*/ 25 w 263"/>
                <a:gd name="T11" fmla="*/ 107 h 134"/>
                <a:gd name="T12" fmla="*/ 38 w 263"/>
                <a:gd name="T13" fmla="*/ 107 h 134"/>
                <a:gd name="T14" fmla="*/ 19 w 263"/>
                <a:gd name="T15" fmla="*/ 134 h 134"/>
                <a:gd name="T16" fmla="*/ 0 w 263"/>
                <a:gd name="T17" fmla="*/ 107 h 134"/>
                <a:gd name="T18" fmla="*/ 13 w 263"/>
                <a:gd name="T19" fmla="*/ 107 h 134"/>
                <a:gd name="T20" fmla="*/ 132 w 263"/>
                <a:gd name="T21" fmla="*/ 0 h 134"/>
                <a:gd name="T22" fmla="*/ 250 w 263"/>
                <a:gd name="T23" fmla="*/ 107 h 134"/>
                <a:gd name="T24" fmla="*/ 263 w 263"/>
                <a:gd name="T25" fmla="*/ 107 h 1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3"/>
                <a:gd name="T40" fmla="*/ 0 h 134"/>
                <a:gd name="T41" fmla="*/ 263 w 263"/>
                <a:gd name="T42" fmla="*/ 134 h 1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3" h="134">
                  <a:moveTo>
                    <a:pt x="263" y="107"/>
                  </a:moveTo>
                  <a:cubicBezTo>
                    <a:pt x="244" y="134"/>
                    <a:pt x="244" y="134"/>
                    <a:pt x="244" y="134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232" y="53"/>
                    <a:pt x="187" y="12"/>
                    <a:pt x="132" y="12"/>
                  </a:cubicBezTo>
                  <a:cubicBezTo>
                    <a:pt x="76" y="12"/>
                    <a:pt x="31" y="53"/>
                    <a:pt x="25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19" y="134"/>
                    <a:pt x="19" y="134"/>
                    <a:pt x="19" y="13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20" y="47"/>
                    <a:pt x="70" y="0"/>
                    <a:pt x="132" y="0"/>
                  </a:cubicBezTo>
                  <a:cubicBezTo>
                    <a:pt x="193" y="0"/>
                    <a:pt x="243" y="47"/>
                    <a:pt x="250" y="107"/>
                  </a:cubicBezTo>
                  <a:cubicBezTo>
                    <a:pt x="263" y="107"/>
                    <a:pt x="263" y="107"/>
                    <a:pt x="263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7" name="Freeform 185"/>
            <p:cNvSpPr>
              <a:spLocks noChangeArrowheads="1"/>
            </p:cNvSpPr>
            <p:nvPr/>
          </p:nvSpPr>
          <p:spPr bwMode="auto">
            <a:xfrm>
              <a:off x="347662" y="795337"/>
              <a:ext cx="223838" cy="233363"/>
            </a:xfrm>
            <a:custGeom>
              <a:avLst/>
              <a:gdLst>
                <a:gd name="T0" fmla="*/ 58 w 69"/>
                <a:gd name="T1" fmla="*/ 45 h 72"/>
                <a:gd name="T2" fmla="*/ 69 w 69"/>
                <a:gd name="T3" fmla="*/ 47 h 72"/>
                <a:gd name="T4" fmla="*/ 60 w 69"/>
                <a:gd name="T5" fmla="*/ 66 h 72"/>
                <a:gd name="T6" fmla="*/ 40 w 69"/>
                <a:gd name="T7" fmla="*/ 72 h 72"/>
                <a:gd name="T8" fmla="*/ 17 w 69"/>
                <a:gd name="T9" fmla="*/ 63 h 72"/>
                <a:gd name="T10" fmla="*/ 10 w 69"/>
                <a:gd name="T11" fmla="*/ 47 h 72"/>
                <a:gd name="T12" fmla="*/ 0 w 69"/>
                <a:gd name="T13" fmla="*/ 47 h 72"/>
                <a:gd name="T14" fmla="*/ 0 w 69"/>
                <a:gd name="T15" fmla="*/ 40 h 72"/>
                <a:gd name="T16" fmla="*/ 9 w 69"/>
                <a:gd name="T17" fmla="*/ 40 h 72"/>
                <a:gd name="T18" fmla="*/ 9 w 69"/>
                <a:gd name="T19" fmla="*/ 36 h 72"/>
                <a:gd name="T20" fmla="*/ 9 w 69"/>
                <a:gd name="T21" fmla="*/ 35 h 72"/>
                <a:gd name="T22" fmla="*/ 0 w 69"/>
                <a:gd name="T23" fmla="*/ 35 h 72"/>
                <a:gd name="T24" fmla="*/ 0 w 69"/>
                <a:gd name="T25" fmla="*/ 29 h 72"/>
                <a:gd name="T26" fmla="*/ 9 w 69"/>
                <a:gd name="T27" fmla="*/ 29 h 72"/>
                <a:gd name="T28" fmla="*/ 18 w 69"/>
                <a:gd name="T29" fmla="*/ 9 h 72"/>
                <a:gd name="T30" fmla="*/ 40 w 69"/>
                <a:gd name="T31" fmla="*/ 0 h 72"/>
                <a:gd name="T32" fmla="*/ 68 w 69"/>
                <a:gd name="T33" fmla="*/ 22 h 72"/>
                <a:gd name="T34" fmla="*/ 57 w 69"/>
                <a:gd name="T35" fmla="*/ 24 h 72"/>
                <a:gd name="T36" fmla="*/ 41 w 69"/>
                <a:gd name="T37" fmla="*/ 9 h 72"/>
                <a:gd name="T38" fmla="*/ 21 w 69"/>
                <a:gd name="T39" fmla="*/ 29 h 72"/>
                <a:gd name="T40" fmla="*/ 50 w 69"/>
                <a:gd name="T41" fmla="*/ 29 h 72"/>
                <a:gd name="T42" fmla="*/ 50 w 69"/>
                <a:gd name="T43" fmla="*/ 35 h 72"/>
                <a:gd name="T44" fmla="*/ 21 w 69"/>
                <a:gd name="T45" fmla="*/ 35 h 72"/>
                <a:gd name="T46" fmla="*/ 21 w 69"/>
                <a:gd name="T47" fmla="*/ 36 h 72"/>
                <a:gd name="T48" fmla="*/ 21 w 69"/>
                <a:gd name="T49" fmla="*/ 40 h 72"/>
                <a:gd name="T50" fmla="*/ 50 w 69"/>
                <a:gd name="T51" fmla="*/ 40 h 72"/>
                <a:gd name="T52" fmla="*/ 50 w 69"/>
                <a:gd name="T53" fmla="*/ 47 h 72"/>
                <a:gd name="T54" fmla="*/ 22 w 69"/>
                <a:gd name="T55" fmla="*/ 47 h 72"/>
                <a:gd name="T56" fmla="*/ 40 w 69"/>
                <a:gd name="T57" fmla="*/ 63 h 72"/>
                <a:gd name="T58" fmla="*/ 58 w 69"/>
                <a:gd name="T59" fmla="*/ 45 h 7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69"/>
                <a:gd name="T91" fmla="*/ 0 h 72"/>
                <a:gd name="T92" fmla="*/ 69 w 69"/>
                <a:gd name="T93" fmla="*/ 72 h 7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69" h="72">
                  <a:moveTo>
                    <a:pt x="58" y="45"/>
                  </a:moveTo>
                  <a:cubicBezTo>
                    <a:pt x="69" y="47"/>
                    <a:pt x="69" y="47"/>
                    <a:pt x="69" y="47"/>
                  </a:cubicBezTo>
                  <a:cubicBezTo>
                    <a:pt x="68" y="55"/>
                    <a:pt x="65" y="61"/>
                    <a:pt x="60" y="66"/>
                  </a:cubicBezTo>
                  <a:cubicBezTo>
                    <a:pt x="55" y="70"/>
                    <a:pt x="48" y="72"/>
                    <a:pt x="40" y="72"/>
                  </a:cubicBezTo>
                  <a:cubicBezTo>
                    <a:pt x="30" y="72"/>
                    <a:pt x="23" y="69"/>
                    <a:pt x="17" y="63"/>
                  </a:cubicBezTo>
                  <a:cubicBezTo>
                    <a:pt x="13" y="59"/>
                    <a:pt x="11" y="53"/>
                    <a:pt x="1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39"/>
                    <a:pt x="9" y="38"/>
                    <a:pt x="9" y="36"/>
                  </a:cubicBezTo>
                  <a:cubicBezTo>
                    <a:pt x="9" y="36"/>
                    <a:pt x="9" y="36"/>
                    <a:pt x="9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0"/>
                    <a:pt x="13" y="13"/>
                    <a:pt x="18" y="9"/>
                  </a:cubicBezTo>
                  <a:cubicBezTo>
                    <a:pt x="24" y="3"/>
                    <a:pt x="31" y="0"/>
                    <a:pt x="40" y="0"/>
                  </a:cubicBezTo>
                  <a:cubicBezTo>
                    <a:pt x="56" y="0"/>
                    <a:pt x="65" y="7"/>
                    <a:pt x="68" y="22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5" y="14"/>
                    <a:pt x="49" y="9"/>
                    <a:pt x="41" y="9"/>
                  </a:cubicBezTo>
                  <a:cubicBezTo>
                    <a:pt x="30" y="9"/>
                    <a:pt x="23" y="16"/>
                    <a:pt x="21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9"/>
                    <a:pt x="21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4" y="57"/>
                    <a:pt x="30" y="63"/>
                    <a:pt x="40" y="63"/>
                  </a:cubicBezTo>
                  <a:cubicBezTo>
                    <a:pt x="50" y="63"/>
                    <a:pt x="56" y="57"/>
                    <a:pt x="58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8" name="Freeform 186"/>
            <p:cNvSpPr>
              <a:spLocks noEditPoints="1" noChangeArrowheads="1"/>
            </p:cNvSpPr>
            <p:nvPr/>
          </p:nvSpPr>
          <p:spPr bwMode="auto">
            <a:xfrm>
              <a:off x="130175" y="608012"/>
              <a:ext cx="158750" cy="252413"/>
            </a:xfrm>
            <a:custGeom>
              <a:avLst/>
              <a:gdLst>
                <a:gd name="T0" fmla="*/ 0 w 49"/>
                <a:gd name="T1" fmla="*/ 50 h 78"/>
                <a:gd name="T2" fmla="*/ 7 w 49"/>
                <a:gd name="T3" fmla="*/ 50 h 78"/>
                <a:gd name="T4" fmla="*/ 13 w 49"/>
                <a:gd name="T5" fmla="*/ 60 h 78"/>
                <a:gd name="T6" fmla="*/ 16 w 49"/>
                <a:gd name="T7" fmla="*/ 62 h 78"/>
                <a:gd name="T8" fmla="*/ 16 w 49"/>
                <a:gd name="T9" fmla="*/ 40 h 78"/>
                <a:gd name="T10" fmla="*/ 6 w 49"/>
                <a:gd name="T11" fmla="*/ 35 h 78"/>
                <a:gd name="T12" fmla="*/ 2 w 49"/>
                <a:gd name="T13" fmla="*/ 25 h 78"/>
                <a:gd name="T14" fmla="*/ 8 w 49"/>
                <a:gd name="T15" fmla="*/ 12 h 78"/>
                <a:gd name="T16" fmla="*/ 16 w 49"/>
                <a:gd name="T17" fmla="*/ 9 h 78"/>
                <a:gd name="T18" fmla="*/ 16 w 49"/>
                <a:gd name="T19" fmla="*/ 0 h 78"/>
                <a:gd name="T20" fmla="*/ 22 w 49"/>
                <a:gd name="T21" fmla="*/ 0 h 78"/>
                <a:gd name="T22" fmla="*/ 22 w 49"/>
                <a:gd name="T23" fmla="*/ 8 h 78"/>
                <a:gd name="T24" fmla="*/ 24 w 49"/>
                <a:gd name="T25" fmla="*/ 8 h 78"/>
                <a:gd name="T26" fmla="*/ 26 w 49"/>
                <a:gd name="T27" fmla="*/ 8 h 78"/>
                <a:gd name="T28" fmla="*/ 26 w 49"/>
                <a:gd name="T29" fmla="*/ 0 h 78"/>
                <a:gd name="T30" fmla="*/ 31 w 49"/>
                <a:gd name="T31" fmla="*/ 0 h 78"/>
                <a:gd name="T32" fmla="*/ 31 w 49"/>
                <a:gd name="T33" fmla="*/ 8 h 78"/>
                <a:gd name="T34" fmla="*/ 41 w 49"/>
                <a:gd name="T35" fmla="*/ 13 h 78"/>
                <a:gd name="T36" fmla="*/ 47 w 49"/>
                <a:gd name="T37" fmla="*/ 26 h 78"/>
                <a:gd name="T38" fmla="*/ 39 w 49"/>
                <a:gd name="T39" fmla="*/ 27 h 78"/>
                <a:gd name="T40" fmla="*/ 31 w 49"/>
                <a:gd name="T41" fmla="*/ 16 h 78"/>
                <a:gd name="T42" fmla="*/ 31 w 49"/>
                <a:gd name="T43" fmla="*/ 36 h 78"/>
                <a:gd name="T44" fmla="*/ 38 w 49"/>
                <a:gd name="T45" fmla="*/ 38 h 78"/>
                <a:gd name="T46" fmla="*/ 46 w 49"/>
                <a:gd name="T47" fmla="*/ 43 h 78"/>
                <a:gd name="T48" fmla="*/ 49 w 49"/>
                <a:gd name="T49" fmla="*/ 53 h 78"/>
                <a:gd name="T50" fmla="*/ 42 w 49"/>
                <a:gd name="T51" fmla="*/ 66 h 78"/>
                <a:gd name="T52" fmla="*/ 31 w 49"/>
                <a:gd name="T53" fmla="*/ 71 h 78"/>
                <a:gd name="T54" fmla="*/ 31 w 49"/>
                <a:gd name="T55" fmla="*/ 78 h 78"/>
                <a:gd name="T56" fmla="*/ 26 w 49"/>
                <a:gd name="T57" fmla="*/ 78 h 78"/>
                <a:gd name="T58" fmla="*/ 26 w 49"/>
                <a:gd name="T59" fmla="*/ 71 h 78"/>
                <a:gd name="T60" fmla="*/ 22 w 49"/>
                <a:gd name="T61" fmla="*/ 71 h 78"/>
                <a:gd name="T62" fmla="*/ 22 w 49"/>
                <a:gd name="T63" fmla="*/ 78 h 78"/>
                <a:gd name="T64" fmla="*/ 16 w 49"/>
                <a:gd name="T65" fmla="*/ 78 h 78"/>
                <a:gd name="T66" fmla="*/ 16 w 49"/>
                <a:gd name="T67" fmla="*/ 70 h 78"/>
                <a:gd name="T68" fmla="*/ 7 w 49"/>
                <a:gd name="T69" fmla="*/ 65 h 78"/>
                <a:gd name="T70" fmla="*/ 0 w 49"/>
                <a:gd name="T71" fmla="*/ 50 h 78"/>
                <a:gd name="T72" fmla="*/ 22 w 49"/>
                <a:gd name="T73" fmla="*/ 64 h 78"/>
                <a:gd name="T74" fmla="*/ 26 w 49"/>
                <a:gd name="T75" fmla="*/ 64 h 78"/>
                <a:gd name="T76" fmla="*/ 26 w 49"/>
                <a:gd name="T77" fmla="*/ 42 h 78"/>
                <a:gd name="T78" fmla="*/ 22 w 49"/>
                <a:gd name="T79" fmla="*/ 42 h 78"/>
                <a:gd name="T80" fmla="*/ 22 w 49"/>
                <a:gd name="T81" fmla="*/ 42 h 78"/>
                <a:gd name="T82" fmla="*/ 22 w 49"/>
                <a:gd name="T83" fmla="*/ 64 h 78"/>
                <a:gd name="T84" fmla="*/ 31 w 49"/>
                <a:gd name="T85" fmla="*/ 63 h 78"/>
                <a:gd name="T86" fmla="*/ 37 w 49"/>
                <a:gd name="T87" fmla="*/ 61 h 78"/>
                <a:gd name="T88" fmla="*/ 41 w 49"/>
                <a:gd name="T89" fmla="*/ 53 h 78"/>
                <a:gd name="T90" fmla="*/ 37 w 49"/>
                <a:gd name="T91" fmla="*/ 47 h 78"/>
                <a:gd name="T92" fmla="*/ 31 w 49"/>
                <a:gd name="T93" fmla="*/ 44 h 78"/>
                <a:gd name="T94" fmla="*/ 31 w 49"/>
                <a:gd name="T95" fmla="*/ 63 h 78"/>
                <a:gd name="T96" fmla="*/ 26 w 49"/>
                <a:gd name="T97" fmla="*/ 15 h 78"/>
                <a:gd name="T98" fmla="*/ 24 w 49"/>
                <a:gd name="T99" fmla="*/ 15 h 78"/>
                <a:gd name="T100" fmla="*/ 22 w 49"/>
                <a:gd name="T101" fmla="*/ 15 h 78"/>
                <a:gd name="T102" fmla="*/ 22 w 49"/>
                <a:gd name="T103" fmla="*/ 33 h 78"/>
                <a:gd name="T104" fmla="*/ 25 w 49"/>
                <a:gd name="T105" fmla="*/ 34 h 78"/>
                <a:gd name="T106" fmla="*/ 26 w 49"/>
                <a:gd name="T107" fmla="*/ 34 h 78"/>
                <a:gd name="T108" fmla="*/ 26 w 49"/>
                <a:gd name="T109" fmla="*/ 15 h 78"/>
                <a:gd name="T110" fmla="*/ 16 w 49"/>
                <a:gd name="T111" fmla="*/ 16 h 78"/>
                <a:gd name="T112" fmla="*/ 10 w 49"/>
                <a:gd name="T113" fmla="*/ 24 h 78"/>
                <a:gd name="T114" fmla="*/ 13 w 49"/>
                <a:gd name="T115" fmla="*/ 30 h 78"/>
                <a:gd name="T116" fmla="*/ 16 w 49"/>
                <a:gd name="T117" fmla="*/ 31 h 78"/>
                <a:gd name="T118" fmla="*/ 16 w 49"/>
                <a:gd name="T119" fmla="*/ 16 h 7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9"/>
                <a:gd name="T181" fmla="*/ 0 h 78"/>
                <a:gd name="T182" fmla="*/ 49 w 49"/>
                <a:gd name="T183" fmla="*/ 78 h 7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9" h="78">
                  <a:moveTo>
                    <a:pt x="0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8" y="55"/>
                    <a:pt x="10" y="58"/>
                    <a:pt x="13" y="60"/>
                  </a:cubicBezTo>
                  <a:cubicBezTo>
                    <a:pt x="14" y="61"/>
                    <a:pt x="15" y="61"/>
                    <a:pt x="16" y="62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1" y="38"/>
                    <a:pt x="8" y="37"/>
                    <a:pt x="6" y="35"/>
                  </a:cubicBezTo>
                  <a:cubicBezTo>
                    <a:pt x="4" y="32"/>
                    <a:pt x="2" y="28"/>
                    <a:pt x="2" y="25"/>
                  </a:cubicBezTo>
                  <a:cubicBezTo>
                    <a:pt x="2" y="19"/>
                    <a:pt x="4" y="15"/>
                    <a:pt x="8" y="12"/>
                  </a:cubicBezTo>
                  <a:cubicBezTo>
                    <a:pt x="11" y="11"/>
                    <a:pt x="13" y="9"/>
                    <a:pt x="16" y="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3" y="8"/>
                    <a:pt x="24" y="8"/>
                  </a:cubicBezTo>
                  <a:cubicBezTo>
                    <a:pt x="24" y="8"/>
                    <a:pt x="25" y="8"/>
                    <a:pt x="26" y="8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5" y="9"/>
                    <a:pt x="38" y="11"/>
                    <a:pt x="41" y="13"/>
                  </a:cubicBezTo>
                  <a:cubicBezTo>
                    <a:pt x="45" y="16"/>
                    <a:pt x="47" y="21"/>
                    <a:pt x="47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1"/>
                    <a:pt x="36" y="18"/>
                    <a:pt x="31" y="1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4" y="36"/>
                    <a:pt x="36" y="37"/>
                    <a:pt x="38" y="38"/>
                  </a:cubicBezTo>
                  <a:cubicBezTo>
                    <a:pt x="41" y="39"/>
                    <a:pt x="43" y="41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ubicBezTo>
                    <a:pt x="49" y="59"/>
                    <a:pt x="46" y="63"/>
                    <a:pt x="42" y="66"/>
                  </a:cubicBezTo>
                  <a:cubicBezTo>
                    <a:pt x="39" y="69"/>
                    <a:pt x="35" y="70"/>
                    <a:pt x="31" y="71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4" y="71"/>
                    <a:pt x="23" y="71"/>
                    <a:pt x="22" y="71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2" y="69"/>
                    <a:pt x="9" y="67"/>
                    <a:pt x="7" y="65"/>
                  </a:cubicBezTo>
                  <a:cubicBezTo>
                    <a:pt x="2" y="61"/>
                    <a:pt x="0" y="56"/>
                    <a:pt x="0" y="50"/>
                  </a:cubicBezTo>
                  <a:close/>
                  <a:moveTo>
                    <a:pt x="22" y="64"/>
                  </a:moveTo>
                  <a:cubicBezTo>
                    <a:pt x="23" y="64"/>
                    <a:pt x="24" y="64"/>
                    <a:pt x="26" y="6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4" y="42"/>
                    <a:pt x="23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64"/>
                    <a:pt x="22" y="64"/>
                    <a:pt x="22" y="64"/>
                  </a:cubicBezTo>
                  <a:close/>
                  <a:moveTo>
                    <a:pt x="31" y="63"/>
                  </a:moveTo>
                  <a:cubicBezTo>
                    <a:pt x="34" y="63"/>
                    <a:pt x="36" y="62"/>
                    <a:pt x="37" y="61"/>
                  </a:cubicBezTo>
                  <a:cubicBezTo>
                    <a:pt x="40" y="59"/>
                    <a:pt x="41" y="56"/>
                    <a:pt x="41" y="53"/>
                  </a:cubicBezTo>
                  <a:cubicBezTo>
                    <a:pt x="41" y="51"/>
                    <a:pt x="40" y="48"/>
                    <a:pt x="37" y="47"/>
                  </a:cubicBezTo>
                  <a:cubicBezTo>
                    <a:pt x="36" y="46"/>
                    <a:pt x="34" y="45"/>
                    <a:pt x="31" y="44"/>
                  </a:cubicBezTo>
                  <a:cubicBezTo>
                    <a:pt x="31" y="63"/>
                    <a:pt x="31" y="63"/>
                    <a:pt x="31" y="63"/>
                  </a:cubicBezTo>
                  <a:close/>
                  <a:moveTo>
                    <a:pt x="26" y="15"/>
                  </a:moveTo>
                  <a:cubicBezTo>
                    <a:pt x="25" y="15"/>
                    <a:pt x="25" y="15"/>
                    <a:pt x="24" y="15"/>
                  </a:cubicBezTo>
                  <a:cubicBezTo>
                    <a:pt x="23" y="15"/>
                    <a:pt x="22" y="15"/>
                    <a:pt x="22" y="15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4" y="34"/>
                    <a:pt x="25" y="34"/>
                  </a:cubicBezTo>
                  <a:cubicBezTo>
                    <a:pt x="25" y="34"/>
                    <a:pt x="25" y="34"/>
                    <a:pt x="26" y="34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16" y="16"/>
                  </a:moveTo>
                  <a:cubicBezTo>
                    <a:pt x="12" y="17"/>
                    <a:pt x="10" y="20"/>
                    <a:pt x="10" y="24"/>
                  </a:cubicBezTo>
                  <a:cubicBezTo>
                    <a:pt x="10" y="27"/>
                    <a:pt x="11" y="28"/>
                    <a:pt x="13" y="30"/>
                  </a:cubicBezTo>
                  <a:cubicBezTo>
                    <a:pt x="14" y="30"/>
                    <a:pt x="15" y="31"/>
                    <a:pt x="16" y="31"/>
                  </a:cubicBezTo>
                  <a:cubicBezTo>
                    <a:pt x="16" y="16"/>
                    <a:pt x="16" y="16"/>
                    <a:pt x="16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99" name="组合 317"/>
          <p:cNvGrpSpPr/>
          <p:nvPr/>
        </p:nvGrpSpPr>
        <p:grpSpPr bwMode="auto">
          <a:xfrm>
            <a:off x="5300663" y="5421313"/>
            <a:ext cx="442912" cy="442912"/>
            <a:chOff x="0" y="0"/>
            <a:chExt cx="1149350" cy="1149351"/>
          </a:xfrm>
        </p:grpSpPr>
        <p:sp>
          <p:nvSpPr>
            <p:cNvPr id="39100" name="Oval 9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1" name="Freeform 187"/>
            <p:cNvSpPr>
              <a:spLocks noChangeArrowheads="1"/>
            </p:cNvSpPr>
            <p:nvPr/>
          </p:nvSpPr>
          <p:spPr bwMode="auto">
            <a:xfrm>
              <a:off x="317500" y="223838"/>
              <a:ext cx="831850" cy="925513"/>
            </a:xfrm>
            <a:custGeom>
              <a:avLst/>
              <a:gdLst>
                <a:gd name="T0" fmla="*/ 55 w 256"/>
                <a:gd name="T1" fmla="*/ 0 h 285"/>
                <a:gd name="T2" fmla="*/ 138 w 256"/>
                <a:gd name="T3" fmla="*/ 0 h 285"/>
                <a:gd name="T4" fmla="*/ 138 w 256"/>
                <a:gd name="T5" fmla="*/ 0 h 285"/>
                <a:gd name="T6" fmla="*/ 256 w 256"/>
                <a:gd name="T7" fmla="*/ 118 h 285"/>
                <a:gd name="T8" fmla="*/ 79 w 256"/>
                <a:gd name="T9" fmla="*/ 285 h 285"/>
                <a:gd name="T10" fmla="*/ 49 w 256"/>
                <a:gd name="T11" fmla="*/ 283 h 285"/>
                <a:gd name="T12" fmla="*/ 1 w 256"/>
                <a:gd name="T13" fmla="*/ 233 h 285"/>
                <a:gd name="T14" fmla="*/ 1 w 256"/>
                <a:gd name="T15" fmla="*/ 233 h 285"/>
                <a:gd name="T16" fmla="*/ 0 w 256"/>
                <a:gd name="T17" fmla="*/ 232 h 285"/>
                <a:gd name="T18" fmla="*/ 0 w 256"/>
                <a:gd name="T19" fmla="*/ 100 h 285"/>
                <a:gd name="T20" fmla="*/ 55 w 256"/>
                <a:gd name="T21" fmla="*/ 96 h 285"/>
                <a:gd name="T22" fmla="*/ 55 w 256"/>
                <a:gd name="T23" fmla="*/ 0 h 28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6"/>
                <a:gd name="T37" fmla="*/ 0 h 285"/>
                <a:gd name="T38" fmla="*/ 256 w 256"/>
                <a:gd name="T39" fmla="*/ 285 h 28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6" h="285">
                  <a:moveTo>
                    <a:pt x="55" y="0"/>
                  </a:move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1" y="211"/>
                    <a:pt x="174" y="285"/>
                    <a:pt x="79" y="285"/>
                  </a:cubicBezTo>
                  <a:cubicBezTo>
                    <a:pt x="69" y="285"/>
                    <a:pt x="59" y="284"/>
                    <a:pt x="49" y="283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55" y="0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2" name="Freeform 188"/>
            <p:cNvSpPr>
              <a:spLocks noEditPoints="1" noChangeArrowheads="1"/>
            </p:cNvSpPr>
            <p:nvPr/>
          </p:nvSpPr>
          <p:spPr bwMode="auto">
            <a:xfrm>
              <a:off x="317500" y="204788"/>
              <a:ext cx="452438" cy="798513"/>
            </a:xfrm>
            <a:custGeom>
              <a:avLst/>
              <a:gdLst>
                <a:gd name="T0" fmla="*/ 139 w 139"/>
                <a:gd name="T1" fmla="*/ 11 h 246"/>
                <a:gd name="T2" fmla="*/ 55 w 139"/>
                <a:gd name="T3" fmla="*/ 11 h 246"/>
                <a:gd name="T4" fmla="*/ 139 w 139"/>
                <a:gd name="T5" fmla="*/ 25 h 246"/>
                <a:gd name="T6" fmla="*/ 85 w 139"/>
                <a:gd name="T7" fmla="*/ 106 h 246"/>
                <a:gd name="T8" fmla="*/ 0 w 139"/>
                <a:gd name="T9" fmla="*/ 106 h 246"/>
                <a:gd name="T10" fmla="*/ 85 w 139"/>
                <a:gd name="T11" fmla="*/ 237 h 246"/>
                <a:gd name="T12" fmla="*/ 43 w 139"/>
                <a:gd name="T13" fmla="*/ 229 h 246"/>
                <a:gd name="T14" fmla="*/ 0 w 139"/>
                <a:gd name="T15" fmla="*/ 237 h 246"/>
                <a:gd name="T16" fmla="*/ 85 w 139"/>
                <a:gd name="T17" fmla="*/ 219 h 246"/>
                <a:gd name="T18" fmla="*/ 43 w 139"/>
                <a:gd name="T19" fmla="*/ 210 h 246"/>
                <a:gd name="T20" fmla="*/ 0 w 139"/>
                <a:gd name="T21" fmla="*/ 219 h 246"/>
                <a:gd name="T22" fmla="*/ 85 w 139"/>
                <a:gd name="T23" fmla="*/ 200 h 246"/>
                <a:gd name="T24" fmla="*/ 43 w 139"/>
                <a:gd name="T25" fmla="*/ 191 h 246"/>
                <a:gd name="T26" fmla="*/ 0 w 139"/>
                <a:gd name="T27" fmla="*/ 200 h 246"/>
                <a:gd name="T28" fmla="*/ 85 w 139"/>
                <a:gd name="T29" fmla="*/ 181 h 246"/>
                <a:gd name="T30" fmla="*/ 43 w 139"/>
                <a:gd name="T31" fmla="*/ 173 h 246"/>
                <a:gd name="T32" fmla="*/ 0 w 139"/>
                <a:gd name="T33" fmla="*/ 181 h 246"/>
                <a:gd name="T34" fmla="*/ 85 w 139"/>
                <a:gd name="T35" fmla="*/ 162 h 246"/>
                <a:gd name="T36" fmla="*/ 43 w 139"/>
                <a:gd name="T37" fmla="*/ 154 h 246"/>
                <a:gd name="T38" fmla="*/ 0 w 139"/>
                <a:gd name="T39" fmla="*/ 162 h 246"/>
                <a:gd name="T40" fmla="*/ 85 w 139"/>
                <a:gd name="T41" fmla="*/ 144 h 246"/>
                <a:gd name="T42" fmla="*/ 43 w 139"/>
                <a:gd name="T43" fmla="*/ 135 h 246"/>
                <a:gd name="T44" fmla="*/ 0 w 139"/>
                <a:gd name="T45" fmla="*/ 144 h 246"/>
                <a:gd name="T46" fmla="*/ 85 w 139"/>
                <a:gd name="T47" fmla="*/ 125 h 246"/>
                <a:gd name="T48" fmla="*/ 43 w 139"/>
                <a:gd name="T49" fmla="*/ 116 h 246"/>
                <a:gd name="T50" fmla="*/ 0 w 139"/>
                <a:gd name="T51" fmla="*/ 125 h 246"/>
                <a:gd name="T52" fmla="*/ 139 w 139"/>
                <a:gd name="T53" fmla="*/ 213 h 246"/>
                <a:gd name="T54" fmla="*/ 97 w 139"/>
                <a:gd name="T55" fmla="*/ 205 h 246"/>
                <a:gd name="T56" fmla="*/ 87 w 139"/>
                <a:gd name="T57" fmla="*/ 220 h 246"/>
                <a:gd name="T58" fmla="*/ 139 w 139"/>
                <a:gd name="T59" fmla="*/ 195 h 246"/>
                <a:gd name="T60" fmla="*/ 97 w 139"/>
                <a:gd name="T61" fmla="*/ 186 h 246"/>
                <a:gd name="T62" fmla="*/ 87 w 139"/>
                <a:gd name="T63" fmla="*/ 201 h 246"/>
                <a:gd name="T64" fmla="*/ 139 w 139"/>
                <a:gd name="T65" fmla="*/ 176 h 246"/>
                <a:gd name="T66" fmla="*/ 97 w 139"/>
                <a:gd name="T67" fmla="*/ 167 h 246"/>
                <a:gd name="T68" fmla="*/ 87 w 139"/>
                <a:gd name="T69" fmla="*/ 182 h 246"/>
                <a:gd name="T70" fmla="*/ 139 w 139"/>
                <a:gd name="T71" fmla="*/ 157 h 246"/>
                <a:gd name="T72" fmla="*/ 97 w 139"/>
                <a:gd name="T73" fmla="*/ 148 h 246"/>
                <a:gd name="T74" fmla="*/ 87 w 139"/>
                <a:gd name="T75" fmla="*/ 163 h 246"/>
                <a:gd name="T76" fmla="*/ 97 w 139"/>
                <a:gd name="T77" fmla="*/ 0 h 246"/>
                <a:gd name="T78" fmla="*/ 97 w 139"/>
                <a:gd name="T79" fmla="*/ 13 h 246"/>
                <a:gd name="T80" fmla="*/ 97 w 139"/>
                <a:gd name="T81" fmla="*/ 0 h 246"/>
                <a:gd name="T82" fmla="*/ 139 w 139"/>
                <a:gd name="T83" fmla="*/ 124 h 246"/>
                <a:gd name="T84" fmla="*/ 87 w 139"/>
                <a:gd name="T85" fmla="*/ 129 h 246"/>
                <a:gd name="T86" fmla="*/ 139 w 139"/>
                <a:gd name="T87" fmla="*/ 138 h 246"/>
                <a:gd name="T88" fmla="*/ 139 w 139"/>
                <a:gd name="T89" fmla="*/ 105 h 246"/>
                <a:gd name="T90" fmla="*/ 87 w 139"/>
                <a:gd name="T91" fmla="*/ 110 h 246"/>
                <a:gd name="T92" fmla="*/ 139 w 139"/>
                <a:gd name="T93" fmla="*/ 119 h 246"/>
                <a:gd name="T94" fmla="*/ 139 w 139"/>
                <a:gd name="T95" fmla="*/ 86 h 246"/>
                <a:gd name="T96" fmla="*/ 55 w 139"/>
                <a:gd name="T97" fmla="*/ 86 h 246"/>
                <a:gd name="T98" fmla="*/ 87 w 139"/>
                <a:gd name="T99" fmla="*/ 104 h 246"/>
                <a:gd name="T100" fmla="*/ 139 w 139"/>
                <a:gd name="T101" fmla="*/ 100 h 246"/>
                <a:gd name="T102" fmla="*/ 139 w 139"/>
                <a:gd name="T103" fmla="*/ 68 h 246"/>
                <a:gd name="T104" fmla="*/ 55 w 139"/>
                <a:gd name="T105" fmla="*/ 68 h 246"/>
                <a:gd name="T106" fmla="*/ 139 w 139"/>
                <a:gd name="T107" fmla="*/ 82 h 246"/>
                <a:gd name="T108" fmla="*/ 139 w 139"/>
                <a:gd name="T109" fmla="*/ 49 h 246"/>
                <a:gd name="T110" fmla="*/ 55 w 139"/>
                <a:gd name="T111" fmla="*/ 49 h 246"/>
                <a:gd name="T112" fmla="*/ 139 w 139"/>
                <a:gd name="T113" fmla="*/ 63 h 246"/>
                <a:gd name="T114" fmla="*/ 139 w 139"/>
                <a:gd name="T115" fmla="*/ 30 h 246"/>
                <a:gd name="T116" fmla="*/ 55 w 139"/>
                <a:gd name="T117" fmla="*/ 30 h 246"/>
                <a:gd name="T118" fmla="*/ 139 w 139"/>
                <a:gd name="T119" fmla="*/ 44 h 2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39"/>
                <a:gd name="T181" fmla="*/ 0 h 246"/>
                <a:gd name="T182" fmla="*/ 139 w 139"/>
                <a:gd name="T183" fmla="*/ 246 h 24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39" h="246">
                  <a:moveTo>
                    <a:pt x="139" y="25"/>
                  </a:moveTo>
                  <a:cubicBezTo>
                    <a:pt x="139" y="11"/>
                    <a:pt x="139" y="11"/>
                    <a:pt x="139" y="11"/>
                  </a:cubicBezTo>
                  <a:cubicBezTo>
                    <a:pt x="135" y="14"/>
                    <a:pt x="117" y="17"/>
                    <a:pt x="97" y="17"/>
                  </a:cubicBezTo>
                  <a:cubicBezTo>
                    <a:pt x="76" y="17"/>
                    <a:pt x="58" y="14"/>
                    <a:pt x="55" y="11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34"/>
                    <a:pt x="139" y="34"/>
                    <a:pt x="139" y="25"/>
                  </a:cubicBezTo>
                  <a:close/>
                  <a:moveTo>
                    <a:pt x="43" y="99"/>
                  </a:moveTo>
                  <a:cubicBezTo>
                    <a:pt x="66" y="99"/>
                    <a:pt x="85" y="102"/>
                    <a:pt x="85" y="106"/>
                  </a:cubicBezTo>
                  <a:cubicBezTo>
                    <a:pt x="85" y="110"/>
                    <a:pt x="66" y="113"/>
                    <a:pt x="43" y="113"/>
                  </a:cubicBezTo>
                  <a:cubicBezTo>
                    <a:pt x="19" y="113"/>
                    <a:pt x="0" y="110"/>
                    <a:pt x="0" y="106"/>
                  </a:cubicBezTo>
                  <a:cubicBezTo>
                    <a:pt x="0" y="102"/>
                    <a:pt x="19" y="99"/>
                    <a:pt x="43" y="99"/>
                  </a:cubicBezTo>
                  <a:close/>
                  <a:moveTo>
                    <a:pt x="85" y="237"/>
                  </a:moveTo>
                  <a:cubicBezTo>
                    <a:pt x="85" y="224"/>
                    <a:pt x="85" y="224"/>
                    <a:pt x="85" y="224"/>
                  </a:cubicBezTo>
                  <a:cubicBezTo>
                    <a:pt x="81" y="227"/>
                    <a:pt x="63" y="229"/>
                    <a:pt x="43" y="229"/>
                  </a:cubicBezTo>
                  <a:cubicBezTo>
                    <a:pt x="22" y="229"/>
                    <a:pt x="4" y="227"/>
                    <a:pt x="0" y="224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46"/>
                    <a:pt x="85" y="246"/>
                    <a:pt x="85" y="237"/>
                  </a:cubicBezTo>
                  <a:close/>
                  <a:moveTo>
                    <a:pt x="85" y="219"/>
                  </a:moveTo>
                  <a:cubicBezTo>
                    <a:pt x="85" y="205"/>
                    <a:pt x="85" y="205"/>
                    <a:pt x="85" y="205"/>
                  </a:cubicBezTo>
                  <a:cubicBezTo>
                    <a:pt x="81" y="208"/>
                    <a:pt x="63" y="210"/>
                    <a:pt x="43" y="210"/>
                  </a:cubicBezTo>
                  <a:cubicBezTo>
                    <a:pt x="22" y="210"/>
                    <a:pt x="4" y="208"/>
                    <a:pt x="0" y="205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8"/>
                    <a:pt x="85" y="228"/>
                    <a:pt x="85" y="219"/>
                  </a:cubicBezTo>
                  <a:close/>
                  <a:moveTo>
                    <a:pt x="85" y="200"/>
                  </a:moveTo>
                  <a:cubicBezTo>
                    <a:pt x="85" y="186"/>
                    <a:pt x="85" y="186"/>
                    <a:pt x="85" y="186"/>
                  </a:cubicBezTo>
                  <a:cubicBezTo>
                    <a:pt x="81" y="189"/>
                    <a:pt x="63" y="191"/>
                    <a:pt x="43" y="191"/>
                  </a:cubicBezTo>
                  <a:cubicBezTo>
                    <a:pt x="22" y="191"/>
                    <a:pt x="4" y="189"/>
                    <a:pt x="0" y="186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09"/>
                    <a:pt x="85" y="209"/>
                    <a:pt x="85" y="200"/>
                  </a:cubicBezTo>
                  <a:close/>
                  <a:moveTo>
                    <a:pt x="85" y="181"/>
                  </a:moveTo>
                  <a:cubicBezTo>
                    <a:pt x="85" y="167"/>
                    <a:pt x="85" y="167"/>
                    <a:pt x="85" y="167"/>
                  </a:cubicBezTo>
                  <a:cubicBezTo>
                    <a:pt x="81" y="170"/>
                    <a:pt x="63" y="173"/>
                    <a:pt x="43" y="173"/>
                  </a:cubicBezTo>
                  <a:cubicBezTo>
                    <a:pt x="22" y="173"/>
                    <a:pt x="4" y="170"/>
                    <a:pt x="0" y="16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90"/>
                    <a:pt x="85" y="190"/>
                    <a:pt x="85" y="181"/>
                  </a:cubicBezTo>
                  <a:close/>
                  <a:moveTo>
                    <a:pt x="85" y="162"/>
                  </a:moveTo>
                  <a:cubicBezTo>
                    <a:pt x="85" y="149"/>
                    <a:pt x="85" y="149"/>
                    <a:pt x="85" y="149"/>
                  </a:cubicBezTo>
                  <a:cubicBezTo>
                    <a:pt x="81" y="152"/>
                    <a:pt x="63" y="154"/>
                    <a:pt x="43" y="154"/>
                  </a:cubicBezTo>
                  <a:cubicBezTo>
                    <a:pt x="22" y="154"/>
                    <a:pt x="4" y="152"/>
                    <a:pt x="0" y="149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1"/>
                    <a:pt x="85" y="171"/>
                    <a:pt x="85" y="162"/>
                  </a:cubicBezTo>
                  <a:close/>
                  <a:moveTo>
                    <a:pt x="85" y="144"/>
                  </a:moveTo>
                  <a:cubicBezTo>
                    <a:pt x="85" y="130"/>
                    <a:pt x="85" y="130"/>
                    <a:pt x="85" y="130"/>
                  </a:cubicBezTo>
                  <a:cubicBezTo>
                    <a:pt x="81" y="133"/>
                    <a:pt x="63" y="135"/>
                    <a:pt x="43" y="135"/>
                  </a:cubicBezTo>
                  <a:cubicBezTo>
                    <a:pt x="22" y="135"/>
                    <a:pt x="4" y="133"/>
                    <a:pt x="0" y="130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2"/>
                    <a:pt x="85" y="152"/>
                    <a:pt x="85" y="144"/>
                  </a:cubicBezTo>
                  <a:close/>
                  <a:moveTo>
                    <a:pt x="85" y="125"/>
                  </a:moveTo>
                  <a:cubicBezTo>
                    <a:pt x="85" y="111"/>
                    <a:pt x="85" y="111"/>
                    <a:pt x="85" y="111"/>
                  </a:cubicBezTo>
                  <a:cubicBezTo>
                    <a:pt x="81" y="114"/>
                    <a:pt x="63" y="116"/>
                    <a:pt x="43" y="116"/>
                  </a:cubicBezTo>
                  <a:cubicBezTo>
                    <a:pt x="22" y="116"/>
                    <a:pt x="4" y="114"/>
                    <a:pt x="0" y="111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34"/>
                    <a:pt x="85" y="134"/>
                    <a:pt x="85" y="125"/>
                  </a:cubicBezTo>
                  <a:close/>
                  <a:moveTo>
                    <a:pt x="139" y="213"/>
                  </a:moveTo>
                  <a:cubicBezTo>
                    <a:pt x="139" y="199"/>
                    <a:pt x="139" y="199"/>
                    <a:pt x="139" y="199"/>
                  </a:cubicBezTo>
                  <a:cubicBezTo>
                    <a:pt x="135" y="202"/>
                    <a:pt x="117" y="205"/>
                    <a:pt x="97" y="205"/>
                  </a:cubicBezTo>
                  <a:cubicBezTo>
                    <a:pt x="93" y="205"/>
                    <a:pt x="90" y="205"/>
                    <a:pt x="87" y="205"/>
                  </a:cubicBezTo>
                  <a:cubicBezTo>
                    <a:pt x="87" y="220"/>
                    <a:pt x="87" y="220"/>
                    <a:pt x="87" y="220"/>
                  </a:cubicBezTo>
                  <a:cubicBezTo>
                    <a:pt x="111" y="220"/>
                    <a:pt x="139" y="218"/>
                    <a:pt x="139" y="213"/>
                  </a:cubicBezTo>
                  <a:close/>
                  <a:moveTo>
                    <a:pt x="139" y="195"/>
                  </a:moveTo>
                  <a:cubicBezTo>
                    <a:pt x="139" y="181"/>
                    <a:pt x="139" y="181"/>
                    <a:pt x="139" y="181"/>
                  </a:cubicBezTo>
                  <a:cubicBezTo>
                    <a:pt x="135" y="184"/>
                    <a:pt x="117" y="186"/>
                    <a:pt x="97" y="186"/>
                  </a:cubicBezTo>
                  <a:cubicBezTo>
                    <a:pt x="93" y="186"/>
                    <a:pt x="90" y="186"/>
                    <a:pt x="87" y="186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111" y="202"/>
                    <a:pt x="139" y="200"/>
                    <a:pt x="139" y="195"/>
                  </a:cubicBezTo>
                  <a:close/>
                  <a:moveTo>
                    <a:pt x="139" y="176"/>
                  </a:moveTo>
                  <a:cubicBezTo>
                    <a:pt x="139" y="162"/>
                    <a:pt x="139" y="162"/>
                    <a:pt x="139" y="162"/>
                  </a:cubicBezTo>
                  <a:cubicBezTo>
                    <a:pt x="135" y="165"/>
                    <a:pt x="117" y="167"/>
                    <a:pt x="97" y="167"/>
                  </a:cubicBezTo>
                  <a:cubicBezTo>
                    <a:pt x="93" y="167"/>
                    <a:pt x="90" y="167"/>
                    <a:pt x="87" y="167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111" y="183"/>
                    <a:pt x="139" y="181"/>
                    <a:pt x="139" y="176"/>
                  </a:cubicBezTo>
                  <a:close/>
                  <a:moveTo>
                    <a:pt x="139" y="157"/>
                  </a:moveTo>
                  <a:cubicBezTo>
                    <a:pt x="139" y="143"/>
                    <a:pt x="139" y="143"/>
                    <a:pt x="139" y="143"/>
                  </a:cubicBezTo>
                  <a:cubicBezTo>
                    <a:pt x="135" y="146"/>
                    <a:pt x="117" y="148"/>
                    <a:pt x="97" y="148"/>
                  </a:cubicBezTo>
                  <a:cubicBezTo>
                    <a:pt x="93" y="148"/>
                    <a:pt x="90" y="148"/>
                    <a:pt x="87" y="148"/>
                  </a:cubicBezTo>
                  <a:cubicBezTo>
                    <a:pt x="87" y="163"/>
                    <a:pt x="87" y="163"/>
                    <a:pt x="87" y="163"/>
                  </a:cubicBezTo>
                  <a:cubicBezTo>
                    <a:pt x="111" y="164"/>
                    <a:pt x="139" y="162"/>
                    <a:pt x="139" y="157"/>
                  </a:cubicBezTo>
                  <a:close/>
                  <a:moveTo>
                    <a:pt x="97" y="0"/>
                  </a:moveTo>
                  <a:cubicBezTo>
                    <a:pt x="120" y="0"/>
                    <a:pt x="139" y="3"/>
                    <a:pt x="139" y="6"/>
                  </a:cubicBezTo>
                  <a:cubicBezTo>
                    <a:pt x="139" y="10"/>
                    <a:pt x="120" y="13"/>
                    <a:pt x="97" y="13"/>
                  </a:cubicBezTo>
                  <a:cubicBezTo>
                    <a:pt x="73" y="13"/>
                    <a:pt x="55" y="10"/>
                    <a:pt x="55" y="6"/>
                  </a:cubicBezTo>
                  <a:cubicBezTo>
                    <a:pt x="55" y="3"/>
                    <a:pt x="73" y="0"/>
                    <a:pt x="97" y="0"/>
                  </a:cubicBezTo>
                  <a:close/>
                  <a:moveTo>
                    <a:pt x="139" y="138"/>
                  </a:moveTo>
                  <a:cubicBezTo>
                    <a:pt x="139" y="124"/>
                    <a:pt x="139" y="124"/>
                    <a:pt x="139" y="124"/>
                  </a:cubicBezTo>
                  <a:cubicBezTo>
                    <a:pt x="135" y="127"/>
                    <a:pt x="117" y="129"/>
                    <a:pt x="97" y="129"/>
                  </a:cubicBezTo>
                  <a:cubicBezTo>
                    <a:pt x="93" y="129"/>
                    <a:pt x="90" y="129"/>
                    <a:pt x="87" y="129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111" y="145"/>
                    <a:pt x="139" y="143"/>
                    <a:pt x="139" y="138"/>
                  </a:cubicBezTo>
                  <a:close/>
                  <a:moveTo>
                    <a:pt x="139" y="119"/>
                  </a:moveTo>
                  <a:cubicBezTo>
                    <a:pt x="139" y="105"/>
                    <a:pt x="139" y="105"/>
                    <a:pt x="139" y="105"/>
                  </a:cubicBezTo>
                  <a:cubicBezTo>
                    <a:pt x="135" y="108"/>
                    <a:pt x="117" y="111"/>
                    <a:pt x="97" y="111"/>
                  </a:cubicBezTo>
                  <a:cubicBezTo>
                    <a:pt x="93" y="111"/>
                    <a:pt x="90" y="111"/>
                    <a:pt x="87" y="110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111" y="126"/>
                    <a:pt x="139" y="124"/>
                    <a:pt x="139" y="119"/>
                  </a:cubicBezTo>
                  <a:close/>
                  <a:moveTo>
                    <a:pt x="139" y="100"/>
                  </a:moveTo>
                  <a:cubicBezTo>
                    <a:pt x="139" y="86"/>
                    <a:pt x="139" y="86"/>
                    <a:pt x="139" y="86"/>
                  </a:cubicBezTo>
                  <a:cubicBezTo>
                    <a:pt x="135" y="90"/>
                    <a:pt x="117" y="92"/>
                    <a:pt x="97" y="92"/>
                  </a:cubicBezTo>
                  <a:cubicBezTo>
                    <a:pt x="76" y="92"/>
                    <a:pt x="58" y="90"/>
                    <a:pt x="55" y="86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69" y="96"/>
                    <a:pt x="88" y="99"/>
                    <a:pt x="87" y="104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111" y="108"/>
                    <a:pt x="139" y="105"/>
                    <a:pt x="139" y="100"/>
                  </a:cubicBezTo>
                  <a:close/>
                  <a:moveTo>
                    <a:pt x="139" y="82"/>
                  </a:moveTo>
                  <a:cubicBezTo>
                    <a:pt x="139" y="68"/>
                    <a:pt x="139" y="68"/>
                    <a:pt x="139" y="68"/>
                  </a:cubicBezTo>
                  <a:cubicBezTo>
                    <a:pt x="135" y="71"/>
                    <a:pt x="117" y="73"/>
                    <a:pt x="97" y="73"/>
                  </a:cubicBezTo>
                  <a:cubicBezTo>
                    <a:pt x="76" y="73"/>
                    <a:pt x="58" y="71"/>
                    <a:pt x="55" y="68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90"/>
                    <a:pt x="139" y="90"/>
                    <a:pt x="139" y="82"/>
                  </a:cubicBezTo>
                  <a:close/>
                  <a:moveTo>
                    <a:pt x="139" y="63"/>
                  </a:moveTo>
                  <a:cubicBezTo>
                    <a:pt x="139" y="49"/>
                    <a:pt x="139" y="49"/>
                    <a:pt x="139" y="49"/>
                  </a:cubicBezTo>
                  <a:cubicBezTo>
                    <a:pt x="135" y="52"/>
                    <a:pt x="117" y="54"/>
                    <a:pt x="97" y="54"/>
                  </a:cubicBezTo>
                  <a:cubicBezTo>
                    <a:pt x="76" y="54"/>
                    <a:pt x="58" y="52"/>
                    <a:pt x="55" y="49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72"/>
                    <a:pt x="139" y="72"/>
                    <a:pt x="139" y="63"/>
                  </a:cubicBezTo>
                  <a:close/>
                  <a:moveTo>
                    <a:pt x="139" y="44"/>
                  </a:moveTo>
                  <a:cubicBezTo>
                    <a:pt x="139" y="30"/>
                    <a:pt x="139" y="30"/>
                    <a:pt x="139" y="30"/>
                  </a:cubicBezTo>
                  <a:cubicBezTo>
                    <a:pt x="135" y="33"/>
                    <a:pt x="117" y="36"/>
                    <a:pt x="97" y="36"/>
                  </a:cubicBezTo>
                  <a:cubicBezTo>
                    <a:pt x="76" y="36"/>
                    <a:pt x="58" y="33"/>
                    <a:pt x="55" y="30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53"/>
                    <a:pt x="139" y="53"/>
                    <a:pt x="139" y="44"/>
                  </a:cubicBez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3" name="Freeform 189"/>
            <p:cNvSpPr>
              <a:spLocks noEditPoints="1" noChangeArrowheads="1"/>
            </p:cNvSpPr>
            <p:nvPr/>
          </p:nvSpPr>
          <p:spPr bwMode="auto">
            <a:xfrm>
              <a:off x="317500" y="525463"/>
              <a:ext cx="225425" cy="477838"/>
            </a:xfrm>
            <a:custGeom>
              <a:avLst/>
              <a:gdLst>
                <a:gd name="T0" fmla="*/ 69 w 69"/>
                <a:gd name="T1" fmla="*/ 2 h 147"/>
                <a:gd name="T2" fmla="*/ 69 w 69"/>
                <a:gd name="T3" fmla="*/ 12 h 147"/>
                <a:gd name="T4" fmla="*/ 43 w 69"/>
                <a:gd name="T5" fmla="*/ 14 h 147"/>
                <a:gd name="T6" fmla="*/ 0 w 69"/>
                <a:gd name="T7" fmla="*/ 7 h 147"/>
                <a:gd name="T8" fmla="*/ 43 w 69"/>
                <a:gd name="T9" fmla="*/ 0 h 147"/>
                <a:gd name="T10" fmla="*/ 69 w 69"/>
                <a:gd name="T11" fmla="*/ 2 h 147"/>
                <a:gd name="T12" fmla="*/ 69 w 69"/>
                <a:gd name="T13" fmla="*/ 16 h 147"/>
                <a:gd name="T14" fmla="*/ 69 w 69"/>
                <a:gd name="T15" fmla="*/ 31 h 147"/>
                <a:gd name="T16" fmla="*/ 0 w 69"/>
                <a:gd name="T17" fmla="*/ 26 h 147"/>
                <a:gd name="T18" fmla="*/ 0 w 69"/>
                <a:gd name="T19" fmla="*/ 12 h 147"/>
                <a:gd name="T20" fmla="*/ 43 w 69"/>
                <a:gd name="T21" fmla="*/ 17 h 147"/>
                <a:gd name="T22" fmla="*/ 69 w 69"/>
                <a:gd name="T23" fmla="*/ 16 h 147"/>
                <a:gd name="T24" fmla="*/ 69 w 69"/>
                <a:gd name="T25" fmla="*/ 35 h 147"/>
                <a:gd name="T26" fmla="*/ 69 w 69"/>
                <a:gd name="T27" fmla="*/ 50 h 147"/>
                <a:gd name="T28" fmla="*/ 0 w 69"/>
                <a:gd name="T29" fmla="*/ 45 h 147"/>
                <a:gd name="T30" fmla="*/ 0 w 69"/>
                <a:gd name="T31" fmla="*/ 31 h 147"/>
                <a:gd name="T32" fmla="*/ 43 w 69"/>
                <a:gd name="T33" fmla="*/ 36 h 147"/>
                <a:gd name="T34" fmla="*/ 69 w 69"/>
                <a:gd name="T35" fmla="*/ 35 h 147"/>
                <a:gd name="T36" fmla="*/ 69 w 69"/>
                <a:gd name="T37" fmla="*/ 53 h 147"/>
                <a:gd name="T38" fmla="*/ 69 w 69"/>
                <a:gd name="T39" fmla="*/ 69 h 147"/>
                <a:gd name="T40" fmla="*/ 0 w 69"/>
                <a:gd name="T41" fmla="*/ 63 h 147"/>
                <a:gd name="T42" fmla="*/ 0 w 69"/>
                <a:gd name="T43" fmla="*/ 50 h 147"/>
                <a:gd name="T44" fmla="*/ 43 w 69"/>
                <a:gd name="T45" fmla="*/ 55 h 147"/>
                <a:gd name="T46" fmla="*/ 69 w 69"/>
                <a:gd name="T47" fmla="*/ 53 h 147"/>
                <a:gd name="T48" fmla="*/ 69 w 69"/>
                <a:gd name="T49" fmla="*/ 72 h 147"/>
                <a:gd name="T50" fmla="*/ 69 w 69"/>
                <a:gd name="T51" fmla="*/ 87 h 147"/>
                <a:gd name="T52" fmla="*/ 0 w 69"/>
                <a:gd name="T53" fmla="*/ 82 h 147"/>
                <a:gd name="T54" fmla="*/ 0 w 69"/>
                <a:gd name="T55" fmla="*/ 68 h 147"/>
                <a:gd name="T56" fmla="*/ 43 w 69"/>
                <a:gd name="T57" fmla="*/ 74 h 147"/>
                <a:gd name="T58" fmla="*/ 69 w 69"/>
                <a:gd name="T59" fmla="*/ 72 h 147"/>
                <a:gd name="T60" fmla="*/ 69 w 69"/>
                <a:gd name="T61" fmla="*/ 91 h 147"/>
                <a:gd name="T62" fmla="*/ 69 w 69"/>
                <a:gd name="T63" fmla="*/ 106 h 147"/>
                <a:gd name="T64" fmla="*/ 0 w 69"/>
                <a:gd name="T65" fmla="*/ 101 h 147"/>
                <a:gd name="T66" fmla="*/ 0 w 69"/>
                <a:gd name="T67" fmla="*/ 87 h 147"/>
                <a:gd name="T68" fmla="*/ 43 w 69"/>
                <a:gd name="T69" fmla="*/ 92 h 147"/>
                <a:gd name="T70" fmla="*/ 69 w 69"/>
                <a:gd name="T71" fmla="*/ 91 h 147"/>
                <a:gd name="T72" fmla="*/ 69 w 69"/>
                <a:gd name="T73" fmla="*/ 110 h 147"/>
                <a:gd name="T74" fmla="*/ 69 w 69"/>
                <a:gd name="T75" fmla="*/ 125 h 147"/>
                <a:gd name="T76" fmla="*/ 0 w 69"/>
                <a:gd name="T77" fmla="*/ 120 h 147"/>
                <a:gd name="T78" fmla="*/ 0 w 69"/>
                <a:gd name="T79" fmla="*/ 106 h 147"/>
                <a:gd name="T80" fmla="*/ 43 w 69"/>
                <a:gd name="T81" fmla="*/ 111 h 147"/>
                <a:gd name="T82" fmla="*/ 69 w 69"/>
                <a:gd name="T83" fmla="*/ 110 h 147"/>
                <a:gd name="T84" fmla="*/ 69 w 69"/>
                <a:gd name="T85" fmla="*/ 128 h 147"/>
                <a:gd name="T86" fmla="*/ 69 w 69"/>
                <a:gd name="T87" fmla="*/ 144 h 147"/>
                <a:gd name="T88" fmla="*/ 0 w 69"/>
                <a:gd name="T89" fmla="*/ 138 h 147"/>
                <a:gd name="T90" fmla="*/ 0 w 69"/>
                <a:gd name="T91" fmla="*/ 125 h 147"/>
                <a:gd name="T92" fmla="*/ 43 w 69"/>
                <a:gd name="T93" fmla="*/ 130 h 147"/>
                <a:gd name="T94" fmla="*/ 69 w 69"/>
                <a:gd name="T95" fmla="*/ 128 h 14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9"/>
                <a:gd name="T145" fmla="*/ 0 h 147"/>
                <a:gd name="T146" fmla="*/ 69 w 69"/>
                <a:gd name="T147" fmla="*/ 147 h 14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9" h="147">
                  <a:moveTo>
                    <a:pt x="69" y="2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62" y="13"/>
                    <a:pt x="53" y="14"/>
                    <a:pt x="43" y="14"/>
                  </a:cubicBezTo>
                  <a:cubicBezTo>
                    <a:pt x="19" y="14"/>
                    <a:pt x="0" y="11"/>
                    <a:pt x="0" y="7"/>
                  </a:cubicBezTo>
                  <a:cubicBezTo>
                    <a:pt x="0" y="3"/>
                    <a:pt x="19" y="0"/>
                    <a:pt x="43" y="0"/>
                  </a:cubicBezTo>
                  <a:cubicBezTo>
                    <a:pt x="53" y="0"/>
                    <a:pt x="62" y="1"/>
                    <a:pt x="69" y="2"/>
                  </a:cubicBezTo>
                  <a:close/>
                  <a:moveTo>
                    <a:pt x="69" y="16"/>
                  </a:moveTo>
                  <a:cubicBezTo>
                    <a:pt x="69" y="31"/>
                    <a:pt x="69" y="31"/>
                    <a:pt x="69" y="31"/>
                  </a:cubicBezTo>
                  <a:cubicBezTo>
                    <a:pt x="45" y="34"/>
                    <a:pt x="0" y="32"/>
                    <a:pt x="0" y="2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15"/>
                    <a:pt x="22" y="17"/>
                    <a:pt x="43" y="17"/>
                  </a:cubicBezTo>
                  <a:cubicBezTo>
                    <a:pt x="53" y="17"/>
                    <a:pt x="62" y="17"/>
                    <a:pt x="69" y="16"/>
                  </a:cubicBezTo>
                  <a:close/>
                  <a:moveTo>
                    <a:pt x="69" y="35"/>
                  </a:moveTo>
                  <a:cubicBezTo>
                    <a:pt x="69" y="50"/>
                    <a:pt x="69" y="50"/>
                    <a:pt x="69" y="50"/>
                  </a:cubicBezTo>
                  <a:cubicBezTo>
                    <a:pt x="45" y="53"/>
                    <a:pt x="0" y="51"/>
                    <a:pt x="0" y="4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4" y="34"/>
                    <a:pt x="22" y="36"/>
                    <a:pt x="43" y="36"/>
                  </a:cubicBezTo>
                  <a:cubicBezTo>
                    <a:pt x="53" y="36"/>
                    <a:pt x="62" y="36"/>
                    <a:pt x="69" y="35"/>
                  </a:cubicBezTo>
                  <a:close/>
                  <a:moveTo>
                    <a:pt x="69" y="53"/>
                  </a:moveTo>
                  <a:cubicBezTo>
                    <a:pt x="69" y="69"/>
                    <a:pt x="69" y="69"/>
                    <a:pt x="69" y="69"/>
                  </a:cubicBezTo>
                  <a:cubicBezTo>
                    <a:pt x="45" y="72"/>
                    <a:pt x="0" y="70"/>
                    <a:pt x="0" y="6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" y="53"/>
                    <a:pt x="22" y="55"/>
                    <a:pt x="43" y="55"/>
                  </a:cubicBezTo>
                  <a:cubicBezTo>
                    <a:pt x="53" y="55"/>
                    <a:pt x="62" y="54"/>
                    <a:pt x="69" y="53"/>
                  </a:cubicBezTo>
                  <a:close/>
                  <a:moveTo>
                    <a:pt x="69" y="72"/>
                  </a:moveTo>
                  <a:cubicBezTo>
                    <a:pt x="69" y="87"/>
                    <a:pt x="69" y="87"/>
                    <a:pt x="69" y="87"/>
                  </a:cubicBezTo>
                  <a:cubicBezTo>
                    <a:pt x="45" y="90"/>
                    <a:pt x="0" y="89"/>
                    <a:pt x="0" y="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4" y="71"/>
                    <a:pt x="22" y="74"/>
                    <a:pt x="43" y="74"/>
                  </a:cubicBezTo>
                  <a:cubicBezTo>
                    <a:pt x="53" y="74"/>
                    <a:pt x="62" y="73"/>
                    <a:pt x="69" y="72"/>
                  </a:cubicBezTo>
                  <a:close/>
                  <a:moveTo>
                    <a:pt x="69" y="91"/>
                  </a:moveTo>
                  <a:cubicBezTo>
                    <a:pt x="69" y="106"/>
                    <a:pt x="69" y="106"/>
                    <a:pt x="69" y="106"/>
                  </a:cubicBezTo>
                  <a:cubicBezTo>
                    <a:pt x="45" y="109"/>
                    <a:pt x="0" y="107"/>
                    <a:pt x="0" y="101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" y="90"/>
                    <a:pt x="22" y="92"/>
                    <a:pt x="43" y="92"/>
                  </a:cubicBezTo>
                  <a:cubicBezTo>
                    <a:pt x="53" y="92"/>
                    <a:pt x="62" y="92"/>
                    <a:pt x="69" y="91"/>
                  </a:cubicBezTo>
                  <a:close/>
                  <a:moveTo>
                    <a:pt x="69" y="110"/>
                  </a:moveTo>
                  <a:cubicBezTo>
                    <a:pt x="69" y="125"/>
                    <a:pt x="69" y="125"/>
                    <a:pt x="69" y="125"/>
                  </a:cubicBezTo>
                  <a:cubicBezTo>
                    <a:pt x="45" y="128"/>
                    <a:pt x="0" y="126"/>
                    <a:pt x="0" y="12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4" y="109"/>
                    <a:pt x="22" y="111"/>
                    <a:pt x="43" y="111"/>
                  </a:cubicBezTo>
                  <a:cubicBezTo>
                    <a:pt x="53" y="111"/>
                    <a:pt x="62" y="111"/>
                    <a:pt x="69" y="110"/>
                  </a:cubicBezTo>
                  <a:close/>
                  <a:moveTo>
                    <a:pt x="69" y="128"/>
                  </a:moveTo>
                  <a:cubicBezTo>
                    <a:pt x="69" y="144"/>
                    <a:pt x="69" y="144"/>
                    <a:pt x="69" y="144"/>
                  </a:cubicBezTo>
                  <a:cubicBezTo>
                    <a:pt x="45" y="147"/>
                    <a:pt x="0" y="145"/>
                    <a:pt x="0" y="138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4" y="128"/>
                    <a:pt x="22" y="130"/>
                    <a:pt x="43" y="130"/>
                  </a:cubicBezTo>
                  <a:cubicBezTo>
                    <a:pt x="53" y="130"/>
                    <a:pt x="62" y="129"/>
                    <a:pt x="69" y="128"/>
                  </a:cubicBezTo>
                  <a:close/>
                </a:path>
              </a:pathLst>
            </a:custGeom>
            <a:solidFill>
              <a:srgbClr val="F8CF7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4" name="Freeform 190"/>
            <p:cNvSpPr>
              <a:spLocks noEditPoints="1" noChangeArrowheads="1"/>
            </p:cNvSpPr>
            <p:nvPr/>
          </p:nvSpPr>
          <p:spPr bwMode="auto">
            <a:xfrm>
              <a:off x="366712" y="577850"/>
              <a:ext cx="68263" cy="419100"/>
            </a:xfrm>
            <a:custGeom>
              <a:avLst/>
              <a:gdLst>
                <a:gd name="T0" fmla="*/ 21 w 21"/>
                <a:gd name="T1" fmla="*/ 1 h 129"/>
                <a:gd name="T2" fmla="*/ 21 w 21"/>
                <a:gd name="T3" fmla="*/ 16 h 129"/>
                <a:gd name="T4" fmla="*/ 0 w 21"/>
                <a:gd name="T5" fmla="*/ 15 h 129"/>
                <a:gd name="T6" fmla="*/ 0 w 21"/>
                <a:gd name="T7" fmla="*/ 0 h 129"/>
                <a:gd name="T8" fmla="*/ 21 w 21"/>
                <a:gd name="T9" fmla="*/ 1 h 129"/>
                <a:gd name="T10" fmla="*/ 21 w 21"/>
                <a:gd name="T11" fmla="*/ 20 h 129"/>
                <a:gd name="T12" fmla="*/ 21 w 21"/>
                <a:gd name="T13" fmla="*/ 35 h 129"/>
                <a:gd name="T14" fmla="*/ 0 w 21"/>
                <a:gd name="T15" fmla="*/ 34 h 129"/>
                <a:gd name="T16" fmla="*/ 0 w 21"/>
                <a:gd name="T17" fmla="*/ 19 h 129"/>
                <a:gd name="T18" fmla="*/ 21 w 21"/>
                <a:gd name="T19" fmla="*/ 20 h 129"/>
                <a:gd name="T20" fmla="*/ 21 w 21"/>
                <a:gd name="T21" fmla="*/ 39 h 129"/>
                <a:gd name="T22" fmla="*/ 21 w 21"/>
                <a:gd name="T23" fmla="*/ 54 h 129"/>
                <a:gd name="T24" fmla="*/ 0 w 21"/>
                <a:gd name="T25" fmla="*/ 53 h 129"/>
                <a:gd name="T26" fmla="*/ 0 w 21"/>
                <a:gd name="T27" fmla="*/ 37 h 129"/>
                <a:gd name="T28" fmla="*/ 21 w 21"/>
                <a:gd name="T29" fmla="*/ 39 h 129"/>
                <a:gd name="T30" fmla="*/ 21 w 21"/>
                <a:gd name="T31" fmla="*/ 58 h 129"/>
                <a:gd name="T32" fmla="*/ 21 w 21"/>
                <a:gd name="T33" fmla="*/ 73 h 129"/>
                <a:gd name="T34" fmla="*/ 0 w 21"/>
                <a:gd name="T35" fmla="*/ 71 h 129"/>
                <a:gd name="T36" fmla="*/ 0 w 21"/>
                <a:gd name="T37" fmla="*/ 56 h 129"/>
                <a:gd name="T38" fmla="*/ 21 w 21"/>
                <a:gd name="T39" fmla="*/ 58 h 129"/>
                <a:gd name="T40" fmla="*/ 21 w 21"/>
                <a:gd name="T41" fmla="*/ 76 h 129"/>
                <a:gd name="T42" fmla="*/ 21 w 21"/>
                <a:gd name="T43" fmla="*/ 91 h 129"/>
                <a:gd name="T44" fmla="*/ 0 w 21"/>
                <a:gd name="T45" fmla="*/ 90 h 129"/>
                <a:gd name="T46" fmla="*/ 0 w 21"/>
                <a:gd name="T47" fmla="*/ 75 h 129"/>
                <a:gd name="T48" fmla="*/ 21 w 21"/>
                <a:gd name="T49" fmla="*/ 76 h 129"/>
                <a:gd name="T50" fmla="*/ 21 w 21"/>
                <a:gd name="T51" fmla="*/ 95 h 129"/>
                <a:gd name="T52" fmla="*/ 21 w 21"/>
                <a:gd name="T53" fmla="*/ 110 h 129"/>
                <a:gd name="T54" fmla="*/ 0 w 21"/>
                <a:gd name="T55" fmla="*/ 109 h 129"/>
                <a:gd name="T56" fmla="*/ 0 w 21"/>
                <a:gd name="T57" fmla="*/ 94 h 129"/>
                <a:gd name="T58" fmla="*/ 21 w 21"/>
                <a:gd name="T59" fmla="*/ 95 h 129"/>
                <a:gd name="T60" fmla="*/ 21 w 21"/>
                <a:gd name="T61" fmla="*/ 114 h 129"/>
                <a:gd name="T62" fmla="*/ 21 w 21"/>
                <a:gd name="T63" fmla="*/ 129 h 129"/>
                <a:gd name="T64" fmla="*/ 0 w 21"/>
                <a:gd name="T65" fmla="*/ 128 h 129"/>
                <a:gd name="T66" fmla="*/ 0 w 21"/>
                <a:gd name="T67" fmla="*/ 112 h 129"/>
                <a:gd name="T68" fmla="*/ 21 w 21"/>
                <a:gd name="T69" fmla="*/ 114 h 12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"/>
                <a:gd name="T106" fmla="*/ 0 h 129"/>
                <a:gd name="T107" fmla="*/ 21 w 21"/>
                <a:gd name="T108" fmla="*/ 129 h 12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" h="129">
                  <a:moveTo>
                    <a:pt x="21" y="1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13" y="16"/>
                    <a:pt x="6" y="16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3" y="1"/>
                    <a:pt x="21" y="1"/>
                  </a:cubicBezTo>
                  <a:close/>
                  <a:moveTo>
                    <a:pt x="21" y="20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3" y="35"/>
                    <a:pt x="6" y="35"/>
                    <a:pt x="0" y="3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19"/>
                    <a:pt x="13" y="20"/>
                    <a:pt x="21" y="20"/>
                  </a:cubicBezTo>
                  <a:close/>
                  <a:moveTo>
                    <a:pt x="21" y="39"/>
                  </a:moveTo>
                  <a:cubicBezTo>
                    <a:pt x="21" y="54"/>
                    <a:pt x="21" y="54"/>
                    <a:pt x="21" y="54"/>
                  </a:cubicBezTo>
                  <a:cubicBezTo>
                    <a:pt x="13" y="54"/>
                    <a:pt x="6" y="53"/>
                    <a:pt x="0" y="5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6" y="38"/>
                    <a:pt x="13" y="39"/>
                    <a:pt x="21" y="39"/>
                  </a:cubicBezTo>
                  <a:close/>
                  <a:moveTo>
                    <a:pt x="21" y="58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13" y="73"/>
                    <a:pt x="6" y="72"/>
                    <a:pt x="0" y="7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" y="57"/>
                    <a:pt x="13" y="57"/>
                    <a:pt x="21" y="58"/>
                  </a:cubicBezTo>
                  <a:close/>
                  <a:moveTo>
                    <a:pt x="21" y="76"/>
                  </a:moveTo>
                  <a:cubicBezTo>
                    <a:pt x="21" y="91"/>
                    <a:pt x="21" y="91"/>
                    <a:pt x="21" y="91"/>
                  </a:cubicBezTo>
                  <a:cubicBezTo>
                    <a:pt x="13" y="91"/>
                    <a:pt x="6" y="91"/>
                    <a:pt x="0" y="9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6" y="76"/>
                    <a:pt x="13" y="76"/>
                    <a:pt x="21" y="76"/>
                  </a:cubicBezTo>
                  <a:close/>
                  <a:moveTo>
                    <a:pt x="21" y="95"/>
                  </a:moveTo>
                  <a:cubicBezTo>
                    <a:pt x="21" y="110"/>
                    <a:pt x="21" y="110"/>
                    <a:pt x="21" y="110"/>
                  </a:cubicBezTo>
                  <a:cubicBezTo>
                    <a:pt x="13" y="110"/>
                    <a:pt x="6" y="110"/>
                    <a:pt x="0" y="10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" y="94"/>
                    <a:pt x="13" y="95"/>
                    <a:pt x="21" y="95"/>
                  </a:cubicBezTo>
                  <a:close/>
                  <a:moveTo>
                    <a:pt x="21" y="114"/>
                  </a:moveTo>
                  <a:cubicBezTo>
                    <a:pt x="21" y="129"/>
                    <a:pt x="21" y="129"/>
                    <a:pt x="21" y="129"/>
                  </a:cubicBezTo>
                  <a:cubicBezTo>
                    <a:pt x="13" y="129"/>
                    <a:pt x="6" y="128"/>
                    <a:pt x="0" y="12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6" y="113"/>
                    <a:pt x="13" y="114"/>
                    <a:pt x="21" y="114"/>
                  </a:cubicBezTo>
                  <a:close/>
                </a:path>
              </a:pathLst>
            </a:custGeom>
            <a:solidFill>
              <a:srgbClr val="FBE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5" name="Freeform 191"/>
            <p:cNvSpPr>
              <a:spLocks noEditPoints="1" noChangeArrowheads="1"/>
            </p:cNvSpPr>
            <p:nvPr/>
          </p:nvSpPr>
          <p:spPr bwMode="auto">
            <a:xfrm>
              <a:off x="531812" y="254000"/>
              <a:ext cx="52388" cy="271463"/>
            </a:xfrm>
            <a:custGeom>
              <a:avLst/>
              <a:gdLst>
                <a:gd name="T0" fmla="*/ 16 w 16"/>
                <a:gd name="T1" fmla="*/ 84 h 84"/>
                <a:gd name="T2" fmla="*/ 16 w 16"/>
                <a:gd name="T3" fmla="*/ 76 h 84"/>
                <a:gd name="T4" fmla="*/ 0 w 16"/>
                <a:gd name="T5" fmla="*/ 75 h 84"/>
                <a:gd name="T6" fmla="*/ 0 w 16"/>
                <a:gd name="T7" fmla="*/ 82 h 84"/>
                <a:gd name="T8" fmla="*/ 16 w 16"/>
                <a:gd name="T9" fmla="*/ 84 h 84"/>
                <a:gd name="T10" fmla="*/ 16 w 16"/>
                <a:gd name="T11" fmla="*/ 73 h 84"/>
                <a:gd name="T12" fmla="*/ 16 w 16"/>
                <a:gd name="T13" fmla="*/ 58 h 84"/>
                <a:gd name="T14" fmla="*/ 0 w 16"/>
                <a:gd name="T15" fmla="*/ 56 h 84"/>
                <a:gd name="T16" fmla="*/ 0 w 16"/>
                <a:gd name="T17" fmla="*/ 71 h 84"/>
                <a:gd name="T18" fmla="*/ 16 w 16"/>
                <a:gd name="T19" fmla="*/ 73 h 84"/>
                <a:gd name="T20" fmla="*/ 16 w 16"/>
                <a:gd name="T21" fmla="*/ 54 h 84"/>
                <a:gd name="T22" fmla="*/ 16 w 16"/>
                <a:gd name="T23" fmla="*/ 39 h 84"/>
                <a:gd name="T24" fmla="*/ 0 w 16"/>
                <a:gd name="T25" fmla="*/ 37 h 84"/>
                <a:gd name="T26" fmla="*/ 0 w 16"/>
                <a:gd name="T27" fmla="*/ 53 h 84"/>
                <a:gd name="T28" fmla="*/ 16 w 16"/>
                <a:gd name="T29" fmla="*/ 54 h 84"/>
                <a:gd name="T30" fmla="*/ 16 w 16"/>
                <a:gd name="T31" fmla="*/ 35 h 84"/>
                <a:gd name="T32" fmla="*/ 16 w 16"/>
                <a:gd name="T33" fmla="*/ 20 h 84"/>
                <a:gd name="T34" fmla="*/ 0 w 16"/>
                <a:gd name="T35" fmla="*/ 19 h 84"/>
                <a:gd name="T36" fmla="*/ 0 w 16"/>
                <a:gd name="T37" fmla="*/ 34 h 84"/>
                <a:gd name="T38" fmla="*/ 16 w 16"/>
                <a:gd name="T39" fmla="*/ 35 h 84"/>
                <a:gd name="T40" fmla="*/ 16 w 16"/>
                <a:gd name="T41" fmla="*/ 17 h 84"/>
                <a:gd name="T42" fmla="*/ 16 w 16"/>
                <a:gd name="T43" fmla="*/ 1 h 84"/>
                <a:gd name="T44" fmla="*/ 0 w 16"/>
                <a:gd name="T45" fmla="*/ 0 h 84"/>
                <a:gd name="T46" fmla="*/ 0 w 16"/>
                <a:gd name="T47" fmla="*/ 15 h 84"/>
                <a:gd name="T48" fmla="*/ 16 w 16"/>
                <a:gd name="T49" fmla="*/ 17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6"/>
                <a:gd name="T76" fmla="*/ 0 h 84"/>
                <a:gd name="T77" fmla="*/ 16 w 1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6" h="84">
                  <a:moveTo>
                    <a:pt x="16" y="84"/>
                  </a:moveTo>
                  <a:cubicBezTo>
                    <a:pt x="16" y="76"/>
                    <a:pt x="16" y="76"/>
                    <a:pt x="16" y="76"/>
                  </a:cubicBezTo>
                  <a:cubicBezTo>
                    <a:pt x="10" y="76"/>
                    <a:pt x="5" y="76"/>
                    <a:pt x="0" y="7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6" y="82"/>
                    <a:pt x="12" y="83"/>
                    <a:pt x="16" y="84"/>
                  </a:cubicBezTo>
                  <a:close/>
                  <a:moveTo>
                    <a:pt x="16" y="73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0" y="57"/>
                    <a:pt x="5" y="57"/>
                    <a:pt x="0" y="5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5" y="72"/>
                    <a:pt x="10" y="73"/>
                    <a:pt x="16" y="73"/>
                  </a:cubicBezTo>
                  <a:close/>
                  <a:moveTo>
                    <a:pt x="16" y="54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0" y="39"/>
                    <a:pt x="5" y="38"/>
                    <a:pt x="0" y="3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5" y="53"/>
                    <a:pt x="10" y="54"/>
                    <a:pt x="16" y="54"/>
                  </a:cubicBezTo>
                  <a:close/>
                  <a:moveTo>
                    <a:pt x="16" y="35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0" y="20"/>
                    <a:pt x="5" y="19"/>
                    <a:pt x="0" y="1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5"/>
                    <a:pt x="10" y="35"/>
                    <a:pt x="16" y="35"/>
                  </a:cubicBezTo>
                  <a:close/>
                  <a:moveTo>
                    <a:pt x="16" y="17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0" y="1"/>
                    <a:pt x="5" y="1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6"/>
                    <a:pt x="10" y="16"/>
                    <a:pt x="16" y="17"/>
                  </a:cubicBezTo>
                  <a:close/>
                </a:path>
              </a:pathLst>
            </a:custGeom>
            <a:solidFill>
              <a:srgbClr val="F8CF7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06" name="组合 302"/>
          <p:cNvGrpSpPr/>
          <p:nvPr/>
        </p:nvGrpSpPr>
        <p:grpSpPr bwMode="auto">
          <a:xfrm>
            <a:off x="5300663" y="1995488"/>
            <a:ext cx="442912" cy="441325"/>
            <a:chOff x="0" y="0"/>
            <a:chExt cx="1149350" cy="1149350"/>
          </a:xfrm>
        </p:grpSpPr>
        <p:sp>
          <p:nvSpPr>
            <p:cNvPr id="39107" name="Oval 22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8" name="Freeform 192"/>
            <p:cNvSpPr>
              <a:spLocks noChangeArrowheads="1"/>
            </p:cNvSpPr>
            <p:nvPr/>
          </p:nvSpPr>
          <p:spPr bwMode="auto">
            <a:xfrm>
              <a:off x="285750" y="220662"/>
              <a:ext cx="860425" cy="928688"/>
            </a:xfrm>
            <a:custGeom>
              <a:avLst/>
              <a:gdLst>
                <a:gd name="T0" fmla="*/ 137 w 265"/>
                <a:gd name="T1" fmla="*/ 0 h 286"/>
                <a:gd name="T2" fmla="*/ 265 w 265"/>
                <a:gd name="T3" fmla="*/ 129 h 286"/>
                <a:gd name="T4" fmla="*/ 89 w 265"/>
                <a:gd name="T5" fmla="*/ 286 h 286"/>
                <a:gd name="T6" fmla="*/ 45 w 265"/>
                <a:gd name="T7" fmla="*/ 280 h 286"/>
                <a:gd name="T8" fmla="*/ 0 w 265"/>
                <a:gd name="T9" fmla="*/ 235 h 286"/>
                <a:gd name="T10" fmla="*/ 83 w 265"/>
                <a:gd name="T11" fmla="*/ 164 h 286"/>
                <a:gd name="T12" fmla="*/ 75 w 265"/>
                <a:gd name="T13" fmla="*/ 43 h 286"/>
                <a:gd name="T14" fmla="*/ 137 w 265"/>
                <a:gd name="T15" fmla="*/ 0 h 2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5"/>
                <a:gd name="T25" fmla="*/ 0 h 286"/>
                <a:gd name="T26" fmla="*/ 265 w 265"/>
                <a:gd name="T27" fmla="*/ 286 h 28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5" h="286">
                  <a:moveTo>
                    <a:pt x="137" y="0"/>
                  </a:moveTo>
                  <a:cubicBezTo>
                    <a:pt x="265" y="129"/>
                    <a:pt x="265" y="129"/>
                    <a:pt x="265" y="129"/>
                  </a:cubicBezTo>
                  <a:cubicBezTo>
                    <a:pt x="255" y="217"/>
                    <a:pt x="180" y="286"/>
                    <a:pt x="89" y="286"/>
                  </a:cubicBezTo>
                  <a:cubicBezTo>
                    <a:pt x="74" y="286"/>
                    <a:pt x="59" y="284"/>
                    <a:pt x="45" y="280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137" y="0"/>
                    <a:pt x="137" y="0"/>
                    <a:pt x="137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9" name="Freeform 193"/>
            <p:cNvSpPr>
              <a:spLocks noChangeArrowheads="1"/>
            </p:cNvSpPr>
            <p:nvPr/>
          </p:nvSpPr>
          <p:spPr bwMode="auto">
            <a:xfrm>
              <a:off x="263525" y="631825"/>
              <a:ext cx="622300" cy="350838"/>
            </a:xfrm>
            <a:custGeom>
              <a:avLst/>
              <a:gdLst>
                <a:gd name="T0" fmla="*/ 7 w 192"/>
                <a:gd name="T1" fmla="*/ 108 h 108"/>
                <a:gd name="T2" fmla="*/ 77 w 192"/>
                <a:gd name="T3" fmla="*/ 29 h 108"/>
                <a:gd name="T4" fmla="*/ 77 w 192"/>
                <a:gd name="T5" fmla="*/ 0 h 108"/>
                <a:gd name="T6" fmla="*/ 96 w 192"/>
                <a:gd name="T7" fmla="*/ 0 h 108"/>
                <a:gd name="T8" fmla="*/ 97 w 192"/>
                <a:gd name="T9" fmla="*/ 0 h 108"/>
                <a:gd name="T10" fmla="*/ 116 w 192"/>
                <a:gd name="T11" fmla="*/ 0 h 108"/>
                <a:gd name="T12" fmla="*/ 116 w 192"/>
                <a:gd name="T13" fmla="*/ 29 h 108"/>
                <a:gd name="T14" fmla="*/ 186 w 192"/>
                <a:gd name="T15" fmla="*/ 108 h 108"/>
                <a:gd name="T16" fmla="*/ 7 w 192"/>
                <a:gd name="T17" fmla="*/ 108 h 1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2"/>
                <a:gd name="T28" fmla="*/ 0 h 108"/>
                <a:gd name="T29" fmla="*/ 192 w 192"/>
                <a:gd name="T30" fmla="*/ 108 h 1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2" h="108">
                  <a:moveTo>
                    <a:pt x="7" y="108"/>
                  </a:moveTo>
                  <a:cubicBezTo>
                    <a:pt x="7" y="72"/>
                    <a:pt x="0" y="36"/>
                    <a:pt x="77" y="29"/>
                  </a:cubicBezTo>
                  <a:cubicBezTo>
                    <a:pt x="77" y="26"/>
                    <a:pt x="77" y="3"/>
                    <a:pt x="7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3"/>
                    <a:pt x="116" y="26"/>
                    <a:pt x="116" y="29"/>
                  </a:cubicBezTo>
                  <a:cubicBezTo>
                    <a:pt x="192" y="36"/>
                    <a:pt x="185" y="72"/>
                    <a:pt x="186" y="108"/>
                  </a:cubicBezTo>
                  <a:cubicBezTo>
                    <a:pt x="7" y="108"/>
                    <a:pt x="7" y="108"/>
                    <a:pt x="7" y="108"/>
                  </a:cubicBezTo>
                  <a:close/>
                </a:path>
              </a:pathLst>
            </a:custGeom>
            <a:solidFill>
              <a:srgbClr val="F6CD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0" name="Freeform 194"/>
            <p:cNvSpPr>
              <a:spLocks noChangeArrowheads="1"/>
            </p:cNvSpPr>
            <p:nvPr/>
          </p:nvSpPr>
          <p:spPr bwMode="auto">
            <a:xfrm>
              <a:off x="509587" y="636587"/>
              <a:ext cx="130175" cy="50800"/>
            </a:xfrm>
            <a:custGeom>
              <a:avLst/>
              <a:gdLst>
                <a:gd name="T0" fmla="*/ 40 w 40"/>
                <a:gd name="T1" fmla="*/ 0 h 16"/>
                <a:gd name="T2" fmla="*/ 0 w 40"/>
                <a:gd name="T3" fmla="*/ 0 h 16"/>
                <a:gd name="T4" fmla="*/ 40 w 40"/>
                <a:gd name="T5" fmla="*/ 0 h 16"/>
                <a:gd name="T6" fmla="*/ 0 60000 65536"/>
                <a:gd name="T7" fmla="*/ 0 60000 65536"/>
                <a:gd name="T8" fmla="*/ 0 60000 65536"/>
                <a:gd name="T9" fmla="*/ 0 w 40"/>
                <a:gd name="T10" fmla="*/ 0 h 16"/>
                <a:gd name="T11" fmla="*/ 40 w 40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" h="16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16"/>
                    <a:pt x="36" y="16"/>
                    <a:pt x="40" y="0"/>
                  </a:cubicBezTo>
                  <a:close/>
                </a:path>
              </a:pathLst>
            </a:custGeom>
            <a:solidFill>
              <a:srgbClr val="E8A98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1" name="Freeform 195"/>
            <p:cNvSpPr>
              <a:spLocks noChangeArrowheads="1"/>
            </p:cNvSpPr>
            <p:nvPr/>
          </p:nvSpPr>
          <p:spPr bwMode="auto">
            <a:xfrm>
              <a:off x="373062" y="184150"/>
              <a:ext cx="403225" cy="471488"/>
            </a:xfrm>
            <a:custGeom>
              <a:avLst/>
              <a:gdLst>
                <a:gd name="T0" fmla="*/ 7 w 124"/>
                <a:gd name="T1" fmla="*/ 69 h 145"/>
                <a:gd name="T2" fmla="*/ 13 w 124"/>
                <a:gd name="T3" fmla="*/ 108 h 145"/>
                <a:gd name="T4" fmla="*/ 62 w 124"/>
                <a:gd name="T5" fmla="*/ 145 h 145"/>
                <a:gd name="T6" fmla="*/ 112 w 124"/>
                <a:gd name="T7" fmla="*/ 108 h 145"/>
                <a:gd name="T8" fmla="*/ 117 w 124"/>
                <a:gd name="T9" fmla="*/ 69 h 145"/>
                <a:gd name="T10" fmla="*/ 62 w 124"/>
                <a:gd name="T11" fmla="*/ 0 h 145"/>
                <a:gd name="T12" fmla="*/ 7 w 124"/>
                <a:gd name="T13" fmla="*/ 69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"/>
                <a:gd name="T22" fmla="*/ 0 h 145"/>
                <a:gd name="T23" fmla="*/ 124 w 124"/>
                <a:gd name="T24" fmla="*/ 145 h 1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" h="145">
                  <a:moveTo>
                    <a:pt x="7" y="69"/>
                  </a:moveTo>
                  <a:cubicBezTo>
                    <a:pt x="0" y="68"/>
                    <a:pt x="1" y="108"/>
                    <a:pt x="13" y="108"/>
                  </a:cubicBezTo>
                  <a:cubicBezTo>
                    <a:pt x="22" y="128"/>
                    <a:pt x="38" y="145"/>
                    <a:pt x="62" y="145"/>
                  </a:cubicBezTo>
                  <a:cubicBezTo>
                    <a:pt x="86" y="145"/>
                    <a:pt x="103" y="128"/>
                    <a:pt x="112" y="108"/>
                  </a:cubicBezTo>
                  <a:cubicBezTo>
                    <a:pt x="122" y="108"/>
                    <a:pt x="124" y="68"/>
                    <a:pt x="117" y="69"/>
                  </a:cubicBezTo>
                  <a:cubicBezTo>
                    <a:pt x="120" y="27"/>
                    <a:pt x="118" y="0"/>
                    <a:pt x="62" y="0"/>
                  </a:cubicBezTo>
                  <a:cubicBezTo>
                    <a:pt x="7" y="0"/>
                    <a:pt x="4" y="25"/>
                    <a:pt x="7" y="69"/>
                  </a:cubicBezTo>
                  <a:close/>
                </a:path>
              </a:pathLst>
            </a:custGeom>
            <a:solidFill>
              <a:srgbClr val="F6CD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2" name="Freeform 196"/>
            <p:cNvSpPr>
              <a:spLocks noChangeArrowheads="1"/>
            </p:cNvSpPr>
            <p:nvPr/>
          </p:nvSpPr>
          <p:spPr bwMode="auto">
            <a:xfrm>
              <a:off x="263525" y="727075"/>
              <a:ext cx="622300" cy="255588"/>
            </a:xfrm>
            <a:custGeom>
              <a:avLst/>
              <a:gdLst>
                <a:gd name="T0" fmla="*/ 7 w 192"/>
                <a:gd name="T1" fmla="*/ 79 h 79"/>
                <a:gd name="T2" fmla="*/ 77 w 192"/>
                <a:gd name="T3" fmla="*/ 0 h 79"/>
                <a:gd name="T4" fmla="*/ 116 w 192"/>
                <a:gd name="T5" fmla="*/ 0 h 79"/>
                <a:gd name="T6" fmla="*/ 186 w 192"/>
                <a:gd name="T7" fmla="*/ 79 h 79"/>
                <a:gd name="T8" fmla="*/ 7 w 192"/>
                <a:gd name="T9" fmla="*/ 7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9"/>
                <a:gd name="T17" fmla="*/ 192 w 192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9">
                  <a:moveTo>
                    <a:pt x="7" y="79"/>
                  </a:moveTo>
                  <a:cubicBezTo>
                    <a:pt x="7" y="43"/>
                    <a:pt x="0" y="7"/>
                    <a:pt x="77" y="0"/>
                  </a:cubicBezTo>
                  <a:cubicBezTo>
                    <a:pt x="89" y="7"/>
                    <a:pt x="102" y="7"/>
                    <a:pt x="116" y="0"/>
                  </a:cubicBezTo>
                  <a:cubicBezTo>
                    <a:pt x="192" y="7"/>
                    <a:pt x="185" y="43"/>
                    <a:pt x="186" y="79"/>
                  </a:cubicBezTo>
                  <a:cubicBezTo>
                    <a:pt x="7" y="79"/>
                    <a:pt x="7" y="79"/>
                    <a:pt x="7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3" name="Freeform 197"/>
            <p:cNvSpPr>
              <a:spLocks noChangeArrowheads="1"/>
            </p:cNvSpPr>
            <p:nvPr/>
          </p:nvSpPr>
          <p:spPr bwMode="auto">
            <a:xfrm>
              <a:off x="369887" y="125412"/>
              <a:ext cx="454025" cy="334963"/>
            </a:xfrm>
            <a:custGeom>
              <a:avLst/>
              <a:gdLst>
                <a:gd name="T0" fmla="*/ 108 w 140"/>
                <a:gd name="T1" fmla="*/ 103 h 103"/>
                <a:gd name="T2" fmla="*/ 118 w 140"/>
                <a:gd name="T3" fmla="*/ 87 h 103"/>
                <a:gd name="T4" fmla="*/ 28 w 140"/>
                <a:gd name="T5" fmla="*/ 24 h 103"/>
                <a:gd name="T6" fmla="*/ 8 w 140"/>
                <a:gd name="T7" fmla="*/ 87 h 103"/>
                <a:gd name="T8" fmla="*/ 19 w 140"/>
                <a:gd name="T9" fmla="*/ 103 h 103"/>
                <a:gd name="T10" fmla="*/ 28 w 140"/>
                <a:gd name="T11" fmla="*/ 55 h 103"/>
                <a:gd name="T12" fmla="*/ 53 w 140"/>
                <a:gd name="T13" fmla="*/ 64 h 103"/>
                <a:gd name="T14" fmla="*/ 85 w 140"/>
                <a:gd name="T15" fmla="*/ 68 h 103"/>
                <a:gd name="T16" fmla="*/ 108 w 140"/>
                <a:gd name="T17" fmla="*/ 103 h 1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0"/>
                <a:gd name="T28" fmla="*/ 0 h 103"/>
                <a:gd name="T29" fmla="*/ 140 w 140"/>
                <a:gd name="T30" fmla="*/ 103 h 1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0" h="103">
                  <a:moveTo>
                    <a:pt x="108" y="103"/>
                  </a:moveTo>
                  <a:cubicBezTo>
                    <a:pt x="108" y="93"/>
                    <a:pt x="109" y="87"/>
                    <a:pt x="118" y="87"/>
                  </a:cubicBezTo>
                  <a:cubicBezTo>
                    <a:pt x="140" y="6"/>
                    <a:pt x="57" y="0"/>
                    <a:pt x="28" y="24"/>
                  </a:cubicBezTo>
                  <a:cubicBezTo>
                    <a:pt x="2" y="26"/>
                    <a:pt x="0" y="57"/>
                    <a:pt x="8" y="87"/>
                  </a:cubicBezTo>
                  <a:cubicBezTo>
                    <a:pt x="17" y="87"/>
                    <a:pt x="19" y="93"/>
                    <a:pt x="19" y="103"/>
                  </a:cubicBezTo>
                  <a:cubicBezTo>
                    <a:pt x="21" y="84"/>
                    <a:pt x="20" y="65"/>
                    <a:pt x="28" y="55"/>
                  </a:cubicBezTo>
                  <a:cubicBezTo>
                    <a:pt x="36" y="58"/>
                    <a:pt x="44" y="63"/>
                    <a:pt x="53" y="64"/>
                  </a:cubicBezTo>
                  <a:cubicBezTo>
                    <a:pt x="70" y="67"/>
                    <a:pt x="79" y="64"/>
                    <a:pt x="85" y="68"/>
                  </a:cubicBezTo>
                  <a:cubicBezTo>
                    <a:pt x="100" y="77"/>
                    <a:pt x="105" y="83"/>
                    <a:pt x="108" y="103"/>
                  </a:cubicBezTo>
                  <a:close/>
                </a:path>
              </a:pathLst>
            </a:custGeom>
            <a:solidFill>
              <a:srgbClr val="66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4" name="Freeform 198"/>
            <p:cNvSpPr>
              <a:spLocks noEditPoints="1" noChangeArrowheads="1"/>
            </p:cNvSpPr>
            <p:nvPr/>
          </p:nvSpPr>
          <p:spPr bwMode="auto">
            <a:xfrm>
              <a:off x="441325" y="417512"/>
              <a:ext cx="111125" cy="65088"/>
            </a:xfrm>
            <a:custGeom>
              <a:avLst/>
              <a:gdLst>
                <a:gd name="T0" fmla="*/ 0 w 70"/>
                <a:gd name="T1" fmla="*/ 0 h 41"/>
                <a:gd name="T2" fmla="*/ 70 w 70"/>
                <a:gd name="T3" fmla="*/ 0 h 41"/>
                <a:gd name="T4" fmla="*/ 70 w 70"/>
                <a:gd name="T5" fmla="*/ 41 h 41"/>
                <a:gd name="T6" fmla="*/ 0 w 70"/>
                <a:gd name="T7" fmla="*/ 41 h 41"/>
                <a:gd name="T8" fmla="*/ 0 w 70"/>
                <a:gd name="T9" fmla="*/ 0 h 41"/>
                <a:gd name="T10" fmla="*/ 0 w 70"/>
                <a:gd name="T11" fmla="*/ 0 h 41"/>
                <a:gd name="T12" fmla="*/ 8 w 70"/>
                <a:gd name="T13" fmla="*/ 9 h 41"/>
                <a:gd name="T14" fmla="*/ 8 w 70"/>
                <a:gd name="T15" fmla="*/ 35 h 41"/>
                <a:gd name="T16" fmla="*/ 64 w 70"/>
                <a:gd name="T17" fmla="*/ 35 h 41"/>
                <a:gd name="T18" fmla="*/ 64 w 70"/>
                <a:gd name="T19" fmla="*/ 9 h 41"/>
                <a:gd name="T20" fmla="*/ 8 w 70"/>
                <a:gd name="T21" fmla="*/ 9 h 41"/>
                <a:gd name="T22" fmla="*/ 8 w 70"/>
                <a:gd name="T23" fmla="*/ 9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"/>
                <a:gd name="T37" fmla="*/ 0 h 41"/>
                <a:gd name="T38" fmla="*/ 70 w 70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" h="41">
                  <a:moveTo>
                    <a:pt x="0" y="0"/>
                  </a:moveTo>
                  <a:lnTo>
                    <a:pt x="70" y="0"/>
                  </a:lnTo>
                  <a:lnTo>
                    <a:pt x="70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" y="9"/>
                  </a:moveTo>
                  <a:lnTo>
                    <a:pt x="8" y="35"/>
                  </a:lnTo>
                  <a:lnTo>
                    <a:pt x="64" y="35"/>
                  </a:lnTo>
                  <a:lnTo>
                    <a:pt x="64" y="9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5" name="Freeform 199"/>
            <p:cNvSpPr>
              <a:spLocks noEditPoints="1" noChangeArrowheads="1"/>
            </p:cNvSpPr>
            <p:nvPr/>
          </p:nvSpPr>
          <p:spPr bwMode="auto">
            <a:xfrm>
              <a:off x="596900" y="417512"/>
              <a:ext cx="111125" cy="65088"/>
            </a:xfrm>
            <a:custGeom>
              <a:avLst/>
              <a:gdLst>
                <a:gd name="T0" fmla="*/ 0 w 70"/>
                <a:gd name="T1" fmla="*/ 0 h 41"/>
                <a:gd name="T2" fmla="*/ 70 w 70"/>
                <a:gd name="T3" fmla="*/ 0 h 41"/>
                <a:gd name="T4" fmla="*/ 70 w 70"/>
                <a:gd name="T5" fmla="*/ 41 h 41"/>
                <a:gd name="T6" fmla="*/ 0 w 70"/>
                <a:gd name="T7" fmla="*/ 41 h 41"/>
                <a:gd name="T8" fmla="*/ 0 w 70"/>
                <a:gd name="T9" fmla="*/ 0 h 41"/>
                <a:gd name="T10" fmla="*/ 0 w 70"/>
                <a:gd name="T11" fmla="*/ 0 h 41"/>
                <a:gd name="T12" fmla="*/ 6 w 70"/>
                <a:gd name="T13" fmla="*/ 9 h 41"/>
                <a:gd name="T14" fmla="*/ 6 w 70"/>
                <a:gd name="T15" fmla="*/ 35 h 41"/>
                <a:gd name="T16" fmla="*/ 62 w 70"/>
                <a:gd name="T17" fmla="*/ 35 h 41"/>
                <a:gd name="T18" fmla="*/ 62 w 70"/>
                <a:gd name="T19" fmla="*/ 9 h 41"/>
                <a:gd name="T20" fmla="*/ 6 w 70"/>
                <a:gd name="T21" fmla="*/ 9 h 41"/>
                <a:gd name="T22" fmla="*/ 6 w 70"/>
                <a:gd name="T23" fmla="*/ 9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"/>
                <a:gd name="T37" fmla="*/ 0 h 41"/>
                <a:gd name="T38" fmla="*/ 70 w 70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" h="41">
                  <a:moveTo>
                    <a:pt x="0" y="0"/>
                  </a:moveTo>
                  <a:lnTo>
                    <a:pt x="70" y="0"/>
                  </a:lnTo>
                  <a:lnTo>
                    <a:pt x="70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6" y="9"/>
                  </a:moveTo>
                  <a:lnTo>
                    <a:pt x="6" y="35"/>
                  </a:lnTo>
                  <a:lnTo>
                    <a:pt x="62" y="35"/>
                  </a:lnTo>
                  <a:lnTo>
                    <a:pt x="62" y="9"/>
                  </a:lnTo>
                  <a:lnTo>
                    <a:pt x="6" y="9"/>
                  </a:lnTo>
                  <a:lnTo>
                    <a:pt x="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6" name="Freeform 200"/>
            <p:cNvSpPr>
              <a:spLocks noChangeArrowheads="1"/>
            </p:cNvSpPr>
            <p:nvPr/>
          </p:nvSpPr>
          <p:spPr bwMode="auto">
            <a:xfrm>
              <a:off x="552450" y="438150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0 h 6"/>
                <a:gd name="T4" fmla="*/ 30 w 30"/>
                <a:gd name="T5" fmla="*/ 6 h 6"/>
                <a:gd name="T6" fmla="*/ 0 w 30"/>
                <a:gd name="T7" fmla="*/ 6 h 6"/>
                <a:gd name="T8" fmla="*/ 0 w 30"/>
                <a:gd name="T9" fmla="*/ 0 h 6"/>
                <a:gd name="T10" fmla="*/ 0 w 3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6"/>
                <a:gd name="T20" fmla="*/ 30 w 3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6">
                  <a:moveTo>
                    <a:pt x="0" y="0"/>
                  </a:moveTo>
                  <a:lnTo>
                    <a:pt x="30" y="0"/>
                  </a:lnTo>
                  <a:lnTo>
                    <a:pt x="30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7" name="Freeform 201"/>
            <p:cNvSpPr>
              <a:spLocks noChangeArrowheads="1"/>
            </p:cNvSpPr>
            <p:nvPr/>
          </p:nvSpPr>
          <p:spPr bwMode="auto">
            <a:xfrm>
              <a:off x="534987" y="755650"/>
              <a:ext cx="79375" cy="227013"/>
            </a:xfrm>
            <a:custGeom>
              <a:avLst/>
              <a:gdLst>
                <a:gd name="T0" fmla="*/ 0 w 50"/>
                <a:gd name="T1" fmla="*/ 25 h 143"/>
                <a:gd name="T2" fmla="*/ 15 w 50"/>
                <a:gd name="T3" fmla="*/ 55 h 143"/>
                <a:gd name="T4" fmla="*/ 9 w 50"/>
                <a:gd name="T5" fmla="*/ 143 h 143"/>
                <a:gd name="T6" fmla="*/ 43 w 50"/>
                <a:gd name="T7" fmla="*/ 143 h 143"/>
                <a:gd name="T8" fmla="*/ 35 w 50"/>
                <a:gd name="T9" fmla="*/ 55 h 143"/>
                <a:gd name="T10" fmla="*/ 50 w 50"/>
                <a:gd name="T11" fmla="*/ 25 h 143"/>
                <a:gd name="T12" fmla="*/ 25 w 50"/>
                <a:gd name="T13" fmla="*/ 0 h 143"/>
                <a:gd name="T14" fmla="*/ 0 w 50"/>
                <a:gd name="T15" fmla="*/ 25 h 143"/>
                <a:gd name="T16" fmla="*/ 0 w 50"/>
                <a:gd name="T17" fmla="*/ 25 h 1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143"/>
                <a:gd name="T29" fmla="*/ 50 w 50"/>
                <a:gd name="T30" fmla="*/ 143 h 1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143">
                  <a:moveTo>
                    <a:pt x="0" y="25"/>
                  </a:moveTo>
                  <a:lnTo>
                    <a:pt x="15" y="55"/>
                  </a:lnTo>
                  <a:lnTo>
                    <a:pt x="9" y="143"/>
                  </a:lnTo>
                  <a:lnTo>
                    <a:pt x="43" y="143"/>
                  </a:lnTo>
                  <a:lnTo>
                    <a:pt x="35" y="55"/>
                  </a:lnTo>
                  <a:lnTo>
                    <a:pt x="50" y="25"/>
                  </a:lnTo>
                  <a:lnTo>
                    <a:pt x="25" y="0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18" name="组合 308"/>
          <p:cNvGrpSpPr/>
          <p:nvPr/>
        </p:nvGrpSpPr>
        <p:grpSpPr bwMode="auto">
          <a:xfrm>
            <a:off x="5299075" y="3140075"/>
            <a:ext cx="442913" cy="441325"/>
            <a:chOff x="0" y="0"/>
            <a:chExt cx="1149350" cy="1149350"/>
          </a:xfrm>
        </p:grpSpPr>
        <p:sp>
          <p:nvSpPr>
            <p:cNvPr id="39119" name="Oval 21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0" name="Freeform 202"/>
            <p:cNvSpPr>
              <a:spLocks noChangeArrowheads="1"/>
            </p:cNvSpPr>
            <p:nvPr/>
          </p:nvSpPr>
          <p:spPr bwMode="auto">
            <a:xfrm>
              <a:off x="285750" y="236537"/>
              <a:ext cx="860425" cy="912813"/>
            </a:xfrm>
            <a:custGeom>
              <a:avLst/>
              <a:gdLst>
                <a:gd name="T0" fmla="*/ 137 w 265"/>
                <a:gd name="T1" fmla="*/ 0 h 281"/>
                <a:gd name="T2" fmla="*/ 265 w 265"/>
                <a:gd name="T3" fmla="*/ 128 h 281"/>
                <a:gd name="T4" fmla="*/ 89 w 265"/>
                <a:gd name="T5" fmla="*/ 281 h 281"/>
                <a:gd name="T6" fmla="*/ 39 w 265"/>
                <a:gd name="T7" fmla="*/ 274 h 281"/>
                <a:gd name="T8" fmla="*/ 0 w 265"/>
                <a:gd name="T9" fmla="*/ 235 h 281"/>
                <a:gd name="T10" fmla="*/ 83 w 265"/>
                <a:gd name="T11" fmla="*/ 164 h 281"/>
                <a:gd name="T12" fmla="*/ 75 w 265"/>
                <a:gd name="T13" fmla="*/ 42 h 281"/>
                <a:gd name="T14" fmla="*/ 137 w 265"/>
                <a:gd name="T15" fmla="*/ 0 h 28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5"/>
                <a:gd name="T25" fmla="*/ 0 h 281"/>
                <a:gd name="T26" fmla="*/ 265 w 265"/>
                <a:gd name="T27" fmla="*/ 281 h 28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5" h="281">
                  <a:moveTo>
                    <a:pt x="137" y="0"/>
                  </a:moveTo>
                  <a:cubicBezTo>
                    <a:pt x="265" y="128"/>
                    <a:pt x="265" y="128"/>
                    <a:pt x="265" y="128"/>
                  </a:cubicBezTo>
                  <a:cubicBezTo>
                    <a:pt x="253" y="214"/>
                    <a:pt x="179" y="281"/>
                    <a:pt x="89" y="281"/>
                  </a:cubicBezTo>
                  <a:cubicBezTo>
                    <a:pt x="72" y="281"/>
                    <a:pt x="55" y="279"/>
                    <a:pt x="39" y="27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137" y="0"/>
                    <a:pt x="137" y="0"/>
                    <a:pt x="137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1" name="Freeform 203"/>
            <p:cNvSpPr>
              <a:spLocks noChangeArrowheads="1"/>
            </p:cNvSpPr>
            <p:nvPr/>
          </p:nvSpPr>
          <p:spPr bwMode="auto">
            <a:xfrm>
              <a:off x="263525" y="649287"/>
              <a:ext cx="622300" cy="350838"/>
            </a:xfrm>
            <a:custGeom>
              <a:avLst/>
              <a:gdLst>
                <a:gd name="T0" fmla="*/ 7 w 192"/>
                <a:gd name="T1" fmla="*/ 108 h 108"/>
                <a:gd name="T2" fmla="*/ 77 w 192"/>
                <a:gd name="T3" fmla="*/ 29 h 108"/>
                <a:gd name="T4" fmla="*/ 77 w 192"/>
                <a:gd name="T5" fmla="*/ 0 h 108"/>
                <a:gd name="T6" fmla="*/ 96 w 192"/>
                <a:gd name="T7" fmla="*/ 0 h 108"/>
                <a:gd name="T8" fmla="*/ 97 w 192"/>
                <a:gd name="T9" fmla="*/ 0 h 108"/>
                <a:gd name="T10" fmla="*/ 116 w 192"/>
                <a:gd name="T11" fmla="*/ 0 h 108"/>
                <a:gd name="T12" fmla="*/ 116 w 192"/>
                <a:gd name="T13" fmla="*/ 29 h 108"/>
                <a:gd name="T14" fmla="*/ 186 w 192"/>
                <a:gd name="T15" fmla="*/ 108 h 108"/>
                <a:gd name="T16" fmla="*/ 7 w 192"/>
                <a:gd name="T17" fmla="*/ 108 h 1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2"/>
                <a:gd name="T28" fmla="*/ 0 h 108"/>
                <a:gd name="T29" fmla="*/ 192 w 192"/>
                <a:gd name="T30" fmla="*/ 108 h 1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2" h="108">
                  <a:moveTo>
                    <a:pt x="7" y="108"/>
                  </a:moveTo>
                  <a:cubicBezTo>
                    <a:pt x="7" y="72"/>
                    <a:pt x="0" y="35"/>
                    <a:pt x="77" y="29"/>
                  </a:cubicBezTo>
                  <a:cubicBezTo>
                    <a:pt x="77" y="26"/>
                    <a:pt x="77" y="3"/>
                    <a:pt x="7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3"/>
                    <a:pt x="116" y="26"/>
                    <a:pt x="116" y="29"/>
                  </a:cubicBezTo>
                  <a:cubicBezTo>
                    <a:pt x="192" y="35"/>
                    <a:pt x="185" y="72"/>
                    <a:pt x="186" y="108"/>
                  </a:cubicBezTo>
                  <a:cubicBezTo>
                    <a:pt x="7" y="108"/>
                    <a:pt x="7" y="108"/>
                    <a:pt x="7" y="108"/>
                  </a:cubicBezTo>
                  <a:close/>
                </a:path>
              </a:pathLst>
            </a:custGeom>
            <a:solidFill>
              <a:srgbClr val="9764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2" name="Freeform 204"/>
            <p:cNvSpPr>
              <a:spLocks noChangeArrowheads="1"/>
            </p:cNvSpPr>
            <p:nvPr/>
          </p:nvSpPr>
          <p:spPr bwMode="auto">
            <a:xfrm>
              <a:off x="509587" y="652462"/>
              <a:ext cx="130175" cy="52388"/>
            </a:xfrm>
            <a:custGeom>
              <a:avLst/>
              <a:gdLst>
                <a:gd name="T0" fmla="*/ 40 w 40"/>
                <a:gd name="T1" fmla="*/ 0 h 16"/>
                <a:gd name="T2" fmla="*/ 0 w 40"/>
                <a:gd name="T3" fmla="*/ 0 h 16"/>
                <a:gd name="T4" fmla="*/ 40 w 40"/>
                <a:gd name="T5" fmla="*/ 0 h 16"/>
                <a:gd name="T6" fmla="*/ 0 60000 65536"/>
                <a:gd name="T7" fmla="*/ 0 60000 65536"/>
                <a:gd name="T8" fmla="*/ 0 60000 65536"/>
                <a:gd name="T9" fmla="*/ 0 w 40"/>
                <a:gd name="T10" fmla="*/ 0 h 16"/>
                <a:gd name="T11" fmla="*/ 40 w 40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" h="16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16"/>
                    <a:pt x="36" y="16"/>
                    <a:pt x="40" y="0"/>
                  </a:cubicBezTo>
                  <a:close/>
                </a:path>
              </a:pathLst>
            </a:custGeom>
            <a:solidFill>
              <a:srgbClr val="7B481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3" name="Freeform 206"/>
            <p:cNvSpPr>
              <a:spLocks noChangeArrowheads="1"/>
            </p:cNvSpPr>
            <p:nvPr/>
          </p:nvSpPr>
          <p:spPr bwMode="auto">
            <a:xfrm>
              <a:off x="373062" y="201612"/>
              <a:ext cx="403225" cy="469900"/>
            </a:xfrm>
            <a:custGeom>
              <a:avLst/>
              <a:gdLst>
                <a:gd name="T0" fmla="*/ 7 w 124"/>
                <a:gd name="T1" fmla="*/ 69 h 145"/>
                <a:gd name="T2" fmla="*/ 13 w 124"/>
                <a:gd name="T3" fmla="*/ 108 h 145"/>
                <a:gd name="T4" fmla="*/ 62 w 124"/>
                <a:gd name="T5" fmla="*/ 145 h 145"/>
                <a:gd name="T6" fmla="*/ 112 w 124"/>
                <a:gd name="T7" fmla="*/ 108 h 145"/>
                <a:gd name="T8" fmla="*/ 117 w 124"/>
                <a:gd name="T9" fmla="*/ 69 h 145"/>
                <a:gd name="T10" fmla="*/ 62 w 124"/>
                <a:gd name="T11" fmla="*/ 0 h 145"/>
                <a:gd name="T12" fmla="*/ 7 w 124"/>
                <a:gd name="T13" fmla="*/ 69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"/>
                <a:gd name="T22" fmla="*/ 0 h 145"/>
                <a:gd name="T23" fmla="*/ 124 w 124"/>
                <a:gd name="T24" fmla="*/ 145 h 1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" h="145">
                  <a:moveTo>
                    <a:pt x="7" y="69"/>
                  </a:moveTo>
                  <a:cubicBezTo>
                    <a:pt x="0" y="68"/>
                    <a:pt x="1" y="108"/>
                    <a:pt x="13" y="108"/>
                  </a:cubicBezTo>
                  <a:cubicBezTo>
                    <a:pt x="22" y="128"/>
                    <a:pt x="38" y="145"/>
                    <a:pt x="62" y="145"/>
                  </a:cubicBezTo>
                  <a:cubicBezTo>
                    <a:pt x="86" y="145"/>
                    <a:pt x="103" y="128"/>
                    <a:pt x="112" y="108"/>
                  </a:cubicBezTo>
                  <a:cubicBezTo>
                    <a:pt x="122" y="108"/>
                    <a:pt x="124" y="68"/>
                    <a:pt x="117" y="69"/>
                  </a:cubicBezTo>
                  <a:cubicBezTo>
                    <a:pt x="120" y="26"/>
                    <a:pt x="118" y="0"/>
                    <a:pt x="62" y="0"/>
                  </a:cubicBezTo>
                  <a:cubicBezTo>
                    <a:pt x="7" y="0"/>
                    <a:pt x="4" y="25"/>
                    <a:pt x="7" y="69"/>
                  </a:cubicBezTo>
                  <a:close/>
                </a:path>
              </a:pathLst>
            </a:custGeom>
            <a:solidFill>
              <a:srgbClr val="9764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4" name="Freeform 207"/>
            <p:cNvSpPr>
              <a:spLocks noChangeArrowheads="1"/>
            </p:cNvSpPr>
            <p:nvPr/>
          </p:nvSpPr>
          <p:spPr bwMode="auto">
            <a:xfrm>
              <a:off x="263525" y="742950"/>
              <a:ext cx="622300" cy="257175"/>
            </a:xfrm>
            <a:custGeom>
              <a:avLst/>
              <a:gdLst>
                <a:gd name="T0" fmla="*/ 7 w 192"/>
                <a:gd name="T1" fmla="*/ 79 h 79"/>
                <a:gd name="T2" fmla="*/ 77 w 192"/>
                <a:gd name="T3" fmla="*/ 0 h 79"/>
                <a:gd name="T4" fmla="*/ 116 w 192"/>
                <a:gd name="T5" fmla="*/ 0 h 79"/>
                <a:gd name="T6" fmla="*/ 186 w 192"/>
                <a:gd name="T7" fmla="*/ 79 h 79"/>
                <a:gd name="T8" fmla="*/ 7 w 192"/>
                <a:gd name="T9" fmla="*/ 7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9"/>
                <a:gd name="T17" fmla="*/ 192 w 192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9">
                  <a:moveTo>
                    <a:pt x="7" y="79"/>
                  </a:moveTo>
                  <a:cubicBezTo>
                    <a:pt x="7" y="43"/>
                    <a:pt x="0" y="6"/>
                    <a:pt x="77" y="0"/>
                  </a:cubicBezTo>
                  <a:cubicBezTo>
                    <a:pt x="89" y="7"/>
                    <a:pt x="102" y="7"/>
                    <a:pt x="116" y="0"/>
                  </a:cubicBezTo>
                  <a:cubicBezTo>
                    <a:pt x="192" y="6"/>
                    <a:pt x="185" y="43"/>
                    <a:pt x="186" y="79"/>
                  </a:cubicBezTo>
                  <a:cubicBezTo>
                    <a:pt x="7" y="79"/>
                    <a:pt x="7" y="79"/>
                    <a:pt x="7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5" name="Freeform 208"/>
            <p:cNvSpPr>
              <a:spLocks noChangeArrowheads="1"/>
            </p:cNvSpPr>
            <p:nvPr/>
          </p:nvSpPr>
          <p:spPr bwMode="auto">
            <a:xfrm>
              <a:off x="369887" y="142875"/>
              <a:ext cx="454025" cy="331788"/>
            </a:xfrm>
            <a:custGeom>
              <a:avLst/>
              <a:gdLst>
                <a:gd name="T0" fmla="*/ 108 w 140"/>
                <a:gd name="T1" fmla="*/ 102 h 102"/>
                <a:gd name="T2" fmla="*/ 118 w 140"/>
                <a:gd name="T3" fmla="*/ 87 h 102"/>
                <a:gd name="T4" fmla="*/ 28 w 140"/>
                <a:gd name="T5" fmla="*/ 23 h 102"/>
                <a:gd name="T6" fmla="*/ 8 w 140"/>
                <a:gd name="T7" fmla="*/ 87 h 102"/>
                <a:gd name="T8" fmla="*/ 19 w 140"/>
                <a:gd name="T9" fmla="*/ 102 h 102"/>
                <a:gd name="T10" fmla="*/ 28 w 140"/>
                <a:gd name="T11" fmla="*/ 54 h 102"/>
                <a:gd name="T12" fmla="*/ 53 w 140"/>
                <a:gd name="T13" fmla="*/ 64 h 102"/>
                <a:gd name="T14" fmla="*/ 85 w 140"/>
                <a:gd name="T15" fmla="*/ 68 h 102"/>
                <a:gd name="T16" fmla="*/ 108 w 140"/>
                <a:gd name="T17" fmla="*/ 102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0"/>
                <a:gd name="T28" fmla="*/ 0 h 102"/>
                <a:gd name="T29" fmla="*/ 140 w 140"/>
                <a:gd name="T30" fmla="*/ 102 h 1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0" h="102">
                  <a:moveTo>
                    <a:pt x="108" y="102"/>
                  </a:moveTo>
                  <a:cubicBezTo>
                    <a:pt x="108" y="93"/>
                    <a:pt x="109" y="87"/>
                    <a:pt x="118" y="87"/>
                  </a:cubicBezTo>
                  <a:cubicBezTo>
                    <a:pt x="140" y="6"/>
                    <a:pt x="57" y="0"/>
                    <a:pt x="28" y="23"/>
                  </a:cubicBezTo>
                  <a:cubicBezTo>
                    <a:pt x="2" y="26"/>
                    <a:pt x="0" y="57"/>
                    <a:pt x="8" y="87"/>
                  </a:cubicBezTo>
                  <a:cubicBezTo>
                    <a:pt x="17" y="87"/>
                    <a:pt x="19" y="93"/>
                    <a:pt x="19" y="102"/>
                  </a:cubicBezTo>
                  <a:cubicBezTo>
                    <a:pt x="21" y="84"/>
                    <a:pt x="20" y="65"/>
                    <a:pt x="28" y="54"/>
                  </a:cubicBezTo>
                  <a:cubicBezTo>
                    <a:pt x="36" y="58"/>
                    <a:pt x="44" y="63"/>
                    <a:pt x="53" y="64"/>
                  </a:cubicBezTo>
                  <a:cubicBezTo>
                    <a:pt x="70" y="67"/>
                    <a:pt x="79" y="64"/>
                    <a:pt x="85" y="68"/>
                  </a:cubicBezTo>
                  <a:cubicBezTo>
                    <a:pt x="100" y="77"/>
                    <a:pt x="105" y="83"/>
                    <a:pt x="108" y="1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6" name="Freeform 209"/>
            <p:cNvSpPr>
              <a:spLocks noChangeArrowheads="1"/>
            </p:cNvSpPr>
            <p:nvPr/>
          </p:nvSpPr>
          <p:spPr bwMode="auto">
            <a:xfrm>
              <a:off x="534987" y="769937"/>
              <a:ext cx="79375" cy="230188"/>
            </a:xfrm>
            <a:custGeom>
              <a:avLst/>
              <a:gdLst>
                <a:gd name="T0" fmla="*/ 0 w 50"/>
                <a:gd name="T1" fmla="*/ 26 h 145"/>
                <a:gd name="T2" fmla="*/ 15 w 50"/>
                <a:gd name="T3" fmla="*/ 57 h 145"/>
                <a:gd name="T4" fmla="*/ 9 w 50"/>
                <a:gd name="T5" fmla="*/ 145 h 145"/>
                <a:gd name="T6" fmla="*/ 43 w 50"/>
                <a:gd name="T7" fmla="*/ 145 h 145"/>
                <a:gd name="T8" fmla="*/ 35 w 50"/>
                <a:gd name="T9" fmla="*/ 57 h 145"/>
                <a:gd name="T10" fmla="*/ 50 w 50"/>
                <a:gd name="T11" fmla="*/ 26 h 145"/>
                <a:gd name="T12" fmla="*/ 25 w 50"/>
                <a:gd name="T13" fmla="*/ 0 h 145"/>
                <a:gd name="T14" fmla="*/ 0 w 50"/>
                <a:gd name="T15" fmla="*/ 26 h 145"/>
                <a:gd name="T16" fmla="*/ 0 w 50"/>
                <a:gd name="T17" fmla="*/ 26 h 1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145"/>
                <a:gd name="T29" fmla="*/ 50 w 50"/>
                <a:gd name="T30" fmla="*/ 145 h 14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145">
                  <a:moveTo>
                    <a:pt x="0" y="26"/>
                  </a:moveTo>
                  <a:lnTo>
                    <a:pt x="15" y="57"/>
                  </a:lnTo>
                  <a:lnTo>
                    <a:pt x="9" y="145"/>
                  </a:lnTo>
                  <a:lnTo>
                    <a:pt x="43" y="145"/>
                  </a:lnTo>
                  <a:lnTo>
                    <a:pt x="35" y="57"/>
                  </a:lnTo>
                  <a:lnTo>
                    <a:pt x="50" y="26"/>
                  </a:lnTo>
                  <a:lnTo>
                    <a:pt x="25" y="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7" name="Freeform 210"/>
            <p:cNvSpPr>
              <a:spLocks noChangeArrowheads="1"/>
            </p:cNvSpPr>
            <p:nvPr/>
          </p:nvSpPr>
          <p:spPr bwMode="auto">
            <a:xfrm>
              <a:off x="760412" y="415925"/>
              <a:ext cx="80963" cy="149225"/>
            </a:xfrm>
            <a:custGeom>
              <a:avLst/>
              <a:gdLst>
                <a:gd name="T0" fmla="*/ 8 w 25"/>
                <a:gd name="T1" fmla="*/ 0 h 46"/>
                <a:gd name="T2" fmla="*/ 5 w 25"/>
                <a:gd name="T3" fmla="*/ 0 h 46"/>
                <a:gd name="T4" fmla="*/ 0 w 25"/>
                <a:gd name="T5" fmla="*/ 44 h 46"/>
                <a:gd name="T6" fmla="*/ 2 w 25"/>
                <a:gd name="T7" fmla="*/ 45 h 46"/>
                <a:gd name="T8" fmla="*/ 23 w 25"/>
                <a:gd name="T9" fmla="*/ 25 h 46"/>
                <a:gd name="T10" fmla="*/ 8 w 25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46"/>
                <a:gd name="T20" fmla="*/ 25 w 25"/>
                <a:gd name="T21" fmla="*/ 46 h 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46">
                  <a:moveTo>
                    <a:pt x="8" y="0"/>
                  </a:moveTo>
                  <a:cubicBezTo>
                    <a:pt x="7" y="0"/>
                    <a:pt x="6" y="0"/>
                    <a:pt x="5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12" y="46"/>
                    <a:pt x="22" y="37"/>
                    <a:pt x="23" y="25"/>
                  </a:cubicBezTo>
                  <a:cubicBezTo>
                    <a:pt x="25" y="12"/>
                    <a:pt x="18" y="2"/>
                    <a:pt x="8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8" name="Freeform 211"/>
            <p:cNvSpPr>
              <a:spLocks noChangeArrowheads="1"/>
            </p:cNvSpPr>
            <p:nvPr/>
          </p:nvSpPr>
          <p:spPr bwMode="auto">
            <a:xfrm>
              <a:off x="698500" y="382587"/>
              <a:ext cx="87313" cy="201613"/>
            </a:xfrm>
            <a:custGeom>
              <a:avLst/>
              <a:gdLst>
                <a:gd name="T0" fmla="*/ 20 w 27"/>
                <a:gd name="T1" fmla="*/ 1 h 62"/>
                <a:gd name="T2" fmla="*/ 15 w 27"/>
                <a:gd name="T3" fmla="*/ 1 h 62"/>
                <a:gd name="T4" fmla="*/ 7 w 27"/>
                <a:gd name="T5" fmla="*/ 7 h 62"/>
                <a:gd name="T6" fmla="*/ 1 w 27"/>
                <a:gd name="T7" fmla="*/ 53 h 62"/>
                <a:gd name="T8" fmla="*/ 7 w 27"/>
                <a:gd name="T9" fmla="*/ 61 h 62"/>
                <a:gd name="T10" fmla="*/ 12 w 27"/>
                <a:gd name="T11" fmla="*/ 62 h 62"/>
                <a:gd name="T12" fmla="*/ 21 w 27"/>
                <a:gd name="T13" fmla="*/ 56 h 62"/>
                <a:gd name="T14" fmla="*/ 27 w 27"/>
                <a:gd name="T15" fmla="*/ 10 h 62"/>
                <a:gd name="T16" fmla="*/ 20 w 27"/>
                <a:gd name="T17" fmla="*/ 1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62"/>
                <a:gd name="T29" fmla="*/ 27 w 27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62">
                  <a:moveTo>
                    <a:pt x="20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1" y="0"/>
                    <a:pt x="7" y="3"/>
                    <a:pt x="7" y="7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7"/>
                    <a:pt x="3" y="61"/>
                    <a:pt x="7" y="61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6" y="62"/>
                    <a:pt x="20" y="60"/>
                    <a:pt x="21" y="56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6"/>
                    <a:pt x="24" y="2"/>
                    <a:pt x="20" y="1"/>
                  </a:cubicBez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9" name="Freeform 212"/>
            <p:cNvSpPr>
              <a:spLocks noChangeArrowheads="1"/>
            </p:cNvSpPr>
            <p:nvPr/>
          </p:nvSpPr>
          <p:spPr bwMode="auto">
            <a:xfrm>
              <a:off x="320675" y="74612"/>
              <a:ext cx="503238" cy="400050"/>
            </a:xfrm>
            <a:custGeom>
              <a:avLst/>
              <a:gdLst>
                <a:gd name="T0" fmla="*/ 152 w 155"/>
                <a:gd name="T1" fmla="*/ 94 h 123"/>
                <a:gd name="T2" fmla="*/ 152 w 155"/>
                <a:gd name="T3" fmla="*/ 94 h 123"/>
                <a:gd name="T4" fmla="*/ 3 w 155"/>
                <a:gd name="T5" fmla="*/ 94 h 123"/>
                <a:gd name="T6" fmla="*/ 3 w 155"/>
                <a:gd name="T7" fmla="*/ 94 h 123"/>
                <a:gd name="T8" fmla="*/ 1 w 155"/>
                <a:gd name="T9" fmla="*/ 96 h 123"/>
                <a:gd name="T10" fmla="*/ 4 w 155"/>
                <a:gd name="T11" fmla="*/ 121 h 123"/>
                <a:gd name="T12" fmla="*/ 7 w 155"/>
                <a:gd name="T13" fmla="*/ 123 h 123"/>
                <a:gd name="T14" fmla="*/ 11 w 155"/>
                <a:gd name="T15" fmla="*/ 122 h 123"/>
                <a:gd name="T16" fmla="*/ 13 w 155"/>
                <a:gd name="T17" fmla="*/ 119 h 123"/>
                <a:gd name="T18" fmla="*/ 10 w 155"/>
                <a:gd name="T19" fmla="*/ 95 h 123"/>
                <a:gd name="T20" fmla="*/ 8 w 155"/>
                <a:gd name="T21" fmla="*/ 93 h 123"/>
                <a:gd name="T22" fmla="*/ 147 w 155"/>
                <a:gd name="T23" fmla="*/ 93 h 123"/>
                <a:gd name="T24" fmla="*/ 145 w 155"/>
                <a:gd name="T25" fmla="*/ 95 h 123"/>
                <a:gd name="T26" fmla="*/ 142 w 155"/>
                <a:gd name="T27" fmla="*/ 119 h 123"/>
                <a:gd name="T28" fmla="*/ 144 w 155"/>
                <a:gd name="T29" fmla="*/ 122 h 123"/>
                <a:gd name="T30" fmla="*/ 149 w 155"/>
                <a:gd name="T31" fmla="*/ 123 h 123"/>
                <a:gd name="T32" fmla="*/ 151 w 155"/>
                <a:gd name="T33" fmla="*/ 121 h 123"/>
                <a:gd name="T34" fmla="*/ 154 w 155"/>
                <a:gd name="T35" fmla="*/ 96 h 123"/>
                <a:gd name="T36" fmla="*/ 152 w 155"/>
                <a:gd name="T37" fmla="*/ 94 h 1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5"/>
                <a:gd name="T58" fmla="*/ 0 h 123"/>
                <a:gd name="T59" fmla="*/ 155 w 155"/>
                <a:gd name="T60" fmla="*/ 123 h 12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5" h="123">
                  <a:moveTo>
                    <a:pt x="152" y="94"/>
                  </a:moveTo>
                  <a:cubicBezTo>
                    <a:pt x="152" y="94"/>
                    <a:pt x="152" y="94"/>
                    <a:pt x="152" y="94"/>
                  </a:cubicBezTo>
                  <a:cubicBezTo>
                    <a:pt x="150" y="1"/>
                    <a:pt x="3" y="0"/>
                    <a:pt x="3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1" y="94"/>
                    <a:pt x="0" y="95"/>
                    <a:pt x="1" y="96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4" y="122"/>
                    <a:pt x="5" y="123"/>
                    <a:pt x="7" y="123"/>
                  </a:cubicBezTo>
                  <a:cubicBezTo>
                    <a:pt x="11" y="122"/>
                    <a:pt x="11" y="122"/>
                    <a:pt x="11" y="122"/>
                  </a:cubicBezTo>
                  <a:cubicBezTo>
                    <a:pt x="12" y="122"/>
                    <a:pt x="13" y="121"/>
                    <a:pt x="13" y="11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8" y="93"/>
                  </a:cubicBezTo>
                  <a:cubicBezTo>
                    <a:pt x="8" y="5"/>
                    <a:pt x="147" y="6"/>
                    <a:pt x="147" y="93"/>
                  </a:cubicBezTo>
                  <a:cubicBezTo>
                    <a:pt x="146" y="93"/>
                    <a:pt x="145" y="94"/>
                    <a:pt x="145" y="95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2" y="121"/>
                    <a:pt x="143" y="122"/>
                    <a:pt x="144" y="122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1" y="122"/>
                    <a:pt x="151" y="121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5"/>
                    <a:pt x="154" y="94"/>
                    <a:pt x="152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0" name="Freeform 213"/>
            <p:cNvSpPr>
              <a:spLocks noChangeArrowheads="1"/>
            </p:cNvSpPr>
            <p:nvPr/>
          </p:nvSpPr>
          <p:spPr bwMode="auto">
            <a:xfrm>
              <a:off x="307975" y="415925"/>
              <a:ext cx="80963" cy="149225"/>
            </a:xfrm>
            <a:custGeom>
              <a:avLst/>
              <a:gdLst>
                <a:gd name="T0" fmla="*/ 17 w 25"/>
                <a:gd name="T1" fmla="*/ 0 h 46"/>
                <a:gd name="T2" fmla="*/ 20 w 25"/>
                <a:gd name="T3" fmla="*/ 0 h 46"/>
                <a:gd name="T4" fmla="*/ 25 w 25"/>
                <a:gd name="T5" fmla="*/ 44 h 46"/>
                <a:gd name="T6" fmla="*/ 23 w 25"/>
                <a:gd name="T7" fmla="*/ 45 h 46"/>
                <a:gd name="T8" fmla="*/ 2 w 25"/>
                <a:gd name="T9" fmla="*/ 25 h 46"/>
                <a:gd name="T10" fmla="*/ 17 w 25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46"/>
                <a:gd name="T20" fmla="*/ 25 w 25"/>
                <a:gd name="T21" fmla="*/ 46 h 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46">
                  <a:moveTo>
                    <a:pt x="17" y="0"/>
                  </a:moveTo>
                  <a:cubicBezTo>
                    <a:pt x="18" y="0"/>
                    <a:pt x="19" y="0"/>
                    <a:pt x="20" y="0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5"/>
                    <a:pt x="24" y="45"/>
                    <a:pt x="23" y="45"/>
                  </a:cubicBezTo>
                  <a:cubicBezTo>
                    <a:pt x="13" y="46"/>
                    <a:pt x="3" y="37"/>
                    <a:pt x="2" y="25"/>
                  </a:cubicBezTo>
                  <a:cubicBezTo>
                    <a:pt x="0" y="12"/>
                    <a:pt x="7" y="2"/>
                    <a:pt x="17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1" name="Freeform 214"/>
            <p:cNvSpPr>
              <a:spLocks noChangeArrowheads="1"/>
            </p:cNvSpPr>
            <p:nvPr/>
          </p:nvSpPr>
          <p:spPr bwMode="auto">
            <a:xfrm>
              <a:off x="363537" y="382587"/>
              <a:ext cx="87313" cy="201613"/>
            </a:xfrm>
            <a:custGeom>
              <a:avLst/>
              <a:gdLst>
                <a:gd name="T0" fmla="*/ 7 w 27"/>
                <a:gd name="T1" fmla="*/ 1 h 62"/>
                <a:gd name="T2" fmla="*/ 12 w 27"/>
                <a:gd name="T3" fmla="*/ 1 h 62"/>
                <a:gd name="T4" fmla="*/ 20 w 27"/>
                <a:gd name="T5" fmla="*/ 7 h 62"/>
                <a:gd name="T6" fmla="*/ 26 w 27"/>
                <a:gd name="T7" fmla="*/ 53 h 62"/>
                <a:gd name="T8" fmla="*/ 20 w 27"/>
                <a:gd name="T9" fmla="*/ 61 h 62"/>
                <a:gd name="T10" fmla="*/ 15 w 27"/>
                <a:gd name="T11" fmla="*/ 62 h 62"/>
                <a:gd name="T12" fmla="*/ 6 w 27"/>
                <a:gd name="T13" fmla="*/ 56 h 62"/>
                <a:gd name="T14" fmla="*/ 0 w 27"/>
                <a:gd name="T15" fmla="*/ 10 h 62"/>
                <a:gd name="T16" fmla="*/ 7 w 27"/>
                <a:gd name="T17" fmla="*/ 1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62"/>
                <a:gd name="T29" fmla="*/ 27 w 27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62">
                  <a:moveTo>
                    <a:pt x="7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6" y="0"/>
                    <a:pt x="20" y="3"/>
                    <a:pt x="20" y="7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7" y="57"/>
                    <a:pt x="24" y="61"/>
                    <a:pt x="20" y="61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1" y="62"/>
                    <a:pt x="7" y="60"/>
                    <a:pt x="6" y="5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2"/>
                    <a:pt x="7" y="1"/>
                  </a:cubicBez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2" name="Freeform 215"/>
            <p:cNvSpPr>
              <a:spLocks noChangeArrowheads="1"/>
            </p:cNvSpPr>
            <p:nvPr/>
          </p:nvSpPr>
          <p:spPr bwMode="auto">
            <a:xfrm>
              <a:off x="311150" y="512762"/>
              <a:ext cx="263525" cy="130175"/>
            </a:xfrm>
            <a:custGeom>
              <a:avLst/>
              <a:gdLst>
                <a:gd name="T0" fmla="*/ 2 w 81"/>
                <a:gd name="T1" fmla="*/ 0 h 40"/>
                <a:gd name="T2" fmla="*/ 57 w 81"/>
                <a:gd name="T3" fmla="*/ 36 h 40"/>
                <a:gd name="T4" fmla="*/ 69 w 81"/>
                <a:gd name="T5" fmla="*/ 40 h 40"/>
                <a:gd name="T6" fmla="*/ 81 w 81"/>
                <a:gd name="T7" fmla="*/ 35 h 40"/>
                <a:gd name="T8" fmla="*/ 69 w 81"/>
                <a:gd name="T9" fmla="*/ 29 h 40"/>
                <a:gd name="T10" fmla="*/ 57 w 81"/>
                <a:gd name="T11" fmla="*/ 34 h 40"/>
                <a:gd name="T12" fmla="*/ 12 w 81"/>
                <a:gd name="T13" fmla="*/ 24 h 40"/>
                <a:gd name="T14" fmla="*/ 5 w 81"/>
                <a:gd name="T15" fmla="*/ 5 h 40"/>
                <a:gd name="T16" fmla="*/ 2 w 81"/>
                <a:gd name="T17" fmla="*/ 0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1"/>
                <a:gd name="T28" fmla="*/ 0 h 40"/>
                <a:gd name="T29" fmla="*/ 81 w 81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1" h="40">
                  <a:moveTo>
                    <a:pt x="2" y="0"/>
                  </a:moveTo>
                  <a:cubicBezTo>
                    <a:pt x="0" y="34"/>
                    <a:pt x="31" y="37"/>
                    <a:pt x="57" y="36"/>
                  </a:cubicBezTo>
                  <a:cubicBezTo>
                    <a:pt x="59" y="39"/>
                    <a:pt x="64" y="40"/>
                    <a:pt x="69" y="40"/>
                  </a:cubicBezTo>
                  <a:cubicBezTo>
                    <a:pt x="76" y="40"/>
                    <a:pt x="81" y="38"/>
                    <a:pt x="81" y="35"/>
                  </a:cubicBezTo>
                  <a:cubicBezTo>
                    <a:pt x="81" y="31"/>
                    <a:pt x="76" y="29"/>
                    <a:pt x="69" y="29"/>
                  </a:cubicBezTo>
                  <a:cubicBezTo>
                    <a:pt x="63" y="29"/>
                    <a:pt x="58" y="31"/>
                    <a:pt x="57" y="34"/>
                  </a:cubicBezTo>
                  <a:cubicBezTo>
                    <a:pt x="41" y="34"/>
                    <a:pt x="21" y="33"/>
                    <a:pt x="12" y="24"/>
                  </a:cubicBezTo>
                  <a:cubicBezTo>
                    <a:pt x="7" y="19"/>
                    <a:pt x="5" y="12"/>
                    <a:pt x="5" y="5"/>
                  </a:cubicBezTo>
                  <a:cubicBezTo>
                    <a:pt x="4" y="4"/>
                    <a:pt x="3" y="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33" name="组合 307"/>
          <p:cNvGrpSpPr/>
          <p:nvPr/>
        </p:nvGrpSpPr>
        <p:grpSpPr bwMode="auto">
          <a:xfrm>
            <a:off x="4111625" y="3140075"/>
            <a:ext cx="444500" cy="442913"/>
            <a:chOff x="0" y="0"/>
            <a:chExt cx="1150938" cy="1149350"/>
          </a:xfrm>
        </p:grpSpPr>
        <p:sp>
          <p:nvSpPr>
            <p:cNvPr id="39134" name="Oval 18"/>
            <p:cNvSpPr>
              <a:spLocks noChangeArrowheads="1"/>
            </p:cNvSpPr>
            <p:nvPr/>
          </p:nvSpPr>
          <p:spPr bwMode="auto">
            <a:xfrm>
              <a:off x="0" y="0"/>
              <a:ext cx="1150938" cy="1149350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5" name="Freeform 216"/>
            <p:cNvSpPr>
              <a:spLocks noChangeArrowheads="1"/>
            </p:cNvSpPr>
            <p:nvPr/>
          </p:nvSpPr>
          <p:spPr bwMode="auto">
            <a:xfrm>
              <a:off x="282575" y="223837"/>
              <a:ext cx="863600" cy="925513"/>
            </a:xfrm>
            <a:custGeom>
              <a:avLst/>
              <a:gdLst>
                <a:gd name="T0" fmla="*/ 137 w 266"/>
                <a:gd name="T1" fmla="*/ 0 h 285"/>
                <a:gd name="T2" fmla="*/ 266 w 266"/>
                <a:gd name="T3" fmla="*/ 128 h 285"/>
                <a:gd name="T4" fmla="*/ 90 w 266"/>
                <a:gd name="T5" fmla="*/ 285 h 285"/>
                <a:gd name="T6" fmla="*/ 45 w 266"/>
                <a:gd name="T7" fmla="*/ 280 h 285"/>
                <a:gd name="T8" fmla="*/ 0 w 266"/>
                <a:gd name="T9" fmla="*/ 234 h 285"/>
                <a:gd name="T10" fmla="*/ 84 w 266"/>
                <a:gd name="T11" fmla="*/ 164 h 285"/>
                <a:gd name="T12" fmla="*/ 76 w 266"/>
                <a:gd name="T13" fmla="*/ 42 h 285"/>
                <a:gd name="T14" fmla="*/ 137 w 266"/>
                <a:gd name="T15" fmla="*/ 0 h 28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"/>
                <a:gd name="T25" fmla="*/ 0 h 285"/>
                <a:gd name="T26" fmla="*/ 266 w 266"/>
                <a:gd name="T27" fmla="*/ 285 h 28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" h="285">
                  <a:moveTo>
                    <a:pt x="137" y="0"/>
                  </a:moveTo>
                  <a:cubicBezTo>
                    <a:pt x="266" y="128"/>
                    <a:pt x="266" y="128"/>
                    <a:pt x="266" y="128"/>
                  </a:cubicBezTo>
                  <a:cubicBezTo>
                    <a:pt x="256" y="216"/>
                    <a:pt x="181" y="285"/>
                    <a:pt x="90" y="285"/>
                  </a:cubicBezTo>
                  <a:cubicBezTo>
                    <a:pt x="74" y="285"/>
                    <a:pt x="60" y="283"/>
                    <a:pt x="45" y="280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84" y="164"/>
                    <a:pt x="84" y="164"/>
                    <a:pt x="84" y="16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137" y="0"/>
                    <a:pt x="137" y="0"/>
                    <a:pt x="137" y="0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6" name="Freeform 217"/>
            <p:cNvSpPr>
              <a:spLocks noChangeArrowheads="1"/>
            </p:cNvSpPr>
            <p:nvPr/>
          </p:nvSpPr>
          <p:spPr bwMode="auto">
            <a:xfrm>
              <a:off x="263525" y="636587"/>
              <a:ext cx="620713" cy="347663"/>
            </a:xfrm>
            <a:custGeom>
              <a:avLst/>
              <a:gdLst>
                <a:gd name="T0" fmla="*/ 6 w 191"/>
                <a:gd name="T1" fmla="*/ 107 h 107"/>
                <a:gd name="T2" fmla="*/ 76 w 191"/>
                <a:gd name="T3" fmla="*/ 29 h 107"/>
                <a:gd name="T4" fmla="*/ 76 w 191"/>
                <a:gd name="T5" fmla="*/ 0 h 107"/>
                <a:gd name="T6" fmla="*/ 95 w 191"/>
                <a:gd name="T7" fmla="*/ 0 h 107"/>
                <a:gd name="T8" fmla="*/ 96 w 191"/>
                <a:gd name="T9" fmla="*/ 0 h 107"/>
                <a:gd name="T10" fmla="*/ 115 w 191"/>
                <a:gd name="T11" fmla="*/ 0 h 107"/>
                <a:gd name="T12" fmla="*/ 115 w 191"/>
                <a:gd name="T13" fmla="*/ 29 h 107"/>
                <a:gd name="T14" fmla="*/ 185 w 191"/>
                <a:gd name="T15" fmla="*/ 107 h 107"/>
                <a:gd name="T16" fmla="*/ 6 w 191"/>
                <a:gd name="T17" fmla="*/ 107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1"/>
                <a:gd name="T28" fmla="*/ 0 h 107"/>
                <a:gd name="T29" fmla="*/ 191 w 191"/>
                <a:gd name="T30" fmla="*/ 107 h 10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1" h="107">
                  <a:moveTo>
                    <a:pt x="6" y="107"/>
                  </a:moveTo>
                  <a:cubicBezTo>
                    <a:pt x="7" y="71"/>
                    <a:pt x="0" y="35"/>
                    <a:pt x="76" y="29"/>
                  </a:cubicBezTo>
                  <a:cubicBezTo>
                    <a:pt x="76" y="26"/>
                    <a:pt x="76" y="3"/>
                    <a:pt x="76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3"/>
                    <a:pt x="115" y="26"/>
                    <a:pt x="115" y="29"/>
                  </a:cubicBezTo>
                  <a:cubicBezTo>
                    <a:pt x="191" y="35"/>
                    <a:pt x="185" y="71"/>
                    <a:pt x="185" y="107"/>
                  </a:cubicBezTo>
                  <a:cubicBezTo>
                    <a:pt x="6" y="107"/>
                    <a:pt x="6" y="107"/>
                    <a:pt x="6" y="107"/>
                  </a:cubicBezTo>
                  <a:close/>
                </a:path>
              </a:pathLst>
            </a:custGeom>
            <a:solidFill>
              <a:srgbClr val="FBCC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7" name="Freeform 218"/>
            <p:cNvSpPr>
              <a:spLocks noChangeArrowheads="1"/>
            </p:cNvSpPr>
            <p:nvPr/>
          </p:nvSpPr>
          <p:spPr bwMode="auto">
            <a:xfrm>
              <a:off x="511175" y="639762"/>
              <a:ext cx="128588" cy="49213"/>
            </a:xfrm>
            <a:custGeom>
              <a:avLst/>
              <a:gdLst>
                <a:gd name="T0" fmla="*/ 40 w 40"/>
                <a:gd name="T1" fmla="*/ 0 h 15"/>
                <a:gd name="T2" fmla="*/ 0 w 40"/>
                <a:gd name="T3" fmla="*/ 0 h 15"/>
                <a:gd name="T4" fmla="*/ 40 w 40"/>
                <a:gd name="T5" fmla="*/ 0 h 15"/>
                <a:gd name="T6" fmla="*/ 0 60000 65536"/>
                <a:gd name="T7" fmla="*/ 0 60000 65536"/>
                <a:gd name="T8" fmla="*/ 0 60000 65536"/>
                <a:gd name="T9" fmla="*/ 0 w 40"/>
                <a:gd name="T10" fmla="*/ 0 h 15"/>
                <a:gd name="T11" fmla="*/ 40 w 40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" h="15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5"/>
                    <a:pt x="35" y="15"/>
                    <a:pt x="40" y="0"/>
                  </a:cubicBezTo>
                  <a:close/>
                </a:path>
              </a:pathLst>
            </a:custGeom>
            <a:solidFill>
              <a:srgbClr val="CC9B3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8" name="Freeform 219"/>
            <p:cNvSpPr>
              <a:spLocks noChangeArrowheads="1"/>
            </p:cNvSpPr>
            <p:nvPr/>
          </p:nvSpPr>
          <p:spPr bwMode="auto">
            <a:xfrm>
              <a:off x="374650" y="188912"/>
              <a:ext cx="398463" cy="469900"/>
            </a:xfrm>
            <a:custGeom>
              <a:avLst/>
              <a:gdLst>
                <a:gd name="T0" fmla="*/ 6 w 123"/>
                <a:gd name="T1" fmla="*/ 69 h 145"/>
                <a:gd name="T2" fmla="*/ 12 w 123"/>
                <a:gd name="T3" fmla="*/ 108 h 145"/>
                <a:gd name="T4" fmla="*/ 62 w 123"/>
                <a:gd name="T5" fmla="*/ 145 h 145"/>
                <a:gd name="T6" fmla="*/ 111 w 123"/>
                <a:gd name="T7" fmla="*/ 108 h 145"/>
                <a:gd name="T8" fmla="*/ 117 w 123"/>
                <a:gd name="T9" fmla="*/ 69 h 145"/>
                <a:gd name="T10" fmla="*/ 62 w 123"/>
                <a:gd name="T11" fmla="*/ 0 h 145"/>
                <a:gd name="T12" fmla="*/ 6 w 123"/>
                <a:gd name="T13" fmla="*/ 69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3"/>
                <a:gd name="T22" fmla="*/ 0 h 145"/>
                <a:gd name="T23" fmla="*/ 123 w 123"/>
                <a:gd name="T24" fmla="*/ 145 h 1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3" h="145">
                  <a:moveTo>
                    <a:pt x="6" y="69"/>
                  </a:moveTo>
                  <a:cubicBezTo>
                    <a:pt x="0" y="68"/>
                    <a:pt x="1" y="107"/>
                    <a:pt x="12" y="108"/>
                  </a:cubicBezTo>
                  <a:cubicBezTo>
                    <a:pt x="21" y="128"/>
                    <a:pt x="38" y="145"/>
                    <a:pt x="62" y="145"/>
                  </a:cubicBezTo>
                  <a:cubicBezTo>
                    <a:pt x="85" y="145"/>
                    <a:pt x="102" y="128"/>
                    <a:pt x="111" y="108"/>
                  </a:cubicBezTo>
                  <a:cubicBezTo>
                    <a:pt x="121" y="108"/>
                    <a:pt x="123" y="68"/>
                    <a:pt x="117" y="69"/>
                  </a:cubicBezTo>
                  <a:cubicBezTo>
                    <a:pt x="119" y="26"/>
                    <a:pt x="118" y="0"/>
                    <a:pt x="62" y="0"/>
                  </a:cubicBezTo>
                  <a:cubicBezTo>
                    <a:pt x="6" y="0"/>
                    <a:pt x="4" y="25"/>
                    <a:pt x="6" y="69"/>
                  </a:cubicBezTo>
                  <a:close/>
                </a:path>
              </a:pathLst>
            </a:custGeom>
            <a:solidFill>
              <a:srgbClr val="FBCC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9" name="Freeform 220"/>
            <p:cNvSpPr>
              <a:spLocks noChangeArrowheads="1"/>
            </p:cNvSpPr>
            <p:nvPr/>
          </p:nvSpPr>
          <p:spPr bwMode="auto">
            <a:xfrm>
              <a:off x="263525" y="730250"/>
              <a:ext cx="620713" cy="254000"/>
            </a:xfrm>
            <a:custGeom>
              <a:avLst/>
              <a:gdLst>
                <a:gd name="T0" fmla="*/ 6 w 191"/>
                <a:gd name="T1" fmla="*/ 78 h 78"/>
                <a:gd name="T2" fmla="*/ 76 w 191"/>
                <a:gd name="T3" fmla="*/ 0 h 78"/>
                <a:gd name="T4" fmla="*/ 115 w 191"/>
                <a:gd name="T5" fmla="*/ 0 h 78"/>
                <a:gd name="T6" fmla="*/ 185 w 191"/>
                <a:gd name="T7" fmla="*/ 78 h 78"/>
                <a:gd name="T8" fmla="*/ 6 w 191"/>
                <a:gd name="T9" fmla="*/ 78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78"/>
                <a:gd name="T17" fmla="*/ 191 w 191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78">
                  <a:moveTo>
                    <a:pt x="6" y="78"/>
                  </a:moveTo>
                  <a:cubicBezTo>
                    <a:pt x="7" y="42"/>
                    <a:pt x="0" y="6"/>
                    <a:pt x="76" y="0"/>
                  </a:cubicBezTo>
                  <a:cubicBezTo>
                    <a:pt x="89" y="6"/>
                    <a:pt x="102" y="6"/>
                    <a:pt x="115" y="0"/>
                  </a:cubicBezTo>
                  <a:cubicBezTo>
                    <a:pt x="191" y="6"/>
                    <a:pt x="185" y="42"/>
                    <a:pt x="185" y="78"/>
                  </a:cubicBezTo>
                  <a:cubicBezTo>
                    <a:pt x="6" y="78"/>
                    <a:pt x="6" y="78"/>
                    <a:pt x="6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0" name="Freeform 221"/>
            <p:cNvSpPr>
              <a:spLocks noChangeArrowheads="1"/>
            </p:cNvSpPr>
            <p:nvPr/>
          </p:nvSpPr>
          <p:spPr bwMode="auto">
            <a:xfrm>
              <a:off x="368300" y="127000"/>
              <a:ext cx="454025" cy="334963"/>
            </a:xfrm>
            <a:custGeom>
              <a:avLst/>
              <a:gdLst>
                <a:gd name="T0" fmla="*/ 108 w 140"/>
                <a:gd name="T1" fmla="*/ 103 h 103"/>
                <a:gd name="T2" fmla="*/ 119 w 140"/>
                <a:gd name="T3" fmla="*/ 88 h 103"/>
                <a:gd name="T4" fmla="*/ 29 w 140"/>
                <a:gd name="T5" fmla="*/ 24 h 103"/>
                <a:gd name="T6" fmla="*/ 8 w 140"/>
                <a:gd name="T7" fmla="*/ 88 h 103"/>
                <a:gd name="T8" fmla="*/ 19 w 140"/>
                <a:gd name="T9" fmla="*/ 103 h 103"/>
                <a:gd name="T10" fmla="*/ 29 w 140"/>
                <a:gd name="T11" fmla="*/ 55 h 103"/>
                <a:gd name="T12" fmla="*/ 53 w 140"/>
                <a:gd name="T13" fmla="*/ 65 h 103"/>
                <a:gd name="T14" fmla="*/ 86 w 140"/>
                <a:gd name="T15" fmla="*/ 68 h 103"/>
                <a:gd name="T16" fmla="*/ 108 w 140"/>
                <a:gd name="T17" fmla="*/ 103 h 1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0"/>
                <a:gd name="T28" fmla="*/ 0 h 103"/>
                <a:gd name="T29" fmla="*/ 140 w 140"/>
                <a:gd name="T30" fmla="*/ 103 h 1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0" h="103">
                  <a:moveTo>
                    <a:pt x="108" y="103"/>
                  </a:moveTo>
                  <a:cubicBezTo>
                    <a:pt x="108" y="93"/>
                    <a:pt x="110" y="87"/>
                    <a:pt x="119" y="88"/>
                  </a:cubicBezTo>
                  <a:cubicBezTo>
                    <a:pt x="140" y="6"/>
                    <a:pt x="58" y="0"/>
                    <a:pt x="29" y="24"/>
                  </a:cubicBezTo>
                  <a:cubicBezTo>
                    <a:pt x="3" y="27"/>
                    <a:pt x="0" y="58"/>
                    <a:pt x="8" y="88"/>
                  </a:cubicBezTo>
                  <a:cubicBezTo>
                    <a:pt x="17" y="87"/>
                    <a:pt x="19" y="93"/>
                    <a:pt x="19" y="103"/>
                  </a:cubicBezTo>
                  <a:cubicBezTo>
                    <a:pt x="22" y="84"/>
                    <a:pt x="21" y="65"/>
                    <a:pt x="29" y="55"/>
                  </a:cubicBezTo>
                  <a:cubicBezTo>
                    <a:pt x="37" y="58"/>
                    <a:pt x="45" y="63"/>
                    <a:pt x="53" y="65"/>
                  </a:cubicBezTo>
                  <a:cubicBezTo>
                    <a:pt x="71" y="67"/>
                    <a:pt x="80" y="65"/>
                    <a:pt x="86" y="68"/>
                  </a:cubicBezTo>
                  <a:cubicBezTo>
                    <a:pt x="100" y="77"/>
                    <a:pt x="106" y="84"/>
                    <a:pt x="108" y="1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1" name="Freeform 222"/>
            <p:cNvSpPr>
              <a:spLocks noEditPoints="1" noChangeArrowheads="1"/>
            </p:cNvSpPr>
            <p:nvPr/>
          </p:nvSpPr>
          <p:spPr bwMode="auto">
            <a:xfrm>
              <a:off x="442913" y="422275"/>
              <a:ext cx="109538" cy="65088"/>
            </a:xfrm>
            <a:custGeom>
              <a:avLst/>
              <a:gdLst>
                <a:gd name="T0" fmla="*/ 0 w 69"/>
                <a:gd name="T1" fmla="*/ 0 h 41"/>
                <a:gd name="T2" fmla="*/ 69 w 69"/>
                <a:gd name="T3" fmla="*/ 0 h 41"/>
                <a:gd name="T4" fmla="*/ 69 w 69"/>
                <a:gd name="T5" fmla="*/ 41 h 41"/>
                <a:gd name="T6" fmla="*/ 0 w 69"/>
                <a:gd name="T7" fmla="*/ 41 h 41"/>
                <a:gd name="T8" fmla="*/ 0 w 69"/>
                <a:gd name="T9" fmla="*/ 0 h 41"/>
                <a:gd name="T10" fmla="*/ 0 w 69"/>
                <a:gd name="T11" fmla="*/ 0 h 41"/>
                <a:gd name="T12" fmla="*/ 6 w 69"/>
                <a:gd name="T13" fmla="*/ 6 h 41"/>
                <a:gd name="T14" fmla="*/ 6 w 69"/>
                <a:gd name="T15" fmla="*/ 33 h 41"/>
                <a:gd name="T16" fmla="*/ 61 w 69"/>
                <a:gd name="T17" fmla="*/ 33 h 41"/>
                <a:gd name="T18" fmla="*/ 61 w 69"/>
                <a:gd name="T19" fmla="*/ 6 h 41"/>
                <a:gd name="T20" fmla="*/ 6 w 69"/>
                <a:gd name="T21" fmla="*/ 6 h 41"/>
                <a:gd name="T22" fmla="*/ 6 w 69"/>
                <a:gd name="T23" fmla="*/ 6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9"/>
                <a:gd name="T37" fmla="*/ 0 h 41"/>
                <a:gd name="T38" fmla="*/ 69 w 69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9" h="41">
                  <a:moveTo>
                    <a:pt x="0" y="0"/>
                  </a:moveTo>
                  <a:lnTo>
                    <a:pt x="69" y="0"/>
                  </a:lnTo>
                  <a:lnTo>
                    <a:pt x="69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6" y="6"/>
                  </a:moveTo>
                  <a:lnTo>
                    <a:pt x="6" y="33"/>
                  </a:lnTo>
                  <a:lnTo>
                    <a:pt x="61" y="33"/>
                  </a:lnTo>
                  <a:lnTo>
                    <a:pt x="61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2" name="Freeform 223"/>
            <p:cNvSpPr>
              <a:spLocks noEditPoints="1" noChangeArrowheads="1"/>
            </p:cNvSpPr>
            <p:nvPr/>
          </p:nvSpPr>
          <p:spPr bwMode="auto">
            <a:xfrm>
              <a:off x="595313" y="422275"/>
              <a:ext cx="109538" cy="65088"/>
            </a:xfrm>
            <a:custGeom>
              <a:avLst/>
              <a:gdLst>
                <a:gd name="T0" fmla="*/ 0 w 69"/>
                <a:gd name="T1" fmla="*/ 0 h 41"/>
                <a:gd name="T2" fmla="*/ 69 w 69"/>
                <a:gd name="T3" fmla="*/ 0 h 41"/>
                <a:gd name="T4" fmla="*/ 69 w 69"/>
                <a:gd name="T5" fmla="*/ 41 h 41"/>
                <a:gd name="T6" fmla="*/ 0 w 69"/>
                <a:gd name="T7" fmla="*/ 41 h 41"/>
                <a:gd name="T8" fmla="*/ 0 w 69"/>
                <a:gd name="T9" fmla="*/ 0 h 41"/>
                <a:gd name="T10" fmla="*/ 0 w 69"/>
                <a:gd name="T11" fmla="*/ 0 h 41"/>
                <a:gd name="T12" fmla="*/ 8 w 69"/>
                <a:gd name="T13" fmla="*/ 6 h 41"/>
                <a:gd name="T14" fmla="*/ 8 w 69"/>
                <a:gd name="T15" fmla="*/ 33 h 41"/>
                <a:gd name="T16" fmla="*/ 63 w 69"/>
                <a:gd name="T17" fmla="*/ 33 h 41"/>
                <a:gd name="T18" fmla="*/ 63 w 69"/>
                <a:gd name="T19" fmla="*/ 6 h 41"/>
                <a:gd name="T20" fmla="*/ 8 w 69"/>
                <a:gd name="T21" fmla="*/ 6 h 41"/>
                <a:gd name="T22" fmla="*/ 8 w 69"/>
                <a:gd name="T23" fmla="*/ 6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9"/>
                <a:gd name="T37" fmla="*/ 0 h 41"/>
                <a:gd name="T38" fmla="*/ 69 w 69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9" h="41">
                  <a:moveTo>
                    <a:pt x="0" y="0"/>
                  </a:moveTo>
                  <a:lnTo>
                    <a:pt x="69" y="0"/>
                  </a:lnTo>
                  <a:lnTo>
                    <a:pt x="69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" y="6"/>
                  </a:moveTo>
                  <a:lnTo>
                    <a:pt x="8" y="33"/>
                  </a:lnTo>
                  <a:lnTo>
                    <a:pt x="63" y="33"/>
                  </a:lnTo>
                  <a:lnTo>
                    <a:pt x="63" y="6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3" name="Freeform 224"/>
            <p:cNvSpPr>
              <a:spLocks noChangeArrowheads="1"/>
            </p:cNvSpPr>
            <p:nvPr/>
          </p:nvSpPr>
          <p:spPr bwMode="auto">
            <a:xfrm>
              <a:off x="549275" y="438150"/>
              <a:ext cx="49213" cy="12700"/>
            </a:xfrm>
            <a:custGeom>
              <a:avLst/>
              <a:gdLst>
                <a:gd name="T0" fmla="*/ 0 w 31"/>
                <a:gd name="T1" fmla="*/ 0 h 8"/>
                <a:gd name="T2" fmla="*/ 31 w 31"/>
                <a:gd name="T3" fmla="*/ 0 h 8"/>
                <a:gd name="T4" fmla="*/ 31 w 31"/>
                <a:gd name="T5" fmla="*/ 8 h 8"/>
                <a:gd name="T6" fmla="*/ 0 w 31"/>
                <a:gd name="T7" fmla="*/ 8 h 8"/>
                <a:gd name="T8" fmla="*/ 0 w 31"/>
                <a:gd name="T9" fmla="*/ 0 h 8"/>
                <a:gd name="T10" fmla="*/ 0 w 31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8"/>
                <a:gd name="T20" fmla="*/ 31 w 31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8">
                  <a:moveTo>
                    <a:pt x="0" y="0"/>
                  </a:moveTo>
                  <a:lnTo>
                    <a:pt x="31" y="0"/>
                  </a:lnTo>
                  <a:lnTo>
                    <a:pt x="31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4" name="Freeform 225"/>
            <p:cNvSpPr>
              <a:spLocks noChangeArrowheads="1"/>
            </p:cNvSpPr>
            <p:nvPr/>
          </p:nvSpPr>
          <p:spPr bwMode="auto">
            <a:xfrm>
              <a:off x="536575" y="757237"/>
              <a:ext cx="77788" cy="227013"/>
            </a:xfrm>
            <a:custGeom>
              <a:avLst/>
              <a:gdLst>
                <a:gd name="T0" fmla="*/ 0 w 49"/>
                <a:gd name="T1" fmla="*/ 26 h 143"/>
                <a:gd name="T2" fmla="*/ 12 w 49"/>
                <a:gd name="T3" fmla="*/ 55 h 143"/>
                <a:gd name="T4" fmla="*/ 6 w 49"/>
                <a:gd name="T5" fmla="*/ 143 h 143"/>
                <a:gd name="T6" fmla="*/ 41 w 49"/>
                <a:gd name="T7" fmla="*/ 143 h 143"/>
                <a:gd name="T8" fmla="*/ 35 w 49"/>
                <a:gd name="T9" fmla="*/ 57 h 143"/>
                <a:gd name="T10" fmla="*/ 49 w 49"/>
                <a:gd name="T11" fmla="*/ 26 h 143"/>
                <a:gd name="T12" fmla="*/ 25 w 49"/>
                <a:gd name="T13" fmla="*/ 0 h 143"/>
                <a:gd name="T14" fmla="*/ 0 w 49"/>
                <a:gd name="T15" fmla="*/ 26 h 143"/>
                <a:gd name="T16" fmla="*/ 0 w 49"/>
                <a:gd name="T17" fmla="*/ 26 h 1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9"/>
                <a:gd name="T28" fmla="*/ 0 h 143"/>
                <a:gd name="T29" fmla="*/ 49 w 49"/>
                <a:gd name="T30" fmla="*/ 143 h 1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9" h="143">
                  <a:moveTo>
                    <a:pt x="0" y="26"/>
                  </a:moveTo>
                  <a:lnTo>
                    <a:pt x="12" y="55"/>
                  </a:lnTo>
                  <a:lnTo>
                    <a:pt x="6" y="143"/>
                  </a:lnTo>
                  <a:lnTo>
                    <a:pt x="41" y="143"/>
                  </a:lnTo>
                  <a:lnTo>
                    <a:pt x="35" y="57"/>
                  </a:lnTo>
                  <a:lnTo>
                    <a:pt x="49" y="26"/>
                  </a:lnTo>
                  <a:lnTo>
                    <a:pt x="25" y="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45" name="组合 294"/>
          <p:cNvGrpSpPr/>
          <p:nvPr/>
        </p:nvGrpSpPr>
        <p:grpSpPr bwMode="auto">
          <a:xfrm>
            <a:off x="2927350" y="854075"/>
            <a:ext cx="442913" cy="442913"/>
            <a:chOff x="0" y="0"/>
            <a:chExt cx="1149350" cy="1149351"/>
          </a:xfrm>
        </p:grpSpPr>
        <p:sp>
          <p:nvSpPr>
            <p:cNvPr id="39146" name="Oval 17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7" name="Freeform 226"/>
            <p:cNvSpPr>
              <a:spLocks noChangeArrowheads="1"/>
            </p:cNvSpPr>
            <p:nvPr/>
          </p:nvSpPr>
          <p:spPr bwMode="auto">
            <a:xfrm>
              <a:off x="269875" y="223838"/>
              <a:ext cx="879475" cy="925513"/>
            </a:xfrm>
            <a:custGeom>
              <a:avLst/>
              <a:gdLst>
                <a:gd name="T0" fmla="*/ 189 w 271"/>
                <a:gd name="T1" fmla="*/ 0 h 285"/>
                <a:gd name="T2" fmla="*/ 269 w 271"/>
                <a:gd name="T3" fmla="*/ 81 h 285"/>
                <a:gd name="T4" fmla="*/ 271 w 271"/>
                <a:gd name="T5" fmla="*/ 108 h 285"/>
                <a:gd name="T6" fmla="*/ 94 w 271"/>
                <a:gd name="T7" fmla="*/ 285 h 285"/>
                <a:gd name="T8" fmla="*/ 65 w 271"/>
                <a:gd name="T9" fmla="*/ 283 h 285"/>
                <a:gd name="T10" fmla="*/ 0 w 271"/>
                <a:gd name="T11" fmla="*/ 217 h 285"/>
                <a:gd name="T12" fmla="*/ 189 w 271"/>
                <a:gd name="T13" fmla="*/ 0 h 2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1"/>
                <a:gd name="T22" fmla="*/ 0 h 285"/>
                <a:gd name="T23" fmla="*/ 271 w 271"/>
                <a:gd name="T24" fmla="*/ 285 h 2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1" h="285">
                  <a:moveTo>
                    <a:pt x="189" y="0"/>
                  </a:moveTo>
                  <a:cubicBezTo>
                    <a:pt x="269" y="81"/>
                    <a:pt x="269" y="81"/>
                    <a:pt x="269" y="81"/>
                  </a:cubicBezTo>
                  <a:cubicBezTo>
                    <a:pt x="271" y="90"/>
                    <a:pt x="271" y="99"/>
                    <a:pt x="271" y="108"/>
                  </a:cubicBezTo>
                  <a:cubicBezTo>
                    <a:pt x="271" y="206"/>
                    <a:pt x="192" y="285"/>
                    <a:pt x="94" y="285"/>
                  </a:cubicBezTo>
                  <a:cubicBezTo>
                    <a:pt x="84" y="285"/>
                    <a:pt x="75" y="285"/>
                    <a:pt x="65" y="283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189" y="0"/>
                    <a:pt x="189" y="0"/>
                    <a:pt x="189" y="0"/>
                  </a:cubicBezTo>
                  <a:close/>
                </a:path>
              </a:pathLst>
            </a:custGeom>
            <a:solidFill>
              <a:srgbClr val="43AD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8" name="Freeform 227"/>
            <p:cNvSpPr>
              <a:spLocks noChangeArrowheads="1"/>
            </p:cNvSpPr>
            <p:nvPr/>
          </p:nvSpPr>
          <p:spPr bwMode="auto">
            <a:xfrm>
              <a:off x="254000" y="211138"/>
              <a:ext cx="646113" cy="730250"/>
            </a:xfrm>
            <a:custGeom>
              <a:avLst/>
              <a:gdLst>
                <a:gd name="T0" fmla="*/ 15 w 199"/>
                <a:gd name="T1" fmla="*/ 0 h 225"/>
                <a:gd name="T2" fmla="*/ 183 w 199"/>
                <a:gd name="T3" fmla="*/ 0 h 225"/>
                <a:gd name="T4" fmla="*/ 199 w 199"/>
                <a:gd name="T5" fmla="*/ 15 h 225"/>
                <a:gd name="T6" fmla="*/ 199 w 199"/>
                <a:gd name="T7" fmla="*/ 209 h 225"/>
                <a:gd name="T8" fmla="*/ 183 w 199"/>
                <a:gd name="T9" fmla="*/ 225 h 225"/>
                <a:gd name="T10" fmla="*/ 15 w 199"/>
                <a:gd name="T11" fmla="*/ 225 h 225"/>
                <a:gd name="T12" fmla="*/ 0 w 199"/>
                <a:gd name="T13" fmla="*/ 209 h 225"/>
                <a:gd name="T14" fmla="*/ 0 w 199"/>
                <a:gd name="T15" fmla="*/ 15 h 225"/>
                <a:gd name="T16" fmla="*/ 15 w 199"/>
                <a:gd name="T17" fmla="*/ 0 h 2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9"/>
                <a:gd name="T28" fmla="*/ 0 h 225"/>
                <a:gd name="T29" fmla="*/ 199 w 199"/>
                <a:gd name="T30" fmla="*/ 225 h 2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9" h="225">
                  <a:moveTo>
                    <a:pt x="15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92" y="0"/>
                    <a:pt x="199" y="7"/>
                    <a:pt x="199" y="15"/>
                  </a:cubicBezTo>
                  <a:cubicBezTo>
                    <a:pt x="199" y="209"/>
                    <a:pt x="199" y="209"/>
                    <a:pt x="199" y="209"/>
                  </a:cubicBezTo>
                  <a:cubicBezTo>
                    <a:pt x="199" y="218"/>
                    <a:pt x="192" y="225"/>
                    <a:pt x="183" y="225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6" y="225"/>
                    <a:pt x="0" y="218"/>
                    <a:pt x="0" y="20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lose/>
                </a:path>
              </a:pathLst>
            </a:custGeom>
            <a:solidFill>
              <a:srgbClr val="0A7C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9" name="Freeform 228"/>
            <p:cNvSpPr>
              <a:spLocks noChangeArrowheads="1"/>
            </p:cNvSpPr>
            <p:nvPr/>
          </p:nvSpPr>
          <p:spPr bwMode="auto">
            <a:xfrm>
              <a:off x="266700" y="223838"/>
              <a:ext cx="619125" cy="701675"/>
            </a:xfrm>
            <a:custGeom>
              <a:avLst/>
              <a:gdLst>
                <a:gd name="T0" fmla="*/ 11 w 191"/>
                <a:gd name="T1" fmla="*/ 0 h 216"/>
                <a:gd name="T2" fmla="*/ 179 w 191"/>
                <a:gd name="T3" fmla="*/ 0 h 216"/>
                <a:gd name="T4" fmla="*/ 191 w 191"/>
                <a:gd name="T5" fmla="*/ 11 h 216"/>
                <a:gd name="T6" fmla="*/ 191 w 191"/>
                <a:gd name="T7" fmla="*/ 205 h 216"/>
                <a:gd name="T8" fmla="*/ 179 w 191"/>
                <a:gd name="T9" fmla="*/ 216 h 216"/>
                <a:gd name="T10" fmla="*/ 11 w 191"/>
                <a:gd name="T11" fmla="*/ 216 h 216"/>
                <a:gd name="T12" fmla="*/ 0 w 191"/>
                <a:gd name="T13" fmla="*/ 205 h 216"/>
                <a:gd name="T14" fmla="*/ 0 w 191"/>
                <a:gd name="T15" fmla="*/ 11 h 216"/>
                <a:gd name="T16" fmla="*/ 11 w 191"/>
                <a:gd name="T17" fmla="*/ 0 h 2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1"/>
                <a:gd name="T28" fmla="*/ 0 h 216"/>
                <a:gd name="T29" fmla="*/ 191 w 191"/>
                <a:gd name="T30" fmla="*/ 216 h 2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1" h="216">
                  <a:moveTo>
                    <a:pt x="11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6" y="0"/>
                    <a:pt x="191" y="5"/>
                    <a:pt x="191" y="11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91" y="211"/>
                    <a:pt x="186" y="216"/>
                    <a:pt x="179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5" y="216"/>
                    <a:pt x="0" y="211"/>
                    <a:pt x="0" y="20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0" name="Freeform 229"/>
            <p:cNvSpPr>
              <a:spLocks noChangeArrowheads="1"/>
            </p:cNvSpPr>
            <p:nvPr/>
          </p:nvSpPr>
          <p:spPr bwMode="auto">
            <a:xfrm>
              <a:off x="276225" y="233363"/>
              <a:ext cx="596900" cy="682625"/>
            </a:xfrm>
            <a:custGeom>
              <a:avLst/>
              <a:gdLst>
                <a:gd name="T0" fmla="*/ 8 w 184"/>
                <a:gd name="T1" fmla="*/ 0 h 210"/>
                <a:gd name="T2" fmla="*/ 176 w 184"/>
                <a:gd name="T3" fmla="*/ 0 h 210"/>
                <a:gd name="T4" fmla="*/ 184 w 184"/>
                <a:gd name="T5" fmla="*/ 8 h 210"/>
                <a:gd name="T6" fmla="*/ 184 w 184"/>
                <a:gd name="T7" fmla="*/ 202 h 210"/>
                <a:gd name="T8" fmla="*/ 176 w 184"/>
                <a:gd name="T9" fmla="*/ 210 h 210"/>
                <a:gd name="T10" fmla="*/ 8 w 184"/>
                <a:gd name="T11" fmla="*/ 210 h 210"/>
                <a:gd name="T12" fmla="*/ 0 w 184"/>
                <a:gd name="T13" fmla="*/ 202 h 210"/>
                <a:gd name="T14" fmla="*/ 0 w 184"/>
                <a:gd name="T15" fmla="*/ 8 h 210"/>
                <a:gd name="T16" fmla="*/ 8 w 184"/>
                <a:gd name="T17" fmla="*/ 0 h 2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4"/>
                <a:gd name="T28" fmla="*/ 0 h 210"/>
                <a:gd name="T29" fmla="*/ 184 w 184"/>
                <a:gd name="T30" fmla="*/ 210 h 2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4" h="210">
                  <a:moveTo>
                    <a:pt x="8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81" y="0"/>
                    <a:pt x="184" y="4"/>
                    <a:pt x="184" y="8"/>
                  </a:cubicBezTo>
                  <a:cubicBezTo>
                    <a:pt x="184" y="202"/>
                    <a:pt x="184" y="202"/>
                    <a:pt x="184" y="202"/>
                  </a:cubicBezTo>
                  <a:cubicBezTo>
                    <a:pt x="184" y="207"/>
                    <a:pt x="181" y="210"/>
                    <a:pt x="176" y="210"/>
                  </a:cubicBezTo>
                  <a:cubicBezTo>
                    <a:pt x="8" y="210"/>
                    <a:pt x="8" y="210"/>
                    <a:pt x="8" y="210"/>
                  </a:cubicBezTo>
                  <a:cubicBezTo>
                    <a:pt x="4" y="210"/>
                    <a:pt x="0" y="207"/>
                    <a:pt x="0" y="20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1" name="Freeform 230"/>
            <p:cNvSpPr>
              <a:spLocks noEditPoints="1" noChangeArrowheads="1"/>
            </p:cNvSpPr>
            <p:nvPr/>
          </p:nvSpPr>
          <p:spPr bwMode="auto">
            <a:xfrm>
              <a:off x="490538" y="260350"/>
              <a:ext cx="52388" cy="47625"/>
            </a:xfrm>
            <a:custGeom>
              <a:avLst/>
              <a:gdLst>
                <a:gd name="T0" fmla="*/ 22 w 33"/>
                <a:gd name="T1" fmla="*/ 24 h 30"/>
                <a:gd name="T2" fmla="*/ 12 w 33"/>
                <a:gd name="T3" fmla="*/ 24 h 30"/>
                <a:gd name="T4" fmla="*/ 10 w 33"/>
                <a:gd name="T5" fmla="*/ 30 h 30"/>
                <a:gd name="T6" fmla="*/ 0 w 33"/>
                <a:gd name="T7" fmla="*/ 30 h 30"/>
                <a:gd name="T8" fmla="*/ 12 w 33"/>
                <a:gd name="T9" fmla="*/ 0 h 30"/>
                <a:gd name="T10" fmla="*/ 22 w 33"/>
                <a:gd name="T11" fmla="*/ 0 h 30"/>
                <a:gd name="T12" fmla="*/ 33 w 33"/>
                <a:gd name="T13" fmla="*/ 30 h 30"/>
                <a:gd name="T14" fmla="*/ 24 w 33"/>
                <a:gd name="T15" fmla="*/ 30 h 30"/>
                <a:gd name="T16" fmla="*/ 22 w 33"/>
                <a:gd name="T17" fmla="*/ 24 h 30"/>
                <a:gd name="T18" fmla="*/ 22 w 33"/>
                <a:gd name="T19" fmla="*/ 24 h 30"/>
                <a:gd name="T20" fmla="*/ 20 w 33"/>
                <a:gd name="T21" fmla="*/ 18 h 30"/>
                <a:gd name="T22" fmla="*/ 16 w 33"/>
                <a:gd name="T23" fmla="*/ 8 h 30"/>
                <a:gd name="T24" fmla="*/ 14 w 33"/>
                <a:gd name="T25" fmla="*/ 18 h 30"/>
                <a:gd name="T26" fmla="*/ 20 w 33"/>
                <a:gd name="T27" fmla="*/ 18 h 30"/>
                <a:gd name="T28" fmla="*/ 20 w 33"/>
                <a:gd name="T29" fmla="*/ 18 h 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3"/>
                <a:gd name="T46" fmla="*/ 0 h 30"/>
                <a:gd name="T47" fmla="*/ 33 w 33"/>
                <a:gd name="T48" fmla="*/ 30 h 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3" h="30">
                  <a:moveTo>
                    <a:pt x="22" y="24"/>
                  </a:moveTo>
                  <a:lnTo>
                    <a:pt x="12" y="24"/>
                  </a:lnTo>
                  <a:lnTo>
                    <a:pt x="10" y="30"/>
                  </a:lnTo>
                  <a:lnTo>
                    <a:pt x="0" y="30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3" y="30"/>
                  </a:lnTo>
                  <a:lnTo>
                    <a:pt x="24" y="30"/>
                  </a:lnTo>
                  <a:lnTo>
                    <a:pt x="22" y="24"/>
                  </a:lnTo>
                  <a:lnTo>
                    <a:pt x="22" y="24"/>
                  </a:lnTo>
                  <a:close/>
                  <a:moveTo>
                    <a:pt x="20" y="18"/>
                  </a:moveTo>
                  <a:lnTo>
                    <a:pt x="16" y="8"/>
                  </a:lnTo>
                  <a:lnTo>
                    <a:pt x="14" y="18"/>
                  </a:lnTo>
                  <a:lnTo>
                    <a:pt x="20" y="18"/>
                  </a:lnTo>
                  <a:lnTo>
                    <a:pt x="2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2" name="Freeform 231"/>
            <p:cNvSpPr>
              <a:spLocks noChangeArrowheads="1"/>
            </p:cNvSpPr>
            <p:nvPr/>
          </p:nvSpPr>
          <p:spPr bwMode="auto">
            <a:xfrm>
              <a:off x="549275" y="260350"/>
              <a:ext cx="44450" cy="47625"/>
            </a:xfrm>
            <a:custGeom>
              <a:avLst/>
              <a:gdLst>
                <a:gd name="T0" fmla="*/ 0 w 28"/>
                <a:gd name="T1" fmla="*/ 0 h 30"/>
                <a:gd name="T2" fmla="*/ 28 w 28"/>
                <a:gd name="T3" fmla="*/ 0 h 30"/>
                <a:gd name="T4" fmla="*/ 28 w 28"/>
                <a:gd name="T5" fmla="*/ 8 h 30"/>
                <a:gd name="T6" fmla="*/ 18 w 28"/>
                <a:gd name="T7" fmla="*/ 8 h 30"/>
                <a:gd name="T8" fmla="*/ 18 w 28"/>
                <a:gd name="T9" fmla="*/ 30 h 30"/>
                <a:gd name="T10" fmla="*/ 8 w 28"/>
                <a:gd name="T11" fmla="*/ 30 h 30"/>
                <a:gd name="T12" fmla="*/ 8 w 28"/>
                <a:gd name="T13" fmla="*/ 8 h 30"/>
                <a:gd name="T14" fmla="*/ 0 w 28"/>
                <a:gd name="T15" fmla="*/ 8 h 30"/>
                <a:gd name="T16" fmla="*/ 0 w 28"/>
                <a:gd name="T17" fmla="*/ 0 h 30"/>
                <a:gd name="T18" fmla="*/ 0 w 28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"/>
                <a:gd name="T31" fmla="*/ 0 h 30"/>
                <a:gd name="T32" fmla="*/ 28 w 28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" h="30">
                  <a:moveTo>
                    <a:pt x="0" y="0"/>
                  </a:moveTo>
                  <a:lnTo>
                    <a:pt x="28" y="0"/>
                  </a:lnTo>
                  <a:lnTo>
                    <a:pt x="28" y="8"/>
                  </a:lnTo>
                  <a:lnTo>
                    <a:pt x="18" y="8"/>
                  </a:lnTo>
                  <a:lnTo>
                    <a:pt x="18" y="30"/>
                  </a:lnTo>
                  <a:lnTo>
                    <a:pt x="8" y="30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3" name="Freeform 232"/>
            <p:cNvSpPr>
              <a:spLocks noChangeArrowheads="1"/>
            </p:cNvSpPr>
            <p:nvPr/>
          </p:nvSpPr>
          <p:spPr bwMode="auto">
            <a:xfrm>
              <a:off x="603250" y="260350"/>
              <a:ext cx="55563" cy="47625"/>
            </a:xfrm>
            <a:custGeom>
              <a:avLst/>
              <a:gdLst>
                <a:gd name="T0" fmla="*/ 0 w 35"/>
                <a:gd name="T1" fmla="*/ 0 h 30"/>
                <a:gd name="T2" fmla="*/ 15 w 35"/>
                <a:gd name="T3" fmla="*/ 0 h 30"/>
                <a:gd name="T4" fmla="*/ 19 w 35"/>
                <a:gd name="T5" fmla="*/ 18 h 30"/>
                <a:gd name="T6" fmla="*/ 23 w 35"/>
                <a:gd name="T7" fmla="*/ 0 h 30"/>
                <a:gd name="T8" fmla="*/ 35 w 35"/>
                <a:gd name="T9" fmla="*/ 0 h 30"/>
                <a:gd name="T10" fmla="*/ 35 w 35"/>
                <a:gd name="T11" fmla="*/ 30 h 30"/>
                <a:gd name="T12" fmla="*/ 27 w 35"/>
                <a:gd name="T13" fmla="*/ 30 h 30"/>
                <a:gd name="T14" fmla="*/ 27 w 35"/>
                <a:gd name="T15" fmla="*/ 6 h 30"/>
                <a:gd name="T16" fmla="*/ 23 w 35"/>
                <a:gd name="T17" fmla="*/ 30 h 30"/>
                <a:gd name="T18" fmla="*/ 15 w 35"/>
                <a:gd name="T19" fmla="*/ 30 h 30"/>
                <a:gd name="T20" fmla="*/ 9 w 35"/>
                <a:gd name="T21" fmla="*/ 6 h 30"/>
                <a:gd name="T22" fmla="*/ 9 w 35"/>
                <a:gd name="T23" fmla="*/ 30 h 30"/>
                <a:gd name="T24" fmla="*/ 0 w 35"/>
                <a:gd name="T25" fmla="*/ 30 h 30"/>
                <a:gd name="T26" fmla="*/ 0 w 35"/>
                <a:gd name="T27" fmla="*/ 0 h 30"/>
                <a:gd name="T28" fmla="*/ 0 w 35"/>
                <a:gd name="T29" fmla="*/ 0 h 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"/>
                <a:gd name="T46" fmla="*/ 0 h 30"/>
                <a:gd name="T47" fmla="*/ 35 w 35"/>
                <a:gd name="T48" fmla="*/ 30 h 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" h="30">
                  <a:moveTo>
                    <a:pt x="0" y="0"/>
                  </a:moveTo>
                  <a:lnTo>
                    <a:pt x="15" y="0"/>
                  </a:lnTo>
                  <a:lnTo>
                    <a:pt x="19" y="18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35" y="30"/>
                  </a:lnTo>
                  <a:lnTo>
                    <a:pt x="27" y="30"/>
                  </a:lnTo>
                  <a:lnTo>
                    <a:pt x="27" y="6"/>
                  </a:lnTo>
                  <a:lnTo>
                    <a:pt x="23" y="30"/>
                  </a:lnTo>
                  <a:lnTo>
                    <a:pt x="15" y="30"/>
                  </a:lnTo>
                  <a:lnTo>
                    <a:pt x="9" y="6"/>
                  </a:lnTo>
                  <a:lnTo>
                    <a:pt x="9" y="3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4" name="Freeform 233"/>
            <p:cNvSpPr>
              <a:spLocks noChangeArrowheads="1"/>
            </p:cNvSpPr>
            <p:nvPr/>
          </p:nvSpPr>
          <p:spPr bwMode="auto">
            <a:xfrm>
              <a:off x="334963" y="338138"/>
              <a:ext cx="479425" cy="547688"/>
            </a:xfrm>
            <a:custGeom>
              <a:avLst/>
              <a:gdLst>
                <a:gd name="T0" fmla="*/ 0 w 302"/>
                <a:gd name="T1" fmla="*/ 0 h 345"/>
                <a:gd name="T2" fmla="*/ 302 w 302"/>
                <a:gd name="T3" fmla="*/ 0 h 345"/>
                <a:gd name="T4" fmla="*/ 290 w 302"/>
                <a:gd name="T5" fmla="*/ 345 h 345"/>
                <a:gd name="T6" fmla="*/ 12 w 302"/>
                <a:gd name="T7" fmla="*/ 345 h 345"/>
                <a:gd name="T8" fmla="*/ 0 w 302"/>
                <a:gd name="T9" fmla="*/ 0 h 345"/>
                <a:gd name="T10" fmla="*/ 0 w 302"/>
                <a:gd name="T11" fmla="*/ 0 h 3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2"/>
                <a:gd name="T19" fmla="*/ 0 h 345"/>
                <a:gd name="T20" fmla="*/ 302 w 302"/>
                <a:gd name="T21" fmla="*/ 345 h 3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2" h="345">
                  <a:moveTo>
                    <a:pt x="0" y="0"/>
                  </a:moveTo>
                  <a:lnTo>
                    <a:pt x="302" y="0"/>
                  </a:lnTo>
                  <a:lnTo>
                    <a:pt x="290" y="345"/>
                  </a:lnTo>
                  <a:lnTo>
                    <a:pt x="12" y="3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3175" cap="flat" cmpd="sng">
              <a:solidFill>
                <a:srgbClr val="3E3E3E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5" name="Freeform 234"/>
            <p:cNvSpPr>
              <a:spLocks noChangeArrowheads="1"/>
            </p:cNvSpPr>
            <p:nvPr/>
          </p:nvSpPr>
          <p:spPr bwMode="auto">
            <a:xfrm>
              <a:off x="325438" y="328613"/>
              <a:ext cx="498475" cy="568325"/>
            </a:xfrm>
            <a:custGeom>
              <a:avLst/>
              <a:gdLst>
                <a:gd name="T0" fmla="*/ 0 w 314"/>
                <a:gd name="T1" fmla="*/ 0 h 358"/>
                <a:gd name="T2" fmla="*/ 314 w 314"/>
                <a:gd name="T3" fmla="*/ 0 h 358"/>
                <a:gd name="T4" fmla="*/ 302 w 314"/>
                <a:gd name="T5" fmla="*/ 358 h 358"/>
                <a:gd name="T6" fmla="*/ 14 w 314"/>
                <a:gd name="T7" fmla="*/ 358 h 358"/>
                <a:gd name="T8" fmla="*/ 0 w 314"/>
                <a:gd name="T9" fmla="*/ 0 h 358"/>
                <a:gd name="T10" fmla="*/ 0 w 314"/>
                <a:gd name="T11" fmla="*/ 0 h 3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4"/>
                <a:gd name="T19" fmla="*/ 0 h 358"/>
                <a:gd name="T20" fmla="*/ 314 w 314"/>
                <a:gd name="T21" fmla="*/ 358 h 3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4" h="358">
                  <a:moveTo>
                    <a:pt x="0" y="0"/>
                  </a:moveTo>
                  <a:lnTo>
                    <a:pt x="314" y="0"/>
                  </a:lnTo>
                  <a:lnTo>
                    <a:pt x="302" y="358"/>
                  </a:lnTo>
                  <a:lnTo>
                    <a:pt x="14" y="3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6" name="Freeform 235"/>
            <p:cNvSpPr>
              <a:spLocks noChangeArrowheads="1"/>
            </p:cNvSpPr>
            <p:nvPr/>
          </p:nvSpPr>
          <p:spPr bwMode="auto">
            <a:xfrm>
              <a:off x="360363" y="357188"/>
              <a:ext cx="431800" cy="528638"/>
            </a:xfrm>
            <a:custGeom>
              <a:avLst/>
              <a:gdLst>
                <a:gd name="T0" fmla="*/ 0 w 272"/>
                <a:gd name="T1" fmla="*/ 0 h 333"/>
                <a:gd name="T2" fmla="*/ 272 w 272"/>
                <a:gd name="T3" fmla="*/ 0 h 333"/>
                <a:gd name="T4" fmla="*/ 272 w 272"/>
                <a:gd name="T5" fmla="*/ 333 h 333"/>
                <a:gd name="T6" fmla="*/ 0 w 272"/>
                <a:gd name="T7" fmla="*/ 333 h 333"/>
                <a:gd name="T8" fmla="*/ 0 w 272"/>
                <a:gd name="T9" fmla="*/ 0 h 333"/>
                <a:gd name="T10" fmla="*/ 0 w 272"/>
                <a:gd name="T11" fmla="*/ 0 h 3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33"/>
                <a:gd name="T20" fmla="*/ 272 w 272"/>
                <a:gd name="T21" fmla="*/ 333 h 3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33">
                  <a:moveTo>
                    <a:pt x="0" y="0"/>
                  </a:moveTo>
                  <a:lnTo>
                    <a:pt x="272" y="0"/>
                  </a:lnTo>
                  <a:lnTo>
                    <a:pt x="272" y="333"/>
                  </a:lnTo>
                  <a:lnTo>
                    <a:pt x="0" y="3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7" name="Freeform 236"/>
            <p:cNvSpPr>
              <a:spLocks noChangeArrowheads="1"/>
            </p:cNvSpPr>
            <p:nvPr/>
          </p:nvSpPr>
          <p:spPr bwMode="auto">
            <a:xfrm>
              <a:off x="366713" y="363538"/>
              <a:ext cx="419100" cy="512763"/>
            </a:xfrm>
            <a:custGeom>
              <a:avLst/>
              <a:gdLst>
                <a:gd name="T0" fmla="*/ 0 w 264"/>
                <a:gd name="T1" fmla="*/ 0 h 323"/>
                <a:gd name="T2" fmla="*/ 264 w 264"/>
                <a:gd name="T3" fmla="*/ 0 h 323"/>
                <a:gd name="T4" fmla="*/ 264 w 264"/>
                <a:gd name="T5" fmla="*/ 323 h 323"/>
                <a:gd name="T6" fmla="*/ 0 w 264"/>
                <a:gd name="T7" fmla="*/ 323 h 323"/>
                <a:gd name="T8" fmla="*/ 0 w 264"/>
                <a:gd name="T9" fmla="*/ 0 h 323"/>
                <a:gd name="T10" fmla="*/ 0 w 264"/>
                <a:gd name="T11" fmla="*/ 0 h 3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4"/>
                <a:gd name="T19" fmla="*/ 0 h 323"/>
                <a:gd name="T20" fmla="*/ 264 w 264"/>
                <a:gd name="T21" fmla="*/ 323 h 3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4" h="323">
                  <a:moveTo>
                    <a:pt x="0" y="0"/>
                  </a:moveTo>
                  <a:lnTo>
                    <a:pt x="264" y="0"/>
                  </a:lnTo>
                  <a:lnTo>
                    <a:pt x="264" y="323"/>
                  </a:lnTo>
                  <a:lnTo>
                    <a:pt x="0" y="32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7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8" name="Freeform 237"/>
            <p:cNvSpPr>
              <a:spLocks noChangeArrowheads="1"/>
            </p:cNvSpPr>
            <p:nvPr/>
          </p:nvSpPr>
          <p:spPr bwMode="auto">
            <a:xfrm>
              <a:off x="376238" y="373063"/>
              <a:ext cx="400050" cy="496888"/>
            </a:xfrm>
            <a:custGeom>
              <a:avLst/>
              <a:gdLst>
                <a:gd name="T0" fmla="*/ 0 w 252"/>
                <a:gd name="T1" fmla="*/ 0 h 313"/>
                <a:gd name="T2" fmla="*/ 252 w 252"/>
                <a:gd name="T3" fmla="*/ 0 h 313"/>
                <a:gd name="T4" fmla="*/ 252 w 252"/>
                <a:gd name="T5" fmla="*/ 313 h 313"/>
                <a:gd name="T6" fmla="*/ 0 w 252"/>
                <a:gd name="T7" fmla="*/ 313 h 313"/>
                <a:gd name="T8" fmla="*/ 0 w 252"/>
                <a:gd name="T9" fmla="*/ 0 h 313"/>
                <a:gd name="T10" fmla="*/ 0 w 252"/>
                <a:gd name="T11" fmla="*/ 0 h 3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2"/>
                <a:gd name="T19" fmla="*/ 0 h 313"/>
                <a:gd name="T20" fmla="*/ 252 w 252"/>
                <a:gd name="T21" fmla="*/ 313 h 3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2" h="313">
                  <a:moveTo>
                    <a:pt x="0" y="0"/>
                  </a:moveTo>
                  <a:lnTo>
                    <a:pt x="252" y="0"/>
                  </a:lnTo>
                  <a:lnTo>
                    <a:pt x="252" y="313"/>
                  </a:lnTo>
                  <a:lnTo>
                    <a:pt x="0" y="3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9" name="Freeform 238"/>
            <p:cNvSpPr>
              <a:spLocks noChangeArrowheads="1"/>
            </p:cNvSpPr>
            <p:nvPr/>
          </p:nvSpPr>
          <p:spPr bwMode="auto">
            <a:xfrm>
              <a:off x="396875" y="396875"/>
              <a:ext cx="355600" cy="298450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188 h 188"/>
                <a:gd name="T8" fmla="*/ 0 w 224"/>
                <a:gd name="T9" fmla="*/ 0 h 188"/>
                <a:gd name="T10" fmla="*/ 0 w 224"/>
                <a:gd name="T11" fmla="*/ 0 h 1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4"/>
                <a:gd name="T19" fmla="*/ 0 h 188"/>
                <a:gd name="T20" fmla="*/ 224 w 224"/>
                <a:gd name="T21" fmla="*/ 188 h 1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18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0" name="Freeform 239"/>
            <p:cNvSpPr>
              <a:spLocks noChangeArrowheads="1"/>
            </p:cNvSpPr>
            <p:nvPr/>
          </p:nvSpPr>
          <p:spPr bwMode="auto">
            <a:xfrm>
              <a:off x="382588" y="711200"/>
              <a:ext cx="384175" cy="9525"/>
            </a:xfrm>
            <a:custGeom>
              <a:avLst/>
              <a:gdLst>
                <a:gd name="T0" fmla="*/ 0 w 242"/>
                <a:gd name="T1" fmla="*/ 6 h 6"/>
                <a:gd name="T2" fmla="*/ 242 w 242"/>
                <a:gd name="T3" fmla="*/ 6 h 6"/>
                <a:gd name="T4" fmla="*/ 242 w 242"/>
                <a:gd name="T5" fmla="*/ 0 h 6"/>
                <a:gd name="T6" fmla="*/ 0 w 242"/>
                <a:gd name="T7" fmla="*/ 0 h 6"/>
                <a:gd name="T8" fmla="*/ 0 w 242"/>
                <a:gd name="T9" fmla="*/ 6 h 6"/>
                <a:gd name="T10" fmla="*/ 0 w 242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2"/>
                <a:gd name="T19" fmla="*/ 0 h 6"/>
                <a:gd name="T20" fmla="*/ 242 w 24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2" h="6">
                  <a:moveTo>
                    <a:pt x="0" y="6"/>
                  </a:moveTo>
                  <a:lnTo>
                    <a:pt x="242" y="6"/>
                  </a:lnTo>
                  <a:lnTo>
                    <a:pt x="24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1" name="Freeform 240"/>
            <p:cNvSpPr>
              <a:spLocks noChangeArrowheads="1"/>
            </p:cNvSpPr>
            <p:nvPr/>
          </p:nvSpPr>
          <p:spPr bwMode="auto">
            <a:xfrm>
              <a:off x="382588" y="733425"/>
              <a:ext cx="384175" cy="127000"/>
            </a:xfrm>
            <a:custGeom>
              <a:avLst/>
              <a:gdLst>
                <a:gd name="T0" fmla="*/ 0 w 242"/>
                <a:gd name="T1" fmla="*/ 80 h 80"/>
                <a:gd name="T2" fmla="*/ 242 w 242"/>
                <a:gd name="T3" fmla="*/ 80 h 80"/>
                <a:gd name="T4" fmla="*/ 242 w 242"/>
                <a:gd name="T5" fmla="*/ 0 h 80"/>
                <a:gd name="T6" fmla="*/ 0 w 242"/>
                <a:gd name="T7" fmla="*/ 0 h 80"/>
                <a:gd name="T8" fmla="*/ 0 w 242"/>
                <a:gd name="T9" fmla="*/ 80 h 80"/>
                <a:gd name="T10" fmla="*/ 0 w 242"/>
                <a:gd name="T11" fmla="*/ 8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2"/>
                <a:gd name="T19" fmla="*/ 0 h 80"/>
                <a:gd name="T20" fmla="*/ 242 w 242"/>
                <a:gd name="T21" fmla="*/ 80 h 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2" h="80">
                  <a:moveTo>
                    <a:pt x="0" y="80"/>
                  </a:moveTo>
                  <a:lnTo>
                    <a:pt x="242" y="80"/>
                  </a:lnTo>
                  <a:lnTo>
                    <a:pt x="242" y="0"/>
                  </a:lnTo>
                  <a:lnTo>
                    <a:pt x="0" y="0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2" name="Freeform 241"/>
            <p:cNvSpPr>
              <a:spLocks noChangeArrowheads="1"/>
            </p:cNvSpPr>
            <p:nvPr/>
          </p:nvSpPr>
          <p:spPr bwMode="auto">
            <a:xfrm>
              <a:off x="412750" y="627063"/>
              <a:ext cx="149225" cy="49213"/>
            </a:xfrm>
            <a:custGeom>
              <a:avLst/>
              <a:gdLst>
                <a:gd name="T0" fmla="*/ 8 w 94"/>
                <a:gd name="T1" fmla="*/ 0 h 31"/>
                <a:gd name="T2" fmla="*/ 94 w 94"/>
                <a:gd name="T3" fmla="*/ 0 h 31"/>
                <a:gd name="T4" fmla="*/ 94 w 94"/>
                <a:gd name="T5" fmla="*/ 31 h 31"/>
                <a:gd name="T6" fmla="*/ 0 w 94"/>
                <a:gd name="T7" fmla="*/ 31 h 31"/>
                <a:gd name="T8" fmla="*/ 8 w 94"/>
                <a:gd name="T9" fmla="*/ 0 h 31"/>
                <a:gd name="T10" fmla="*/ 8 w 94"/>
                <a:gd name="T11" fmla="*/ 0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4"/>
                <a:gd name="T19" fmla="*/ 0 h 31"/>
                <a:gd name="T20" fmla="*/ 94 w 94"/>
                <a:gd name="T21" fmla="*/ 31 h 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4" h="31">
                  <a:moveTo>
                    <a:pt x="8" y="0"/>
                  </a:moveTo>
                  <a:lnTo>
                    <a:pt x="94" y="0"/>
                  </a:lnTo>
                  <a:lnTo>
                    <a:pt x="94" y="31"/>
                  </a:lnTo>
                  <a:lnTo>
                    <a:pt x="0" y="3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3" name="Freeform 242"/>
            <p:cNvSpPr>
              <a:spLocks noChangeArrowheads="1"/>
            </p:cNvSpPr>
            <p:nvPr/>
          </p:nvSpPr>
          <p:spPr bwMode="auto">
            <a:xfrm>
              <a:off x="419100" y="412750"/>
              <a:ext cx="314325" cy="198438"/>
            </a:xfrm>
            <a:custGeom>
              <a:avLst/>
              <a:gdLst>
                <a:gd name="T0" fmla="*/ 6 w 198"/>
                <a:gd name="T1" fmla="*/ 0 h 125"/>
                <a:gd name="T2" fmla="*/ 190 w 198"/>
                <a:gd name="T3" fmla="*/ 0 h 125"/>
                <a:gd name="T4" fmla="*/ 198 w 198"/>
                <a:gd name="T5" fmla="*/ 125 h 125"/>
                <a:gd name="T6" fmla="*/ 0 w 198"/>
                <a:gd name="T7" fmla="*/ 125 h 125"/>
                <a:gd name="T8" fmla="*/ 6 w 198"/>
                <a:gd name="T9" fmla="*/ 0 h 125"/>
                <a:gd name="T10" fmla="*/ 6 w 198"/>
                <a:gd name="T11" fmla="*/ 0 h 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8"/>
                <a:gd name="T19" fmla="*/ 0 h 125"/>
                <a:gd name="T20" fmla="*/ 198 w 198"/>
                <a:gd name="T21" fmla="*/ 125 h 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8" h="125">
                  <a:moveTo>
                    <a:pt x="6" y="0"/>
                  </a:moveTo>
                  <a:lnTo>
                    <a:pt x="190" y="0"/>
                  </a:lnTo>
                  <a:lnTo>
                    <a:pt x="198" y="125"/>
                  </a:lnTo>
                  <a:lnTo>
                    <a:pt x="0" y="12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A7C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4" name="Freeform 243"/>
            <p:cNvSpPr>
              <a:spLocks noChangeArrowheads="1"/>
            </p:cNvSpPr>
            <p:nvPr/>
          </p:nvSpPr>
          <p:spPr bwMode="auto">
            <a:xfrm>
              <a:off x="422275" y="415925"/>
              <a:ext cx="304800" cy="192088"/>
            </a:xfrm>
            <a:custGeom>
              <a:avLst/>
              <a:gdLst>
                <a:gd name="T0" fmla="*/ 6 w 192"/>
                <a:gd name="T1" fmla="*/ 0 h 121"/>
                <a:gd name="T2" fmla="*/ 186 w 192"/>
                <a:gd name="T3" fmla="*/ 0 h 121"/>
                <a:gd name="T4" fmla="*/ 192 w 192"/>
                <a:gd name="T5" fmla="*/ 121 h 121"/>
                <a:gd name="T6" fmla="*/ 0 w 192"/>
                <a:gd name="T7" fmla="*/ 121 h 121"/>
                <a:gd name="T8" fmla="*/ 6 w 192"/>
                <a:gd name="T9" fmla="*/ 0 h 121"/>
                <a:gd name="T10" fmla="*/ 6 w 192"/>
                <a:gd name="T11" fmla="*/ 0 h 1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2"/>
                <a:gd name="T19" fmla="*/ 0 h 121"/>
                <a:gd name="T20" fmla="*/ 192 w 192"/>
                <a:gd name="T21" fmla="*/ 121 h 1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2" h="121">
                  <a:moveTo>
                    <a:pt x="6" y="0"/>
                  </a:moveTo>
                  <a:lnTo>
                    <a:pt x="186" y="0"/>
                  </a:lnTo>
                  <a:lnTo>
                    <a:pt x="192" y="121"/>
                  </a:lnTo>
                  <a:lnTo>
                    <a:pt x="0" y="12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5" name="Freeform 244"/>
            <p:cNvSpPr>
              <a:spLocks noChangeArrowheads="1"/>
            </p:cNvSpPr>
            <p:nvPr/>
          </p:nvSpPr>
          <p:spPr bwMode="auto">
            <a:xfrm>
              <a:off x="425450" y="419100"/>
              <a:ext cx="298450" cy="185738"/>
            </a:xfrm>
            <a:custGeom>
              <a:avLst/>
              <a:gdLst>
                <a:gd name="T0" fmla="*/ 6 w 188"/>
                <a:gd name="T1" fmla="*/ 0 h 117"/>
                <a:gd name="T2" fmla="*/ 182 w 188"/>
                <a:gd name="T3" fmla="*/ 0 h 117"/>
                <a:gd name="T4" fmla="*/ 188 w 188"/>
                <a:gd name="T5" fmla="*/ 117 h 117"/>
                <a:gd name="T6" fmla="*/ 0 w 188"/>
                <a:gd name="T7" fmla="*/ 117 h 117"/>
                <a:gd name="T8" fmla="*/ 6 w 188"/>
                <a:gd name="T9" fmla="*/ 0 h 117"/>
                <a:gd name="T10" fmla="*/ 6 w 188"/>
                <a:gd name="T11" fmla="*/ 0 h 1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8"/>
                <a:gd name="T19" fmla="*/ 0 h 117"/>
                <a:gd name="T20" fmla="*/ 188 w 188"/>
                <a:gd name="T21" fmla="*/ 117 h 1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8" h="117">
                  <a:moveTo>
                    <a:pt x="6" y="0"/>
                  </a:moveTo>
                  <a:lnTo>
                    <a:pt x="182" y="0"/>
                  </a:lnTo>
                  <a:lnTo>
                    <a:pt x="188" y="117"/>
                  </a:lnTo>
                  <a:lnTo>
                    <a:pt x="0" y="117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6" name="Freeform 245"/>
            <p:cNvSpPr>
              <a:spLocks noEditPoints="1" noChangeArrowheads="1"/>
            </p:cNvSpPr>
            <p:nvPr/>
          </p:nvSpPr>
          <p:spPr bwMode="auto">
            <a:xfrm>
              <a:off x="422275" y="636588"/>
              <a:ext cx="130175" cy="31750"/>
            </a:xfrm>
            <a:custGeom>
              <a:avLst/>
              <a:gdLst>
                <a:gd name="T0" fmla="*/ 69 w 82"/>
                <a:gd name="T1" fmla="*/ 20 h 20"/>
                <a:gd name="T2" fmla="*/ 82 w 82"/>
                <a:gd name="T3" fmla="*/ 20 h 20"/>
                <a:gd name="T4" fmla="*/ 82 w 82"/>
                <a:gd name="T5" fmla="*/ 10 h 20"/>
                <a:gd name="T6" fmla="*/ 69 w 82"/>
                <a:gd name="T7" fmla="*/ 10 h 20"/>
                <a:gd name="T8" fmla="*/ 69 w 82"/>
                <a:gd name="T9" fmla="*/ 20 h 20"/>
                <a:gd name="T10" fmla="*/ 69 w 82"/>
                <a:gd name="T11" fmla="*/ 20 h 20"/>
                <a:gd name="T12" fmla="*/ 4 w 82"/>
                <a:gd name="T13" fmla="*/ 8 h 20"/>
                <a:gd name="T14" fmla="*/ 18 w 82"/>
                <a:gd name="T15" fmla="*/ 8 h 20"/>
                <a:gd name="T16" fmla="*/ 18 w 82"/>
                <a:gd name="T17" fmla="*/ 0 h 20"/>
                <a:gd name="T18" fmla="*/ 6 w 82"/>
                <a:gd name="T19" fmla="*/ 0 h 20"/>
                <a:gd name="T20" fmla="*/ 4 w 82"/>
                <a:gd name="T21" fmla="*/ 8 h 20"/>
                <a:gd name="T22" fmla="*/ 4 w 82"/>
                <a:gd name="T23" fmla="*/ 8 h 20"/>
                <a:gd name="T24" fmla="*/ 0 w 82"/>
                <a:gd name="T25" fmla="*/ 20 h 20"/>
                <a:gd name="T26" fmla="*/ 18 w 82"/>
                <a:gd name="T27" fmla="*/ 20 h 20"/>
                <a:gd name="T28" fmla="*/ 18 w 82"/>
                <a:gd name="T29" fmla="*/ 10 h 20"/>
                <a:gd name="T30" fmla="*/ 2 w 82"/>
                <a:gd name="T31" fmla="*/ 10 h 20"/>
                <a:gd name="T32" fmla="*/ 0 w 82"/>
                <a:gd name="T33" fmla="*/ 20 h 20"/>
                <a:gd name="T34" fmla="*/ 0 w 82"/>
                <a:gd name="T35" fmla="*/ 20 h 20"/>
                <a:gd name="T36" fmla="*/ 20 w 82"/>
                <a:gd name="T37" fmla="*/ 8 h 20"/>
                <a:gd name="T38" fmla="*/ 33 w 82"/>
                <a:gd name="T39" fmla="*/ 8 h 20"/>
                <a:gd name="T40" fmla="*/ 33 w 82"/>
                <a:gd name="T41" fmla="*/ 0 h 20"/>
                <a:gd name="T42" fmla="*/ 20 w 82"/>
                <a:gd name="T43" fmla="*/ 0 h 20"/>
                <a:gd name="T44" fmla="*/ 20 w 82"/>
                <a:gd name="T45" fmla="*/ 8 h 20"/>
                <a:gd name="T46" fmla="*/ 20 w 82"/>
                <a:gd name="T47" fmla="*/ 8 h 20"/>
                <a:gd name="T48" fmla="*/ 20 w 82"/>
                <a:gd name="T49" fmla="*/ 20 h 20"/>
                <a:gd name="T50" fmla="*/ 33 w 82"/>
                <a:gd name="T51" fmla="*/ 20 h 20"/>
                <a:gd name="T52" fmla="*/ 33 w 82"/>
                <a:gd name="T53" fmla="*/ 10 h 20"/>
                <a:gd name="T54" fmla="*/ 20 w 82"/>
                <a:gd name="T55" fmla="*/ 10 h 20"/>
                <a:gd name="T56" fmla="*/ 20 w 82"/>
                <a:gd name="T57" fmla="*/ 20 h 20"/>
                <a:gd name="T58" fmla="*/ 20 w 82"/>
                <a:gd name="T59" fmla="*/ 20 h 20"/>
                <a:gd name="T60" fmla="*/ 35 w 82"/>
                <a:gd name="T61" fmla="*/ 8 h 20"/>
                <a:gd name="T62" fmla="*/ 49 w 82"/>
                <a:gd name="T63" fmla="*/ 8 h 20"/>
                <a:gd name="T64" fmla="*/ 49 w 82"/>
                <a:gd name="T65" fmla="*/ 0 h 20"/>
                <a:gd name="T66" fmla="*/ 35 w 82"/>
                <a:gd name="T67" fmla="*/ 0 h 20"/>
                <a:gd name="T68" fmla="*/ 35 w 82"/>
                <a:gd name="T69" fmla="*/ 8 h 20"/>
                <a:gd name="T70" fmla="*/ 35 w 82"/>
                <a:gd name="T71" fmla="*/ 8 h 20"/>
                <a:gd name="T72" fmla="*/ 35 w 82"/>
                <a:gd name="T73" fmla="*/ 20 h 20"/>
                <a:gd name="T74" fmla="*/ 49 w 82"/>
                <a:gd name="T75" fmla="*/ 20 h 20"/>
                <a:gd name="T76" fmla="*/ 49 w 82"/>
                <a:gd name="T77" fmla="*/ 10 h 20"/>
                <a:gd name="T78" fmla="*/ 35 w 82"/>
                <a:gd name="T79" fmla="*/ 10 h 20"/>
                <a:gd name="T80" fmla="*/ 35 w 82"/>
                <a:gd name="T81" fmla="*/ 20 h 20"/>
                <a:gd name="T82" fmla="*/ 35 w 82"/>
                <a:gd name="T83" fmla="*/ 20 h 20"/>
                <a:gd name="T84" fmla="*/ 53 w 82"/>
                <a:gd name="T85" fmla="*/ 8 h 20"/>
                <a:gd name="T86" fmla="*/ 67 w 82"/>
                <a:gd name="T87" fmla="*/ 8 h 20"/>
                <a:gd name="T88" fmla="*/ 67 w 82"/>
                <a:gd name="T89" fmla="*/ 0 h 20"/>
                <a:gd name="T90" fmla="*/ 53 w 82"/>
                <a:gd name="T91" fmla="*/ 0 h 20"/>
                <a:gd name="T92" fmla="*/ 53 w 82"/>
                <a:gd name="T93" fmla="*/ 8 h 20"/>
                <a:gd name="T94" fmla="*/ 53 w 82"/>
                <a:gd name="T95" fmla="*/ 8 h 20"/>
                <a:gd name="T96" fmla="*/ 53 w 82"/>
                <a:gd name="T97" fmla="*/ 20 h 20"/>
                <a:gd name="T98" fmla="*/ 67 w 82"/>
                <a:gd name="T99" fmla="*/ 20 h 20"/>
                <a:gd name="T100" fmla="*/ 67 w 82"/>
                <a:gd name="T101" fmla="*/ 10 h 20"/>
                <a:gd name="T102" fmla="*/ 53 w 82"/>
                <a:gd name="T103" fmla="*/ 10 h 20"/>
                <a:gd name="T104" fmla="*/ 53 w 82"/>
                <a:gd name="T105" fmla="*/ 20 h 20"/>
                <a:gd name="T106" fmla="*/ 53 w 82"/>
                <a:gd name="T107" fmla="*/ 20 h 20"/>
                <a:gd name="T108" fmla="*/ 69 w 82"/>
                <a:gd name="T109" fmla="*/ 8 h 20"/>
                <a:gd name="T110" fmla="*/ 82 w 82"/>
                <a:gd name="T111" fmla="*/ 8 h 20"/>
                <a:gd name="T112" fmla="*/ 82 w 82"/>
                <a:gd name="T113" fmla="*/ 0 h 20"/>
                <a:gd name="T114" fmla="*/ 69 w 82"/>
                <a:gd name="T115" fmla="*/ 0 h 20"/>
                <a:gd name="T116" fmla="*/ 69 w 82"/>
                <a:gd name="T117" fmla="*/ 8 h 20"/>
                <a:gd name="T118" fmla="*/ 69 w 82"/>
                <a:gd name="T119" fmla="*/ 8 h 2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2"/>
                <a:gd name="T181" fmla="*/ 0 h 20"/>
                <a:gd name="T182" fmla="*/ 82 w 82"/>
                <a:gd name="T183" fmla="*/ 20 h 2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2" h="20">
                  <a:moveTo>
                    <a:pt x="69" y="20"/>
                  </a:moveTo>
                  <a:lnTo>
                    <a:pt x="82" y="20"/>
                  </a:lnTo>
                  <a:lnTo>
                    <a:pt x="82" y="10"/>
                  </a:lnTo>
                  <a:lnTo>
                    <a:pt x="69" y="10"/>
                  </a:lnTo>
                  <a:lnTo>
                    <a:pt x="69" y="20"/>
                  </a:lnTo>
                  <a:lnTo>
                    <a:pt x="69" y="20"/>
                  </a:lnTo>
                  <a:close/>
                  <a:moveTo>
                    <a:pt x="4" y="8"/>
                  </a:moveTo>
                  <a:lnTo>
                    <a:pt x="18" y="8"/>
                  </a:lnTo>
                  <a:lnTo>
                    <a:pt x="18" y="0"/>
                  </a:lnTo>
                  <a:lnTo>
                    <a:pt x="6" y="0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0" y="20"/>
                  </a:moveTo>
                  <a:lnTo>
                    <a:pt x="18" y="20"/>
                  </a:lnTo>
                  <a:lnTo>
                    <a:pt x="18" y="10"/>
                  </a:lnTo>
                  <a:lnTo>
                    <a:pt x="2" y="10"/>
                  </a:lnTo>
                  <a:lnTo>
                    <a:pt x="0" y="20"/>
                  </a:lnTo>
                  <a:lnTo>
                    <a:pt x="0" y="20"/>
                  </a:lnTo>
                  <a:close/>
                  <a:moveTo>
                    <a:pt x="20" y="8"/>
                  </a:moveTo>
                  <a:lnTo>
                    <a:pt x="33" y="8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20" y="8"/>
                  </a:lnTo>
                  <a:lnTo>
                    <a:pt x="20" y="8"/>
                  </a:lnTo>
                  <a:close/>
                  <a:moveTo>
                    <a:pt x="20" y="20"/>
                  </a:moveTo>
                  <a:lnTo>
                    <a:pt x="33" y="20"/>
                  </a:lnTo>
                  <a:lnTo>
                    <a:pt x="33" y="10"/>
                  </a:lnTo>
                  <a:lnTo>
                    <a:pt x="20" y="10"/>
                  </a:lnTo>
                  <a:lnTo>
                    <a:pt x="20" y="20"/>
                  </a:lnTo>
                  <a:lnTo>
                    <a:pt x="20" y="20"/>
                  </a:lnTo>
                  <a:close/>
                  <a:moveTo>
                    <a:pt x="35" y="8"/>
                  </a:moveTo>
                  <a:lnTo>
                    <a:pt x="49" y="8"/>
                  </a:lnTo>
                  <a:lnTo>
                    <a:pt x="49" y="0"/>
                  </a:lnTo>
                  <a:lnTo>
                    <a:pt x="35" y="0"/>
                  </a:lnTo>
                  <a:lnTo>
                    <a:pt x="35" y="8"/>
                  </a:lnTo>
                  <a:lnTo>
                    <a:pt x="35" y="8"/>
                  </a:lnTo>
                  <a:close/>
                  <a:moveTo>
                    <a:pt x="35" y="20"/>
                  </a:moveTo>
                  <a:lnTo>
                    <a:pt x="49" y="20"/>
                  </a:lnTo>
                  <a:lnTo>
                    <a:pt x="49" y="10"/>
                  </a:lnTo>
                  <a:lnTo>
                    <a:pt x="35" y="10"/>
                  </a:lnTo>
                  <a:lnTo>
                    <a:pt x="35" y="20"/>
                  </a:lnTo>
                  <a:lnTo>
                    <a:pt x="35" y="20"/>
                  </a:lnTo>
                  <a:close/>
                  <a:moveTo>
                    <a:pt x="53" y="8"/>
                  </a:moveTo>
                  <a:lnTo>
                    <a:pt x="67" y="8"/>
                  </a:lnTo>
                  <a:lnTo>
                    <a:pt x="67" y="0"/>
                  </a:lnTo>
                  <a:lnTo>
                    <a:pt x="53" y="0"/>
                  </a:lnTo>
                  <a:lnTo>
                    <a:pt x="53" y="8"/>
                  </a:lnTo>
                  <a:lnTo>
                    <a:pt x="53" y="8"/>
                  </a:lnTo>
                  <a:close/>
                  <a:moveTo>
                    <a:pt x="53" y="20"/>
                  </a:moveTo>
                  <a:lnTo>
                    <a:pt x="67" y="20"/>
                  </a:lnTo>
                  <a:lnTo>
                    <a:pt x="67" y="10"/>
                  </a:lnTo>
                  <a:lnTo>
                    <a:pt x="53" y="10"/>
                  </a:lnTo>
                  <a:lnTo>
                    <a:pt x="53" y="20"/>
                  </a:lnTo>
                  <a:lnTo>
                    <a:pt x="53" y="20"/>
                  </a:lnTo>
                  <a:close/>
                  <a:moveTo>
                    <a:pt x="69" y="8"/>
                  </a:moveTo>
                  <a:lnTo>
                    <a:pt x="82" y="8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69" y="8"/>
                  </a:lnTo>
                  <a:lnTo>
                    <a:pt x="69" y="8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7" name="Freeform 246"/>
            <p:cNvSpPr>
              <a:spLocks noChangeArrowheads="1"/>
            </p:cNvSpPr>
            <p:nvPr/>
          </p:nvSpPr>
          <p:spPr bwMode="auto">
            <a:xfrm>
              <a:off x="652463" y="636588"/>
              <a:ext cx="84138" cy="31750"/>
            </a:xfrm>
            <a:custGeom>
              <a:avLst/>
              <a:gdLst>
                <a:gd name="T0" fmla="*/ 0 w 53"/>
                <a:gd name="T1" fmla="*/ 0 h 20"/>
                <a:gd name="T2" fmla="*/ 47 w 53"/>
                <a:gd name="T3" fmla="*/ 0 h 20"/>
                <a:gd name="T4" fmla="*/ 53 w 53"/>
                <a:gd name="T5" fmla="*/ 20 h 20"/>
                <a:gd name="T6" fmla="*/ 2 w 53"/>
                <a:gd name="T7" fmla="*/ 20 h 20"/>
                <a:gd name="T8" fmla="*/ 0 w 53"/>
                <a:gd name="T9" fmla="*/ 0 h 20"/>
                <a:gd name="T10" fmla="*/ 0 w 53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"/>
                <a:gd name="T19" fmla="*/ 0 h 20"/>
                <a:gd name="T20" fmla="*/ 53 w 5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" h="20">
                  <a:moveTo>
                    <a:pt x="0" y="0"/>
                  </a:moveTo>
                  <a:lnTo>
                    <a:pt x="47" y="0"/>
                  </a:lnTo>
                  <a:lnTo>
                    <a:pt x="53" y="20"/>
                  </a:lnTo>
                  <a:lnTo>
                    <a:pt x="2" y="2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8" name="Freeform 247"/>
            <p:cNvSpPr>
              <a:spLocks noChangeArrowheads="1"/>
            </p:cNvSpPr>
            <p:nvPr/>
          </p:nvSpPr>
          <p:spPr bwMode="auto">
            <a:xfrm>
              <a:off x="671513" y="646113"/>
              <a:ext cx="46038" cy="12700"/>
            </a:xfrm>
            <a:custGeom>
              <a:avLst/>
              <a:gdLst>
                <a:gd name="T0" fmla="*/ 11 w 29"/>
                <a:gd name="T1" fmla="*/ 0 h 8"/>
                <a:gd name="T2" fmla="*/ 25 w 29"/>
                <a:gd name="T3" fmla="*/ 0 h 8"/>
                <a:gd name="T4" fmla="*/ 25 w 29"/>
                <a:gd name="T5" fmla="*/ 2 h 8"/>
                <a:gd name="T6" fmla="*/ 29 w 29"/>
                <a:gd name="T7" fmla="*/ 2 h 8"/>
                <a:gd name="T8" fmla="*/ 29 w 29"/>
                <a:gd name="T9" fmla="*/ 4 h 8"/>
                <a:gd name="T10" fmla="*/ 25 w 29"/>
                <a:gd name="T11" fmla="*/ 4 h 8"/>
                <a:gd name="T12" fmla="*/ 25 w 29"/>
                <a:gd name="T13" fmla="*/ 8 h 8"/>
                <a:gd name="T14" fmla="*/ 11 w 29"/>
                <a:gd name="T15" fmla="*/ 8 h 8"/>
                <a:gd name="T16" fmla="*/ 11 w 29"/>
                <a:gd name="T17" fmla="*/ 4 h 8"/>
                <a:gd name="T18" fmla="*/ 0 w 29"/>
                <a:gd name="T19" fmla="*/ 4 h 8"/>
                <a:gd name="T20" fmla="*/ 0 w 29"/>
                <a:gd name="T21" fmla="*/ 2 h 8"/>
                <a:gd name="T22" fmla="*/ 11 w 29"/>
                <a:gd name="T23" fmla="*/ 2 h 8"/>
                <a:gd name="T24" fmla="*/ 11 w 29"/>
                <a:gd name="T25" fmla="*/ 0 h 8"/>
                <a:gd name="T26" fmla="*/ 11 w 29"/>
                <a:gd name="T27" fmla="*/ 0 h 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9"/>
                <a:gd name="T43" fmla="*/ 0 h 8"/>
                <a:gd name="T44" fmla="*/ 29 w 29"/>
                <a:gd name="T45" fmla="*/ 8 h 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9" h="8">
                  <a:moveTo>
                    <a:pt x="11" y="0"/>
                  </a:moveTo>
                  <a:lnTo>
                    <a:pt x="25" y="0"/>
                  </a:lnTo>
                  <a:lnTo>
                    <a:pt x="25" y="2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8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9" name="Freeform 248"/>
            <p:cNvSpPr>
              <a:spLocks noChangeArrowheads="1"/>
            </p:cNvSpPr>
            <p:nvPr/>
          </p:nvSpPr>
          <p:spPr bwMode="auto">
            <a:xfrm>
              <a:off x="577850" y="757238"/>
              <a:ext cx="136525" cy="47625"/>
            </a:xfrm>
            <a:custGeom>
              <a:avLst/>
              <a:gdLst>
                <a:gd name="T0" fmla="*/ 0 w 86"/>
                <a:gd name="T1" fmla="*/ 0 h 30"/>
                <a:gd name="T2" fmla="*/ 86 w 86"/>
                <a:gd name="T3" fmla="*/ 0 h 30"/>
                <a:gd name="T4" fmla="*/ 86 w 86"/>
                <a:gd name="T5" fmla="*/ 30 h 30"/>
                <a:gd name="T6" fmla="*/ 0 w 86"/>
                <a:gd name="T7" fmla="*/ 30 h 30"/>
                <a:gd name="T8" fmla="*/ 0 w 86"/>
                <a:gd name="T9" fmla="*/ 0 h 30"/>
                <a:gd name="T10" fmla="*/ 0 w 86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30"/>
                <a:gd name="T20" fmla="*/ 86 w 86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30">
                  <a:moveTo>
                    <a:pt x="0" y="0"/>
                  </a:moveTo>
                  <a:lnTo>
                    <a:pt x="86" y="0"/>
                  </a:lnTo>
                  <a:lnTo>
                    <a:pt x="86" y="3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0" name="Freeform 249"/>
            <p:cNvSpPr>
              <a:spLocks noChangeArrowheads="1"/>
            </p:cNvSpPr>
            <p:nvPr/>
          </p:nvSpPr>
          <p:spPr bwMode="auto">
            <a:xfrm>
              <a:off x="593725" y="773113"/>
              <a:ext cx="101600" cy="19050"/>
            </a:xfrm>
            <a:custGeom>
              <a:avLst/>
              <a:gdLst>
                <a:gd name="T0" fmla="*/ 0 w 64"/>
                <a:gd name="T1" fmla="*/ 0 h 12"/>
                <a:gd name="T2" fmla="*/ 64 w 64"/>
                <a:gd name="T3" fmla="*/ 0 h 12"/>
                <a:gd name="T4" fmla="*/ 64 w 64"/>
                <a:gd name="T5" fmla="*/ 8 h 12"/>
                <a:gd name="T6" fmla="*/ 45 w 64"/>
                <a:gd name="T7" fmla="*/ 8 h 12"/>
                <a:gd name="T8" fmla="*/ 45 w 64"/>
                <a:gd name="T9" fmla="*/ 12 h 12"/>
                <a:gd name="T10" fmla="*/ 19 w 64"/>
                <a:gd name="T11" fmla="*/ 12 h 12"/>
                <a:gd name="T12" fmla="*/ 19 w 64"/>
                <a:gd name="T13" fmla="*/ 8 h 12"/>
                <a:gd name="T14" fmla="*/ 0 w 64"/>
                <a:gd name="T15" fmla="*/ 8 h 12"/>
                <a:gd name="T16" fmla="*/ 0 w 64"/>
                <a:gd name="T17" fmla="*/ 0 h 12"/>
                <a:gd name="T18" fmla="*/ 0 w 64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4"/>
                <a:gd name="T31" fmla="*/ 0 h 12"/>
                <a:gd name="T32" fmla="*/ 64 w 6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4" h="12">
                  <a:moveTo>
                    <a:pt x="0" y="0"/>
                  </a:moveTo>
                  <a:lnTo>
                    <a:pt x="64" y="0"/>
                  </a:lnTo>
                  <a:lnTo>
                    <a:pt x="64" y="8"/>
                  </a:lnTo>
                  <a:lnTo>
                    <a:pt x="45" y="8"/>
                  </a:lnTo>
                  <a:lnTo>
                    <a:pt x="45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BA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71" name="组合 315"/>
          <p:cNvGrpSpPr/>
          <p:nvPr/>
        </p:nvGrpSpPr>
        <p:grpSpPr bwMode="auto">
          <a:xfrm>
            <a:off x="7673975" y="5421313"/>
            <a:ext cx="444500" cy="442912"/>
            <a:chOff x="0" y="0"/>
            <a:chExt cx="1149351" cy="1149351"/>
          </a:xfrm>
        </p:grpSpPr>
        <p:sp>
          <p:nvSpPr>
            <p:cNvPr id="39172" name="Oval 13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3" name="Freeform 250"/>
            <p:cNvSpPr>
              <a:spLocks noChangeArrowheads="1"/>
            </p:cNvSpPr>
            <p:nvPr/>
          </p:nvSpPr>
          <p:spPr bwMode="auto">
            <a:xfrm>
              <a:off x="49213" y="338138"/>
              <a:ext cx="1100138" cy="811213"/>
            </a:xfrm>
            <a:custGeom>
              <a:avLst/>
              <a:gdLst>
                <a:gd name="T0" fmla="*/ 72 w 339"/>
                <a:gd name="T1" fmla="*/ 161 h 250"/>
                <a:gd name="T2" fmla="*/ 72 w 339"/>
                <a:gd name="T3" fmla="*/ 161 h 250"/>
                <a:gd name="T4" fmla="*/ 69 w 339"/>
                <a:gd name="T5" fmla="*/ 157 h 250"/>
                <a:gd name="T6" fmla="*/ 71 w 339"/>
                <a:gd name="T7" fmla="*/ 157 h 250"/>
                <a:gd name="T8" fmla="*/ 64 w 339"/>
                <a:gd name="T9" fmla="*/ 111 h 250"/>
                <a:gd name="T10" fmla="*/ 26 w 339"/>
                <a:gd name="T11" fmla="*/ 73 h 250"/>
                <a:gd name="T12" fmla="*/ 27 w 339"/>
                <a:gd name="T13" fmla="*/ 73 h 250"/>
                <a:gd name="T14" fmla="*/ 20 w 339"/>
                <a:gd name="T15" fmla="*/ 66 h 250"/>
                <a:gd name="T16" fmla="*/ 20 w 339"/>
                <a:gd name="T17" fmla="*/ 55 h 250"/>
                <a:gd name="T18" fmla="*/ 28 w 339"/>
                <a:gd name="T19" fmla="*/ 56 h 250"/>
                <a:gd name="T20" fmla="*/ 29 w 339"/>
                <a:gd name="T21" fmla="*/ 54 h 250"/>
                <a:gd name="T22" fmla="*/ 0 w 339"/>
                <a:gd name="T23" fmla="*/ 24 h 250"/>
                <a:gd name="T24" fmla="*/ 12 w 339"/>
                <a:gd name="T25" fmla="*/ 18 h 250"/>
                <a:gd name="T26" fmla="*/ 27 w 339"/>
                <a:gd name="T27" fmla="*/ 24 h 250"/>
                <a:gd name="T28" fmla="*/ 37 w 339"/>
                <a:gd name="T29" fmla="*/ 34 h 250"/>
                <a:gd name="T30" fmla="*/ 44 w 339"/>
                <a:gd name="T31" fmla="*/ 17 h 250"/>
                <a:gd name="T32" fmla="*/ 52 w 339"/>
                <a:gd name="T33" fmla="*/ 16 h 250"/>
                <a:gd name="T34" fmla="*/ 60 w 339"/>
                <a:gd name="T35" fmla="*/ 8 h 250"/>
                <a:gd name="T36" fmla="*/ 64 w 339"/>
                <a:gd name="T37" fmla="*/ 12 h 250"/>
                <a:gd name="T38" fmla="*/ 66 w 339"/>
                <a:gd name="T39" fmla="*/ 9 h 250"/>
                <a:gd name="T40" fmla="*/ 69 w 339"/>
                <a:gd name="T41" fmla="*/ 8 h 250"/>
                <a:gd name="T42" fmla="*/ 75 w 339"/>
                <a:gd name="T43" fmla="*/ 8 h 250"/>
                <a:gd name="T44" fmla="*/ 87 w 339"/>
                <a:gd name="T45" fmla="*/ 1 h 250"/>
                <a:gd name="T46" fmla="*/ 98 w 339"/>
                <a:gd name="T47" fmla="*/ 8 h 250"/>
                <a:gd name="T48" fmla="*/ 128 w 339"/>
                <a:gd name="T49" fmla="*/ 0 h 250"/>
                <a:gd name="T50" fmla="*/ 159 w 339"/>
                <a:gd name="T51" fmla="*/ 31 h 250"/>
                <a:gd name="T52" fmla="*/ 208 w 339"/>
                <a:gd name="T53" fmla="*/ 16 h 250"/>
                <a:gd name="T54" fmla="*/ 285 w 339"/>
                <a:gd name="T55" fmla="*/ 16 h 250"/>
                <a:gd name="T56" fmla="*/ 339 w 339"/>
                <a:gd name="T57" fmla="*/ 70 h 250"/>
                <a:gd name="T58" fmla="*/ 339 w 339"/>
                <a:gd name="T59" fmla="*/ 73 h 250"/>
                <a:gd name="T60" fmla="*/ 162 w 339"/>
                <a:gd name="T61" fmla="*/ 250 h 250"/>
                <a:gd name="T62" fmla="*/ 159 w 339"/>
                <a:gd name="T63" fmla="*/ 250 h 250"/>
                <a:gd name="T64" fmla="*/ 72 w 339"/>
                <a:gd name="T65" fmla="*/ 161 h 2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9"/>
                <a:gd name="T100" fmla="*/ 0 h 250"/>
                <a:gd name="T101" fmla="*/ 339 w 339"/>
                <a:gd name="T102" fmla="*/ 250 h 2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9" h="250">
                  <a:moveTo>
                    <a:pt x="72" y="161"/>
                  </a:moveTo>
                  <a:cubicBezTo>
                    <a:pt x="72" y="161"/>
                    <a:pt x="72" y="161"/>
                    <a:pt x="72" y="161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64" y="111"/>
                    <a:pt x="64" y="111"/>
                    <a:pt x="64" y="111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208" y="16"/>
                    <a:pt x="208" y="16"/>
                    <a:pt x="208" y="16"/>
                  </a:cubicBezTo>
                  <a:cubicBezTo>
                    <a:pt x="285" y="16"/>
                    <a:pt x="285" y="16"/>
                    <a:pt x="285" y="16"/>
                  </a:cubicBezTo>
                  <a:cubicBezTo>
                    <a:pt x="339" y="70"/>
                    <a:pt x="339" y="70"/>
                    <a:pt x="339" y="70"/>
                  </a:cubicBezTo>
                  <a:cubicBezTo>
                    <a:pt x="339" y="71"/>
                    <a:pt x="339" y="72"/>
                    <a:pt x="339" y="73"/>
                  </a:cubicBezTo>
                  <a:cubicBezTo>
                    <a:pt x="339" y="171"/>
                    <a:pt x="260" y="250"/>
                    <a:pt x="162" y="250"/>
                  </a:cubicBezTo>
                  <a:cubicBezTo>
                    <a:pt x="161" y="250"/>
                    <a:pt x="160" y="250"/>
                    <a:pt x="159" y="250"/>
                  </a:cubicBezTo>
                  <a:cubicBezTo>
                    <a:pt x="72" y="161"/>
                    <a:pt x="72" y="161"/>
                    <a:pt x="72" y="161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4" name="Freeform 251"/>
            <p:cNvSpPr>
              <a:spLocks noEditPoints="1" noChangeArrowheads="1"/>
            </p:cNvSpPr>
            <p:nvPr/>
          </p:nvSpPr>
          <p:spPr bwMode="auto">
            <a:xfrm>
              <a:off x="46038" y="331788"/>
              <a:ext cx="1003300" cy="531813"/>
            </a:xfrm>
            <a:custGeom>
              <a:avLst/>
              <a:gdLst>
                <a:gd name="T0" fmla="*/ 277 w 309"/>
                <a:gd name="T1" fmla="*/ 144 h 164"/>
                <a:gd name="T2" fmla="*/ 285 w 309"/>
                <a:gd name="T3" fmla="*/ 115 h 164"/>
                <a:gd name="T4" fmla="*/ 268 w 309"/>
                <a:gd name="T5" fmla="*/ 113 h 164"/>
                <a:gd name="T6" fmla="*/ 275 w 309"/>
                <a:gd name="T7" fmla="*/ 99 h 164"/>
                <a:gd name="T8" fmla="*/ 287 w 309"/>
                <a:gd name="T9" fmla="*/ 109 h 164"/>
                <a:gd name="T10" fmla="*/ 266 w 309"/>
                <a:gd name="T11" fmla="*/ 97 h 164"/>
                <a:gd name="T12" fmla="*/ 233 w 309"/>
                <a:gd name="T13" fmla="*/ 89 h 164"/>
                <a:gd name="T14" fmla="*/ 263 w 309"/>
                <a:gd name="T15" fmla="*/ 109 h 164"/>
                <a:gd name="T16" fmla="*/ 243 w 309"/>
                <a:gd name="T17" fmla="*/ 90 h 164"/>
                <a:gd name="T18" fmla="*/ 246 w 309"/>
                <a:gd name="T19" fmla="*/ 70 h 164"/>
                <a:gd name="T20" fmla="*/ 255 w 309"/>
                <a:gd name="T21" fmla="*/ 49 h 164"/>
                <a:gd name="T22" fmla="*/ 269 w 309"/>
                <a:gd name="T23" fmla="*/ 46 h 164"/>
                <a:gd name="T24" fmla="*/ 273 w 309"/>
                <a:gd name="T25" fmla="*/ 54 h 164"/>
                <a:gd name="T26" fmla="*/ 262 w 309"/>
                <a:gd name="T27" fmla="*/ 31 h 164"/>
                <a:gd name="T28" fmla="*/ 275 w 309"/>
                <a:gd name="T29" fmla="*/ 34 h 164"/>
                <a:gd name="T30" fmla="*/ 280 w 309"/>
                <a:gd name="T31" fmla="*/ 20 h 164"/>
                <a:gd name="T32" fmla="*/ 207 w 309"/>
                <a:gd name="T33" fmla="*/ 5 h 164"/>
                <a:gd name="T34" fmla="*/ 174 w 309"/>
                <a:gd name="T35" fmla="*/ 16 h 164"/>
                <a:gd name="T36" fmla="*/ 140 w 309"/>
                <a:gd name="T37" fmla="*/ 26 h 164"/>
                <a:gd name="T38" fmla="*/ 132 w 309"/>
                <a:gd name="T39" fmla="*/ 31 h 164"/>
                <a:gd name="T40" fmla="*/ 117 w 309"/>
                <a:gd name="T41" fmla="*/ 82 h 164"/>
                <a:gd name="T42" fmla="*/ 152 w 309"/>
                <a:gd name="T43" fmla="*/ 138 h 164"/>
                <a:gd name="T44" fmla="*/ 175 w 309"/>
                <a:gd name="T45" fmla="*/ 107 h 164"/>
                <a:gd name="T46" fmla="*/ 207 w 309"/>
                <a:gd name="T47" fmla="*/ 71 h 164"/>
                <a:gd name="T48" fmla="*/ 221 w 309"/>
                <a:gd name="T49" fmla="*/ 74 h 164"/>
                <a:gd name="T50" fmla="*/ 277 w 309"/>
                <a:gd name="T51" fmla="*/ 148 h 164"/>
                <a:gd name="T52" fmla="*/ 265 w 309"/>
                <a:gd name="T53" fmla="*/ 94 h 164"/>
                <a:gd name="T54" fmla="*/ 299 w 309"/>
                <a:gd name="T55" fmla="*/ 109 h 164"/>
                <a:gd name="T56" fmla="*/ 308 w 309"/>
                <a:gd name="T57" fmla="*/ 144 h 164"/>
                <a:gd name="T58" fmla="*/ 293 w 309"/>
                <a:gd name="T59" fmla="*/ 149 h 164"/>
                <a:gd name="T60" fmla="*/ 252 w 309"/>
                <a:gd name="T61" fmla="*/ 91 h 164"/>
                <a:gd name="T62" fmla="*/ 122 w 309"/>
                <a:gd name="T63" fmla="*/ 13 h 164"/>
                <a:gd name="T64" fmla="*/ 78 w 309"/>
                <a:gd name="T65" fmla="*/ 2 h 164"/>
                <a:gd name="T66" fmla="*/ 64 w 309"/>
                <a:gd name="T67" fmla="*/ 13 h 164"/>
                <a:gd name="T68" fmla="*/ 9 w 309"/>
                <a:gd name="T69" fmla="*/ 14 h 164"/>
                <a:gd name="T70" fmla="*/ 19 w 309"/>
                <a:gd name="T71" fmla="*/ 25 h 164"/>
                <a:gd name="T72" fmla="*/ 22 w 309"/>
                <a:gd name="T73" fmla="*/ 68 h 164"/>
                <a:gd name="T74" fmla="*/ 52 w 309"/>
                <a:gd name="T75" fmla="*/ 86 h 164"/>
                <a:gd name="T76" fmla="*/ 63 w 309"/>
                <a:gd name="T77" fmla="*/ 135 h 164"/>
                <a:gd name="T78" fmla="*/ 74 w 309"/>
                <a:gd name="T79" fmla="*/ 159 h 164"/>
                <a:gd name="T80" fmla="*/ 81 w 309"/>
                <a:gd name="T81" fmla="*/ 138 h 164"/>
                <a:gd name="T82" fmla="*/ 76 w 309"/>
                <a:gd name="T83" fmla="*/ 89 h 164"/>
                <a:gd name="T84" fmla="*/ 45 w 309"/>
                <a:gd name="T85" fmla="*/ 69 h 164"/>
                <a:gd name="T86" fmla="*/ 55 w 309"/>
                <a:gd name="T87" fmla="*/ 66 h 164"/>
                <a:gd name="T88" fmla="*/ 76 w 309"/>
                <a:gd name="T89" fmla="*/ 35 h 164"/>
                <a:gd name="T90" fmla="*/ 71 w 309"/>
                <a:gd name="T91" fmla="*/ 22 h 164"/>
                <a:gd name="T92" fmla="*/ 73 w 309"/>
                <a:gd name="T93" fmla="*/ 17 h 164"/>
                <a:gd name="T94" fmla="*/ 84 w 309"/>
                <a:gd name="T95" fmla="*/ 18 h 164"/>
                <a:gd name="T96" fmla="*/ 118 w 309"/>
                <a:gd name="T97" fmla="*/ 20 h 164"/>
                <a:gd name="T98" fmla="*/ 58 w 309"/>
                <a:gd name="T99" fmla="*/ 68 h 164"/>
                <a:gd name="T100" fmla="*/ 71 w 309"/>
                <a:gd name="T101" fmla="*/ 74 h 164"/>
                <a:gd name="T102" fmla="*/ 57 w 309"/>
                <a:gd name="T103" fmla="*/ 73 h 164"/>
                <a:gd name="T104" fmla="*/ 51 w 309"/>
                <a:gd name="T105" fmla="*/ 69 h 164"/>
                <a:gd name="T106" fmla="*/ 169 w 309"/>
                <a:gd name="T107" fmla="*/ 54 h 164"/>
                <a:gd name="T108" fmla="*/ 133 w 309"/>
                <a:gd name="T109" fmla="*/ 52 h 164"/>
                <a:gd name="T110" fmla="*/ 145 w 309"/>
                <a:gd name="T111" fmla="*/ 47 h 164"/>
                <a:gd name="T112" fmla="*/ 158 w 309"/>
                <a:gd name="T113" fmla="*/ 49 h 164"/>
                <a:gd name="T114" fmla="*/ 189 w 309"/>
                <a:gd name="T115" fmla="*/ 66 h 164"/>
                <a:gd name="T116" fmla="*/ 181 w 309"/>
                <a:gd name="T117" fmla="*/ 128 h 164"/>
                <a:gd name="T118" fmla="*/ 263 w 309"/>
                <a:gd name="T119" fmla="*/ 89 h 164"/>
                <a:gd name="T120" fmla="*/ 261 w 309"/>
                <a:gd name="T121" fmla="*/ 83 h 164"/>
                <a:gd name="T122" fmla="*/ 259 w 309"/>
                <a:gd name="T123" fmla="*/ 66 h 1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09"/>
                <a:gd name="T187" fmla="*/ 0 h 164"/>
                <a:gd name="T188" fmla="*/ 309 w 309"/>
                <a:gd name="T189" fmla="*/ 164 h 1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09" h="164">
                  <a:moveTo>
                    <a:pt x="268" y="113"/>
                  </a:moveTo>
                  <a:cubicBezTo>
                    <a:pt x="267" y="114"/>
                    <a:pt x="265" y="112"/>
                    <a:pt x="264" y="113"/>
                  </a:cubicBezTo>
                  <a:cubicBezTo>
                    <a:pt x="261" y="114"/>
                    <a:pt x="260" y="118"/>
                    <a:pt x="257" y="120"/>
                  </a:cubicBezTo>
                  <a:cubicBezTo>
                    <a:pt x="256" y="121"/>
                    <a:pt x="252" y="120"/>
                    <a:pt x="251" y="122"/>
                  </a:cubicBezTo>
                  <a:cubicBezTo>
                    <a:pt x="248" y="127"/>
                    <a:pt x="244" y="135"/>
                    <a:pt x="248" y="138"/>
                  </a:cubicBezTo>
                  <a:cubicBezTo>
                    <a:pt x="255" y="143"/>
                    <a:pt x="260" y="136"/>
                    <a:pt x="265" y="136"/>
                  </a:cubicBezTo>
                  <a:cubicBezTo>
                    <a:pt x="265" y="136"/>
                    <a:pt x="265" y="136"/>
                    <a:pt x="265" y="136"/>
                  </a:cubicBezTo>
                  <a:cubicBezTo>
                    <a:pt x="267" y="136"/>
                    <a:pt x="266" y="137"/>
                    <a:pt x="271" y="139"/>
                  </a:cubicBezTo>
                  <a:cubicBezTo>
                    <a:pt x="271" y="139"/>
                    <a:pt x="271" y="140"/>
                    <a:pt x="271" y="141"/>
                  </a:cubicBezTo>
                  <a:cubicBezTo>
                    <a:pt x="271" y="143"/>
                    <a:pt x="271" y="143"/>
                    <a:pt x="273" y="143"/>
                  </a:cubicBezTo>
                  <a:cubicBezTo>
                    <a:pt x="274" y="143"/>
                    <a:pt x="276" y="144"/>
                    <a:pt x="277" y="144"/>
                  </a:cubicBezTo>
                  <a:cubicBezTo>
                    <a:pt x="281" y="142"/>
                    <a:pt x="281" y="142"/>
                    <a:pt x="284" y="138"/>
                  </a:cubicBezTo>
                  <a:cubicBezTo>
                    <a:pt x="286" y="136"/>
                    <a:pt x="286" y="138"/>
                    <a:pt x="288" y="134"/>
                  </a:cubicBezTo>
                  <a:cubicBezTo>
                    <a:pt x="290" y="131"/>
                    <a:pt x="290" y="131"/>
                    <a:pt x="290" y="128"/>
                  </a:cubicBezTo>
                  <a:cubicBezTo>
                    <a:pt x="291" y="128"/>
                    <a:pt x="290" y="127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5"/>
                    <a:pt x="290" y="125"/>
                    <a:pt x="290" y="125"/>
                  </a:cubicBezTo>
                  <a:cubicBezTo>
                    <a:pt x="290" y="125"/>
                    <a:pt x="289" y="125"/>
                    <a:pt x="289" y="125"/>
                  </a:cubicBezTo>
                  <a:cubicBezTo>
                    <a:pt x="289" y="125"/>
                    <a:pt x="289" y="125"/>
                    <a:pt x="288" y="125"/>
                  </a:cubicBezTo>
                  <a:cubicBezTo>
                    <a:pt x="287" y="123"/>
                    <a:pt x="286" y="120"/>
                    <a:pt x="285" y="118"/>
                  </a:cubicBezTo>
                  <a:cubicBezTo>
                    <a:pt x="285" y="118"/>
                    <a:pt x="285" y="119"/>
                    <a:pt x="285" y="119"/>
                  </a:cubicBezTo>
                  <a:cubicBezTo>
                    <a:pt x="284" y="117"/>
                    <a:pt x="285" y="116"/>
                    <a:pt x="285" y="115"/>
                  </a:cubicBezTo>
                  <a:cubicBezTo>
                    <a:pt x="285" y="114"/>
                    <a:pt x="284" y="113"/>
                    <a:pt x="284" y="113"/>
                  </a:cubicBezTo>
                  <a:cubicBezTo>
                    <a:pt x="284" y="113"/>
                    <a:pt x="284" y="113"/>
                    <a:pt x="283" y="113"/>
                  </a:cubicBezTo>
                  <a:cubicBezTo>
                    <a:pt x="283" y="112"/>
                    <a:pt x="283" y="111"/>
                    <a:pt x="283" y="110"/>
                  </a:cubicBezTo>
                  <a:cubicBezTo>
                    <a:pt x="283" y="110"/>
                    <a:pt x="282" y="110"/>
                    <a:pt x="282" y="110"/>
                  </a:cubicBezTo>
                  <a:cubicBezTo>
                    <a:pt x="281" y="110"/>
                    <a:pt x="280" y="110"/>
                    <a:pt x="280" y="111"/>
                  </a:cubicBezTo>
                  <a:cubicBezTo>
                    <a:pt x="280" y="112"/>
                    <a:pt x="280" y="114"/>
                    <a:pt x="280" y="116"/>
                  </a:cubicBezTo>
                  <a:cubicBezTo>
                    <a:pt x="280" y="116"/>
                    <a:pt x="280" y="117"/>
                    <a:pt x="279" y="117"/>
                  </a:cubicBezTo>
                  <a:cubicBezTo>
                    <a:pt x="278" y="116"/>
                    <a:pt x="276" y="115"/>
                    <a:pt x="275" y="113"/>
                  </a:cubicBezTo>
                  <a:cubicBezTo>
                    <a:pt x="275" y="112"/>
                    <a:pt x="277" y="111"/>
                    <a:pt x="276" y="110"/>
                  </a:cubicBezTo>
                  <a:cubicBezTo>
                    <a:pt x="275" y="109"/>
                    <a:pt x="273" y="110"/>
                    <a:pt x="272" y="110"/>
                  </a:cubicBezTo>
                  <a:cubicBezTo>
                    <a:pt x="269" y="110"/>
                    <a:pt x="269" y="112"/>
                    <a:pt x="268" y="113"/>
                  </a:cubicBezTo>
                  <a:close/>
                  <a:moveTo>
                    <a:pt x="269" y="101"/>
                  </a:moveTo>
                  <a:cubicBezTo>
                    <a:pt x="269" y="101"/>
                    <a:pt x="270" y="102"/>
                    <a:pt x="270" y="101"/>
                  </a:cubicBezTo>
                  <a:cubicBezTo>
                    <a:pt x="271" y="101"/>
                    <a:pt x="271" y="100"/>
                    <a:pt x="270" y="99"/>
                  </a:cubicBezTo>
                  <a:cubicBezTo>
                    <a:pt x="269" y="99"/>
                    <a:pt x="268" y="98"/>
                    <a:pt x="267" y="99"/>
                  </a:cubicBezTo>
                  <a:cubicBezTo>
                    <a:pt x="267" y="100"/>
                    <a:pt x="268" y="101"/>
                    <a:pt x="269" y="101"/>
                  </a:cubicBezTo>
                  <a:close/>
                  <a:moveTo>
                    <a:pt x="308" y="115"/>
                  </a:moveTo>
                  <a:cubicBezTo>
                    <a:pt x="308" y="115"/>
                    <a:pt x="308" y="114"/>
                    <a:pt x="308" y="113"/>
                  </a:cubicBezTo>
                  <a:cubicBezTo>
                    <a:pt x="307" y="113"/>
                    <a:pt x="306" y="113"/>
                    <a:pt x="306" y="114"/>
                  </a:cubicBezTo>
                  <a:cubicBezTo>
                    <a:pt x="306" y="115"/>
                    <a:pt x="306" y="117"/>
                    <a:pt x="307" y="117"/>
                  </a:cubicBezTo>
                  <a:cubicBezTo>
                    <a:pt x="308" y="118"/>
                    <a:pt x="308" y="117"/>
                    <a:pt x="308" y="115"/>
                  </a:cubicBezTo>
                  <a:close/>
                  <a:moveTo>
                    <a:pt x="275" y="99"/>
                  </a:moveTo>
                  <a:cubicBezTo>
                    <a:pt x="274" y="98"/>
                    <a:pt x="275" y="97"/>
                    <a:pt x="273" y="97"/>
                  </a:cubicBezTo>
                  <a:cubicBezTo>
                    <a:pt x="272" y="97"/>
                    <a:pt x="271" y="96"/>
                    <a:pt x="271" y="97"/>
                  </a:cubicBezTo>
                  <a:cubicBezTo>
                    <a:pt x="270" y="100"/>
                    <a:pt x="270" y="98"/>
                    <a:pt x="272" y="99"/>
                  </a:cubicBezTo>
                  <a:cubicBezTo>
                    <a:pt x="273" y="100"/>
                    <a:pt x="274" y="101"/>
                    <a:pt x="275" y="102"/>
                  </a:cubicBezTo>
                  <a:cubicBezTo>
                    <a:pt x="276" y="103"/>
                    <a:pt x="278" y="103"/>
                    <a:pt x="278" y="104"/>
                  </a:cubicBezTo>
                  <a:cubicBezTo>
                    <a:pt x="279" y="105"/>
                    <a:pt x="277" y="106"/>
                    <a:pt x="278" y="107"/>
                  </a:cubicBezTo>
                  <a:cubicBezTo>
                    <a:pt x="278" y="107"/>
                    <a:pt x="280" y="106"/>
                    <a:pt x="280" y="107"/>
                  </a:cubicBezTo>
                  <a:cubicBezTo>
                    <a:pt x="281" y="107"/>
                    <a:pt x="280" y="108"/>
                    <a:pt x="280" y="108"/>
                  </a:cubicBezTo>
                  <a:cubicBezTo>
                    <a:pt x="281" y="108"/>
                    <a:pt x="282" y="108"/>
                    <a:pt x="283" y="108"/>
                  </a:cubicBezTo>
                  <a:cubicBezTo>
                    <a:pt x="283" y="108"/>
                    <a:pt x="283" y="106"/>
                    <a:pt x="284" y="106"/>
                  </a:cubicBezTo>
                  <a:cubicBezTo>
                    <a:pt x="285" y="106"/>
                    <a:pt x="285" y="108"/>
                    <a:pt x="287" y="109"/>
                  </a:cubicBezTo>
                  <a:cubicBezTo>
                    <a:pt x="289" y="110"/>
                    <a:pt x="288" y="110"/>
                    <a:pt x="290" y="110"/>
                  </a:cubicBezTo>
                  <a:cubicBezTo>
                    <a:pt x="290" y="110"/>
                    <a:pt x="292" y="111"/>
                    <a:pt x="292" y="110"/>
                  </a:cubicBezTo>
                  <a:cubicBezTo>
                    <a:pt x="291" y="107"/>
                    <a:pt x="288" y="106"/>
                    <a:pt x="287" y="103"/>
                  </a:cubicBezTo>
                  <a:cubicBezTo>
                    <a:pt x="287" y="103"/>
                    <a:pt x="288" y="103"/>
                    <a:pt x="288" y="103"/>
                  </a:cubicBezTo>
                  <a:cubicBezTo>
                    <a:pt x="285" y="98"/>
                    <a:pt x="283" y="100"/>
                    <a:pt x="281" y="99"/>
                  </a:cubicBezTo>
                  <a:cubicBezTo>
                    <a:pt x="281" y="98"/>
                    <a:pt x="280" y="99"/>
                    <a:pt x="280" y="99"/>
                  </a:cubicBezTo>
                  <a:cubicBezTo>
                    <a:pt x="280" y="98"/>
                    <a:pt x="280" y="98"/>
                    <a:pt x="280" y="98"/>
                  </a:cubicBezTo>
                  <a:cubicBezTo>
                    <a:pt x="279" y="98"/>
                    <a:pt x="278" y="98"/>
                    <a:pt x="277" y="98"/>
                  </a:cubicBezTo>
                  <a:cubicBezTo>
                    <a:pt x="276" y="98"/>
                    <a:pt x="275" y="100"/>
                    <a:pt x="275" y="99"/>
                  </a:cubicBezTo>
                  <a:close/>
                  <a:moveTo>
                    <a:pt x="266" y="94"/>
                  </a:moveTo>
                  <a:cubicBezTo>
                    <a:pt x="266" y="95"/>
                    <a:pt x="266" y="96"/>
                    <a:pt x="266" y="97"/>
                  </a:cubicBezTo>
                  <a:cubicBezTo>
                    <a:pt x="267" y="97"/>
                    <a:pt x="269" y="97"/>
                    <a:pt x="269" y="97"/>
                  </a:cubicBezTo>
                  <a:cubicBezTo>
                    <a:pt x="270" y="95"/>
                    <a:pt x="270" y="93"/>
                    <a:pt x="269" y="92"/>
                  </a:cubicBezTo>
                  <a:cubicBezTo>
                    <a:pt x="267" y="91"/>
                    <a:pt x="266" y="92"/>
                    <a:pt x="266" y="94"/>
                  </a:cubicBezTo>
                  <a:close/>
                  <a:moveTo>
                    <a:pt x="305" y="124"/>
                  </a:moveTo>
                  <a:cubicBezTo>
                    <a:pt x="307" y="123"/>
                    <a:pt x="303" y="117"/>
                    <a:pt x="302" y="119"/>
                  </a:cubicBezTo>
                  <a:cubicBezTo>
                    <a:pt x="300" y="122"/>
                    <a:pt x="303" y="126"/>
                    <a:pt x="305" y="124"/>
                  </a:cubicBezTo>
                  <a:close/>
                  <a:moveTo>
                    <a:pt x="236" y="86"/>
                  </a:moveTo>
                  <a:cubicBezTo>
                    <a:pt x="237" y="89"/>
                    <a:pt x="239" y="87"/>
                    <a:pt x="238" y="91"/>
                  </a:cubicBezTo>
                  <a:cubicBezTo>
                    <a:pt x="238" y="92"/>
                    <a:pt x="237" y="90"/>
                    <a:pt x="236" y="89"/>
                  </a:cubicBezTo>
                  <a:cubicBezTo>
                    <a:pt x="236" y="89"/>
                    <a:pt x="235" y="89"/>
                    <a:pt x="235" y="89"/>
                  </a:cubicBezTo>
                  <a:cubicBezTo>
                    <a:pt x="234" y="89"/>
                    <a:pt x="234" y="89"/>
                    <a:pt x="233" y="89"/>
                  </a:cubicBezTo>
                  <a:cubicBezTo>
                    <a:pt x="233" y="90"/>
                    <a:pt x="233" y="90"/>
                    <a:pt x="234" y="91"/>
                  </a:cubicBezTo>
                  <a:cubicBezTo>
                    <a:pt x="236" y="94"/>
                    <a:pt x="238" y="97"/>
                    <a:pt x="240" y="101"/>
                  </a:cubicBezTo>
                  <a:cubicBezTo>
                    <a:pt x="240" y="101"/>
                    <a:pt x="240" y="102"/>
                    <a:pt x="241" y="102"/>
                  </a:cubicBezTo>
                  <a:cubicBezTo>
                    <a:pt x="242" y="103"/>
                    <a:pt x="243" y="105"/>
                    <a:pt x="245" y="106"/>
                  </a:cubicBezTo>
                  <a:cubicBezTo>
                    <a:pt x="248" y="107"/>
                    <a:pt x="251" y="107"/>
                    <a:pt x="254" y="107"/>
                  </a:cubicBezTo>
                  <a:cubicBezTo>
                    <a:pt x="255" y="108"/>
                    <a:pt x="256" y="108"/>
                    <a:pt x="257" y="108"/>
                  </a:cubicBezTo>
                  <a:cubicBezTo>
                    <a:pt x="257" y="108"/>
                    <a:pt x="257" y="109"/>
                    <a:pt x="258" y="109"/>
                  </a:cubicBezTo>
                  <a:cubicBezTo>
                    <a:pt x="258" y="110"/>
                    <a:pt x="259" y="110"/>
                    <a:pt x="260" y="109"/>
                  </a:cubicBezTo>
                  <a:cubicBezTo>
                    <a:pt x="260" y="109"/>
                    <a:pt x="259" y="108"/>
                    <a:pt x="260" y="108"/>
                  </a:cubicBezTo>
                  <a:cubicBezTo>
                    <a:pt x="260" y="108"/>
                    <a:pt x="260" y="108"/>
                    <a:pt x="261" y="108"/>
                  </a:cubicBezTo>
                  <a:cubicBezTo>
                    <a:pt x="261" y="108"/>
                    <a:pt x="262" y="109"/>
                    <a:pt x="263" y="109"/>
                  </a:cubicBezTo>
                  <a:cubicBezTo>
                    <a:pt x="263" y="109"/>
                    <a:pt x="267" y="108"/>
                    <a:pt x="267" y="107"/>
                  </a:cubicBezTo>
                  <a:cubicBezTo>
                    <a:pt x="267" y="107"/>
                    <a:pt x="267" y="106"/>
                    <a:pt x="266" y="106"/>
                  </a:cubicBezTo>
                  <a:cubicBezTo>
                    <a:pt x="266" y="106"/>
                    <a:pt x="265" y="106"/>
                    <a:pt x="265" y="106"/>
                  </a:cubicBezTo>
                  <a:cubicBezTo>
                    <a:pt x="264" y="106"/>
                    <a:pt x="263" y="107"/>
                    <a:pt x="263" y="107"/>
                  </a:cubicBezTo>
                  <a:cubicBezTo>
                    <a:pt x="262" y="107"/>
                    <a:pt x="262" y="107"/>
                    <a:pt x="261" y="107"/>
                  </a:cubicBezTo>
                  <a:cubicBezTo>
                    <a:pt x="261" y="106"/>
                    <a:pt x="260" y="106"/>
                    <a:pt x="260" y="106"/>
                  </a:cubicBezTo>
                  <a:cubicBezTo>
                    <a:pt x="258" y="106"/>
                    <a:pt x="256" y="106"/>
                    <a:pt x="254" y="106"/>
                  </a:cubicBezTo>
                  <a:cubicBezTo>
                    <a:pt x="253" y="106"/>
                    <a:pt x="253" y="104"/>
                    <a:pt x="252" y="104"/>
                  </a:cubicBezTo>
                  <a:cubicBezTo>
                    <a:pt x="250" y="103"/>
                    <a:pt x="245" y="106"/>
                    <a:pt x="245" y="103"/>
                  </a:cubicBezTo>
                  <a:cubicBezTo>
                    <a:pt x="244" y="99"/>
                    <a:pt x="243" y="98"/>
                    <a:pt x="242" y="96"/>
                  </a:cubicBezTo>
                  <a:cubicBezTo>
                    <a:pt x="241" y="94"/>
                    <a:pt x="243" y="92"/>
                    <a:pt x="243" y="90"/>
                  </a:cubicBezTo>
                  <a:cubicBezTo>
                    <a:pt x="243" y="90"/>
                    <a:pt x="242" y="89"/>
                    <a:pt x="242" y="88"/>
                  </a:cubicBezTo>
                  <a:cubicBezTo>
                    <a:pt x="241" y="87"/>
                    <a:pt x="239" y="86"/>
                    <a:pt x="238" y="84"/>
                  </a:cubicBezTo>
                  <a:cubicBezTo>
                    <a:pt x="238" y="83"/>
                    <a:pt x="237" y="80"/>
                    <a:pt x="238" y="81"/>
                  </a:cubicBezTo>
                  <a:cubicBezTo>
                    <a:pt x="240" y="81"/>
                    <a:pt x="241" y="84"/>
                    <a:pt x="243" y="85"/>
                  </a:cubicBezTo>
                  <a:cubicBezTo>
                    <a:pt x="243" y="85"/>
                    <a:pt x="244" y="85"/>
                    <a:pt x="245" y="85"/>
                  </a:cubicBezTo>
                  <a:cubicBezTo>
                    <a:pt x="246" y="84"/>
                    <a:pt x="247" y="83"/>
                    <a:pt x="248" y="82"/>
                  </a:cubicBezTo>
                  <a:cubicBezTo>
                    <a:pt x="248" y="81"/>
                    <a:pt x="248" y="80"/>
                    <a:pt x="248" y="80"/>
                  </a:cubicBezTo>
                  <a:cubicBezTo>
                    <a:pt x="247" y="78"/>
                    <a:pt x="247" y="77"/>
                    <a:pt x="246" y="76"/>
                  </a:cubicBezTo>
                  <a:cubicBezTo>
                    <a:pt x="246" y="75"/>
                    <a:pt x="245" y="75"/>
                    <a:pt x="244" y="74"/>
                  </a:cubicBezTo>
                  <a:cubicBezTo>
                    <a:pt x="243" y="73"/>
                    <a:pt x="243" y="72"/>
                    <a:pt x="243" y="72"/>
                  </a:cubicBezTo>
                  <a:cubicBezTo>
                    <a:pt x="244" y="71"/>
                    <a:pt x="245" y="70"/>
                    <a:pt x="246" y="70"/>
                  </a:cubicBezTo>
                  <a:cubicBezTo>
                    <a:pt x="247" y="70"/>
                    <a:pt x="248" y="72"/>
                    <a:pt x="248" y="72"/>
                  </a:cubicBezTo>
                  <a:cubicBezTo>
                    <a:pt x="250" y="70"/>
                    <a:pt x="252" y="70"/>
                    <a:pt x="254" y="69"/>
                  </a:cubicBezTo>
                  <a:cubicBezTo>
                    <a:pt x="255" y="68"/>
                    <a:pt x="256" y="65"/>
                    <a:pt x="256" y="63"/>
                  </a:cubicBezTo>
                  <a:cubicBezTo>
                    <a:pt x="257" y="63"/>
                    <a:pt x="257" y="62"/>
                    <a:pt x="256" y="61"/>
                  </a:cubicBezTo>
                  <a:cubicBezTo>
                    <a:pt x="256" y="59"/>
                    <a:pt x="253" y="56"/>
                    <a:pt x="253" y="53"/>
                  </a:cubicBezTo>
                  <a:cubicBezTo>
                    <a:pt x="254" y="50"/>
                    <a:pt x="255" y="50"/>
                    <a:pt x="251" y="50"/>
                  </a:cubicBezTo>
                  <a:cubicBezTo>
                    <a:pt x="250" y="50"/>
                    <a:pt x="250" y="49"/>
                    <a:pt x="250" y="49"/>
                  </a:cubicBezTo>
                  <a:cubicBezTo>
                    <a:pt x="250" y="48"/>
                    <a:pt x="250" y="48"/>
                    <a:pt x="251" y="47"/>
                  </a:cubicBezTo>
                  <a:cubicBezTo>
                    <a:pt x="251" y="47"/>
                    <a:pt x="252" y="47"/>
                    <a:pt x="252" y="47"/>
                  </a:cubicBezTo>
                  <a:cubicBezTo>
                    <a:pt x="252" y="48"/>
                    <a:pt x="252" y="49"/>
                    <a:pt x="253" y="49"/>
                  </a:cubicBezTo>
                  <a:cubicBezTo>
                    <a:pt x="253" y="50"/>
                    <a:pt x="255" y="48"/>
                    <a:pt x="255" y="49"/>
                  </a:cubicBezTo>
                  <a:cubicBezTo>
                    <a:pt x="257" y="52"/>
                    <a:pt x="256" y="49"/>
                    <a:pt x="258" y="54"/>
                  </a:cubicBezTo>
                  <a:cubicBezTo>
                    <a:pt x="259" y="55"/>
                    <a:pt x="262" y="55"/>
                    <a:pt x="262" y="54"/>
                  </a:cubicBezTo>
                  <a:cubicBezTo>
                    <a:pt x="263" y="51"/>
                    <a:pt x="262" y="51"/>
                    <a:pt x="260" y="50"/>
                  </a:cubicBezTo>
                  <a:cubicBezTo>
                    <a:pt x="260" y="50"/>
                    <a:pt x="259" y="49"/>
                    <a:pt x="259" y="49"/>
                  </a:cubicBezTo>
                  <a:cubicBezTo>
                    <a:pt x="259" y="47"/>
                    <a:pt x="259" y="46"/>
                    <a:pt x="260" y="45"/>
                  </a:cubicBezTo>
                  <a:cubicBezTo>
                    <a:pt x="260" y="44"/>
                    <a:pt x="261" y="45"/>
                    <a:pt x="262" y="44"/>
                  </a:cubicBezTo>
                  <a:cubicBezTo>
                    <a:pt x="263" y="43"/>
                    <a:pt x="263" y="42"/>
                    <a:pt x="263" y="40"/>
                  </a:cubicBezTo>
                  <a:cubicBezTo>
                    <a:pt x="264" y="39"/>
                    <a:pt x="263" y="36"/>
                    <a:pt x="264" y="36"/>
                  </a:cubicBezTo>
                  <a:cubicBezTo>
                    <a:pt x="266" y="36"/>
                    <a:pt x="266" y="39"/>
                    <a:pt x="267" y="40"/>
                  </a:cubicBezTo>
                  <a:cubicBezTo>
                    <a:pt x="268" y="42"/>
                    <a:pt x="267" y="43"/>
                    <a:pt x="267" y="44"/>
                  </a:cubicBezTo>
                  <a:cubicBezTo>
                    <a:pt x="267" y="46"/>
                    <a:pt x="268" y="45"/>
                    <a:pt x="269" y="46"/>
                  </a:cubicBezTo>
                  <a:cubicBezTo>
                    <a:pt x="270" y="47"/>
                    <a:pt x="270" y="49"/>
                    <a:pt x="270" y="51"/>
                  </a:cubicBezTo>
                  <a:cubicBezTo>
                    <a:pt x="270" y="51"/>
                    <a:pt x="269" y="51"/>
                    <a:pt x="268" y="51"/>
                  </a:cubicBezTo>
                  <a:cubicBezTo>
                    <a:pt x="268" y="52"/>
                    <a:pt x="268" y="52"/>
                    <a:pt x="267" y="53"/>
                  </a:cubicBezTo>
                  <a:cubicBezTo>
                    <a:pt x="266" y="53"/>
                    <a:pt x="264" y="52"/>
                    <a:pt x="263" y="53"/>
                  </a:cubicBezTo>
                  <a:cubicBezTo>
                    <a:pt x="263" y="55"/>
                    <a:pt x="263" y="57"/>
                    <a:pt x="264" y="58"/>
                  </a:cubicBezTo>
                  <a:cubicBezTo>
                    <a:pt x="264" y="58"/>
                    <a:pt x="265" y="58"/>
                    <a:pt x="265" y="58"/>
                  </a:cubicBezTo>
                  <a:cubicBezTo>
                    <a:pt x="265" y="58"/>
                    <a:pt x="266" y="58"/>
                    <a:pt x="266" y="58"/>
                  </a:cubicBezTo>
                  <a:cubicBezTo>
                    <a:pt x="266" y="58"/>
                    <a:pt x="266" y="57"/>
                    <a:pt x="266" y="56"/>
                  </a:cubicBezTo>
                  <a:cubicBezTo>
                    <a:pt x="267" y="55"/>
                    <a:pt x="269" y="55"/>
                    <a:pt x="270" y="54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3" y="54"/>
                    <a:pt x="273" y="54"/>
                  </a:cubicBezTo>
                  <a:cubicBezTo>
                    <a:pt x="273" y="52"/>
                    <a:pt x="272" y="50"/>
                    <a:pt x="273" y="49"/>
                  </a:cubicBezTo>
                  <a:cubicBezTo>
                    <a:pt x="273" y="47"/>
                    <a:pt x="274" y="46"/>
                    <a:pt x="274" y="45"/>
                  </a:cubicBezTo>
                  <a:cubicBezTo>
                    <a:pt x="274" y="45"/>
                    <a:pt x="273" y="45"/>
                    <a:pt x="273" y="45"/>
                  </a:cubicBezTo>
                  <a:cubicBezTo>
                    <a:pt x="273" y="44"/>
                    <a:pt x="273" y="44"/>
                    <a:pt x="273" y="44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0" y="40"/>
                    <a:pt x="271" y="44"/>
                    <a:pt x="271" y="45"/>
                  </a:cubicBezTo>
                  <a:cubicBezTo>
                    <a:pt x="270" y="45"/>
                    <a:pt x="269" y="45"/>
                    <a:pt x="268" y="45"/>
                  </a:cubicBezTo>
                  <a:cubicBezTo>
                    <a:pt x="268" y="44"/>
                    <a:pt x="268" y="43"/>
                    <a:pt x="268" y="43"/>
                  </a:cubicBezTo>
                  <a:cubicBezTo>
                    <a:pt x="269" y="42"/>
                    <a:pt x="270" y="43"/>
                    <a:pt x="270" y="42"/>
                  </a:cubicBezTo>
                  <a:cubicBezTo>
                    <a:pt x="270" y="41"/>
                    <a:pt x="269" y="42"/>
                    <a:pt x="268" y="41"/>
                  </a:cubicBezTo>
                  <a:cubicBezTo>
                    <a:pt x="268" y="36"/>
                    <a:pt x="265" y="33"/>
                    <a:pt x="262" y="31"/>
                  </a:cubicBezTo>
                  <a:cubicBezTo>
                    <a:pt x="262" y="31"/>
                    <a:pt x="261" y="31"/>
                    <a:pt x="260" y="31"/>
                  </a:cubicBezTo>
                  <a:cubicBezTo>
                    <a:pt x="259" y="30"/>
                    <a:pt x="259" y="30"/>
                    <a:pt x="257" y="30"/>
                  </a:cubicBezTo>
                  <a:cubicBezTo>
                    <a:pt x="256" y="30"/>
                    <a:pt x="256" y="30"/>
                    <a:pt x="255" y="30"/>
                  </a:cubicBezTo>
                  <a:cubicBezTo>
                    <a:pt x="255" y="29"/>
                    <a:pt x="255" y="28"/>
                    <a:pt x="255" y="28"/>
                  </a:cubicBezTo>
                  <a:cubicBezTo>
                    <a:pt x="255" y="26"/>
                    <a:pt x="255" y="26"/>
                    <a:pt x="256" y="26"/>
                  </a:cubicBezTo>
                  <a:cubicBezTo>
                    <a:pt x="259" y="25"/>
                    <a:pt x="262" y="26"/>
                    <a:pt x="265" y="25"/>
                  </a:cubicBezTo>
                  <a:cubicBezTo>
                    <a:pt x="266" y="25"/>
                    <a:pt x="265" y="23"/>
                    <a:pt x="266" y="23"/>
                  </a:cubicBezTo>
                  <a:cubicBezTo>
                    <a:pt x="267" y="23"/>
                    <a:pt x="270" y="22"/>
                    <a:pt x="270" y="24"/>
                  </a:cubicBezTo>
                  <a:cubicBezTo>
                    <a:pt x="271" y="26"/>
                    <a:pt x="270" y="25"/>
                    <a:pt x="270" y="28"/>
                  </a:cubicBezTo>
                  <a:cubicBezTo>
                    <a:pt x="270" y="29"/>
                    <a:pt x="273" y="32"/>
                    <a:pt x="274" y="32"/>
                  </a:cubicBezTo>
                  <a:cubicBezTo>
                    <a:pt x="275" y="33"/>
                    <a:pt x="275" y="34"/>
                    <a:pt x="275" y="34"/>
                  </a:cubicBezTo>
                  <a:cubicBezTo>
                    <a:pt x="277" y="35"/>
                    <a:pt x="278" y="34"/>
                    <a:pt x="278" y="32"/>
                  </a:cubicBezTo>
                  <a:cubicBezTo>
                    <a:pt x="278" y="32"/>
                    <a:pt x="278" y="31"/>
                    <a:pt x="278" y="30"/>
                  </a:cubicBezTo>
                  <a:cubicBezTo>
                    <a:pt x="278" y="30"/>
                    <a:pt x="278" y="29"/>
                    <a:pt x="278" y="29"/>
                  </a:cubicBezTo>
                  <a:cubicBezTo>
                    <a:pt x="278" y="28"/>
                    <a:pt x="277" y="28"/>
                    <a:pt x="277" y="27"/>
                  </a:cubicBezTo>
                  <a:cubicBezTo>
                    <a:pt x="276" y="26"/>
                    <a:pt x="275" y="26"/>
                    <a:pt x="274" y="26"/>
                  </a:cubicBezTo>
                  <a:cubicBezTo>
                    <a:pt x="274" y="25"/>
                    <a:pt x="274" y="25"/>
                    <a:pt x="275" y="24"/>
                  </a:cubicBezTo>
                  <a:cubicBezTo>
                    <a:pt x="275" y="24"/>
                    <a:pt x="275" y="24"/>
                    <a:pt x="275" y="24"/>
                  </a:cubicBezTo>
                  <a:cubicBezTo>
                    <a:pt x="276" y="24"/>
                    <a:pt x="277" y="25"/>
                    <a:pt x="278" y="24"/>
                  </a:cubicBezTo>
                  <a:cubicBezTo>
                    <a:pt x="280" y="24"/>
                    <a:pt x="281" y="23"/>
                    <a:pt x="282" y="22"/>
                  </a:cubicBezTo>
                  <a:cubicBezTo>
                    <a:pt x="283" y="22"/>
                    <a:pt x="283" y="21"/>
                    <a:pt x="282" y="20"/>
                  </a:cubicBezTo>
                  <a:cubicBezTo>
                    <a:pt x="282" y="20"/>
                    <a:pt x="281" y="21"/>
                    <a:pt x="280" y="20"/>
                  </a:cubicBezTo>
                  <a:cubicBezTo>
                    <a:pt x="280" y="20"/>
                    <a:pt x="280" y="19"/>
                    <a:pt x="280" y="19"/>
                  </a:cubicBezTo>
                  <a:cubicBezTo>
                    <a:pt x="282" y="19"/>
                    <a:pt x="284" y="20"/>
                    <a:pt x="286" y="19"/>
                  </a:cubicBezTo>
                  <a:cubicBezTo>
                    <a:pt x="287" y="19"/>
                    <a:pt x="286" y="17"/>
                    <a:pt x="284" y="17"/>
                  </a:cubicBezTo>
                  <a:cubicBezTo>
                    <a:pt x="280" y="15"/>
                    <a:pt x="275" y="14"/>
                    <a:pt x="270" y="13"/>
                  </a:cubicBezTo>
                  <a:cubicBezTo>
                    <a:pt x="267" y="13"/>
                    <a:pt x="264" y="14"/>
                    <a:pt x="261" y="13"/>
                  </a:cubicBezTo>
                  <a:cubicBezTo>
                    <a:pt x="254" y="13"/>
                    <a:pt x="249" y="9"/>
                    <a:pt x="242" y="9"/>
                  </a:cubicBezTo>
                  <a:cubicBezTo>
                    <a:pt x="240" y="9"/>
                    <a:pt x="240" y="11"/>
                    <a:pt x="239" y="11"/>
                  </a:cubicBezTo>
                  <a:cubicBezTo>
                    <a:pt x="236" y="12"/>
                    <a:pt x="233" y="10"/>
                    <a:pt x="230" y="10"/>
                  </a:cubicBezTo>
                  <a:cubicBezTo>
                    <a:pt x="226" y="9"/>
                    <a:pt x="221" y="10"/>
                    <a:pt x="217" y="9"/>
                  </a:cubicBezTo>
                  <a:cubicBezTo>
                    <a:pt x="216" y="9"/>
                    <a:pt x="218" y="7"/>
                    <a:pt x="217" y="7"/>
                  </a:cubicBezTo>
                  <a:cubicBezTo>
                    <a:pt x="214" y="5"/>
                    <a:pt x="211" y="5"/>
                    <a:pt x="207" y="5"/>
                  </a:cubicBezTo>
                  <a:cubicBezTo>
                    <a:pt x="207" y="5"/>
                    <a:pt x="206" y="6"/>
                    <a:pt x="205" y="6"/>
                  </a:cubicBezTo>
                  <a:cubicBezTo>
                    <a:pt x="203" y="7"/>
                    <a:pt x="201" y="6"/>
                    <a:pt x="198" y="8"/>
                  </a:cubicBezTo>
                  <a:cubicBezTo>
                    <a:pt x="198" y="8"/>
                    <a:pt x="199" y="9"/>
                    <a:pt x="199" y="9"/>
                  </a:cubicBezTo>
                  <a:cubicBezTo>
                    <a:pt x="198" y="9"/>
                    <a:pt x="197" y="8"/>
                    <a:pt x="197" y="9"/>
                  </a:cubicBezTo>
                  <a:cubicBezTo>
                    <a:pt x="195" y="10"/>
                    <a:pt x="194" y="11"/>
                    <a:pt x="192" y="11"/>
                  </a:cubicBezTo>
                  <a:cubicBezTo>
                    <a:pt x="190" y="11"/>
                    <a:pt x="191" y="10"/>
                    <a:pt x="189" y="10"/>
                  </a:cubicBezTo>
                  <a:cubicBezTo>
                    <a:pt x="188" y="10"/>
                    <a:pt x="188" y="10"/>
                    <a:pt x="186" y="11"/>
                  </a:cubicBezTo>
                  <a:cubicBezTo>
                    <a:pt x="185" y="11"/>
                    <a:pt x="187" y="13"/>
                    <a:pt x="186" y="13"/>
                  </a:cubicBezTo>
                  <a:cubicBezTo>
                    <a:pt x="183" y="15"/>
                    <a:pt x="179" y="14"/>
                    <a:pt x="175" y="14"/>
                  </a:cubicBezTo>
                  <a:cubicBezTo>
                    <a:pt x="175" y="14"/>
                    <a:pt x="175" y="15"/>
                    <a:pt x="175" y="15"/>
                  </a:cubicBezTo>
                  <a:cubicBezTo>
                    <a:pt x="175" y="15"/>
                    <a:pt x="174" y="16"/>
                    <a:pt x="174" y="16"/>
                  </a:cubicBezTo>
                  <a:cubicBezTo>
                    <a:pt x="173" y="15"/>
                    <a:pt x="172" y="14"/>
                    <a:pt x="170" y="15"/>
                  </a:cubicBezTo>
                  <a:cubicBezTo>
                    <a:pt x="170" y="15"/>
                    <a:pt x="171" y="16"/>
                    <a:pt x="170" y="17"/>
                  </a:cubicBezTo>
                  <a:cubicBezTo>
                    <a:pt x="170" y="17"/>
                    <a:pt x="170" y="17"/>
                    <a:pt x="169" y="17"/>
                  </a:cubicBezTo>
                  <a:cubicBezTo>
                    <a:pt x="169" y="17"/>
                    <a:pt x="169" y="16"/>
                    <a:pt x="169" y="16"/>
                  </a:cubicBezTo>
                  <a:cubicBezTo>
                    <a:pt x="167" y="15"/>
                    <a:pt x="166" y="14"/>
                    <a:pt x="165" y="13"/>
                  </a:cubicBezTo>
                  <a:cubicBezTo>
                    <a:pt x="161" y="13"/>
                    <a:pt x="161" y="12"/>
                    <a:pt x="157" y="12"/>
                  </a:cubicBezTo>
                  <a:cubicBezTo>
                    <a:pt x="156" y="12"/>
                    <a:pt x="155" y="12"/>
                    <a:pt x="154" y="12"/>
                  </a:cubicBezTo>
                  <a:cubicBezTo>
                    <a:pt x="149" y="12"/>
                    <a:pt x="147" y="17"/>
                    <a:pt x="144" y="20"/>
                  </a:cubicBezTo>
                  <a:cubicBezTo>
                    <a:pt x="144" y="20"/>
                    <a:pt x="143" y="19"/>
                    <a:pt x="142" y="19"/>
                  </a:cubicBezTo>
                  <a:cubicBezTo>
                    <a:pt x="141" y="20"/>
                    <a:pt x="140" y="21"/>
                    <a:pt x="140" y="23"/>
                  </a:cubicBezTo>
                  <a:cubicBezTo>
                    <a:pt x="140" y="24"/>
                    <a:pt x="140" y="25"/>
                    <a:pt x="140" y="26"/>
                  </a:cubicBezTo>
                  <a:cubicBezTo>
                    <a:pt x="141" y="26"/>
                    <a:pt x="147" y="36"/>
                    <a:pt x="138" y="33"/>
                  </a:cubicBezTo>
                  <a:cubicBezTo>
                    <a:pt x="136" y="32"/>
                    <a:pt x="135" y="28"/>
                    <a:pt x="133" y="26"/>
                  </a:cubicBezTo>
                  <a:cubicBezTo>
                    <a:pt x="132" y="25"/>
                    <a:pt x="131" y="26"/>
                    <a:pt x="131" y="26"/>
                  </a:cubicBezTo>
                  <a:cubicBezTo>
                    <a:pt x="130" y="27"/>
                    <a:pt x="131" y="28"/>
                    <a:pt x="130" y="28"/>
                  </a:cubicBezTo>
                  <a:cubicBezTo>
                    <a:pt x="129" y="29"/>
                    <a:pt x="128" y="28"/>
                    <a:pt x="127" y="29"/>
                  </a:cubicBezTo>
                  <a:cubicBezTo>
                    <a:pt x="126" y="30"/>
                    <a:pt x="125" y="32"/>
                    <a:pt x="126" y="33"/>
                  </a:cubicBezTo>
                  <a:cubicBezTo>
                    <a:pt x="126" y="34"/>
                    <a:pt x="128" y="34"/>
                    <a:pt x="128" y="34"/>
                  </a:cubicBezTo>
                  <a:cubicBezTo>
                    <a:pt x="129" y="34"/>
                    <a:pt x="129" y="33"/>
                    <a:pt x="130" y="33"/>
                  </a:cubicBezTo>
                  <a:cubicBezTo>
                    <a:pt x="130" y="32"/>
                    <a:pt x="130" y="31"/>
                    <a:pt x="131" y="30"/>
                  </a:cubicBezTo>
                  <a:cubicBezTo>
                    <a:pt x="131" y="29"/>
                    <a:pt x="132" y="29"/>
                    <a:pt x="132" y="30"/>
                  </a:cubicBezTo>
                  <a:cubicBezTo>
                    <a:pt x="132" y="30"/>
                    <a:pt x="132" y="31"/>
                    <a:pt x="132" y="31"/>
                  </a:cubicBezTo>
                  <a:cubicBezTo>
                    <a:pt x="132" y="32"/>
                    <a:pt x="130" y="34"/>
                    <a:pt x="130" y="35"/>
                  </a:cubicBezTo>
                  <a:cubicBezTo>
                    <a:pt x="130" y="36"/>
                    <a:pt x="131" y="35"/>
                    <a:pt x="131" y="36"/>
                  </a:cubicBezTo>
                  <a:cubicBezTo>
                    <a:pt x="132" y="38"/>
                    <a:pt x="132" y="40"/>
                    <a:pt x="131" y="42"/>
                  </a:cubicBezTo>
                  <a:cubicBezTo>
                    <a:pt x="130" y="43"/>
                    <a:pt x="129" y="42"/>
                    <a:pt x="127" y="42"/>
                  </a:cubicBezTo>
                  <a:cubicBezTo>
                    <a:pt x="127" y="42"/>
                    <a:pt x="127" y="42"/>
                    <a:pt x="126" y="43"/>
                  </a:cubicBezTo>
                  <a:cubicBezTo>
                    <a:pt x="126" y="45"/>
                    <a:pt x="124" y="49"/>
                    <a:pt x="125" y="51"/>
                  </a:cubicBezTo>
                  <a:cubicBezTo>
                    <a:pt x="127" y="53"/>
                    <a:pt x="128" y="51"/>
                    <a:pt x="128" y="53"/>
                  </a:cubicBezTo>
                  <a:cubicBezTo>
                    <a:pt x="128" y="55"/>
                    <a:pt x="125" y="54"/>
                    <a:pt x="125" y="55"/>
                  </a:cubicBezTo>
                  <a:cubicBezTo>
                    <a:pt x="123" y="58"/>
                    <a:pt x="123" y="65"/>
                    <a:pt x="119" y="67"/>
                  </a:cubicBezTo>
                  <a:cubicBezTo>
                    <a:pt x="115" y="70"/>
                    <a:pt x="115" y="76"/>
                    <a:pt x="116" y="79"/>
                  </a:cubicBezTo>
                  <a:cubicBezTo>
                    <a:pt x="117" y="80"/>
                    <a:pt x="116" y="82"/>
                    <a:pt x="117" y="82"/>
                  </a:cubicBezTo>
                  <a:cubicBezTo>
                    <a:pt x="122" y="84"/>
                    <a:pt x="118" y="90"/>
                    <a:pt x="128" y="91"/>
                  </a:cubicBezTo>
                  <a:cubicBezTo>
                    <a:pt x="133" y="91"/>
                    <a:pt x="132" y="90"/>
                    <a:pt x="136" y="89"/>
                  </a:cubicBezTo>
                  <a:cubicBezTo>
                    <a:pt x="141" y="88"/>
                    <a:pt x="137" y="88"/>
                    <a:pt x="143" y="90"/>
                  </a:cubicBezTo>
                  <a:cubicBezTo>
                    <a:pt x="145" y="91"/>
                    <a:pt x="143" y="95"/>
                    <a:pt x="143" y="97"/>
                  </a:cubicBezTo>
                  <a:cubicBezTo>
                    <a:pt x="143" y="97"/>
                    <a:pt x="143" y="98"/>
                    <a:pt x="143" y="98"/>
                  </a:cubicBezTo>
                  <a:cubicBezTo>
                    <a:pt x="144" y="98"/>
                    <a:pt x="145" y="97"/>
                    <a:pt x="145" y="98"/>
                  </a:cubicBezTo>
                  <a:cubicBezTo>
                    <a:pt x="146" y="104"/>
                    <a:pt x="147" y="110"/>
                    <a:pt x="148" y="116"/>
                  </a:cubicBezTo>
                  <a:cubicBezTo>
                    <a:pt x="148" y="116"/>
                    <a:pt x="146" y="116"/>
                    <a:pt x="146" y="116"/>
                  </a:cubicBezTo>
                  <a:cubicBezTo>
                    <a:pt x="146" y="116"/>
                    <a:pt x="146" y="117"/>
                    <a:pt x="146" y="117"/>
                  </a:cubicBezTo>
                  <a:cubicBezTo>
                    <a:pt x="146" y="119"/>
                    <a:pt x="148" y="121"/>
                    <a:pt x="148" y="124"/>
                  </a:cubicBezTo>
                  <a:cubicBezTo>
                    <a:pt x="150" y="129"/>
                    <a:pt x="149" y="135"/>
                    <a:pt x="152" y="138"/>
                  </a:cubicBezTo>
                  <a:cubicBezTo>
                    <a:pt x="154" y="140"/>
                    <a:pt x="157" y="138"/>
                    <a:pt x="159" y="138"/>
                  </a:cubicBezTo>
                  <a:cubicBezTo>
                    <a:pt x="162" y="138"/>
                    <a:pt x="162" y="137"/>
                    <a:pt x="164" y="136"/>
                  </a:cubicBezTo>
                  <a:cubicBezTo>
                    <a:pt x="164" y="135"/>
                    <a:pt x="164" y="136"/>
                    <a:pt x="164" y="136"/>
                  </a:cubicBezTo>
                  <a:cubicBezTo>
                    <a:pt x="164" y="135"/>
                    <a:pt x="164" y="135"/>
                    <a:pt x="165" y="134"/>
                  </a:cubicBezTo>
                  <a:cubicBezTo>
                    <a:pt x="165" y="134"/>
                    <a:pt x="166" y="133"/>
                    <a:pt x="167" y="133"/>
                  </a:cubicBezTo>
                  <a:cubicBezTo>
                    <a:pt x="167" y="133"/>
                    <a:pt x="168" y="129"/>
                    <a:pt x="168" y="128"/>
                  </a:cubicBezTo>
                  <a:cubicBezTo>
                    <a:pt x="169" y="125"/>
                    <a:pt x="171" y="128"/>
                    <a:pt x="171" y="125"/>
                  </a:cubicBezTo>
                  <a:cubicBezTo>
                    <a:pt x="171" y="123"/>
                    <a:pt x="169" y="122"/>
                    <a:pt x="170" y="120"/>
                  </a:cubicBezTo>
                  <a:cubicBezTo>
                    <a:pt x="172" y="118"/>
                    <a:pt x="177" y="115"/>
                    <a:pt x="177" y="112"/>
                  </a:cubicBezTo>
                  <a:cubicBezTo>
                    <a:pt x="177" y="111"/>
                    <a:pt x="177" y="111"/>
                    <a:pt x="177" y="110"/>
                  </a:cubicBezTo>
                  <a:cubicBezTo>
                    <a:pt x="177" y="108"/>
                    <a:pt x="175" y="109"/>
                    <a:pt x="175" y="107"/>
                  </a:cubicBezTo>
                  <a:cubicBezTo>
                    <a:pt x="175" y="106"/>
                    <a:pt x="175" y="104"/>
                    <a:pt x="175" y="103"/>
                  </a:cubicBezTo>
                  <a:cubicBezTo>
                    <a:pt x="175" y="96"/>
                    <a:pt x="190" y="92"/>
                    <a:pt x="187" y="82"/>
                  </a:cubicBezTo>
                  <a:cubicBezTo>
                    <a:pt x="187" y="80"/>
                    <a:pt x="179" y="85"/>
                    <a:pt x="179" y="82"/>
                  </a:cubicBezTo>
                  <a:cubicBezTo>
                    <a:pt x="180" y="79"/>
                    <a:pt x="186" y="81"/>
                    <a:pt x="188" y="78"/>
                  </a:cubicBezTo>
                  <a:cubicBezTo>
                    <a:pt x="190" y="76"/>
                    <a:pt x="196" y="74"/>
                    <a:pt x="196" y="69"/>
                  </a:cubicBezTo>
                  <a:cubicBezTo>
                    <a:pt x="196" y="67"/>
                    <a:pt x="191" y="67"/>
                    <a:pt x="192" y="66"/>
                  </a:cubicBezTo>
                  <a:cubicBezTo>
                    <a:pt x="195" y="65"/>
                    <a:pt x="198" y="65"/>
                    <a:pt x="201" y="66"/>
                  </a:cubicBezTo>
                  <a:cubicBezTo>
                    <a:pt x="203" y="66"/>
                    <a:pt x="204" y="68"/>
                    <a:pt x="204" y="69"/>
                  </a:cubicBezTo>
                  <a:cubicBezTo>
                    <a:pt x="205" y="70"/>
                    <a:pt x="204" y="71"/>
                    <a:pt x="206" y="71"/>
                  </a:cubicBezTo>
                  <a:cubicBezTo>
                    <a:pt x="207" y="71"/>
                    <a:pt x="207" y="71"/>
                    <a:pt x="208" y="71"/>
                  </a:cubicBezTo>
                  <a:cubicBezTo>
                    <a:pt x="208" y="71"/>
                    <a:pt x="207" y="71"/>
                    <a:pt x="207" y="71"/>
                  </a:cubicBezTo>
                  <a:cubicBezTo>
                    <a:pt x="209" y="75"/>
                    <a:pt x="211" y="79"/>
                    <a:pt x="212" y="83"/>
                  </a:cubicBezTo>
                  <a:cubicBezTo>
                    <a:pt x="213" y="85"/>
                    <a:pt x="213" y="86"/>
                    <a:pt x="215" y="86"/>
                  </a:cubicBezTo>
                  <a:cubicBezTo>
                    <a:pt x="215" y="86"/>
                    <a:pt x="217" y="85"/>
                    <a:pt x="217" y="85"/>
                  </a:cubicBezTo>
                  <a:cubicBezTo>
                    <a:pt x="217" y="86"/>
                    <a:pt x="216" y="88"/>
                    <a:pt x="217" y="88"/>
                  </a:cubicBezTo>
                  <a:cubicBezTo>
                    <a:pt x="217" y="89"/>
                    <a:pt x="219" y="89"/>
                    <a:pt x="219" y="88"/>
                  </a:cubicBezTo>
                  <a:cubicBezTo>
                    <a:pt x="220" y="88"/>
                    <a:pt x="219" y="87"/>
                    <a:pt x="219" y="86"/>
                  </a:cubicBezTo>
                  <a:cubicBezTo>
                    <a:pt x="219" y="85"/>
                    <a:pt x="218" y="85"/>
                    <a:pt x="218" y="84"/>
                  </a:cubicBezTo>
                  <a:cubicBezTo>
                    <a:pt x="217" y="83"/>
                    <a:pt x="218" y="82"/>
                    <a:pt x="218" y="82"/>
                  </a:cubicBezTo>
                  <a:cubicBezTo>
                    <a:pt x="218" y="80"/>
                    <a:pt x="217" y="78"/>
                    <a:pt x="218" y="77"/>
                  </a:cubicBezTo>
                  <a:cubicBezTo>
                    <a:pt x="218" y="77"/>
                    <a:pt x="218" y="77"/>
                    <a:pt x="219" y="77"/>
                  </a:cubicBezTo>
                  <a:cubicBezTo>
                    <a:pt x="219" y="76"/>
                    <a:pt x="220" y="75"/>
                    <a:pt x="221" y="74"/>
                  </a:cubicBezTo>
                  <a:cubicBezTo>
                    <a:pt x="221" y="74"/>
                    <a:pt x="222" y="75"/>
                    <a:pt x="222" y="74"/>
                  </a:cubicBezTo>
                  <a:cubicBezTo>
                    <a:pt x="222" y="74"/>
                    <a:pt x="222" y="73"/>
                    <a:pt x="222" y="73"/>
                  </a:cubicBezTo>
                  <a:cubicBezTo>
                    <a:pt x="222" y="72"/>
                    <a:pt x="223" y="73"/>
                    <a:pt x="224" y="72"/>
                  </a:cubicBezTo>
                  <a:cubicBezTo>
                    <a:pt x="224" y="72"/>
                    <a:pt x="223" y="70"/>
                    <a:pt x="224" y="70"/>
                  </a:cubicBezTo>
                  <a:cubicBezTo>
                    <a:pt x="225" y="69"/>
                    <a:pt x="227" y="69"/>
                    <a:pt x="228" y="70"/>
                  </a:cubicBezTo>
                  <a:cubicBezTo>
                    <a:pt x="229" y="70"/>
                    <a:pt x="229" y="71"/>
                    <a:pt x="229" y="72"/>
                  </a:cubicBezTo>
                  <a:cubicBezTo>
                    <a:pt x="230" y="73"/>
                    <a:pt x="230" y="74"/>
                    <a:pt x="230" y="74"/>
                  </a:cubicBezTo>
                  <a:cubicBezTo>
                    <a:pt x="230" y="75"/>
                    <a:pt x="230" y="76"/>
                    <a:pt x="231" y="77"/>
                  </a:cubicBezTo>
                  <a:cubicBezTo>
                    <a:pt x="232" y="78"/>
                    <a:pt x="234" y="76"/>
                    <a:pt x="234" y="77"/>
                  </a:cubicBezTo>
                  <a:cubicBezTo>
                    <a:pt x="236" y="80"/>
                    <a:pt x="235" y="83"/>
                    <a:pt x="236" y="86"/>
                  </a:cubicBezTo>
                  <a:close/>
                  <a:moveTo>
                    <a:pt x="277" y="148"/>
                  </a:moveTo>
                  <a:cubicBezTo>
                    <a:pt x="278" y="148"/>
                    <a:pt x="278" y="146"/>
                    <a:pt x="277" y="146"/>
                  </a:cubicBezTo>
                  <a:cubicBezTo>
                    <a:pt x="276" y="145"/>
                    <a:pt x="274" y="145"/>
                    <a:pt x="273" y="146"/>
                  </a:cubicBezTo>
                  <a:cubicBezTo>
                    <a:pt x="272" y="146"/>
                    <a:pt x="272" y="149"/>
                    <a:pt x="273" y="149"/>
                  </a:cubicBezTo>
                  <a:cubicBezTo>
                    <a:pt x="274" y="150"/>
                    <a:pt x="276" y="149"/>
                    <a:pt x="277" y="148"/>
                  </a:cubicBezTo>
                  <a:close/>
                  <a:moveTo>
                    <a:pt x="258" y="99"/>
                  </a:moveTo>
                  <a:cubicBezTo>
                    <a:pt x="258" y="100"/>
                    <a:pt x="257" y="102"/>
                    <a:pt x="258" y="103"/>
                  </a:cubicBezTo>
                  <a:cubicBezTo>
                    <a:pt x="258" y="104"/>
                    <a:pt x="259" y="103"/>
                    <a:pt x="260" y="103"/>
                  </a:cubicBezTo>
                  <a:cubicBezTo>
                    <a:pt x="260" y="103"/>
                    <a:pt x="262" y="103"/>
                    <a:pt x="262" y="103"/>
                  </a:cubicBezTo>
                  <a:cubicBezTo>
                    <a:pt x="263" y="101"/>
                    <a:pt x="262" y="98"/>
                    <a:pt x="263" y="97"/>
                  </a:cubicBezTo>
                  <a:cubicBezTo>
                    <a:pt x="263" y="96"/>
                    <a:pt x="263" y="97"/>
                    <a:pt x="263" y="97"/>
                  </a:cubicBezTo>
                  <a:cubicBezTo>
                    <a:pt x="264" y="96"/>
                    <a:pt x="265" y="94"/>
                    <a:pt x="265" y="94"/>
                  </a:cubicBezTo>
                  <a:cubicBezTo>
                    <a:pt x="263" y="93"/>
                    <a:pt x="261" y="93"/>
                    <a:pt x="259" y="94"/>
                  </a:cubicBezTo>
                  <a:cubicBezTo>
                    <a:pt x="258" y="95"/>
                    <a:pt x="259" y="97"/>
                    <a:pt x="258" y="99"/>
                  </a:cubicBezTo>
                  <a:close/>
                  <a:moveTo>
                    <a:pt x="293" y="99"/>
                  </a:moveTo>
                  <a:cubicBezTo>
                    <a:pt x="293" y="99"/>
                    <a:pt x="292" y="99"/>
                    <a:pt x="291" y="99"/>
                  </a:cubicBezTo>
                  <a:cubicBezTo>
                    <a:pt x="290" y="100"/>
                    <a:pt x="292" y="101"/>
                    <a:pt x="291" y="102"/>
                  </a:cubicBezTo>
                  <a:cubicBezTo>
                    <a:pt x="291" y="103"/>
                    <a:pt x="288" y="104"/>
                    <a:pt x="289" y="105"/>
                  </a:cubicBezTo>
                  <a:cubicBezTo>
                    <a:pt x="292" y="106"/>
                    <a:pt x="292" y="105"/>
                    <a:pt x="293" y="103"/>
                  </a:cubicBezTo>
                  <a:cubicBezTo>
                    <a:pt x="293" y="102"/>
                    <a:pt x="294" y="102"/>
                    <a:pt x="294" y="103"/>
                  </a:cubicBezTo>
                  <a:cubicBezTo>
                    <a:pt x="294" y="104"/>
                    <a:pt x="293" y="105"/>
                    <a:pt x="294" y="105"/>
                  </a:cubicBezTo>
                  <a:cubicBezTo>
                    <a:pt x="295" y="107"/>
                    <a:pt x="298" y="106"/>
                    <a:pt x="299" y="107"/>
                  </a:cubicBezTo>
                  <a:cubicBezTo>
                    <a:pt x="300" y="108"/>
                    <a:pt x="299" y="109"/>
                    <a:pt x="299" y="109"/>
                  </a:cubicBezTo>
                  <a:cubicBezTo>
                    <a:pt x="300" y="110"/>
                    <a:pt x="301" y="111"/>
                    <a:pt x="302" y="110"/>
                  </a:cubicBezTo>
                  <a:cubicBezTo>
                    <a:pt x="302" y="109"/>
                    <a:pt x="302" y="108"/>
                    <a:pt x="301" y="107"/>
                  </a:cubicBezTo>
                  <a:cubicBezTo>
                    <a:pt x="300" y="105"/>
                    <a:pt x="297" y="104"/>
                    <a:pt x="295" y="103"/>
                  </a:cubicBezTo>
                  <a:cubicBezTo>
                    <a:pt x="293" y="101"/>
                    <a:pt x="295" y="101"/>
                    <a:pt x="293" y="99"/>
                  </a:cubicBezTo>
                  <a:close/>
                  <a:moveTo>
                    <a:pt x="293" y="150"/>
                  </a:moveTo>
                  <a:cubicBezTo>
                    <a:pt x="292" y="150"/>
                    <a:pt x="291" y="150"/>
                    <a:pt x="290" y="151"/>
                  </a:cubicBezTo>
                  <a:cubicBezTo>
                    <a:pt x="290" y="151"/>
                    <a:pt x="290" y="153"/>
                    <a:pt x="290" y="153"/>
                  </a:cubicBezTo>
                  <a:cubicBezTo>
                    <a:pt x="291" y="154"/>
                    <a:pt x="293" y="154"/>
                    <a:pt x="294" y="153"/>
                  </a:cubicBezTo>
                  <a:cubicBezTo>
                    <a:pt x="294" y="153"/>
                    <a:pt x="294" y="152"/>
                    <a:pt x="294" y="152"/>
                  </a:cubicBezTo>
                  <a:cubicBezTo>
                    <a:pt x="294" y="152"/>
                    <a:pt x="295" y="152"/>
                    <a:pt x="295" y="152"/>
                  </a:cubicBezTo>
                  <a:cubicBezTo>
                    <a:pt x="300" y="149"/>
                    <a:pt x="304" y="147"/>
                    <a:pt x="308" y="144"/>
                  </a:cubicBezTo>
                  <a:cubicBezTo>
                    <a:pt x="309" y="143"/>
                    <a:pt x="308" y="142"/>
                    <a:pt x="308" y="141"/>
                  </a:cubicBezTo>
                  <a:cubicBezTo>
                    <a:pt x="308" y="141"/>
                    <a:pt x="307" y="141"/>
                    <a:pt x="307" y="141"/>
                  </a:cubicBezTo>
                  <a:cubicBezTo>
                    <a:pt x="306" y="140"/>
                    <a:pt x="307" y="139"/>
                    <a:pt x="307" y="138"/>
                  </a:cubicBezTo>
                  <a:cubicBezTo>
                    <a:pt x="306" y="138"/>
                    <a:pt x="305" y="138"/>
                    <a:pt x="305" y="138"/>
                  </a:cubicBezTo>
                  <a:cubicBezTo>
                    <a:pt x="304" y="139"/>
                    <a:pt x="305" y="140"/>
                    <a:pt x="305" y="140"/>
                  </a:cubicBezTo>
                  <a:cubicBezTo>
                    <a:pt x="305" y="141"/>
                    <a:pt x="305" y="141"/>
                    <a:pt x="305" y="142"/>
                  </a:cubicBezTo>
                  <a:cubicBezTo>
                    <a:pt x="304" y="142"/>
                    <a:pt x="303" y="142"/>
                    <a:pt x="303" y="143"/>
                  </a:cubicBezTo>
                  <a:cubicBezTo>
                    <a:pt x="302" y="143"/>
                    <a:pt x="303" y="145"/>
                    <a:pt x="302" y="146"/>
                  </a:cubicBezTo>
                  <a:cubicBezTo>
                    <a:pt x="302" y="146"/>
                    <a:pt x="301" y="145"/>
                    <a:pt x="300" y="145"/>
                  </a:cubicBezTo>
                  <a:cubicBezTo>
                    <a:pt x="298" y="146"/>
                    <a:pt x="296" y="147"/>
                    <a:pt x="295" y="148"/>
                  </a:cubicBezTo>
                  <a:cubicBezTo>
                    <a:pt x="294" y="149"/>
                    <a:pt x="293" y="149"/>
                    <a:pt x="293" y="149"/>
                  </a:cubicBezTo>
                  <a:cubicBezTo>
                    <a:pt x="293" y="149"/>
                    <a:pt x="293" y="150"/>
                    <a:pt x="293" y="150"/>
                  </a:cubicBezTo>
                  <a:close/>
                  <a:moveTo>
                    <a:pt x="251" y="92"/>
                  </a:moveTo>
                  <a:cubicBezTo>
                    <a:pt x="250" y="92"/>
                    <a:pt x="248" y="93"/>
                    <a:pt x="248" y="94"/>
                  </a:cubicBezTo>
                  <a:cubicBezTo>
                    <a:pt x="247" y="97"/>
                    <a:pt x="248" y="99"/>
                    <a:pt x="250" y="101"/>
                  </a:cubicBezTo>
                  <a:cubicBezTo>
                    <a:pt x="251" y="101"/>
                    <a:pt x="253" y="102"/>
                    <a:pt x="255" y="101"/>
                  </a:cubicBezTo>
                  <a:cubicBezTo>
                    <a:pt x="256" y="101"/>
                    <a:pt x="258" y="96"/>
                    <a:pt x="258" y="94"/>
                  </a:cubicBezTo>
                  <a:cubicBezTo>
                    <a:pt x="258" y="92"/>
                    <a:pt x="257" y="94"/>
                    <a:pt x="257" y="92"/>
                  </a:cubicBezTo>
                  <a:cubicBezTo>
                    <a:pt x="257" y="91"/>
                    <a:pt x="258" y="91"/>
                    <a:pt x="258" y="90"/>
                  </a:cubicBezTo>
                  <a:cubicBezTo>
                    <a:pt x="258" y="89"/>
                    <a:pt x="258" y="88"/>
                    <a:pt x="257" y="87"/>
                  </a:cubicBezTo>
                  <a:cubicBezTo>
                    <a:pt x="256" y="87"/>
                    <a:pt x="255" y="87"/>
                    <a:pt x="255" y="87"/>
                  </a:cubicBezTo>
                  <a:cubicBezTo>
                    <a:pt x="253" y="88"/>
                    <a:pt x="253" y="90"/>
                    <a:pt x="252" y="91"/>
                  </a:cubicBezTo>
                  <a:cubicBezTo>
                    <a:pt x="252" y="91"/>
                    <a:pt x="251" y="92"/>
                    <a:pt x="251" y="92"/>
                  </a:cubicBezTo>
                  <a:close/>
                  <a:moveTo>
                    <a:pt x="96" y="8"/>
                  </a:moveTo>
                  <a:cubicBezTo>
                    <a:pt x="97" y="8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11"/>
                    <a:pt x="98" y="12"/>
                    <a:pt x="98" y="13"/>
                  </a:cubicBezTo>
                  <a:cubicBezTo>
                    <a:pt x="97" y="16"/>
                    <a:pt x="95" y="15"/>
                    <a:pt x="95" y="18"/>
                  </a:cubicBezTo>
                  <a:cubicBezTo>
                    <a:pt x="95" y="19"/>
                    <a:pt x="95" y="19"/>
                    <a:pt x="95" y="20"/>
                  </a:cubicBezTo>
                  <a:cubicBezTo>
                    <a:pt x="95" y="23"/>
                    <a:pt x="96" y="24"/>
                    <a:pt x="99" y="24"/>
                  </a:cubicBezTo>
                  <a:cubicBezTo>
                    <a:pt x="104" y="24"/>
                    <a:pt x="100" y="21"/>
                    <a:pt x="108" y="18"/>
                  </a:cubicBezTo>
                  <a:cubicBezTo>
                    <a:pt x="112" y="17"/>
                    <a:pt x="113" y="15"/>
                    <a:pt x="119" y="15"/>
                  </a:cubicBezTo>
                  <a:cubicBezTo>
                    <a:pt x="120" y="14"/>
                    <a:pt x="121" y="14"/>
                    <a:pt x="122" y="13"/>
                  </a:cubicBezTo>
                  <a:cubicBezTo>
                    <a:pt x="122" y="12"/>
                    <a:pt x="119" y="10"/>
                    <a:pt x="120" y="10"/>
                  </a:cubicBezTo>
                  <a:cubicBezTo>
                    <a:pt x="126" y="8"/>
                    <a:pt x="121" y="4"/>
                    <a:pt x="129" y="3"/>
                  </a:cubicBezTo>
                  <a:cubicBezTo>
                    <a:pt x="129" y="3"/>
                    <a:pt x="129" y="2"/>
                    <a:pt x="129" y="2"/>
                  </a:cubicBezTo>
                  <a:cubicBezTo>
                    <a:pt x="124" y="2"/>
                    <a:pt x="125" y="1"/>
                    <a:pt x="122" y="1"/>
                  </a:cubicBezTo>
                  <a:cubicBezTo>
                    <a:pt x="121" y="1"/>
                    <a:pt x="119" y="0"/>
                    <a:pt x="118" y="0"/>
                  </a:cubicBezTo>
                  <a:cubicBezTo>
                    <a:pt x="114" y="1"/>
                    <a:pt x="111" y="1"/>
                    <a:pt x="107" y="2"/>
                  </a:cubicBezTo>
                  <a:cubicBezTo>
                    <a:pt x="105" y="2"/>
                    <a:pt x="101" y="2"/>
                    <a:pt x="98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1" y="0"/>
                    <a:pt x="84" y="1"/>
                    <a:pt x="81" y="4"/>
                  </a:cubicBezTo>
                  <a:cubicBezTo>
                    <a:pt x="80" y="5"/>
                    <a:pt x="81" y="2"/>
                    <a:pt x="80" y="2"/>
                  </a:cubicBezTo>
                  <a:cubicBezTo>
                    <a:pt x="79" y="2"/>
                    <a:pt x="78" y="2"/>
                    <a:pt x="78" y="2"/>
                  </a:cubicBezTo>
                  <a:cubicBezTo>
                    <a:pt x="76" y="2"/>
                    <a:pt x="76" y="2"/>
                    <a:pt x="76" y="3"/>
                  </a:cubicBezTo>
                  <a:cubicBezTo>
                    <a:pt x="75" y="3"/>
                    <a:pt x="75" y="4"/>
                    <a:pt x="75" y="5"/>
                  </a:cubicBezTo>
                  <a:cubicBezTo>
                    <a:pt x="75" y="5"/>
                    <a:pt x="76" y="4"/>
                    <a:pt x="76" y="5"/>
                  </a:cubicBezTo>
                  <a:cubicBezTo>
                    <a:pt x="77" y="5"/>
                    <a:pt x="77" y="7"/>
                    <a:pt x="76" y="7"/>
                  </a:cubicBezTo>
                  <a:cubicBezTo>
                    <a:pt x="75" y="7"/>
                    <a:pt x="75" y="6"/>
                    <a:pt x="74" y="6"/>
                  </a:cubicBezTo>
                  <a:cubicBezTo>
                    <a:pt x="72" y="6"/>
                    <a:pt x="73" y="8"/>
                    <a:pt x="73" y="9"/>
                  </a:cubicBezTo>
                  <a:cubicBezTo>
                    <a:pt x="73" y="9"/>
                    <a:pt x="72" y="9"/>
                    <a:pt x="72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0" y="9"/>
                    <a:pt x="70" y="9"/>
                    <a:pt x="69" y="9"/>
                  </a:cubicBezTo>
                  <a:cubicBezTo>
                    <a:pt x="67" y="9"/>
                    <a:pt x="64" y="8"/>
                    <a:pt x="62" y="10"/>
                  </a:cubicBezTo>
                  <a:cubicBezTo>
                    <a:pt x="61" y="10"/>
                    <a:pt x="65" y="11"/>
                    <a:pt x="64" y="13"/>
                  </a:cubicBezTo>
                  <a:cubicBezTo>
                    <a:pt x="63" y="14"/>
                    <a:pt x="61" y="15"/>
                    <a:pt x="59" y="15"/>
                  </a:cubicBezTo>
                  <a:cubicBezTo>
                    <a:pt x="58" y="15"/>
                    <a:pt x="61" y="14"/>
                    <a:pt x="61" y="13"/>
                  </a:cubicBezTo>
                  <a:cubicBezTo>
                    <a:pt x="61" y="12"/>
                    <a:pt x="61" y="10"/>
                    <a:pt x="61" y="9"/>
                  </a:cubicBezTo>
                  <a:cubicBezTo>
                    <a:pt x="60" y="9"/>
                    <a:pt x="58" y="9"/>
                    <a:pt x="57" y="9"/>
                  </a:cubicBezTo>
                  <a:cubicBezTo>
                    <a:pt x="54" y="9"/>
                    <a:pt x="53" y="8"/>
                    <a:pt x="51" y="8"/>
                  </a:cubicBezTo>
                  <a:cubicBezTo>
                    <a:pt x="48" y="8"/>
                    <a:pt x="45" y="9"/>
                    <a:pt x="46" y="11"/>
                  </a:cubicBezTo>
                  <a:cubicBezTo>
                    <a:pt x="47" y="12"/>
                    <a:pt x="48" y="12"/>
                    <a:pt x="49" y="13"/>
                  </a:cubicBezTo>
                  <a:cubicBezTo>
                    <a:pt x="49" y="13"/>
                    <a:pt x="49" y="14"/>
                    <a:pt x="49" y="14"/>
                  </a:cubicBezTo>
                  <a:cubicBezTo>
                    <a:pt x="47" y="14"/>
                    <a:pt x="43" y="11"/>
                    <a:pt x="42" y="12"/>
                  </a:cubicBezTo>
                  <a:cubicBezTo>
                    <a:pt x="32" y="12"/>
                    <a:pt x="34" y="13"/>
                    <a:pt x="27" y="12"/>
                  </a:cubicBezTo>
                  <a:cubicBezTo>
                    <a:pt x="16" y="11"/>
                    <a:pt x="16" y="13"/>
                    <a:pt x="9" y="14"/>
                  </a:cubicBezTo>
                  <a:cubicBezTo>
                    <a:pt x="8" y="14"/>
                    <a:pt x="10" y="16"/>
                    <a:pt x="9" y="17"/>
                  </a:cubicBezTo>
                  <a:cubicBezTo>
                    <a:pt x="8" y="18"/>
                    <a:pt x="7" y="17"/>
                    <a:pt x="6" y="17"/>
                  </a:cubicBezTo>
                  <a:cubicBezTo>
                    <a:pt x="4" y="17"/>
                    <a:pt x="5" y="16"/>
                    <a:pt x="4" y="18"/>
                  </a:cubicBezTo>
                  <a:cubicBezTo>
                    <a:pt x="3" y="18"/>
                    <a:pt x="5" y="19"/>
                    <a:pt x="5" y="20"/>
                  </a:cubicBezTo>
                  <a:cubicBezTo>
                    <a:pt x="5" y="20"/>
                    <a:pt x="6" y="20"/>
                    <a:pt x="5" y="20"/>
                  </a:cubicBezTo>
                  <a:cubicBezTo>
                    <a:pt x="4" y="21"/>
                    <a:pt x="2" y="20"/>
                    <a:pt x="1" y="21"/>
                  </a:cubicBezTo>
                  <a:cubicBezTo>
                    <a:pt x="0" y="22"/>
                    <a:pt x="0" y="23"/>
                    <a:pt x="0" y="24"/>
                  </a:cubicBezTo>
                  <a:cubicBezTo>
                    <a:pt x="0" y="25"/>
                    <a:pt x="1" y="27"/>
                    <a:pt x="2" y="27"/>
                  </a:cubicBezTo>
                  <a:cubicBezTo>
                    <a:pt x="3" y="28"/>
                    <a:pt x="5" y="28"/>
                    <a:pt x="6" y="27"/>
                  </a:cubicBezTo>
                  <a:cubicBezTo>
                    <a:pt x="7" y="27"/>
                    <a:pt x="6" y="25"/>
                    <a:pt x="7" y="25"/>
                  </a:cubicBezTo>
                  <a:cubicBezTo>
                    <a:pt x="11" y="24"/>
                    <a:pt x="15" y="24"/>
                    <a:pt x="19" y="25"/>
                  </a:cubicBezTo>
                  <a:cubicBezTo>
                    <a:pt x="19" y="25"/>
                    <a:pt x="19" y="26"/>
                    <a:pt x="19" y="27"/>
                  </a:cubicBezTo>
                  <a:cubicBezTo>
                    <a:pt x="19" y="28"/>
                    <a:pt x="19" y="29"/>
                    <a:pt x="19" y="30"/>
                  </a:cubicBezTo>
                  <a:cubicBezTo>
                    <a:pt x="19" y="30"/>
                    <a:pt x="20" y="29"/>
                    <a:pt x="20" y="30"/>
                  </a:cubicBezTo>
                  <a:cubicBezTo>
                    <a:pt x="21" y="30"/>
                    <a:pt x="20" y="31"/>
                    <a:pt x="20" y="32"/>
                  </a:cubicBezTo>
                  <a:cubicBezTo>
                    <a:pt x="20" y="33"/>
                    <a:pt x="21" y="33"/>
                    <a:pt x="20" y="34"/>
                  </a:cubicBezTo>
                  <a:cubicBezTo>
                    <a:pt x="20" y="34"/>
                    <a:pt x="19" y="33"/>
                    <a:pt x="19" y="34"/>
                  </a:cubicBezTo>
                  <a:cubicBezTo>
                    <a:pt x="19" y="35"/>
                    <a:pt x="20" y="37"/>
                    <a:pt x="20" y="38"/>
                  </a:cubicBezTo>
                  <a:cubicBezTo>
                    <a:pt x="19" y="40"/>
                    <a:pt x="15" y="47"/>
                    <a:pt x="15" y="48"/>
                  </a:cubicBezTo>
                  <a:cubicBezTo>
                    <a:pt x="15" y="53"/>
                    <a:pt x="16" y="53"/>
                    <a:pt x="18" y="55"/>
                  </a:cubicBezTo>
                  <a:cubicBezTo>
                    <a:pt x="19" y="56"/>
                    <a:pt x="18" y="58"/>
                    <a:pt x="19" y="60"/>
                  </a:cubicBezTo>
                  <a:cubicBezTo>
                    <a:pt x="19" y="64"/>
                    <a:pt x="20" y="69"/>
                    <a:pt x="22" y="68"/>
                  </a:cubicBezTo>
                  <a:cubicBezTo>
                    <a:pt x="24" y="67"/>
                    <a:pt x="21" y="64"/>
                    <a:pt x="21" y="62"/>
                  </a:cubicBezTo>
                  <a:cubicBezTo>
                    <a:pt x="21" y="61"/>
                    <a:pt x="22" y="61"/>
                    <a:pt x="22" y="62"/>
                  </a:cubicBezTo>
                  <a:cubicBezTo>
                    <a:pt x="23" y="62"/>
                    <a:pt x="22" y="63"/>
                    <a:pt x="22" y="64"/>
                  </a:cubicBezTo>
                  <a:cubicBezTo>
                    <a:pt x="24" y="68"/>
                    <a:pt x="23" y="67"/>
                    <a:pt x="25" y="73"/>
                  </a:cubicBezTo>
                  <a:cubicBezTo>
                    <a:pt x="28" y="77"/>
                    <a:pt x="31" y="76"/>
                    <a:pt x="37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9" y="79"/>
                    <a:pt x="41" y="79"/>
                    <a:pt x="43" y="80"/>
                  </a:cubicBezTo>
                  <a:cubicBezTo>
                    <a:pt x="45" y="82"/>
                    <a:pt x="46" y="84"/>
                    <a:pt x="48" y="86"/>
                  </a:cubicBezTo>
                  <a:cubicBezTo>
                    <a:pt x="49" y="87"/>
                    <a:pt x="50" y="87"/>
                    <a:pt x="51" y="87"/>
                  </a:cubicBezTo>
                  <a:cubicBezTo>
                    <a:pt x="51" y="87"/>
                    <a:pt x="50" y="86"/>
                    <a:pt x="51" y="85"/>
                  </a:cubicBezTo>
                  <a:cubicBezTo>
                    <a:pt x="51" y="85"/>
                    <a:pt x="51" y="85"/>
                    <a:pt x="52" y="86"/>
                  </a:cubicBezTo>
                  <a:cubicBezTo>
                    <a:pt x="52" y="86"/>
                    <a:pt x="52" y="86"/>
                    <a:pt x="52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88"/>
                    <a:pt x="53" y="90"/>
                    <a:pt x="53" y="91"/>
                  </a:cubicBezTo>
                  <a:cubicBezTo>
                    <a:pt x="52" y="92"/>
                    <a:pt x="52" y="92"/>
                    <a:pt x="51" y="93"/>
                  </a:cubicBezTo>
                  <a:cubicBezTo>
                    <a:pt x="51" y="93"/>
                    <a:pt x="51" y="94"/>
                    <a:pt x="51" y="94"/>
                  </a:cubicBezTo>
                  <a:cubicBezTo>
                    <a:pt x="50" y="95"/>
                    <a:pt x="49" y="96"/>
                    <a:pt x="49" y="99"/>
                  </a:cubicBezTo>
                  <a:cubicBezTo>
                    <a:pt x="49" y="100"/>
                    <a:pt x="49" y="101"/>
                    <a:pt x="49" y="103"/>
                  </a:cubicBezTo>
                  <a:cubicBezTo>
                    <a:pt x="49" y="103"/>
                    <a:pt x="52" y="109"/>
                    <a:pt x="52" y="109"/>
                  </a:cubicBezTo>
                  <a:cubicBezTo>
                    <a:pt x="53" y="110"/>
                    <a:pt x="53" y="110"/>
                    <a:pt x="54" y="111"/>
                  </a:cubicBezTo>
                  <a:cubicBezTo>
                    <a:pt x="57" y="118"/>
                    <a:pt x="60" y="114"/>
                    <a:pt x="62" y="120"/>
                  </a:cubicBezTo>
                  <a:cubicBezTo>
                    <a:pt x="64" y="125"/>
                    <a:pt x="63" y="130"/>
                    <a:pt x="63" y="135"/>
                  </a:cubicBezTo>
                  <a:cubicBezTo>
                    <a:pt x="63" y="138"/>
                    <a:pt x="63" y="142"/>
                    <a:pt x="63" y="145"/>
                  </a:cubicBezTo>
                  <a:cubicBezTo>
                    <a:pt x="63" y="146"/>
                    <a:pt x="64" y="146"/>
                    <a:pt x="64" y="147"/>
                  </a:cubicBezTo>
                  <a:cubicBezTo>
                    <a:pt x="65" y="148"/>
                    <a:pt x="66" y="149"/>
                    <a:pt x="66" y="151"/>
                  </a:cubicBezTo>
                  <a:cubicBezTo>
                    <a:pt x="66" y="152"/>
                    <a:pt x="64" y="153"/>
                    <a:pt x="65" y="153"/>
                  </a:cubicBezTo>
                  <a:cubicBezTo>
                    <a:pt x="68" y="156"/>
                    <a:pt x="68" y="159"/>
                    <a:pt x="72" y="161"/>
                  </a:cubicBezTo>
                  <a:cubicBezTo>
                    <a:pt x="73" y="161"/>
                    <a:pt x="72" y="163"/>
                    <a:pt x="73" y="163"/>
                  </a:cubicBezTo>
                  <a:cubicBezTo>
                    <a:pt x="74" y="164"/>
                    <a:pt x="75" y="163"/>
                    <a:pt x="76" y="163"/>
                  </a:cubicBezTo>
                  <a:cubicBezTo>
                    <a:pt x="76" y="163"/>
                    <a:pt x="76" y="163"/>
                    <a:pt x="77" y="163"/>
                  </a:cubicBezTo>
                  <a:cubicBezTo>
                    <a:pt x="78" y="163"/>
                    <a:pt x="78" y="164"/>
                    <a:pt x="79" y="163"/>
                  </a:cubicBezTo>
                  <a:cubicBezTo>
                    <a:pt x="79" y="163"/>
                    <a:pt x="79" y="163"/>
                    <a:pt x="79" y="163"/>
                  </a:cubicBezTo>
                  <a:cubicBezTo>
                    <a:pt x="78" y="161"/>
                    <a:pt x="75" y="161"/>
                    <a:pt x="74" y="159"/>
                  </a:cubicBezTo>
                  <a:cubicBezTo>
                    <a:pt x="73" y="159"/>
                    <a:pt x="74" y="158"/>
                    <a:pt x="74" y="157"/>
                  </a:cubicBezTo>
                  <a:cubicBezTo>
                    <a:pt x="74" y="156"/>
                    <a:pt x="75" y="155"/>
                    <a:pt x="75" y="154"/>
                  </a:cubicBezTo>
                  <a:cubicBezTo>
                    <a:pt x="74" y="153"/>
                    <a:pt x="73" y="153"/>
                    <a:pt x="73" y="152"/>
                  </a:cubicBezTo>
                  <a:cubicBezTo>
                    <a:pt x="73" y="150"/>
                    <a:pt x="73" y="148"/>
                    <a:pt x="74" y="146"/>
                  </a:cubicBezTo>
                  <a:cubicBezTo>
                    <a:pt x="74" y="146"/>
                    <a:pt x="75" y="146"/>
                    <a:pt x="75" y="146"/>
                  </a:cubicBezTo>
                  <a:cubicBezTo>
                    <a:pt x="75" y="145"/>
                    <a:pt x="74" y="144"/>
                    <a:pt x="75" y="143"/>
                  </a:cubicBezTo>
                  <a:cubicBezTo>
                    <a:pt x="76" y="142"/>
                    <a:pt x="77" y="143"/>
                    <a:pt x="78" y="143"/>
                  </a:cubicBezTo>
                  <a:cubicBezTo>
                    <a:pt x="78" y="143"/>
                    <a:pt x="79" y="143"/>
                    <a:pt x="79" y="142"/>
                  </a:cubicBezTo>
                  <a:cubicBezTo>
                    <a:pt x="79" y="142"/>
                    <a:pt x="79" y="141"/>
                    <a:pt x="79" y="140"/>
                  </a:cubicBezTo>
                  <a:cubicBezTo>
                    <a:pt x="79" y="140"/>
                    <a:pt x="78" y="139"/>
                    <a:pt x="79" y="138"/>
                  </a:cubicBezTo>
                  <a:cubicBezTo>
                    <a:pt x="79" y="138"/>
                    <a:pt x="80" y="138"/>
                    <a:pt x="81" y="138"/>
                  </a:cubicBezTo>
                  <a:cubicBezTo>
                    <a:pt x="82" y="138"/>
                    <a:pt x="82" y="138"/>
                    <a:pt x="83" y="136"/>
                  </a:cubicBezTo>
                  <a:cubicBezTo>
                    <a:pt x="84" y="135"/>
                    <a:pt x="86" y="132"/>
                    <a:pt x="86" y="130"/>
                  </a:cubicBezTo>
                  <a:cubicBezTo>
                    <a:pt x="86" y="129"/>
                    <a:pt x="85" y="127"/>
                    <a:pt x="86" y="126"/>
                  </a:cubicBezTo>
                  <a:cubicBezTo>
                    <a:pt x="87" y="125"/>
                    <a:pt x="90" y="126"/>
                    <a:pt x="91" y="125"/>
                  </a:cubicBezTo>
                  <a:cubicBezTo>
                    <a:pt x="96" y="119"/>
                    <a:pt x="93" y="115"/>
                    <a:pt x="95" y="111"/>
                  </a:cubicBezTo>
                  <a:cubicBezTo>
                    <a:pt x="95" y="110"/>
                    <a:pt x="96" y="110"/>
                    <a:pt x="96" y="109"/>
                  </a:cubicBezTo>
                  <a:cubicBezTo>
                    <a:pt x="97" y="108"/>
                    <a:pt x="98" y="108"/>
                    <a:pt x="98" y="106"/>
                  </a:cubicBezTo>
                  <a:cubicBezTo>
                    <a:pt x="98" y="105"/>
                    <a:pt x="98" y="105"/>
                    <a:pt x="98" y="104"/>
                  </a:cubicBezTo>
                  <a:cubicBezTo>
                    <a:pt x="98" y="101"/>
                    <a:pt x="97" y="101"/>
                    <a:pt x="94" y="99"/>
                  </a:cubicBezTo>
                  <a:cubicBezTo>
                    <a:pt x="85" y="95"/>
                    <a:pt x="89" y="92"/>
                    <a:pt x="81" y="89"/>
                  </a:cubicBezTo>
                  <a:cubicBezTo>
                    <a:pt x="79" y="89"/>
                    <a:pt x="77" y="89"/>
                    <a:pt x="76" y="89"/>
                  </a:cubicBezTo>
                  <a:cubicBezTo>
                    <a:pt x="74" y="88"/>
                    <a:pt x="72" y="87"/>
                    <a:pt x="71" y="85"/>
                  </a:cubicBezTo>
                  <a:cubicBezTo>
                    <a:pt x="70" y="83"/>
                    <a:pt x="72" y="81"/>
                    <a:pt x="72" y="78"/>
                  </a:cubicBezTo>
                  <a:cubicBezTo>
                    <a:pt x="72" y="78"/>
                    <a:pt x="71" y="78"/>
                    <a:pt x="71" y="78"/>
                  </a:cubicBezTo>
                  <a:cubicBezTo>
                    <a:pt x="70" y="79"/>
                    <a:pt x="70" y="82"/>
                    <a:pt x="69" y="82"/>
                  </a:cubicBezTo>
                  <a:cubicBezTo>
                    <a:pt x="65" y="83"/>
                    <a:pt x="62" y="83"/>
                    <a:pt x="58" y="81"/>
                  </a:cubicBezTo>
                  <a:cubicBezTo>
                    <a:pt x="55" y="80"/>
                    <a:pt x="53" y="83"/>
                    <a:pt x="49" y="82"/>
                  </a:cubicBezTo>
                  <a:cubicBezTo>
                    <a:pt x="46" y="82"/>
                    <a:pt x="48" y="81"/>
                    <a:pt x="48" y="79"/>
                  </a:cubicBezTo>
                  <a:cubicBezTo>
                    <a:pt x="48" y="77"/>
                    <a:pt x="49" y="76"/>
                    <a:pt x="46" y="76"/>
                  </a:cubicBezTo>
                  <a:cubicBezTo>
                    <a:pt x="45" y="76"/>
                    <a:pt x="44" y="77"/>
                    <a:pt x="44" y="76"/>
                  </a:cubicBezTo>
                  <a:cubicBezTo>
                    <a:pt x="43" y="74"/>
                    <a:pt x="45" y="74"/>
                    <a:pt x="45" y="71"/>
                  </a:cubicBezTo>
                  <a:cubicBezTo>
                    <a:pt x="45" y="71"/>
                    <a:pt x="45" y="70"/>
                    <a:pt x="45" y="69"/>
                  </a:cubicBezTo>
                  <a:cubicBezTo>
                    <a:pt x="44" y="69"/>
                    <a:pt x="44" y="69"/>
                    <a:pt x="43" y="69"/>
                  </a:cubicBezTo>
                  <a:cubicBezTo>
                    <a:pt x="41" y="69"/>
                    <a:pt x="42" y="70"/>
                    <a:pt x="41" y="71"/>
                  </a:cubicBezTo>
                  <a:cubicBezTo>
                    <a:pt x="41" y="72"/>
                    <a:pt x="39" y="73"/>
                    <a:pt x="38" y="73"/>
                  </a:cubicBezTo>
                  <a:cubicBezTo>
                    <a:pt x="36" y="73"/>
                    <a:pt x="35" y="72"/>
                    <a:pt x="35" y="70"/>
                  </a:cubicBezTo>
                  <a:cubicBezTo>
                    <a:pt x="34" y="61"/>
                    <a:pt x="38" y="61"/>
                    <a:pt x="45" y="61"/>
                  </a:cubicBezTo>
                  <a:cubicBezTo>
                    <a:pt x="45" y="60"/>
                    <a:pt x="45" y="59"/>
                    <a:pt x="45" y="59"/>
                  </a:cubicBezTo>
                  <a:cubicBezTo>
                    <a:pt x="46" y="59"/>
                    <a:pt x="47" y="59"/>
                    <a:pt x="47" y="59"/>
                  </a:cubicBezTo>
                  <a:cubicBezTo>
                    <a:pt x="55" y="63"/>
                    <a:pt x="47" y="65"/>
                    <a:pt x="53" y="65"/>
                  </a:cubicBezTo>
                  <a:cubicBezTo>
                    <a:pt x="53" y="65"/>
                    <a:pt x="53" y="63"/>
                    <a:pt x="54" y="64"/>
                  </a:cubicBezTo>
                  <a:cubicBezTo>
                    <a:pt x="54" y="65"/>
                    <a:pt x="53" y="66"/>
                    <a:pt x="54" y="67"/>
                  </a:cubicBezTo>
                  <a:cubicBezTo>
                    <a:pt x="54" y="67"/>
                    <a:pt x="55" y="67"/>
                    <a:pt x="55" y="66"/>
                  </a:cubicBezTo>
                  <a:cubicBezTo>
                    <a:pt x="56" y="65"/>
                    <a:pt x="57" y="64"/>
                    <a:pt x="57" y="63"/>
                  </a:cubicBezTo>
                  <a:cubicBezTo>
                    <a:pt x="56" y="62"/>
                    <a:pt x="55" y="63"/>
                    <a:pt x="54" y="63"/>
                  </a:cubicBezTo>
                  <a:cubicBezTo>
                    <a:pt x="53" y="62"/>
                    <a:pt x="53" y="60"/>
                    <a:pt x="53" y="59"/>
                  </a:cubicBezTo>
                  <a:cubicBezTo>
                    <a:pt x="55" y="57"/>
                    <a:pt x="55" y="56"/>
                    <a:pt x="58" y="54"/>
                  </a:cubicBezTo>
                  <a:cubicBezTo>
                    <a:pt x="58" y="54"/>
                    <a:pt x="60" y="54"/>
                    <a:pt x="60" y="54"/>
                  </a:cubicBezTo>
                  <a:cubicBezTo>
                    <a:pt x="62" y="51"/>
                    <a:pt x="61" y="50"/>
                    <a:pt x="61" y="50"/>
                  </a:cubicBezTo>
                  <a:cubicBezTo>
                    <a:pt x="65" y="47"/>
                    <a:pt x="68" y="45"/>
                    <a:pt x="72" y="43"/>
                  </a:cubicBezTo>
                  <a:cubicBezTo>
                    <a:pt x="72" y="42"/>
                    <a:pt x="73" y="43"/>
                    <a:pt x="73" y="43"/>
                  </a:cubicBezTo>
                  <a:cubicBezTo>
                    <a:pt x="76" y="43"/>
                    <a:pt x="79" y="43"/>
                    <a:pt x="79" y="40"/>
                  </a:cubicBezTo>
                  <a:cubicBezTo>
                    <a:pt x="79" y="39"/>
                    <a:pt x="76" y="40"/>
                    <a:pt x="76" y="39"/>
                  </a:cubicBezTo>
                  <a:cubicBezTo>
                    <a:pt x="75" y="38"/>
                    <a:pt x="75" y="36"/>
                    <a:pt x="76" y="35"/>
                  </a:cubicBezTo>
                  <a:cubicBezTo>
                    <a:pt x="77" y="34"/>
                    <a:pt x="80" y="34"/>
                    <a:pt x="82" y="35"/>
                  </a:cubicBezTo>
                  <a:cubicBezTo>
                    <a:pt x="83" y="36"/>
                    <a:pt x="79" y="38"/>
                    <a:pt x="80" y="38"/>
                  </a:cubicBezTo>
                  <a:cubicBezTo>
                    <a:pt x="82" y="40"/>
                    <a:pt x="85" y="39"/>
                    <a:pt x="87" y="38"/>
                  </a:cubicBezTo>
                  <a:cubicBezTo>
                    <a:pt x="88" y="38"/>
                    <a:pt x="87" y="36"/>
                    <a:pt x="87" y="36"/>
                  </a:cubicBezTo>
                  <a:cubicBezTo>
                    <a:pt x="86" y="35"/>
                    <a:pt x="85" y="36"/>
                    <a:pt x="85" y="36"/>
                  </a:cubicBezTo>
                  <a:cubicBezTo>
                    <a:pt x="85" y="34"/>
                    <a:pt x="87" y="32"/>
                    <a:pt x="86" y="30"/>
                  </a:cubicBezTo>
                  <a:cubicBezTo>
                    <a:pt x="86" y="29"/>
                    <a:pt x="84" y="29"/>
                    <a:pt x="83" y="28"/>
                  </a:cubicBezTo>
                  <a:cubicBezTo>
                    <a:pt x="82" y="27"/>
                    <a:pt x="84" y="24"/>
                    <a:pt x="83" y="24"/>
                  </a:cubicBezTo>
                  <a:cubicBezTo>
                    <a:pt x="81" y="23"/>
                    <a:pt x="79" y="26"/>
                    <a:pt x="78" y="25"/>
                  </a:cubicBezTo>
                  <a:cubicBezTo>
                    <a:pt x="77" y="21"/>
                    <a:pt x="77" y="21"/>
                    <a:pt x="73" y="21"/>
                  </a:cubicBezTo>
                  <a:cubicBezTo>
                    <a:pt x="72" y="21"/>
                    <a:pt x="71" y="21"/>
                    <a:pt x="71" y="22"/>
                  </a:cubicBezTo>
                  <a:cubicBezTo>
                    <a:pt x="70" y="29"/>
                    <a:pt x="66" y="28"/>
                    <a:pt x="65" y="32"/>
                  </a:cubicBezTo>
                  <a:cubicBezTo>
                    <a:pt x="65" y="33"/>
                    <a:pt x="64" y="33"/>
                    <a:pt x="64" y="32"/>
                  </a:cubicBezTo>
                  <a:cubicBezTo>
                    <a:pt x="63" y="31"/>
                    <a:pt x="64" y="29"/>
                    <a:pt x="64" y="28"/>
                  </a:cubicBezTo>
                  <a:cubicBezTo>
                    <a:pt x="63" y="27"/>
                    <a:pt x="62" y="28"/>
                    <a:pt x="61" y="28"/>
                  </a:cubicBezTo>
                  <a:cubicBezTo>
                    <a:pt x="59" y="27"/>
                    <a:pt x="58" y="26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9" y="23"/>
                    <a:pt x="61" y="21"/>
                    <a:pt x="63" y="20"/>
                  </a:cubicBezTo>
                  <a:cubicBezTo>
                    <a:pt x="64" y="20"/>
                    <a:pt x="65" y="20"/>
                    <a:pt x="66" y="20"/>
                  </a:cubicBezTo>
                  <a:cubicBezTo>
                    <a:pt x="68" y="20"/>
                    <a:pt x="70" y="22"/>
                    <a:pt x="71" y="21"/>
                  </a:cubicBezTo>
                  <a:cubicBezTo>
                    <a:pt x="72" y="20"/>
                    <a:pt x="70" y="19"/>
                    <a:pt x="71" y="18"/>
                  </a:cubicBezTo>
                  <a:cubicBezTo>
                    <a:pt x="71" y="17"/>
                    <a:pt x="73" y="18"/>
                    <a:pt x="73" y="17"/>
                  </a:cubicBezTo>
                  <a:cubicBezTo>
                    <a:pt x="74" y="16"/>
                    <a:pt x="73" y="14"/>
                    <a:pt x="74" y="13"/>
                  </a:cubicBezTo>
                  <a:cubicBezTo>
                    <a:pt x="75" y="13"/>
                    <a:pt x="76" y="13"/>
                    <a:pt x="78" y="13"/>
                  </a:cubicBezTo>
                  <a:cubicBezTo>
                    <a:pt x="79" y="13"/>
                    <a:pt x="80" y="15"/>
                    <a:pt x="80" y="16"/>
                  </a:cubicBezTo>
                  <a:cubicBezTo>
                    <a:pt x="80" y="17"/>
                    <a:pt x="79" y="17"/>
                    <a:pt x="78" y="18"/>
                  </a:cubicBezTo>
                  <a:cubicBezTo>
                    <a:pt x="75" y="18"/>
                    <a:pt x="74" y="17"/>
                    <a:pt x="74" y="20"/>
                  </a:cubicBezTo>
                  <a:cubicBezTo>
                    <a:pt x="74" y="20"/>
                    <a:pt x="75" y="20"/>
                    <a:pt x="76" y="20"/>
                  </a:cubicBezTo>
                  <a:cubicBezTo>
                    <a:pt x="80" y="20"/>
                    <a:pt x="78" y="22"/>
                    <a:pt x="79" y="22"/>
                  </a:cubicBezTo>
                  <a:cubicBezTo>
                    <a:pt x="80" y="23"/>
                    <a:pt x="82" y="23"/>
                    <a:pt x="83" y="22"/>
                  </a:cubicBezTo>
                  <a:cubicBezTo>
                    <a:pt x="83" y="22"/>
                    <a:pt x="82" y="21"/>
                    <a:pt x="83" y="21"/>
                  </a:cubicBezTo>
                  <a:cubicBezTo>
                    <a:pt x="83" y="21"/>
                    <a:pt x="84" y="21"/>
                    <a:pt x="84" y="21"/>
                  </a:cubicBezTo>
                  <a:cubicBezTo>
                    <a:pt x="85" y="20"/>
                    <a:pt x="84" y="19"/>
                    <a:pt x="84" y="18"/>
                  </a:cubicBezTo>
                  <a:cubicBezTo>
                    <a:pt x="85" y="18"/>
                    <a:pt x="86" y="19"/>
                    <a:pt x="87" y="19"/>
                  </a:cubicBezTo>
                  <a:cubicBezTo>
                    <a:pt x="88" y="19"/>
                    <a:pt x="88" y="18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7" y="14"/>
                    <a:pt x="86" y="13"/>
                    <a:pt x="85" y="12"/>
                  </a:cubicBezTo>
                  <a:cubicBezTo>
                    <a:pt x="85" y="12"/>
                    <a:pt x="84" y="13"/>
                    <a:pt x="83" y="12"/>
                  </a:cubicBezTo>
                  <a:cubicBezTo>
                    <a:pt x="83" y="12"/>
                    <a:pt x="83" y="11"/>
                    <a:pt x="82" y="10"/>
                  </a:cubicBezTo>
                  <a:cubicBezTo>
                    <a:pt x="82" y="10"/>
                    <a:pt x="79" y="10"/>
                    <a:pt x="79" y="9"/>
                  </a:cubicBezTo>
                  <a:cubicBezTo>
                    <a:pt x="82" y="7"/>
                    <a:pt x="85" y="6"/>
                    <a:pt x="89" y="5"/>
                  </a:cubicBezTo>
                  <a:cubicBezTo>
                    <a:pt x="89" y="5"/>
                    <a:pt x="89" y="7"/>
                    <a:pt x="89" y="7"/>
                  </a:cubicBezTo>
                  <a:cubicBezTo>
                    <a:pt x="92" y="8"/>
                    <a:pt x="94" y="7"/>
                    <a:pt x="96" y="8"/>
                  </a:cubicBezTo>
                  <a:close/>
                  <a:moveTo>
                    <a:pt x="118" y="20"/>
                  </a:moveTo>
                  <a:cubicBezTo>
                    <a:pt x="119" y="22"/>
                    <a:pt x="120" y="21"/>
                    <a:pt x="121" y="21"/>
                  </a:cubicBezTo>
                  <a:cubicBezTo>
                    <a:pt x="123" y="21"/>
                    <a:pt x="126" y="20"/>
                    <a:pt x="126" y="18"/>
                  </a:cubicBezTo>
                  <a:cubicBezTo>
                    <a:pt x="126" y="17"/>
                    <a:pt x="125" y="17"/>
                    <a:pt x="124" y="17"/>
                  </a:cubicBezTo>
                  <a:cubicBezTo>
                    <a:pt x="123" y="17"/>
                    <a:pt x="123" y="17"/>
                    <a:pt x="122" y="17"/>
                  </a:cubicBezTo>
                  <a:cubicBezTo>
                    <a:pt x="120" y="17"/>
                    <a:pt x="117" y="18"/>
                    <a:pt x="118" y="20"/>
                  </a:cubicBezTo>
                  <a:close/>
                  <a:moveTo>
                    <a:pt x="73" y="81"/>
                  </a:moveTo>
                  <a:cubicBezTo>
                    <a:pt x="73" y="81"/>
                    <a:pt x="74" y="81"/>
                    <a:pt x="74" y="81"/>
                  </a:cubicBezTo>
                  <a:cubicBezTo>
                    <a:pt x="74" y="80"/>
                    <a:pt x="74" y="80"/>
                    <a:pt x="74" y="79"/>
                  </a:cubicBezTo>
                  <a:cubicBezTo>
                    <a:pt x="74" y="79"/>
                    <a:pt x="73" y="79"/>
                    <a:pt x="73" y="79"/>
                  </a:cubicBezTo>
                  <a:cubicBezTo>
                    <a:pt x="72" y="80"/>
                    <a:pt x="72" y="80"/>
                    <a:pt x="73" y="81"/>
                  </a:cubicBezTo>
                  <a:close/>
                  <a:moveTo>
                    <a:pt x="58" y="68"/>
                  </a:moveTo>
                  <a:cubicBezTo>
                    <a:pt x="58" y="68"/>
                    <a:pt x="58" y="67"/>
                    <a:pt x="58" y="67"/>
                  </a:cubicBezTo>
                  <a:cubicBezTo>
                    <a:pt x="58" y="67"/>
                    <a:pt x="58" y="66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ubicBezTo>
                    <a:pt x="56" y="66"/>
                    <a:pt x="56" y="67"/>
                    <a:pt x="57" y="68"/>
                  </a:cubicBezTo>
                  <a:cubicBezTo>
                    <a:pt x="57" y="68"/>
                    <a:pt x="58" y="68"/>
                    <a:pt x="58" y="68"/>
                  </a:cubicBezTo>
                  <a:close/>
                  <a:moveTo>
                    <a:pt x="56" y="75"/>
                  </a:moveTo>
                  <a:cubicBezTo>
                    <a:pt x="57" y="73"/>
                    <a:pt x="54" y="70"/>
                    <a:pt x="52" y="73"/>
                  </a:cubicBezTo>
                  <a:cubicBezTo>
                    <a:pt x="51" y="75"/>
                    <a:pt x="54" y="77"/>
                    <a:pt x="56" y="75"/>
                  </a:cubicBezTo>
                  <a:close/>
                  <a:moveTo>
                    <a:pt x="71" y="77"/>
                  </a:moveTo>
                  <a:cubicBezTo>
                    <a:pt x="71" y="78"/>
                    <a:pt x="72" y="78"/>
                    <a:pt x="72" y="77"/>
                  </a:cubicBezTo>
                  <a:cubicBezTo>
                    <a:pt x="72" y="76"/>
                    <a:pt x="72" y="75"/>
                    <a:pt x="71" y="74"/>
                  </a:cubicBezTo>
                  <a:cubicBezTo>
                    <a:pt x="71" y="73"/>
                    <a:pt x="70" y="74"/>
                    <a:pt x="69" y="74"/>
                  </a:cubicBezTo>
                  <a:cubicBezTo>
                    <a:pt x="69" y="74"/>
                    <a:pt x="70" y="73"/>
                    <a:pt x="69" y="73"/>
                  </a:cubicBezTo>
                  <a:cubicBezTo>
                    <a:pt x="69" y="72"/>
                    <a:pt x="68" y="72"/>
                    <a:pt x="68" y="73"/>
                  </a:cubicBezTo>
                  <a:cubicBezTo>
                    <a:pt x="68" y="73"/>
                    <a:pt x="68" y="75"/>
                    <a:pt x="68" y="75"/>
                  </a:cubicBezTo>
                  <a:cubicBezTo>
                    <a:pt x="69" y="76"/>
                    <a:pt x="70" y="76"/>
                    <a:pt x="71" y="77"/>
                  </a:cubicBezTo>
                  <a:close/>
                  <a:moveTo>
                    <a:pt x="65" y="73"/>
                  </a:moveTo>
                  <a:cubicBezTo>
                    <a:pt x="64" y="72"/>
                    <a:pt x="63" y="72"/>
                    <a:pt x="63" y="71"/>
                  </a:cubicBezTo>
                  <a:cubicBezTo>
                    <a:pt x="62" y="71"/>
                    <a:pt x="61" y="71"/>
                    <a:pt x="61" y="71"/>
                  </a:cubicBezTo>
                  <a:cubicBezTo>
                    <a:pt x="60" y="71"/>
                    <a:pt x="59" y="71"/>
                    <a:pt x="59" y="71"/>
                  </a:cubicBezTo>
                  <a:cubicBezTo>
                    <a:pt x="58" y="72"/>
                    <a:pt x="59" y="72"/>
                    <a:pt x="59" y="73"/>
                  </a:cubicBezTo>
                  <a:cubicBezTo>
                    <a:pt x="58" y="73"/>
                    <a:pt x="57" y="72"/>
                    <a:pt x="57" y="73"/>
                  </a:cubicBezTo>
                  <a:cubicBezTo>
                    <a:pt x="57" y="73"/>
                    <a:pt x="56" y="74"/>
                    <a:pt x="57" y="74"/>
                  </a:cubicBezTo>
                  <a:cubicBezTo>
                    <a:pt x="58" y="74"/>
                    <a:pt x="60" y="74"/>
                    <a:pt x="61" y="74"/>
                  </a:cubicBezTo>
                  <a:cubicBezTo>
                    <a:pt x="63" y="74"/>
                    <a:pt x="65" y="75"/>
                    <a:pt x="67" y="75"/>
                  </a:cubicBezTo>
                  <a:cubicBezTo>
                    <a:pt x="68" y="75"/>
                    <a:pt x="67" y="73"/>
                    <a:pt x="67" y="73"/>
                  </a:cubicBezTo>
                  <a:cubicBezTo>
                    <a:pt x="66" y="72"/>
                    <a:pt x="66" y="73"/>
                    <a:pt x="65" y="73"/>
                  </a:cubicBezTo>
                  <a:close/>
                  <a:moveTo>
                    <a:pt x="59" y="69"/>
                  </a:moveTo>
                  <a:cubicBezTo>
                    <a:pt x="59" y="68"/>
                    <a:pt x="57" y="69"/>
                    <a:pt x="56" y="69"/>
                  </a:cubicBezTo>
                  <a:cubicBezTo>
                    <a:pt x="54" y="69"/>
                    <a:pt x="54" y="67"/>
                    <a:pt x="49" y="67"/>
                  </a:cubicBezTo>
                  <a:cubicBezTo>
                    <a:pt x="48" y="67"/>
                    <a:pt x="48" y="67"/>
                    <a:pt x="47" y="68"/>
                  </a:cubicBezTo>
                  <a:cubicBezTo>
                    <a:pt x="46" y="68"/>
                    <a:pt x="46" y="69"/>
                    <a:pt x="47" y="69"/>
                  </a:cubicBezTo>
                  <a:cubicBezTo>
                    <a:pt x="48" y="70"/>
                    <a:pt x="49" y="69"/>
                    <a:pt x="51" y="69"/>
                  </a:cubicBezTo>
                  <a:cubicBezTo>
                    <a:pt x="53" y="69"/>
                    <a:pt x="53" y="71"/>
                    <a:pt x="57" y="71"/>
                  </a:cubicBezTo>
                  <a:cubicBezTo>
                    <a:pt x="58" y="71"/>
                    <a:pt x="58" y="70"/>
                    <a:pt x="59" y="69"/>
                  </a:cubicBezTo>
                  <a:close/>
                  <a:moveTo>
                    <a:pt x="69" y="11"/>
                  </a:moveTo>
                  <a:cubicBezTo>
                    <a:pt x="70" y="11"/>
                    <a:pt x="70" y="10"/>
                    <a:pt x="71" y="11"/>
                  </a:cubicBezTo>
                  <a:cubicBezTo>
                    <a:pt x="71" y="12"/>
                    <a:pt x="71" y="13"/>
                    <a:pt x="71" y="14"/>
                  </a:cubicBezTo>
                  <a:cubicBezTo>
                    <a:pt x="71" y="15"/>
                    <a:pt x="70" y="14"/>
                    <a:pt x="70" y="14"/>
                  </a:cubicBezTo>
                  <a:cubicBezTo>
                    <a:pt x="70" y="14"/>
                    <a:pt x="69" y="14"/>
                    <a:pt x="69" y="13"/>
                  </a:cubicBezTo>
                  <a:cubicBezTo>
                    <a:pt x="68" y="13"/>
                    <a:pt x="69" y="13"/>
                    <a:pt x="69" y="12"/>
                  </a:cubicBezTo>
                  <a:cubicBezTo>
                    <a:pt x="69" y="12"/>
                    <a:pt x="69" y="11"/>
                    <a:pt x="69" y="11"/>
                  </a:cubicBezTo>
                  <a:close/>
                  <a:moveTo>
                    <a:pt x="169" y="54"/>
                  </a:moveTo>
                  <a:cubicBezTo>
                    <a:pt x="169" y="54"/>
                    <a:pt x="169" y="54"/>
                    <a:pt x="169" y="54"/>
                  </a:cubicBezTo>
                  <a:cubicBezTo>
                    <a:pt x="169" y="57"/>
                    <a:pt x="169" y="58"/>
                    <a:pt x="167" y="57"/>
                  </a:cubicBezTo>
                  <a:cubicBezTo>
                    <a:pt x="162" y="57"/>
                    <a:pt x="158" y="55"/>
                    <a:pt x="154" y="55"/>
                  </a:cubicBezTo>
                  <a:cubicBezTo>
                    <a:pt x="153" y="55"/>
                    <a:pt x="154" y="58"/>
                    <a:pt x="154" y="58"/>
                  </a:cubicBezTo>
                  <a:cubicBezTo>
                    <a:pt x="153" y="59"/>
                    <a:pt x="152" y="58"/>
                    <a:pt x="151" y="57"/>
                  </a:cubicBezTo>
                  <a:cubicBezTo>
                    <a:pt x="149" y="56"/>
                    <a:pt x="147" y="56"/>
                    <a:pt x="146" y="54"/>
                  </a:cubicBezTo>
                  <a:cubicBezTo>
                    <a:pt x="145" y="53"/>
                    <a:pt x="147" y="51"/>
                    <a:pt x="146" y="51"/>
                  </a:cubicBezTo>
                  <a:cubicBezTo>
                    <a:pt x="142" y="50"/>
                    <a:pt x="138" y="51"/>
                    <a:pt x="135" y="51"/>
                  </a:cubicBezTo>
                  <a:cubicBezTo>
                    <a:pt x="134" y="52"/>
                    <a:pt x="134" y="53"/>
                    <a:pt x="133" y="53"/>
                  </a:cubicBezTo>
                  <a:cubicBezTo>
                    <a:pt x="132" y="54"/>
                    <a:pt x="131" y="54"/>
                    <a:pt x="130" y="53"/>
                  </a:cubicBezTo>
                  <a:cubicBezTo>
                    <a:pt x="130" y="52"/>
                    <a:pt x="129" y="52"/>
                    <a:pt x="132" y="52"/>
                  </a:cubicBezTo>
                  <a:cubicBezTo>
                    <a:pt x="133" y="52"/>
                    <a:pt x="133" y="52"/>
                    <a:pt x="133" y="52"/>
                  </a:cubicBezTo>
                  <a:cubicBezTo>
                    <a:pt x="134" y="52"/>
                    <a:pt x="134" y="51"/>
                    <a:pt x="135" y="50"/>
                  </a:cubicBezTo>
                  <a:cubicBezTo>
                    <a:pt x="135" y="50"/>
                    <a:pt x="134" y="49"/>
                    <a:pt x="135" y="49"/>
                  </a:cubicBezTo>
                  <a:cubicBezTo>
                    <a:pt x="135" y="48"/>
                    <a:pt x="136" y="48"/>
                    <a:pt x="137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5"/>
                    <a:pt x="138" y="44"/>
                  </a:cubicBezTo>
                  <a:cubicBezTo>
                    <a:pt x="139" y="43"/>
                    <a:pt x="140" y="44"/>
                    <a:pt x="140" y="44"/>
                  </a:cubicBezTo>
                  <a:cubicBezTo>
                    <a:pt x="141" y="44"/>
                    <a:pt x="143" y="43"/>
                    <a:pt x="143" y="44"/>
                  </a:cubicBezTo>
                  <a:cubicBezTo>
                    <a:pt x="144" y="45"/>
                    <a:pt x="143" y="46"/>
                    <a:pt x="143" y="47"/>
                  </a:cubicBezTo>
                  <a:cubicBezTo>
                    <a:pt x="143" y="48"/>
                    <a:pt x="142" y="49"/>
                    <a:pt x="143" y="49"/>
                  </a:cubicBezTo>
                  <a:cubicBezTo>
                    <a:pt x="143" y="50"/>
                    <a:pt x="144" y="50"/>
                    <a:pt x="145" y="49"/>
                  </a:cubicBezTo>
                  <a:cubicBezTo>
                    <a:pt x="145" y="49"/>
                    <a:pt x="145" y="47"/>
                    <a:pt x="145" y="47"/>
                  </a:cubicBezTo>
                  <a:cubicBezTo>
                    <a:pt x="145" y="46"/>
                    <a:pt x="144" y="45"/>
                    <a:pt x="145" y="44"/>
                  </a:cubicBezTo>
                  <a:cubicBezTo>
                    <a:pt x="145" y="44"/>
                    <a:pt x="145" y="45"/>
                    <a:pt x="145" y="45"/>
                  </a:cubicBezTo>
                  <a:cubicBezTo>
                    <a:pt x="146" y="46"/>
                    <a:pt x="148" y="46"/>
                    <a:pt x="148" y="47"/>
                  </a:cubicBezTo>
                  <a:cubicBezTo>
                    <a:pt x="149" y="48"/>
                    <a:pt x="149" y="49"/>
                    <a:pt x="150" y="49"/>
                  </a:cubicBezTo>
                  <a:cubicBezTo>
                    <a:pt x="150" y="50"/>
                    <a:pt x="149" y="51"/>
                    <a:pt x="150" y="51"/>
                  </a:cubicBezTo>
                  <a:cubicBezTo>
                    <a:pt x="150" y="50"/>
                    <a:pt x="153" y="48"/>
                    <a:pt x="152" y="46"/>
                  </a:cubicBezTo>
                  <a:cubicBezTo>
                    <a:pt x="150" y="45"/>
                    <a:pt x="149" y="46"/>
                    <a:pt x="150" y="44"/>
                  </a:cubicBezTo>
                  <a:cubicBezTo>
                    <a:pt x="150" y="43"/>
                    <a:pt x="152" y="44"/>
                    <a:pt x="152" y="45"/>
                  </a:cubicBezTo>
                  <a:cubicBezTo>
                    <a:pt x="153" y="45"/>
                    <a:pt x="152" y="46"/>
                    <a:pt x="152" y="46"/>
                  </a:cubicBezTo>
                  <a:cubicBezTo>
                    <a:pt x="154" y="49"/>
                    <a:pt x="154" y="53"/>
                    <a:pt x="158" y="52"/>
                  </a:cubicBezTo>
                  <a:cubicBezTo>
                    <a:pt x="159" y="52"/>
                    <a:pt x="158" y="50"/>
                    <a:pt x="158" y="49"/>
                  </a:cubicBezTo>
                  <a:cubicBezTo>
                    <a:pt x="158" y="47"/>
                    <a:pt x="159" y="47"/>
                    <a:pt x="160" y="48"/>
                  </a:cubicBezTo>
                  <a:cubicBezTo>
                    <a:pt x="161" y="49"/>
                    <a:pt x="162" y="51"/>
                    <a:pt x="161" y="53"/>
                  </a:cubicBezTo>
                  <a:cubicBezTo>
                    <a:pt x="160" y="54"/>
                    <a:pt x="158" y="52"/>
                    <a:pt x="157" y="53"/>
                  </a:cubicBezTo>
                  <a:cubicBezTo>
                    <a:pt x="157" y="53"/>
                    <a:pt x="157" y="54"/>
                    <a:pt x="157" y="54"/>
                  </a:cubicBezTo>
                  <a:cubicBezTo>
                    <a:pt x="158" y="54"/>
                    <a:pt x="158" y="54"/>
                    <a:pt x="159" y="54"/>
                  </a:cubicBezTo>
                  <a:cubicBezTo>
                    <a:pt x="162" y="54"/>
                    <a:pt x="161" y="53"/>
                    <a:pt x="164" y="53"/>
                  </a:cubicBezTo>
                  <a:cubicBezTo>
                    <a:pt x="165" y="53"/>
                    <a:pt x="166" y="52"/>
                    <a:pt x="166" y="53"/>
                  </a:cubicBezTo>
                  <a:cubicBezTo>
                    <a:pt x="166" y="53"/>
                    <a:pt x="166" y="54"/>
                    <a:pt x="166" y="54"/>
                  </a:cubicBezTo>
                  <a:cubicBezTo>
                    <a:pt x="167" y="54"/>
                    <a:pt x="168" y="54"/>
                    <a:pt x="169" y="54"/>
                  </a:cubicBezTo>
                  <a:close/>
                  <a:moveTo>
                    <a:pt x="190" y="65"/>
                  </a:moveTo>
                  <a:cubicBezTo>
                    <a:pt x="190" y="66"/>
                    <a:pt x="189" y="66"/>
                    <a:pt x="189" y="66"/>
                  </a:cubicBezTo>
                  <a:cubicBezTo>
                    <a:pt x="188" y="66"/>
                    <a:pt x="188" y="66"/>
                    <a:pt x="187" y="66"/>
                  </a:cubicBezTo>
                  <a:cubicBezTo>
                    <a:pt x="187" y="66"/>
                    <a:pt x="188" y="65"/>
                    <a:pt x="187" y="65"/>
                  </a:cubicBezTo>
                  <a:cubicBezTo>
                    <a:pt x="186" y="63"/>
                    <a:pt x="182" y="62"/>
                    <a:pt x="184" y="60"/>
                  </a:cubicBezTo>
                  <a:cubicBezTo>
                    <a:pt x="186" y="58"/>
                    <a:pt x="186" y="63"/>
                    <a:pt x="190" y="64"/>
                  </a:cubicBezTo>
                  <a:cubicBezTo>
                    <a:pt x="190" y="64"/>
                    <a:pt x="190" y="65"/>
                    <a:pt x="190" y="65"/>
                  </a:cubicBezTo>
                  <a:close/>
                  <a:moveTo>
                    <a:pt x="182" y="113"/>
                  </a:moveTo>
                  <a:cubicBezTo>
                    <a:pt x="181" y="114"/>
                    <a:pt x="180" y="114"/>
                    <a:pt x="179" y="115"/>
                  </a:cubicBezTo>
                  <a:cubicBezTo>
                    <a:pt x="179" y="117"/>
                    <a:pt x="179" y="119"/>
                    <a:pt x="179" y="120"/>
                  </a:cubicBezTo>
                  <a:cubicBezTo>
                    <a:pt x="179" y="121"/>
                    <a:pt x="179" y="121"/>
                    <a:pt x="179" y="121"/>
                  </a:cubicBezTo>
                  <a:cubicBezTo>
                    <a:pt x="178" y="123"/>
                    <a:pt x="177" y="125"/>
                    <a:pt x="178" y="127"/>
                  </a:cubicBezTo>
                  <a:cubicBezTo>
                    <a:pt x="178" y="128"/>
                    <a:pt x="180" y="128"/>
                    <a:pt x="181" y="128"/>
                  </a:cubicBezTo>
                  <a:cubicBezTo>
                    <a:pt x="183" y="126"/>
                    <a:pt x="183" y="124"/>
                    <a:pt x="184" y="121"/>
                  </a:cubicBezTo>
                  <a:cubicBezTo>
                    <a:pt x="185" y="119"/>
                    <a:pt x="186" y="117"/>
                    <a:pt x="186" y="113"/>
                  </a:cubicBezTo>
                  <a:cubicBezTo>
                    <a:pt x="186" y="112"/>
                    <a:pt x="187" y="112"/>
                    <a:pt x="185" y="111"/>
                  </a:cubicBezTo>
                  <a:cubicBezTo>
                    <a:pt x="185" y="110"/>
                    <a:pt x="183" y="112"/>
                    <a:pt x="182" y="113"/>
                  </a:cubicBezTo>
                  <a:close/>
                  <a:moveTo>
                    <a:pt x="264" y="84"/>
                  </a:moveTo>
                  <a:cubicBezTo>
                    <a:pt x="264" y="84"/>
                    <a:pt x="263" y="83"/>
                    <a:pt x="263" y="84"/>
                  </a:cubicBezTo>
                  <a:cubicBezTo>
                    <a:pt x="262" y="84"/>
                    <a:pt x="262" y="86"/>
                    <a:pt x="262" y="86"/>
                  </a:cubicBezTo>
                  <a:cubicBezTo>
                    <a:pt x="261" y="86"/>
                    <a:pt x="261" y="83"/>
                    <a:pt x="261" y="84"/>
                  </a:cubicBezTo>
                  <a:cubicBezTo>
                    <a:pt x="260" y="85"/>
                    <a:pt x="260" y="86"/>
                    <a:pt x="261" y="87"/>
                  </a:cubicBezTo>
                  <a:cubicBezTo>
                    <a:pt x="261" y="88"/>
                    <a:pt x="262" y="87"/>
                    <a:pt x="263" y="88"/>
                  </a:cubicBezTo>
                  <a:cubicBezTo>
                    <a:pt x="263" y="88"/>
                    <a:pt x="263" y="89"/>
                    <a:pt x="263" y="89"/>
                  </a:cubicBezTo>
                  <a:cubicBezTo>
                    <a:pt x="264" y="89"/>
                    <a:pt x="264" y="89"/>
                    <a:pt x="265" y="89"/>
                  </a:cubicBezTo>
                  <a:cubicBezTo>
                    <a:pt x="268" y="89"/>
                    <a:pt x="266" y="84"/>
                    <a:pt x="265" y="84"/>
                  </a:cubicBezTo>
                  <a:cubicBezTo>
                    <a:pt x="265" y="83"/>
                    <a:pt x="264" y="84"/>
                    <a:pt x="264" y="84"/>
                  </a:cubicBezTo>
                  <a:close/>
                  <a:moveTo>
                    <a:pt x="256" y="86"/>
                  </a:moveTo>
                  <a:cubicBezTo>
                    <a:pt x="256" y="86"/>
                    <a:pt x="257" y="86"/>
                    <a:pt x="258" y="86"/>
                  </a:cubicBezTo>
                  <a:cubicBezTo>
                    <a:pt x="258" y="85"/>
                    <a:pt x="257" y="85"/>
                    <a:pt x="258" y="84"/>
                  </a:cubicBezTo>
                  <a:cubicBezTo>
                    <a:pt x="258" y="84"/>
                    <a:pt x="259" y="85"/>
                    <a:pt x="259" y="84"/>
                  </a:cubicBezTo>
                  <a:cubicBezTo>
                    <a:pt x="259" y="84"/>
                    <a:pt x="259" y="83"/>
                    <a:pt x="260" y="83"/>
                  </a:cubicBezTo>
                  <a:cubicBezTo>
                    <a:pt x="261" y="83"/>
                    <a:pt x="260" y="82"/>
                    <a:pt x="260" y="82"/>
                  </a:cubicBezTo>
                  <a:cubicBezTo>
                    <a:pt x="261" y="81"/>
                    <a:pt x="262" y="81"/>
                    <a:pt x="262" y="82"/>
                  </a:cubicBezTo>
                  <a:cubicBezTo>
                    <a:pt x="262" y="82"/>
                    <a:pt x="261" y="83"/>
                    <a:pt x="261" y="83"/>
                  </a:cubicBezTo>
                  <a:cubicBezTo>
                    <a:pt x="262" y="83"/>
                    <a:pt x="263" y="83"/>
                    <a:pt x="263" y="82"/>
                  </a:cubicBezTo>
                  <a:cubicBezTo>
                    <a:pt x="264" y="82"/>
                    <a:pt x="264" y="81"/>
                    <a:pt x="264" y="81"/>
                  </a:cubicBezTo>
                  <a:cubicBezTo>
                    <a:pt x="264" y="81"/>
                    <a:pt x="263" y="81"/>
                    <a:pt x="263" y="81"/>
                  </a:cubicBezTo>
                  <a:cubicBezTo>
                    <a:pt x="262" y="80"/>
                    <a:pt x="263" y="79"/>
                    <a:pt x="263" y="78"/>
                  </a:cubicBezTo>
                  <a:cubicBezTo>
                    <a:pt x="262" y="78"/>
                    <a:pt x="261" y="79"/>
                    <a:pt x="261" y="78"/>
                  </a:cubicBezTo>
                  <a:cubicBezTo>
                    <a:pt x="260" y="77"/>
                    <a:pt x="261" y="75"/>
                    <a:pt x="260" y="74"/>
                  </a:cubicBezTo>
                  <a:cubicBezTo>
                    <a:pt x="260" y="73"/>
                    <a:pt x="258" y="73"/>
                    <a:pt x="258" y="74"/>
                  </a:cubicBezTo>
                  <a:cubicBezTo>
                    <a:pt x="257" y="76"/>
                    <a:pt x="257" y="75"/>
                    <a:pt x="257" y="78"/>
                  </a:cubicBezTo>
                  <a:cubicBezTo>
                    <a:pt x="257" y="78"/>
                    <a:pt x="260" y="82"/>
                    <a:pt x="259" y="82"/>
                  </a:cubicBezTo>
                  <a:cubicBezTo>
                    <a:pt x="256" y="83"/>
                    <a:pt x="255" y="82"/>
                    <a:pt x="256" y="86"/>
                  </a:cubicBezTo>
                  <a:close/>
                  <a:moveTo>
                    <a:pt x="259" y="66"/>
                  </a:moveTo>
                  <a:cubicBezTo>
                    <a:pt x="259" y="66"/>
                    <a:pt x="259" y="65"/>
                    <a:pt x="258" y="65"/>
                  </a:cubicBezTo>
                  <a:cubicBezTo>
                    <a:pt x="258" y="64"/>
                    <a:pt x="257" y="64"/>
                    <a:pt x="256" y="65"/>
                  </a:cubicBezTo>
                  <a:cubicBezTo>
                    <a:pt x="256" y="65"/>
                    <a:pt x="256" y="67"/>
                    <a:pt x="256" y="67"/>
                  </a:cubicBezTo>
                  <a:cubicBezTo>
                    <a:pt x="256" y="68"/>
                    <a:pt x="256" y="68"/>
                    <a:pt x="256" y="70"/>
                  </a:cubicBezTo>
                  <a:cubicBezTo>
                    <a:pt x="257" y="70"/>
                    <a:pt x="258" y="70"/>
                    <a:pt x="258" y="69"/>
                  </a:cubicBezTo>
                  <a:cubicBezTo>
                    <a:pt x="259" y="69"/>
                    <a:pt x="259" y="68"/>
                    <a:pt x="259" y="67"/>
                  </a:cubicBezTo>
                  <a:cubicBezTo>
                    <a:pt x="259" y="67"/>
                    <a:pt x="259" y="67"/>
                    <a:pt x="259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75" name="组合 298"/>
          <p:cNvGrpSpPr/>
          <p:nvPr/>
        </p:nvGrpSpPr>
        <p:grpSpPr bwMode="auto">
          <a:xfrm>
            <a:off x="7673975" y="854075"/>
            <a:ext cx="442913" cy="442913"/>
            <a:chOff x="0" y="0"/>
            <a:chExt cx="1149351" cy="1149351"/>
          </a:xfrm>
        </p:grpSpPr>
        <p:sp>
          <p:nvSpPr>
            <p:cNvPr id="39176" name="Oval 29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7" name="Freeform 252"/>
            <p:cNvSpPr>
              <a:spLocks noChangeArrowheads="1"/>
            </p:cNvSpPr>
            <p:nvPr/>
          </p:nvSpPr>
          <p:spPr bwMode="auto">
            <a:xfrm>
              <a:off x="185738" y="195263"/>
              <a:ext cx="963613" cy="954088"/>
            </a:xfrm>
            <a:custGeom>
              <a:avLst/>
              <a:gdLst>
                <a:gd name="T0" fmla="*/ 0 w 297"/>
                <a:gd name="T1" fmla="*/ 234 h 294"/>
                <a:gd name="T2" fmla="*/ 15 w 297"/>
                <a:gd name="T3" fmla="*/ 130 h 294"/>
                <a:gd name="T4" fmla="*/ 41 w 297"/>
                <a:gd name="T5" fmla="*/ 124 h 294"/>
                <a:gd name="T6" fmla="*/ 59 w 297"/>
                <a:gd name="T7" fmla="*/ 143 h 294"/>
                <a:gd name="T8" fmla="*/ 67 w 297"/>
                <a:gd name="T9" fmla="*/ 51 h 294"/>
                <a:gd name="T10" fmla="*/ 91 w 297"/>
                <a:gd name="T11" fmla="*/ 42 h 294"/>
                <a:gd name="T12" fmla="*/ 120 w 297"/>
                <a:gd name="T13" fmla="*/ 71 h 294"/>
                <a:gd name="T14" fmla="*/ 140 w 297"/>
                <a:gd name="T15" fmla="*/ 65 h 294"/>
                <a:gd name="T16" fmla="*/ 160 w 297"/>
                <a:gd name="T17" fmla="*/ 84 h 294"/>
                <a:gd name="T18" fmla="*/ 165 w 297"/>
                <a:gd name="T19" fmla="*/ 5 h 294"/>
                <a:gd name="T20" fmla="*/ 190 w 297"/>
                <a:gd name="T21" fmla="*/ 0 h 294"/>
                <a:gd name="T22" fmla="*/ 297 w 297"/>
                <a:gd name="T23" fmla="*/ 107 h 294"/>
                <a:gd name="T24" fmla="*/ 297 w 297"/>
                <a:gd name="T25" fmla="*/ 117 h 294"/>
                <a:gd name="T26" fmla="*/ 120 w 297"/>
                <a:gd name="T27" fmla="*/ 294 h 294"/>
                <a:gd name="T28" fmla="*/ 42 w 297"/>
                <a:gd name="T29" fmla="*/ 276 h 294"/>
                <a:gd name="T30" fmla="*/ 0 w 297"/>
                <a:gd name="T31" fmla="*/ 234 h 29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7"/>
                <a:gd name="T49" fmla="*/ 0 h 294"/>
                <a:gd name="T50" fmla="*/ 297 w 297"/>
                <a:gd name="T51" fmla="*/ 294 h 29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7" h="294">
                  <a:moveTo>
                    <a:pt x="0" y="234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297" y="107"/>
                    <a:pt x="297" y="107"/>
                    <a:pt x="297" y="107"/>
                  </a:cubicBezTo>
                  <a:cubicBezTo>
                    <a:pt x="297" y="110"/>
                    <a:pt x="297" y="114"/>
                    <a:pt x="297" y="117"/>
                  </a:cubicBezTo>
                  <a:cubicBezTo>
                    <a:pt x="297" y="215"/>
                    <a:pt x="218" y="294"/>
                    <a:pt x="120" y="294"/>
                  </a:cubicBezTo>
                  <a:cubicBezTo>
                    <a:pt x="92" y="294"/>
                    <a:pt x="66" y="288"/>
                    <a:pt x="42" y="276"/>
                  </a:cubicBezTo>
                  <a:cubicBezTo>
                    <a:pt x="0" y="234"/>
                    <a:pt x="0" y="234"/>
                    <a:pt x="0" y="234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8" name="Freeform 253"/>
            <p:cNvSpPr>
              <a:spLocks noChangeArrowheads="1"/>
            </p:cNvSpPr>
            <p:nvPr/>
          </p:nvSpPr>
          <p:spPr bwMode="auto">
            <a:xfrm>
              <a:off x="185738" y="195263"/>
              <a:ext cx="938213" cy="954088"/>
            </a:xfrm>
            <a:custGeom>
              <a:avLst/>
              <a:gdLst>
                <a:gd name="T0" fmla="*/ 0 w 289"/>
                <a:gd name="T1" fmla="*/ 234 h 294"/>
                <a:gd name="T2" fmla="*/ 15 w 289"/>
                <a:gd name="T3" fmla="*/ 130 h 294"/>
                <a:gd name="T4" fmla="*/ 41 w 289"/>
                <a:gd name="T5" fmla="*/ 124 h 294"/>
                <a:gd name="T6" fmla="*/ 59 w 289"/>
                <a:gd name="T7" fmla="*/ 143 h 294"/>
                <a:gd name="T8" fmla="*/ 67 w 289"/>
                <a:gd name="T9" fmla="*/ 51 h 294"/>
                <a:gd name="T10" fmla="*/ 91 w 289"/>
                <a:gd name="T11" fmla="*/ 42 h 294"/>
                <a:gd name="T12" fmla="*/ 120 w 289"/>
                <a:gd name="T13" fmla="*/ 71 h 294"/>
                <a:gd name="T14" fmla="*/ 140 w 289"/>
                <a:gd name="T15" fmla="*/ 65 h 294"/>
                <a:gd name="T16" fmla="*/ 160 w 289"/>
                <a:gd name="T17" fmla="*/ 84 h 294"/>
                <a:gd name="T18" fmla="*/ 165 w 289"/>
                <a:gd name="T19" fmla="*/ 5 h 294"/>
                <a:gd name="T20" fmla="*/ 190 w 289"/>
                <a:gd name="T21" fmla="*/ 0 h 294"/>
                <a:gd name="T22" fmla="*/ 274 w 289"/>
                <a:gd name="T23" fmla="*/ 84 h 294"/>
                <a:gd name="T24" fmla="*/ 280 w 289"/>
                <a:gd name="T25" fmla="*/ 162 h 294"/>
                <a:gd name="T26" fmla="*/ 289 w 289"/>
                <a:gd name="T27" fmla="*/ 171 h 294"/>
                <a:gd name="T28" fmla="*/ 120 w 289"/>
                <a:gd name="T29" fmla="*/ 294 h 294"/>
                <a:gd name="T30" fmla="*/ 42 w 289"/>
                <a:gd name="T31" fmla="*/ 276 h 294"/>
                <a:gd name="T32" fmla="*/ 0 w 289"/>
                <a:gd name="T33" fmla="*/ 234 h 29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9"/>
                <a:gd name="T52" fmla="*/ 0 h 294"/>
                <a:gd name="T53" fmla="*/ 289 w 289"/>
                <a:gd name="T54" fmla="*/ 294 h 29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9" h="294">
                  <a:moveTo>
                    <a:pt x="0" y="234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274" y="84"/>
                    <a:pt x="274" y="84"/>
                    <a:pt x="274" y="84"/>
                  </a:cubicBezTo>
                  <a:cubicBezTo>
                    <a:pt x="271" y="104"/>
                    <a:pt x="274" y="132"/>
                    <a:pt x="280" y="162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66" y="242"/>
                    <a:pt x="199" y="294"/>
                    <a:pt x="120" y="294"/>
                  </a:cubicBezTo>
                  <a:cubicBezTo>
                    <a:pt x="92" y="294"/>
                    <a:pt x="66" y="288"/>
                    <a:pt x="42" y="276"/>
                  </a:cubicBezTo>
                  <a:cubicBezTo>
                    <a:pt x="0" y="234"/>
                    <a:pt x="0" y="234"/>
                    <a:pt x="0" y="234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9" name="Freeform 254"/>
            <p:cNvSpPr>
              <a:spLocks noChangeArrowheads="1"/>
            </p:cNvSpPr>
            <p:nvPr/>
          </p:nvSpPr>
          <p:spPr bwMode="auto">
            <a:xfrm>
              <a:off x="185738" y="596900"/>
              <a:ext cx="131763" cy="17463"/>
            </a:xfrm>
            <a:custGeom>
              <a:avLst/>
              <a:gdLst>
                <a:gd name="T0" fmla="*/ 0 w 83"/>
                <a:gd name="T1" fmla="*/ 11 h 11"/>
                <a:gd name="T2" fmla="*/ 26 w 83"/>
                <a:gd name="T3" fmla="*/ 0 h 11"/>
                <a:gd name="T4" fmla="*/ 83 w 83"/>
                <a:gd name="T5" fmla="*/ 0 h 11"/>
                <a:gd name="T6" fmla="*/ 57 w 83"/>
                <a:gd name="T7" fmla="*/ 11 h 11"/>
                <a:gd name="T8" fmla="*/ 0 w 83"/>
                <a:gd name="T9" fmla="*/ 11 h 11"/>
                <a:gd name="T10" fmla="*/ 0 w 83"/>
                <a:gd name="T11" fmla="*/ 1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3"/>
                <a:gd name="T19" fmla="*/ 0 h 11"/>
                <a:gd name="T20" fmla="*/ 83 w 83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3" h="11">
                  <a:moveTo>
                    <a:pt x="0" y="11"/>
                  </a:moveTo>
                  <a:lnTo>
                    <a:pt x="26" y="0"/>
                  </a:lnTo>
                  <a:lnTo>
                    <a:pt x="83" y="0"/>
                  </a:lnTo>
                  <a:lnTo>
                    <a:pt x="57" y="11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0" name="Freeform 255"/>
            <p:cNvSpPr>
              <a:spLocks noChangeArrowheads="1"/>
            </p:cNvSpPr>
            <p:nvPr/>
          </p:nvSpPr>
          <p:spPr bwMode="auto">
            <a:xfrm>
              <a:off x="276225" y="596900"/>
              <a:ext cx="41275" cy="357188"/>
            </a:xfrm>
            <a:custGeom>
              <a:avLst/>
              <a:gdLst>
                <a:gd name="T0" fmla="*/ 0 w 26"/>
                <a:gd name="T1" fmla="*/ 11 h 225"/>
                <a:gd name="T2" fmla="*/ 26 w 26"/>
                <a:gd name="T3" fmla="*/ 0 h 225"/>
                <a:gd name="T4" fmla="*/ 26 w 26"/>
                <a:gd name="T5" fmla="*/ 215 h 225"/>
                <a:gd name="T6" fmla="*/ 0 w 26"/>
                <a:gd name="T7" fmla="*/ 225 h 225"/>
                <a:gd name="T8" fmla="*/ 0 w 26"/>
                <a:gd name="T9" fmla="*/ 11 h 225"/>
                <a:gd name="T10" fmla="*/ 0 w 26"/>
                <a:gd name="T11" fmla="*/ 11 h 2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225"/>
                <a:gd name="T20" fmla="*/ 26 w 26"/>
                <a:gd name="T21" fmla="*/ 225 h 2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225">
                  <a:moveTo>
                    <a:pt x="0" y="11"/>
                  </a:moveTo>
                  <a:lnTo>
                    <a:pt x="26" y="0"/>
                  </a:lnTo>
                  <a:lnTo>
                    <a:pt x="26" y="215"/>
                  </a:lnTo>
                  <a:lnTo>
                    <a:pt x="0" y="22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1" name="Freeform 256"/>
            <p:cNvSpPr>
              <a:spLocks noChangeArrowheads="1"/>
            </p:cNvSpPr>
            <p:nvPr/>
          </p:nvSpPr>
          <p:spPr bwMode="auto">
            <a:xfrm>
              <a:off x="185738" y="614363"/>
              <a:ext cx="90488" cy="339725"/>
            </a:xfrm>
            <a:custGeom>
              <a:avLst/>
              <a:gdLst>
                <a:gd name="T0" fmla="*/ 0 w 57"/>
                <a:gd name="T1" fmla="*/ 0 h 214"/>
                <a:gd name="T2" fmla="*/ 57 w 57"/>
                <a:gd name="T3" fmla="*/ 0 h 214"/>
                <a:gd name="T4" fmla="*/ 57 w 57"/>
                <a:gd name="T5" fmla="*/ 214 h 214"/>
                <a:gd name="T6" fmla="*/ 0 w 57"/>
                <a:gd name="T7" fmla="*/ 214 h 214"/>
                <a:gd name="T8" fmla="*/ 0 w 57"/>
                <a:gd name="T9" fmla="*/ 0 h 214"/>
                <a:gd name="T10" fmla="*/ 0 w 57"/>
                <a:gd name="T11" fmla="*/ 0 h 2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214"/>
                <a:gd name="T20" fmla="*/ 57 w 57"/>
                <a:gd name="T21" fmla="*/ 214 h 2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214">
                  <a:moveTo>
                    <a:pt x="0" y="0"/>
                  </a:moveTo>
                  <a:lnTo>
                    <a:pt x="57" y="0"/>
                  </a:lnTo>
                  <a:lnTo>
                    <a:pt x="57" y="214"/>
                  </a:lnTo>
                  <a:lnTo>
                    <a:pt x="0" y="2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2" name="Freeform 257"/>
            <p:cNvSpPr>
              <a:spLocks noChangeArrowheads="1"/>
            </p:cNvSpPr>
            <p:nvPr/>
          </p:nvSpPr>
          <p:spPr bwMode="auto">
            <a:xfrm>
              <a:off x="347663" y="331788"/>
              <a:ext cx="133350" cy="12700"/>
            </a:xfrm>
            <a:custGeom>
              <a:avLst/>
              <a:gdLst>
                <a:gd name="T0" fmla="*/ 0 w 84"/>
                <a:gd name="T1" fmla="*/ 8 h 8"/>
                <a:gd name="T2" fmla="*/ 26 w 84"/>
                <a:gd name="T3" fmla="*/ 0 h 8"/>
                <a:gd name="T4" fmla="*/ 84 w 84"/>
                <a:gd name="T5" fmla="*/ 0 h 8"/>
                <a:gd name="T6" fmla="*/ 57 w 84"/>
                <a:gd name="T7" fmla="*/ 8 h 8"/>
                <a:gd name="T8" fmla="*/ 0 w 84"/>
                <a:gd name="T9" fmla="*/ 8 h 8"/>
                <a:gd name="T10" fmla="*/ 0 w 84"/>
                <a:gd name="T11" fmla="*/ 8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8"/>
                <a:gd name="T20" fmla="*/ 84 w 84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8">
                  <a:moveTo>
                    <a:pt x="0" y="8"/>
                  </a:moveTo>
                  <a:lnTo>
                    <a:pt x="26" y="0"/>
                  </a:lnTo>
                  <a:lnTo>
                    <a:pt x="84" y="0"/>
                  </a:lnTo>
                  <a:lnTo>
                    <a:pt x="57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3" name="Freeform 258"/>
            <p:cNvSpPr>
              <a:spLocks noChangeArrowheads="1"/>
            </p:cNvSpPr>
            <p:nvPr/>
          </p:nvSpPr>
          <p:spPr bwMode="auto">
            <a:xfrm>
              <a:off x="438150" y="331788"/>
              <a:ext cx="42863" cy="622300"/>
            </a:xfrm>
            <a:custGeom>
              <a:avLst/>
              <a:gdLst>
                <a:gd name="T0" fmla="*/ 0 w 27"/>
                <a:gd name="T1" fmla="*/ 8 h 392"/>
                <a:gd name="T2" fmla="*/ 27 w 27"/>
                <a:gd name="T3" fmla="*/ 0 h 392"/>
                <a:gd name="T4" fmla="*/ 27 w 27"/>
                <a:gd name="T5" fmla="*/ 382 h 392"/>
                <a:gd name="T6" fmla="*/ 0 w 27"/>
                <a:gd name="T7" fmla="*/ 392 h 392"/>
                <a:gd name="T8" fmla="*/ 0 w 27"/>
                <a:gd name="T9" fmla="*/ 8 h 392"/>
                <a:gd name="T10" fmla="*/ 0 w 27"/>
                <a:gd name="T11" fmla="*/ 8 h 3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392"/>
                <a:gd name="T20" fmla="*/ 27 w 27"/>
                <a:gd name="T21" fmla="*/ 392 h 3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392">
                  <a:moveTo>
                    <a:pt x="0" y="8"/>
                  </a:moveTo>
                  <a:lnTo>
                    <a:pt x="27" y="0"/>
                  </a:lnTo>
                  <a:lnTo>
                    <a:pt x="27" y="382"/>
                  </a:lnTo>
                  <a:lnTo>
                    <a:pt x="0" y="392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4" name="Freeform 259"/>
            <p:cNvSpPr>
              <a:spLocks noChangeArrowheads="1"/>
            </p:cNvSpPr>
            <p:nvPr/>
          </p:nvSpPr>
          <p:spPr bwMode="auto">
            <a:xfrm>
              <a:off x="347663" y="344488"/>
              <a:ext cx="90488" cy="609600"/>
            </a:xfrm>
            <a:custGeom>
              <a:avLst/>
              <a:gdLst>
                <a:gd name="T0" fmla="*/ 0 w 57"/>
                <a:gd name="T1" fmla="*/ 0 h 384"/>
                <a:gd name="T2" fmla="*/ 57 w 57"/>
                <a:gd name="T3" fmla="*/ 0 h 384"/>
                <a:gd name="T4" fmla="*/ 57 w 57"/>
                <a:gd name="T5" fmla="*/ 384 h 384"/>
                <a:gd name="T6" fmla="*/ 0 w 57"/>
                <a:gd name="T7" fmla="*/ 384 h 384"/>
                <a:gd name="T8" fmla="*/ 0 w 57"/>
                <a:gd name="T9" fmla="*/ 0 h 384"/>
                <a:gd name="T10" fmla="*/ 0 w 57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384"/>
                <a:gd name="T20" fmla="*/ 57 w 57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384">
                  <a:moveTo>
                    <a:pt x="0" y="0"/>
                  </a:moveTo>
                  <a:lnTo>
                    <a:pt x="57" y="0"/>
                  </a:lnTo>
                  <a:lnTo>
                    <a:pt x="57" y="384"/>
                  </a:lnTo>
                  <a:lnTo>
                    <a:pt x="0" y="38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5" name="Freeform 260"/>
            <p:cNvSpPr>
              <a:spLocks noChangeArrowheads="1"/>
            </p:cNvSpPr>
            <p:nvPr/>
          </p:nvSpPr>
          <p:spPr bwMode="auto">
            <a:xfrm>
              <a:off x="509588" y="406400"/>
              <a:ext cx="130175" cy="15875"/>
            </a:xfrm>
            <a:custGeom>
              <a:avLst/>
              <a:gdLst>
                <a:gd name="T0" fmla="*/ 0 w 82"/>
                <a:gd name="T1" fmla="*/ 10 h 10"/>
                <a:gd name="T2" fmla="*/ 27 w 82"/>
                <a:gd name="T3" fmla="*/ 0 h 10"/>
                <a:gd name="T4" fmla="*/ 82 w 82"/>
                <a:gd name="T5" fmla="*/ 0 h 10"/>
                <a:gd name="T6" fmla="*/ 55 w 82"/>
                <a:gd name="T7" fmla="*/ 10 h 10"/>
                <a:gd name="T8" fmla="*/ 0 w 82"/>
                <a:gd name="T9" fmla="*/ 10 h 10"/>
                <a:gd name="T10" fmla="*/ 0 w 82"/>
                <a:gd name="T11" fmla="*/ 1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10"/>
                <a:gd name="T20" fmla="*/ 82 w 8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10">
                  <a:moveTo>
                    <a:pt x="0" y="10"/>
                  </a:moveTo>
                  <a:lnTo>
                    <a:pt x="27" y="0"/>
                  </a:lnTo>
                  <a:lnTo>
                    <a:pt x="82" y="0"/>
                  </a:lnTo>
                  <a:lnTo>
                    <a:pt x="55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6" name="Freeform 261"/>
            <p:cNvSpPr>
              <a:spLocks noChangeArrowheads="1"/>
            </p:cNvSpPr>
            <p:nvPr/>
          </p:nvSpPr>
          <p:spPr bwMode="auto">
            <a:xfrm>
              <a:off x="596900" y="406400"/>
              <a:ext cx="42863" cy="547688"/>
            </a:xfrm>
            <a:custGeom>
              <a:avLst/>
              <a:gdLst>
                <a:gd name="T0" fmla="*/ 0 w 27"/>
                <a:gd name="T1" fmla="*/ 10 h 345"/>
                <a:gd name="T2" fmla="*/ 27 w 27"/>
                <a:gd name="T3" fmla="*/ 0 h 345"/>
                <a:gd name="T4" fmla="*/ 27 w 27"/>
                <a:gd name="T5" fmla="*/ 335 h 345"/>
                <a:gd name="T6" fmla="*/ 0 w 27"/>
                <a:gd name="T7" fmla="*/ 345 h 345"/>
                <a:gd name="T8" fmla="*/ 0 w 27"/>
                <a:gd name="T9" fmla="*/ 10 h 345"/>
                <a:gd name="T10" fmla="*/ 0 w 27"/>
                <a:gd name="T11" fmla="*/ 10 h 3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345"/>
                <a:gd name="T20" fmla="*/ 27 w 27"/>
                <a:gd name="T21" fmla="*/ 345 h 3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345">
                  <a:moveTo>
                    <a:pt x="0" y="10"/>
                  </a:moveTo>
                  <a:lnTo>
                    <a:pt x="27" y="0"/>
                  </a:lnTo>
                  <a:lnTo>
                    <a:pt x="27" y="335"/>
                  </a:lnTo>
                  <a:lnTo>
                    <a:pt x="0" y="345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7" name="Freeform 262"/>
            <p:cNvSpPr>
              <a:spLocks noChangeArrowheads="1"/>
            </p:cNvSpPr>
            <p:nvPr/>
          </p:nvSpPr>
          <p:spPr bwMode="auto">
            <a:xfrm>
              <a:off x="509588" y="422275"/>
              <a:ext cx="87313" cy="531813"/>
            </a:xfrm>
            <a:custGeom>
              <a:avLst/>
              <a:gdLst>
                <a:gd name="T0" fmla="*/ 0 w 55"/>
                <a:gd name="T1" fmla="*/ 0 h 335"/>
                <a:gd name="T2" fmla="*/ 55 w 55"/>
                <a:gd name="T3" fmla="*/ 0 h 335"/>
                <a:gd name="T4" fmla="*/ 55 w 55"/>
                <a:gd name="T5" fmla="*/ 335 h 335"/>
                <a:gd name="T6" fmla="*/ 0 w 55"/>
                <a:gd name="T7" fmla="*/ 335 h 335"/>
                <a:gd name="T8" fmla="*/ 0 w 55"/>
                <a:gd name="T9" fmla="*/ 0 h 335"/>
                <a:gd name="T10" fmla="*/ 0 w 55"/>
                <a:gd name="T11" fmla="*/ 0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335"/>
                <a:gd name="T20" fmla="*/ 55 w 55"/>
                <a:gd name="T21" fmla="*/ 335 h 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335">
                  <a:moveTo>
                    <a:pt x="0" y="0"/>
                  </a:moveTo>
                  <a:lnTo>
                    <a:pt x="55" y="0"/>
                  </a:lnTo>
                  <a:lnTo>
                    <a:pt x="55" y="335"/>
                  </a:lnTo>
                  <a:lnTo>
                    <a:pt x="0" y="3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8" name="Freeform 263"/>
            <p:cNvSpPr>
              <a:spLocks noChangeArrowheads="1"/>
            </p:cNvSpPr>
            <p:nvPr/>
          </p:nvSpPr>
          <p:spPr bwMode="auto">
            <a:xfrm>
              <a:off x="671513" y="195263"/>
              <a:ext cx="130175" cy="15875"/>
            </a:xfrm>
            <a:custGeom>
              <a:avLst/>
              <a:gdLst>
                <a:gd name="T0" fmla="*/ 0 w 82"/>
                <a:gd name="T1" fmla="*/ 10 h 10"/>
                <a:gd name="T2" fmla="*/ 27 w 82"/>
                <a:gd name="T3" fmla="*/ 0 h 10"/>
                <a:gd name="T4" fmla="*/ 82 w 82"/>
                <a:gd name="T5" fmla="*/ 0 h 10"/>
                <a:gd name="T6" fmla="*/ 56 w 82"/>
                <a:gd name="T7" fmla="*/ 10 h 10"/>
                <a:gd name="T8" fmla="*/ 0 w 82"/>
                <a:gd name="T9" fmla="*/ 10 h 10"/>
                <a:gd name="T10" fmla="*/ 0 w 82"/>
                <a:gd name="T11" fmla="*/ 1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10"/>
                <a:gd name="T20" fmla="*/ 82 w 8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10">
                  <a:moveTo>
                    <a:pt x="0" y="10"/>
                  </a:moveTo>
                  <a:lnTo>
                    <a:pt x="27" y="0"/>
                  </a:lnTo>
                  <a:lnTo>
                    <a:pt x="82" y="0"/>
                  </a:lnTo>
                  <a:lnTo>
                    <a:pt x="56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9" name="Freeform 264"/>
            <p:cNvSpPr>
              <a:spLocks noChangeArrowheads="1"/>
            </p:cNvSpPr>
            <p:nvPr/>
          </p:nvSpPr>
          <p:spPr bwMode="auto">
            <a:xfrm>
              <a:off x="760413" y="195263"/>
              <a:ext cx="41275" cy="758825"/>
            </a:xfrm>
            <a:custGeom>
              <a:avLst/>
              <a:gdLst>
                <a:gd name="T0" fmla="*/ 0 w 26"/>
                <a:gd name="T1" fmla="*/ 10 h 478"/>
                <a:gd name="T2" fmla="*/ 26 w 26"/>
                <a:gd name="T3" fmla="*/ 0 h 478"/>
                <a:gd name="T4" fmla="*/ 26 w 26"/>
                <a:gd name="T5" fmla="*/ 468 h 478"/>
                <a:gd name="T6" fmla="*/ 0 w 26"/>
                <a:gd name="T7" fmla="*/ 478 h 478"/>
                <a:gd name="T8" fmla="*/ 0 w 26"/>
                <a:gd name="T9" fmla="*/ 10 h 478"/>
                <a:gd name="T10" fmla="*/ 0 w 26"/>
                <a:gd name="T11" fmla="*/ 10 h 4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478"/>
                <a:gd name="T20" fmla="*/ 26 w 26"/>
                <a:gd name="T21" fmla="*/ 478 h 4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478">
                  <a:moveTo>
                    <a:pt x="0" y="10"/>
                  </a:moveTo>
                  <a:lnTo>
                    <a:pt x="26" y="0"/>
                  </a:lnTo>
                  <a:lnTo>
                    <a:pt x="26" y="468"/>
                  </a:lnTo>
                  <a:lnTo>
                    <a:pt x="0" y="478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0" name="Freeform 265"/>
            <p:cNvSpPr>
              <a:spLocks noChangeArrowheads="1"/>
            </p:cNvSpPr>
            <p:nvPr/>
          </p:nvSpPr>
          <p:spPr bwMode="auto">
            <a:xfrm>
              <a:off x="671513" y="211138"/>
              <a:ext cx="88900" cy="742950"/>
            </a:xfrm>
            <a:custGeom>
              <a:avLst/>
              <a:gdLst>
                <a:gd name="T0" fmla="*/ 0 w 56"/>
                <a:gd name="T1" fmla="*/ 0 h 468"/>
                <a:gd name="T2" fmla="*/ 56 w 56"/>
                <a:gd name="T3" fmla="*/ 0 h 468"/>
                <a:gd name="T4" fmla="*/ 56 w 56"/>
                <a:gd name="T5" fmla="*/ 468 h 468"/>
                <a:gd name="T6" fmla="*/ 0 w 56"/>
                <a:gd name="T7" fmla="*/ 468 h 468"/>
                <a:gd name="T8" fmla="*/ 0 w 56"/>
                <a:gd name="T9" fmla="*/ 0 h 468"/>
                <a:gd name="T10" fmla="*/ 0 w 56"/>
                <a:gd name="T11" fmla="*/ 0 h 4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"/>
                <a:gd name="T19" fmla="*/ 0 h 468"/>
                <a:gd name="T20" fmla="*/ 56 w 56"/>
                <a:gd name="T21" fmla="*/ 468 h 4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" h="468">
                  <a:moveTo>
                    <a:pt x="0" y="0"/>
                  </a:moveTo>
                  <a:lnTo>
                    <a:pt x="56" y="0"/>
                  </a:lnTo>
                  <a:lnTo>
                    <a:pt x="56" y="468"/>
                  </a:lnTo>
                  <a:lnTo>
                    <a:pt x="0" y="4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1" name="Freeform 266"/>
            <p:cNvSpPr>
              <a:spLocks noChangeArrowheads="1"/>
            </p:cNvSpPr>
            <p:nvPr/>
          </p:nvSpPr>
          <p:spPr bwMode="auto">
            <a:xfrm>
              <a:off x="835025" y="590550"/>
              <a:ext cx="128588" cy="17463"/>
            </a:xfrm>
            <a:custGeom>
              <a:avLst/>
              <a:gdLst>
                <a:gd name="T0" fmla="*/ 0 w 81"/>
                <a:gd name="T1" fmla="*/ 11 h 11"/>
                <a:gd name="T2" fmla="*/ 26 w 81"/>
                <a:gd name="T3" fmla="*/ 0 h 11"/>
                <a:gd name="T4" fmla="*/ 81 w 81"/>
                <a:gd name="T5" fmla="*/ 0 h 11"/>
                <a:gd name="T6" fmla="*/ 55 w 81"/>
                <a:gd name="T7" fmla="*/ 11 h 11"/>
                <a:gd name="T8" fmla="*/ 0 w 81"/>
                <a:gd name="T9" fmla="*/ 11 h 11"/>
                <a:gd name="T10" fmla="*/ 0 w 81"/>
                <a:gd name="T11" fmla="*/ 1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11"/>
                <a:gd name="T20" fmla="*/ 81 w 81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11">
                  <a:moveTo>
                    <a:pt x="0" y="11"/>
                  </a:moveTo>
                  <a:lnTo>
                    <a:pt x="26" y="0"/>
                  </a:lnTo>
                  <a:lnTo>
                    <a:pt x="81" y="0"/>
                  </a:lnTo>
                  <a:lnTo>
                    <a:pt x="55" y="11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2" name="Freeform 267"/>
            <p:cNvSpPr>
              <a:spLocks noChangeArrowheads="1"/>
            </p:cNvSpPr>
            <p:nvPr/>
          </p:nvSpPr>
          <p:spPr bwMode="auto">
            <a:xfrm>
              <a:off x="922338" y="590550"/>
              <a:ext cx="41275" cy="363538"/>
            </a:xfrm>
            <a:custGeom>
              <a:avLst/>
              <a:gdLst>
                <a:gd name="T0" fmla="*/ 0 w 26"/>
                <a:gd name="T1" fmla="*/ 11 h 229"/>
                <a:gd name="T2" fmla="*/ 26 w 26"/>
                <a:gd name="T3" fmla="*/ 0 h 229"/>
                <a:gd name="T4" fmla="*/ 26 w 26"/>
                <a:gd name="T5" fmla="*/ 219 h 229"/>
                <a:gd name="T6" fmla="*/ 0 w 26"/>
                <a:gd name="T7" fmla="*/ 229 h 229"/>
                <a:gd name="T8" fmla="*/ 0 w 26"/>
                <a:gd name="T9" fmla="*/ 11 h 229"/>
                <a:gd name="T10" fmla="*/ 0 w 26"/>
                <a:gd name="T11" fmla="*/ 11 h 2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229"/>
                <a:gd name="T20" fmla="*/ 26 w 26"/>
                <a:gd name="T21" fmla="*/ 229 h 2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229">
                  <a:moveTo>
                    <a:pt x="0" y="11"/>
                  </a:moveTo>
                  <a:lnTo>
                    <a:pt x="26" y="0"/>
                  </a:lnTo>
                  <a:lnTo>
                    <a:pt x="26" y="219"/>
                  </a:lnTo>
                  <a:lnTo>
                    <a:pt x="0" y="229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3" name="Freeform 268"/>
            <p:cNvSpPr>
              <a:spLocks noChangeArrowheads="1"/>
            </p:cNvSpPr>
            <p:nvPr/>
          </p:nvSpPr>
          <p:spPr bwMode="auto">
            <a:xfrm>
              <a:off x="835025" y="608013"/>
              <a:ext cx="87313" cy="346075"/>
            </a:xfrm>
            <a:custGeom>
              <a:avLst/>
              <a:gdLst>
                <a:gd name="T0" fmla="*/ 0 w 55"/>
                <a:gd name="T1" fmla="*/ 0 h 218"/>
                <a:gd name="T2" fmla="*/ 55 w 55"/>
                <a:gd name="T3" fmla="*/ 0 h 218"/>
                <a:gd name="T4" fmla="*/ 55 w 55"/>
                <a:gd name="T5" fmla="*/ 218 h 218"/>
                <a:gd name="T6" fmla="*/ 0 w 55"/>
                <a:gd name="T7" fmla="*/ 218 h 218"/>
                <a:gd name="T8" fmla="*/ 0 w 55"/>
                <a:gd name="T9" fmla="*/ 0 h 218"/>
                <a:gd name="T10" fmla="*/ 0 w 55"/>
                <a:gd name="T11" fmla="*/ 0 h 2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218"/>
                <a:gd name="T20" fmla="*/ 55 w 55"/>
                <a:gd name="T21" fmla="*/ 218 h 2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218">
                  <a:moveTo>
                    <a:pt x="0" y="0"/>
                  </a:moveTo>
                  <a:lnTo>
                    <a:pt x="55" y="0"/>
                  </a:lnTo>
                  <a:lnTo>
                    <a:pt x="55" y="218"/>
                  </a:lnTo>
                  <a:lnTo>
                    <a:pt x="0" y="2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94" name="组合 318"/>
          <p:cNvGrpSpPr/>
          <p:nvPr/>
        </p:nvGrpSpPr>
        <p:grpSpPr bwMode="auto">
          <a:xfrm>
            <a:off x="2927350" y="5421313"/>
            <a:ext cx="442913" cy="442912"/>
            <a:chOff x="0" y="0"/>
            <a:chExt cx="1149350" cy="1149350"/>
          </a:xfrm>
        </p:grpSpPr>
        <p:sp>
          <p:nvSpPr>
            <p:cNvPr id="39195" name="Oval 5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6" name="Freeform 269"/>
            <p:cNvSpPr>
              <a:spLocks noChangeArrowheads="1"/>
            </p:cNvSpPr>
            <p:nvPr/>
          </p:nvSpPr>
          <p:spPr bwMode="auto">
            <a:xfrm>
              <a:off x="331788" y="288925"/>
              <a:ext cx="788988" cy="860425"/>
            </a:xfrm>
            <a:custGeom>
              <a:avLst/>
              <a:gdLst>
                <a:gd name="T0" fmla="*/ 140 w 243"/>
                <a:gd name="T1" fmla="*/ 44 h 265"/>
                <a:gd name="T2" fmla="*/ 243 w 243"/>
                <a:gd name="T3" fmla="*/ 146 h 265"/>
                <a:gd name="T4" fmla="*/ 75 w 243"/>
                <a:gd name="T5" fmla="*/ 265 h 265"/>
                <a:gd name="T6" fmla="*/ 53 w 243"/>
                <a:gd name="T7" fmla="*/ 264 h 265"/>
                <a:gd name="T8" fmla="*/ 0 w 243"/>
                <a:gd name="T9" fmla="*/ 210 h 265"/>
                <a:gd name="T10" fmla="*/ 3 w 243"/>
                <a:gd name="T11" fmla="*/ 99 h 265"/>
                <a:gd name="T12" fmla="*/ 17 w 243"/>
                <a:gd name="T13" fmla="*/ 101 h 265"/>
                <a:gd name="T14" fmla="*/ 20 w 243"/>
                <a:gd name="T15" fmla="*/ 36 h 265"/>
                <a:gd name="T16" fmla="*/ 60 w 243"/>
                <a:gd name="T17" fmla="*/ 77 h 265"/>
                <a:gd name="T18" fmla="*/ 61 w 243"/>
                <a:gd name="T19" fmla="*/ 62 h 265"/>
                <a:gd name="T20" fmla="*/ 101 w 243"/>
                <a:gd name="T21" fmla="*/ 103 h 265"/>
                <a:gd name="T22" fmla="*/ 102 w 243"/>
                <a:gd name="T23" fmla="*/ 98 h 265"/>
                <a:gd name="T24" fmla="*/ 4 w 243"/>
                <a:gd name="T25" fmla="*/ 0 h 265"/>
                <a:gd name="T26" fmla="*/ 36 w 243"/>
                <a:gd name="T27" fmla="*/ 6 h 265"/>
                <a:gd name="T28" fmla="*/ 127 w 243"/>
                <a:gd name="T29" fmla="*/ 72 h 265"/>
                <a:gd name="T30" fmla="*/ 140 w 243"/>
                <a:gd name="T31" fmla="*/ 44 h 2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3"/>
                <a:gd name="T49" fmla="*/ 0 h 265"/>
                <a:gd name="T50" fmla="*/ 243 w 243"/>
                <a:gd name="T51" fmla="*/ 265 h 26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3" h="265">
                  <a:moveTo>
                    <a:pt x="140" y="44"/>
                  </a:moveTo>
                  <a:cubicBezTo>
                    <a:pt x="243" y="146"/>
                    <a:pt x="243" y="146"/>
                    <a:pt x="243" y="146"/>
                  </a:cubicBezTo>
                  <a:cubicBezTo>
                    <a:pt x="219" y="215"/>
                    <a:pt x="153" y="265"/>
                    <a:pt x="75" y="265"/>
                  </a:cubicBezTo>
                  <a:cubicBezTo>
                    <a:pt x="68" y="265"/>
                    <a:pt x="60" y="265"/>
                    <a:pt x="53" y="264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127" y="72"/>
                    <a:pt x="127" y="72"/>
                    <a:pt x="127" y="72"/>
                  </a:cubicBezTo>
                  <a:cubicBezTo>
                    <a:pt x="140" y="44"/>
                    <a:pt x="140" y="44"/>
                    <a:pt x="140" y="44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7" name="Freeform 270"/>
            <p:cNvSpPr>
              <a:spLocks noChangeArrowheads="1"/>
            </p:cNvSpPr>
            <p:nvPr/>
          </p:nvSpPr>
          <p:spPr bwMode="auto">
            <a:xfrm>
              <a:off x="730250" y="668338"/>
              <a:ext cx="65088" cy="303213"/>
            </a:xfrm>
            <a:custGeom>
              <a:avLst/>
              <a:gdLst>
                <a:gd name="T0" fmla="*/ 0 w 41"/>
                <a:gd name="T1" fmla="*/ 191 h 191"/>
                <a:gd name="T2" fmla="*/ 0 w 41"/>
                <a:gd name="T3" fmla="*/ 0 h 191"/>
                <a:gd name="T4" fmla="*/ 41 w 41"/>
                <a:gd name="T5" fmla="*/ 0 h 191"/>
                <a:gd name="T6" fmla="*/ 41 w 41"/>
                <a:gd name="T7" fmla="*/ 191 h 191"/>
                <a:gd name="T8" fmla="*/ 0 w 41"/>
                <a:gd name="T9" fmla="*/ 191 h 191"/>
                <a:gd name="T10" fmla="*/ 0 w 41"/>
                <a:gd name="T11" fmla="*/ 191 h 1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191"/>
                <a:gd name="T20" fmla="*/ 41 w 41"/>
                <a:gd name="T21" fmla="*/ 191 h 19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191">
                  <a:moveTo>
                    <a:pt x="0" y="191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191"/>
                  </a:lnTo>
                  <a:lnTo>
                    <a:pt x="0" y="191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8" name="Freeform 271"/>
            <p:cNvSpPr>
              <a:spLocks noChangeArrowheads="1"/>
            </p:cNvSpPr>
            <p:nvPr/>
          </p:nvSpPr>
          <p:spPr bwMode="auto">
            <a:xfrm>
              <a:off x="596900" y="577850"/>
              <a:ext cx="65088" cy="393700"/>
            </a:xfrm>
            <a:custGeom>
              <a:avLst/>
              <a:gdLst>
                <a:gd name="T0" fmla="*/ 0 w 41"/>
                <a:gd name="T1" fmla="*/ 248 h 248"/>
                <a:gd name="T2" fmla="*/ 0 w 41"/>
                <a:gd name="T3" fmla="*/ 0 h 248"/>
                <a:gd name="T4" fmla="*/ 41 w 41"/>
                <a:gd name="T5" fmla="*/ 0 h 248"/>
                <a:gd name="T6" fmla="*/ 41 w 41"/>
                <a:gd name="T7" fmla="*/ 248 h 248"/>
                <a:gd name="T8" fmla="*/ 0 w 41"/>
                <a:gd name="T9" fmla="*/ 248 h 248"/>
                <a:gd name="T10" fmla="*/ 0 w 41"/>
                <a:gd name="T11" fmla="*/ 248 h 2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248"/>
                <a:gd name="T20" fmla="*/ 41 w 41"/>
                <a:gd name="T21" fmla="*/ 248 h 2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248">
                  <a:moveTo>
                    <a:pt x="0" y="248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248"/>
                  </a:lnTo>
                  <a:lnTo>
                    <a:pt x="0" y="248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9" name="Freeform 272"/>
            <p:cNvSpPr>
              <a:spLocks noChangeArrowheads="1"/>
            </p:cNvSpPr>
            <p:nvPr/>
          </p:nvSpPr>
          <p:spPr bwMode="auto">
            <a:xfrm>
              <a:off x="463550" y="490538"/>
              <a:ext cx="65088" cy="481013"/>
            </a:xfrm>
            <a:custGeom>
              <a:avLst/>
              <a:gdLst>
                <a:gd name="T0" fmla="*/ 0 w 41"/>
                <a:gd name="T1" fmla="*/ 303 h 303"/>
                <a:gd name="T2" fmla="*/ 0 w 41"/>
                <a:gd name="T3" fmla="*/ 0 h 303"/>
                <a:gd name="T4" fmla="*/ 41 w 41"/>
                <a:gd name="T5" fmla="*/ 0 h 303"/>
                <a:gd name="T6" fmla="*/ 41 w 41"/>
                <a:gd name="T7" fmla="*/ 303 h 303"/>
                <a:gd name="T8" fmla="*/ 0 w 41"/>
                <a:gd name="T9" fmla="*/ 303 h 303"/>
                <a:gd name="T10" fmla="*/ 0 w 41"/>
                <a:gd name="T11" fmla="*/ 303 h 30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303"/>
                <a:gd name="T20" fmla="*/ 41 w 41"/>
                <a:gd name="T21" fmla="*/ 303 h 30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303">
                  <a:moveTo>
                    <a:pt x="0" y="303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303"/>
                  </a:lnTo>
                  <a:lnTo>
                    <a:pt x="0" y="303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0" name="Freeform 273"/>
            <p:cNvSpPr>
              <a:spLocks noChangeArrowheads="1"/>
            </p:cNvSpPr>
            <p:nvPr/>
          </p:nvSpPr>
          <p:spPr bwMode="auto">
            <a:xfrm>
              <a:off x="331788" y="406400"/>
              <a:ext cx="65088" cy="565150"/>
            </a:xfrm>
            <a:custGeom>
              <a:avLst/>
              <a:gdLst>
                <a:gd name="T0" fmla="*/ 0 w 41"/>
                <a:gd name="T1" fmla="*/ 356 h 356"/>
                <a:gd name="T2" fmla="*/ 0 w 41"/>
                <a:gd name="T3" fmla="*/ 0 h 356"/>
                <a:gd name="T4" fmla="*/ 41 w 41"/>
                <a:gd name="T5" fmla="*/ 0 h 356"/>
                <a:gd name="T6" fmla="*/ 41 w 41"/>
                <a:gd name="T7" fmla="*/ 356 h 356"/>
                <a:gd name="T8" fmla="*/ 0 w 41"/>
                <a:gd name="T9" fmla="*/ 356 h 356"/>
                <a:gd name="T10" fmla="*/ 0 w 41"/>
                <a:gd name="T11" fmla="*/ 356 h 3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356"/>
                <a:gd name="T20" fmla="*/ 41 w 41"/>
                <a:gd name="T21" fmla="*/ 356 h 3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356">
                  <a:moveTo>
                    <a:pt x="0" y="356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356"/>
                  </a:lnTo>
                  <a:lnTo>
                    <a:pt x="0" y="356"/>
                  </a:lnTo>
                  <a:lnTo>
                    <a:pt x="0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1" name="Freeform 275"/>
            <p:cNvSpPr>
              <a:spLocks noChangeArrowheads="1"/>
            </p:cNvSpPr>
            <p:nvPr/>
          </p:nvSpPr>
          <p:spPr bwMode="auto">
            <a:xfrm>
              <a:off x="344488" y="230188"/>
              <a:ext cx="493713" cy="334963"/>
            </a:xfrm>
            <a:custGeom>
              <a:avLst/>
              <a:gdLst>
                <a:gd name="T0" fmla="*/ 243 w 311"/>
                <a:gd name="T1" fmla="*/ 189 h 211"/>
                <a:gd name="T2" fmla="*/ 0 w 311"/>
                <a:gd name="T3" fmla="*/ 37 h 211"/>
                <a:gd name="T4" fmla="*/ 22 w 311"/>
                <a:gd name="T5" fmla="*/ 0 h 211"/>
                <a:gd name="T6" fmla="*/ 264 w 311"/>
                <a:gd name="T7" fmla="*/ 152 h 211"/>
                <a:gd name="T8" fmla="*/ 278 w 311"/>
                <a:gd name="T9" fmla="*/ 127 h 211"/>
                <a:gd name="T10" fmla="*/ 311 w 311"/>
                <a:gd name="T11" fmla="*/ 201 h 211"/>
                <a:gd name="T12" fmla="*/ 229 w 311"/>
                <a:gd name="T13" fmla="*/ 211 h 211"/>
                <a:gd name="T14" fmla="*/ 243 w 311"/>
                <a:gd name="T15" fmla="*/ 189 h 211"/>
                <a:gd name="T16" fmla="*/ 243 w 311"/>
                <a:gd name="T17" fmla="*/ 189 h 2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1"/>
                <a:gd name="T28" fmla="*/ 0 h 211"/>
                <a:gd name="T29" fmla="*/ 311 w 311"/>
                <a:gd name="T30" fmla="*/ 211 h 2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1" h="211">
                  <a:moveTo>
                    <a:pt x="243" y="189"/>
                  </a:moveTo>
                  <a:lnTo>
                    <a:pt x="0" y="37"/>
                  </a:lnTo>
                  <a:lnTo>
                    <a:pt x="22" y="0"/>
                  </a:lnTo>
                  <a:lnTo>
                    <a:pt x="264" y="152"/>
                  </a:lnTo>
                  <a:lnTo>
                    <a:pt x="278" y="127"/>
                  </a:lnTo>
                  <a:lnTo>
                    <a:pt x="311" y="201"/>
                  </a:lnTo>
                  <a:lnTo>
                    <a:pt x="229" y="211"/>
                  </a:lnTo>
                  <a:lnTo>
                    <a:pt x="243" y="189"/>
                  </a:lnTo>
                  <a:lnTo>
                    <a:pt x="243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02" name="组合 319"/>
          <p:cNvGrpSpPr/>
          <p:nvPr/>
        </p:nvGrpSpPr>
        <p:grpSpPr bwMode="auto">
          <a:xfrm>
            <a:off x="4113213" y="5421313"/>
            <a:ext cx="444500" cy="442912"/>
            <a:chOff x="0" y="0"/>
            <a:chExt cx="1150938" cy="1149350"/>
          </a:xfrm>
        </p:grpSpPr>
        <p:sp>
          <p:nvSpPr>
            <p:cNvPr id="39203" name="Oval 7"/>
            <p:cNvSpPr>
              <a:spLocks noChangeArrowheads="1"/>
            </p:cNvSpPr>
            <p:nvPr/>
          </p:nvSpPr>
          <p:spPr bwMode="auto">
            <a:xfrm>
              <a:off x="0" y="0"/>
              <a:ext cx="1150938" cy="1149350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4" name="Freeform 274"/>
            <p:cNvSpPr>
              <a:spLocks noChangeArrowheads="1"/>
            </p:cNvSpPr>
            <p:nvPr/>
          </p:nvSpPr>
          <p:spPr bwMode="auto">
            <a:xfrm>
              <a:off x="214313" y="403225"/>
              <a:ext cx="931863" cy="746125"/>
            </a:xfrm>
            <a:custGeom>
              <a:avLst/>
              <a:gdLst>
                <a:gd name="T0" fmla="*/ 222 w 287"/>
                <a:gd name="T1" fmla="*/ 3 h 230"/>
                <a:gd name="T2" fmla="*/ 287 w 287"/>
                <a:gd name="T3" fmla="*/ 69 h 230"/>
                <a:gd name="T4" fmla="*/ 111 w 287"/>
                <a:gd name="T5" fmla="*/ 230 h 230"/>
                <a:gd name="T6" fmla="*/ 59 w 287"/>
                <a:gd name="T7" fmla="*/ 223 h 230"/>
                <a:gd name="T8" fmla="*/ 0 w 287"/>
                <a:gd name="T9" fmla="*/ 163 h 230"/>
                <a:gd name="T10" fmla="*/ 31 w 287"/>
                <a:gd name="T11" fmla="*/ 0 h 230"/>
                <a:gd name="T12" fmla="*/ 97 w 287"/>
                <a:gd name="T13" fmla="*/ 66 h 230"/>
                <a:gd name="T14" fmla="*/ 107 w 287"/>
                <a:gd name="T15" fmla="*/ 19 h 230"/>
                <a:gd name="T16" fmla="*/ 175 w 287"/>
                <a:gd name="T17" fmla="*/ 87 h 230"/>
                <a:gd name="T18" fmla="*/ 183 w 287"/>
                <a:gd name="T19" fmla="*/ 56 h 230"/>
                <a:gd name="T20" fmla="*/ 194 w 287"/>
                <a:gd name="T21" fmla="*/ 67 h 230"/>
                <a:gd name="T22" fmla="*/ 196 w 287"/>
                <a:gd name="T23" fmla="*/ 10 h 230"/>
                <a:gd name="T24" fmla="*/ 222 w 287"/>
                <a:gd name="T25" fmla="*/ 3 h 2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7"/>
                <a:gd name="T40" fmla="*/ 0 h 230"/>
                <a:gd name="T41" fmla="*/ 287 w 287"/>
                <a:gd name="T42" fmla="*/ 230 h 23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7" h="230">
                  <a:moveTo>
                    <a:pt x="222" y="3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79" y="159"/>
                    <a:pt x="203" y="230"/>
                    <a:pt x="111" y="230"/>
                  </a:cubicBezTo>
                  <a:cubicBezTo>
                    <a:pt x="93" y="230"/>
                    <a:pt x="75" y="228"/>
                    <a:pt x="59" y="22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83" y="56"/>
                    <a:pt x="183" y="56"/>
                    <a:pt x="183" y="5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6" y="10"/>
                    <a:pt x="196" y="10"/>
                    <a:pt x="196" y="10"/>
                  </a:cubicBezTo>
                  <a:cubicBezTo>
                    <a:pt x="222" y="3"/>
                    <a:pt x="222" y="3"/>
                    <a:pt x="222" y="3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5" name="Freeform 276"/>
            <p:cNvSpPr>
              <a:spLocks noChangeArrowheads="1"/>
            </p:cNvSpPr>
            <p:nvPr/>
          </p:nvSpPr>
          <p:spPr bwMode="auto">
            <a:xfrm>
              <a:off x="338138" y="633413"/>
              <a:ext cx="101600" cy="298450"/>
            </a:xfrm>
            <a:custGeom>
              <a:avLst/>
              <a:gdLst>
                <a:gd name="T0" fmla="*/ 0 w 64"/>
                <a:gd name="T1" fmla="*/ 0 h 188"/>
                <a:gd name="T2" fmla="*/ 64 w 64"/>
                <a:gd name="T3" fmla="*/ 0 h 188"/>
                <a:gd name="T4" fmla="*/ 64 w 64"/>
                <a:gd name="T5" fmla="*/ 188 h 188"/>
                <a:gd name="T6" fmla="*/ 0 w 64"/>
                <a:gd name="T7" fmla="*/ 188 h 188"/>
                <a:gd name="T8" fmla="*/ 0 w 64"/>
                <a:gd name="T9" fmla="*/ 0 h 188"/>
                <a:gd name="T10" fmla="*/ 0 w 64"/>
                <a:gd name="T11" fmla="*/ 0 h 1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188"/>
                <a:gd name="T20" fmla="*/ 64 w 64"/>
                <a:gd name="T21" fmla="*/ 188 h 1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188">
                  <a:moveTo>
                    <a:pt x="0" y="0"/>
                  </a:moveTo>
                  <a:lnTo>
                    <a:pt x="64" y="0"/>
                  </a:lnTo>
                  <a:lnTo>
                    <a:pt x="64" y="188"/>
                  </a:lnTo>
                  <a:lnTo>
                    <a:pt x="0" y="18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6" name="Freeform 277"/>
            <p:cNvSpPr>
              <a:spLocks noChangeArrowheads="1"/>
            </p:cNvSpPr>
            <p:nvPr/>
          </p:nvSpPr>
          <p:spPr bwMode="auto">
            <a:xfrm>
              <a:off x="461963" y="465138"/>
              <a:ext cx="100013" cy="466725"/>
            </a:xfrm>
            <a:custGeom>
              <a:avLst/>
              <a:gdLst>
                <a:gd name="T0" fmla="*/ 0 w 63"/>
                <a:gd name="T1" fmla="*/ 0 h 294"/>
                <a:gd name="T2" fmla="*/ 63 w 63"/>
                <a:gd name="T3" fmla="*/ 0 h 294"/>
                <a:gd name="T4" fmla="*/ 63 w 63"/>
                <a:gd name="T5" fmla="*/ 294 h 294"/>
                <a:gd name="T6" fmla="*/ 0 w 63"/>
                <a:gd name="T7" fmla="*/ 294 h 294"/>
                <a:gd name="T8" fmla="*/ 0 w 63"/>
                <a:gd name="T9" fmla="*/ 0 h 294"/>
                <a:gd name="T10" fmla="*/ 0 w 63"/>
                <a:gd name="T11" fmla="*/ 0 h 2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"/>
                <a:gd name="T19" fmla="*/ 0 h 294"/>
                <a:gd name="T20" fmla="*/ 63 w 63"/>
                <a:gd name="T21" fmla="*/ 294 h 2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" h="294">
                  <a:moveTo>
                    <a:pt x="0" y="0"/>
                  </a:moveTo>
                  <a:lnTo>
                    <a:pt x="63" y="0"/>
                  </a:lnTo>
                  <a:lnTo>
                    <a:pt x="63" y="294"/>
                  </a:lnTo>
                  <a:lnTo>
                    <a:pt x="0" y="29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7" name="Freeform 278"/>
            <p:cNvSpPr>
              <a:spLocks noChangeArrowheads="1"/>
            </p:cNvSpPr>
            <p:nvPr/>
          </p:nvSpPr>
          <p:spPr bwMode="auto">
            <a:xfrm>
              <a:off x="585788" y="785813"/>
              <a:ext cx="100013" cy="146050"/>
            </a:xfrm>
            <a:custGeom>
              <a:avLst/>
              <a:gdLst>
                <a:gd name="T0" fmla="*/ 0 w 63"/>
                <a:gd name="T1" fmla="*/ 0 h 92"/>
                <a:gd name="T2" fmla="*/ 63 w 63"/>
                <a:gd name="T3" fmla="*/ 0 h 92"/>
                <a:gd name="T4" fmla="*/ 63 w 63"/>
                <a:gd name="T5" fmla="*/ 92 h 92"/>
                <a:gd name="T6" fmla="*/ 0 w 63"/>
                <a:gd name="T7" fmla="*/ 92 h 92"/>
                <a:gd name="T8" fmla="*/ 0 w 63"/>
                <a:gd name="T9" fmla="*/ 0 h 92"/>
                <a:gd name="T10" fmla="*/ 0 w 63"/>
                <a:gd name="T11" fmla="*/ 0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"/>
                <a:gd name="T19" fmla="*/ 0 h 92"/>
                <a:gd name="T20" fmla="*/ 63 w 63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" h="92">
                  <a:moveTo>
                    <a:pt x="0" y="0"/>
                  </a:moveTo>
                  <a:lnTo>
                    <a:pt x="63" y="0"/>
                  </a:lnTo>
                  <a:lnTo>
                    <a:pt x="63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8" name="Freeform 279"/>
            <p:cNvSpPr>
              <a:spLocks noChangeArrowheads="1"/>
            </p:cNvSpPr>
            <p:nvPr/>
          </p:nvSpPr>
          <p:spPr bwMode="auto">
            <a:xfrm>
              <a:off x="711200" y="584200"/>
              <a:ext cx="98425" cy="347663"/>
            </a:xfrm>
            <a:custGeom>
              <a:avLst/>
              <a:gdLst>
                <a:gd name="T0" fmla="*/ 0 w 62"/>
                <a:gd name="T1" fmla="*/ 0 h 219"/>
                <a:gd name="T2" fmla="*/ 62 w 62"/>
                <a:gd name="T3" fmla="*/ 0 h 219"/>
                <a:gd name="T4" fmla="*/ 62 w 62"/>
                <a:gd name="T5" fmla="*/ 219 h 219"/>
                <a:gd name="T6" fmla="*/ 0 w 62"/>
                <a:gd name="T7" fmla="*/ 219 h 219"/>
                <a:gd name="T8" fmla="*/ 0 w 62"/>
                <a:gd name="T9" fmla="*/ 0 h 219"/>
                <a:gd name="T10" fmla="*/ 0 w 62"/>
                <a:gd name="T11" fmla="*/ 0 h 2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219"/>
                <a:gd name="T20" fmla="*/ 62 w 62"/>
                <a:gd name="T21" fmla="*/ 219 h 2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219">
                  <a:moveTo>
                    <a:pt x="0" y="0"/>
                  </a:moveTo>
                  <a:lnTo>
                    <a:pt x="62" y="0"/>
                  </a:lnTo>
                  <a:lnTo>
                    <a:pt x="62" y="219"/>
                  </a:lnTo>
                  <a:lnTo>
                    <a:pt x="0" y="21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9" name="Freeform 280"/>
            <p:cNvSpPr>
              <a:spLocks noChangeArrowheads="1"/>
            </p:cNvSpPr>
            <p:nvPr/>
          </p:nvSpPr>
          <p:spPr bwMode="auto">
            <a:xfrm>
              <a:off x="835025" y="412750"/>
              <a:ext cx="101600" cy="519113"/>
            </a:xfrm>
            <a:custGeom>
              <a:avLst/>
              <a:gdLst>
                <a:gd name="T0" fmla="*/ 0 w 64"/>
                <a:gd name="T1" fmla="*/ 0 h 327"/>
                <a:gd name="T2" fmla="*/ 64 w 64"/>
                <a:gd name="T3" fmla="*/ 0 h 327"/>
                <a:gd name="T4" fmla="*/ 64 w 64"/>
                <a:gd name="T5" fmla="*/ 327 h 327"/>
                <a:gd name="T6" fmla="*/ 0 w 64"/>
                <a:gd name="T7" fmla="*/ 327 h 327"/>
                <a:gd name="T8" fmla="*/ 0 w 64"/>
                <a:gd name="T9" fmla="*/ 0 h 327"/>
                <a:gd name="T10" fmla="*/ 0 w 64"/>
                <a:gd name="T11" fmla="*/ 0 h 3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327"/>
                <a:gd name="T20" fmla="*/ 64 w 64"/>
                <a:gd name="T21" fmla="*/ 327 h 3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327">
                  <a:moveTo>
                    <a:pt x="0" y="0"/>
                  </a:moveTo>
                  <a:lnTo>
                    <a:pt x="64" y="0"/>
                  </a:lnTo>
                  <a:lnTo>
                    <a:pt x="64" y="327"/>
                  </a:lnTo>
                  <a:lnTo>
                    <a:pt x="0" y="3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0" name="Freeform 281"/>
            <p:cNvSpPr>
              <a:spLocks noChangeArrowheads="1"/>
            </p:cNvSpPr>
            <p:nvPr/>
          </p:nvSpPr>
          <p:spPr bwMode="auto">
            <a:xfrm>
              <a:off x="214313" y="403225"/>
              <a:ext cx="101600" cy="528638"/>
            </a:xfrm>
            <a:custGeom>
              <a:avLst/>
              <a:gdLst>
                <a:gd name="T0" fmla="*/ 0 w 64"/>
                <a:gd name="T1" fmla="*/ 0 h 333"/>
                <a:gd name="T2" fmla="*/ 64 w 64"/>
                <a:gd name="T3" fmla="*/ 0 h 333"/>
                <a:gd name="T4" fmla="*/ 64 w 64"/>
                <a:gd name="T5" fmla="*/ 333 h 333"/>
                <a:gd name="T6" fmla="*/ 0 w 64"/>
                <a:gd name="T7" fmla="*/ 333 h 333"/>
                <a:gd name="T8" fmla="*/ 0 w 64"/>
                <a:gd name="T9" fmla="*/ 0 h 333"/>
                <a:gd name="T10" fmla="*/ 0 w 64"/>
                <a:gd name="T11" fmla="*/ 0 h 3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333"/>
                <a:gd name="T20" fmla="*/ 64 w 64"/>
                <a:gd name="T21" fmla="*/ 333 h 3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333">
                  <a:moveTo>
                    <a:pt x="0" y="0"/>
                  </a:moveTo>
                  <a:lnTo>
                    <a:pt x="64" y="0"/>
                  </a:lnTo>
                  <a:lnTo>
                    <a:pt x="64" y="333"/>
                  </a:lnTo>
                  <a:lnTo>
                    <a:pt x="0" y="3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11" name="组合 316"/>
          <p:cNvGrpSpPr/>
          <p:nvPr/>
        </p:nvGrpSpPr>
        <p:grpSpPr bwMode="auto">
          <a:xfrm>
            <a:off x="6486525" y="5421313"/>
            <a:ext cx="444500" cy="442912"/>
            <a:chOff x="0" y="0"/>
            <a:chExt cx="1154113" cy="1149350"/>
          </a:xfrm>
        </p:grpSpPr>
        <p:sp>
          <p:nvSpPr>
            <p:cNvPr id="39212" name="Oval 11"/>
            <p:cNvSpPr>
              <a:spLocks noChangeArrowheads="1"/>
            </p:cNvSpPr>
            <p:nvPr/>
          </p:nvSpPr>
          <p:spPr bwMode="auto">
            <a:xfrm>
              <a:off x="0" y="0"/>
              <a:ext cx="1154113" cy="1149350"/>
            </a:xfrm>
            <a:prstGeom prst="ellipse">
              <a:avLst/>
            </a:pr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3" name="Freeform 282"/>
            <p:cNvSpPr>
              <a:spLocks noChangeArrowheads="1"/>
            </p:cNvSpPr>
            <p:nvPr/>
          </p:nvSpPr>
          <p:spPr bwMode="auto">
            <a:xfrm>
              <a:off x="303212" y="295275"/>
              <a:ext cx="842963" cy="850900"/>
            </a:xfrm>
            <a:custGeom>
              <a:avLst/>
              <a:gdLst>
                <a:gd name="T0" fmla="*/ 158 w 260"/>
                <a:gd name="T1" fmla="*/ 8 h 262"/>
                <a:gd name="T2" fmla="*/ 260 w 260"/>
                <a:gd name="T3" fmla="*/ 111 h 262"/>
                <a:gd name="T4" fmla="*/ 108 w 260"/>
                <a:gd name="T5" fmla="*/ 262 h 262"/>
                <a:gd name="T6" fmla="*/ 6 w 260"/>
                <a:gd name="T7" fmla="*/ 159 h 262"/>
                <a:gd name="T8" fmla="*/ 0 w 260"/>
                <a:gd name="T9" fmla="*/ 52 h 262"/>
                <a:gd name="T10" fmla="*/ 77 w 260"/>
                <a:gd name="T11" fmla="*/ 0 h 262"/>
                <a:gd name="T12" fmla="*/ 158 w 260"/>
                <a:gd name="T13" fmla="*/ 8 h 2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0"/>
                <a:gd name="T22" fmla="*/ 0 h 262"/>
                <a:gd name="T23" fmla="*/ 260 w 260"/>
                <a:gd name="T24" fmla="*/ 262 h 2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0" h="262">
                  <a:moveTo>
                    <a:pt x="158" y="8"/>
                  </a:moveTo>
                  <a:cubicBezTo>
                    <a:pt x="260" y="111"/>
                    <a:pt x="260" y="111"/>
                    <a:pt x="260" y="111"/>
                  </a:cubicBezTo>
                  <a:cubicBezTo>
                    <a:pt x="249" y="190"/>
                    <a:pt x="187" y="251"/>
                    <a:pt x="108" y="262"/>
                  </a:cubicBezTo>
                  <a:cubicBezTo>
                    <a:pt x="6" y="159"/>
                    <a:pt x="6" y="159"/>
                    <a:pt x="6" y="15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58" y="8"/>
                    <a:pt x="158" y="8"/>
                    <a:pt x="158" y="8"/>
                  </a:cubicBezTo>
                  <a:close/>
                </a:path>
              </a:pathLst>
            </a:custGeom>
            <a:solidFill>
              <a:srgbClr val="43AD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4" name="Freeform 283"/>
            <p:cNvSpPr>
              <a:spLocks noEditPoints="1" noChangeArrowheads="1"/>
            </p:cNvSpPr>
            <p:nvPr/>
          </p:nvSpPr>
          <p:spPr bwMode="auto">
            <a:xfrm>
              <a:off x="273050" y="269875"/>
              <a:ext cx="608013" cy="609600"/>
            </a:xfrm>
            <a:custGeom>
              <a:avLst/>
              <a:gdLst>
                <a:gd name="T0" fmla="*/ 94 w 187"/>
                <a:gd name="T1" fmla="*/ 0 h 188"/>
                <a:gd name="T2" fmla="*/ 187 w 187"/>
                <a:gd name="T3" fmla="*/ 94 h 188"/>
                <a:gd name="T4" fmla="*/ 94 w 187"/>
                <a:gd name="T5" fmla="*/ 188 h 188"/>
                <a:gd name="T6" fmla="*/ 0 w 187"/>
                <a:gd name="T7" fmla="*/ 94 h 188"/>
                <a:gd name="T8" fmla="*/ 94 w 187"/>
                <a:gd name="T9" fmla="*/ 0 h 188"/>
                <a:gd name="T10" fmla="*/ 94 w 187"/>
                <a:gd name="T11" fmla="*/ 47 h 188"/>
                <a:gd name="T12" fmla="*/ 141 w 187"/>
                <a:gd name="T13" fmla="*/ 94 h 188"/>
                <a:gd name="T14" fmla="*/ 94 w 187"/>
                <a:gd name="T15" fmla="*/ 141 h 188"/>
                <a:gd name="T16" fmla="*/ 46 w 187"/>
                <a:gd name="T17" fmla="*/ 94 h 188"/>
                <a:gd name="T18" fmla="*/ 94 w 187"/>
                <a:gd name="T19" fmla="*/ 47 h 18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188"/>
                <a:gd name="T32" fmla="*/ 187 w 187"/>
                <a:gd name="T33" fmla="*/ 188 h 18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188">
                  <a:moveTo>
                    <a:pt x="94" y="0"/>
                  </a:moveTo>
                  <a:cubicBezTo>
                    <a:pt x="145" y="0"/>
                    <a:pt x="187" y="42"/>
                    <a:pt x="187" y="94"/>
                  </a:cubicBezTo>
                  <a:cubicBezTo>
                    <a:pt x="187" y="146"/>
                    <a:pt x="145" y="188"/>
                    <a:pt x="94" y="188"/>
                  </a:cubicBezTo>
                  <a:cubicBezTo>
                    <a:pt x="42" y="188"/>
                    <a:pt x="0" y="146"/>
                    <a:pt x="0" y="94"/>
                  </a:cubicBezTo>
                  <a:cubicBezTo>
                    <a:pt x="0" y="42"/>
                    <a:pt x="42" y="0"/>
                    <a:pt x="94" y="0"/>
                  </a:cubicBezTo>
                  <a:close/>
                  <a:moveTo>
                    <a:pt x="94" y="47"/>
                  </a:moveTo>
                  <a:cubicBezTo>
                    <a:pt x="120" y="47"/>
                    <a:pt x="141" y="68"/>
                    <a:pt x="141" y="94"/>
                  </a:cubicBezTo>
                  <a:cubicBezTo>
                    <a:pt x="141" y="120"/>
                    <a:pt x="120" y="141"/>
                    <a:pt x="94" y="141"/>
                  </a:cubicBezTo>
                  <a:cubicBezTo>
                    <a:pt x="68" y="141"/>
                    <a:pt x="46" y="120"/>
                    <a:pt x="46" y="94"/>
                  </a:cubicBezTo>
                  <a:cubicBezTo>
                    <a:pt x="46" y="68"/>
                    <a:pt x="68" y="47"/>
                    <a:pt x="94" y="47"/>
                  </a:cubicBezTo>
                  <a:close/>
                </a:path>
              </a:pathLst>
            </a:custGeom>
            <a:solidFill>
              <a:srgbClr val="C735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5" name="Freeform 284"/>
            <p:cNvSpPr>
              <a:spLocks noEditPoints="1" noChangeArrowheads="1"/>
            </p:cNvSpPr>
            <p:nvPr/>
          </p:nvSpPr>
          <p:spPr bwMode="auto">
            <a:xfrm>
              <a:off x="228600" y="223838"/>
              <a:ext cx="696913" cy="701675"/>
            </a:xfrm>
            <a:custGeom>
              <a:avLst/>
              <a:gdLst>
                <a:gd name="T0" fmla="*/ 108 w 215"/>
                <a:gd name="T1" fmla="*/ 0 h 216"/>
                <a:gd name="T2" fmla="*/ 215 w 215"/>
                <a:gd name="T3" fmla="*/ 108 h 216"/>
                <a:gd name="T4" fmla="*/ 108 w 215"/>
                <a:gd name="T5" fmla="*/ 216 h 216"/>
                <a:gd name="T6" fmla="*/ 0 w 215"/>
                <a:gd name="T7" fmla="*/ 108 h 216"/>
                <a:gd name="T8" fmla="*/ 108 w 215"/>
                <a:gd name="T9" fmla="*/ 0 h 216"/>
                <a:gd name="T10" fmla="*/ 108 w 215"/>
                <a:gd name="T11" fmla="*/ 54 h 216"/>
                <a:gd name="T12" fmla="*/ 162 w 215"/>
                <a:gd name="T13" fmla="*/ 108 h 216"/>
                <a:gd name="T14" fmla="*/ 108 w 215"/>
                <a:gd name="T15" fmla="*/ 163 h 216"/>
                <a:gd name="T16" fmla="*/ 53 w 215"/>
                <a:gd name="T17" fmla="*/ 108 h 216"/>
                <a:gd name="T18" fmla="*/ 108 w 215"/>
                <a:gd name="T19" fmla="*/ 54 h 2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5"/>
                <a:gd name="T31" fmla="*/ 0 h 216"/>
                <a:gd name="T32" fmla="*/ 215 w 215"/>
                <a:gd name="T33" fmla="*/ 216 h 2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5" h="216">
                  <a:moveTo>
                    <a:pt x="108" y="0"/>
                  </a:moveTo>
                  <a:cubicBezTo>
                    <a:pt x="167" y="0"/>
                    <a:pt x="215" y="49"/>
                    <a:pt x="215" y="108"/>
                  </a:cubicBezTo>
                  <a:cubicBezTo>
                    <a:pt x="215" y="168"/>
                    <a:pt x="167" y="216"/>
                    <a:pt x="108" y="216"/>
                  </a:cubicBezTo>
                  <a:cubicBezTo>
                    <a:pt x="48" y="216"/>
                    <a:pt x="0" y="168"/>
                    <a:pt x="0" y="108"/>
                  </a:cubicBezTo>
                  <a:cubicBezTo>
                    <a:pt x="0" y="49"/>
                    <a:pt x="48" y="0"/>
                    <a:pt x="108" y="0"/>
                  </a:cubicBezTo>
                  <a:close/>
                  <a:moveTo>
                    <a:pt x="108" y="54"/>
                  </a:moveTo>
                  <a:cubicBezTo>
                    <a:pt x="138" y="54"/>
                    <a:pt x="162" y="78"/>
                    <a:pt x="162" y="108"/>
                  </a:cubicBezTo>
                  <a:cubicBezTo>
                    <a:pt x="162" y="138"/>
                    <a:pt x="138" y="163"/>
                    <a:pt x="108" y="163"/>
                  </a:cubicBezTo>
                  <a:cubicBezTo>
                    <a:pt x="78" y="163"/>
                    <a:pt x="53" y="138"/>
                    <a:pt x="53" y="108"/>
                  </a:cubicBezTo>
                  <a:cubicBezTo>
                    <a:pt x="53" y="78"/>
                    <a:pt x="78" y="54"/>
                    <a:pt x="108" y="54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6" name="Freeform 285"/>
            <p:cNvSpPr>
              <a:spLocks noChangeArrowheads="1"/>
            </p:cNvSpPr>
            <p:nvPr/>
          </p:nvSpPr>
          <p:spPr bwMode="auto">
            <a:xfrm>
              <a:off x="434975" y="223838"/>
              <a:ext cx="279400" cy="188913"/>
            </a:xfrm>
            <a:custGeom>
              <a:avLst/>
              <a:gdLst>
                <a:gd name="T0" fmla="*/ 86 w 86"/>
                <a:gd name="T1" fmla="*/ 9 h 58"/>
                <a:gd name="T2" fmla="*/ 65 w 86"/>
                <a:gd name="T3" fmla="*/ 58 h 58"/>
                <a:gd name="T4" fmla="*/ 44 w 86"/>
                <a:gd name="T5" fmla="*/ 54 h 58"/>
                <a:gd name="T6" fmla="*/ 21 w 86"/>
                <a:gd name="T7" fmla="*/ 58 h 58"/>
                <a:gd name="T8" fmla="*/ 0 w 86"/>
                <a:gd name="T9" fmla="*/ 10 h 58"/>
                <a:gd name="T10" fmla="*/ 44 w 86"/>
                <a:gd name="T11" fmla="*/ 0 h 58"/>
                <a:gd name="T12" fmla="*/ 86 w 86"/>
                <a:gd name="T13" fmla="*/ 9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6"/>
                <a:gd name="T22" fmla="*/ 0 h 58"/>
                <a:gd name="T23" fmla="*/ 86 w 86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6" h="58">
                  <a:moveTo>
                    <a:pt x="86" y="9"/>
                  </a:moveTo>
                  <a:cubicBezTo>
                    <a:pt x="65" y="58"/>
                    <a:pt x="65" y="58"/>
                    <a:pt x="65" y="58"/>
                  </a:cubicBezTo>
                  <a:cubicBezTo>
                    <a:pt x="59" y="55"/>
                    <a:pt x="51" y="54"/>
                    <a:pt x="44" y="54"/>
                  </a:cubicBezTo>
                  <a:cubicBezTo>
                    <a:pt x="36" y="54"/>
                    <a:pt x="28" y="55"/>
                    <a:pt x="21" y="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3" y="4"/>
                    <a:pt x="28" y="0"/>
                    <a:pt x="44" y="0"/>
                  </a:cubicBezTo>
                  <a:cubicBezTo>
                    <a:pt x="59" y="0"/>
                    <a:pt x="73" y="3"/>
                    <a:pt x="86" y="9"/>
                  </a:cubicBezTo>
                  <a:close/>
                </a:path>
              </a:pathLst>
            </a:custGeom>
            <a:solidFill>
              <a:srgbClr val="29DD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7" name="Freeform 286"/>
            <p:cNvSpPr>
              <a:spLocks noChangeArrowheads="1"/>
            </p:cNvSpPr>
            <p:nvPr/>
          </p:nvSpPr>
          <p:spPr bwMode="auto">
            <a:xfrm>
              <a:off x="434975" y="223838"/>
              <a:ext cx="279400" cy="188913"/>
            </a:xfrm>
            <a:custGeom>
              <a:avLst/>
              <a:gdLst>
                <a:gd name="T0" fmla="*/ 86 w 86"/>
                <a:gd name="T1" fmla="*/ 9 h 58"/>
                <a:gd name="T2" fmla="*/ 65 w 86"/>
                <a:gd name="T3" fmla="*/ 58 h 58"/>
                <a:gd name="T4" fmla="*/ 44 w 86"/>
                <a:gd name="T5" fmla="*/ 54 h 58"/>
                <a:gd name="T6" fmla="*/ 21 w 86"/>
                <a:gd name="T7" fmla="*/ 58 h 58"/>
                <a:gd name="T8" fmla="*/ 0 w 86"/>
                <a:gd name="T9" fmla="*/ 10 h 58"/>
                <a:gd name="T10" fmla="*/ 44 w 86"/>
                <a:gd name="T11" fmla="*/ 0 h 58"/>
                <a:gd name="T12" fmla="*/ 86 w 86"/>
                <a:gd name="T13" fmla="*/ 9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6"/>
                <a:gd name="T22" fmla="*/ 0 h 58"/>
                <a:gd name="T23" fmla="*/ 86 w 86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6" h="58">
                  <a:moveTo>
                    <a:pt x="86" y="9"/>
                  </a:moveTo>
                  <a:cubicBezTo>
                    <a:pt x="65" y="58"/>
                    <a:pt x="65" y="58"/>
                    <a:pt x="65" y="58"/>
                  </a:cubicBezTo>
                  <a:cubicBezTo>
                    <a:pt x="59" y="55"/>
                    <a:pt x="51" y="54"/>
                    <a:pt x="44" y="54"/>
                  </a:cubicBezTo>
                  <a:cubicBezTo>
                    <a:pt x="36" y="54"/>
                    <a:pt x="28" y="55"/>
                    <a:pt x="21" y="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3" y="4"/>
                    <a:pt x="28" y="0"/>
                    <a:pt x="44" y="0"/>
                  </a:cubicBezTo>
                  <a:cubicBezTo>
                    <a:pt x="59" y="0"/>
                    <a:pt x="73" y="3"/>
                    <a:pt x="86" y="9"/>
                  </a:cubicBezTo>
                  <a:close/>
                </a:path>
              </a:pathLst>
            </a:custGeom>
            <a:solidFill>
              <a:srgbClr val="29DD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8" name="Freeform 287"/>
            <p:cNvSpPr>
              <a:spLocks noChangeArrowheads="1"/>
            </p:cNvSpPr>
            <p:nvPr/>
          </p:nvSpPr>
          <p:spPr bwMode="auto">
            <a:xfrm>
              <a:off x="636587" y="244475"/>
              <a:ext cx="263525" cy="261938"/>
            </a:xfrm>
            <a:custGeom>
              <a:avLst/>
              <a:gdLst>
                <a:gd name="T0" fmla="*/ 81 w 81"/>
                <a:gd name="T1" fmla="*/ 59 h 81"/>
                <a:gd name="T2" fmla="*/ 32 w 81"/>
                <a:gd name="T3" fmla="*/ 81 h 81"/>
                <a:gd name="T4" fmla="*/ 0 w 81"/>
                <a:gd name="T5" fmla="*/ 51 h 81"/>
                <a:gd name="T6" fmla="*/ 17 w 81"/>
                <a:gd name="T7" fmla="*/ 0 h 81"/>
                <a:gd name="T8" fmla="*/ 81 w 81"/>
                <a:gd name="T9" fmla="*/ 59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1"/>
                <a:gd name="T17" fmla="*/ 81 w 81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1">
                  <a:moveTo>
                    <a:pt x="81" y="59"/>
                  </a:moveTo>
                  <a:cubicBezTo>
                    <a:pt x="32" y="81"/>
                    <a:pt x="32" y="81"/>
                    <a:pt x="32" y="81"/>
                  </a:cubicBezTo>
                  <a:cubicBezTo>
                    <a:pt x="26" y="67"/>
                    <a:pt x="14" y="56"/>
                    <a:pt x="0" y="5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6" y="10"/>
                    <a:pt x="69" y="32"/>
                    <a:pt x="81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9" name="Freeform 288"/>
            <p:cNvSpPr>
              <a:spLocks noChangeArrowheads="1"/>
            </p:cNvSpPr>
            <p:nvPr/>
          </p:nvSpPr>
          <p:spPr bwMode="auto">
            <a:xfrm>
              <a:off x="419100" y="425450"/>
              <a:ext cx="506413" cy="500063"/>
            </a:xfrm>
            <a:custGeom>
              <a:avLst/>
              <a:gdLst>
                <a:gd name="T0" fmla="*/ 0 w 156"/>
                <a:gd name="T1" fmla="*/ 142 h 154"/>
                <a:gd name="T2" fmla="*/ 24 w 156"/>
                <a:gd name="T3" fmla="*/ 95 h 154"/>
                <a:gd name="T4" fmla="*/ 49 w 156"/>
                <a:gd name="T5" fmla="*/ 101 h 154"/>
                <a:gd name="T6" fmla="*/ 103 w 156"/>
                <a:gd name="T7" fmla="*/ 46 h 154"/>
                <a:gd name="T8" fmla="*/ 98 w 156"/>
                <a:gd name="T9" fmla="*/ 23 h 154"/>
                <a:gd name="T10" fmla="*/ 146 w 156"/>
                <a:gd name="T11" fmla="*/ 0 h 154"/>
                <a:gd name="T12" fmla="*/ 156 w 156"/>
                <a:gd name="T13" fmla="*/ 46 h 154"/>
                <a:gd name="T14" fmla="*/ 49 w 156"/>
                <a:gd name="T15" fmla="*/ 154 h 154"/>
                <a:gd name="T16" fmla="*/ 0 w 156"/>
                <a:gd name="T17" fmla="*/ 142 h 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6"/>
                <a:gd name="T28" fmla="*/ 0 h 154"/>
                <a:gd name="T29" fmla="*/ 156 w 156"/>
                <a:gd name="T30" fmla="*/ 154 h 15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6" h="154">
                  <a:moveTo>
                    <a:pt x="0" y="142"/>
                  </a:moveTo>
                  <a:cubicBezTo>
                    <a:pt x="24" y="95"/>
                    <a:pt x="24" y="95"/>
                    <a:pt x="24" y="95"/>
                  </a:cubicBezTo>
                  <a:cubicBezTo>
                    <a:pt x="32" y="98"/>
                    <a:pt x="40" y="101"/>
                    <a:pt x="49" y="101"/>
                  </a:cubicBezTo>
                  <a:cubicBezTo>
                    <a:pt x="79" y="101"/>
                    <a:pt x="103" y="76"/>
                    <a:pt x="103" y="46"/>
                  </a:cubicBezTo>
                  <a:cubicBezTo>
                    <a:pt x="103" y="38"/>
                    <a:pt x="101" y="30"/>
                    <a:pt x="98" y="23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53" y="14"/>
                    <a:pt x="156" y="30"/>
                    <a:pt x="156" y="46"/>
                  </a:cubicBezTo>
                  <a:cubicBezTo>
                    <a:pt x="156" y="106"/>
                    <a:pt x="108" y="154"/>
                    <a:pt x="49" y="154"/>
                  </a:cubicBezTo>
                  <a:cubicBezTo>
                    <a:pt x="31" y="154"/>
                    <a:pt x="15" y="150"/>
                    <a:pt x="0" y="142"/>
                  </a:cubicBezTo>
                  <a:close/>
                </a:path>
              </a:pathLst>
            </a:custGeom>
            <a:solidFill>
              <a:srgbClr val="FAD96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20" name="组合 310"/>
          <p:cNvGrpSpPr/>
          <p:nvPr/>
        </p:nvGrpSpPr>
        <p:grpSpPr bwMode="auto">
          <a:xfrm>
            <a:off x="7673975" y="4279900"/>
            <a:ext cx="442913" cy="444500"/>
            <a:chOff x="0" y="0"/>
            <a:chExt cx="1149350" cy="1152525"/>
          </a:xfrm>
        </p:grpSpPr>
        <p:sp>
          <p:nvSpPr>
            <p:cNvPr id="39221" name="Oval 14"/>
            <p:cNvSpPr>
              <a:spLocks noChangeArrowheads="1"/>
            </p:cNvSpPr>
            <p:nvPr/>
          </p:nvSpPr>
          <p:spPr bwMode="auto">
            <a:xfrm>
              <a:off x="0" y="0"/>
              <a:ext cx="1149350" cy="1152525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2" name="Freeform 289"/>
            <p:cNvSpPr>
              <a:spLocks noEditPoints="1" noChangeArrowheads="1"/>
            </p:cNvSpPr>
            <p:nvPr/>
          </p:nvSpPr>
          <p:spPr bwMode="auto">
            <a:xfrm>
              <a:off x="96838" y="301625"/>
              <a:ext cx="958850" cy="552450"/>
            </a:xfrm>
            <a:custGeom>
              <a:avLst/>
              <a:gdLst>
                <a:gd name="T0" fmla="*/ 407 w 604"/>
                <a:gd name="T1" fmla="*/ 348 h 348"/>
                <a:gd name="T2" fmla="*/ 139 w 604"/>
                <a:gd name="T3" fmla="*/ 348 h 348"/>
                <a:gd name="T4" fmla="*/ 0 w 604"/>
                <a:gd name="T5" fmla="*/ 165 h 348"/>
                <a:gd name="T6" fmla="*/ 90 w 604"/>
                <a:gd name="T7" fmla="*/ 28 h 348"/>
                <a:gd name="T8" fmla="*/ 186 w 604"/>
                <a:gd name="T9" fmla="*/ 28 h 348"/>
                <a:gd name="T10" fmla="*/ 319 w 604"/>
                <a:gd name="T11" fmla="*/ 0 h 348"/>
                <a:gd name="T12" fmla="*/ 450 w 604"/>
                <a:gd name="T13" fmla="*/ 0 h 348"/>
                <a:gd name="T14" fmla="*/ 587 w 604"/>
                <a:gd name="T15" fmla="*/ 28 h 348"/>
                <a:gd name="T16" fmla="*/ 589 w 604"/>
                <a:gd name="T17" fmla="*/ 118 h 348"/>
                <a:gd name="T18" fmla="*/ 589 w 604"/>
                <a:gd name="T19" fmla="*/ 208 h 348"/>
                <a:gd name="T20" fmla="*/ 604 w 604"/>
                <a:gd name="T21" fmla="*/ 348 h 348"/>
                <a:gd name="T22" fmla="*/ 587 w 604"/>
                <a:gd name="T23" fmla="*/ 298 h 348"/>
                <a:gd name="T24" fmla="*/ 587 w 604"/>
                <a:gd name="T25" fmla="*/ 165 h 348"/>
                <a:gd name="T26" fmla="*/ 546 w 604"/>
                <a:gd name="T27" fmla="*/ 75 h 348"/>
                <a:gd name="T28" fmla="*/ 540 w 604"/>
                <a:gd name="T29" fmla="*/ 28 h 348"/>
                <a:gd name="T30" fmla="*/ 540 w 604"/>
                <a:gd name="T31" fmla="*/ 75 h 348"/>
                <a:gd name="T32" fmla="*/ 540 w 604"/>
                <a:gd name="T33" fmla="*/ 165 h 348"/>
                <a:gd name="T34" fmla="*/ 499 w 604"/>
                <a:gd name="T35" fmla="*/ 255 h 348"/>
                <a:gd name="T36" fmla="*/ 497 w 604"/>
                <a:gd name="T37" fmla="*/ 298 h 348"/>
                <a:gd name="T38" fmla="*/ 456 w 604"/>
                <a:gd name="T39" fmla="*/ 208 h 348"/>
                <a:gd name="T40" fmla="*/ 456 w 604"/>
                <a:gd name="T41" fmla="*/ 161 h 348"/>
                <a:gd name="T42" fmla="*/ 456 w 604"/>
                <a:gd name="T43" fmla="*/ 118 h 348"/>
                <a:gd name="T44" fmla="*/ 450 w 604"/>
                <a:gd name="T45" fmla="*/ 28 h 348"/>
                <a:gd name="T46" fmla="*/ 409 w 604"/>
                <a:gd name="T47" fmla="*/ 118 h 348"/>
                <a:gd name="T48" fmla="*/ 409 w 604"/>
                <a:gd name="T49" fmla="*/ 251 h 348"/>
                <a:gd name="T50" fmla="*/ 450 w 604"/>
                <a:gd name="T51" fmla="*/ 341 h 348"/>
                <a:gd name="T52" fmla="*/ 366 w 604"/>
                <a:gd name="T53" fmla="*/ 298 h 348"/>
                <a:gd name="T54" fmla="*/ 366 w 604"/>
                <a:gd name="T55" fmla="*/ 251 h 348"/>
                <a:gd name="T56" fmla="*/ 366 w 604"/>
                <a:gd name="T57" fmla="*/ 161 h 348"/>
                <a:gd name="T58" fmla="*/ 407 w 604"/>
                <a:gd name="T59" fmla="*/ 71 h 348"/>
                <a:gd name="T60" fmla="*/ 319 w 604"/>
                <a:gd name="T61" fmla="*/ 118 h 348"/>
                <a:gd name="T62" fmla="*/ 360 w 604"/>
                <a:gd name="T63" fmla="*/ 208 h 348"/>
                <a:gd name="T64" fmla="*/ 360 w 604"/>
                <a:gd name="T65" fmla="*/ 255 h 348"/>
                <a:gd name="T66" fmla="*/ 360 w 604"/>
                <a:gd name="T67" fmla="*/ 298 h 348"/>
                <a:gd name="T68" fmla="*/ 276 w 604"/>
                <a:gd name="T69" fmla="*/ 298 h 348"/>
                <a:gd name="T70" fmla="*/ 317 w 604"/>
                <a:gd name="T71" fmla="*/ 208 h 348"/>
                <a:gd name="T72" fmla="*/ 317 w 604"/>
                <a:gd name="T73" fmla="*/ 75 h 348"/>
                <a:gd name="T74" fmla="*/ 270 w 604"/>
                <a:gd name="T75" fmla="*/ 71 h 348"/>
                <a:gd name="T76" fmla="*/ 270 w 604"/>
                <a:gd name="T77" fmla="*/ 118 h 348"/>
                <a:gd name="T78" fmla="*/ 270 w 604"/>
                <a:gd name="T79" fmla="*/ 165 h 348"/>
                <a:gd name="T80" fmla="*/ 270 w 604"/>
                <a:gd name="T81" fmla="*/ 255 h 348"/>
                <a:gd name="T82" fmla="*/ 227 w 604"/>
                <a:gd name="T83" fmla="*/ 341 h 348"/>
                <a:gd name="T84" fmla="*/ 227 w 604"/>
                <a:gd name="T85" fmla="*/ 208 h 348"/>
                <a:gd name="T86" fmla="*/ 186 w 604"/>
                <a:gd name="T87" fmla="*/ 118 h 348"/>
                <a:gd name="T88" fmla="*/ 186 w 604"/>
                <a:gd name="T89" fmla="*/ 71 h 348"/>
                <a:gd name="T90" fmla="*/ 180 w 604"/>
                <a:gd name="T91" fmla="*/ 28 h 348"/>
                <a:gd name="T92" fmla="*/ 180 w 604"/>
                <a:gd name="T93" fmla="*/ 118 h 348"/>
                <a:gd name="T94" fmla="*/ 139 w 604"/>
                <a:gd name="T95" fmla="*/ 208 h 348"/>
                <a:gd name="T96" fmla="*/ 139 w 604"/>
                <a:gd name="T97" fmla="*/ 341 h 348"/>
                <a:gd name="T98" fmla="*/ 96 w 604"/>
                <a:gd name="T99" fmla="*/ 255 h 348"/>
                <a:gd name="T100" fmla="*/ 96 w 604"/>
                <a:gd name="T101" fmla="*/ 208 h 348"/>
                <a:gd name="T102" fmla="*/ 96 w 604"/>
                <a:gd name="T103" fmla="*/ 161 h 348"/>
                <a:gd name="T104" fmla="*/ 96 w 604"/>
                <a:gd name="T105" fmla="*/ 71 h 348"/>
                <a:gd name="T106" fmla="*/ 49 w 604"/>
                <a:gd name="T107" fmla="*/ 75 h 348"/>
                <a:gd name="T108" fmla="*/ 49 w 604"/>
                <a:gd name="T109" fmla="*/ 208 h 348"/>
                <a:gd name="T110" fmla="*/ 90 w 604"/>
                <a:gd name="T111" fmla="*/ 298 h 348"/>
                <a:gd name="T112" fmla="*/ 4 w 604"/>
                <a:gd name="T113" fmla="*/ 341 h 348"/>
                <a:gd name="T114" fmla="*/ 4 w 604"/>
                <a:gd name="T115" fmla="*/ 298 h 348"/>
                <a:gd name="T116" fmla="*/ 4 w 604"/>
                <a:gd name="T117" fmla="*/ 208 h 348"/>
                <a:gd name="T118" fmla="*/ 4 w 604"/>
                <a:gd name="T119" fmla="*/ 75 h 34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04"/>
                <a:gd name="T181" fmla="*/ 0 h 348"/>
                <a:gd name="T182" fmla="*/ 604 w 604"/>
                <a:gd name="T183" fmla="*/ 348 h 34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04" h="348">
                  <a:moveTo>
                    <a:pt x="604" y="348"/>
                  </a:moveTo>
                  <a:lnTo>
                    <a:pt x="589" y="348"/>
                  </a:lnTo>
                  <a:lnTo>
                    <a:pt x="587" y="348"/>
                  </a:lnTo>
                  <a:lnTo>
                    <a:pt x="546" y="348"/>
                  </a:lnTo>
                  <a:lnTo>
                    <a:pt x="540" y="348"/>
                  </a:lnTo>
                  <a:lnTo>
                    <a:pt x="499" y="348"/>
                  </a:lnTo>
                  <a:lnTo>
                    <a:pt x="497" y="348"/>
                  </a:lnTo>
                  <a:lnTo>
                    <a:pt x="456" y="348"/>
                  </a:lnTo>
                  <a:lnTo>
                    <a:pt x="450" y="348"/>
                  </a:lnTo>
                  <a:lnTo>
                    <a:pt x="409" y="348"/>
                  </a:lnTo>
                  <a:lnTo>
                    <a:pt x="407" y="348"/>
                  </a:lnTo>
                  <a:lnTo>
                    <a:pt x="366" y="348"/>
                  </a:lnTo>
                  <a:lnTo>
                    <a:pt x="360" y="348"/>
                  </a:lnTo>
                  <a:lnTo>
                    <a:pt x="319" y="348"/>
                  </a:lnTo>
                  <a:lnTo>
                    <a:pt x="317" y="348"/>
                  </a:lnTo>
                  <a:lnTo>
                    <a:pt x="276" y="348"/>
                  </a:lnTo>
                  <a:lnTo>
                    <a:pt x="270" y="348"/>
                  </a:lnTo>
                  <a:lnTo>
                    <a:pt x="229" y="348"/>
                  </a:lnTo>
                  <a:lnTo>
                    <a:pt x="227" y="348"/>
                  </a:lnTo>
                  <a:lnTo>
                    <a:pt x="186" y="348"/>
                  </a:lnTo>
                  <a:lnTo>
                    <a:pt x="180" y="348"/>
                  </a:lnTo>
                  <a:lnTo>
                    <a:pt x="139" y="348"/>
                  </a:lnTo>
                  <a:lnTo>
                    <a:pt x="137" y="348"/>
                  </a:lnTo>
                  <a:lnTo>
                    <a:pt x="96" y="348"/>
                  </a:lnTo>
                  <a:lnTo>
                    <a:pt x="90" y="348"/>
                  </a:lnTo>
                  <a:lnTo>
                    <a:pt x="49" y="348"/>
                  </a:lnTo>
                  <a:lnTo>
                    <a:pt x="47" y="348"/>
                  </a:lnTo>
                  <a:lnTo>
                    <a:pt x="4" y="348"/>
                  </a:lnTo>
                  <a:lnTo>
                    <a:pt x="0" y="348"/>
                  </a:lnTo>
                  <a:lnTo>
                    <a:pt x="0" y="341"/>
                  </a:lnTo>
                  <a:lnTo>
                    <a:pt x="0" y="255"/>
                  </a:lnTo>
                  <a:lnTo>
                    <a:pt x="0" y="251"/>
                  </a:lnTo>
                  <a:lnTo>
                    <a:pt x="0" y="165"/>
                  </a:lnTo>
                  <a:lnTo>
                    <a:pt x="0" y="161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28"/>
                  </a:lnTo>
                  <a:lnTo>
                    <a:pt x="47" y="28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49" y="28"/>
                  </a:lnTo>
                  <a:lnTo>
                    <a:pt x="90" y="28"/>
                  </a:lnTo>
                  <a:lnTo>
                    <a:pt x="90" y="0"/>
                  </a:lnTo>
                  <a:lnTo>
                    <a:pt x="96" y="0"/>
                  </a:lnTo>
                  <a:lnTo>
                    <a:pt x="96" y="28"/>
                  </a:lnTo>
                  <a:lnTo>
                    <a:pt x="137" y="28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39" y="28"/>
                  </a:lnTo>
                  <a:lnTo>
                    <a:pt x="180" y="28"/>
                  </a:lnTo>
                  <a:lnTo>
                    <a:pt x="180" y="0"/>
                  </a:lnTo>
                  <a:lnTo>
                    <a:pt x="186" y="0"/>
                  </a:lnTo>
                  <a:lnTo>
                    <a:pt x="186" y="28"/>
                  </a:lnTo>
                  <a:lnTo>
                    <a:pt x="227" y="28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29" y="28"/>
                  </a:lnTo>
                  <a:lnTo>
                    <a:pt x="270" y="28"/>
                  </a:lnTo>
                  <a:lnTo>
                    <a:pt x="270" y="0"/>
                  </a:lnTo>
                  <a:lnTo>
                    <a:pt x="276" y="0"/>
                  </a:lnTo>
                  <a:lnTo>
                    <a:pt x="276" y="28"/>
                  </a:lnTo>
                  <a:lnTo>
                    <a:pt x="317" y="28"/>
                  </a:lnTo>
                  <a:lnTo>
                    <a:pt x="317" y="0"/>
                  </a:lnTo>
                  <a:lnTo>
                    <a:pt x="319" y="0"/>
                  </a:lnTo>
                  <a:lnTo>
                    <a:pt x="319" y="28"/>
                  </a:lnTo>
                  <a:lnTo>
                    <a:pt x="360" y="28"/>
                  </a:lnTo>
                  <a:lnTo>
                    <a:pt x="360" y="0"/>
                  </a:lnTo>
                  <a:lnTo>
                    <a:pt x="366" y="0"/>
                  </a:lnTo>
                  <a:lnTo>
                    <a:pt x="366" y="28"/>
                  </a:lnTo>
                  <a:lnTo>
                    <a:pt x="407" y="28"/>
                  </a:lnTo>
                  <a:lnTo>
                    <a:pt x="407" y="0"/>
                  </a:lnTo>
                  <a:lnTo>
                    <a:pt x="409" y="0"/>
                  </a:lnTo>
                  <a:lnTo>
                    <a:pt x="409" y="28"/>
                  </a:lnTo>
                  <a:lnTo>
                    <a:pt x="450" y="28"/>
                  </a:lnTo>
                  <a:lnTo>
                    <a:pt x="450" y="0"/>
                  </a:lnTo>
                  <a:lnTo>
                    <a:pt x="456" y="0"/>
                  </a:lnTo>
                  <a:lnTo>
                    <a:pt x="456" y="28"/>
                  </a:lnTo>
                  <a:lnTo>
                    <a:pt x="497" y="28"/>
                  </a:lnTo>
                  <a:lnTo>
                    <a:pt x="497" y="0"/>
                  </a:lnTo>
                  <a:lnTo>
                    <a:pt x="499" y="0"/>
                  </a:lnTo>
                  <a:lnTo>
                    <a:pt x="499" y="28"/>
                  </a:lnTo>
                  <a:lnTo>
                    <a:pt x="540" y="28"/>
                  </a:lnTo>
                  <a:lnTo>
                    <a:pt x="540" y="0"/>
                  </a:lnTo>
                  <a:lnTo>
                    <a:pt x="546" y="0"/>
                  </a:lnTo>
                  <a:lnTo>
                    <a:pt x="546" y="28"/>
                  </a:lnTo>
                  <a:lnTo>
                    <a:pt x="587" y="28"/>
                  </a:lnTo>
                  <a:lnTo>
                    <a:pt x="587" y="0"/>
                  </a:lnTo>
                  <a:lnTo>
                    <a:pt x="589" y="0"/>
                  </a:lnTo>
                  <a:lnTo>
                    <a:pt x="589" y="28"/>
                  </a:lnTo>
                  <a:lnTo>
                    <a:pt x="604" y="28"/>
                  </a:lnTo>
                  <a:lnTo>
                    <a:pt x="604" y="28"/>
                  </a:lnTo>
                  <a:lnTo>
                    <a:pt x="589" y="28"/>
                  </a:lnTo>
                  <a:lnTo>
                    <a:pt x="589" y="71"/>
                  </a:lnTo>
                  <a:lnTo>
                    <a:pt x="604" y="71"/>
                  </a:lnTo>
                  <a:lnTo>
                    <a:pt x="604" y="75"/>
                  </a:lnTo>
                  <a:lnTo>
                    <a:pt x="589" y="75"/>
                  </a:lnTo>
                  <a:lnTo>
                    <a:pt x="589" y="118"/>
                  </a:lnTo>
                  <a:lnTo>
                    <a:pt x="604" y="118"/>
                  </a:lnTo>
                  <a:lnTo>
                    <a:pt x="604" y="118"/>
                  </a:lnTo>
                  <a:lnTo>
                    <a:pt x="589" y="118"/>
                  </a:lnTo>
                  <a:lnTo>
                    <a:pt x="589" y="161"/>
                  </a:lnTo>
                  <a:lnTo>
                    <a:pt x="604" y="161"/>
                  </a:lnTo>
                  <a:lnTo>
                    <a:pt x="604" y="165"/>
                  </a:lnTo>
                  <a:lnTo>
                    <a:pt x="589" y="165"/>
                  </a:lnTo>
                  <a:lnTo>
                    <a:pt x="589" y="208"/>
                  </a:lnTo>
                  <a:lnTo>
                    <a:pt x="604" y="208"/>
                  </a:lnTo>
                  <a:lnTo>
                    <a:pt x="604" y="208"/>
                  </a:lnTo>
                  <a:lnTo>
                    <a:pt x="589" y="208"/>
                  </a:lnTo>
                  <a:lnTo>
                    <a:pt x="589" y="251"/>
                  </a:lnTo>
                  <a:lnTo>
                    <a:pt x="604" y="251"/>
                  </a:lnTo>
                  <a:lnTo>
                    <a:pt x="604" y="255"/>
                  </a:lnTo>
                  <a:lnTo>
                    <a:pt x="589" y="255"/>
                  </a:lnTo>
                  <a:lnTo>
                    <a:pt x="589" y="298"/>
                  </a:lnTo>
                  <a:lnTo>
                    <a:pt x="604" y="298"/>
                  </a:lnTo>
                  <a:lnTo>
                    <a:pt x="604" y="298"/>
                  </a:lnTo>
                  <a:lnTo>
                    <a:pt x="589" y="298"/>
                  </a:lnTo>
                  <a:lnTo>
                    <a:pt x="589" y="341"/>
                  </a:lnTo>
                  <a:lnTo>
                    <a:pt x="604" y="341"/>
                  </a:lnTo>
                  <a:lnTo>
                    <a:pt x="604" y="348"/>
                  </a:lnTo>
                  <a:lnTo>
                    <a:pt x="604" y="348"/>
                  </a:lnTo>
                  <a:close/>
                  <a:moveTo>
                    <a:pt x="546" y="341"/>
                  </a:moveTo>
                  <a:lnTo>
                    <a:pt x="546" y="298"/>
                  </a:lnTo>
                  <a:lnTo>
                    <a:pt x="587" y="298"/>
                  </a:lnTo>
                  <a:lnTo>
                    <a:pt x="587" y="341"/>
                  </a:lnTo>
                  <a:lnTo>
                    <a:pt x="546" y="341"/>
                  </a:lnTo>
                  <a:lnTo>
                    <a:pt x="546" y="341"/>
                  </a:lnTo>
                  <a:close/>
                  <a:moveTo>
                    <a:pt x="546" y="298"/>
                  </a:moveTo>
                  <a:lnTo>
                    <a:pt x="546" y="255"/>
                  </a:lnTo>
                  <a:lnTo>
                    <a:pt x="587" y="255"/>
                  </a:lnTo>
                  <a:lnTo>
                    <a:pt x="587" y="298"/>
                  </a:lnTo>
                  <a:lnTo>
                    <a:pt x="546" y="298"/>
                  </a:lnTo>
                  <a:lnTo>
                    <a:pt x="546" y="298"/>
                  </a:lnTo>
                  <a:close/>
                  <a:moveTo>
                    <a:pt x="546" y="251"/>
                  </a:moveTo>
                  <a:lnTo>
                    <a:pt x="546" y="208"/>
                  </a:lnTo>
                  <a:lnTo>
                    <a:pt x="587" y="208"/>
                  </a:lnTo>
                  <a:lnTo>
                    <a:pt x="587" y="251"/>
                  </a:lnTo>
                  <a:lnTo>
                    <a:pt x="546" y="251"/>
                  </a:lnTo>
                  <a:lnTo>
                    <a:pt x="546" y="251"/>
                  </a:lnTo>
                  <a:close/>
                  <a:moveTo>
                    <a:pt x="546" y="208"/>
                  </a:moveTo>
                  <a:lnTo>
                    <a:pt x="546" y="165"/>
                  </a:lnTo>
                  <a:lnTo>
                    <a:pt x="587" y="165"/>
                  </a:lnTo>
                  <a:lnTo>
                    <a:pt x="587" y="208"/>
                  </a:lnTo>
                  <a:lnTo>
                    <a:pt x="546" y="208"/>
                  </a:lnTo>
                  <a:lnTo>
                    <a:pt x="546" y="208"/>
                  </a:lnTo>
                  <a:close/>
                  <a:moveTo>
                    <a:pt x="546" y="161"/>
                  </a:moveTo>
                  <a:lnTo>
                    <a:pt x="546" y="118"/>
                  </a:lnTo>
                  <a:lnTo>
                    <a:pt x="587" y="118"/>
                  </a:lnTo>
                  <a:lnTo>
                    <a:pt x="587" y="161"/>
                  </a:lnTo>
                  <a:lnTo>
                    <a:pt x="546" y="161"/>
                  </a:lnTo>
                  <a:lnTo>
                    <a:pt x="546" y="161"/>
                  </a:lnTo>
                  <a:close/>
                  <a:moveTo>
                    <a:pt x="546" y="118"/>
                  </a:moveTo>
                  <a:lnTo>
                    <a:pt x="546" y="75"/>
                  </a:lnTo>
                  <a:lnTo>
                    <a:pt x="587" y="75"/>
                  </a:lnTo>
                  <a:lnTo>
                    <a:pt x="587" y="118"/>
                  </a:lnTo>
                  <a:lnTo>
                    <a:pt x="546" y="118"/>
                  </a:lnTo>
                  <a:lnTo>
                    <a:pt x="546" y="118"/>
                  </a:lnTo>
                  <a:close/>
                  <a:moveTo>
                    <a:pt x="546" y="71"/>
                  </a:moveTo>
                  <a:lnTo>
                    <a:pt x="546" y="28"/>
                  </a:lnTo>
                  <a:lnTo>
                    <a:pt x="587" y="28"/>
                  </a:lnTo>
                  <a:lnTo>
                    <a:pt x="587" y="71"/>
                  </a:lnTo>
                  <a:lnTo>
                    <a:pt x="546" y="71"/>
                  </a:lnTo>
                  <a:lnTo>
                    <a:pt x="546" y="71"/>
                  </a:lnTo>
                  <a:close/>
                  <a:moveTo>
                    <a:pt x="540" y="28"/>
                  </a:moveTo>
                  <a:lnTo>
                    <a:pt x="540" y="71"/>
                  </a:lnTo>
                  <a:lnTo>
                    <a:pt x="499" y="71"/>
                  </a:lnTo>
                  <a:lnTo>
                    <a:pt x="499" y="28"/>
                  </a:lnTo>
                  <a:lnTo>
                    <a:pt x="540" y="28"/>
                  </a:lnTo>
                  <a:lnTo>
                    <a:pt x="540" y="28"/>
                  </a:lnTo>
                  <a:close/>
                  <a:moveTo>
                    <a:pt x="540" y="75"/>
                  </a:moveTo>
                  <a:lnTo>
                    <a:pt x="540" y="118"/>
                  </a:lnTo>
                  <a:lnTo>
                    <a:pt x="499" y="118"/>
                  </a:lnTo>
                  <a:lnTo>
                    <a:pt x="499" y="75"/>
                  </a:lnTo>
                  <a:lnTo>
                    <a:pt x="540" y="75"/>
                  </a:lnTo>
                  <a:lnTo>
                    <a:pt x="540" y="75"/>
                  </a:lnTo>
                  <a:close/>
                  <a:moveTo>
                    <a:pt x="540" y="118"/>
                  </a:moveTo>
                  <a:lnTo>
                    <a:pt x="540" y="161"/>
                  </a:lnTo>
                  <a:lnTo>
                    <a:pt x="499" y="161"/>
                  </a:lnTo>
                  <a:lnTo>
                    <a:pt x="499" y="118"/>
                  </a:lnTo>
                  <a:lnTo>
                    <a:pt x="540" y="118"/>
                  </a:lnTo>
                  <a:lnTo>
                    <a:pt x="540" y="118"/>
                  </a:lnTo>
                  <a:close/>
                  <a:moveTo>
                    <a:pt x="540" y="165"/>
                  </a:moveTo>
                  <a:lnTo>
                    <a:pt x="540" y="208"/>
                  </a:lnTo>
                  <a:lnTo>
                    <a:pt x="499" y="208"/>
                  </a:lnTo>
                  <a:lnTo>
                    <a:pt x="499" y="165"/>
                  </a:lnTo>
                  <a:lnTo>
                    <a:pt x="540" y="165"/>
                  </a:lnTo>
                  <a:lnTo>
                    <a:pt x="540" y="165"/>
                  </a:lnTo>
                  <a:close/>
                  <a:moveTo>
                    <a:pt x="540" y="208"/>
                  </a:moveTo>
                  <a:lnTo>
                    <a:pt x="540" y="251"/>
                  </a:lnTo>
                  <a:lnTo>
                    <a:pt x="499" y="251"/>
                  </a:lnTo>
                  <a:lnTo>
                    <a:pt x="499" y="208"/>
                  </a:lnTo>
                  <a:lnTo>
                    <a:pt x="540" y="208"/>
                  </a:lnTo>
                  <a:lnTo>
                    <a:pt x="540" y="208"/>
                  </a:lnTo>
                  <a:close/>
                  <a:moveTo>
                    <a:pt x="540" y="255"/>
                  </a:moveTo>
                  <a:lnTo>
                    <a:pt x="540" y="298"/>
                  </a:lnTo>
                  <a:lnTo>
                    <a:pt x="499" y="298"/>
                  </a:lnTo>
                  <a:lnTo>
                    <a:pt x="499" y="255"/>
                  </a:lnTo>
                  <a:lnTo>
                    <a:pt x="540" y="255"/>
                  </a:lnTo>
                  <a:lnTo>
                    <a:pt x="540" y="255"/>
                  </a:lnTo>
                  <a:close/>
                  <a:moveTo>
                    <a:pt x="540" y="298"/>
                  </a:moveTo>
                  <a:lnTo>
                    <a:pt x="540" y="341"/>
                  </a:lnTo>
                  <a:lnTo>
                    <a:pt x="499" y="341"/>
                  </a:lnTo>
                  <a:lnTo>
                    <a:pt x="499" y="298"/>
                  </a:lnTo>
                  <a:lnTo>
                    <a:pt x="540" y="298"/>
                  </a:lnTo>
                  <a:lnTo>
                    <a:pt x="540" y="298"/>
                  </a:lnTo>
                  <a:close/>
                  <a:moveTo>
                    <a:pt x="456" y="341"/>
                  </a:moveTo>
                  <a:lnTo>
                    <a:pt x="456" y="298"/>
                  </a:lnTo>
                  <a:lnTo>
                    <a:pt x="497" y="298"/>
                  </a:lnTo>
                  <a:lnTo>
                    <a:pt x="497" y="341"/>
                  </a:lnTo>
                  <a:lnTo>
                    <a:pt x="456" y="341"/>
                  </a:lnTo>
                  <a:lnTo>
                    <a:pt x="456" y="341"/>
                  </a:lnTo>
                  <a:close/>
                  <a:moveTo>
                    <a:pt x="456" y="298"/>
                  </a:moveTo>
                  <a:lnTo>
                    <a:pt x="456" y="255"/>
                  </a:lnTo>
                  <a:lnTo>
                    <a:pt x="497" y="255"/>
                  </a:lnTo>
                  <a:lnTo>
                    <a:pt x="497" y="298"/>
                  </a:lnTo>
                  <a:lnTo>
                    <a:pt x="456" y="298"/>
                  </a:lnTo>
                  <a:lnTo>
                    <a:pt x="456" y="298"/>
                  </a:lnTo>
                  <a:close/>
                  <a:moveTo>
                    <a:pt x="456" y="251"/>
                  </a:moveTo>
                  <a:lnTo>
                    <a:pt x="456" y="208"/>
                  </a:lnTo>
                  <a:lnTo>
                    <a:pt x="497" y="208"/>
                  </a:lnTo>
                  <a:lnTo>
                    <a:pt x="497" y="251"/>
                  </a:lnTo>
                  <a:lnTo>
                    <a:pt x="456" y="251"/>
                  </a:lnTo>
                  <a:lnTo>
                    <a:pt x="456" y="251"/>
                  </a:lnTo>
                  <a:close/>
                  <a:moveTo>
                    <a:pt x="456" y="208"/>
                  </a:moveTo>
                  <a:lnTo>
                    <a:pt x="456" y="165"/>
                  </a:lnTo>
                  <a:lnTo>
                    <a:pt x="497" y="165"/>
                  </a:lnTo>
                  <a:lnTo>
                    <a:pt x="497" y="208"/>
                  </a:lnTo>
                  <a:lnTo>
                    <a:pt x="456" y="208"/>
                  </a:lnTo>
                  <a:lnTo>
                    <a:pt x="456" y="208"/>
                  </a:lnTo>
                  <a:close/>
                  <a:moveTo>
                    <a:pt x="456" y="161"/>
                  </a:moveTo>
                  <a:lnTo>
                    <a:pt x="456" y="118"/>
                  </a:lnTo>
                  <a:lnTo>
                    <a:pt x="497" y="118"/>
                  </a:lnTo>
                  <a:lnTo>
                    <a:pt x="497" y="161"/>
                  </a:lnTo>
                  <a:lnTo>
                    <a:pt x="456" y="161"/>
                  </a:lnTo>
                  <a:lnTo>
                    <a:pt x="456" y="161"/>
                  </a:lnTo>
                  <a:close/>
                  <a:moveTo>
                    <a:pt x="456" y="118"/>
                  </a:moveTo>
                  <a:lnTo>
                    <a:pt x="456" y="75"/>
                  </a:lnTo>
                  <a:lnTo>
                    <a:pt x="497" y="75"/>
                  </a:lnTo>
                  <a:lnTo>
                    <a:pt x="497" y="118"/>
                  </a:lnTo>
                  <a:lnTo>
                    <a:pt x="456" y="118"/>
                  </a:lnTo>
                  <a:lnTo>
                    <a:pt x="456" y="118"/>
                  </a:lnTo>
                  <a:close/>
                  <a:moveTo>
                    <a:pt x="456" y="71"/>
                  </a:moveTo>
                  <a:lnTo>
                    <a:pt x="456" y="28"/>
                  </a:lnTo>
                  <a:lnTo>
                    <a:pt x="497" y="28"/>
                  </a:lnTo>
                  <a:lnTo>
                    <a:pt x="497" y="71"/>
                  </a:lnTo>
                  <a:lnTo>
                    <a:pt x="456" y="71"/>
                  </a:lnTo>
                  <a:lnTo>
                    <a:pt x="456" y="71"/>
                  </a:lnTo>
                  <a:close/>
                  <a:moveTo>
                    <a:pt x="450" y="28"/>
                  </a:moveTo>
                  <a:lnTo>
                    <a:pt x="450" y="71"/>
                  </a:lnTo>
                  <a:lnTo>
                    <a:pt x="409" y="71"/>
                  </a:lnTo>
                  <a:lnTo>
                    <a:pt x="409" y="28"/>
                  </a:lnTo>
                  <a:lnTo>
                    <a:pt x="450" y="28"/>
                  </a:lnTo>
                  <a:lnTo>
                    <a:pt x="450" y="28"/>
                  </a:lnTo>
                  <a:close/>
                  <a:moveTo>
                    <a:pt x="450" y="75"/>
                  </a:moveTo>
                  <a:lnTo>
                    <a:pt x="450" y="118"/>
                  </a:lnTo>
                  <a:lnTo>
                    <a:pt x="409" y="118"/>
                  </a:lnTo>
                  <a:lnTo>
                    <a:pt x="409" y="75"/>
                  </a:lnTo>
                  <a:lnTo>
                    <a:pt x="450" y="75"/>
                  </a:lnTo>
                  <a:lnTo>
                    <a:pt x="450" y="75"/>
                  </a:lnTo>
                  <a:close/>
                  <a:moveTo>
                    <a:pt x="450" y="118"/>
                  </a:moveTo>
                  <a:lnTo>
                    <a:pt x="450" y="161"/>
                  </a:lnTo>
                  <a:lnTo>
                    <a:pt x="409" y="161"/>
                  </a:lnTo>
                  <a:lnTo>
                    <a:pt x="409" y="118"/>
                  </a:lnTo>
                  <a:lnTo>
                    <a:pt x="450" y="118"/>
                  </a:lnTo>
                  <a:lnTo>
                    <a:pt x="450" y="118"/>
                  </a:lnTo>
                  <a:close/>
                  <a:moveTo>
                    <a:pt x="450" y="165"/>
                  </a:moveTo>
                  <a:lnTo>
                    <a:pt x="450" y="208"/>
                  </a:lnTo>
                  <a:lnTo>
                    <a:pt x="409" y="208"/>
                  </a:lnTo>
                  <a:lnTo>
                    <a:pt x="409" y="165"/>
                  </a:lnTo>
                  <a:lnTo>
                    <a:pt x="450" y="165"/>
                  </a:lnTo>
                  <a:lnTo>
                    <a:pt x="450" y="165"/>
                  </a:lnTo>
                  <a:close/>
                  <a:moveTo>
                    <a:pt x="450" y="208"/>
                  </a:moveTo>
                  <a:lnTo>
                    <a:pt x="450" y="251"/>
                  </a:lnTo>
                  <a:lnTo>
                    <a:pt x="409" y="251"/>
                  </a:lnTo>
                  <a:lnTo>
                    <a:pt x="409" y="208"/>
                  </a:lnTo>
                  <a:lnTo>
                    <a:pt x="450" y="208"/>
                  </a:lnTo>
                  <a:lnTo>
                    <a:pt x="450" y="208"/>
                  </a:lnTo>
                  <a:close/>
                  <a:moveTo>
                    <a:pt x="450" y="255"/>
                  </a:moveTo>
                  <a:lnTo>
                    <a:pt x="450" y="298"/>
                  </a:lnTo>
                  <a:lnTo>
                    <a:pt x="409" y="298"/>
                  </a:lnTo>
                  <a:lnTo>
                    <a:pt x="409" y="255"/>
                  </a:lnTo>
                  <a:lnTo>
                    <a:pt x="450" y="255"/>
                  </a:lnTo>
                  <a:lnTo>
                    <a:pt x="450" y="255"/>
                  </a:lnTo>
                  <a:close/>
                  <a:moveTo>
                    <a:pt x="450" y="298"/>
                  </a:moveTo>
                  <a:lnTo>
                    <a:pt x="450" y="341"/>
                  </a:lnTo>
                  <a:lnTo>
                    <a:pt x="409" y="341"/>
                  </a:lnTo>
                  <a:lnTo>
                    <a:pt x="409" y="298"/>
                  </a:lnTo>
                  <a:lnTo>
                    <a:pt x="450" y="298"/>
                  </a:lnTo>
                  <a:lnTo>
                    <a:pt x="450" y="298"/>
                  </a:lnTo>
                  <a:close/>
                  <a:moveTo>
                    <a:pt x="366" y="341"/>
                  </a:moveTo>
                  <a:lnTo>
                    <a:pt x="366" y="298"/>
                  </a:lnTo>
                  <a:lnTo>
                    <a:pt x="407" y="298"/>
                  </a:lnTo>
                  <a:lnTo>
                    <a:pt x="407" y="341"/>
                  </a:lnTo>
                  <a:lnTo>
                    <a:pt x="366" y="341"/>
                  </a:lnTo>
                  <a:lnTo>
                    <a:pt x="366" y="341"/>
                  </a:lnTo>
                  <a:close/>
                  <a:moveTo>
                    <a:pt x="366" y="298"/>
                  </a:moveTo>
                  <a:lnTo>
                    <a:pt x="366" y="255"/>
                  </a:lnTo>
                  <a:lnTo>
                    <a:pt x="407" y="255"/>
                  </a:lnTo>
                  <a:lnTo>
                    <a:pt x="407" y="298"/>
                  </a:lnTo>
                  <a:lnTo>
                    <a:pt x="366" y="298"/>
                  </a:lnTo>
                  <a:lnTo>
                    <a:pt x="366" y="298"/>
                  </a:lnTo>
                  <a:close/>
                  <a:moveTo>
                    <a:pt x="366" y="251"/>
                  </a:moveTo>
                  <a:lnTo>
                    <a:pt x="366" y="208"/>
                  </a:lnTo>
                  <a:lnTo>
                    <a:pt x="407" y="208"/>
                  </a:lnTo>
                  <a:lnTo>
                    <a:pt x="407" y="251"/>
                  </a:lnTo>
                  <a:lnTo>
                    <a:pt x="366" y="251"/>
                  </a:lnTo>
                  <a:lnTo>
                    <a:pt x="366" y="251"/>
                  </a:lnTo>
                  <a:close/>
                  <a:moveTo>
                    <a:pt x="366" y="208"/>
                  </a:moveTo>
                  <a:lnTo>
                    <a:pt x="366" y="165"/>
                  </a:lnTo>
                  <a:lnTo>
                    <a:pt x="407" y="165"/>
                  </a:lnTo>
                  <a:lnTo>
                    <a:pt x="407" y="208"/>
                  </a:lnTo>
                  <a:lnTo>
                    <a:pt x="366" y="208"/>
                  </a:lnTo>
                  <a:lnTo>
                    <a:pt x="366" y="208"/>
                  </a:lnTo>
                  <a:close/>
                  <a:moveTo>
                    <a:pt x="366" y="161"/>
                  </a:moveTo>
                  <a:lnTo>
                    <a:pt x="366" y="118"/>
                  </a:lnTo>
                  <a:lnTo>
                    <a:pt x="407" y="118"/>
                  </a:lnTo>
                  <a:lnTo>
                    <a:pt x="407" y="161"/>
                  </a:lnTo>
                  <a:lnTo>
                    <a:pt x="366" y="161"/>
                  </a:lnTo>
                  <a:lnTo>
                    <a:pt x="366" y="161"/>
                  </a:lnTo>
                  <a:close/>
                  <a:moveTo>
                    <a:pt x="366" y="118"/>
                  </a:moveTo>
                  <a:lnTo>
                    <a:pt x="366" y="75"/>
                  </a:lnTo>
                  <a:lnTo>
                    <a:pt x="407" y="75"/>
                  </a:lnTo>
                  <a:lnTo>
                    <a:pt x="407" y="118"/>
                  </a:lnTo>
                  <a:lnTo>
                    <a:pt x="366" y="118"/>
                  </a:lnTo>
                  <a:lnTo>
                    <a:pt x="366" y="118"/>
                  </a:lnTo>
                  <a:close/>
                  <a:moveTo>
                    <a:pt x="366" y="71"/>
                  </a:moveTo>
                  <a:lnTo>
                    <a:pt x="366" y="28"/>
                  </a:lnTo>
                  <a:lnTo>
                    <a:pt x="407" y="28"/>
                  </a:lnTo>
                  <a:lnTo>
                    <a:pt x="407" y="71"/>
                  </a:lnTo>
                  <a:lnTo>
                    <a:pt x="366" y="71"/>
                  </a:lnTo>
                  <a:lnTo>
                    <a:pt x="366" y="71"/>
                  </a:lnTo>
                  <a:close/>
                  <a:moveTo>
                    <a:pt x="360" y="28"/>
                  </a:moveTo>
                  <a:lnTo>
                    <a:pt x="360" y="71"/>
                  </a:lnTo>
                  <a:lnTo>
                    <a:pt x="319" y="71"/>
                  </a:lnTo>
                  <a:lnTo>
                    <a:pt x="319" y="28"/>
                  </a:lnTo>
                  <a:lnTo>
                    <a:pt x="360" y="28"/>
                  </a:lnTo>
                  <a:lnTo>
                    <a:pt x="360" y="28"/>
                  </a:lnTo>
                  <a:close/>
                  <a:moveTo>
                    <a:pt x="360" y="75"/>
                  </a:moveTo>
                  <a:lnTo>
                    <a:pt x="360" y="118"/>
                  </a:lnTo>
                  <a:lnTo>
                    <a:pt x="319" y="118"/>
                  </a:lnTo>
                  <a:lnTo>
                    <a:pt x="319" y="75"/>
                  </a:lnTo>
                  <a:lnTo>
                    <a:pt x="360" y="75"/>
                  </a:lnTo>
                  <a:lnTo>
                    <a:pt x="360" y="75"/>
                  </a:lnTo>
                  <a:close/>
                  <a:moveTo>
                    <a:pt x="360" y="118"/>
                  </a:moveTo>
                  <a:lnTo>
                    <a:pt x="360" y="161"/>
                  </a:lnTo>
                  <a:lnTo>
                    <a:pt x="319" y="161"/>
                  </a:lnTo>
                  <a:lnTo>
                    <a:pt x="319" y="118"/>
                  </a:lnTo>
                  <a:lnTo>
                    <a:pt x="360" y="118"/>
                  </a:lnTo>
                  <a:lnTo>
                    <a:pt x="360" y="118"/>
                  </a:lnTo>
                  <a:close/>
                  <a:moveTo>
                    <a:pt x="360" y="165"/>
                  </a:moveTo>
                  <a:lnTo>
                    <a:pt x="360" y="208"/>
                  </a:lnTo>
                  <a:lnTo>
                    <a:pt x="319" y="208"/>
                  </a:lnTo>
                  <a:lnTo>
                    <a:pt x="319" y="165"/>
                  </a:lnTo>
                  <a:lnTo>
                    <a:pt x="360" y="165"/>
                  </a:lnTo>
                  <a:lnTo>
                    <a:pt x="360" y="165"/>
                  </a:lnTo>
                  <a:close/>
                  <a:moveTo>
                    <a:pt x="360" y="208"/>
                  </a:moveTo>
                  <a:lnTo>
                    <a:pt x="360" y="251"/>
                  </a:lnTo>
                  <a:lnTo>
                    <a:pt x="319" y="251"/>
                  </a:lnTo>
                  <a:lnTo>
                    <a:pt x="319" y="208"/>
                  </a:lnTo>
                  <a:lnTo>
                    <a:pt x="360" y="208"/>
                  </a:lnTo>
                  <a:lnTo>
                    <a:pt x="360" y="208"/>
                  </a:lnTo>
                  <a:close/>
                  <a:moveTo>
                    <a:pt x="360" y="255"/>
                  </a:moveTo>
                  <a:lnTo>
                    <a:pt x="360" y="298"/>
                  </a:lnTo>
                  <a:lnTo>
                    <a:pt x="319" y="298"/>
                  </a:lnTo>
                  <a:lnTo>
                    <a:pt x="319" y="255"/>
                  </a:lnTo>
                  <a:lnTo>
                    <a:pt x="360" y="255"/>
                  </a:lnTo>
                  <a:lnTo>
                    <a:pt x="360" y="255"/>
                  </a:lnTo>
                  <a:close/>
                  <a:moveTo>
                    <a:pt x="360" y="298"/>
                  </a:moveTo>
                  <a:lnTo>
                    <a:pt x="360" y="341"/>
                  </a:lnTo>
                  <a:lnTo>
                    <a:pt x="319" y="341"/>
                  </a:lnTo>
                  <a:lnTo>
                    <a:pt x="319" y="298"/>
                  </a:lnTo>
                  <a:lnTo>
                    <a:pt x="360" y="298"/>
                  </a:lnTo>
                  <a:lnTo>
                    <a:pt x="360" y="298"/>
                  </a:lnTo>
                  <a:close/>
                  <a:moveTo>
                    <a:pt x="276" y="341"/>
                  </a:moveTo>
                  <a:lnTo>
                    <a:pt x="276" y="298"/>
                  </a:lnTo>
                  <a:lnTo>
                    <a:pt x="317" y="298"/>
                  </a:lnTo>
                  <a:lnTo>
                    <a:pt x="317" y="341"/>
                  </a:lnTo>
                  <a:lnTo>
                    <a:pt x="276" y="341"/>
                  </a:lnTo>
                  <a:lnTo>
                    <a:pt x="276" y="341"/>
                  </a:lnTo>
                  <a:close/>
                  <a:moveTo>
                    <a:pt x="276" y="298"/>
                  </a:moveTo>
                  <a:lnTo>
                    <a:pt x="276" y="255"/>
                  </a:lnTo>
                  <a:lnTo>
                    <a:pt x="317" y="255"/>
                  </a:lnTo>
                  <a:lnTo>
                    <a:pt x="317" y="298"/>
                  </a:lnTo>
                  <a:lnTo>
                    <a:pt x="276" y="298"/>
                  </a:lnTo>
                  <a:lnTo>
                    <a:pt x="276" y="298"/>
                  </a:lnTo>
                  <a:close/>
                  <a:moveTo>
                    <a:pt x="276" y="251"/>
                  </a:moveTo>
                  <a:lnTo>
                    <a:pt x="276" y="208"/>
                  </a:lnTo>
                  <a:lnTo>
                    <a:pt x="317" y="208"/>
                  </a:lnTo>
                  <a:lnTo>
                    <a:pt x="317" y="251"/>
                  </a:lnTo>
                  <a:lnTo>
                    <a:pt x="276" y="251"/>
                  </a:lnTo>
                  <a:lnTo>
                    <a:pt x="276" y="251"/>
                  </a:lnTo>
                  <a:close/>
                  <a:moveTo>
                    <a:pt x="276" y="208"/>
                  </a:moveTo>
                  <a:lnTo>
                    <a:pt x="276" y="165"/>
                  </a:lnTo>
                  <a:lnTo>
                    <a:pt x="317" y="165"/>
                  </a:lnTo>
                  <a:lnTo>
                    <a:pt x="317" y="208"/>
                  </a:lnTo>
                  <a:lnTo>
                    <a:pt x="276" y="208"/>
                  </a:lnTo>
                  <a:lnTo>
                    <a:pt x="276" y="208"/>
                  </a:lnTo>
                  <a:close/>
                  <a:moveTo>
                    <a:pt x="276" y="161"/>
                  </a:moveTo>
                  <a:lnTo>
                    <a:pt x="276" y="118"/>
                  </a:lnTo>
                  <a:lnTo>
                    <a:pt x="317" y="118"/>
                  </a:lnTo>
                  <a:lnTo>
                    <a:pt x="317" y="161"/>
                  </a:lnTo>
                  <a:lnTo>
                    <a:pt x="276" y="161"/>
                  </a:lnTo>
                  <a:lnTo>
                    <a:pt x="276" y="161"/>
                  </a:lnTo>
                  <a:close/>
                  <a:moveTo>
                    <a:pt x="276" y="118"/>
                  </a:moveTo>
                  <a:lnTo>
                    <a:pt x="276" y="75"/>
                  </a:lnTo>
                  <a:lnTo>
                    <a:pt x="317" y="75"/>
                  </a:lnTo>
                  <a:lnTo>
                    <a:pt x="317" y="118"/>
                  </a:lnTo>
                  <a:lnTo>
                    <a:pt x="276" y="118"/>
                  </a:lnTo>
                  <a:lnTo>
                    <a:pt x="276" y="118"/>
                  </a:lnTo>
                  <a:close/>
                  <a:moveTo>
                    <a:pt x="276" y="71"/>
                  </a:moveTo>
                  <a:lnTo>
                    <a:pt x="276" y="28"/>
                  </a:lnTo>
                  <a:lnTo>
                    <a:pt x="317" y="28"/>
                  </a:lnTo>
                  <a:lnTo>
                    <a:pt x="317" y="71"/>
                  </a:lnTo>
                  <a:lnTo>
                    <a:pt x="276" y="71"/>
                  </a:lnTo>
                  <a:lnTo>
                    <a:pt x="276" y="71"/>
                  </a:lnTo>
                  <a:close/>
                  <a:moveTo>
                    <a:pt x="270" y="28"/>
                  </a:moveTo>
                  <a:lnTo>
                    <a:pt x="270" y="71"/>
                  </a:lnTo>
                  <a:lnTo>
                    <a:pt x="229" y="71"/>
                  </a:lnTo>
                  <a:lnTo>
                    <a:pt x="229" y="28"/>
                  </a:lnTo>
                  <a:lnTo>
                    <a:pt x="270" y="28"/>
                  </a:lnTo>
                  <a:lnTo>
                    <a:pt x="270" y="28"/>
                  </a:lnTo>
                  <a:close/>
                  <a:moveTo>
                    <a:pt x="270" y="75"/>
                  </a:moveTo>
                  <a:lnTo>
                    <a:pt x="270" y="118"/>
                  </a:lnTo>
                  <a:lnTo>
                    <a:pt x="229" y="118"/>
                  </a:lnTo>
                  <a:lnTo>
                    <a:pt x="229" y="75"/>
                  </a:lnTo>
                  <a:lnTo>
                    <a:pt x="270" y="75"/>
                  </a:lnTo>
                  <a:lnTo>
                    <a:pt x="270" y="75"/>
                  </a:lnTo>
                  <a:close/>
                  <a:moveTo>
                    <a:pt x="270" y="118"/>
                  </a:moveTo>
                  <a:lnTo>
                    <a:pt x="270" y="161"/>
                  </a:lnTo>
                  <a:lnTo>
                    <a:pt x="229" y="161"/>
                  </a:lnTo>
                  <a:lnTo>
                    <a:pt x="229" y="118"/>
                  </a:lnTo>
                  <a:lnTo>
                    <a:pt x="270" y="118"/>
                  </a:lnTo>
                  <a:lnTo>
                    <a:pt x="270" y="118"/>
                  </a:lnTo>
                  <a:close/>
                  <a:moveTo>
                    <a:pt x="270" y="165"/>
                  </a:moveTo>
                  <a:lnTo>
                    <a:pt x="270" y="208"/>
                  </a:lnTo>
                  <a:lnTo>
                    <a:pt x="229" y="208"/>
                  </a:lnTo>
                  <a:lnTo>
                    <a:pt x="229" y="165"/>
                  </a:lnTo>
                  <a:lnTo>
                    <a:pt x="270" y="165"/>
                  </a:lnTo>
                  <a:lnTo>
                    <a:pt x="270" y="165"/>
                  </a:lnTo>
                  <a:close/>
                  <a:moveTo>
                    <a:pt x="270" y="208"/>
                  </a:moveTo>
                  <a:lnTo>
                    <a:pt x="270" y="251"/>
                  </a:lnTo>
                  <a:lnTo>
                    <a:pt x="229" y="251"/>
                  </a:lnTo>
                  <a:lnTo>
                    <a:pt x="229" y="208"/>
                  </a:lnTo>
                  <a:lnTo>
                    <a:pt x="270" y="208"/>
                  </a:lnTo>
                  <a:lnTo>
                    <a:pt x="270" y="208"/>
                  </a:lnTo>
                  <a:close/>
                  <a:moveTo>
                    <a:pt x="270" y="255"/>
                  </a:moveTo>
                  <a:lnTo>
                    <a:pt x="270" y="298"/>
                  </a:lnTo>
                  <a:lnTo>
                    <a:pt x="229" y="298"/>
                  </a:lnTo>
                  <a:lnTo>
                    <a:pt x="229" y="255"/>
                  </a:lnTo>
                  <a:lnTo>
                    <a:pt x="270" y="255"/>
                  </a:lnTo>
                  <a:lnTo>
                    <a:pt x="270" y="255"/>
                  </a:lnTo>
                  <a:close/>
                  <a:moveTo>
                    <a:pt x="270" y="298"/>
                  </a:moveTo>
                  <a:lnTo>
                    <a:pt x="270" y="341"/>
                  </a:lnTo>
                  <a:lnTo>
                    <a:pt x="229" y="341"/>
                  </a:lnTo>
                  <a:lnTo>
                    <a:pt x="229" y="298"/>
                  </a:lnTo>
                  <a:lnTo>
                    <a:pt x="270" y="298"/>
                  </a:lnTo>
                  <a:lnTo>
                    <a:pt x="270" y="298"/>
                  </a:lnTo>
                  <a:close/>
                  <a:moveTo>
                    <a:pt x="186" y="341"/>
                  </a:moveTo>
                  <a:lnTo>
                    <a:pt x="186" y="298"/>
                  </a:lnTo>
                  <a:lnTo>
                    <a:pt x="227" y="298"/>
                  </a:lnTo>
                  <a:lnTo>
                    <a:pt x="227" y="341"/>
                  </a:lnTo>
                  <a:lnTo>
                    <a:pt x="186" y="341"/>
                  </a:lnTo>
                  <a:lnTo>
                    <a:pt x="186" y="341"/>
                  </a:lnTo>
                  <a:close/>
                  <a:moveTo>
                    <a:pt x="186" y="298"/>
                  </a:moveTo>
                  <a:lnTo>
                    <a:pt x="186" y="255"/>
                  </a:lnTo>
                  <a:lnTo>
                    <a:pt x="227" y="255"/>
                  </a:lnTo>
                  <a:lnTo>
                    <a:pt x="227" y="298"/>
                  </a:lnTo>
                  <a:lnTo>
                    <a:pt x="186" y="298"/>
                  </a:lnTo>
                  <a:lnTo>
                    <a:pt x="186" y="298"/>
                  </a:lnTo>
                  <a:close/>
                  <a:moveTo>
                    <a:pt x="186" y="251"/>
                  </a:moveTo>
                  <a:lnTo>
                    <a:pt x="186" y="208"/>
                  </a:lnTo>
                  <a:lnTo>
                    <a:pt x="227" y="208"/>
                  </a:lnTo>
                  <a:lnTo>
                    <a:pt x="227" y="251"/>
                  </a:lnTo>
                  <a:lnTo>
                    <a:pt x="186" y="251"/>
                  </a:lnTo>
                  <a:lnTo>
                    <a:pt x="186" y="251"/>
                  </a:lnTo>
                  <a:close/>
                  <a:moveTo>
                    <a:pt x="186" y="208"/>
                  </a:moveTo>
                  <a:lnTo>
                    <a:pt x="186" y="165"/>
                  </a:lnTo>
                  <a:lnTo>
                    <a:pt x="227" y="165"/>
                  </a:lnTo>
                  <a:lnTo>
                    <a:pt x="227" y="208"/>
                  </a:lnTo>
                  <a:lnTo>
                    <a:pt x="186" y="208"/>
                  </a:lnTo>
                  <a:lnTo>
                    <a:pt x="186" y="208"/>
                  </a:lnTo>
                  <a:close/>
                  <a:moveTo>
                    <a:pt x="186" y="161"/>
                  </a:moveTo>
                  <a:lnTo>
                    <a:pt x="186" y="118"/>
                  </a:lnTo>
                  <a:lnTo>
                    <a:pt x="227" y="118"/>
                  </a:lnTo>
                  <a:lnTo>
                    <a:pt x="227" y="161"/>
                  </a:lnTo>
                  <a:lnTo>
                    <a:pt x="186" y="161"/>
                  </a:lnTo>
                  <a:lnTo>
                    <a:pt x="186" y="161"/>
                  </a:lnTo>
                  <a:close/>
                  <a:moveTo>
                    <a:pt x="186" y="118"/>
                  </a:moveTo>
                  <a:lnTo>
                    <a:pt x="186" y="75"/>
                  </a:lnTo>
                  <a:lnTo>
                    <a:pt x="227" y="75"/>
                  </a:lnTo>
                  <a:lnTo>
                    <a:pt x="227" y="118"/>
                  </a:lnTo>
                  <a:lnTo>
                    <a:pt x="186" y="118"/>
                  </a:lnTo>
                  <a:lnTo>
                    <a:pt x="186" y="118"/>
                  </a:lnTo>
                  <a:close/>
                  <a:moveTo>
                    <a:pt x="186" y="71"/>
                  </a:moveTo>
                  <a:lnTo>
                    <a:pt x="186" y="28"/>
                  </a:lnTo>
                  <a:lnTo>
                    <a:pt x="227" y="28"/>
                  </a:lnTo>
                  <a:lnTo>
                    <a:pt x="227" y="71"/>
                  </a:lnTo>
                  <a:lnTo>
                    <a:pt x="186" y="71"/>
                  </a:lnTo>
                  <a:lnTo>
                    <a:pt x="186" y="71"/>
                  </a:lnTo>
                  <a:close/>
                  <a:moveTo>
                    <a:pt x="180" y="28"/>
                  </a:moveTo>
                  <a:lnTo>
                    <a:pt x="180" y="71"/>
                  </a:lnTo>
                  <a:lnTo>
                    <a:pt x="139" y="71"/>
                  </a:lnTo>
                  <a:lnTo>
                    <a:pt x="139" y="28"/>
                  </a:lnTo>
                  <a:lnTo>
                    <a:pt x="180" y="28"/>
                  </a:lnTo>
                  <a:lnTo>
                    <a:pt x="180" y="28"/>
                  </a:lnTo>
                  <a:close/>
                  <a:moveTo>
                    <a:pt x="180" y="75"/>
                  </a:moveTo>
                  <a:lnTo>
                    <a:pt x="180" y="118"/>
                  </a:lnTo>
                  <a:lnTo>
                    <a:pt x="139" y="118"/>
                  </a:lnTo>
                  <a:lnTo>
                    <a:pt x="139" y="75"/>
                  </a:lnTo>
                  <a:lnTo>
                    <a:pt x="180" y="75"/>
                  </a:lnTo>
                  <a:lnTo>
                    <a:pt x="180" y="75"/>
                  </a:lnTo>
                  <a:close/>
                  <a:moveTo>
                    <a:pt x="180" y="118"/>
                  </a:moveTo>
                  <a:lnTo>
                    <a:pt x="180" y="161"/>
                  </a:lnTo>
                  <a:lnTo>
                    <a:pt x="139" y="161"/>
                  </a:lnTo>
                  <a:lnTo>
                    <a:pt x="139" y="118"/>
                  </a:lnTo>
                  <a:lnTo>
                    <a:pt x="180" y="118"/>
                  </a:lnTo>
                  <a:lnTo>
                    <a:pt x="180" y="118"/>
                  </a:lnTo>
                  <a:close/>
                  <a:moveTo>
                    <a:pt x="180" y="165"/>
                  </a:moveTo>
                  <a:lnTo>
                    <a:pt x="180" y="208"/>
                  </a:lnTo>
                  <a:lnTo>
                    <a:pt x="139" y="208"/>
                  </a:lnTo>
                  <a:lnTo>
                    <a:pt x="139" y="165"/>
                  </a:lnTo>
                  <a:lnTo>
                    <a:pt x="180" y="165"/>
                  </a:lnTo>
                  <a:lnTo>
                    <a:pt x="180" y="165"/>
                  </a:lnTo>
                  <a:close/>
                  <a:moveTo>
                    <a:pt x="180" y="208"/>
                  </a:moveTo>
                  <a:lnTo>
                    <a:pt x="180" y="251"/>
                  </a:lnTo>
                  <a:lnTo>
                    <a:pt x="139" y="251"/>
                  </a:lnTo>
                  <a:lnTo>
                    <a:pt x="139" y="208"/>
                  </a:lnTo>
                  <a:lnTo>
                    <a:pt x="180" y="208"/>
                  </a:lnTo>
                  <a:lnTo>
                    <a:pt x="180" y="208"/>
                  </a:lnTo>
                  <a:close/>
                  <a:moveTo>
                    <a:pt x="180" y="255"/>
                  </a:moveTo>
                  <a:lnTo>
                    <a:pt x="180" y="298"/>
                  </a:lnTo>
                  <a:lnTo>
                    <a:pt x="139" y="298"/>
                  </a:lnTo>
                  <a:lnTo>
                    <a:pt x="139" y="255"/>
                  </a:lnTo>
                  <a:lnTo>
                    <a:pt x="180" y="255"/>
                  </a:lnTo>
                  <a:lnTo>
                    <a:pt x="180" y="255"/>
                  </a:lnTo>
                  <a:close/>
                  <a:moveTo>
                    <a:pt x="180" y="298"/>
                  </a:moveTo>
                  <a:lnTo>
                    <a:pt x="180" y="341"/>
                  </a:lnTo>
                  <a:lnTo>
                    <a:pt x="139" y="341"/>
                  </a:lnTo>
                  <a:lnTo>
                    <a:pt x="139" y="298"/>
                  </a:lnTo>
                  <a:lnTo>
                    <a:pt x="180" y="298"/>
                  </a:lnTo>
                  <a:lnTo>
                    <a:pt x="180" y="298"/>
                  </a:lnTo>
                  <a:close/>
                  <a:moveTo>
                    <a:pt x="96" y="341"/>
                  </a:moveTo>
                  <a:lnTo>
                    <a:pt x="96" y="298"/>
                  </a:lnTo>
                  <a:lnTo>
                    <a:pt x="137" y="298"/>
                  </a:lnTo>
                  <a:lnTo>
                    <a:pt x="137" y="341"/>
                  </a:lnTo>
                  <a:lnTo>
                    <a:pt x="96" y="341"/>
                  </a:lnTo>
                  <a:lnTo>
                    <a:pt x="96" y="341"/>
                  </a:lnTo>
                  <a:close/>
                  <a:moveTo>
                    <a:pt x="96" y="298"/>
                  </a:moveTo>
                  <a:lnTo>
                    <a:pt x="96" y="255"/>
                  </a:lnTo>
                  <a:lnTo>
                    <a:pt x="137" y="255"/>
                  </a:lnTo>
                  <a:lnTo>
                    <a:pt x="137" y="298"/>
                  </a:lnTo>
                  <a:lnTo>
                    <a:pt x="96" y="298"/>
                  </a:lnTo>
                  <a:lnTo>
                    <a:pt x="96" y="298"/>
                  </a:lnTo>
                  <a:close/>
                  <a:moveTo>
                    <a:pt x="96" y="251"/>
                  </a:moveTo>
                  <a:lnTo>
                    <a:pt x="96" y="208"/>
                  </a:lnTo>
                  <a:lnTo>
                    <a:pt x="137" y="208"/>
                  </a:lnTo>
                  <a:lnTo>
                    <a:pt x="137" y="251"/>
                  </a:lnTo>
                  <a:lnTo>
                    <a:pt x="96" y="251"/>
                  </a:lnTo>
                  <a:lnTo>
                    <a:pt x="96" y="251"/>
                  </a:lnTo>
                  <a:close/>
                  <a:moveTo>
                    <a:pt x="96" y="208"/>
                  </a:moveTo>
                  <a:lnTo>
                    <a:pt x="96" y="165"/>
                  </a:lnTo>
                  <a:lnTo>
                    <a:pt x="137" y="165"/>
                  </a:lnTo>
                  <a:lnTo>
                    <a:pt x="137" y="208"/>
                  </a:lnTo>
                  <a:lnTo>
                    <a:pt x="96" y="208"/>
                  </a:lnTo>
                  <a:lnTo>
                    <a:pt x="96" y="208"/>
                  </a:lnTo>
                  <a:close/>
                  <a:moveTo>
                    <a:pt x="96" y="161"/>
                  </a:moveTo>
                  <a:lnTo>
                    <a:pt x="96" y="118"/>
                  </a:lnTo>
                  <a:lnTo>
                    <a:pt x="137" y="118"/>
                  </a:lnTo>
                  <a:lnTo>
                    <a:pt x="137" y="161"/>
                  </a:lnTo>
                  <a:lnTo>
                    <a:pt x="96" y="161"/>
                  </a:lnTo>
                  <a:lnTo>
                    <a:pt x="96" y="161"/>
                  </a:lnTo>
                  <a:close/>
                  <a:moveTo>
                    <a:pt x="96" y="118"/>
                  </a:moveTo>
                  <a:lnTo>
                    <a:pt x="96" y="75"/>
                  </a:lnTo>
                  <a:lnTo>
                    <a:pt x="137" y="75"/>
                  </a:lnTo>
                  <a:lnTo>
                    <a:pt x="137" y="118"/>
                  </a:lnTo>
                  <a:lnTo>
                    <a:pt x="96" y="118"/>
                  </a:lnTo>
                  <a:lnTo>
                    <a:pt x="96" y="118"/>
                  </a:lnTo>
                  <a:close/>
                  <a:moveTo>
                    <a:pt x="96" y="71"/>
                  </a:moveTo>
                  <a:lnTo>
                    <a:pt x="96" y="28"/>
                  </a:lnTo>
                  <a:lnTo>
                    <a:pt x="137" y="28"/>
                  </a:lnTo>
                  <a:lnTo>
                    <a:pt x="137" y="71"/>
                  </a:lnTo>
                  <a:lnTo>
                    <a:pt x="96" y="71"/>
                  </a:lnTo>
                  <a:lnTo>
                    <a:pt x="96" y="71"/>
                  </a:lnTo>
                  <a:close/>
                  <a:moveTo>
                    <a:pt x="90" y="28"/>
                  </a:moveTo>
                  <a:lnTo>
                    <a:pt x="90" y="71"/>
                  </a:lnTo>
                  <a:lnTo>
                    <a:pt x="49" y="71"/>
                  </a:lnTo>
                  <a:lnTo>
                    <a:pt x="49" y="28"/>
                  </a:lnTo>
                  <a:lnTo>
                    <a:pt x="90" y="28"/>
                  </a:lnTo>
                  <a:lnTo>
                    <a:pt x="90" y="28"/>
                  </a:lnTo>
                  <a:close/>
                  <a:moveTo>
                    <a:pt x="90" y="75"/>
                  </a:moveTo>
                  <a:lnTo>
                    <a:pt x="90" y="118"/>
                  </a:lnTo>
                  <a:lnTo>
                    <a:pt x="49" y="118"/>
                  </a:lnTo>
                  <a:lnTo>
                    <a:pt x="49" y="75"/>
                  </a:lnTo>
                  <a:lnTo>
                    <a:pt x="90" y="75"/>
                  </a:lnTo>
                  <a:lnTo>
                    <a:pt x="90" y="75"/>
                  </a:lnTo>
                  <a:close/>
                  <a:moveTo>
                    <a:pt x="90" y="118"/>
                  </a:moveTo>
                  <a:lnTo>
                    <a:pt x="90" y="161"/>
                  </a:lnTo>
                  <a:lnTo>
                    <a:pt x="49" y="161"/>
                  </a:lnTo>
                  <a:lnTo>
                    <a:pt x="49" y="118"/>
                  </a:lnTo>
                  <a:lnTo>
                    <a:pt x="90" y="118"/>
                  </a:lnTo>
                  <a:lnTo>
                    <a:pt x="90" y="118"/>
                  </a:lnTo>
                  <a:close/>
                  <a:moveTo>
                    <a:pt x="90" y="165"/>
                  </a:moveTo>
                  <a:lnTo>
                    <a:pt x="90" y="208"/>
                  </a:lnTo>
                  <a:lnTo>
                    <a:pt x="49" y="208"/>
                  </a:lnTo>
                  <a:lnTo>
                    <a:pt x="49" y="165"/>
                  </a:lnTo>
                  <a:lnTo>
                    <a:pt x="90" y="165"/>
                  </a:lnTo>
                  <a:lnTo>
                    <a:pt x="90" y="165"/>
                  </a:lnTo>
                  <a:close/>
                  <a:moveTo>
                    <a:pt x="90" y="208"/>
                  </a:moveTo>
                  <a:lnTo>
                    <a:pt x="90" y="251"/>
                  </a:lnTo>
                  <a:lnTo>
                    <a:pt x="49" y="251"/>
                  </a:lnTo>
                  <a:lnTo>
                    <a:pt x="49" y="208"/>
                  </a:lnTo>
                  <a:lnTo>
                    <a:pt x="90" y="208"/>
                  </a:lnTo>
                  <a:lnTo>
                    <a:pt x="90" y="208"/>
                  </a:lnTo>
                  <a:close/>
                  <a:moveTo>
                    <a:pt x="90" y="255"/>
                  </a:moveTo>
                  <a:lnTo>
                    <a:pt x="90" y="298"/>
                  </a:lnTo>
                  <a:lnTo>
                    <a:pt x="49" y="298"/>
                  </a:lnTo>
                  <a:lnTo>
                    <a:pt x="49" y="255"/>
                  </a:lnTo>
                  <a:lnTo>
                    <a:pt x="90" y="255"/>
                  </a:lnTo>
                  <a:lnTo>
                    <a:pt x="90" y="255"/>
                  </a:lnTo>
                  <a:close/>
                  <a:moveTo>
                    <a:pt x="90" y="298"/>
                  </a:moveTo>
                  <a:lnTo>
                    <a:pt x="90" y="341"/>
                  </a:lnTo>
                  <a:lnTo>
                    <a:pt x="49" y="341"/>
                  </a:lnTo>
                  <a:lnTo>
                    <a:pt x="49" y="298"/>
                  </a:lnTo>
                  <a:lnTo>
                    <a:pt x="90" y="298"/>
                  </a:lnTo>
                  <a:lnTo>
                    <a:pt x="90" y="298"/>
                  </a:lnTo>
                  <a:close/>
                  <a:moveTo>
                    <a:pt x="4" y="341"/>
                  </a:moveTo>
                  <a:lnTo>
                    <a:pt x="47" y="341"/>
                  </a:lnTo>
                  <a:lnTo>
                    <a:pt x="47" y="298"/>
                  </a:lnTo>
                  <a:lnTo>
                    <a:pt x="4" y="298"/>
                  </a:lnTo>
                  <a:lnTo>
                    <a:pt x="4" y="341"/>
                  </a:lnTo>
                  <a:lnTo>
                    <a:pt x="4" y="341"/>
                  </a:lnTo>
                  <a:close/>
                  <a:moveTo>
                    <a:pt x="4" y="298"/>
                  </a:moveTo>
                  <a:lnTo>
                    <a:pt x="47" y="298"/>
                  </a:lnTo>
                  <a:lnTo>
                    <a:pt x="47" y="255"/>
                  </a:lnTo>
                  <a:lnTo>
                    <a:pt x="4" y="255"/>
                  </a:lnTo>
                  <a:lnTo>
                    <a:pt x="4" y="298"/>
                  </a:lnTo>
                  <a:lnTo>
                    <a:pt x="4" y="298"/>
                  </a:lnTo>
                  <a:close/>
                  <a:moveTo>
                    <a:pt x="4" y="251"/>
                  </a:moveTo>
                  <a:lnTo>
                    <a:pt x="47" y="251"/>
                  </a:lnTo>
                  <a:lnTo>
                    <a:pt x="47" y="208"/>
                  </a:lnTo>
                  <a:lnTo>
                    <a:pt x="4" y="208"/>
                  </a:lnTo>
                  <a:lnTo>
                    <a:pt x="4" y="251"/>
                  </a:lnTo>
                  <a:lnTo>
                    <a:pt x="4" y="251"/>
                  </a:lnTo>
                  <a:close/>
                  <a:moveTo>
                    <a:pt x="4" y="208"/>
                  </a:moveTo>
                  <a:lnTo>
                    <a:pt x="47" y="208"/>
                  </a:lnTo>
                  <a:lnTo>
                    <a:pt x="47" y="165"/>
                  </a:lnTo>
                  <a:lnTo>
                    <a:pt x="4" y="165"/>
                  </a:lnTo>
                  <a:lnTo>
                    <a:pt x="4" y="208"/>
                  </a:lnTo>
                  <a:lnTo>
                    <a:pt x="4" y="208"/>
                  </a:lnTo>
                  <a:close/>
                  <a:moveTo>
                    <a:pt x="4" y="161"/>
                  </a:moveTo>
                  <a:lnTo>
                    <a:pt x="47" y="161"/>
                  </a:lnTo>
                  <a:lnTo>
                    <a:pt x="47" y="118"/>
                  </a:lnTo>
                  <a:lnTo>
                    <a:pt x="4" y="118"/>
                  </a:lnTo>
                  <a:lnTo>
                    <a:pt x="4" y="161"/>
                  </a:lnTo>
                  <a:lnTo>
                    <a:pt x="4" y="161"/>
                  </a:lnTo>
                  <a:close/>
                  <a:moveTo>
                    <a:pt x="4" y="118"/>
                  </a:moveTo>
                  <a:lnTo>
                    <a:pt x="47" y="118"/>
                  </a:lnTo>
                  <a:lnTo>
                    <a:pt x="47" y="75"/>
                  </a:lnTo>
                  <a:lnTo>
                    <a:pt x="4" y="75"/>
                  </a:lnTo>
                  <a:lnTo>
                    <a:pt x="4" y="118"/>
                  </a:lnTo>
                  <a:lnTo>
                    <a:pt x="4" y="118"/>
                  </a:lnTo>
                  <a:close/>
                  <a:moveTo>
                    <a:pt x="4" y="71"/>
                  </a:moveTo>
                  <a:lnTo>
                    <a:pt x="47" y="71"/>
                  </a:lnTo>
                  <a:lnTo>
                    <a:pt x="47" y="28"/>
                  </a:lnTo>
                  <a:lnTo>
                    <a:pt x="4" y="28"/>
                  </a:lnTo>
                  <a:lnTo>
                    <a:pt x="4" y="71"/>
                  </a:lnTo>
                  <a:lnTo>
                    <a:pt x="4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3" name="Freeform 290"/>
            <p:cNvSpPr>
              <a:spLocks noChangeArrowheads="1"/>
            </p:cNvSpPr>
            <p:nvPr/>
          </p:nvSpPr>
          <p:spPr bwMode="auto">
            <a:xfrm>
              <a:off x="117475" y="438150"/>
              <a:ext cx="876300" cy="398463"/>
            </a:xfrm>
            <a:custGeom>
              <a:avLst/>
              <a:gdLst>
                <a:gd name="T0" fmla="*/ 182 w 552"/>
                <a:gd name="T1" fmla="*/ 176 h 251"/>
                <a:gd name="T2" fmla="*/ 270 w 552"/>
                <a:gd name="T3" fmla="*/ 22 h 251"/>
                <a:gd name="T4" fmla="*/ 364 w 552"/>
                <a:gd name="T5" fmla="*/ 0 h 251"/>
                <a:gd name="T6" fmla="*/ 456 w 552"/>
                <a:gd name="T7" fmla="*/ 104 h 251"/>
                <a:gd name="T8" fmla="*/ 548 w 552"/>
                <a:gd name="T9" fmla="*/ 61 h 251"/>
                <a:gd name="T10" fmla="*/ 552 w 552"/>
                <a:gd name="T11" fmla="*/ 71 h 251"/>
                <a:gd name="T12" fmla="*/ 454 w 552"/>
                <a:gd name="T13" fmla="*/ 118 h 251"/>
                <a:gd name="T14" fmla="*/ 362 w 552"/>
                <a:gd name="T15" fmla="*/ 12 h 251"/>
                <a:gd name="T16" fmla="*/ 278 w 552"/>
                <a:gd name="T17" fmla="*/ 32 h 251"/>
                <a:gd name="T18" fmla="*/ 188 w 552"/>
                <a:gd name="T19" fmla="*/ 190 h 251"/>
                <a:gd name="T20" fmla="*/ 94 w 552"/>
                <a:gd name="T21" fmla="*/ 163 h 251"/>
                <a:gd name="T22" fmla="*/ 8 w 552"/>
                <a:gd name="T23" fmla="*/ 251 h 251"/>
                <a:gd name="T24" fmla="*/ 0 w 552"/>
                <a:gd name="T25" fmla="*/ 243 h 251"/>
                <a:gd name="T26" fmla="*/ 92 w 552"/>
                <a:gd name="T27" fmla="*/ 151 h 251"/>
                <a:gd name="T28" fmla="*/ 182 w 552"/>
                <a:gd name="T29" fmla="*/ 176 h 251"/>
                <a:gd name="T30" fmla="*/ 182 w 552"/>
                <a:gd name="T31" fmla="*/ 176 h 2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52"/>
                <a:gd name="T49" fmla="*/ 0 h 251"/>
                <a:gd name="T50" fmla="*/ 552 w 552"/>
                <a:gd name="T51" fmla="*/ 251 h 25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52" h="251">
                  <a:moveTo>
                    <a:pt x="182" y="176"/>
                  </a:moveTo>
                  <a:lnTo>
                    <a:pt x="270" y="22"/>
                  </a:lnTo>
                  <a:lnTo>
                    <a:pt x="364" y="0"/>
                  </a:lnTo>
                  <a:lnTo>
                    <a:pt x="456" y="104"/>
                  </a:lnTo>
                  <a:lnTo>
                    <a:pt x="548" y="61"/>
                  </a:lnTo>
                  <a:lnTo>
                    <a:pt x="552" y="71"/>
                  </a:lnTo>
                  <a:lnTo>
                    <a:pt x="454" y="118"/>
                  </a:lnTo>
                  <a:lnTo>
                    <a:pt x="362" y="12"/>
                  </a:lnTo>
                  <a:lnTo>
                    <a:pt x="278" y="32"/>
                  </a:lnTo>
                  <a:lnTo>
                    <a:pt x="188" y="190"/>
                  </a:lnTo>
                  <a:lnTo>
                    <a:pt x="94" y="163"/>
                  </a:lnTo>
                  <a:lnTo>
                    <a:pt x="8" y="251"/>
                  </a:lnTo>
                  <a:lnTo>
                    <a:pt x="0" y="243"/>
                  </a:lnTo>
                  <a:lnTo>
                    <a:pt x="92" y="151"/>
                  </a:lnTo>
                  <a:lnTo>
                    <a:pt x="182" y="176"/>
                  </a:lnTo>
                  <a:lnTo>
                    <a:pt x="182" y="176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4" name="Freeform 291"/>
            <p:cNvSpPr>
              <a:spLocks noChangeArrowheads="1"/>
            </p:cNvSpPr>
            <p:nvPr/>
          </p:nvSpPr>
          <p:spPr bwMode="auto">
            <a:xfrm>
              <a:off x="109538" y="596900"/>
              <a:ext cx="881063" cy="204788"/>
            </a:xfrm>
            <a:custGeom>
              <a:avLst/>
              <a:gdLst>
                <a:gd name="T0" fmla="*/ 369 w 555"/>
                <a:gd name="T1" fmla="*/ 82 h 129"/>
                <a:gd name="T2" fmla="*/ 455 w 555"/>
                <a:gd name="T3" fmla="*/ 61 h 129"/>
                <a:gd name="T4" fmla="*/ 555 w 555"/>
                <a:gd name="T5" fmla="*/ 82 h 129"/>
                <a:gd name="T6" fmla="*/ 551 w 555"/>
                <a:gd name="T7" fmla="*/ 94 h 129"/>
                <a:gd name="T8" fmla="*/ 455 w 555"/>
                <a:gd name="T9" fmla="*/ 74 h 129"/>
                <a:gd name="T10" fmla="*/ 365 w 555"/>
                <a:gd name="T11" fmla="*/ 94 h 129"/>
                <a:gd name="T12" fmla="*/ 275 w 555"/>
                <a:gd name="T13" fmla="*/ 27 h 129"/>
                <a:gd name="T14" fmla="*/ 189 w 555"/>
                <a:gd name="T15" fmla="*/ 12 h 129"/>
                <a:gd name="T16" fmla="*/ 99 w 555"/>
                <a:gd name="T17" fmla="*/ 20 h 129"/>
                <a:gd name="T18" fmla="*/ 9 w 555"/>
                <a:gd name="T19" fmla="*/ 129 h 129"/>
                <a:gd name="T20" fmla="*/ 0 w 555"/>
                <a:gd name="T21" fmla="*/ 121 h 129"/>
                <a:gd name="T22" fmla="*/ 95 w 555"/>
                <a:gd name="T23" fmla="*/ 8 h 129"/>
                <a:gd name="T24" fmla="*/ 189 w 555"/>
                <a:gd name="T25" fmla="*/ 0 h 129"/>
                <a:gd name="T26" fmla="*/ 279 w 555"/>
                <a:gd name="T27" fmla="*/ 16 h 129"/>
                <a:gd name="T28" fmla="*/ 369 w 555"/>
                <a:gd name="T29" fmla="*/ 82 h 129"/>
                <a:gd name="T30" fmla="*/ 369 w 555"/>
                <a:gd name="T31" fmla="*/ 82 h 1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55"/>
                <a:gd name="T49" fmla="*/ 0 h 129"/>
                <a:gd name="T50" fmla="*/ 555 w 555"/>
                <a:gd name="T51" fmla="*/ 129 h 1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55" h="129">
                  <a:moveTo>
                    <a:pt x="369" y="82"/>
                  </a:moveTo>
                  <a:lnTo>
                    <a:pt x="455" y="61"/>
                  </a:lnTo>
                  <a:lnTo>
                    <a:pt x="555" y="82"/>
                  </a:lnTo>
                  <a:lnTo>
                    <a:pt x="551" y="94"/>
                  </a:lnTo>
                  <a:lnTo>
                    <a:pt x="455" y="74"/>
                  </a:lnTo>
                  <a:lnTo>
                    <a:pt x="365" y="94"/>
                  </a:lnTo>
                  <a:lnTo>
                    <a:pt x="275" y="27"/>
                  </a:lnTo>
                  <a:lnTo>
                    <a:pt x="189" y="12"/>
                  </a:lnTo>
                  <a:lnTo>
                    <a:pt x="99" y="20"/>
                  </a:lnTo>
                  <a:lnTo>
                    <a:pt x="9" y="129"/>
                  </a:lnTo>
                  <a:lnTo>
                    <a:pt x="0" y="121"/>
                  </a:lnTo>
                  <a:lnTo>
                    <a:pt x="95" y="8"/>
                  </a:lnTo>
                  <a:lnTo>
                    <a:pt x="189" y="0"/>
                  </a:lnTo>
                  <a:lnTo>
                    <a:pt x="279" y="16"/>
                  </a:lnTo>
                  <a:lnTo>
                    <a:pt x="369" y="82"/>
                  </a:lnTo>
                  <a:lnTo>
                    <a:pt x="369" y="82"/>
                  </a:lnTo>
                  <a:close/>
                </a:path>
              </a:pathLst>
            </a:custGeom>
            <a:solidFill>
              <a:srgbClr val="49B57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5" name="Freeform 292"/>
            <p:cNvSpPr>
              <a:spLocks noChangeArrowheads="1"/>
            </p:cNvSpPr>
            <p:nvPr/>
          </p:nvSpPr>
          <p:spPr bwMode="auto">
            <a:xfrm>
              <a:off x="114300" y="349250"/>
              <a:ext cx="895350" cy="163513"/>
            </a:xfrm>
            <a:custGeom>
              <a:avLst/>
              <a:gdLst>
                <a:gd name="T0" fmla="*/ 90 w 564"/>
                <a:gd name="T1" fmla="*/ 88 h 103"/>
                <a:gd name="T2" fmla="*/ 177 w 564"/>
                <a:gd name="T3" fmla="*/ 76 h 103"/>
                <a:gd name="T4" fmla="*/ 269 w 564"/>
                <a:gd name="T5" fmla="*/ 0 h 103"/>
                <a:gd name="T6" fmla="*/ 359 w 564"/>
                <a:gd name="T7" fmla="*/ 27 h 103"/>
                <a:gd name="T8" fmla="*/ 449 w 564"/>
                <a:gd name="T9" fmla="*/ 9 h 103"/>
                <a:gd name="T10" fmla="*/ 564 w 564"/>
                <a:gd name="T11" fmla="*/ 95 h 103"/>
                <a:gd name="T12" fmla="*/ 558 w 564"/>
                <a:gd name="T13" fmla="*/ 103 h 103"/>
                <a:gd name="T14" fmla="*/ 445 w 564"/>
                <a:gd name="T15" fmla="*/ 21 h 103"/>
                <a:gd name="T16" fmla="*/ 359 w 564"/>
                <a:gd name="T17" fmla="*/ 39 h 103"/>
                <a:gd name="T18" fmla="*/ 272 w 564"/>
                <a:gd name="T19" fmla="*/ 13 h 103"/>
                <a:gd name="T20" fmla="*/ 182 w 564"/>
                <a:gd name="T21" fmla="*/ 86 h 103"/>
                <a:gd name="T22" fmla="*/ 87 w 564"/>
                <a:gd name="T23" fmla="*/ 101 h 103"/>
                <a:gd name="T24" fmla="*/ 0 w 564"/>
                <a:gd name="T25" fmla="*/ 60 h 103"/>
                <a:gd name="T26" fmla="*/ 4 w 564"/>
                <a:gd name="T27" fmla="*/ 50 h 103"/>
                <a:gd name="T28" fmla="*/ 90 w 564"/>
                <a:gd name="T29" fmla="*/ 88 h 103"/>
                <a:gd name="T30" fmla="*/ 90 w 564"/>
                <a:gd name="T31" fmla="*/ 88 h 10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4"/>
                <a:gd name="T49" fmla="*/ 0 h 103"/>
                <a:gd name="T50" fmla="*/ 564 w 564"/>
                <a:gd name="T51" fmla="*/ 103 h 10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4" h="103">
                  <a:moveTo>
                    <a:pt x="90" y="88"/>
                  </a:moveTo>
                  <a:lnTo>
                    <a:pt x="177" y="76"/>
                  </a:lnTo>
                  <a:lnTo>
                    <a:pt x="269" y="0"/>
                  </a:lnTo>
                  <a:lnTo>
                    <a:pt x="359" y="27"/>
                  </a:lnTo>
                  <a:lnTo>
                    <a:pt x="449" y="9"/>
                  </a:lnTo>
                  <a:lnTo>
                    <a:pt x="564" y="95"/>
                  </a:lnTo>
                  <a:lnTo>
                    <a:pt x="558" y="103"/>
                  </a:lnTo>
                  <a:lnTo>
                    <a:pt x="445" y="21"/>
                  </a:lnTo>
                  <a:lnTo>
                    <a:pt x="359" y="39"/>
                  </a:lnTo>
                  <a:lnTo>
                    <a:pt x="272" y="13"/>
                  </a:lnTo>
                  <a:lnTo>
                    <a:pt x="182" y="86"/>
                  </a:lnTo>
                  <a:lnTo>
                    <a:pt x="87" y="101"/>
                  </a:lnTo>
                  <a:lnTo>
                    <a:pt x="0" y="60"/>
                  </a:lnTo>
                  <a:lnTo>
                    <a:pt x="4" y="50"/>
                  </a:lnTo>
                  <a:lnTo>
                    <a:pt x="90" y="88"/>
                  </a:lnTo>
                  <a:lnTo>
                    <a:pt x="90" y="88"/>
                  </a:ln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26" name="Group 314"/>
          <p:cNvGrpSpPr/>
          <p:nvPr/>
        </p:nvGrpSpPr>
        <p:grpSpPr bwMode="auto">
          <a:xfrm>
            <a:off x="557213" y="3140075"/>
            <a:ext cx="441325" cy="441325"/>
            <a:chOff x="0" y="0"/>
            <a:chExt cx="1570" cy="1564"/>
          </a:xfrm>
        </p:grpSpPr>
        <p:sp>
          <p:nvSpPr>
            <p:cNvPr id="39227" name="Oval 35"/>
            <p:cNvSpPr>
              <a:spLocks noChangeArrowheads="1"/>
            </p:cNvSpPr>
            <p:nvPr/>
          </p:nvSpPr>
          <p:spPr bwMode="auto">
            <a:xfrm>
              <a:off x="0" y="0"/>
              <a:ext cx="1570" cy="1565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8" name="Freeform 36"/>
            <p:cNvSpPr>
              <a:spLocks noChangeArrowheads="1"/>
            </p:cNvSpPr>
            <p:nvPr/>
          </p:nvSpPr>
          <p:spPr bwMode="auto">
            <a:xfrm>
              <a:off x="375" y="375"/>
              <a:ext cx="1165" cy="1160"/>
            </a:xfrm>
            <a:custGeom>
              <a:avLst/>
              <a:gdLst>
                <a:gd name="T0" fmla="*/ 143 w 263"/>
                <a:gd name="T1" fmla="*/ 262 h 262"/>
                <a:gd name="T2" fmla="*/ 65 w 263"/>
                <a:gd name="T3" fmla="*/ 184 h 262"/>
                <a:gd name="T4" fmla="*/ 65 w 263"/>
                <a:gd name="T5" fmla="*/ 184 h 262"/>
                <a:gd name="T6" fmla="*/ 0 w 263"/>
                <a:gd name="T7" fmla="*/ 120 h 262"/>
                <a:gd name="T8" fmla="*/ 0 w 263"/>
                <a:gd name="T9" fmla="*/ 64 h 262"/>
                <a:gd name="T10" fmla="*/ 65 w 263"/>
                <a:gd name="T11" fmla="*/ 64 h 262"/>
                <a:gd name="T12" fmla="*/ 65 w 263"/>
                <a:gd name="T13" fmla="*/ 0 h 262"/>
                <a:gd name="T14" fmla="*/ 120 w 263"/>
                <a:gd name="T15" fmla="*/ 0 h 262"/>
                <a:gd name="T16" fmla="*/ 185 w 263"/>
                <a:gd name="T17" fmla="*/ 64 h 262"/>
                <a:gd name="T18" fmla="*/ 185 w 263"/>
                <a:gd name="T19" fmla="*/ 64 h 262"/>
                <a:gd name="T20" fmla="*/ 263 w 263"/>
                <a:gd name="T21" fmla="*/ 142 h 262"/>
                <a:gd name="T22" fmla="*/ 143 w 263"/>
                <a:gd name="T23" fmla="*/ 262 h 2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3"/>
                <a:gd name="T37" fmla="*/ 0 h 262"/>
                <a:gd name="T38" fmla="*/ 263 w 263"/>
                <a:gd name="T39" fmla="*/ 262 h 26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3" h="262">
                  <a:moveTo>
                    <a:pt x="143" y="262"/>
                  </a:moveTo>
                  <a:cubicBezTo>
                    <a:pt x="65" y="184"/>
                    <a:pt x="65" y="184"/>
                    <a:pt x="65" y="184"/>
                  </a:cubicBezTo>
                  <a:cubicBezTo>
                    <a:pt x="65" y="184"/>
                    <a:pt x="65" y="184"/>
                    <a:pt x="65" y="18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263" y="142"/>
                    <a:pt x="263" y="142"/>
                    <a:pt x="263" y="142"/>
                  </a:cubicBezTo>
                  <a:cubicBezTo>
                    <a:pt x="246" y="200"/>
                    <a:pt x="200" y="245"/>
                    <a:pt x="143" y="262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9" name="Freeform 55"/>
            <p:cNvSpPr>
              <a:spLocks noChangeArrowheads="1"/>
            </p:cNvSpPr>
            <p:nvPr/>
          </p:nvSpPr>
          <p:spPr bwMode="auto">
            <a:xfrm>
              <a:off x="375" y="375"/>
              <a:ext cx="820" cy="815"/>
            </a:xfrm>
            <a:custGeom>
              <a:avLst/>
              <a:gdLst>
                <a:gd name="T0" fmla="*/ 115 w 328"/>
                <a:gd name="T1" fmla="*/ 113 h 326"/>
                <a:gd name="T2" fmla="*/ 115 w 328"/>
                <a:gd name="T3" fmla="*/ 0 h 326"/>
                <a:gd name="T4" fmla="*/ 213 w 328"/>
                <a:gd name="T5" fmla="*/ 0 h 326"/>
                <a:gd name="T6" fmla="*/ 213 w 328"/>
                <a:gd name="T7" fmla="*/ 113 h 326"/>
                <a:gd name="T8" fmla="*/ 328 w 328"/>
                <a:gd name="T9" fmla="*/ 113 h 326"/>
                <a:gd name="T10" fmla="*/ 328 w 328"/>
                <a:gd name="T11" fmla="*/ 212 h 326"/>
                <a:gd name="T12" fmla="*/ 213 w 328"/>
                <a:gd name="T13" fmla="*/ 212 h 326"/>
                <a:gd name="T14" fmla="*/ 213 w 328"/>
                <a:gd name="T15" fmla="*/ 326 h 326"/>
                <a:gd name="T16" fmla="*/ 115 w 328"/>
                <a:gd name="T17" fmla="*/ 326 h 326"/>
                <a:gd name="T18" fmla="*/ 115 w 328"/>
                <a:gd name="T19" fmla="*/ 212 h 326"/>
                <a:gd name="T20" fmla="*/ 0 w 328"/>
                <a:gd name="T21" fmla="*/ 212 h 326"/>
                <a:gd name="T22" fmla="*/ 0 w 328"/>
                <a:gd name="T23" fmla="*/ 113 h 326"/>
                <a:gd name="T24" fmla="*/ 115 w 328"/>
                <a:gd name="T25" fmla="*/ 113 h 326"/>
                <a:gd name="T26" fmla="*/ 115 w 328"/>
                <a:gd name="T27" fmla="*/ 113 h 3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8"/>
                <a:gd name="T43" fmla="*/ 0 h 326"/>
                <a:gd name="T44" fmla="*/ 328 w 328"/>
                <a:gd name="T45" fmla="*/ 326 h 3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8" h="326">
                  <a:moveTo>
                    <a:pt x="115" y="113"/>
                  </a:moveTo>
                  <a:lnTo>
                    <a:pt x="115" y="0"/>
                  </a:lnTo>
                  <a:lnTo>
                    <a:pt x="213" y="0"/>
                  </a:lnTo>
                  <a:lnTo>
                    <a:pt x="213" y="113"/>
                  </a:lnTo>
                  <a:lnTo>
                    <a:pt x="328" y="113"/>
                  </a:lnTo>
                  <a:lnTo>
                    <a:pt x="328" y="212"/>
                  </a:lnTo>
                  <a:lnTo>
                    <a:pt x="213" y="212"/>
                  </a:lnTo>
                  <a:lnTo>
                    <a:pt x="213" y="326"/>
                  </a:lnTo>
                  <a:lnTo>
                    <a:pt x="115" y="326"/>
                  </a:lnTo>
                  <a:lnTo>
                    <a:pt x="115" y="212"/>
                  </a:lnTo>
                  <a:lnTo>
                    <a:pt x="0" y="212"/>
                  </a:lnTo>
                  <a:lnTo>
                    <a:pt x="0" y="113"/>
                  </a:lnTo>
                  <a:lnTo>
                    <a:pt x="115" y="113"/>
                  </a:lnTo>
                  <a:lnTo>
                    <a:pt x="115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30" name="Group 318"/>
          <p:cNvGrpSpPr/>
          <p:nvPr/>
        </p:nvGrpSpPr>
        <p:grpSpPr bwMode="auto">
          <a:xfrm>
            <a:off x="557213" y="1995488"/>
            <a:ext cx="441325" cy="441325"/>
            <a:chOff x="0" y="0"/>
            <a:chExt cx="1570" cy="1570"/>
          </a:xfrm>
        </p:grpSpPr>
        <p:sp>
          <p:nvSpPr>
            <p:cNvPr id="39231" name="Oval 37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3F637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2" name="Freeform 38"/>
            <p:cNvSpPr>
              <a:spLocks noChangeArrowheads="1"/>
            </p:cNvSpPr>
            <p:nvPr/>
          </p:nvSpPr>
          <p:spPr bwMode="auto">
            <a:xfrm>
              <a:off x="500" y="165"/>
              <a:ext cx="1070" cy="1405"/>
            </a:xfrm>
            <a:custGeom>
              <a:avLst/>
              <a:gdLst>
                <a:gd name="T0" fmla="*/ 42 w 242"/>
                <a:gd name="T1" fmla="*/ 13 h 318"/>
                <a:gd name="T2" fmla="*/ 92 w 242"/>
                <a:gd name="T3" fmla="*/ 50 h 318"/>
                <a:gd name="T4" fmla="*/ 92 w 242"/>
                <a:gd name="T5" fmla="*/ 44 h 318"/>
                <a:gd name="T6" fmla="*/ 94 w 242"/>
                <a:gd name="T7" fmla="*/ 33 h 318"/>
                <a:gd name="T8" fmla="*/ 96 w 242"/>
                <a:gd name="T9" fmla="*/ 24 h 318"/>
                <a:gd name="T10" fmla="*/ 99 w 242"/>
                <a:gd name="T11" fmla="*/ 17 h 318"/>
                <a:gd name="T12" fmla="*/ 102 w 242"/>
                <a:gd name="T13" fmla="*/ 11 h 318"/>
                <a:gd name="T14" fmla="*/ 106 w 242"/>
                <a:gd name="T15" fmla="*/ 6 h 318"/>
                <a:gd name="T16" fmla="*/ 109 w 242"/>
                <a:gd name="T17" fmla="*/ 3 h 318"/>
                <a:gd name="T18" fmla="*/ 113 w 242"/>
                <a:gd name="T19" fmla="*/ 1 h 318"/>
                <a:gd name="T20" fmla="*/ 116 w 242"/>
                <a:gd name="T21" fmla="*/ 0 h 318"/>
                <a:gd name="T22" fmla="*/ 118 w 242"/>
                <a:gd name="T23" fmla="*/ 1 h 318"/>
                <a:gd name="T24" fmla="*/ 242 w 242"/>
                <a:gd name="T25" fmla="*/ 141 h 318"/>
                <a:gd name="T26" fmla="*/ 12 w 242"/>
                <a:gd name="T27" fmla="*/ 279 h 318"/>
                <a:gd name="T28" fmla="*/ 11 w 242"/>
                <a:gd name="T29" fmla="*/ 277 h 318"/>
                <a:gd name="T30" fmla="*/ 11 w 242"/>
                <a:gd name="T31" fmla="*/ 276 h 318"/>
                <a:gd name="T32" fmla="*/ 11 w 242"/>
                <a:gd name="T33" fmla="*/ 266 h 318"/>
                <a:gd name="T34" fmla="*/ 12 w 242"/>
                <a:gd name="T35" fmla="*/ 252 h 318"/>
                <a:gd name="T36" fmla="*/ 13 w 242"/>
                <a:gd name="T37" fmla="*/ 238 h 318"/>
                <a:gd name="T38" fmla="*/ 13 w 242"/>
                <a:gd name="T39" fmla="*/ 224 h 318"/>
                <a:gd name="T40" fmla="*/ 14 w 242"/>
                <a:gd name="T41" fmla="*/ 211 h 318"/>
                <a:gd name="T42" fmla="*/ 15 w 242"/>
                <a:gd name="T43" fmla="*/ 197 h 318"/>
                <a:gd name="T44" fmla="*/ 15 w 242"/>
                <a:gd name="T45" fmla="*/ 183 h 318"/>
                <a:gd name="T46" fmla="*/ 16 w 242"/>
                <a:gd name="T47" fmla="*/ 169 h 318"/>
                <a:gd name="T48" fmla="*/ 17 w 242"/>
                <a:gd name="T49" fmla="*/ 155 h 318"/>
                <a:gd name="T50" fmla="*/ 18 w 242"/>
                <a:gd name="T51" fmla="*/ 141 h 318"/>
                <a:gd name="T52" fmla="*/ 19 w 242"/>
                <a:gd name="T53" fmla="*/ 127 h 318"/>
                <a:gd name="T54" fmla="*/ 20 w 242"/>
                <a:gd name="T55" fmla="*/ 122 h 318"/>
                <a:gd name="T56" fmla="*/ 20 w 242"/>
                <a:gd name="T57" fmla="*/ 117 h 318"/>
                <a:gd name="T58" fmla="*/ 20 w 242"/>
                <a:gd name="T59" fmla="*/ 112 h 318"/>
                <a:gd name="T60" fmla="*/ 20 w 242"/>
                <a:gd name="T61" fmla="*/ 107 h 318"/>
                <a:gd name="T62" fmla="*/ 20 w 242"/>
                <a:gd name="T63" fmla="*/ 102 h 318"/>
                <a:gd name="T64" fmla="*/ 19 w 242"/>
                <a:gd name="T65" fmla="*/ 98 h 318"/>
                <a:gd name="T66" fmla="*/ 18 w 242"/>
                <a:gd name="T67" fmla="*/ 95 h 318"/>
                <a:gd name="T68" fmla="*/ 16 w 242"/>
                <a:gd name="T69" fmla="*/ 93 h 318"/>
                <a:gd name="T70" fmla="*/ 13 w 242"/>
                <a:gd name="T71" fmla="*/ 90 h 318"/>
                <a:gd name="T72" fmla="*/ 9 w 242"/>
                <a:gd name="T73" fmla="*/ 86 h 318"/>
                <a:gd name="T74" fmla="*/ 106 w 242"/>
                <a:gd name="T75" fmla="*/ 182 h 318"/>
                <a:gd name="T76" fmla="*/ 5 w 242"/>
                <a:gd name="T77" fmla="*/ 81 h 318"/>
                <a:gd name="T78" fmla="*/ 3 w 242"/>
                <a:gd name="T79" fmla="*/ 78 h 318"/>
                <a:gd name="T80" fmla="*/ 2 w 242"/>
                <a:gd name="T81" fmla="*/ 74 h 318"/>
                <a:gd name="T82" fmla="*/ 1 w 242"/>
                <a:gd name="T83" fmla="*/ 71 h 318"/>
                <a:gd name="T84" fmla="*/ 0 w 242"/>
                <a:gd name="T85" fmla="*/ 68 h 318"/>
                <a:gd name="T86" fmla="*/ 0 w 242"/>
                <a:gd name="T87" fmla="*/ 64 h 318"/>
                <a:gd name="T88" fmla="*/ 14 w 242"/>
                <a:gd name="T89" fmla="*/ 13 h 318"/>
                <a:gd name="T90" fmla="*/ 28 w 242"/>
                <a:gd name="T91" fmla="*/ 13 h 31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2"/>
                <a:gd name="T139" fmla="*/ 0 h 318"/>
                <a:gd name="T140" fmla="*/ 242 w 242"/>
                <a:gd name="T141" fmla="*/ 318 h 31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2" h="318">
                  <a:moveTo>
                    <a:pt x="28" y="4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241" y="124"/>
                    <a:pt x="241" y="124"/>
                    <a:pt x="241" y="124"/>
                  </a:cubicBezTo>
                  <a:cubicBezTo>
                    <a:pt x="242" y="129"/>
                    <a:pt x="242" y="135"/>
                    <a:pt x="242" y="141"/>
                  </a:cubicBezTo>
                  <a:cubicBezTo>
                    <a:pt x="242" y="239"/>
                    <a:pt x="162" y="318"/>
                    <a:pt x="65" y="318"/>
                  </a:cubicBezTo>
                  <a:cubicBezTo>
                    <a:pt x="60" y="318"/>
                    <a:pt x="56" y="318"/>
                    <a:pt x="51" y="318"/>
                  </a:cubicBezTo>
                  <a:cubicBezTo>
                    <a:pt x="12" y="279"/>
                    <a:pt x="12" y="279"/>
                    <a:pt x="12" y="279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1" y="277"/>
                    <a:pt x="11" y="277"/>
                    <a:pt x="11" y="277"/>
                  </a:cubicBezTo>
                  <a:cubicBezTo>
                    <a:pt x="11" y="277"/>
                    <a:pt x="11" y="277"/>
                    <a:pt x="11" y="277"/>
                  </a:cubicBezTo>
                  <a:cubicBezTo>
                    <a:pt x="11" y="276"/>
                    <a:pt x="11" y="276"/>
                    <a:pt x="11" y="276"/>
                  </a:cubicBezTo>
                  <a:cubicBezTo>
                    <a:pt x="11" y="276"/>
                    <a:pt x="11" y="276"/>
                    <a:pt x="11" y="276"/>
                  </a:cubicBezTo>
                  <a:cubicBezTo>
                    <a:pt x="11" y="275"/>
                    <a:pt x="11" y="275"/>
                    <a:pt x="11" y="275"/>
                  </a:cubicBezTo>
                  <a:cubicBezTo>
                    <a:pt x="11" y="271"/>
                    <a:pt x="11" y="271"/>
                    <a:pt x="11" y="271"/>
                  </a:cubicBezTo>
                  <a:cubicBezTo>
                    <a:pt x="11" y="266"/>
                    <a:pt x="11" y="266"/>
                    <a:pt x="11" y="266"/>
                  </a:cubicBezTo>
                  <a:cubicBezTo>
                    <a:pt x="12" y="261"/>
                    <a:pt x="12" y="261"/>
                    <a:pt x="12" y="261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2" y="252"/>
                    <a:pt x="12" y="252"/>
                    <a:pt x="12" y="25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3" y="234"/>
                    <a:pt x="13" y="234"/>
                    <a:pt x="13" y="234"/>
                  </a:cubicBezTo>
                  <a:cubicBezTo>
                    <a:pt x="13" y="229"/>
                    <a:pt x="13" y="229"/>
                    <a:pt x="13" y="229"/>
                  </a:cubicBezTo>
                  <a:cubicBezTo>
                    <a:pt x="13" y="224"/>
                    <a:pt x="13" y="224"/>
                    <a:pt x="13" y="224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14" y="215"/>
                    <a:pt x="14" y="215"/>
                    <a:pt x="14" y="215"/>
                  </a:cubicBezTo>
                  <a:cubicBezTo>
                    <a:pt x="14" y="211"/>
                    <a:pt x="14" y="211"/>
                    <a:pt x="14" y="211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1"/>
                    <a:pt x="14" y="201"/>
                    <a:pt x="14" y="201"/>
                  </a:cubicBezTo>
                  <a:cubicBezTo>
                    <a:pt x="15" y="197"/>
                    <a:pt x="15" y="197"/>
                    <a:pt x="15" y="197"/>
                  </a:cubicBezTo>
                  <a:cubicBezTo>
                    <a:pt x="15" y="192"/>
                    <a:pt x="15" y="192"/>
                    <a:pt x="15" y="192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5" y="183"/>
                    <a:pt x="15" y="183"/>
                    <a:pt x="15" y="183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7" y="160"/>
                    <a:pt x="17" y="160"/>
                    <a:pt x="17" y="160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8" y="141"/>
                    <a:pt x="18" y="141"/>
                    <a:pt x="18" y="14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9" y="124"/>
                    <a:pt x="19" y="124"/>
                    <a:pt x="19" y="124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17"/>
                    <a:pt x="20" y="117"/>
                    <a:pt x="20" y="117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20" y="109"/>
                    <a:pt x="20" y="109"/>
                    <a:pt x="20" y="109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106" y="182"/>
                    <a:pt x="106" y="182"/>
                    <a:pt x="106" y="182"/>
                  </a:cubicBezTo>
                  <a:cubicBezTo>
                    <a:pt x="106" y="182"/>
                    <a:pt x="106" y="182"/>
                    <a:pt x="106" y="1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4"/>
                    <a:pt x="28" y="4"/>
                    <a:pt x="28" y="4"/>
                  </a:cubicBezTo>
                  <a:close/>
                </a:path>
              </a:pathLst>
            </a:custGeom>
            <a:solidFill>
              <a:srgbClr val="1E34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3" name="Freeform 56"/>
            <p:cNvSpPr>
              <a:spLocks noEditPoints="1" noChangeArrowheads="1"/>
            </p:cNvSpPr>
            <p:nvPr/>
          </p:nvSpPr>
          <p:spPr bwMode="auto">
            <a:xfrm>
              <a:off x="500" y="128"/>
              <a:ext cx="570" cy="1285"/>
            </a:xfrm>
            <a:custGeom>
              <a:avLst/>
              <a:gdLst>
                <a:gd name="T0" fmla="*/ 20 w 129"/>
                <a:gd name="T1" fmla="*/ 65 h 290"/>
                <a:gd name="T2" fmla="*/ 18 w 129"/>
                <a:gd name="T3" fmla="*/ 12 h 290"/>
                <a:gd name="T4" fmla="*/ 14 w 129"/>
                <a:gd name="T5" fmla="*/ 12 h 290"/>
                <a:gd name="T6" fmla="*/ 14 w 129"/>
                <a:gd name="T7" fmla="*/ 65 h 290"/>
                <a:gd name="T8" fmla="*/ 7 w 129"/>
                <a:gd name="T9" fmla="*/ 65 h 290"/>
                <a:gd name="T10" fmla="*/ 5 w 129"/>
                <a:gd name="T11" fmla="*/ 12 h 290"/>
                <a:gd name="T12" fmla="*/ 0 w 129"/>
                <a:gd name="T13" fmla="*/ 12 h 290"/>
                <a:gd name="T14" fmla="*/ 0 w 129"/>
                <a:gd name="T15" fmla="*/ 72 h 290"/>
                <a:gd name="T16" fmla="*/ 6 w 129"/>
                <a:gd name="T17" fmla="*/ 90 h 290"/>
                <a:gd name="T18" fmla="*/ 19 w 129"/>
                <a:gd name="T19" fmla="*/ 109 h 290"/>
                <a:gd name="T20" fmla="*/ 19 w 129"/>
                <a:gd name="T21" fmla="*/ 135 h 290"/>
                <a:gd name="T22" fmla="*/ 11 w 129"/>
                <a:gd name="T23" fmla="*/ 283 h 290"/>
                <a:gd name="T24" fmla="*/ 13 w 129"/>
                <a:gd name="T25" fmla="*/ 287 h 290"/>
                <a:gd name="T26" fmla="*/ 34 w 129"/>
                <a:gd name="T27" fmla="*/ 287 h 290"/>
                <a:gd name="T28" fmla="*/ 36 w 129"/>
                <a:gd name="T29" fmla="*/ 283 h 290"/>
                <a:gd name="T30" fmla="*/ 28 w 129"/>
                <a:gd name="T31" fmla="*/ 135 h 290"/>
                <a:gd name="T32" fmla="*/ 27 w 129"/>
                <a:gd name="T33" fmla="*/ 109 h 290"/>
                <a:gd name="T34" fmla="*/ 41 w 129"/>
                <a:gd name="T35" fmla="*/ 90 h 290"/>
                <a:gd name="T36" fmla="*/ 47 w 129"/>
                <a:gd name="T37" fmla="*/ 72 h 290"/>
                <a:gd name="T38" fmla="*/ 46 w 129"/>
                <a:gd name="T39" fmla="*/ 12 h 290"/>
                <a:gd name="T40" fmla="*/ 42 w 129"/>
                <a:gd name="T41" fmla="*/ 12 h 290"/>
                <a:gd name="T42" fmla="*/ 40 w 129"/>
                <a:gd name="T43" fmla="*/ 65 h 290"/>
                <a:gd name="T44" fmla="*/ 33 w 129"/>
                <a:gd name="T45" fmla="*/ 65 h 290"/>
                <a:gd name="T46" fmla="*/ 33 w 129"/>
                <a:gd name="T47" fmla="*/ 12 h 290"/>
                <a:gd name="T48" fmla="*/ 28 w 129"/>
                <a:gd name="T49" fmla="*/ 12 h 290"/>
                <a:gd name="T50" fmla="*/ 27 w 129"/>
                <a:gd name="T51" fmla="*/ 65 h 290"/>
                <a:gd name="T52" fmla="*/ 20 w 129"/>
                <a:gd name="T53" fmla="*/ 65 h 290"/>
                <a:gd name="T54" fmla="*/ 110 w 129"/>
                <a:gd name="T55" fmla="*/ 142 h 290"/>
                <a:gd name="T56" fmla="*/ 101 w 129"/>
                <a:gd name="T57" fmla="*/ 284 h 290"/>
                <a:gd name="T58" fmla="*/ 103 w 129"/>
                <a:gd name="T59" fmla="*/ 287 h 290"/>
                <a:gd name="T60" fmla="*/ 127 w 129"/>
                <a:gd name="T61" fmla="*/ 287 h 290"/>
                <a:gd name="T62" fmla="*/ 129 w 129"/>
                <a:gd name="T63" fmla="*/ 284 h 290"/>
                <a:gd name="T64" fmla="*/ 120 w 129"/>
                <a:gd name="T65" fmla="*/ 142 h 290"/>
                <a:gd name="T66" fmla="*/ 120 w 129"/>
                <a:gd name="T67" fmla="*/ 13 h 290"/>
                <a:gd name="T68" fmla="*/ 92 w 129"/>
                <a:gd name="T69" fmla="*/ 52 h 290"/>
                <a:gd name="T70" fmla="*/ 110 w 129"/>
                <a:gd name="T71" fmla="*/ 142 h 290"/>
                <a:gd name="T72" fmla="*/ 117 w 129"/>
                <a:gd name="T73" fmla="*/ 286 h 290"/>
                <a:gd name="T74" fmla="*/ 116 w 129"/>
                <a:gd name="T75" fmla="*/ 148 h 290"/>
                <a:gd name="T76" fmla="*/ 120 w 129"/>
                <a:gd name="T77" fmla="*/ 143 h 290"/>
                <a:gd name="T78" fmla="*/ 110 w 129"/>
                <a:gd name="T79" fmla="*/ 143 h 290"/>
                <a:gd name="T80" fmla="*/ 115 w 129"/>
                <a:gd name="T81" fmla="*/ 148 h 290"/>
                <a:gd name="T82" fmla="*/ 113 w 129"/>
                <a:gd name="T83" fmla="*/ 287 h 290"/>
                <a:gd name="T84" fmla="*/ 117 w 129"/>
                <a:gd name="T85" fmla="*/ 286 h 290"/>
                <a:gd name="T86" fmla="*/ 25 w 129"/>
                <a:gd name="T87" fmla="*/ 286 h 290"/>
                <a:gd name="T88" fmla="*/ 24 w 129"/>
                <a:gd name="T89" fmla="*/ 141 h 290"/>
                <a:gd name="T90" fmla="*/ 27 w 129"/>
                <a:gd name="T91" fmla="*/ 137 h 290"/>
                <a:gd name="T92" fmla="*/ 19 w 129"/>
                <a:gd name="T93" fmla="*/ 137 h 290"/>
                <a:gd name="T94" fmla="*/ 23 w 129"/>
                <a:gd name="T95" fmla="*/ 141 h 290"/>
                <a:gd name="T96" fmla="*/ 21 w 129"/>
                <a:gd name="T97" fmla="*/ 286 h 290"/>
                <a:gd name="T98" fmla="*/ 25 w 129"/>
                <a:gd name="T99" fmla="*/ 286 h 2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29"/>
                <a:gd name="T151" fmla="*/ 0 h 290"/>
                <a:gd name="T152" fmla="*/ 129 w 129"/>
                <a:gd name="T153" fmla="*/ 290 h 2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29" h="290">
                  <a:moveTo>
                    <a:pt x="20" y="65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4" y="67"/>
                    <a:pt x="7" y="67"/>
                    <a:pt x="7" y="65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2" y="84"/>
                    <a:pt x="6" y="90"/>
                  </a:cubicBezTo>
                  <a:cubicBezTo>
                    <a:pt x="15" y="101"/>
                    <a:pt x="19" y="102"/>
                    <a:pt x="19" y="109"/>
                  </a:cubicBezTo>
                  <a:cubicBezTo>
                    <a:pt x="20" y="117"/>
                    <a:pt x="20" y="126"/>
                    <a:pt x="19" y="135"/>
                  </a:cubicBezTo>
                  <a:cubicBezTo>
                    <a:pt x="15" y="185"/>
                    <a:pt x="13" y="234"/>
                    <a:pt x="11" y="283"/>
                  </a:cubicBezTo>
                  <a:cubicBezTo>
                    <a:pt x="11" y="285"/>
                    <a:pt x="11" y="286"/>
                    <a:pt x="13" y="287"/>
                  </a:cubicBezTo>
                  <a:cubicBezTo>
                    <a:pt x="18" y="290"/>
                    <a:pt x="29" y="290"/>
                    <a:pt x="34" y="287"/>
                  </a:cubicBezTo>
                  <a:cubicBezTo>
                    <a:pt x="35" y="286"/>
                    <a:pt x="36" y="285"/>
                    <a:pt x="36" y="283"/>
                  </a:cubicBezTo>
                  <a:cubicBezTo>
                    <a:pt x="33" y="234"/>
                    <a:pt x="32" y="185"/>
                    <a:pt x="28" y="135"/>
                  </a:cubicBezTo>
                  <a:cubicBezTo>
                    <a:pt x="27" y="127"/>
                    <a:pt x="26" y="117"/>
                    <a:pt x="27" y="109"/>
                  </a:cubicBezTo>
                  <a:cubicBezTo>
                    <a:pt x="28" y="102"/>
                    <a:pt x="32" y="101"/>
                    <a:pt x="41" y="90"/>
                  </a:cubicBezTo>
                  <a:cubicBezTo>
                    <a:pt x="45" y="84"/>
                    <a:pt x="47" y="79"/>
                    <a:pt x="47" y="7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7"/>
                    <a:pt x="33" y="67"/>
                    <a:pt x="33" y="6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7"/>
                    <a:pt x="20" y="67"/>
                    <a:pt x="20" y="65"/>
                  </a:cubicBezTo>
                  <a:close/>
                  <a:moveTo>
                    <a:pt x="110" y="142"/>
                  </a:moveTo>
                  <a:cubicBezTo>
                    <a:pt x="106" y="190"/>
                    <a:pt x="104" y="236"/>
                    <a:pt x="101" y="284"/>
                  </a:cubicBezTo>
                  <a:cubicBezTo>
                    <a:pt x="101" y="285"/>
                    <a:pt x="102" y="286"/>
                    <a:pt x="103" y="287"/>
                  </a:cubicBezTo>
                  <a:cubicBezTo>
                    <a:pt x="109" y="290"/>
                    <a:pt x="122" y="290"/>
                    <a:pt x="127" y="287"/>
                  </a:cubicBezTo>
                  <a:cubicBezTo>
                    <a:pt x="129" y="286"/>
                    <a:pt x="129" y="285"/>
                    <a:pt x="129" y="284"/>
                  </a:cubicBezTo>
                  <a:cubicBezTo>
                    <a:pt x="126" y="236"/>
                    <a:pt x="124" y="190"/>
                    <a:pt x="120" y="142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0"/>
                    <a:pt x="94" y="13"/>
                    <a:pt x="92" y="52"/>
                  </a:cubicBezTo>
                  <a:cubicBezTo>
                    <a:pt x="91" y="80"/>
                    <a:pt x="96" y="114"/>
                    <a:pt x="110" y="142"/>
                  </a:cubicBezTo>
                  <a:close/>
                  <a:moveTo>
                    <a:pt x="117" y="286"/>
                  </a:moveTo>
                  <a:cubicBezTo>
                    <a:pt x="116" y="148"/>
                    <a:pt x="116" y="148"/>
                    <a:pt x="116" y="148"/>
                  </a:cubicBezTo>
                  <a:cubicBezTo>
                    <a:pt x="118" y="147"/>
                    <a:pt x="120" y="146"/>
                    <a:pt x="120" y="143"/>
                  </a:cubicBezTo>
                  <a:cubicBezTo>
                    <a:pt x="117" y="143"/>
                    <a:pt x="114" y="143"/>
                    <a:pt x="110" y="143"/>
                  </a:cubicBezTo>
                  <a:cubicBezTo>
                    <a:pt x="110" y="146"/>
                    <a:pt x="112" y="148"/>
                    <a:pt x="115" y="148"/>
                  </a:cubicBezTo>
                  <a:cubicBezTo>
                    <a:pt x="114" y="193"/>
                    <a:pt x="113" y="242"/>
                    <a:pt x="113" y="287"/>
                  </a:cubicBezTo>
                  <a:cubicBezTo>
                    <a:pt x="113" y="288"/>
                    <a:pt x="117" y="288"/>
                    <a:pt x="117" y="286"/>
                  </a:cubicBezTo>
                  <a:close/>
                  <a:moveTo>
                    <a:pt x="25" y="286"/>
                  </a:moveTo>
                  <a:cubicBezTo>
                    <a:pt x="24" y="141"/>
                    <a:pt x="24" y="141"/>
                    <a:pt x="24" y="141"/>
                  </a:cubicBezTo>
                  <a:cubicBezTo>
                    <a:pt x="26" y="141"/>
                    <a:pt x="27" y="139"/>
                    <a:pt x="27" y="137"/>
                  </a:cubicBezTo>
                  <a:cubicBezTo>
                    <a:pt x="19" y="137"/>
                    <a:pt x="19" y="137"/>
                    <a:pt x="19" y="137"/>
                  </a:cubicBezTo>
                  <a:cubicBezTo>
                    <a:pt x="19" y="140"/>
                    <a:pt x="21" y="141"/>
                    <a:pt x="23" y="141"/>
                  </a:cubicBezTo>
                  <a:cubicBezTo>
                    <a:pt x="22" y="188"/>
                    <a:pt x="22" y="240"/>
                    <a:pt x="21" y="286"/>
                  </a:cubicBezTo>
                  <a:cubicBezTo>
                    <a:pt x="22" y="288"/>
                    <a:pt x="25" y="288"/>
                    <a:pt x="25" y="2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34" name="Group 322"/>
          <p:cNvGrpSpPr/>
          <p:nvPr/>
        </p:nvGrpSpPr>
        <p:grpSpPr bwMode="auto">
          <a:xfrm>
            <a:off x="1741488" y="3140075"/>
            <a:ext cx="441325" cy="441325"/>
            <a:chOff x="0" y="0"/>
            <a:chExt cx="1573" cy="1564"/>
          </a:xfrm>
        </p:grpSpPr>
        <p:sp>
          <p:nvSpPr>
            <p:cNvPr id="39235" name="Oval 31"/>
            <p:cNvSpPr>
              <a:spLocks noChangeArrowheads="1"/>
            </p:cNvSpPr>
            <p:nvPr/>
          </p:nvSpPr>
          <p:spPr bwMode="auto">
            <a:xfrm>
              <a:off x="0" y="0"/>
              <a:ext cx="1573" cy="1565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6" name="Freeform 32"/>
            <p:cNvSpPr>
              <a:spLocks noChangeArrowheads="1"/>
            </p:cNvSpPr>
            <p:nvPr/>
          </p:nvSpPr>
          <p:spPr bwMode="auto">
            <a:xfrm>
              <a:off x="213" y="167"/>
              <a:ext cx="1360" cy="1397"/>
            </a:xfrm>
            <a:custGeom>
              <a:avLst/>
              <a:gdLst>
                <a:gd name="T0" fmla="*/ 102 w 307"/>
                <a:gd name="T1" fmla="*/ 314 h 316"/>
                <a:gd name="T2" fmla="*/ 3 w 307"/>
                <a:gd name="T3" fmla="*/ 215 h 316"/>
                <a:gd name="T4" fmla="*/ 1 w 307"/>
                <a:gd name="T5" fmla="*/ 213 h 316"/>
                <a:gd name="T6" fmla="*/ 1 w 307"/>
                <a:gd name="T7" fmla="*/ 212 h 316"/>
                <a:gd name="T8" fmla="*/ 0 w 307"/>
                <a:gd name="T9" fmla="*/ 210 h 316"/>
                <a:gd name="T10" fmla="*/ 0 w 307"/>
                <a:gd name="T11" fmla="*/ 208 h 316"/>
                <a:gd name="T12" fmla="*/ 0 w 307"/>
                <a:gd name="T13" fmla="*/ 70 h 316"/>
                <a:gd name="T14" fmla="*/ 0 w 307"/>
                <a:gd name="T15" fmla="*/ 68 h 316"/>
                <a:gd name="T16" fmla="*/ 1 w 307"/>
                <a:gd name="T17" fmla="*/ 66 h 316"/>
                <a:gd name="T18" fmla="*/ 1 w 307"/>
                <a:gd name="T19" fmla="*/ 65 h 316"/>
                <a:gd name="T20" fmla="*/ 3 w 307"/>
                <a:gd name="T21" fmla="*/ 63 h 316"/>
                <a:gd name="T22" fmla="*/ 4 w 307"/>
                <a:gd name="T23" fmla="*/ 62 h 316"/>
                <a:gd name="T24" fmla="*/ 6 w 307"/>
                <a:gd name="T25" fmla="*/ 61 h 316"/>
                <a:gd name="T26" fmla="*/ 7 w 307"/>
                <a:gd name="T27" fmla="*/ 61 h 316"/>
                <a:gd name="T28" fmla="*/ 9 w 307"/>
                <a:gd name="T29" fmla="*/ 61 h 316"/>
                <a:gd name="T30" fmla="*/ 16 w 307"/>
                <a:gd name="T31" fmla="*/ 61 h 316"/>
                <a:gd name="T32" fmla="*/ 18 w 307"/>
                <a:gd name="T33" fmla="*/ 61 h 316"/>
                <a:gd name="T34" fmla="*/ 20 w 307"/>
                <a:gd name="T35" fmla="*/ 61 h 316"/>
                <a:gd name="T36" fmla="*/ 22 w 307"/>
                <a:gd name="T37" fmla="*/ 62 h 316"/>
                <a:gd name="T38" fmla="*/ 23 w 307"/>
                <a:gd name="T39" fmla="*/ 63 h 316"/>
                <a:gd name="T40" fmla="*/ 70 w 307"/>
                <a:gd name="T41" fmla="*/ 111 h 316"/>
                <a:gd name="T42" fmla="*/ 97 w 307"/>
                <a:gd name="T43" fmla="*/ 111 h 316"/>
                <a:gd name="T44" fmla="*/ 100 w 307"/>
                <a:gd name="T45" fmla="*/ 111 h 316"/>
                <a:gd name="T46" fmla="*/ 102 w 307"/>
                <a:gd name="T47" fmla="*/ 112 h 316"/>
                <a:gd name="T48" fmla="*/ 104 w 307"/>
                <a:gd name="T49" fmla="*/ 113 h 316"/>
                <a:gd name="T50" fmla="*/ 106 w 307"/>
                <a:gd name="T51" fmla="*/ 114 h 316"/>
                <a:gd name="T52" fmla="*/ 135 w 307"/>
                <a:gd name="T53" fmla="*/ 143 h 316"/>
                <a:gd name="T54" fmla="*/ 193 w 307"/>
                <a:gd name="T55" fmla="*/ 143 h 316"/>
                <a:gd name="T56" fmla="*/ 119 w 307"/>
                <a:gd name="T57" fmla="*/ 69 h 316"/>
                <a:gd name="T58" fmla="*/ 119 w 307"/>
                <a:gd name="T59" fmla="*/ 69 h 316"/>
                <a:gd name="T60" fmla="*/ 95 w 307"/>
                <a:gd name="T61" fmla="*/ 45 h 316"/>
                <a:gd name="T62" fmla="*/ 95 w 307"/>
                <a:gd name="T63" fmla="*/ 24 h 316"/>
                <a:gd name="T64" fmla="*/ 119 w 307"/>
                <a:gd name="T65" fmla="*/ 24 h 316"/>
                <a:gd name="T66" fmla="*/ 119 w 307"/>
                <a:gd name="T67" fmla="*/ 0 h 316"/>
                <a:gd name="T68" fmla="*/ 140 w 307"/>
                <a:gd name="T69" fmla="*/ 0 h 316"/>
                <a:gd name="T70" fmla="*/ 164 w 307"/>
                <a:gd name="T71" fmla="*/ 24 h 316"/>
                <a:gd name="T72" fmla="*/ 164 w 307"/>
                <a:gd name="T73" fmla="*/ 24 h 316"/>
                <a:gd name="T74" fmla="*/ 238 w 307"/>
                <a:gd name="T75" fmla="*/ 98 h 316"/>
                <a:gd name="T76" fmla="*/ 238 w 307"/>
                <a:gd name="T77" fmla="*/ 97 h 316"/>
                <a:gd name="T78" fmla="*/ 239 w 307"/>
                <a:gd name="T79" fmla="*/ 96 h 316"/>
                <a:gd name="T80" fmla="*/ 240 w 307"/>
                <a:gd name="T81" fmla="*/ 94 h 316"/>
                <a:gd name="T82" fmla="*/ 242 w 307"/>
                <a:gd name="T83" fmla="*/ 93 h 316"/>
                <a:gd name="T84" fmla="*/ 243 w 307"/>
                <a:gd name="T85" fmla="*/ 93 h 316"/>
                <a:gd name="T86" fmla="*/ 245 w 307"/>
                <a:gd name="T87" fmla="*/ 92 h 316"/>
                <a:gd name="T88" fmla="*/ 247 w 307"/>
                <a:gd name="T89" fmla="*/ 92 h 316"/>
                <a:gd name="T90" fmla="*/ 254 w 307"/>
                <a:gd name="T91" fmla="*/ 92 h 316"/>
                <a:gd name="T92" fmla="*/ 256 w 307"/>
                <a:gd name="T93" fmla="*/ 92 h 316"/>
                <a:gd name="T94" fmla="*/ 257 w 307"/>
                <a:gd name="T95" fmla="*/ 93 h 316"/>
                <a:gd name="T96" fmla="*/ 259 w 307"/>
                <a:gd name="T97" fmla="*/ 93 h 316"/>
                <a:gd name="T98" fmla="*/ 260 w 307"/>
                <a:gd name="T99" fmla="*/ 94 h 316"/>
                <a:gd name="T100" fmla="*/ 307 w 307"/>
                <a:gd name="T101" fmla="*/ 141 h 316"/>
                <a:gd name="T102" fmla="*/ 305 w 307"/>
                <a:gd name="T103" fmla="*/ 165 h 316"/>
                <a:gd name="T104" fmla="*/ 305 w 307"/>
                <a:gd name="T105" fmla="*/ 165 h 316"/>
                <a:gd name="T106" fmla="*/ 281 w 307"/>
                <a:gd name="T107" fmla="*/ 231 h 316"/>
                <a:gd name="T108" fmla="*/ 281 w 307"/>
                <a:gd name="T109" fmla="*/ 231 h 316"/>
                <a:gd name="T110" fmla="*/ 129 w 307"/>
                <a:gd name="T111" fmla="*/ 316 h 316"/>
                <a:gd name="T112" fmla="*/ 102 w 307"/>
                <a:gd name="T113" fmla="*/ 314 h 3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7"/>
                <a:gd name="T172" fmla="*/ 0 h 316"/>
                <a:gd name="T173" fmla="*/ 307 w 307"/>
                <a:gd name="T174" fmla="*/ 316 h 31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7" h="316">
                  <a:moveTo>
                    <a:pt x="102" y="314"/>
                  </a:moveTo>
                  <a:cubicBezTo>
                    <a:pt x="3" y="215"/>
                    <a:pt x="3" y="215"/>
                    <a:pt x="3" y="215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35" y="143"/>
                    <a:pt x="135" y="143"/>
                    <a:pt x="135" y="143"/>
                  </a:cubicBezTo>
                  <a:cubicBezTo>
                    <a:pt x="193" y="143"/>
                    <a:pt x="193" y="143"/>
                    <a:pt x="193" y="143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238" y="98"/>
                    <a:pt x="238" y="98"/>
                    <a:pt x="238" y="98"/>
                  </a:cubicBezTo>
                  <a:cubicBezTo>
                    <a:pt x="238" y="97"/>
                    <a:pt x="238" y="97"/>
                    <a:pt x="238" y="97"/>
                  </a:cubicBezTo>
                  <a:cubicBezTo>
                    <a:pt x="239" y="96"/>
                    <a:pt x="239" y="96"/>
                    <a:pt x="239" y="96"/>
                  </a:cubicBezTo>
                  <a:cubicBezTo>
                    <a:pt x="240" y="94"/>
                    <a:pt x="240" y="94"/>
                    <a:pt x="240" y="94"/>
                  </a:cubicBezTo>
                  <a:cubicBezTo>
                    <a:pt x="242" y="93"/>
                    <a:pt x="242" y="93"/>
                    <a:pt x="242" y="93"/>
                  </a:cubicBezTo>
                  <a:cubicBezTo>
                    <a:pt x="243" y="93"/>
                    <a:pt x="243" y="93"/>
                    <a:pt x="243" y="93"/>
                  </a:cubicBezTo>
                  <a:cubicBezTo>
                    <a:pt x="245" y="92"/>
                    <a:pt x="245" y="92"/>
                    <a:pt x="245" y="92"/>
                  </a:cubicBezTo>
                  <a:cubicBezTo>
                    <a:pt x="247" y="92"/>
                    <a:pt x="247" y="92"/>
                    <a:pt x="247" y="92"/>
                  </a:cubicBezTo>
                  <a:cubicBezTo>
                    <a:pt x="254" y="92"/>
                    <a:pt x="254" y="92"/>
                    <a:pt x="254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60" y="94"/>
                    <a:pt x="260" y="94"/>
                    <a:pt x="260" y="94"/>
                  </a:cubicBezTo>
                  <a:cubicBezTo>
                    <a:pt x="307" y="141"/>
                    <a:pt x="307" y="141"/>
                    <a:pt x="307" y="141"/>
                  </a:cubicBezTo>
                  <a:cubicBezTo>
                    <a:pt x="306" y="149"/>
                    <a:pt x="306" y="157"/>
                    <a:pt x="305" y="165"/>
                  </a:cubicBezTo>
                  <a:cubicBezTo>
                    <a:pt x="305" y="165"/>
                    <a:pt x="305" y="165"/>
                    <a:pt x="305" y="165"/>
                  </a:cubicBezTo>
                  <a:cubicBezTo>
                    <a:pt x="301" y="189"/>
                    <a:pt x="293" y="211"/>
                    <a:pt x="281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50" y="282"/>
                    <a:pt x="193" y="316"/>
                    <a:pt x="129" y="316"/>
                  </a:cubicBezTo>
                  <a:cubicBezTo>
                    <a:pt x="120" y="316"/>
                    <a:pt x="111" y="316"/>
                    <a:pt x="102" y="314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7" name="Freeform 61"/>
            <p:cNvSpPr>
              <a:spLocks noEditPoints="1" noChangeArrowheads="1"/>
            </p:cNvSpPr>
            <p:nvPr/>
          </p:nvSpPr>
          <p:spPr bwMode="auto">
            <a:xfrm>
              <a:off x="213" y="437"/>
              <a:ext cx="1165" cy="690"/>
            </a:xfrm>
            <a:custGeom>
              <a:avLst/>
              <a:gdLst>
                <a:gd name="T0" fmla="*/ 9 w 263"/>
                <a:gd name="T1" fmla="*/ 0 h 156"/>
                <a:gd name="T2" fmla="*/ 16 w 263"/>
                <a:gd name="T3" fmla="*/ 0 h 156"/>
                <a:gd name="T4" fmla="*/ 26 w 263"/>
                <a:gd name="T5" fmla="*/ 9 h 156"/>
                <a:gd name="T6" fmla="*/ 26 w 263"/>
                <a:gd name="T7" fmla="*/ 82 h 156"/>
                <a:gd name="T8" fmla="*/ 237 w 263"/>
                <a:gd name="T9" fmla="*/ 82 h 156"/>
                <a:gd name="T10" fmla="*/ 237 w 263"/>
                <a:gd name="T11" fmla="*/ 40 h 156"/>
                <a:gd name="T12" fmla="*/ 247 w 263"/>
                <a:gd name="T13" fmla="*/ 31 h 156"/>
                <a:gd name="T14" fmla="*/ 254 w 263"/>
                <a:gd name="T15" fmla="*/ 31 h 156"/>
                <a:gd name="T16" fmla="*/ 263 w 263"/>
                <a:gd name="T17" fmla="*/ 40 h 156"/>
                <a:gd name="T18" fmla="*/ 263 w 263"/>
                <a:gd name="T19" fmla="*/ 147 h 156"/>
                <a:gd name="T20" fmla="*/ 254 w 263"/>
                <a:gd name="T21" fmla="*/ 156 h 156"/>
                <a:gd name="T22" fmla="*/ 247 w 263"/>
                <a:gd name="T23" fmla="*/ 156 h 156"/>
                <a:gd name="T24" fmla="*/ 237 w 263"/>
                <a:gd name="T25" fmla="*/ 147 h 156"/>
                <a:gd name="T26" fmla="*/ 237 w 263"/>
                <a:gd name="T27" fmla="*/ 109 h 156"/>
                <a:gd name="T28" fmla="*/ 26 w 263"/>
                <a:gd name="T29" fmla="*/ 109 h 156"/>
                <a:gd name="T30" fmla="*/ 26 w 263"/>
                <a:gd name="T31" fmla="*/ 147 h 156"/>
                <a:gd name="T32" fmla="*/ 16 w 263"/>
                <a:gd name="T33" fmla="*/ 156 h 156"/>
                <a:gd name="T34" fmla="*/ 9 w 263"/>
                <a:gd name="T35" fmla="*/ 156 h 156"/>
                <a:gd name="T36" fmla="*/ 0 w 263"/>
                <a:gd name="T37" fmla="*/ 147 h 156"/>
                <a:gd name="T38" fmla="*/ 0 w 263"/>
                <a:gd name="T39" fmla="*/ 9 h 156"/>
                <a:gd name="T40" fmla="*/ 9 w 263"/>
                <a:gd name="T41" fmla="*/ 0 h 156"/>
                <a:gd name="T42" fmla="*/ 45 w 263"/>
                <a:gd name="T43" fmla="*/ 50 h 156"/>
                <a:gd name="T44" fmla="*/ 97 w 263"/>
                <a:gd name="T45" fmla="*/ 50 h 156"/>
                <a:gd name="T46" fmla="*/ 110 w 263"/>
                <a:gd name="T47" fmla="*/ 62 h 156"/>
                <a:gd name="T48" fmla="*/ 110 w 263"/>
                <a:gd name="T49" fmla="*/ 62 h 156"/>
                <a:gd name="T50" fmla="*/ 97 w 263"/>
                <a:gd name="T51" fmla="*/ 75 h 156"/>
                <a:gd name="T52" fmla="*/ 45 w 263"/>
                <a:gd name="T53" fmla="*/ 75 h 156"/>
                <a:gd name="T54" fmla="*/ 33 w 263"/>
                <a:gd name="T55" fmla="*/ 62 h 156"/>
                <a:gd name="T56" fmla="*/ 33 w 263"/>
                <a:gd name="T57" fmla="*/ 62 h 156"/>
                <a:gd name="T58" fmla="*/ 45 w 263"/>
                <a:gd name="T59" fmla="*/ 50 h 15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63"/>
                <a:gd name="T91" fmla="*/ 0 h 156"/>
                <a:gd name="T92" fmla="*/ 263 w 263"/>
                <a:gd name="T93" fmla="*/ 156 h 15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63" h="156">
                  <a:moveTo>
                    <a:pt x="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21" y="0"/>
                    <a:pt x="26" y="4"/>
                    <a:pt x="26" y="9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35"/>
                    <a:pt x="242" y="31"/>
                    <a:pt x="247" y="31"/>
                  </a:cubicBezTo>
                  <a:cubicBezTo>
                    <a:pt x="254" y="31"/>
                    <a:pt x="254" y="31"/>
                    <a:pt x="254" y="31"/>
                  </a:cubicBezTo>
                  <a:cubicBezTo>
                    <a:pt x="259" y="31"/>
                    <a:pt x="263" y="35"/>
                    <a:pt x="263" y="40"/>
                  </a:cubicBezTo>
                  <a:cubicBezTo>
                    <a:pt x="263" y="147"/>
                    <a:pt x="263" y="147"/>
                    <a:pt x="263" y="147"/>
                  </a:cubicBezTo>
                  <a:cubicBezTo>
                    <a:pt x="263" y="152"/>
                    <a:pt x="259" y="156"/>
                    <a:pt x="254" y="156"/>
                  </a:cubicBezTo>
                  <a:cubicBezTo>
                    <a:pt x="247" y="156"/>
                    <a:pt x="247" y="156"/>
                    <a:pt x="247" y="156"/>
                  </a:cubicBezTo>
                  <a:cubicBezTo>
                    <a:pt x="242" y="156"/>
                    <a:pt x="237" y="152"/>
                    <a:pt x="237" y="147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6" y="147"/>
                    <a:pt x="26" y="147"/>
                    <a:pt x="26" y="147"/>
                  </a:cubicBezTo>
                  <a:cubicBezTo>
                    <a:pt x="26" y="152"/>
                    <a:pt x="21" y="156"/>
                    <a:pt x="16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4" y="156"/>
                    <a:pt x="0" y="152"/>
                    <a:pt x="0" y="14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  <a:moveTo>
                    <a:pt x="45" y="50"/>
                  </a:moveTo>
                  <a:cubicBezTo>
                    <a:pt x="97" y="50"/>
                    <a:pt x="97" y="50"/>
                    <a:pt x="97" y="50"/>
                  </a:cubicBezTo>
                  <a:cubicBezTo>
                    <a:pt x="104" y="50"/>
                    <a:pt x="110" y="55"/>
                    <a:pt x="110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10" y="69"/>
                    <a:pt x="104" y="75"/>
                    <a:pt x="97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38" y="75"/>
                    <a:pt x="33" y="69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55"/>
                    <a:pt x="38" y="50"/>
                    <a:pt x="45" y="50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8" name="Freeform 62"/>
            <p:cNvSpPr>
              <a:spLocks noChangeArrowheads="1"/>
            </p:cNvSpPr>
            <p:nvPr/>
          </p:nvSpPr>
          <p:spPr bwMode="auto">
            <a:xfrm>
              <a:off x="635" y="167"/>
              <a:ext cx="305" cy="305"/>
            </a:xfrm>
            <a:custGeom>
              <a:avLst/>
              <a:gdLst>
                <a:gd name="T0" fmla="*/ 42 w 122"/>
                <a:gd name="T1" fmla="*/ 42 h 122"/>
                <a:gd name="T2" fmla="*/ 42 w 122"/>
                <a:gd name="T3" fmla="*/ 0 h 122"/>
                <a:gd name="T4" fmla="*/ 79 w 122"/>
                <a:gd name="T5" fmla="*/ 0 h 122"/>
                <a:gd name="T6" fmla="*/ 79 w 122"/>
                <a:gd name="T7" fmla="*/ 42 h 122"/>
                <a:gd name="T8" fmla="*/ 122 w 122"/>
                <a:gd name="T9" fmla="*/ 42 h 122"/>
                <a:gd name="T10" fmla="*/ 122 w 122"/>
                <a:gd name="T11" fmla="*/ 79 h 122"/>
                <a:gd name="T12" fmla="*/ 79 w 122"/>
                <a:gd name="T13" fmla="*/ 79 h 122"/>
                <a:gd name="T14" fmla="*/ 79 w 122"/>
                <a:gd name="T15" fmla="*/ 122 h 122"/>
                <a:gd name="T16" fmla="*/ 42 w 122"/>
                <a:gd name="T17" fmla="*/ 122 h 122"/>
                <a:gd name="T18" fmla="*/ 42 w 122"/>
                <a:gd name="T19" fmla="*/ 79 h 122"/>
                <a:gd name="T20" fmla="*/ 0 w 122"/>
                <a:gd name="T21" fmla="*/ 79 h 122"/>
                <a:gd name="T22" fmla="*/ 0 w 122"/>
                <a:gd name="T23" fmla="*/ 42 h 122"/>
                <a:gd name="T24" fmla="*/ 42 w 122"/>
                <a:gd name="T25" fmla="*/ 42 h 122"/>
                <a:gd name="T26" fmla="*/ 42 w 122"/>
                <a:gd name="T27" fmla="*/ 42 h 1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2"/>
                <a:gd name="T43" fmla="*/ 0 h 122"/>
                <a:gd name="T44" fmla="*/ 122 w 122"/>
                <a:gd name="T45" fmla="*/ 122 h 12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2" h="122">
                  <a:moveTo>
                    <a:pt x="42" y="42"/>
                  </a:moveTo>
                  <a:lnTo>
                    <a:pt x="42" y="0"/>
                  </a:lnTo>
                  <a:lnTo>
                    <a:pt x="79" y="0"/>
                  </a:lnTo>
                  <a:lnTo>
                    <a:pt x="79" y="42"/>
                  </a:lnTo>
                  <a:lnTo>
                    <a:pt x="122" y="42"/>
                  </a:lnTo>
                  <a:lnTo>
                    <a:pt x="122" y="79"/>
                  </a:lnTo>
                  <a:lnTo>
                    <a:pt x="79" y="79"/>
                  </a:lnTo>
                  <a:lnTo>
                    <a:pt x="79" y="122"/>
                  </a:lnTo>
                  <a:lnTo>
                    <a:pt x="42" y="122"/>
                  </a:lnTo>
                  <a:lnTo>
                    <a:pt x="42" y="79"/>
                  </a:lnTo>
                  <a:lnTo>
                    <a:pt x="0" y="79"/>
                  </a:lnTo>
                  <a:lnTo>
                    <a:pt x="0" y="42"/>
                  </a:lnTo>
                  <a:lnTo>
                    <a:pt x="42" y="42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39" name="Group 327"/>
          <p:cNvGrpSpPr/>
          <p:nvPr/>
        </p:nvGrpSpPr>
        <p:grpSpPr bwMode="auto">
          <a:xfrm>
            <a:off x="557213" y="4279900"/>
            <a:ext cx="441325" cy="442913"/>
            <a:chOff x="0" y="0"/>
            <a:chExt cx="1570" cy="1572"/>
          </a:xfrm>
        </p:grpSpPr>
        <p:sp>
          <p:nvSpPr>
            <p:cNvPr id="39240" name="Oval 17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1" name="Freeform 21"/>
            <p:cNvSpPr>
              <a:spLocks noChangeArrowheads="1"/>
            </p:cNvSpPr>
            <p:nvPr/>
          </p:nvSpPr>
          <p:spPr bwMode="auto">
            <a:xfrm>
              <a:off x="270" y="270"/>
              <a:ext cx="1295" cy="1297"/>
            </a:xfrm>
            <a:custGeom>
              <a:avLst/>
              <a:gdLst>
                <a:gd name="T0" fmla="*/ 199 w 293"/>
                <a:gd name="T1" fmla="*/ 34 h 293"/>
                <a:gd name="T2" fmla="*/ 190 w 293"/>
                <a:gd name="T3" fmla="*/ 27 h 293"/>
                <a:gd name="T4" fmla="*/ 182 w 293"/>
                <a:gd name="T5" fmla="*/ 20 h 293"/>
                <a:gd name="T6" fmla="*/ 172 w 293"/>
                <a:gd name="T7" fmla="*/ 14 h 293"/>
                <a:gd name="T8" fmla="*/ 162 w 293"/>
                <a:gd name="T9" fmla="*/ 9 h 293"/>
                <a:gd name="T10" fmla="*/ 151 w 293"/>
                <a:gd name="T11" fmla="*/ 5 h 293"/>
                <a:gd name="T12" fmla="*/ 140 w 293"/>
                <a:gd name="T13" fmla="*/ 2 h 293"/>
                <a:gd name="T14" fmla="*/ 128 w 293"/>
                <a:gd name="T15" fmla="*/ 1 h 293"/>
                <a:gd name="T16" fmla="*/ 117 w 293"/>
                <a:gd name="T17" fmla="*/ 0 h 293"/>
                <a:gd name="T18" fmla="*/ 105 w 293"/>
                <a:gd name="T19" fmla="*/ 1 h 293"/>
                <a:gd name="T20" fmla="*/ 93 w 293"/>
                <a:gd name="T21" fmla="*/ 2 h 293"/>
                <a:gd name="T22" fmla="*/ 82 w 293"/>
                <a:gd name="T23" fmla="*/ 5 h 293"/>
                <a:gd name="T24" fmla="*/ 71 w 293"/>
                <a:gd name="T25" fmla="*/ 9 h 293"/>
                <a:gd name="T26" fmla="*/ 61 w 293"/>
                <a:gd name="T27" fmla="*/ 14 h 293"/>
                <a:gd name="T28" fmla="*/ 52 w 293"/>
                <a:gd name="T29" fmla="*/ 20 h 293"/>
                <a:gd name="T30" fmla="*/ 43 w 293"/>
                <a:gd name="T31" fmla="*/ 27 h 293"/>
                <a:gd name="T32" fmla="*/ 34 w 293"/>
                <a:gd name="T33" fmla="*/ 34 h 293"/>
                <a:gd name="T34" fmla="*/ 27 w 293"/>
                <a:gd name="T35" fmla="*/ 42 h 293"/>
                <a:gd name="T36" fmla="*/ 20 w 293"/>
                <a:gd name="T37" fmla="*/ 51 h 293"/>
                <a:gd name="T38" fmla="*/ 14 w 293"/>
                <a:gd name="T39" fmla="*/ 61 h 293"/>
                <a:gd name="T40" fmla="*/ 9 w 293"/>
                <a:gd name="T41" fmla="*/ 71 h 293"/>
                <a:gd name="T42" fmla="*/ 6 w 293"/>
                <a:gd name="T43" fmla="*/ 82 h 293"/>
                <a:gd name="T44" fmla="*/ 3 w 293"/>
                <a:gd name="T45" fmla="*/ 93 h 293"/>
                <a:gd name="T46" fmla="*/ 1 w 293"/>
                <a:gd name="T47" fmla="*/ 104 h 293"/>
                <a:gd name="T48" fmla="*/ 0 w 293"/>
                <a:gd name="T49" fmla="*/ 116 h 293"/>
                <a:gd name="T50" fmla="*/ 1 w 293"/>
                <a:gd name="T51" fmla="*/ 128 h 293"/>
                <a:gd name="T52" fmla="*/ 3 w 293"/>
                <a:gd name="T53" fmla="*/ 140 h 293"/>
                <a:gd name="T54" fmla="*/ 6 w 293"/>
                <a:gd name="T55" fmla="*/ 151 h 293"/>
                <a:gd name="T56" fmla="*/ 9 w 293"/>
                <a:gd name="T57" fmla="*/ 161 h 293"/>
                <a:gd name="T58" fmla="*/ 14 w 293"/>
                <a:gd name="T59" fmla="*/ 172 h 293"/>
                <a:gd name="T60" fmla="*/ 20 w 293"/>
                <a:gd name="T61" fmla="*/ 181 h 293"/>
                <a:gd name="T62" fmla="*/ 27 w 293"/>
                <a:gd name="T63" fmla="*/ 190 h 293"/>
                <a:gd name="T64" fmla="*/ 34 w 293"/>
                <a:gd name="T65" fmla="*/ 198 h 293"/>
                <a:gd name="T66" fmla="*/ 293 w 293"/>
                <a:gd name="T67" fmla="*/ 129 h 29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93"/>
                <a:gd name="T103" fmla="*/ 0 h 293"/>
                <a:gd name="T104" fmla="*/ 293 w 293"/>
                <a:gd name="T105" fmla="*/ 293 h 29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93" h="293">
                  <a:moveTo>
                    <a:pt x="293" y="129"/>
                  </a:moveTo>
                  <a:cubicBezTo>
                    <a:pt x="199" y="34"/>
                    <a:pt x="199" y="34"/>
                    <a:pt x="199" y="34"/>
                  </a:cubicBezTo>
                  <a:cubicBezTo>
                    <a:pt x="195" y="30"/>
                    <a:pt x="195" y="30"/>
                    <a:pt x="195" y="30"/>
                  </a:cubicBezTo>
                  <a:cubicBezTo>
                    <a:pt x="190" y="27"/>
                    <a:pt x="190" y="27"/>
                    <a:pt x="190" y="27"/>
                  </a:cubicBezTo>
                  <a:cubicBezTo>
                    <a:pt x="186" y="23"/>
                    <a:pt x="186" y="23"/>
                    <a:pt x="186" y="23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77" y="17"/>
                    <a:pt x="177" y="17"/>
                    <a:pt x="177" y="17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57" y="7"/>
                    <a:pt x="157" y="7"/>
                    <a:pt x="157" y="7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7" y="76"/>
                    <a:pt x="7" y="76"/>
                    <a:pt x="7" y="76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34"/>
                    <a:pt x="2" y="134"/>
                    <a:pt x="2" y="134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4" y="145"/>
                    <a:pt x="4" y="145"/>
                    <a:pt x="4" y="145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20" y="181"/>
                    <a:pt x="20" y="181"/>
                    <a:pt x="20" y="181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7" y="190"/>
                    <a:pt x="27" y="190"/>
                    <a:pt x="27" y="190"/>
                  </a:cubicBezTo>
                  <a:cubicBezTo>
                    <a:pt x="31" y="194"/>
                    <a:pt x="31" y="194"/>
                    <a:pt x="31" y="194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129" y="293"/>
                    <a:pt x="129" y="293"/>
                    <a:pt x="129" y="293"/>
                  </a:cubicBezTo>
                  <a:cubicBezTo>
                    <a:pt x="217" y="287"/>
                    <a:pt x="287" y="217"/>
                    <a:pt x="293" y="129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2" name="Freeform 67"/>
            <p:cNvSpPr>
              <a:spLocks noEditPoints="1" noChangeArrowheads="1"/>
            </p:cNvSpPr>
            <p:nvPr/>
          </p:nvSpPr>
          <p:spPr bwMode="auto">
            <a:xfrm>
              <a:off x="270" y="270"/>
              <a:ext cx="1030" cy="1027"/>
            </a:xfrm>
            <a:custGeom>
              <a:avLst/>
              <a:gdLst>
                <a:gd name="T0" fmla="*/ 117 w 233"/>
                <a:gd name="T1" fmla="*/ 0 h 232"/>
                <a:gd name="T2" fmla="*/ 233 w 233"/>
                <a:gd name="T3" fmla="*/ 116 h 232"/>
                <a:gd name="T4" fmla="*/ 117 w 233"/>
                <a:gd name="T5" fmla="*/ 232 h 232"/>
                <a:gd name="T6" fmla="*/ 0 w 233"/>
                <a:gd name="T7" fmla="*/ 116 h 232"/>
                <a:gd name="T8" fmla="*/ 117 w 233"/>
                <a:gd name="T9" fmla="*/ 0 h 232"/>
                <a:gd name="T10" fmla="*/ 112 w 233"/>
                <a:gd name="T11" fmla="*/ 156 h 232"/>
                <a:gd name="T12" fmla="*/ 47 w 233"/>
                <a:gd name="T13" fmla="*/ 156 h 232"/>
                <a:gd name="T14" fmla="*/ 54 w 233"/>
                <a:gd name="T15" fmla="*/ 138 h 232"/>
                <a:gd name="T16" fmla="*/ 75 w 233"/>
                <a:gd name="T17" fmla="*/ 118 h 232"/>
                <a:gd name="T18" fmla="*/ 87 w 233"/>
                <a:gd name="T19" fmla="*/ 107 h 232"/>
                <a:gd name="T20" fmla="*/ 90 w 233"/>
                <a:gd name="T21" fmla="*/ 100 h 232"/>
                <a:gd name="T22" fmla="*/ 87 w 233"/>
                <a:gd name="T23" fmla="*/ 94 h 232"/>
                <a:gd name="T24" fmla="*/ 81 w 233"/>
                <a:gd name="T25" fmla="*/ 91 h 232"/>
                <a:gd name="T26" fmla="*/ 74 w 233"/>
                <a:gd name="T27" fmla="*/ 94 h 232"/>
                <a:gd name="T28" fmla="*/ 70 w 233"/>
                <a:gd name="T29" fmla="*/ 103 h 232"/>
                <a:gd name="T30" fmla="*/ 48 w 233"/>
                <a:gd name="T31" fmla="*/ 101 h 232"/>
                <a:gd name="T32" fmla="*/ 53 w 233"/>
                <a:gd name="T33" fmla="*/ 87 h 232"/>
                <a:gd name="T34" fmla="*/ 63 w 233"/>
                <a:gd name="T35" fmla="*/ 79 h 232"/>
                <a:gd name="T36" fmla="*/ 80 w 233"/>
                <a:gd name="T37" fmla="*/ 76 h 232"/>
                <a:gd name="T38" fmla="*/ 98 w 233"/>
                <a:gd name="T39" fmla="*/ 79 h 232"/>
                <a:gd name="T40" fmla="*/ 108 w 233"/>
                <a:gd name="T41" fmla="*/ 87 h 232"/>
                <a:gd name="T42" fmla="*/ 112 w 233"/>
                <a:gd name="T43" fmla="*/ 99 h 232"/>
                <a:gd name="T44" fmla="*/ 108 w 233"/>
                <a:gd name="T45" fmla="*/ 113 h 232"/>
                <a:gd name="T46" fmla="*/ 92 w 233"/>
                <a:gd name="T47" fmla="*/ 127 h 232"/>
                <a:gd name="T48" fmla="*/ 83 w 233"/>
                <a:gd name="T49" fmla="*/ 134 h 232"/>
                <a:gd name="T50" fmla="*/ 78 w 233"/>
                <a:gd name="T51" fmla="*/ 138 h 232"/>
                <a:gd name="T52" fmla="*/ 112 w 233"/>
                <a:gd name="T53" fmla="*/ 138 h 232"/>
                <a:gd name="T54" fmla="*/ 112 w 233"/>
                <a:gd name="T55" fmla="*/ 156 h 232"/>
                <a:gd name="T56" fmla="*/ 159 w 233"/>
                <a:gd name="T57" fmla="*/ 141 h 232"/>
                <a:gd name="T58" fmla="*/ 119 w 233"/>
                <a:gd name="T59" fmla="*/ 141 h 232"/>
                <a:gd name="T60" fmla="*/ 119 w 233"/>
                <a:gd name="T61" fmla="*/ 124 h 232"/>
                <a:gd name="T62" fmla="*/ 159 w 233"/>
                <a:gd name="T63" fmla="*/ 76 h 232"/>
                <a:gd name="T64" fmla="*/ 178 w 233"/>
                <a:gd name="T65" fmla="*/ 76 h 232"/>
                <a:gd name="T66" fmla="*/ 178 w 233"/>
                <a:gd name="T67" fmla="*/ 125 h 232"/>
                <a:gd name="T68" fmla="*/ 188 w 233"/>
                <a:gd name="T69" fmla="*/ 125 h 232"/>
                <a:gd name="T70" fmla="*/ 188 w 233"/>
                <a:gd name="T71" fmla="*/ 141 h 232"/>
                <a:gd name="T72" fmla="*/ 178 w 233"/>
                <a:gd name="T73" fmla="*/ 141 h 232"/>
                <a:gd name="T74" fmla="*/ 178 w 233"/>
                <a:gd name="T75" fmla="*/ 156 h 232"/>
                <a:gd name="T76" fmla="*/ 159 w 233"/>
                <a:gd name="T77" fmla="*/ 156 h 232"/>
                <a:gd name="T78" fmla="*/ 159 w 233"/>
                <a:gd name="T79" fmla="*/ 141 h 232"/>
                <a:gd name="T80" fmla="*/ 159 w 233"/>
                <a:gd name="T81" fmla="*/ 125 h 232"/>
                <a:gd name="T82" fmla="*/ 159 w 233"/>
                <a:gd name="T83" fmla="*/ 100 h 232"/>
                <a:gd name="T84" fmla="*/ 138 w 233"/>
                <a:gd name="T85" fmla="*/ 125 h 232"/>
                <a:gd name="T86" fmla="*/ 159 w 233"/>
                <a:gd name="T87" fmla="*/ 125 h 232"/>
                <a:gd name="T88" fmla="*/ 117 w 233"/>
                <a:gd name="T89" fmla="*/ 8 h 232"/>
                <a:gd name="T90" fmla="*/ 9 w 233"/>
                <a:gd name="T91" fmla="*/ 116 h 232"/>
                <a:gd name="T92" fmla="*/ 117 w 233"/>
                <a:gd name="T93" fmla="*/ 224 h 232"/>
                <a:gd name="T94" fmla="*/ 224 w 233"/>
                <a:gd name="T95" fmla="*/ 116 h 232"/>
                <a:gd name="T96" fmla="*/ 117 w 233"/>
                <a:gd name="T97" fmla="*/ 8 h 232"/>
                <a:gd name="T98" fmla="*/ 117 w 233"/>
                <a:gd name="T99" fmla="*/ 13 h 232"/>
                <a:gd name="T100" fmla="*/ 13 w 233"/>
                <a:gd name="T101" fmla="*/ 116 h 232"/>
                <a:gd name="T102" fmla="*/ 117 w 233"/>
                <a:gd name="T103" fmla="*/ 220 h 232"/>
                <a:gd name="T104" fmla="*/ 220 w 233"/>
                <a:gd name="T105" fmla="*/ 116 h 232"/>
                <a:gd name="T106" fmla="*/ 117 w 233"/>
                <a:gd name="T107" fmla="*/ 13 h 23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3"/>
                <a:gd name="T163" fmla="*/ 0 h 232"/>
                <a:gd name="T164" fmla="*/ 233 w 233"/>
                <a:gd name="T165" fmla="*/ 232 h 23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3" h="232">
                  <a:moveTo>
                    <a:pt x="117" y="0"/>
                  </a:moveTo>
                  <a:cubicBezTo>
                    <a:pt x="181" y="0"/>
                    <a:pt x="233" y="52"/>
                    <a:pt x="233" y="116"/>
                  </a:cubicBezTo>
                  <a:cubicBezTo>
                    <a:pt x="233" y="180"/>
                    <a:pt x="181" y="232"/>
                    <a:pt x="117" y="232"/>
                  </a:cubicBezTo>
                  <a:cubicBezTo>
                    <a:pt x="52" y="232"/>
                    <a:pt x="0" y="180"/>
                    <a:pt x="0" y="116"/>
                  </a:cubicBezTo>
                  <a:cubicBezTo>
                    <a:pt x="0" y="52"/>
                    <a:pt x="52" y="0"/>
                    <a:pt x="117" y="0"/>
                  </a:cubicBezTo>
                  <a:close/>
                  <a:moveTo>
                    <a:pt x="112" y="156"/>
                  </a:moveTo>
                  <a:cubicBezTo>
                    <a:pt x="47" y="156"/>
                    <a:pt x="47" y="156"/>
                    <a:pt x="47" y="156"/>
                  </a:cubicBezTo>
                  <a:cubicBezTo>
                    <a:pt x="48" y="150"/>
                    <a:pt x="50" y="144"/>
                    <a:pt x="54" y="138"/>
                  </a:cubicBezTo>
                  <a:cubicBezTo>
                    <a:pt x="58" y="132"/>
                    <a:pt x="65" y="125"/>
                    <a:pt x="75" y="118"/>
                  </a:cubicBezTo>
                  <a:cubicBezTo>
                    <a:pt x="81" y="113"/>
                    <a:pt x="86" y="109"/>
                    <a:pt x="87" y="107"/>
                  </a:cubicBezTo>
                  <a:cubicBezTo>
                    <a:pt x="89" y="104"/>
                    <a:pt x="90" y="102"/>
                    <a:pt x="90" y="100"/>
                  </a:cubicBezTo>
                  <a:cubicBezTo>
                    <a:pt x="90" y="97"/>
                    <a:pt x="89" y="95"/>
                    <a:pt x="87" y="94"/>
                  </a:cubicBezTo>
                  <a:cubicBezTo>
                    <a:pt x="86" y="92"/>
                    <a:pt x="83" y="91"/>
                    <a:pt x="81" y="91"/>
                  </a:cubicBezTo>
                  <a:cubicBezTo>
                    <a:pt x="78" y="91"/>
                    <a:pt x="76" y="92"/>
                    <a:pt x="74" y="94"/>
                  </a:cubicBezTo>
                  <a:cubicBezTo>
                    <a:pt x="72" y="96"/>
                    <a:pt x="71" y="99"/>
                    <a:pt x="70" y="103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49" y="95"/>
                    <a:pt x="51" y="90"/>
                    <a:pt x="53" y="87"/>
                  </a:cubicBezTo>
                  <a:cubicBezTo>
                    <a:pt x="55" y="84"/>
                    <a:pt x="59" y="81"/>
                    <a:pt x="63" y="79"/>
                  </a:cubicBezTo>
                  <a:cubicBezTo>
                    <a:pt x="67" y="77"/>
                    <a:pt x="73" y="76"/>
                    <a:pt x="80" y="76"/>
                  </a:cubicBezTo>
                  <a:cubicBezTo>
                    <a:pt x="88" y="76"/>
                    <a:pt x="94" y="77"/>
                    <a:pt x="98" y="79"/>
                  </a:cubicBezTo>
                  <a:cubicBezTo>
                    <a:pt x="102" y="81"/>
                    <a:pt x="106" y="83"/>
                    <a:pt x="108" y="87"/>
                  </a:cubicBezTo>
                  <a:cubicBezTo>
                    <a:pt x="111" y="91"/>
                    <a:pt x="112" y="95"/>
                    <a:pt x="112" y="99"/>
                  </a:cubicBezTo>
                  <a:cubicBezTo>
                    <a:pt x="112" y="104"/>
                    <a:pt x="110" y="109"/>
                    <a:pt x="108" y="113"/>
                  </a:cubicBezTo>
                  <a:cubicBezTo>
                    <a:pt x="105" y="117"/>
                    <a:pt x="100" y="122"/>
                    <a:pt x="92" y="127"/>
                  </a:cubicBezTo>
                  <a:cubicBezTo>
                    <a:pt x="88" y="130"/>
                    <a:pt x="85" y="132"/>
                    <a:pt x="83" y="134"/>
                  </a:cubicBezTo>
                  <a:cubicBezTo>
                    <a:pt x="82" y="135"/>
                    <a:pt x="80" y="136"/>
                    <a:pt x="78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2" y="156"/>
                    <a:pt x="112" y="156"/>
                    <a:pt x="112" y="156"/>
                  </a:cubicBezTo>
                  <a:close/>
                  <a:moveTo>
                    <a:pt x="159" y="141"/>
                  </a:moveTo>
                  <a:cubicBezTo>
                    <a:pt x="119" y="141"/>
                    <a:pt x="119" y="141"/>
                    <a:pt x="119" y="141"/>
                  </a:cubicBezTo>
                  <a:cubicBezTo>
                    <a:pt x="119" y="124"/>
                    <a:pt x="119" y="124"/>
                    <a:pt x="119" y="124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78" y="76"/>
                    <a:pt x="178" y="76"/>
                    <a:pt x="178" y="76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8" y="141"/>
                    <a:pt x="188" y="141"/>
                    <a:pt x="188" y="141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41"/>
                    <a:pt x="159" y="141"/>
                    <a:pt x="159" y="141"/>
                  </a:cubicBezTo>
                  <a:close/>
                  <a:moveTo>
                    <a:pt x="159" y="125"/>
                  </a:moveTo>
                  <a:cubicBezTo>
                    <a:pt x="159" y="100"/>
                    <a:pt x="159" y="100"/>
                    <a:pt x="159" y="100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59" y="125"/>
                    <a:pt x="159" y="125"/>
                    <a:pt x="159" y="125"/>
                  </a:cubicBezTo>
                  <a:close/>
                  <a:moveTo>
                    <a:pt x="117" y="8"/>
                  </a:moveTo>
                  <a:cubicBezTo>
                    <a:pt x="57" y="8"/>
                    <a:pt x="9" y="57"/>
                    <a:pt x="9" y="116"/>
                  </a:cubicBezTo>
                  <a:cubicBezTo>
                    <a:pt x="9" y="176"/>
                    <a:pt x="57" y="224"/>
                    <a:pt x="117" y="224"/>
                  </a:cubicBezTo>
                  <a:cubicBezTo>
                    <a:pt x="176" y="224"/>
                    <a:pt x="224" y="176"/>
                    <a:pt x="224" y="116"/>
                  </a:cubicBezTo>
                  <a:cubicBezTo>
                    <a:pt x="224" y="57"/>
                    <a:pt x="176" y="8"/>
                    <a:pt x="117" y="8"/>
                  </a:cubicBezTo>
                  <a:close/>
                  <a:moveTo>
                    <a:pt x="117" y="13"/>
                  </a:moveTo>
                  <a:cubicBezTo>
                    <a:pt x="59" y="13"/>
                    <a:pt x="13" y="59"/>
                    <a:pt x="13" y="116"/>
                  </a:cubicBezTo>
                  <a:cubicBezTo>
                    <a:pt x="13" y="173"/>
                    <a:pt x="59" y="220"/>
                    <a:pt x="117" y="220"/>
                  </a:cubicBezTo>
                  <a:cubicBezTo>
                    <a:pt x="174" y="220"/>
                    <a:pt x="220" y="173"/>
                    <a:pt x="220" y="116"/>
                  </a:cubicBezTo>
                  <a:cubicBezTo>
                    <a:pt x="220" y="59"/>
                    <a:pt x="174" y="13"/>
                    <a:pt x="117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43" name="Group 331"/>
          <p:cNvGrpSpPr/>
          <p:nvPr/>
        </p:nvGrpSpPr>
        <p:grpSpPr bwMode="auto">
          <a:xfrm>
            <a:off x="557213" y="5421313"/>
            <a:ext cx="441325" cy="441325"/>
            <a:chOff x="0" y="0"/>
            <a:chExt cx="1570" cy="1570"/>
          </a:xfrm>
        </p:grpSpPr>
        <p:sp>
          <p:nvSpPr>
            <p:cNvPr id="39244" name="Oval 5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5" name="Freeform 6"/>
            <p:cNvSpPr>
              <a:spLocks noChangeArrowheads="1"/>
            </p:cNvSpPr>
            <p:nvPr/>
          </p:nvSpPr>
          <p:spPr bwMode="auto">
            <a:xfrm>
              <a:off x="198" y="260"/>
              <a:ext cx="1338" cy="1297"/>
            </a:xfrm>
            <a:custGeom>
              <a:avLst/>
              <a:gdLst>
                <a:gd name="T0" fmla="*/ 27 w 302"/>
                <a:gd name="T1" fmla="*/ 158 h 293"/>
                <a:gd name="T2" fmla="*/ 21 w 302"/>
                <a:gd name="T3" fmla="*/ 152 h 293"/>
                <a:gd name="T4" fmla="*/ 16 w 302"/>
                <a:gd name="T5" fmla="*/ 145 h 293"/>
                <a:gd name="T6" fmla="*/ 11 w 302"/>
                <a:gd name="T7" fmla="*/ 137 h 293"/>
                <a:gd name="T8" fmla="*/ 7 w 302"/>
                <a:gd name="T9" fmla="*/ 130 h 293"/>
                <a:gd name="T10" fmla="*/ 4 w 302"/>
                <a:gd name="T11" fmla="*/ 121 h 293"/>
                <a:gd name="T12" fmla="*/ 2 w 302"/>
                <a:gd name="T13" fmla="*/ 112 h 293"/>
                <a:gd name="T14" fmla="*/ 1 w 302"/>
                <a:gd name="T15" fmla="*/ 103 h 293"/>
                <a:gd name="T16" fmla="*/ 0 w 302"/>
                <a:gd name="T17" fmla="*/ 94 h 293"/>
                <a:gd name="T18" fmla="*/ 0 w 302"/>
                <a:gd name="T19" fmla="*/ 84 h 293"/>
                <a:gd name="T20" fmla="*/ 2 w 302"/>
                <a:gd name="T21" fmla="*/ 75 h 293"/>
                <a:gd name="T22" fmla="*/ 4 w 302"/>
                <a:gd name="T23" fmla="*/ 66 h 293"/>
                <a:gd name="T24" fmla="*/ 7 w 302"/>
                <a:gd name="T25" fmla="*/ 58 h 293"/>
                <a:gd name="T26" fmla="*/ 11 w 302"/>
                <a:gd name="T27" fmla="*/ 50 h 293"/>
                <a:gd name="T28" fmla="*/ 15 w 302"/>
                <a:gd name="T29" fmla="*/ 42 h 293"/>
                <a:gd name="T30" fmla="*/ 21 w 302"/>
                <a:gd name="T31" fmla="*/ 35 h 293"/>
                <a:gd name="T32" fmla="*/ 26 w 302"/>
                <a:gd name="T33" fmla="*/ 28 h 293"/>
                <a:gd name="T34" fmla="*/ 33 w 302"/>
                <a:gd name="T35" fmla="*/ 22 h 293"/>
                <a:gd name="T36" fmla="*/ 40 w 302"/>
                <a:gd name="T37" fmla="*/ 17 h 293"/>
                <a:gd name="T38" fmla="*/ 48 w 302"/>
                <a:gd name="T39" fmla="*/ 12 h 293"/>
                <a:gd name="T40" fmla="*/ 56 w 302"/>
                <a:gd name="T41" fmla="*/ 8 h 293"/>
                <a:gd name="T42" fmla="*/ 65 w 302"/>
                <a:gd name="T43" fmla="*/ 5 h 293"/>
                <a:gd name="T44" fmla="*/ 74 w 302"/>
                <a:gd name="T45" fmla="*/ 2 h 293"/>
                <a:gd name="T46" fmla="*/ 83 w 302"/>
                <a:gd name="T47" fmla="*/ 1 h 293"/>
                <a:gd name="T48" fmla="*/ 93 w 302"/>
                <a:gd name="T49" fmla="*/ 0 h 293"/>
                <a:gd name="T50" fmla="*/ 102 w 302"/>
                <a:gd name="T51" fmla="*/ 1 h 293"/>
                <a:gd name="T52" fmla="*/ 111 w 302"/>
                <a:gd name="T53" fmla="*/ 2 h 293"/>
                <a:gd name="T54" fmla="*/ 120 w 302"/>
                <a:gd name="T55" fmla="*/ 4 h 293"/>
                <a:gd name="T56" fmla="*/ 128 w 302"/>
                <a:gd name="T57" fmla="*/ 7 h 293"/>
                <a:gd name="T58" fmla="*/ 136 w 302"/>
                <a:gd name="T59" fmla="*/ 11 h 293"/>
                <a:gd name="T60" fmla="*/ 144 w 302"/>
                <a:gd name="T61" fmla="*/ 16 h 293"/>
                <a:gd name="T62" fmla="*/ 151 w 302"/>
                <a:gd name="T63" fmla="*/ 21 h 293"/>
                <a:gd name="T64" fmla="*/ 158 w 302"/>
                <a:gd name="T65" fmla="*/ 27 h 293"/>
                <a:gd name="T66" fmla="*/ 302 w 302"/>
                <a:gd name="T67" fmla="*/ 171 h 29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2"/>
                <a:gd name="T103" fmla="*/ 0 h 293"/>
                <a:gd name="T104" fmla="*/ 302 w 302"/>
                <a:gd name="T105" fmla="*/ 293 h 29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2" h="293">
                  <a:moveTo>
                    <a:pt x="162" y="293"/>
                  </a:moveTo>
                  <a:cubicBezTo>
                    <a:pt x="27" y="158"/>
                    <a:pt x="27" y="158"/>
                    <a:pt x="27" y="158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18" y="149"/>
                    <a:pt x="18" y="149"/>
                    <a:pt x="18" y="149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6" y="125"/>
                    <a:pt x="6" y="125"/>
                    <a:pt x="6" y="125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8" y="18"/>
                    <a:pt x="148" y="18"/>
                    <a:pt x="148" y="18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5" y="24"/>
                    <a:pt x="155" y="24"/>
                    <a:pt x="155" y="24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282" y="234"/>
                    <a:pt x="228" y="282"/>
                    <a:pt x="162" y="293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6" name="Freeform 72"/>
            <p:cNvSpPr>
              <a:spLocks noEditPoints="1" noChangeArrowheads="1"/>
            </p:cNvSpPr>
            <p:nvPr/>
          </p:nvSpPr>
          <p:spPr bwMode="auto">
            <a:xfrm>
              <a:off x="340" y="403"/>
              <a:ext cx="890" cy="832"/>
            </a:xfrm>
            <a:custGeom>
              <a:avLst/>
              <a:gdLst>
                <a:gd name="T0" fmla="*/ 83 w 201"/>
                <a:gd name="T1" fmla="*/ 63 h 188"/>
                <a:gd name="T2" fmla="*/ 121 w 201"/>
                <a:gd name="T3" fmla="*/ 52 h 188"/>
                <a:gd name="T4" fmla="*/ 98 w 201"/>
                <a:gd name="T5" fmla="*/ 78 h 188"/>
                <a:gd name="T6" fmla="*/ 193 w 201"/>
                <a:gd name="T7" fmla="*/ 165 h 188"/>
                <a:gd name="T8" fmla="*/ 198 w 201"/>
                <a:gd name="T9" fmla="*/ 126 h 188"/>
                <a:gd name="T10" fmla="*/ 193 w 201"/>
                <a:gd name="T11" fmla="*/ 165 h 188"/>
                <a:gd name="T12" fmla="*/ 188 w 201"/>
                <a:gd name="T13" fmla="*/ 108 h 188"/>
                <a:gd name="T14" fmla="*/ 154 w 201"/>
                <a:gd name="T15" fmla="*/ 91 h 188"/>
                <a:gd name="T16" fmla="*/ 134 w 201"/>
                <a:gd name="T17" fmla="*/ 95 h 188"/>
                <a:gd name="T18" fmla="*/ 139 w 201"/>
                <a:gd name="T19" fmla="*/ 126 h 188"/>
                <a:gd name="T20" fmla="*/ 134 w 201"/>
                <a:gd name="T21" fmla="*/ 95 h 188"/>
                <a:gd name="T22" fmla="*/ 103 w 201"/>
                <a:gd name="T23" fmla="*/ 141 h 188"/>
                <a:gd name="T24" fmla="*/ 119 w 201"/>
                <a:gd name="T25" fmla="*/ 176 h 188"/>
                <a:gd name="T26" fmla="*/ 103 w 201"/>
                <a:gd name="T27" fmla="*/ 141 h 188"/>
                <a:gd name="T28" fmla="*/ 137 w 201"/>
                <a:gd name="T29" fmla="*/ 186 h 188"/>
                <a:gd name="T30" fmla="*/ 179 w 201"/>
                <a:gd name="T31" fmla="*/ 179 h 188"/>
                <a:gd name="T32" fmla="*/ 137 w 201"/>
                <a:gd name="T33" fmla="*/ 186 h 188"/>
                <a:gd name="T34" fmla="*/ 149 w 201"/>
                <a:gd name="T35" fmla="*/ 127 h 188"/>
                <a:gd name="T36" fmla="*/ 153 w 201"/>
                <a:gd name="T37" fmla="*/ 153 h 188"/>
                <a:gd name="T38" fmla="*/ 149 w 201"/>
                <a:gd name="T39" fmla="*/ 127 h 188"/>
                <a:gd name="T40" fmla="*/ 43 w 201"/>
                <a:gd name="T41" fmla="*/ 119 h 188"/>
                <a:gd name="T42" fmla="*/ 81 w 201"/>
                <a:gd name="T43" fmla="*/ 98 h 188"/>
                <a:gd name="T44" fmla="*/ 70 w 201"/>
                <a:gd name="T45" fmla="*/ 121 h 188"/>
                <a:gd name="T46" fmla="*/ 0 w 201"/>
                <a:gd name="T47" fmla="*/ 64 h 188"/>
                <a:gd name="T48" fmla="*/ 40 w 201"/>
                <a:gd name="T49" fmla="*/ 70 h 188"/>
                <a:gd name="T50" fmla="*/ 1 w 201"/>
                <a:gd name="T51" fmla="*/ 71 h 188"/>
                <a:gd name="T52" fmla="*/ 39 w 201"/>
                <a:gd name="T53" fmla="*/ 4 h 188"/>
                <a:gd name="T54" fmla="*/ 45 w 201"/>
                <a:gd name="T55" fmla="*/ 44 h 188"/>
                <a:gd name="T56" fmla="*/ 39 w 201"/>
                <a:gd name="T57" fmla="*/ 4 h 188"/>
                <a:gd name="T58" fmla="*/ 58 w 201"/>
                <a:gd name="T59" fmla="*/ 45 h 188"/>
                <a:gd name="T60" fmla="*/ 64 w 201"/>
                <a:gd name="T61" fmla="*/ 77 h 188"/>
                <a:gd name="T62" fmla="*/ 58 w 201"/>
                <a:gd name="T63" fmla="*/ 45 h 188"/>
                <a:gd name="T64" fmla="*/ 107 w 201"/>
                <a:gd name="T65" fmla="*/ 22 h 188"/>
                <a:gd name="T66" fmla="*/ 64 w 201"/>
                <a:gd name="T67" fmla="*/ 0 h 1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1"/>
                <a:gd name="T103" fmla="*/ 0 h 188"/>
                <a:gd name="T104" fmla="*/ 201 w 201"/>
                <a:gd name="T105" fmla="*/ 188 h 1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1" h="188">
                  <a:moveTo>
                    <a:pt x="98" y="78"/>
                  </a:moveTo>
                  <a:cubicBezTo>
                    <a:pt x="83" y="63"/>
                    <a:pt x="83" y="63"/>
                    <a:pt x="83" y="63"/>
                  </a:cubicBezTo>
                  <a:cubicBezTo>
                    <a:pt x="120" y="45"/>
                    <a:pt x="120" y="45"/>
                    <a:pt x="120" y="45"/>
                  </a:cubicBezTo>
                  <a:cubicBezTo>
                    <a:pt x="120" y="47"/>
                    <a:pt x="121" y="49"/>
                    <a:pt x="121" y="52"/>
                  </a:cubicBezTo>
                  <a:cubicBezTo>
                    <a:pt x="122" y="56"/>
                    <a:pt x="122" y="59"/>
                    <a:pt x="122" y="63"/>
                  </a:cubicBezTo>
                  <a:cubicBezTo>
                    <a:pt x="113" y="67"/>
                    <a:pt x="105" y="72"/>
                    <a:pt x="98" y="78"/>
                  </a:cubicBezTo>
                  <a:close/>
                  <a:moveTo>
                    <a:pt x="193" y="165"/>
                  </a:moveTo>
                  <a:cubicBezTo>
                    <a:pt x="193" y="165"/>
                    <a:pt x="193" y="165"/>
                    <a:pt x="193" y="165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98" y="126"/>
                    <a:pt x="198" y="126"/>
                    <a:pt x="198" y="126"/>
                  </a:cubicBezTo>
                  <a:cubicBezTo>
                    <a:pt x="198" y="128"/>
                    <a:pt x="199" y="130"/>
                    <a:pt x="199" y="132"/>
                  </a:cubicBezTo>
                  <a:cubicBezTo>
                    <a:pt x="201" y="144"/>
                    <a:pt x="198" y="155"/>
                    <a:pt x="193" y="165"/>
                  </a:cubicBezTo>
                  <a:close/>
                  <a:moveTo>
                    <a:pt x="188" y="108"/>
                  </a:moveTo>
                  <a:cubicBezTo>
                    <a:pt x="188" y="108"/>
                    <a:pt x="188" y="108"/>
                    <a:pt x="188" y="10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67" y="92"/>
                    <a:pt x="180" y="99"/>
                    <a:pt x="188" y="108"/>
                  </a:cubicBezTo>
                  <a:close/>
                  <a:moveTo>
                    <a:pt x="134" y="95"/>
                  </a:moveTo>
                  <a:cubicBezTo>
                    <a:pt x="134" y="95"/>
                    <a:pt x="134" y="95"/>
                    <a:pt x="134" y="95"/>
                  </a:cubicBezTo>
                  <a:cubicBezTo>
                    <a:pt x="139" y="126"/>
                    <a:pt x="139" y="126"/>
                    <a:pt x="139" y="126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12" y="109"/>
                    <a:pt x="121" y="100"/>
                    <a:pt x="134" y="95"/>
                  </a:cubicBezTo>
                  <a:close/>
                  <a:moveTo>
                    <a:pt x="103" y="141"/>
                  </a:moveTo>
                  <a:cubicBezTo>
                    <a:pt x="103" y="141"/>
                    <a:pt x="103" y="141"/>
                    <a:pt x="103" y="141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19" y="176"/>
                    <a:pt x="119" y="176"/>
                    <a:pt x="119" y="176"/>
                  </a:cubicBezTo>
                  <a:cubicBezTo>
                    <a:pt x="111" y="168"/>
                    <a:pt x="106" y="159"/>
                    <a:pt x="104" y="147"/>
                  </a:cubicBezTo>
                  <a:cubicBezTo>
                    <a:pt x="103" y="145"/>
                    <a:pt x="103" y="143"/>
                    <a:pt x="103" y="141"/>
                  </a:cubicBezTo>
                  <a:close/>
                  <a:moveTo>
                    <a:pt x="137" y="186"/>
                  </a:moveTo>
                  <a:cubicBezTo>
                    <a:pt x="137" y="186"/>
                    <a:pt x="137" y="186"/>
                    <a:pt x="137" y="186"/>
                  </a:cubicBezTo>
                  <a:cubicBezTo>
                    <a:pt x="153" y="155"/>
                    <a:pt x="153" y="155"/>
                    <a:pt x="153" y="155"/>
                  </a:cubicBezTo>
                  <a:cubicBezTo>
                    <a:pt x="179" y="179"/>
                    <a:pt x="179" y="179"/>
                    <a:pt x="179" y="179"/>
                  </a:cubicBezTo>
                  <a:cubicBezTo>
                    <a:pt x="173" y="183"/>
                    <a:pt x="166" y="186"/>
                    <a:pt x="159" y="187"/>
                  </a:cubicBezTo>
                  <a:cubicBezTo>
                    <a:pt x="151" y="188"/>
                    <a:pt x="144" y="188"/>
                    <a:pt x="137" y="186"/>
                  </a:cubicBezTo>
                  <a:close/>
                  <a:moveTo>
                    <a:pt x="149" y="127"/>
                  </a:moveTo>
                  <a:cubicBezTo>
                    <a:pt x="149" y="127"/>
                    <a:pt x="149" y="127"/>
                    <a:pt x="149" y="127"/>
                  </a:cubicBezTo>
                  <a:cubicBezTo>
                    <a:pt x="156" y="126"/>
                    <a:pt x="163" y="131"/>
                    <a:pt x="164" y="138"/>
                  </a:cubicBezTo>
                  <a:cubicBezTo>
                    <a:pt x="165" y="145"/>
                    <a:pt x="161" y="151"/>
                    <a:pt x="153" y="153"/>
                  </a:cubicBezTo>
                  <a:cubicBezTo>
                    <a:pt x="146" y="154"/>
                    <a:pt x="140" y="149"/>
                    <a:pt x="139" y="142"/>
                  </a:cubicBezTo>
                  <a:cubicBezTo>
                    <a:pt x="137" y="135"/>
                    <a:pt x="142" y="128"/>
                    <a:pt x="149" y="127"/>
                  </a:cubicBezTo>
                  <a:close/>
                  <a:moveTo>
                    <a:pt x="43" y="119"/>
                  </a:moveTo>
                  <a:cubicBezTo>
                    <a:pt x="43" y="119"/>
                    <a:pt x="43" y="119"/>
                    <a:pt x="43" y="119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7" y="105"/>
                    <a:pt x="73" y="113"/>
                    <a:pt x="72" y="121"/>
                  </a:cubicBezTo>
                  <a:cubicBezTo>
                    <a:pt x="71" y="121"/>
                    <a:pt x="71" y="121"/>
                    <a:pt x="70" y="121"/>
                  </a:cubicBezTo>
                  <a:cubicBezTo>
                    <a:pt x="61" y="123"/>
                    <a:pt x="52" y="122"/>
                    <a:pt x="43" y="119"/>
                  </a:cubicBezTo>
                  <a:close/>
                  <a:moveTo>
                    <a:pt x="0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10" y="98"/>
                    <a:pt x="3" y="85"/>
                    <a:pt x="1" y="71"/>
                  </a:cubicBezTo>
                  <a:cubicBezTo>
                    <a:pt x="0" y="68"/>
                    <a:pt x="0" y="66"/>
                    <a:pt x="0" y="64"/>
                  </a:cubicBezTo>
                  <a:close/>
                  <a:moveTo>
                    <a:pt x="39" y="4"/>
                  </a:moveTo>
                  <a:cubicBezTo>
                    <a:pt x="39" y="4"/>
                    <a:pt x="39" y="4"/>
                    <a:pt x="39" y="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11" y="23"/>
                    <a:pt x="23" y="11"/>
                    <a:pt x="39" y="4"/>
                  </a:cubicBezTo>
                  <a:close/>
                  <a:moveTo>
                    <a:pt x="58" y="45"/>
                  </a:moveTo>
                  <a:cubicBezTo>
                    <a:pt x="58" y="45"/>
                    <a:pt x="58" y="45"/>
                    <a:pt x="58" y="45"/>
                  </a:cubicBezTo>
                  <a:cubicBezTo>
                    <a:pt x="67" y="44"/>
                    <a:pt x="76" y="50"/>
                    <a:pt x="77" y="59"/>
                  </a:cubicBezTo>
                  <a:cubicBezTo>
                    <a:pt x="79" y="68"/>
                    <a:pt x="72" y="76"/>
                    <a:pt x="64" y="77"/>
                  </a:cubicBezTo>
                  <a:cubicBezTo>
                    <a:pt x="55" y="79"/>
                    <a:pt x="46" y="73"/>
                    <a:pt x="45" y="64"/>
                  </a:cubicBezTo>
                  <a:cubicBezTo>
                    <a:pt x="43" y="55"/>
                    <a:pt x="49" y="46"/>
                    <a:pt x="58" y="45"/>
                  </a:cubicBezTo>
                  <a:close/>
                  <a:moveTo>
                    <a:pt x="107" y="22"/>
                  </a:moveTo>
                  <a:cubicBezTo>
                    <a:pt x="107" y="22"/>
                    <a:pt x="107" y="22"/>
                    <a:pt x="107" y="22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1" y="1"/>
                    <a:pt x="97" y="9"/>
                    <a:pt x="107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7" name="Freeform 73"/>
            <p:cNvSpPr>
              <a:spLocks noEditPoints="1" noChangeArrowheads="1"/>
            </p:cNvSpPr>
            <p:nvPr/>
          </p:nvSpPr>
          <p:spPr bwMode="auto">
            <a:xfrm>
              <a:off x="168" y="230"/>
              <a:ext cx="1190" cy="1142"/>
            </a:xfrm>
            <a:custGeom>
              <a:avLst/>
              <a:gdLst>
                <a:gd name="T0" fmla="*/ 179 w 269"/>
                <a:gd name="T1" fmla="*/ 106 h 258"/>
                <a:gd name="T2" fmla="*/ 263 w 269"/>
                <a:gd name="T3" fmla="*/ 167 h 258"/>
                <a:gd name="T4" fmla="*/ 202 w 269"/>
                <a:gd name="T5" fmla="*/ 251 h 258"/>
                <a:gd name="T6" fmla="*/ 118 w 269"/>
                <a:gd name="T7" fmla="*/ 190 h 258"/>
                <a:gd name="T8" fmla="*/ 179 w 269"/>
                <a:gd name="T9" fmla="*/ 106 h 258"/>
                <a:gd name="T10" fmla="*/ 89 w 269"/>
                <a:gd name="T11" fmla="*/ 34 h 258"/>
                <a:gd name="T12" fmla="*/ 166 w 269"/>
                <a:gd name="T13" fmla="*/ 90 h 258"/>
                <a:gd name="T14" fmla="*/ 167 w 269"/>
                <a:gd name="T15" fmla="*/ 100 h 258"/>
                <a:gd name="T16" fmla="*/ 178 w 269"/>
                <a:gd name="T17" fmla="*/ 98 h 258"/>
                <a:gd name="T18" fmla="*/ 193 w 269"/>
                <a:gd name="T19" fmla="*/ 97 h 258"/>
                <a:gd name="T20" fmla="*/ 192 w 269"/>
                <a:gd name="T21" fmla="*/ 86 h 258"/>
                <a:gd name="T22" fmla="*/ 85 w 269"/>
                <a:gd name="T23" fmla="*/ 8 h 258"/>
                <a:gd name="T24" fmla="*/ 8 w 269"/>
                <a:gd name="T25" fmla="*/ 115 h 258"/>
                <a:gd name="T26" fmla="*/ 110 w 269"/>
                <a:gd name="T27" fmla="*/ 193 h 258"/>
                <a:gd name="T28" fmla="*/ 109 w 269"/>
                <a:gd name="T29" fmla="*/ 191 h 258"/>
                <a:gd name="T30" fmla="*/ 109 w 269"/>
                <a:gd name="T31" fmla="*/ 167 h 258"/>
                <a:gd name="T32" fmla="*/ 33 w 269"/>
                <a:gd name="T33" fmla="*/ 111 h 258"/>
                <a:gd name="T34" fmla="*/ 89 w 269"/>
                <a:gd name="T35" fmla="*/ 34 h 258"/>
                <a:gd name="T36" fmla="*/ 182 w 269"/>
                <a:gd name="T37" fmla="*/ 126 h 258"/>
                <a:gd name="T38" fmla="*/ 243 w 269"/>
                <a:gd name="T39" fmla="*/ 170 h 258"/>
                <a:gd name="T40" fmla="*/ 199 w 269"/>
                <a:gd name="T41" fmla="*/ 231 h 258"/>
                <a:gd name="T42" fmla="*/ 138 w 269"/>
                <a:gd name="T43" fmla="*/ 187 h 258"/>
                <a:gd name="T44" fmla="*/ 182 w 269"/>
                <a:gd name="T45" fmla="*/ 126 h 2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69"/>
                <a:gd name="T70" fmla="*/ 0 h 258"/>
                <a:gd name="T71" fmla="*/ 269 w 269"/>
                <a:gd name="T72" fmla="*/ 258 h 2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69" h="258">
                  <a:moveTo>
                    <a:pt x="179" y="106"/>
                  </a:moveTo>
                  <a:cubicBezTo>
                    <a:pt x="219" y="100"/>
                    <a:pt x="257" y="127"/>
                    <a:pt x="263" y="167"/>
                  </a:cubicBezTo>
                  <a:cubicBezTo>
                    <a:pt x="269" y="207"/>
                    <a:pt x="242" y="245"/>
                    <a:pt x="202" y="251"/>
                  </a:cubicBezTo>
                  <a:cubicBezTo>
                    <a:pt x="162" y="258"/>
                    <a:pt x="124" y="230"/>
                    <a:pt x="118" y="190"/>
                  </a:cubicBezTo>
                  <a:cubicBezTo>
                    <a:pt x="111" y="150"/>
                    <a:pt x="139" y="112"/>
                    <a:pt x="179" y="106"/>
                  </a:cubicBezTo>
                  <a:close/>
                  <a:moveTo>
                    <a:pt x="89" y="34"/>
                  </a:moveTo>
                  <a:cubicBezTo>
                    <a:pt x="126" y="28"/>
                    <a:pt x="161" y="53"/>
                    <a:pt x="166" y="90"/>
                  </a:cubicBezTo>
                  <a:cubicBezTo>
                    <a:pt x="167" y="93"/>
                    <a:pt x="167" y="97"/>
                    <a:pt x="167" y="100"/>
                  </a:cubicBezTo>
                  <a:cubicBezTo>
                    <a:pt x="171" y="99"/>
                    <a:pt x="174" y="98"/>
                    <a:pt x="178" y="98"/>
                  </a:cubicBezTo>
                  <a:cubicBezTo>
                    <a:pt x="183" y="97"/>
                    <a:pt x="188" y="97"/>
                    <a:pt x="193" y="97"/>
                  </a:cubicBezTo>
                  <a:cubicBezTo>
                    <a:pt x="193" y="93"/>
                    <a:pt x="192" y="89"/>
                    <a:pt x="192" y="86"/>
                  </a:cubicBezTo>
                  <a:cubicBezTo>
                    <a:pt x="184" y="35"/>
                    <a:pt x="136" y="0"/>
                    <a:pt x="85" y="8"/>
                  </a:cubicBezTo>
                  <a:cubicBezTo>
                    <a:pt x="35" y="16"/>
                    <a:pt x="0" y="64"/>
                    <a:pt x="8" y="115"/>
                  </a:cubicBezTo>
                  <a:cubicBezTo>
                    <a:pt x="16" y="164"/>
                    <a:pt x="61" y="198"/>
                    <a:pt x="110" y="193"/>
                  </a:cubicBezTo>
                  <a:cubicBezTo>
                    <a:pt x="110" y="192"/>
                    <a:pt x="110" y="192"/>
                    <a:pt x="109" y="191"/>
                  </a:cubicBezTo>
                  <a:cubicBezTo>
                    <a:pt x="108" y="183"/>
                    <a:pt x="108" y="175"/>
                    <a:pt x="109" y="167"/>
                  </a:cubicBezTo>
                  <a:cubicBezTo>
                    <a:pt x="73" y="172"/>
                    <a:pt x="39" y="147"/>
                    <a:pt x="33" y="111"/>
                  </a:cubicBezTo>
                  <a:cubicBezTo>
                    <a:pt x="28" y="74"/>
                    <a:pt x="53" y="39"/>
                    <a:pt x="89" y="34"/>
                  </a:cubicBezTo>
                  <a:close/>
                  <a:moveTo>
                    <a:pt x="182" y="126"/>
                  </a:moveTo>
                  <a:cubicBezTo>
                    <a:pt x="211" y="121"/>
                    <a:pt x="238" y="141"/>
                    <a:pt x="243" y="170"/>
                  </a:cubicBezTo>
                  <a:cubicBezTo>
                    <a:pt x="248" y="199"/>
                    <a:pt x="228" y="227"/>
                    <a:pt x="199" y="231"/>
                  </a:cubicBezTo>
                  <a:cubicBezTo>
                    <a:pt x="170" y="236"/>
                    <a:pt x="142" y="216"/>
                    <a:pt x="138" y="187"/>
                  </a:cubicBezTo>
                  <a:cubicBezTo>
                    <a:pt x="133" y="158"/>
                    <a:pt x="153" y="131"/>
                    <a:pt x="182" y="126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48" name="组合 141"/>
          <p:cNvGrpSpPr/>
          <p:nvPr/>
        </p:nvGrpSpPr>
        <p:grpSpPr bwMode="auto">
          <a:xfrm>
            <a:off x="557213" y="854075"/>
            <a:ext cx="441325" cy="442913"/>
            <a:chOff x="0" y="0"/>
            <a:chExt cx="996951" cy="998537"/>
          </a:xfrm>
        </p:grpSpPr>
        <p:sp>
          <p:nvSpPr>
            <p:cNvPr id="39249" name="Oval 45"/>
            <p:cNvSpPr>
              <a:spLocks noChangeArrowheads="1"/>
            </p:cNvSpPr>
            <p:nvPr/>
          </p:nvSpPr>
          <p:spPr bwMode="auto">
            <a:xfrm>
              <a:off x="0" y="0"/>
              <a:ext cx="996950" cy="998537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0" name="Freeform 46"/>
            <p:cNvSpPr>
              <a:spLocks noChangeArrowheads="1"/>
            </p:cNvSpPr>
            <p:nvPr/>
          </p:nvSpPr>
          <p:spPr bwMode="auto">
            <a:xfrm>
              <a:off x="277813" y="169862"/>
              <a:ext cx="719138" cy="828675"/>
            </a:xfrm>
            <a:custGeom>
              <a:avLst/>
              <a:gdLst>
                <a:gd name="T0" fmla="*/ 0 w 256"/>
                <a:gd name="T1" fmla="*/ 215 h 295"/>
                <a:gd name="T2" fmla="*/ 20 w 256"/>
                <a:gd name="T3" fmla="*/ 215 h 295"/>
                <a:gd name="T4" fmla="*/ 15 w 256"/>
                <a:gd name="T5" fmla="*/ 210 h 295"/>
                <a:gd name="T6" fmla="*/ 15 w 256"/>
                <a:gd name="T7" fmla="*/ 0 h 295"/>
                <a:gd name="T8" fmla="*/ 121 w 256"/>
                <a:gd name="T9" fmla="*/ 0 h 295"/>
                <a:gd name="T10" fmla="*/ 149 w 256"/>
                <a:gd name="T11" fmla="*/ 29 h 295"/>
                <a:gd name="T12" fmla="*/ 149 w 256"/>
                <a:gd name="T13" fmla="*/ 28 h 295"/>
                <a:gd name="T14" fmla="*/ 149 w 256"/>
                <a:gd name="T15" fmla="*/ 27 h 295"/>
                <a:gd name="T16" fmla="*/ 149 w 256"/>
                <a:gd name="T17" fmla="*/ 25 h 295"/>
                <a:gd name="T18" fmla="*/ 149 w 256"/>
                <a:gd name="T19" fmla="*/ 24 h 295"/>
                <a:gd name="T20" fmla="*/ 148 w 256"/>
                <a:gd name="T21" fmla="*/ 22 h 295"/>
                <a:gd name="T22" fmla="*/ 148 w 256"/>
                <a:gd name="T23" fmla="*/ 22 h 295"/>
                <a:gd name="T24" fmla="*/ 133 w 256"/>
                <a:gd name="T25" fmla="*/ 8 h 295"/>
                <a:gd name="T26" fmla="*/ 137 w 256"/>
                <a:gd name="T27" fmla="*/ 2 h 295"/>
                <a:gd name="T28" fmla="*/ 139 w 256"/>
                <a:gd name="T29" fmla="*/ 3 h 295"/>
                <a:gd name="T30" fmla="*/ 141 w 256"/>
                <a:gd name="T31" fmla="*/ 3 h 295"/>
                <a:gd name="T32" fmla="*/ 143 w 256"/>
                <a:gd name="T33" fmla="*/ 4 h 295"/>
                <a:gd name="T34" fmla="*/ 145 w 256"/>
                <a:gd name="T35" fmla="*/ 6 h 295"/>
                <a:gd name="T36" fmla="*/ 147 w 256"/>
                <a:gd name="T37" fmla="*/ 7 h 295"/>
                <a:gd name="T38" fmla="*/ 148 w 256"/>
                <a:gd name="T39" fmla="*/ 8 h 295"/>
                <a:gd name="T40" fmla="*/ 150 w 256"/>
                <a:gd name="T41" fmla="*/ 9 h 295"/>
                <a:gd name="T42" fmla="*/ 152 w 256"/>
                <a:gd name="T43" fmla="*/ 11 h 295"/>
                <a:gd name="T44" fmla="*/ 153 w 256"/>
                <a:gd name="T45" fmla="*/ 13 h 295"/>
                <a:gd name="T46" fmla="*/ 256 w 256"/>
                <a:gd name="T47" fmla="*/ 115 h 295"/>
                <a:gd name="T48" fmla="*/ 256 w 256"/>
                <a:gd name="T49" fmla="*/ 117 h 295"/>
                <a:gd name="T50" fmla="*/ 79 w 256"/>
                <a:gd name="T51" fmla="*/ 295 h 295"/>
                <a:gd name="T52" fmla="*/ 59 w 256"/>
                <a:gd name="T53" fmla="*/ 294 h 295"/>
                <a:gd name="T54" fmla="*/ 0 w 256"/>
                <a:gd name="T55" fmla="*/ 235 h 295"/>
                <a:gd name="T56" fmla="*/ 0 w 256"/>
                <a:gd name="T57" fmla="*/ 215 h 29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6"/>
                <a:gd name="T88" fmla="*/ 0 h 295"/>
                <a:gd name="T89" fmla="*/ 256 w 256"/>
                <a:gd name="T90" fmla="*/ 295 h 29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6" h="295">
                  <a:moveTo>
                    <a:pt x="0" y="215"/>
                  </a:moveTo>
                  <a:cubicBezTo>
                    <a:pt x="20" y="215"/>
                    <a:pt x="20" y="215"/>
                    <a:pt x="20" y="215"/>
                  </a:cubicBezTo>
                  <a:cubicBezTo>
                    <a:pt x="15" y="210"/>
                    <a:pt x="15" y="210"/>
                    <a:pt x="15" y="21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9" y="28"/>
                    <a:pt x="149" y="28"/>
                    <a:pt x="149" y="28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8" y="22"/>
                    <a:pt x="148" y="22"/>
                    <a:pt x="148" y="22"/>
                  </a:cubicBezTo>
                  <a:cubicBezTo>
                    <a:pt x="148" y="22"/>
                    <a:pt x="148" y="22"/>
                    <a:pt x="148" y="22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7" y="7"/>
                    <a:pt x="147" y="7"/>
                    <a:pt x="147" y="7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256" y="115"/>
                    <a:pt x="256" y="115"/>
                    <a:pt x="256" y="115"/>
                  </a:cubicBezTo>
                  <a:cubicBezTo>
                    <a:pt x="256" y="116"/>
                    <a:pt x="256" y="117"/>
                    <a:pt x="256" y="117"/>
                  </a:cubicBezTo>
                  <a:cubicBezTo>
                    <a:pt x="256" y="215"/>
                    <a:pt x="176" y="295"/>
                    <a:pt x="79" y="295"/>
                  </a:cubicBezTo>
                  <a:cubicBezTo>
                    <a:pt x="72" y="295"/>
                    <a:pt x="66" y="294"/>
                    <a:pt x="59" y="29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15"/>
                    <a:pt x="0" y="215"/>
                    <a:pt x="0" y="215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1" name="Freeform 53"/>
            <p:cNvSpPr>
              <a:spLocks noChangeArrowheads="1"/>
            </p:cNvSpPr>
            <p:nvPr/>
          </p:nvSpPr>
          <p:spPr bwMode="auto">
            <a:xfrm>
              <a:off x="671513" y="292100"/>
              <a:ext cx="30163" cy="57150"/>
            </a:xfrm>
            <a:custGeom>
              <a:avLst/>
              <a:gdLst>
                <a:gd name="T0" fmla="*/ 10 w 11"/>
                <a:gd name="T1" fmla="*/ 19 h 20"/>
                <a:gd name="T2" fmla="*/ 9 w 11"/>
                <a:gd name="T3" fmla="*/ 19 h 20"/>
                <a:gd name="T4" fmla="*/ 5 w 11"/>
                <a:gd name="T5" fmla="*/ 20 h 20"/>
                <a:gd name="T6" fmla="*/ 0 w 11"/>
                <a:gd name="T7" fmla="*/ 16 h 20"/>
                <a:gd name="T8" fmla="*/ 0 w 11"/>
                <a:gd name="T9" fmla="*/ 5 h 20"/>
                <a:gd name="T10" fmla="*/ 4 w 11"/>
                <a:gd name="T11" fmla="*/ 1 h 20"/>
                <a:gd name="T12" fmla="*/ 7 w 11"/>
                <a:gd name="T13" fmla="*/ 0 h 20"/>
                <a:gd name="T14" fmla="*/ 9 w 11"/>
                <a:gd name="T15" fmla="*/ 1 h 20"/>
                <a:gd name="T16" fmla="*/ 10 w 11"/>
                <a:gd name="T17" fmla="*/ 1 h 20"/>
                <a:gd name="T18" fmla="*/ 10 w 11"/>
                <a:gd name="T19" fmla="*/ 2 h 20"/>
                <a:gd name="T20" fmla="*/ 10 w 11"/>
                <a:gd name="T21" fmla="*/ 6 h 20"/>
                <a:gd name="T22" fmla="*/ 11 w 11"/>
                <a:gd name="T23" fmla="*/ 18 h 20"/>
                <a:gd name="T24" fmla="*/ 11 w 11"/>
                <a:gd name="T25" fmla="*/ 19 h 20"/>
                <a:gd name="T26" fmla="*/ 10 w 11"/>
                <a:gd name="T27" fmla="*/ 19 h 2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"/>
                <a:gd name="T43" fmla="*/ 0 h 20"/>
                <a:gd name="T44" fmla="*/ 11 w 11"/>
                <a:gd name="T45" fmla="*/ 20 h 2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" h="20">
                  <a:moveTo>
                    <a:pt x="10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3" y="20"/>
                    <a:pt x="1" y="18"/>
                    <a:pt x="0" y="1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10" y="5"/>
                    <a:pt x="10" y="6"/>
                  </a:cubicBezTo>
                  <a:cubicBezTo>
                    <a:pt x="11" y="10"/>
                    <a:pt x="11" y="14"/>
                    <a:pt x="11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2" name="Freeform 54"/>
            <p:cNvSpPr>
              <a:spLocks noEditPoints="1" noChangeArrowheads="1"/>
            </p:cNvSpPr>
            <p:nvPr/>
          </p:nvSpPr>
          <p:spPr bwMode="auto">
            <a:xfrm>
              <a:off x="277813" y="169862"/>
              <a:ext cx="539750" cy="660400"/>
            </a:xfrm>
            <a:custGeom>
              <a:avLst/>
              <a:gdLst>
                <a:gd name="T0" fmla="*/ 0 w 192"/>
                <a:gd name="T1" fmla="*/ 215 h 235"/>
                <a:gd name="T2" fmla="*/ 135 w 192"/>
                <a:gd name="T3" fmla="*/ 215 h 235"/>
                <a:gd name="T4" fmla="*/ 135 w 192"/>
                <a:gd name="T5" fmla="*/ 235 h 235"/>
                <a:gd name="T6" fmla="*/ 0 w 192"/>
                <a:gd name="T7" fmla="*/ 235 h 235"/>
                <a:gd name="T8" fmla="*/ 0 w 192"/>
                <a:gd name="T9" fmla="*/ 215 h 235"/>
                <a:gd name="T10" fmla="*/ 15 w 192"/>
                <a:gd name="T11" fmla="*/ 210 h 235"/>
                <a:gd name="T12" fmla="*/ 121 w 192"/>
                <a:gd name="T13" fmla="*/ 210 h 235"/>
                <a:gd name="T14" fmla="*/ 121 w 192"/>
                <a:gd name="T15" fmla="*/ 0 h 235"/>
                <a:gd name="T16" fmla="*/ 15 w 192"/>
                <a:gd name="T17" fmla="*/ 0 h 235"/>
                <a:gd name="T18" fmla="*/ 15 w 192"/>
                <a:gd name="T19" fmla="*/ 210 h 235"/>
                <a:gd name="T20" fmla="*/ 137 w 192"/>
                <a:gd name="T21" fmla="*/ 2 h 235"/>
                <a:gd name="T22" fmla="*/ 133 w 192"/>
                <a:gd name="T23" fmla="*/ 8 h 235"/>
                <a:gd name="T24" fmla="*/ 149 w 192"/>
                <a:gd name="T25" fmla="*/ 27 h 235"/>
                <a:gd name="T26" fmla="*/ 150 w 192"/>
                <a:gd name="T27" fmla="*/ 38 h 235"/>
                <a:gd name="T28" fmla="*/ 150 w 192"/>
                <a:gd name="T29" fmla="*/ 39 h 235"/>
                <a:gd name="T30" fmla="*/ 148 w 192"/>
                <a:gd name="T31" fmla="*/ 39 h 235"/>
                <a:gd name="T32" fmla="*/ 147 w 192"/>
                <a:gd name="T33" fmla="*/ 39 h 235"/>
                <a:gd name="T34" fmla="*/ 143 w 192"/>
                <a:gd name="T35" fmla="*/ 39 h 235"/>
                <a:gd name="T36" fmla="*/ 134 w 192"/>
                <a:gd name="T37" fmla="*/ 49 h 235"/>
                <a:gd name="T38" fmla="*/ 135 w 192"/>
                <a:gd name="T39" fmla="*/ 60 h 235"/>
                <a:gd name="T40" fmla="*/ 145 w 192"/>
                <a:gd name="T41" fmla="*/ 69 h 235"/>
                <a:gd name="T42" fmla="*/ 149 w 192"/>
                <a:gd name="T43" fmla="*/ 69 h 235"/>
                <a:gd name="T44" fmla="*/ 150 w 192"/>
                <a:gd name="T45" fmla="*/ 69 h 235"/>
                <a:gd name="T46" fmla="*/ 151 w 192"/>
                <a:gd name="T47" fmla="*/ 68 h 235"/>
                <a:gd name="T48" fmla="*/ 151 w 192"/>
                <a:gd name="T49" fmla="*/ 70 h 235"/>
                <a:gd name="T50" fmla="*/ 152 w 192"/>
                <a:gd name="T51" fmla="*/ 74 h 235"/>
                <a:gd name="T52" fmla="*/ 158 w 192"/>
                <a:gd name="T53" fmla="*/ 99 h 235"/>
                <a:gd name="T54" fmla="*/ 166 w 192"/>
                <a:gd name="T55" fmla="*/ 128 h 235"/>
                <a:gd name="T56" fmla="*/ 175 w 192"/>
                <a:gd name="T57" fmla="*/ 161 h 235"/>
                <a:gd name="T58" fmla="*/ 179 w 192"/>
                <a:gd name="T59" fmla="*/ 185 h 235"/>
                <a:gd name="T60" fmla="*/ 178 w 192"/>
                <a:gd name="T61" fmla="*/ 192 h 235"/>
                <a:gd name="T62" fmla="*/ 172 w 192"/>
                <a:gd name="T63" fmla="*/ 204 h 235"/>
                <a:gd name="T64" fmla="*/ 164 w 192"/>
                <a:gd name="T65" fmla="*/ 206 h 235"/>
                <a:gd name="T66" fmla="*/ 145 w 192"/>
                <a:gd name="T67" fmla="*/ 184 h 235"/>
                <a:gd name="T68" fmla="*/ 145 w 192"/>
                <a:gd name="T69" fmla="*/ 169 h 235"/>
                <a:gd name="T70" fmla="*/ 146 w 192"/>
                <a:gd name="T71" fmla="*/ 150 h 235"/>
                <a:gd name="T72" fmla="*/ 147 w 192"/>
                <a:gd name="T73" fmla="*/ 127 h 235"/>
                <a:gd name="T74" fmla="*/ 147 w 192"/>
                <a:gd name="T75" fmla="*/ 109 h 235"/>
                <a:gd name="T76" fmla="*/ 126 w 192"/>
                <a:gd name="T77" fmla="*/ 82 h 235"/>
                <a:gd name="T78" fmla="*/ 126 w 192"/>
                <a:gd name="T79" fmla="*/ 96 h 235"/>
                <a:gd name="T80" fmla="*/ 134 w 192"/>
                <a:gd name="T81" fmla="*/ 111 h 235"/>
                <a:gd name="T82" fmla="*/ 134 w 192"/>
                <a:gd name="T83" fmla="*/ 126 h 235"/>
                <a:gd name="T84" fmla="*/ 132 w 192"/>
                <a:gd name="T85" fmla="*/ 149 h 235"/>
                <a:gd name="T86" fmla="*/ 132 w 192"/>
                <a:gd name="T87" fmla="*/ 185 h 235"/>
                <a:gd name="T88" fmla="*/ 163 w 192"/>
                <a:gd name="T89" fmla="*/ 219 h 235"/>
                <a:gd name="T90" fmla="*/ 175 w 192"/>
                <a:gd name="T91" fmla="*/ 218 h 235"/>
                <a:gd name="T92" fmla="*/ 192 w 192"/>
                <a:gd name="T93" fmla="*/ 185 h 235"/>
                <a:gd name="T94" fmla="*/ 188 w 192"/>
                <a:gd name="T95" fmla="*/ 158 h 235"/>
                <a:gd name="T96" fmla="*/ 179 w 192"/>
                <a:gd name="T97" fmla="*/ 125 h 235"/>
                <a:gd name="T98" fmla="*/ 171 w 192"/>
                <a:gd name="T99" fmla="*/ 96 h 235"/>
                <a:gd name="T100" fmla="*/ 165 w 192"/>
                <a:gd name="T101" fmla="*/ 72 h 235"/>
                <a:gd name="T102" fmla="*/ 162 w 192"/>
                <a:gd name="T103" fmla="*/ 50 h 235"/>
                <a:gd name="T104" fmla="*/ 160 w 192"/>
                <a:gd name="T105" fmla="*/ 26 h 235"/>
                <a:gd name="T106" fmla="*/ 137 w 192"/>
                <a:gd name="T107" fmla="*/ 2 h 23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92"/>
                <a:gd name="T163" fmla="*/ 0 h 235"/>
                <a:gd name="T164" fmla="*/ 192 w 192"/>
                <a:gd name="T165" fmla="*/ 235 h 23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92" h="235">
                  <a:moveTo>
                    <a:pt x="0" y="215"/>
                  </a:moveTo>
                  <a:cubicBezTo>
                    <a:pt x="135" y="215"/>
                    <a:pt x="135" y="215"/>
                    <a:pt x="135" y="215"/>
                  </a:cubicBezTo>
                  <a:cubicBezTo>
                    <a:pt x="135" y="235"/>
                    <a:pt x="135" y="235"/>
                    <a:pt x="135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15"/>
                    <a:pt x="0" y="215"/>
                    <a:pt x="0" y="215"/>
                  </a:cubicBezTo>
                  <a:close/>
                  <a:moveTo>
                    <a:pt x="15" y="210"/>
                  </a:moveTo>
                  <a:cubicBezTo>
                    <a:pt x="121" y="210"/>
                    <a:pt x="121" y="210"/>
                    <a:pt x="121" y="21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210"/>
                    <a:pt x="15" y="210"/>
                    <a:pt x="15" y="210"/>
                  </a:cubicBezTo>
                  <a:close/>
                  <a:moveTo>
                    <a:pt x="137" y="2"/>
                  </a:moveTo>
                  <a:cubicBezTo>
                    <a:pt x="133" y="8"/>
                    <a:pt x="133" y="8"/>
                    <a:pt x="133" y="8"/>
                  </a:cubicBezTo>
                  <a:cubicBezTo>
                    <a:pt x="141" y="11"/>
                    <a:pt x="148" y="19"/>
                    <a:pt x="149" y="27"/>
                  </a:cubicBezTo>
                  <a:cubicBezTo>
                    <a:pt x="150" y="31"/>
                    <a:pt x="150" y="34"/>
                    <a:pt x="150" y="38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8" y="39"/>
                    <a:pt x="147" y="39"/>
                    <a:pt x="147" y="39"/>
                  </a:cubicBezTo>
                  <a:cubicBezTo>
                    <a:pt x="143" y="39"/>
                    <a:pt x="143" y="39"/>
                    <a:pt x="143" y="39"/>
                  </a:cubicBezTo>
                  <a:cubicBezTo>
                    <a:pt x="138" y="39"/>
                    <a:pt x="134" y="44"/>
                    <a:pt x="134" y="4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6" y="65"/>
                    <a:pt x="140" y="69"/>
                    <a:pt x="145" y="69"/>
                  </a:cubicBezTo>
                  <a:cubicBezTo>
                    <a:pt x="149" y="69"/>
                    <a:pt x="149" y="69"/>
                    <a:pt x="149" y="69"/>
                  </a:cubicBezTo>
                  <a:cubicBezTo>
                    <a:pt x="149" y="69"/>
                    <a:pt x="150" y="69"/>
                    <a:pt x="150" y="69"/>
                  </a:cubicBezTo>
                  <a:cubicBezTo>
                    <a:pt x="151" y="68"/>
                    <a:pt x="151" y="68"/>
                    <a:pt x="151" y="68"/>
                  </a:cubicBezTo>
                  <a:cubicBezTo>
                    <a:pt x="151" y="70"/>
                    <a:pt x="151" y="70"/>
                    <a:pt x="151" y="70"/>
                  </a:cubicBezTo>
                  <a:cubicBezTo>
                    <a:pt x="152" y="71"/>
                    <a:pt x="152" y="73"/>
                    <a:pt x="152" y="74"/>
                  </a:cubicBezTo>
                  <a:cubicBezTo>
                    <a:pt x="154" y="83"/>
                    <a:pt x="156" y="91"/>
                    <a:pt x="158" y="99"/>
                  </a:cubicBezTo>
                  <a:cubicBezTo>
                    <a:pt x="161" y="109"/>
                    <a:pt x="164" y="119"/>
                    <a:pt x="166" y="128"/>
                  </a:cubicBezTo>
                  <a:cubicBezTo>
                    <a:pt x="169" y="139"/>
                    <a:pt x="172" y="150"/>
                    <a:pt x="175" y="161"/>
                  </a:cubicBezTo>
                  <a:cubicBezTo>
                    <a:pt x="176" y="169"/>
                    <a:pt x="178" y="177"/>
                    <a:pt x="179" y="185"/>
                  </a:cubicBezTo>
                  <a:cubicBezTo>
                    <a:pt x="179" y="188"/>
                    <a:pt x="178" y="190"/>
                    <a:pt x="178" y="192"/>
                  </a:cubicBezTo>
                  <a:cubicBezTo>
                    <a:pt x="178" y="196"/>
                    <a:pt x="176" y="201"/>
                    <a:pt x="172" y="204"/>
                  </a:cubicBezTo>
                  <a:cubicBezTo>
                    <a:pt x="170" y="206"/>
                    <a:pt x="167" y="206"/>
                    <a:pt x="164" y="206"/>
                  </a:cubicBezTo>
                  <a:cubicBezTo>
                    <a:pt x="151" y="205"/>
                    <a:pt x="147" y="195"/>
                    <a:pt x="145" y="184"/>
                  </a:cubicBezTo>
                  <a:cubicBezTo>
                    <a:pt x="145" y="179"/>
                    <a:pt x="145" y="174"/>
                    <a:pt x="145" y="169"/>
                  </a:cubicBezTo>
                  <a:cubicBezTo>
                    <a:pt x="145" y="163"/>
                    <a:pt x="145" y="156"/>
                    <a:pt x="146" y="150"/>
                  </a:cubicBezTo>
                  <a:cubicBezTo>
                    <a:pt x="146" y="143"/>
                    <a:pt x="147" y="135"/>
                    <a:pt x="147" y="127"/>
                  </a:cubicBezTo>
                  <a:cubicBezTo>
                    <a:pt x="148" y="121"/>
                    <a:pt x="148" y="115"/>
                    <a:pt x="147" y="109"/>
                  </a:cubicBezTo>
                  <a:cubicBezTo>
                    <a:pt x="144" y="95"/>
                    <a:pt x="139" y="87"/>
                    <a:pt x="126" y="82"/>
                  </a:cubicBezTo>
                  <a:cubicBezTo>
                    <a:pt x="126" y="96"/>
                    <a:pt x="126" y="96"/>
                    <a:pt x="126" y="96"/>
                  </a:cubicBezTo>
                  <a:cubicBezTo>
                    <a:pt x="131" y="100"/>
                    <a:pt x="133" y="105"/>
                    <a:pt x="134" y="111"/>
                  </a:cubicBezTo>
                  <a:cubicBezTo>
                    <a:pt x="135" y="116"/>
                    <a:pt x="134" y="121"/>
                    <a:pt x="134" y="126"/>
                  </a:cubicBezTo>
                  <a:cubicBezTo>
                    <a:pt x="134" y="134"/>
                    <a:pt x="133" y="141"/>
                    <a:pt x="132" y="149"/>
                  </a:cubicBezTo>
                  <a:cubicBezTo>
                    <a:pt x="132" y="160"/>
                    <a:pt x="130" y="174"/>
                    <a:pt x="132" y="185"/>
                  </a:cubicBezTo>
                  <a:cubicBezTo>
                    <a:pt x="135" y="203"/>
                    <a:pt x="143" y="217"/>
                    <a:pt x="163" y="219"/>
                  </a:cubicBezTo>
                  <a:cubicBezTo>
                    <a:pt x="167" y="220"/>
                    <a:pt x="171" y="219"/>
                    <a:pt x="175" y="218"/>
                  </a:cubicBezTo>
                  <a:cubicBezTo>
                    <a:pt x="188" y="213"/>
                    <a:pt x="192" y="198"/>
                    <a:pt x="192" y="185"/>
                  </a:cubicBezTo>
                  <a:cubicBezTo>
                    <a:pt x="192" y="176"/>
                    <a:pt x="190" y="167"/>
                    <a:pt x="188" y="158"/>
                  </a:cubicBezTo>
                  <a:cubicBezTo>
                    <a:pt x="185" y="147"/>
                    <a:pt x="182" y="136"/>
                    <a:pt x="179" y="125"/>
                  </a:cubicBezTo>
                  <a:cubicBezTo>
                    <a:pt x="176" y="115"/>
                    <a:pt x="174" y="106"/>
                    <a:pt x="171" y="96"/>
                  </a:cubicBezTo>
                  <a:cubicBezTo>
                    <a:pt x="169" y="88"/>
                    <a:pt x="167" y="80"/>
                    <a:pt x="165" y="72"/>
                  </a:cubicBezTo>
                  <a:cubicBezTo>
                    <a:pt x="164" y="65"/>
                    <a:pt x="162" y="57"/>
                    <a:pt x="162" y="50"/>
                  </a:cubicBezTo>
                  <a:cubicBezTo>
                    <a:pt x="161" y="42"/>
                    <a:pt x="161" y="34"/>
                    <a:pt x="160" y="26"/>
                  </a:cubicBezTo>
                  <a:cubicBezTo>
                    <a:pt x="158" y="14"/>
                    <a:pt x="147" y="6"/>
                    <a:pt x="1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3" name="Freeform 147"/>
            <p:cNvSpPr>
              <a:spLocks noChangeArrowheads="1"/>
            </p:cNvSpPr>
            <p:nvPr/>
          </p:nvSpPr>
          <p:spPr bwMode="auto">
            <a:xfrm>
              <a:off x="365125" y="219075"/>
              <a:ext cx="207963" cy="171450"/>
            </a:xfrm>
            <a:custGeom>
              <a:avLst/>
              <a:gdLst>
                <a:gd name="T0" fmla="*/ 6 w 74"/>
                <a:gd name="T1" fmla="*/ 0 h 61"/>
                <a:gd name="T2" fmla="*/ 68 w 74"/>
                <a:gd name="T3" fmla="*/ 0 h 61"/>
                <a:gd name="T4" fmla="*/ 74 w 74"/>
                <a:gd name="T5" fmla="*/ 6 h 61"/>
                <a:gd name="T6" fmla="*/ 74 w 74"/>
                <a:gd name="T7" fmla="*/ 55 h 61"/>
                <a:gd name="T8" fmla="*/ 68 w 74"/>
                <a:gd name="T9" fmla="*/ 61 h 61"/>
                <a:gd name="T10" fmla="*/ 6 w 74"/>
                <a:gd name="T11" fmla="*/ 61 h 61"/>
                <a:gd name="T12" fmla="*/ 0 w 74"/>
                <a:gd name="T13" fmla="*/ 55 h 61"/>
                <a:gd name="T14" fmla="*/ 0 w 74"/>
                <a:gd name="T15" fmla="*/ 6 h 61"/>
                <a:gd name="T16" fmla="*/ 6 w 74"/>
                <a:gd name="T17" fmla="*/ 0 h 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4"/>
                <a:gd name="T28" fmla="*/ 0 h 61"/>
                <a:gd name="T29" fmla="*/ 74 w 74"/>
                <a:gd name="T30" fmla="*/ 61 h 6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4" h="61">
                  <a:moveTo>
                    <a:pt x="6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4" y="3"/>
                    <a:pt x="74" y="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8"/>
                    <a:pt x="71" y="61"/>
                    <a:pt x="68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1"/>
                    <a:pt x="0" y="58"/>
                    <a:pt x="0" y="5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54" name="组合 186"/>
          <p:cNvGrpSpPr/>
          <p:nvPr/>
        </p:nvGrpSpPr>
        <p:grpSpPr bwMode="auto">
          <a:xfrm>
            <a:off x="1741488" y="854075"/>
            <a:ext cx="441325" cy="442913"/>
            <a:chOff x="0" y="0"/>
            <a:chExt cx="998538" cy="998537"/>
          </a:xfrm>
        </p:grpSpPr>
        <p:sp>
          <p:nvSpPr>
            <p:cNvPr id="39255" name="Oval 52"/>
            <p:cNvSpPr>
              <a:spLocks noChangeArrowheads="1"/>
            </p:cNvSpPr>
            <p:nvPr/>
          </p:nvSpPr>
          <p:spPr bwMode="auto">
            <a:xfrm>
              <a:off x="0" y="0"/>
              <a:ext cx="998538" cy="998537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6" name="Freeform 70"/>
            <p:cNvSpPr>
              <a:spLocks noChangeArrowheads="1"/>
            </p:cNvSpPr>
            <p:nvPr/>
          </p:nvSpPr>
          <p:spPr bwMode="auto">
            <a:xfrm>
              <a:off x="122238" y="261937"/>
              <a:ext cx="844550" cy="679450"/>
            </a:xfrm>
            <a:custGeom>
              <a:avLst/>
              <a:gdLst>
                <a:gd name="T0" fmla="*/ 172 w 301"/>
                <a:gd name="T1" fmla="*/ 198 h 242"/>
                <a:gd name="T2" fmla="*/ 165 w 301"/>
                <a:gd name="T3" fmla="*/ 190 h 242"/>
                <a:gd name="T4" fmla="*/ 158 w 301"/>
                <a:gd name="T5" fmla="*/ 182 h 242"/>
                <a:gd name="T6" fmla="*/ 152 w 301"/>
                <a:gd name="T7" fmla="*/ 174 h 242"/>
                <a:gd name="T8" fmla="*/ 146 w 301"/>
                <a:gd name="T9" fmla="*/ 165 h 242"/>
                <a:gd name="T10" fmla="*/ 140 w 301"/>
                <a:gd name="T11" fmla="*/ 157 h 242"/>
                <a:gd name="T12" fmla="*/ 1 w 301"/>
                <a:gd name="T13" fmla="*/ 0 h 242"/>
                <a:gd name="T14" fmla="*/ 5 w 301"/>
                <a:gd name="T15" fmla="*/ 0 h 242"/>
                <a:gd name="T16" fmla="*/ 9 w 301"/>
                <a:gd name="T17" fmla="*/ 0 h 242"/>
                <a:gd name="T18" fmla="*/ 13 w 301"/>
                <a:gd name="T19" fmla="*/ 0 h 242"/>
                <a:gd name="T20" fmla="*/ 17 w 301"/>
                <a:gd name="T21" fmla="*/ 0 h 242"/>
                <a:gd name="T22" fmla="*/ 22 w 301"/>
                <a:gd name="T23" fmla="*/ 0 h 242"/>
                <a:gd name="T24" fmla="*/ 29 w 301"/>
                <a:gd name="T25" fmla="*/ 1 h 242"/>
                <a:gd name="T26" fmla="*/ 36 w 301"/>
                <a:gd name="T27" fmla="*/ 2 h 242"/>
                <a:gd name="T28" fmla="*/ 43 w 301"/>
                <a:gd name="T29" fmla="*/ 3 h 242"/>
                <a:gd name="T30" fmla="*/ 50 w 301"/>
                <a:gd name="T31" fmla="*/ 5 h 242"/>
                <a:gd name="T32" fmla="*/ 57 w 301"/>
                <a:gd name="T33" fmla="*/ 6 h 242"/>
                <a:gd name="T34" fmla="*/ 64 w 301"/>
                <a:gd name="T35" fmla="*/ 8 h 242"/>
                <a:gd name="T36" fmla="*/ 71 w 301"/>
                <a:gd name="T37" fmla="*/ 10 h 242"/>
                <a:gd name="T38" fmla="*/ 78 w 301"/>
                <a:gd name="T39" fmla="*/ 12 h 242"/>
                <a:gd name="T40" fmla="*/ 84 w 301"/>
                <a:gd name="T41" fmla="*/ 15 h 242"/>
                <a:gd name="T42" fmla="*/ 91 w 301"/>
                <a:gd name="T43" fmla="*/ 17 h 242"/>
                <a:gd name="T44" fmla="*/ 98 w 301"/>
                <a:gd name="T45" fmla="*/ 21 h 242"/>
                <a:gd name="T46" fmla="*/ 101 w 301"/>
                <a:gd name="T47" fmla="*/ 19 h 242"/>
                <a:gd name="T48" fmla="*/ 106 w 301"/>
                <a:gd name="T49" fmla="*/ 18 h 242"/>
                <a:gd name="T50" fmla="*/ 112 w 301"/>
                <a:gd name="T51" fmla="*/ 19 h 242"/>
                <a:gd name="T52" fmla="*/ 119 w 301"/>
                <a:gd name="T53" fmla="*/ 20 h 242"/>
                <a:gd name="T54" fmla="*/ 126 w 301"/>
                <a:gd name="T55" fmla="*/ 21 h 242"/>
                <a:gd name="T56" fmla="*/ 134 w 301"/>
                <a:gd name="T57" fmla="*/ 22 h 242"/>
                <a:gd name="T58" fmla="*/ 142 w 301"/>
                <a:gd name="T59" fmla="*/ 22 h 242"/>
                <a:gd name="T60" fmla="*/ 149 w 301"/>
                <a:gd name="T61" fmla="*/ 23 h 242"/>
                <a:gd name="T62" fmla="*/ 155 w 301"/>
                <a:gd name="T63" fmla="*/ 23 h 242"/>
                <a:gd name="T64" fmla="*/ 159 w 301"/>
                <a:gd name="T65" fmla="*/ 24 h 242"/>
                <a:gd name="T66" fmla="*/ 163 w 301"/>
                <a:gd name="T67" fmla="*/ 24 h 242"/>
                <a:gd name="T68" fmla="*/ 164 w 301"/>
                <a:gd name="T69" fmla="*/ 24 h 242"/>
                <a:gd name="T70" fmla="*/ 165 w 301"/>
                <a:gd name="T71" fmla="*/ 22 h 242"/>
                <a:gd name="T72" fmla="*/ 168 w 301"/>
                <a:gd name="T73" fmla="*/ 22 h 242"/>
                <a:gd name="T74" fmla="*/ 172 w 301"/>
                <a:gd name="T75" fmla="*/ 22 h 242"/>
                <a:gd name="T76" fmla="*/ 176 w 301"/>
                <a:gd name="T77" fmla="*/ 24 h 242"/>
                <a:gd name="T78" fmla="*/ 181 w 301"/>
                <a:gd name="T79" fmla="*/ 28 h 242"/>
                <a:gd name="T80" fmla="*/ 186 w 301"/>
                <a:gd name="T81" fmla="*/ 31 h 242"/>
                <a:gd name="T82" fmla="*/ 191 w 301"/>
                <a:gd name="T83" fmla="*/ 35 h 2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01"/>
                <a:gd name="T127" fmla="*/ 0 h 242"/>
                <a:gd name="T128" fmla="*/ 301 w 301"/>
                <a:gd name="T129" fmla="*/ 242 h 2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01" h="242">
                  <a:moveTo>
                    <a:pt x="215" y="242"/>
                  </a:moveTo>
                  <a:cubicBezTo>
                    <a:pt x="174" y="201"/>
                    <a:pt x="174" y="201"/>
                    <a:pt x="174" y="201"/>
                  </a:cubicBezTo>
                  <a:cubicBezTo>
                    <a:pt x="172" y="198"/>
                    <a:pt x="172" y="198"/>
                    <a:pt x="172" y="198"/>
                  </a:cubicBezTo>
                  <a:cubicBezTo>
                    <a:pt x="169" y="196"/>
                    <a:pt x="169" y="196"/>
                    <a:pt x="169" y="196"/>
                  </a:cubicBezTo>
                  <a:cubicBezTo>
                    <a:pt x="167" y="193"/>
                    <a:pt x="167" y="193"/>
                    <a:pt x="167" y="193"/>
                  </a:cubicBezTo>
                  <a:cubicBezTo>
                    <a:pt x="165" y="190"/>
                    <a:pt x="165" y="190"/>
                    <a:pt x="165" y="190"/>
                  </a:cubicBezTo>
                  <a:cubicBezTo>
                    <a:pt x="163" y="188"/>
                    <a:pt x="163" y="188"/>
                    <a:pt x="163" y="188"/>
                  </a:cubicBezTo>
                  <a:cubicBezTo>
                    <a:pt x="161" y="185"/>
                    <a:pt x="161" y="185"/>
                    <a:pt x="161" y="185"/>
                  </a:cubicBezTo>
                  <a:cubicBezTo>
                    <a:pt x="158" y="182"/>
                    <a:pt x="158" y="182"/>
                    <a:pt x="158" y="182"/>
                  </a:cubicBezTo>
                  <a:cubicBezTo>
                    <a:pt x="156" y="179"/>
                    <a:pt x="156" y="179"/>
                    <a:pt x="156" y="179"/>
                  </a:cubicBezTo>
                  <a:cubicBezTo>
                    <a:pt x="154" y="176"/>
                    <a:pt x="154" y="176"/>
                    <a:pt x="154" y="176"/>
                  </a:cubicBezTo>
                  <a:cubicBezTo>
                    <a:pt x="152" y="174"/>
                    <a:pt x="152" y="174"/>
                    <a:pt x="152" y="174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6" y="165"/>
                    <a:pt x="146" y="165"/>
                    <a:pt x="146" y="165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0" y="157"/>
                    <a:pt x="140" y="157"/>
                    <a:pt x="140" y="15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7" y="22"/>
                    <a:pt x="137" y="22"/>
                    <a:pt x="137" y="22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42" y="22"/>
                    <a:pt x="142" y="22"/>
                    <a:pt x="142" y="22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5" y="23"/>
                    <a:pt x="155" y="23"/>
                    <a:pt x="155" y="23"/>
                  </a:cubicBezTo>
                  <a:cubicBezTo>
                    <a:pt x="156" y="24"/>
                    <a:pt x="156" y="24"/>
                    <a:pt x="156" y="24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8" y="22"/>
                    <a:pt x="168" y="22"/>
                    <a:pt x="168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70" y="22"/>
                    <a:pt x="170" y="22"/>
                    <a:pt x="170" y="2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3" y="23"/>
                    <a:pt x="173" y="23"/>
                    <a:pt x="173" y="23"/>
                  </a:cubicBezTo>
                  <a:cubicBezTo>
                    <a:pt x="175" y="24"/>
                    <a:pt x="175" y="24"/>
                    <a:pt x="175" y="24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5" y="30"/>
                    <a:pt x="185" y="30"/>
                    <a:pt x="185" y="30"/>
                  </a:cubicBezTo>
                  <a:cubicBezTo>
                    <a:pt x="186" y="31"/>
                    <a:pt x="186" y="31"/>
                    <a:pt x="186" y="31"/>
                  </a:cubicBezTo>
                  <a:cubicBezTo>
                    <a:pt x="188" y="33"/>
                    <a:pt x="188" y="33"/>
                    <a:pt x="188" y="33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91" y="35"/>
                    <a:pt x="191" y="35"/>
                    <a:pt x="191" y="35"/>
                  </a:cubicBezTo>
                  <a:cubicBezTo>
                    <a:pt x="301" y="145"/>
                    <a:pt x="301" y="145"/>
                    <a:pt x="301" y="145"/>
                  </a:cubicBezTo>
                  <a:cubicBezTo>
                    <a:pt x="285" y="187"/>
                    <a:pt x="255" y="222"/>
                    <a:pt x="215" y="242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7" name="Freeform 187"/>
            <p:cNvSpPr>
              <a:spLocks noEditPoints="1" noChangeArrowheads="1"/>
            </p:cNvSpPr>
            <p:nvPr/>
          </p:nvSpPr>
          <p:spPr bwMode="auto">
            <a:xfrm>
              <a:off x="122238" y="261937"/>
              <a:ext cx="769938" cy="584200"/>
            </a:xfrm>
            <a:custGeom>
              <a:avLst/>
              <a:gdLst>
                <a:gd name="T0" fmla="*/ 104 w 274"/>
                <a:gd name="T1" fmla="*/ 18 h 208"/>
                <a:gd name="T2" fmla="*/ 98 w 274"/>
                <a:gd name="T3" fmla="*/ 44 h 208"/>
                <a:gd name="T4" fmla="*/ 117 w 274"/>
                <a:gd name="T5" fmla="*/ 51 h 208"/>
                <a:gd name="T6" fmla="*/ 111 w 274"/>
                <a:gd name="T7" fmla="*/ 67 h 208"/>
                <a:gd name="T8" fmla="*/ 104 w 274"/>
                <a:gd name="T9" fmla="*/ 85 h 208"/>
                <a:gd name="T10" fmla="*/ 112 w 274"/>
                <a:gd name="T11" fmla="*/ 104 h 208"/>
                <a:gd name="T12" fmla="*/ 132 w 274"/>
                <a:gd name="T13" fmla="*/ 78 h 208"/>
                <a:gd name="T14" fmla="*/ 197 w 274"/>
                <a:gd name="T15" fmla="*/ 50 h 208"/>
                <a:gd name="T16" fmla="*/ 164 w 274"/>
                <a:gd name="T17" fmla="*/ 24 h 208"/>
                <a:gd name="T18" fmla="*/ 104 w 274"/>
                <a:gd name="T19" fmla="*/ 18 h 208"/>
                <a:gd name="T20" fmla="*/ 178 w 274"/>
                <a:gd name="T21" fmla="*/ 152 h 208"/>
                <a:gd name="T22" fmla="*/ 178 w 274"/>
                <a:gd name="T23" fmla="*/ 135 h 208"/>
                <a:gd name="T24" fmla="*/ 153 w 274"/>
                <a:gd name="T25" fmla="*/ 89 h 208"/>
                <a:gd name="T26" fmla="*/ 145 w 274"/>
                <a:gd name="T27" fmla="*/ 82 h 208"/>
                <a:gd name="T28" fmla="*/ 159 w 274"/>
                <a:gd name="T29" fmla="*/ 80 h 208"/>
                <a:gd name="T30" fmla="*/ 209 w 274"/>
                <a:gd name="T31" fmla="*/ 129 h 208"/>
                <a:gd name="T32" fmla="*/ 178 w 274"/>
                <a:gd name="T33" fmla="*/ 152 h 208"/>
                <a:gd name="T34" fmla="*/ 143 w 274"/>
                <a:gd name="T35" fmla="*/ 90 h 208"/>
                <a:gd name="T36" fmla="*/ 146 w 274"/>
                <a:gd name="T37" fmla="*/ 98 h 208"/>
                <a:gd name="T38" fmla="*/ 167 w 274"/>
                <a:gd name="T39" fmla="*/ 136 h 208"/>
                <a:gd name="T40" fmla="*/ 170 w 274"/>
                <a:gd name="T41" fmla="*/ 143 h 208"/>
                <a:gd name="T42" fmla="*/ 158 w 274"/>
                <a:gd name="T43" fmla="*/ 155 h 208"/>
                <a:gd name="T44" fmla="*/ 133 w 274"/>
                <a:gd name="T45" fmla="*/ 115 h 208"/>
                <a:gd name="T46" fmla="*/ 133 w 274"/>
                <a:gd name="T47" fmla="*/ 90 h 208"/>
                <a:gd name="T48" fmla="*/ 143 w 274"/>
                <a:gd name="T49" fmla="*/ 90 h 208"/>
                <a:gd name="T50" fmla="*/ 176 w 274"/>
                <a:gd name="T51" fmla="*/ 183 h 208"/>
                <a:gd name="T52" fmla="*/ 179 w 274"/>
                <a:gd name="T53" fmla="*/ 165 h 208"/>
                <a:gd name="T54" fmla="*/ 167 w 274"/>
                <a:gd name="T55" fmla="*/ 169 h 208"/>
                <a:gd name="T56" fmla="*/ 176 w 274"/>
                <a:gd name="T57" fmla="*/ 183 h 208"/>
                <a:gd name="T58" fmla="*/ 198 w 274"/>
                <a:gd name="T59" fmla="*/ 55 h 208"/>
                <a:gd name="T60" fmla="*/ 259 w 274"/>
                <a:gd name="T61" fmla="*/ 135 h 208"/>
                <a:gd name="T62" fmla="*/ 236 w 274"/>
                <a:gd name="T63" fmla="*/ 159 h 208"/>
                <a:gd name="T64" fmla="*/ 217 w 274"/>
                <a:gd name="T65" fmla="*/ 137 h 208"/>
                <a:gd name="T66" fmla="*/ 193 w 274"/>
                <a:gd name="T67" fmla="*/ 159 h 208"/>
                <a:gd name="T68" fmla="*/ 186 w 274"/>
                <a:gd name="T69" fmla="*/ 185 h 208"/>
                <a:gd name="T70" fmla="*/ 194 w 274"/>
                <a:gd name="T71" fmla="*/ 187 h 208"/>
                <a:gd name="T72" fmla="*/ 203 w 274"/>
                <a:gd name="T73" fmla="*/ 170 h 208"/>
                <a:gd name="T74" fmla="*/ 212 w 274"/>
                <a:gd name="T75" fmla="*/ 173 h 208"/>
                <a:gd name="T76" fmla="*/ 199 w 274"/>
                <a:gd name="T77" fmla="*/ 197 h 208"/>
                <a:gd name="T78" fmla="*/ 174 w 274"/>
                <a:gd name="T79" fmla="*/ 201 h 208"/>
                <a:gd name="T80" fmla="*/ 113 w 274"/>
                <a:gd name="T81" fmla="*/ 108 h 208"/>
                <a:gd name="T82" fmla="*/ 122 w 274"/>
                <a:gd name="T83" fmla="*/ 96 h 208"/>
                <a:gd name="T84" fmla="*/ 131 w 274"/>
                <a:gd name="T85" fmla="*/ 84 h 208"/>
                <a:gd name="T86" fmla="*/ 134 w 274"/>
                <a:gd name="T87" fmla="*/ 82 h 208"/>
                <a:gd name="T88" fmla="*/ 198 w 274"/>
                <a:gd name="T89" fmla="*/ 55 h 208"/>
                <a:gd name="T90" fmla="*/ 260 w 274"/>
                <a:gd name="T91" fmla="*/ 140 h 208"/>
                <a:gd name="T92" fmla="*/ 274 w 274"/>
                <a:gd name="T93" fmla="*/ 153 h 208"/>
                <a:gd name="T94" fmla="*/ 256 w 274"/>
                <a:gd name="T95" fmla="*/ 172 h 208"/>
                <a:gd name="T96" fmla="*/ 242 w 274"/>
                <a:gd name="T97" fmla="*/ 159 h 208"/>
                <a:gd name="T98" fmla="*/ 260 w 274"/>
                <a:gd name="T99" fmla="*/ 140 h 208"/>
                <a:gd name="T100" fmla="*/ 90 w 274"/>
                <a:gd name="T101" fmla="*/ 35 h 208"/>
                <a:gd name="T102" fmla="*/ 22 w 274"/>
                <a:gd name="T103" fmla="*/ 17 h 208"/>
                <a:gd name="T104" fmla="*/ 0 w 274"/>
                <a:gd name="T105" fmla="*/ 17 h 208"/>
                <a:gd name="T106" fmla="*/ 0 w 274"/>
                <a:gd name="T107" fmla="*/ 0 h 208"/>
                <a:gd name="T108" fmla="*/ 22 w 274"/>
                <a:gd name="T109" fmla="*/ 0 h 208"/>
                <a:gd name="T110" fmla="*/ 95 w 274"/>
                <a:gd name="T111" fmla="*/ 18 h 208"/>
                <a:gd name="T112" fmla="*/ 91 w 274"/>
                <a:gd name="T113" fmla="*/ 28 h 208"/>
                <a:gd name="T114" fmla="*/ 90 w 274"/>
                <a:gd name="T115" fmla="*/ 35 h 20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4"/>
                <a:gd name="T175" fmla="*/ 0 h 208"/>
                <a:gd name="T176" fmla="*/ 274 w 274"/>
                <a:gd name="T177" fmla="*/ 208 h 20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4" h="208">
                  <a:moveTo>
                    <a:pt x="104" y="18"/>
                  </a:moveTo>
                  <a:cubicBezTo>
                    <a:pt x="96" y="17"/>
                    <a:pt x="89" y="41"/>
                    <a:pt x="98" y="44"/>
                  </a:cubicBezTo>
                  <a:cubicBezTo>
                    <a:pt x="104" y="45"/>
                    <a:pt x="111" y="49"/>
                    <a:pt x="117" y="51"/>
                  </a:cubicBezTo>
                  <a:cubicBezTo>
                    <a:pt x="114" y="54"/>
                    <a:pt x="107" y="64"/>
                    <a:pt x="111" y="67"/>
                  </a:cubicBezTo>
                  <a:cubicBezTo>
                    <a:pt x="109" y="70"/>
                    <a:pt x="105" y="76"/>
                    <a:pt x="104" y="85"/>
                  </a:cubicBezTo>
                  <a:cubicBezTo>
                    <a:pt x="101" y="97"/>
                    <a:pt x="107" y="110"/>
                    <a:pt x="112" y="104"/>
                  </a:cubicBezTo>
                  <a:cubicBezTo>
                    <a:pt x="119" y="95"/>
                    <a:pt x="123" y="83"/>
                    <a:pt x="132" y="78"/>
                  </a:cubicBezTo>
                  <a:cubicBezTo>
                    <a:pt x="155" y="65"/>
                    <a:pt x="179" y="71"/>
                    <a:pt x="197" y="50"/>
                  </a:cubicBezTo>
                  <a:cubicBezTo>
                    <a:pt x="204" y="42"/>
                    <a:pt x="168" y="13"/>
                    <a:pt x="164" y="24"/>
                  </a:cubicBezTo>
                  <a:cubicBezTo>
                    <a:pt x="166" y="24"/>
                    <a:pt x="122" y="21"/>
                    <a:pt x="104" y="18"/>
                  </a:cubicBezTo>
                  <a:close/>
                  <a:moveTo>
                    <a:pt x="178" y="152"/>
                  </a:moveTo>
                  <a:cubicBezTo>
                    <a:pt x="180" y="147"/>
                    <a:pt x="180" y="140"/>
                    <a:pt x="178" y="135"/>
                  </a:cubicBezTo>
                  <a:cubicBezTo>
                    <a:pt x="172" y="118"/>
                    <a:pt x="163" y="104"/>
                    <a:pt x="153" y="89"/>
                  </a:cubicBezTo>
                  <a:cubicBezTo>
                    <a:pt x="151" y="86"/>
                    <a:pt x="149" y="84"/>
                    <a:pt x="145" y="82"/>
                  </a:cubicBezTo>
                  <a:cubicBezTo>
                    <a:pt x="150" y="80"/>
                    <a:pt x="155" y="79"/>
                    <a:pt x="159" y="80"/>
                  </a:cubicBezTo>
                  <a:cubicBezTo>
                    <a:pt x="172" y="82"/>
                    <a:pt x="200" y="119"/>
                    <a:pt x="209" y="129"/>
                  </a:cubicBezTo>
                  <a:cubicBezTo>
                    <a:pt x="199" y="138"/>
                    <a:pt x="190" y="145"/>
                    <a:pt x="178" y="152"/>
                  </a:cubicBezTo>
                  <a:close/>
                  <a:moveTo>
                    <a:pt x="143" y="90"/>
                  </a:moveTo>
                  <a:cubicBezTo>
                    <a:pt x="145" y="92"/>
                    <a:pt x="145" y="96"/>
                    <a:pt x="146" y="98"/>
                  </a:cubicBezTo>
                  <a:cubicBezTo>
                    <a:pt x="153" y="113"/>
                    <a:pt x="160" y="123"/>
                    <a:pt x="167" y="136"/>
                  </a:cubicBezTo>
                  <a:cubicBezTo>
                    <a:pt x="168" y="138"/>
                    <a:pt x="170" y="141"/>
                    <a:pt x="170" y="143"/>
                  </a:cubicBezTo>
                  <a:cubicBezTo>
                    <a:pt x="172" y="151"/>
                    <a:pt x="164" y="160"/>
                    <a:pt x="158" y="155"/>
                  </a:cubicBezTo>
                  <a:cubicBezTo>
                    <a:pt x="147" y="147"/>
                    <a:pt x="140" y="131"/>
                    <a:pt x="133" y="115"/>
                  </a:cubicBezTo>
                  <a:cubicBezTo>
                    <a:pt x="129" y="107"/>
                    <a:pt x="128" y="97"/>
                    <a:pt x="133" y="90"/>
                  </a:cubicBezTo>
                  <a:cubicBezTo>
                    <a:pt x="137" y="86"/>
                    <a:pt x="140" y="86"/>
                    <a:pt x="143" y="90"/>
                  </a:cubicBezTo>
                  <a:close/>
                  <a:moveTo>
                    <a:pt x="176" y="183"/>
                  </a:moveTo>
                  <a:cubicBezTo>
                    <a:pt x="176" y="177"/>
                    <a:pt x="177" y="171"/>
                    <a:pt x="179" y="165"/>
                  </a:cubicBezTo>
                  <a:cubicBezTo>
                    <a:pt x="174" y="167"/>
                    <a:pt x="171" y="168"/>
                    <a:pt x="167" y="169"/>
                  </a:cubicBezTo>
                  <a:cubicBezTo>
                    <a:pt x="170" y="175"/>
                    <a:pt x="173" y="178"/>
                    <a:pt x="176" y="183"/>
                  </a:cubicBezTo>
                  <a:close/>
                  <a:moveTo>
                    <a:pt x="198" y="55"/>
                  </a:moveTo>
                  <a:cubicBezTo>
                    <a:pt x="193" y="73"/>
                    <a:pt x="232" y="107"/>
                    <a:pt x="259" y="135"/>
                  </a:cubicBezTo>
                  <a:cubicBezTo>
                    <a:pt x="252" y="143"/>
                    <a:pt x="244" y="151"/>
                    <a:pt x="236" y="159"/>
                  </a:cubicBezTo>
                  <a:cubicBezTo>
                    <a:pt x="229" y="151"/>
                    <a:pt x="223" y="144"/>
                    <a:pt x="217" y="137"/>
                  </a:cubicBezTo>
                  <a:cubicBezTo>
                    <a:pt x="208" y="143"/>
                    <a:pt x="198" y="149"/>
                    <a:pt x="193" y="159"/>
                  </a:cubicBezTo>
                  <a:cubicBezTo>
                    <a:pt x="188" y="167"/>
                    <a:pt x="186" y="175"/>
                    <a:pt x="186" y="185"/>
                  </a:cubicBezTo>
                  <a:cubicBezTo>
                    <a:pt x="186" y="188"/>
                    <a:pt x="191" y="190"/>
                    <a:pt x="194" y="187"/>
                  </a:cubicBezTo>
                  <a:cubicBezTo>
                    <a:pt x="200" y="181"/>
                    <a:pt x="201" y="177"/>
                    <a:pt x="203" y="170"/>
                  </a:cubicBezTo>
                  <a:cubicBezTo>
                    <a:pt x="204" y="166"/>
                    <a:pt x="213" y="170"/>
                    <a:pt x="212" y="173"/>
                  </a:cubicBezTo>
                  <a:cubicBezTo>
                    <a:pt x="210" y="182"/>
                    <a:pt x="206" y="191"/>
                    <a:pt x="199" y="197"/>
                  </a:cubicBezTo>
                  <a:cubicBezTo>
                    <a:pt x="192" y="202"/>
                    <a:pt x="180" y="208"/>
                    <a:pt x="174" y="201"/>
                  </a:cubicBezTo>
                  <a:cubicBezTo>
                    <a:pt x="150" y="173"/>
                    <a:pt x="128" y="142"/>
                    <a:pt x="113" y="108"/>
                  </a:cubicBezTo>
                  <a:cubicBezTo>
                    <a:pt x="117" y="105"/>
                    <a:pt x="120" y="100"/>
                    <a:pt x="122" y="96"/>
                  </a:cubicBezTo>
                  <a:cubicBezTo>
                    <a:pt x="125" y="92"/>
                    <a:pt x="127" y="87"/>
                    <a:pt x="131" y="84"/>
                  </a:cubicBezTo>
                  <a:cubicBezTo>
                    <a:pt x="132" y="83"/>
                    <a:pt x="133" y="82"/>
                    <a:pt x="134" y="82"/>
                  </a:cubicBezTo>
                  <a:cubicBezTo>
                    <a:pt x="156" y="69"/>
                    <a:pt x="179" y="74"/>
                    <a:pt x="198" y="55"/>
                  </a:cubicBezTo>
                  <a:close/>
                  <a:moveTo>
                    <a:pt x="260" y="140"/>
                  </a:moveTo>
                  <a:cubicBezTo>
                    <a:pt x="274" y="153"/>
                    <a:pt x="274" y="153"/>
                    <a:pt x="274" y="153"/>
                  </a:cubicBezTo>
                  <a:cubicBezTo>
                    <a:pt x="256" y="172"/>
                    <a:pt x="256" y="172"/>
                    <a:pt x="256" y="172"/>
                  </a:cubicBezTo>
                  <a:cubicBezTo>
                    <a:pt x="242" y="159"/>
                    <a:pt x="242" y="159"/>
                    <a:pt x="242" y="159"/>
                  </a:cubicBezTo>
                  <a:cubicBezTo>
                    <a:pt x="260" y="140"/>
                    <a:pt x="260" y="140"/>
                    <a:pt x="260" y="140"/>
                  </a:cubicBezTo>
                  <a:close/>
                  <a:moveTo>
                    <a:pt x="90" y="35"/>
                  </a:moveTo>
                  <a:cubicBezTo>
                    <a:pt x="67" y="27"/>
                    <a:pt x="46" y="19"/>
                    <a:pt x="22" y="17"/>
                  </a:cubicBezTo>
                  <a:cubicBezTo>
                    <a:pt x="14" y="17"/>
                    <a:pt x="7" y="16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13" y="0"/>
                    <a:pt x="22" y="0"/>
                  </a:cubicBezTo>
                  <a:cubicBezTo>
                    <a:pt x="48" y="2"/>
                    <a:pt x="72" y="10"/>
                    <a:pt x="95" y="18"/>
                  </a:cubicBezTo>
                  <a:cubicBezTo>
                    <a:pt x="93" y="21"/>
                    <a:pt x="92" y="25"/>
                    <a:pt x="91" y="28"/>
                  </a:cubicBezTo>
                  <a:cubicBezTo>
                    <a:pt x="90" y="30"/>
                    <a:pt x="90" y="33"/>
                    <a:pt x="9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58" name="Group 346"/>
          <p:cNvGrpSpPr/>
          <p:nvPr/>
        </p:nvGrpSpPr>
        <p:grpSpPr bwMode="auto">
          <a:xfrm>
            <a:off x="1741488" y="1995488"/>
            <a:ext cx="442912" cy="441325"/>
            <a:chOff x="0" y="0"/>
            <a:chExt cx="1572" cy="1570"/>
          </a:xfrm>
        </p:grpSpPr>
        <p:sp>
          <p:nvSpPr>
            <p:cNvPr id="39259" name="Oval 39"/>
            <p:cNvSpPr>
              <a:spLocks noChangeArrowheads="1"/>
            </p:cNvSpPr>
            <p:nvPr/>
          </p:nvSpPr>
          <p:spPr bwMode="auto">
            <a:xfrm>
              <a:off x="0" y="0"/>
              <a:ext cx="1573" cy="1570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0" name="Freeform 40"/>
            <p:cNvSpPr>
              <a:spLocks noChangeArrowheads="1"/>
            </p:cNvSpPr>
            <p:nvPr/>
          </p:nvSpPr>
          <p:spPr bwMode="auto">
            <a:xfrm>
              <a:off x="270" y="300"/>
              <a:ext cx="1303" cy="1270"/>
            </a:xfrm>
            <a:custGeom>
              <a:avLst/>
              <a:gdLst>
                <a:gd name="T0" fmla="*/ 110 w 294"/>
                <a:gd name="T1" fmla="*/ 29 h 287"/>
                <a:gd name="T2" fmla="*/ 98 w 294"/>
                <a:gd name="T3" fmla="*/ 32 h 287"/>
                <a:gd name="T4" fmla="*/ 87 w 294"/>
                <a:gd name="T5" fmla="*/ 35 h 287"/>
                <a:gd name="T6" fmla="*/ 76 w 294"/>
                <a:gd name="T7" fmla="*/ 41 h 287"/>
                <a:gd name="T8" fmla="*/ 33 w 294"/>
                <a:gd name="T9" fmla="*/ 2 h 287"/>
                <a:gd name="T10" fmla="*/ 22 w 294"/>
                <a:gd name="T11" fmla="*/ 2 h 287"/>
                <a:gd name="T12" fmla="*/ 11 w 294"/>
                <a:gd name="T13" fmla="*/ 2 h 287"/>
                <a:gd name="T14" fmla="*/ 1 w 294"/>
                <a:gd name="T15" fmla="*/ 2 h 287"/>
                <a:gd name="T16" fmla="*/ 0 w 294"/>
                <a:gd name="T17" fmla="*/ 52 h 287"/>
                <a:gd name="T18" fmla="*/ 1 w 294"/>
                <a:gd name="T19" fmla="*/ 54 h 287"/>
                <a:gd name="T20" fmla="*/ 1 w 294"/>
                <a:gd name="T21" fmla="*/ 57 h 287"/>
                <a:gd name="T22" fmla="*/ 2 w 294"/>
                <a:gd name="T23" fmla="*/ 59 h 287"/>
                <a:gd name="T24" fmla="*/ 4 w 294"/>
                <a:gd name="T25" fmla="*/ 62 h 287"/>
                <a:gd name="T26" fmla="*/ 6 w 294"/>
                <a:gd name="T27" fmla="*/ 65 h 287"/>
                <a:gd name="T28" fmla="*/ 9 w 294"/>
                <a:gd name="T29" fmla="*/ 69 h 287"/>
                <a:gd name="T30" fmla="*/ 12 w 294"/>
                <a:gd name="T31" fmla="*/ 72 h 287"/>
                <a:gd name="T32" fmla="*/ 14 w 294"/>
                <a:gd name="T33" fmla="*/ 74 h 287"/>
                <a:gd name="T34" fmla="*/ 15 w 294"/>
                <a:gd name="T35" fmla="*/ 76 h 287"/>
                <a:gd name="T36" fmla="*/ 15 w 294"/>
                <a:gd name="T37" fmla="*/ 78 h 287"/>
                <a:gd name="T38" fmla="*/ 16 w 294"/>
                <a:gd name="T39" fmla="*/ 82 h 287"/>
                <a:gd name="T40" fmla="*/ 16 w 294"/>
                <a:gd name="T41" fmla="*/ 86 h 287"/>
                <a:gd name="T42" fmla="*/ 16 w 294"/>
                <a:gd name="T43" fmla="*/ 90 h 287"/>
                <a:gd name="T44" fmla="*/ 16 w 294"/>
                <a:gd name="T45" fmla="*/ 94 h 287"/>
                <a:gd name="T46" fmla="*/ 15 w 294"/>
                <a:gd name="T47" fmla="*/ 98 h 287"/>
                <a:gd name="T48" fmla="*/ 15 w 294"/>
                <a:gd name="T49" fmla="*/ 106 h 287"/>
                <a:gd name="T50" fmla="*/ 14 w 294"/>
                <a:gd name="T51" fmla="*/ 117 h 287"/>
                <a:gd name="T52" fmla="*/ 13 w 294"/>
                <a:gd name="T53" fmla="*/ 128 h 287"/>
                <a:gd name="T54" fmla="*/ 13 w 294"/>
                <a:gd name="T55" fmla="*/ 139 h 287"/>
                <a:gd name="T56" fmla="*/ 12 w 294"/>
                <a:gd name="T57" fmla="*/ 150 h 287"/>
                <a:gd name="T58" fmla="*/ 11 w 294"/>
                <a:gd name="T59" fmla="*/ 161 h 287"/>
                <a:gd name="T60" fmla="*/ 11 w 294"/>
                <a:gd name="T61" fmla="*/ 172 h 287"/>
                <a:gd name="T62" fmla="*/ 10 w 294"/>
                <a:gd name="T63" fmla="*/ 182 h 287"/>
                <a:gd name="T64" fmla="*/ 10 w 294"/>
                <a:gd name="T65" fmla="*/ 193 h 287"/>
                <a:gd name="T66" fmla="*/ 9 w 294"/>
                <a:gd name="T67" fmla="*/ 204 h 287"/>
                <a:gd name="T68" fmla="*/ 9 w 294"/>
                <a:gd name="T69" fmla="*/ 215 h 287"/>
                <a:gd name="T70" fmla="*/ 9 w 294"/>
                <a:gd name="T71" fmla="*/ 216 h 287"/>
                <a:gd name="T72" fmla="*/ 10 w 294"/>
                <a:gd name="T73" fmla="*/ 217 h 287"/>
                <a:gd name="T74" fmla="*/ 116 w 294"/>
                <a:gd name="T75" fmla="*/ 287 h 287"/>
                <a:gd name="T76" fmla="*/ 224 w 294"/>
                <a:gd name="T77" fmla="*/ 1 h 287"/>
                <a:gd name="T78" fmla="*/ 223 w 294"/>
                <a:gd name="T79" fmla="*/ 0 h 287"/>
                <a:gd name="T80" fmla="*/ 220 w 294"/>
                <a:gd name="T81" fmla="*/ 0 h 287"/>
                <a:gd name="T82" fmla="*/ 218 w 294"/>
                <a:gd name="T83" fmla="*/ 1 h 287"/>
                <a:gd name="T84" fmla="*/ 215 w 294"/>
                <a:gd name="T85" fmla="*/ 3 h 287"/>
                <a:gd name="T86" fmla="*/ 212 w 294"/>
                <a:gd name="T87" fmla="*/ 7 h 287"/>
                <a:gd name="T88" fmla="*/ 209 w 294"/>
                <a:gd name="T89" fmla="*/ 11 h 287"/>
                <a:gd name="T90" fmla="*/ 207 w 294"/>
                <a:gd name="T91" fmla="*/ 17 h 287"/>
                <a:gd name="T92" fmla="*/ 205 w 294"/>
                <a:gd name="T93" fmla="*/ 23 h 287"/>
                <a:gd name="T94" fmla="*/ 204 w 294"/>
                <a:gd name="T95" fmla="*/ 31 h 287"/>
                <a:gd name="T96" fmla="*/ 203 w 294"/>
                <a:gd name="T97" fmla="*/ 38 h 287"/>
                <a:gd name="T98" fmla="*/ 203 w 294"/>
                <a:gd name="T99" fmla="*/ 45 h 287"/>
                <a:gd name="T100" fmla="*/ 204 w 294"/>
                <a:gd name="T101" fmla="*/ 51 h 287"/>
                <a:gd name="T102" fmla="*/ 204 w 294"/>
                <a:gd name="T103" fmla="*/ 58 h 287"/>
                <a:gd name="T104" fmla="*/ 205 w 294"/>
                <a:gd name="T105" fmla="*/ 65 h 287"/>
                <a:gd name="T106" fmla="*/ 206 w 294"/>
                <a:gd name="T107" fmla="*/ 72 h 287"/>
                <a:gd name="T108" fmla="*/ 208 w 294"/>
                <a:gd name="T109" fmla="*/ 79 h 287"/>
                <a:gd name="T110" fmla="*/ 210 w 294"/>
                <a:gd name="T111" fmla="*/ 85 h 287"/>
                <a:gd name="T112" fmla="*/ 175 w 294"/>
                <a:gd name="T113" fmla="*/ 53 h 287"/>
                <a:gd name="T114" fmla="*/ 166 w 294"/>
                <a:gd name="T115" fmla="*/ 45 h 287"/>
                <a:gd name="T116" fmla="*/ 156 w 294"/>
                <a:gd name="T117" fmla="*/ 39 h 287"/>
                <a:gd name="T118" fmla="*/ 146 w 294"/>
                <a:gd name="T119" fmla="*/ 34 h 287"/>
                <a:gd name="T120" fmla="*/ 134 w 294"/>
                <a:gd name="T121" fmla="*/ 31 h 287"/>
                <a:gd name="T122" fmla="*/ 122 w 294"/>
                <a:gd name="T123" fmla="*/ 29 h 28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94"/>
                <a:gd name="T187" fmla="*/ 0 h 287"/>
                <a:gd name="T188" fmla="*/ 294 w 294"/>
                <a:gd name="T189" fmla="*/ 287 h 28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94" h="287">
                  <a:moveTo>
                    <a:pt x="118" y="29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2" y="31"/>
                    <a:pt x="102" y="31"/>
                    <a:pt x="102" y="31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3" y="128"/>
                    <a:pt x="13" y="128"/>
                    <a:pt x="13" y="128"/>
                  </a:cubicBezTo>
                  <a:cubicBezTo>
                    <a:pt x="13" y="132"/>
                    <a:pt x="13" y="132"/>
                    <a:pt x="13" y="132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3"/>
                    <a:pt x="12" y="153"/>
                    <a:pt x="12" y="153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72"/>
                    <a:pt x="11" y="172"/>
                    <a:pt x="11" y="172"/>
                  </a:cubicBezTo>
                  <a:cubicBezTo>
                    <a:pt x="11" y="175"/>
                    <a:pt x="11" y="175"/>
                    <a:pt x="11" y="175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7"/>
                    <a:pt x="10" y="197"/>
                    <a:pt x="10" y="197"/>
                  </a:cubicBezTo>
                  <a:cubicBezTo>
                    <a:pt x="9" y="201"/>
                    <a:pt x="9" y="201"/>
                    <a:pt x="9" y="201"/>
                  </a:cubicBezTo>
                  <a:cubicBezTo>
                    <a:pt x="9" y="204"/>
                    <a:pt x="9" y="204"/>
                    <a:pt x="9" y="204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6"/>
                    <a:pt x="9" y="216"/>
                    <a:pt x="9" y="216"/>
                  </a:cubicBezTo>
                  <a:cubicBezTo>
                    <a:pt x="9" y="216"/>
                    <a:pt x="9" y="216"/>
                    <a:pt x="9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7"/>
                    <a:pt x="10" y="217"/>
                    <a:pt x="10" y="217"/>
                  </a:cubicBezTo>
                  <a:cubicBezTo>
                    <a:pt x="10" y="218"/>
                    <a:pt x="10" y="218"/>
                    <a:pt x="10" y="218"/>
                  </a:cubicBezTo>
                  <a:cubicBezTo>
                    <a:pt x="74" y="282"/>
                    <a:pt x="74" y="282"/>
                    <a:pt x="74" y="282"/>
                  </a:cubicBezTo>
                  <a:cubicBezTo>
                    <a:pt x="88" y="285"/>
                    <a:pt x="102" y="287"/>
                    <a:pt x="116" y="287"/>
                  </a:cubicBezTo>
                  <a:cubicBezTo>
                    <a:pt x="214" y="287"/>
                    <a:pt x="294" y="208"/>
                    <a:pt x="294" y="110"/>
                  </a:cubicBezTo>
                  <a:cubicBezTo>
                    <a:pt x="294" y="94"/>
                    <a:pt x="292" y="79"/>
                    <a:pt x="288" y="64"/>
                  </a:cubicBezTo>
                  <a:cubicBezTo>
                    <a:pt x="224" y="1"/>
                    <a:pt x="224" y="1"/>
                    <a:pt x="224" y="1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6" y="2"/>
                    <a:pt x="216" y="2"/>
                    <a:pt x="216" y="2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3" y="5"/>
                    <a:pt x="213" y="5"/>
                    <a:pt x="213" y="5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11" y="8"/>
                    <a:pt x="211" y="8"/>
                    <a:pt x="211" y="8"/>
                  </a:cubicBezTo>
                  <a:cubicBezTo>
                    <a:pt x="210" y="9"/>
                    <a:pt x="210" y="9"/>
                    <a:pt x="210" y="9"/>
                  </a:cubicBezTo>
                  <a:cubicBezTo>
                    <a:pt x="209" y="11"/>
                    <a:pt x="209" y="11"/>
                    <a:pt x="209" y="11"/>
                  </a:cubicBezTo>
                  <a:cubicBezTo>
                    <a:pt x="208" y="13"/>
                    <a:pt x="208" y="13"/>
                    <a:pt x="208" y="13"/>
                  </a:cubicBezTo>
                  <a:cubicBezTo>
                    <a:pt x="208" y="15"/>
                    <a:pt x="208" y="15"/>
                    <a:pt x="208" y="15"/>
                  </a:cubicBezTo>
                  <a:cubicBezTo>
                    <a:pt x="207" y="17"/>
                    <a:pt x="207" y="17"/>
                    <a:pt x="207" y="17"/>
                  </a:cubicBezTo>
                  <a:cubicBezTo>
                    <a:pt x="206" y="19"/>
                    <a:pt x="206" y="19"/>
                    <a:pt x="206" y="19"/>
                  </a:cubicBezTo>
                  <a:cubicBezTo>
                    <a:pt x="205" y="21"/>
                    <a:pt x="205" y="21"/>
                    <a:pt x="205" y="21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6"/>
                    <a:pt x="204" y="26"/>
                    <a:pt x="204" y="26"/>
                  </a:cubicBezTo>
                  <a:cubicBezTo>
                    <a:pt x="204" y="28"/>
                    <a:pt x="204" y="28"/>
                    <a:pt x="204" y="28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4" y="34"/>
                    <a:pt x="204" y="34"/>
                    <a:pt x="204" y="34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42"/>
                    <a:pt x="203" y="42"/>
                    <a:pt x="203" y="42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7"/>
                    <a:pt x="203" y="47"/>
                    <a:pt x="203" y="47"/>
                  </a:cubicBezTo>
                  <a:cubicBezTo>
                    <a:pt x="204" y="49"/>
                    <a:pt x="204" y="49"/>
                    <a:pt x="204" y="49"/>
                  </a:cubicBezTo>
                  <a:cubicBezTo>
                    <a:pt x="204" y="51"/>
                    <a:pt x="204" y="51"/>
                    <a:pt x="204" y="51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4" y="58"/>
                    <a:pt x="204" y="58"/>
                    <a:pt x="204" y="58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6" y="67"/>
                    <a:pt x="206" y="67"/>
                    <a:pt x="206" y="67"/>
                  </a:cubicBezTo>
                  <a:cubicBezTo>
                    <a:pt x="206" y="69"/>
                    <a:pt x="206" y="69"/>
                    <a:pt x="206" y="69"/>
                  </a:cubicBezTo>
                  <a:cubicBezTo>
                    <a:pt x="206" y="72"/>
                    <a:pt x="206" y="72"/>
                    <a:pt x="206" y="72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3"/>
                    <a:pt x="209" y="83"/>
                    <a:pt x="209" y="83"/>
                  </a:cubicBezTo>
                  <a:cubicBezTo>
                    <a:pt x="210" y="85"/>
                    <a:pt x="210" y="85"/>
                    <a:pt x="210" y="85"/>
                  </a:cubicBezTo>
                  <a:cubicBezTo>
                    <a:pt x="211" y="87"/>
                    <a:pt x="211" y="87"/>
                    <a:pt x="211" y="87"/>
                  </a:cubicBezTo>
                  <a:cubicBezTo>
                    <a:pt x="211" y="89"/>
                    <a:pt x="211" y="89"/>
                    <a:pt x="211" y="89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3" y="43"/>
                    <a:pt x="163" y="43"/>
                    <a:pt x="163" y="43"/>
                  </a:cubicBezTo>
                  <a:cubicBezTo>
                    <a:pt x="160" y="41"/>
                    <a:pt x="160" y="41"/>
                    <a:pt x="160" y="41"/>
                  </a:cubicBezTo>
                  <a:cubicBezTo>
                    <a:pt x="156" y="39"/>
                    <a:pt x="156" y="39"/>
                    <a:pt x="156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49" y="35"/>
                    <a:pt x="149" y="35"/>
                    <a:pt x="149" y="35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18" y="29"/>
                    <a:pt x="118" y="29"/>
                    <a:pt x="118" y="29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1" name="Freeform 57"/>
            <p:cNvSpPr>
              <a:spLocks noEditPoints="1" noChangeArrowheads="1"/>
            </p:cNvSpPr>
            <p:nvPr/>
          </p:nvSpPr>
          <p:spPr bwMode="auto">
            <a:xfrm>
              <a:off x="270" y="270"/>
              <a:ext cx="1028" cy="1005"/>
            </a:xfrm>
            <a:custGeom>
              <a:avLst/>
              <a:gdLst>
                <a:gd name="T0" fmla="*/ 16 w 232"/>
                <a:gd name="T1" fmla="*/ 51 h 227"/>
                <a:gd name="T2" fmla="*/ 15 w 232"/>
                <a:gd name="T3" fmla="*/ 9 h 227"/>
                <a:gd name="T4" fmla="*/ 11 w 232"/>
                <a:gd name="T5" fmla="*/ 9 h 227"/>
                <a:gd name="T6" fmla="*/ 11 w 232"/>
                <a:gd name="T7" fmla="*/ 52 h 227"/>
                <a:gd name="T8" fmla="*/ 6 w 232"/>
                <a:gd name="T9" fmla="*/ 52 h 227"/>
                <a:gd name="T10" fmla="*/ 4 w 232"/>
                <a:gd name="T11" fmla="*/ 9 h 227"/>
                <a:gd name="T12" fmla="*/ 1 w 232"/>
                <a:gd name="T13" fmla="*/ 9 h 227"/>
                <a:gd name="T14" fmla="*/ 0 w 232"/>
                <a:gd name="T15" fmla="*/ 57 h 227"/>
                <a:gd name="T16" fmla="*/ 5 w 232"/>
                <a:gd name="T17" fmla="*/ 71 h 227"/>
                <a:gd name="T18" fmla="*/ 15 w 232"/>
                <a:gd name="T19" fmla="*/ 85 h 227"/>
                <a:gd name="T20" fmla="*/ 15 w 232"/>
                <a:gd name="T21" fmla="*/ 106 h 227"/>
                <a:gd name="T22" fmla="*/ 9 w 232"/>
                <a:gd name="T23" fmla="*/ 222 h 227"/>
                <a:gd name="T24" fmla="*/ 10 w 232"/>
                <a:gd name="T25" fmla="*/ 225 h 227"/>
                <a:gd name="T26" fmla="*/ 27 w 232"/>
                <a:gd name="T27" fmla="*/ 225 h 227"/>
                <a:gd name="T28" fmla="*/ 28 w 232"/>
                <a:gd name="T29" fmla="*/ 222 h 227"/>
                <a:gd name="T30" fmla="*/ 22 w 232"/>
                <a:gd name="T31" fmla="*/ 106 h 227"/>
                <a:gd name="T32" fmla="*/ 22 w 232"/>
                <a:gd name="T33" fmla="*/ 85 h 227"/>
                <a:gd name="T34" fmla="*/ 32 w 232"/>
                <a:gd name="T35" fmla="*/ 71 h 227"/>
                <a:gd name="T36" fmla="*/ 37 w 232"/>
                <a:gd name="T37" fmla="*/ 57 h 227"/>
                <a:gd name="T38" fmla="*/ 36 w 232"/>
                <a:gd name="T39" fmla="*/ 9 h 227"/>
                <a:gd name="T40" fmla="*/ 33 w 232"/>
                <a:gd name="T41" fmla="*/ 9 h 227"/>
                <a:gd name="T42" fmla="*/ 31 w 232"/>
                <a:gd name="T43" fmla="*/ 52 h 227"/>
                <a:gd name="T44" fmla="*/ 26 w 232"/>
                <a:gd name="T45" fmla="*/ 52 h 227"/>
                <a:gd name="T46" fmla="*/ 26 w 232"/>
                <a:gd name="T47" fmla="*/ 9 h 227"/>
                <a:gd name="T48" fmla="*/ 22 w 232"/>
                <a:gd name="T49" fmla="*/ 9 h 227"/>
                <a:gd name="T50" fmla="*/ 21 w 232"/>
                <a:gd name="T51" fmla="*/ 51 h 227"/>
                <a:gd name="T52" fmla="*/ 16 w 232"/>
                <a:gd name="T53" fmla="*/ 51 h 227"/>
                <a:gd name="T54" fmla="*/ 118 w 232"/>
                <a:gd name="T55" fmla="*/ 36 h 227"/>
                <a:gd name="T56" fmla="*/ 199 w 232"/>
                <a:gd name="T57" fmla="*/ 117 h 227"/>
                <a:gd name="T58" fmla="*/ 118 w 232"/>
                <a:gd name="T59" fmla="*/ 197 h 227"/>
                <a:gd name="T60" fmla="*/ 37 w 232"/>
                <a:gd name="T61" fmla="*/ 117 h 227"/>
                <a:gd name="T62" fmla="*/ 118 w 232"/>
                <a:gd name="T63" fmla="*/ 36 h 227"/>
                <a:gd name="T64" fmla="*/ 218 w 232"/>
                <a:gd name="T65" fmla="*/ 112 h 227"/>
                <a:gd name="T66" fmla="*/ 210 w 232"/>
                <a:gd name="T67" fmla="*/ 222 h 227"/>
                <a:gd name="T68" fmla="*/ 212 w 232"/>
                <a:gd name="T69" fmla="*/ 225 h 227"/>
                <a:gd name="T70" fmla="*/ 231 w 232"/>
                <a:gd name="T71" fmla="*/ 225 h 227"/>
                <a:gd name="T72" fmla="*/ 232 w 232"/>
                <a:gd name="T73" fmla="*/ 222 h 227"/>
                <a:gd name="T74" fmla="*/ 225 w 232"/>
                <a:gd name="T75" fmla="*/ 111 h 227"/>
                <a:gd name="T76" fmla="*/ 225 w 232"/>
                <a:gd name="T77" fmla="*/ 11 h 227"/>
                <a:gd name="T78" fmla="*/ 204 w 232"/>
                <a:gd name="T79" fmla="*/ 41 h 227"/>
                <a:gd name="T80" fmla="*/ 218 w 232"/>
                <a:gd name="T81" fmla="*/ 112 h 22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32"/>
                <a:gd name="T124" fmla="*/ 0 h 227"/>
                <a:gd name="T125" fmla="*/ 232 w 232"/>
                <a:gd name="T126" fmla="*/ 227 h 22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32" h="227">
                  <a:moveTo>
                    <a:pt x="16" y="51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3"/>
                    <a:pt x="6" y="53"/>
                    <a:pt x="6" y="5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2"/>
                    <a:pt x="2" y="66"/>
                    <a:pt x="5" y="71"/>
                  </a:cubicBezTo>
                  <a:cubicBezTo>
                    <a:pt x="12" y="80"/>
                    <a:pt x="15" y="80"/>
                    <a:pt x="15" y="85"/>
                  </a:cubicBezTo>
                  <a:cubicBezTo>
                    <a:pt x="16" y="92"/>
                    <a:pt x="16" y="99"/>
                    <a:pt x="15" y="106"/>
                  </a:cubicBezTo>
                  <a:cubicBezTo>
                    <a:pt x="12" y="145"/>
                    <a:pt x="11" y="183"/>
                    <a:pt x="9" y="222"/>
                  </a:cubicBezTo>
                  <a:cubicBezTo>
                    <a:pt x="9" y="223"/>
                    <a:pt x="9" y="224"/>
                    <a:pt x="10" y="225"/>
                  </a:cubicBezTo>
                  <a:cubicBezTo>
                    <a:pt x="14" y="227"/>
                    <a:pt x="23" y="227"/>
                    <a:pt x="27" y="225"/>
                  </a:cubicBezTo>
                  <a:cubicBezTo>
                    <a:pt x="28" y="224"/>
                    <a:pt x="28" y="223"/>
                    <a:pt x="28" y="222"/>
                  </a:cubicBezTo>
                  <a:cubicBezTo>
                    <a:pt x="26" y="183"/>
                    <a:pt x="25" y="145"/>
                    <a:pt x="22" y="106"/>
                  </a:cubicBezTo>
                  <a:cubicBezTo>
                    <a:pt x="21" y="99"/>
                    <a:pt x="21" y="92"/>
                    <a:pt x="22" y="85"/>
                  </a:cubicBezTo>
                  <a:cubicBezTo>
                    <a:pt x="22" y="80"/>
                    <a:pt x="25" y="80"/>
                    <a:pt x="32" y="71"/>
                  </a:cubicBezTo>
                  <a:cubicBezTo>
                    <a:pt x="35" y="66"/>
                    <a:pt x="37" y="62"/>
                    <a:pt x="37" y="5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3"/>
                    <a:pt x="26" y="53"/>
                    <a:pt x="26" y="52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3"/>
                    <a:pt x="16" y="53"/>
                    <a:pt x="16" y="51"/>
                  </a:cubicBezTo>
                  <a:close/>
                  <a:moveTo>
                    <a:pt x="118" y="36"/>
                  </a:moveTo>
                  <a:cubicBezTo>
                    <a:pt x="162" y="36"/>
                    <a:pt x="199" y="72"/>
                    <a:pt x="199" y="117"/>
                  </a:cubicBezTo>
                  <a:cubicBezTo>
                    <a:pt x="199" y="161"/>
                    <a:pt x="162" y="197"/>
                    <a:pt x="118" y="197"/>
                  </a:cubicBezTo>
                  <a:cubicBezTo>
                    <a:pt x="73" y="197"/>
                    <a:pt x="37" y="161"/>
                    <a:pt x="37" y="117"/>
                  </a:cubicBezTo>
                  <a:cubicBezTo>
                    <a:pt x="37" y="72"/>
                    <a:pt x="73" y="36"/>
                    <a:pt x="118" y="36"/>
                  </a:cubicBezTo>
                  <a:close/>
                  <a:moveTo>
                    <a:pt x="218" y="112"/>
                  </a:moveTo>
                  <a:cubicBezTo>
                    <a:pt x="214" y="149"/>
                    <a:pt x="213" y="185"/>
                    <a:pt x="210" y="222"/>
                  </a:cubicBezTo>
                  <a:cubicBezTo>
                    <a:pt x="210" y="223"/>
                    <a:pt x="211" y="224"/>
                    <a:pt x="212" y="225"/>
                  </a:cubicBezTo>
                  <a:cubicBezTo>
                    <a:pt x="216" y="227"/>
                    <a:pt x="226" y="227"/>
                    <a:pt x="231" y="225"/>
                  </a:cubicBezTo>
                  <a:cubicBezTo>
                    <a:pt x="232" y="224"/>
                    <a:pt x="232" y="223"/>
                    <a:pt x="232" y="222"/>
                  </a:cubicBezTo>
                  <a:cubicBezTo>
                    <a:pt x="230" y="185"/>
                    <a:pt x="229" y="149"/>
                    <a:pt x="225" y="111"/>
                  </a:cubicBezTo>
                  <a:cubicBezTo>
                    <a:pt x="225" y="11"/>
                    <a:pt x="225" y="11"/>
                    <a:pt x="225" y="11"/>
                  </a:cubicBezTo>
                  <a:cubicBezTo>
                    <a:pt x="225" y="0"/>
                    <a:pt x="205" y="10"/>
                    <a:pt x="204" y="41"/>
                  </a:cubicBezTo>
                  <a:cubicBezTo>
                    <a:pt x="202" y="63"/>
                    <a:pt x="207" y="90"/>
                    <a:pt x="21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2" name="Freeform 189"/>
            <p:cNvSpPr>
              <a:spLocks noEditPoints="1" noChangeArrowheads="1"/>
            </p:cNvSpPr>
            <p:nvPr/>
          </p:nvSpPr>
          <p:spPr bwMode="auto">
            <a:xfrm>
              <a:off x="515" y="510"/>
              <a:ext cx="558" cy="557"/>
            </a:xfrm>
            <a:custGeom>
              <a:avLst/>
              <a:gdLst>
                <a:gd name="T0" fmla="*/ 63 w 126"/>
                <a:gd name="T1" fmla="*/ 0 h 126"/>
                <a:gd name="T2" fmla="*/ 126 w 126"/>
                <a:gd name="T3" fmla="*/ 63 h 126"/>
                <a:gd name="T4" fmla="*/ 63 w 126"/>
                <a:gd name="T5" fmla="*/ 126 h 126"/>
                <a:gd name="T6" fmla="*/ 0 w 126"/>
                <a:gd name="T7" fmla="*/ 63 h 126"/>
                <a:gd name="T8" fmla="*/ 63 w 126"/>
                <a:gd name="T9" fmla="*/ 0 h 126"/>
                <a:gd name="T10" fmla="*/ 63 w 126"/>
                <a:gd name="T11" fmla="*/ 7 h 126"/>
                <a:gd name="T12" fmla="*/ 119 w 126"/>
                <a:gd name="T13" fmla="*/ 63 h 126"/>
                <a:gd name="T14" fmla="*/ 63 w 126"/>
                <a:gd name="T15" fmla="*/ 118 h 126"/>
                <a:gd name="T16" fmla="*/ 7 w 126"/>
                <a:gd name="T17" fmla="*/ 63 h 126"/>
                <a:gd name="T18" fmla="*/ 63 w 126"/>
                <a:gd name="T19" fmla="*/ 7 h 1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6"/>
                <a:gd name="T31" fmla="*/ 0 h 126"/>
                <a:gd name="T32" fmla="*/ 126 w 126"/>
                <a:gd name="T33" fmla="*/ 126 h 1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6" h="126">
                  <a:moveTo>
                    <a:pt x="63" y="0"/>
                  </a:moveTo>
                  <a:cubicBezTo>
                    <a:pt x="98" y="0"/>
                    <a:pt x="126" y="28"/>
                    <a:pt x="126" y="63"/>
                  </a:cubicBezTo>
                  <a:cubicBezTo>
                    <a:pt x="126" y="98"/>
                    <a:pt x="98" y="126"/>
                    <a:pt x="63" y="126"/>
                  </a:cubicBezTo>
                  <a:cubicBezTo>
                    <a:pt x="28" y="126"/>
                    <a:pt x="0" y="98"/>
                    <a:pt x="0" y="63"/>
                  </a:cubicBezTo>
                  <a:cubicBezTo>
                    <a:pt x="0" y="28"/>
                    <a:pt x="28" y="0"/>
                    <a:pt x="63" y="0"/>
                  </a:cubicBezTo>
                  <a:close/>
                  <a:moveTo>
                    <a:pt x="63" y="7"/>
                  </a:moveTo>
                  <a:cubicBezTo>
                    <a:pt x="94" y="7"/>
                    <a:pt x="119" y="32"/>
                    <a:pt x="119" y="63"/>
                  </a:cubicBezTo>
                  <a:cubicBezTo>
                    <a:pt x="119" y="93"/>
                    <a:pt x="94" y="118"/>
                    <a:pt x="63" y="118"/>
                  </a:cubicBezTo>
                  <a:cubicBezTo>
                    <a:pt x="32" y="118"/>
                    <a:pt x="7" y="93"/>
                    <a:pt x="7" y="63"/>
                  </a:cubicBezTo>
                  <a:cubicBezTo>
                    <a:pt x="7" y="32"/>
                    <a:pt x="32" y="7"/>
                    <a:pt x="63" y="7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63" name="Group 351"/>
          <p:cNvGrpSpPr/>
          <p:nvPr/>
        </p:nvGrpSpPr>
        <p:grpSpPr bwMode="auto">
          <a:xfrm>
            <a:off x="1741488" y="4279900"/>
            <a:ext cx="441325" cy="442913"/>
            <a:chOff x="0" y="0"/>
            <a:chExt cx="1572" cy="1572"/>
          </a:xfrm>
        </p:grpSpPr>
        <p:sp>
          <p:nvSpPr>
            <p:cNvPr id="39264" name="Oval 16"/>
            <p:cNvSpPr>
              <a:spLocks noChangeArrowheads="1"/>
            </p:cNvSpPr>
            <p:nvPr/>
          </p:nvSpPr>
          <p:spPr bwMode="auto">
            <a:xfrm>
              <a:off x="0" y="0"/>
              <a:ext cx="1573" cy="1572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5" name="Freeform 20"/>
            <p:cNvSpPr>
              <a:spLocks noChangeArrowheads="1"/>
            </p:cNvSpPr>
            <p:nvPr/>
          </p:nvSpPr>
          <p:spPr bwMode="auto">
            <a:xfrm>
              <a:off x="288" y="287"/>
              <a:ext cx="1280" cy="1280"/>
            </a:xfrm>
            <a:custGeom>
              <a:avLst/>
              <a:gdLst>
                <a:gd name="T0" fmla="*/ 33 w 289"/>
                <a:gd name="T1" fmla="*/ 192 h 289"/>
                <a:gd name="T2" fmla="*/ 25 w 289"/>
                <a:gd name="T3" fmla="*/ 184 h 289"/>
                <a:gd name="T4" fmla="*/ 19 w 289"/>
                <a:gd name="T5" fmla="*/ 175 h 289"/>
                <a:gd name="T6" fmla="*/ 13 w 289"/>
                <a:gd name="T7" fmla="*/ 166 h 289"/>
                <a:gd name="T8" fmla="*/ 9 w 289"/>
                <a:gd name="T9" fmla="*/ 156 h 289"/>
                <a:gd name="T10" fmla="*/ 5 w 289"/>
                <a:gd name="T11" fmla="*/ 146 h 289"/>
                <a:gd name="T12" fmla="*/ 2 w 289"/>
                <a:gd name="T13" fmla="*/ 135 h 289"/>
                <a:gd name="T14" fmla="*/ 0 w 289"/>
                <a:gd name="T15" fmla="*/ 124 h 289"/>
                <a:gd name="T16" fmla="*/ 0 w 289"/>
                <a:gd name="T17" fmla="*/ 112 h 289"/>
                <a:gd name="T18" fmla="*/ 0 w 289"/>
                <a:gd name="T19" fmla="*/ 101 h 289"/>
                <a:gd name="T20" fmla="*/ 2 w 289"/>
                <a:gd name="T21" fmla="*/ 90 h 289"/>
                <a:gd name="T22" fmla="*/ 5 w 289"/>
                <a:gd name="T23" fmla="*/ 79 h 289"/>
                <a:gd name="T24" fmla="*/ 9 w 289"/>
                <a:gd name="T25" fmla="*/ 68 h 289"/>
                <a:gd name="T26" fmla="*/ 13 w 289"/>
                <a:gd name="T27" fmla="*/ 59 h 289"/>
                <a:gd name="T28" fmla="*/ 19 w 289"/>
                <a:gd name="T29" fmla="*/ 49 h 289"/>
                <a:gd name="T30" fmla="*/ 25 w 289"/>
                <a:gd name="T31" fmla="*/ 41 h 289"/>
                <a:gd name="T32" fmla="*/ 33 w 289"/>
                <a:gd name="T33" fmla="*/ 33 h 289"/>
                <a:gd name="T34" fmla="*/ 41 w 289"/>
                <a:gd name="T35" fmla="*/ 25 h 289"/>
                <a:gd name="T36" fmla="*/ 49 w 289"/>
                <a:gd name="T37" fmla="*/ 19 h 289"/>
                <a:gd name="T38" fmla="*/ 59 w 289"/>
                <a:gd name="T39" fmla="*/ 13 h 289"/>
                <a:gd name="T40" fmla="*/ 68 w 289"/>
                <a:gd name="T41" fmla="*/ 9 h 289"/>
                <a:gd name="T42" fmla="*/ 79 w 289"/>
                <a:gd name="T43" fmla="*/ 5 h 289"/>
                <a:gd name="T44" fmla="*/ 90 w 289"/>
                <a:gd name="T45" fmla="*/ 2 h 289"/>
                <a:gd name="T46" fmla="*/ 101 w 289"/>
                <a:gd name="T47" fmla="*/ 0 h 289"/>
                <a:gd name="T48" fmla="*/ 112 w 289"/>
                <a:gd name="T49" fmla="*/ 0 h 289"/>
                <a:gd name="T50" fmla="*/ 124 w 289"/>
                <a:gd name="T51" fmla="*/ 0 h 289"/>
                <a:gd name="T52" fmla="*/ 135 w 289"/>
                <a:gd name="T53" fmla="*/ 2 h 289"/>
                <a:gd name="T54" fmla="*/ 146 w 289"/>
                <a:gd name="T55" fmla="*/ 5 h 289"/>
                <a:gd name="T56" fmla="*/ 156 w 289"/>
                <a:gd name="T57" fmla="*/ 9 h 289"/>
                <a:gd name="T58" fmla="*/ 166 w 289"/>
                <a:gd name="T59" fmla="*/ 13 h 289"/>
                <a:gd name="T60" fmla="*/ 175 w 289"/>
                <a:gd name="T61" fmla="*/ 19 h 289"/>
                <a:gd name="T62" fmla="*/ 184 w 289"/>
                <a:gd name="T63" fmla="*/ 25 h 289"/>
                <a:gd name="T64" fmla="*/ 192 w 289"/>
                <a:gd name="T65" fmla="*/ 33 h 289"/>
                <a:gd name="T66" fmla="*/ 130 w 289"/>
                <a:gd name="T67" fmla="*/ 289 h 2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9"/>
                <a:gd name="T103" fmla="*/ 0 h 289"/>
                <a:gd name="T104" fmla="*/ 289 w 289"/>
                <a:gd name="T105" fmla="*/ 289 h 2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9" h="289">
                  <a:moveTo>
                    <a:pt x="130" y="289"/>
                  </a:moveTo>
                  <a:cubicBezTo>
                    <a:pt x="33" y="192"/>
                    <a:pt x="33" y="192"/>
                    <a:pt x="33" y="192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19" y="175"/>
                    <a:pt x="19" y="175"/>
                    <a:pt x="19" y="175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3" y="166"/>
                    <a:pt x="13" y="166"/>
                    <a:pt x="13" y="166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75" y="19"/>
                    <a:pt x="175" y="19"/>
                    <a:pt x="175" y="19"/>
                  </a:cubicBezTo>
                  <a:cubicBezTo>
                    <a:pt x="180" y="22"/>
                    <a:pt x="180" y="22"/>
                    <a:pt x="180" y="22"/>
                  </a:cubicBezTo>
                  <a:cubicBezTo>
                    <a:pt x="184" y="25"/>
                    <a:pt x="184" y="25"/>
                    <a:pt x="184" y="25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92" y="33"/>
                    <a:pt x="192" y="33"/>
                    <a:pt x="192" y="33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1" y="214"/>
                    <a:pt x="214" y="281"/>
                    <a:pt x="130" y="289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6" name="Oval 66"/>
            <p:cNvSpPr>
              <a:spLocks noChangeArrowheads="1"/>
            </p:cNvSpPr>
            <p:nvPr/>
          </p:nvSpPr>
          <p:spPr bwMode="auto">
            <a:xfrm>
              <a:off x="288" y="287"/>
              <a:ext cx="998" cy="99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7" name="Oval 190"/>
            <p:cNvSpPr>
              <a:spLocks noChangeArrowheads="1"/>
            </p:cNvSpPr>
            <p:nvPr/>
          </p:nvSpPr>
          <p:spPr bwMode="auto">
            <a:xfrm>
              <a:off x="355" y="355"/>
              <a:ext cx="863" cy="857"/>
            </a:xfrm>
            <a:prstGeom prst="ellipse">
              <a:avLst/>
            </a:pr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8" name="Freeform 191"/>
            <p:cNvSpPr>
              <a:spLocks noEditPoints="1" noChangeArrowheads="1"/>
            </p:cNvSpPr>
            <p:nvPr/>
          </p:nvSpPr>
          <p:spPr bwMode="auto">
            <a:xfrm>
              <a:off x="480" y="607"/>
              <a:ext cx="623" cy="352"/>
            </a:xfrm>
            <a:custGeom>
              <a:avLst/>
              <a:gdLst>
                <a:gd name="T0" fmla="*/ 65 w 141"/>
                <a:gd name="T1" fmla="*/ 80 h 80"/>
                <a:gd name="T2" fmla="*/ 0 w 141"/>
                <a:gd name="T3" fmla="*/ 80 h 80"/>
                <a:gd name="T4" fmla="*/ 6 w 141"/>
                <a:gd name="T5" fmla="*/ 62 h 80"/>
                <a:gd name="T6" fmla="*/ 28 w 141"/>
                <a:gd name="T7" fmla="*/ 42 h 80"/>
                <a:gd name="T8" fmla="*/ 40 w 141"/>
                <a:gd name="T9" fmla="*/ 31 h 80"/>
                <a:gd name="T10" fmla="*/ 43 w 141"/>
                <a:gd name="T11" fmla="*/ 24 h 80"/>
                <a:gd name="T12" fmla="*/ 40 w 141"/>
                <a:gd name="T13" fmla="*/ 18 h 80"/>
                <a:gd name="T14" fmla="*/ 33 w 141"/>
                <a:gd name="T15" fmla="*/ 15 h 80"/>
                <a:gd name="T16" fmla="*/ 27 w 141"/>
                <a:gd name="T17" fmla="*/ 18 h 80"/>
                <a:gd name="T18" fmla="*/ 23 w 141"/>
                <a:gd name="T19" fmla="*/ 27 h 80"/>
                <a:gd name="T20" fmla="*/ 1 w 141"/>
                <a:gd name="T21" fmla="*/ 25 h 80"/>
                <a:gd name="T22" fmla="*/ 6 w 141"/>
                <a:gd name="T23" fmla="*/ 11 h 80"/>
                <a:gd name="T24" fmla="*/ 16 w 141"/>
                <a:gd name="T25" fmla="*/ 3 h 80"/>
                <a:gd name="T26" fmla="*/ 33 w 141"/>
                <a:gd name="T27" fmla="*/ 0 h 80"/>
                <a:gd name="T28" fmla="*/ 51 w 141"/>
                <a:gd name="T29" fmla="*/ 3 h 80"/>
                <a:gd name="T30" fmla="*/ 61 w 141"/>
                <a:gd name="T31" fmla="*/ 11 h 80"/>
                <a:gd name="T32" fmla="*/ 64 w 141"/>
                <a:gd name="T33" fmla="*/ 23 h 80"/>
                <a:gd name="T34" fmla="*/ 60 w 141"/>
                <a:gd name="T35" fmla="*/ 37 h 80"/>
                <a:gd name="T36" fmla="*/ 45 w 141"/>
                <a:gd name="T37" fmla="*/ 51 h 80"/>
                <a:gd name="T38" fmla="*/ 36 w 141"/>
                <a:gd name="T39" fmla="*/ 58 h 80"/>
                <a:gd name="T40" fmla="*/ 31 w 141"/>
                <a:gd name="T41" fmla="*/ 62 h 80"/>
                <a:gd name="T42" fmla="*/ 65 w 141"/>
                <a:gd name="T43" fmla="*/ 62 h 80"/>
                <a:gd name="T44" fmla="*/ 65 w 141"/>
                <a:gd name="T45" fmla="*/ 80 h 80"/>
                <a:gd name="T46" fmla="*/ 112 w 141"/>
                <a:gd name="T47" fmla="*/ 65 h 80"/>
                <a:gd name="T48" fmla="*/ 72 w 141"/>
                <a:gd name="T49" fmla="*/ 65 h 80"/>
                <a:gd name="T50" fmla="*/ 72 w 141"/>
                <a:gd name="T51" fmla="*/ 48 h 80"/>
                <a:gd name="T52" fmla="*/ 112 w 141"/>
                <a:gd name="T53" fmla="*/ 0 h 80"/>
                <a:gd name="T54" fmla="*/ 131 w 141"/>
                <a:gd name="T55" fmla="*/ 0 h 80"/>
                <a:gd name="T56" fmla="*/ 131 w 141"/>
                <a:gd name="T57" fmla="*/ 49 h 80"/>
                <a:gd name="T58" fmla="*/ 141 w 141"/>
                <a:gd name="T59" fmla="*/ 49 h 80"/>
                <a:gd name="T60" fmla="*/ 141 w 141"/>
                <a:gd name="T61" fmla="*/ 65 h 80"/>
                <a:gd name="T62" fmla="*/ 131 w 141"/>
                <a:gd name="T63" fmla="*/ 65 h 80"/>
                <a:gd name="T64" fmla="*/ 131 w 141"/>
                <a:gd name="T65" fmla="*/ 80 h 80"/>
                <a:gd name="T66" fmla="*/ 112 w 141"/>
                <a:gd name="T67" fmla="*/ 80 h 80"/>
                <a:gd name="T68" fmla="*/ 112 w 141"/>
                <a:gd name="T69" fmla="*/ 65 h 80"/>
                <a:gd name="T70" fmla="*/ 112 w 141"/>
                <a:gd name="T71" fmla="*/ 49 h 80"/>
                <a:gd name="T72" fmla="*/ 112 w 141"/>
                <a:gd name="T73" fmla="*/ 24 h 80"/>
                <a:gd name="T74" fmla="*/ 91 w 141"/>
                <a:gd name="T75" fmla="*/ 49 h 80"/>
                <a:gd name="T76" fmla="*/ 112 w 141"/>
                <a:gd name="T77" fmla="*/ 49 h 8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1"/>
                <a:gd name="T118" fmla="*/ 0 h 80"/>
                <a:gd name="T119" fmla="*/ 141 w 141"/>
                <a:gd name="T120" fmla="*/ 80 h 8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1" h="80">
                  <a:moveTo>
                    <a:pt x="65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74"/>
                    <a:pt x="3" y="68"/>
                    <a:pt x="6" y="62"/>
                  </a:cubicBezTo>
                  <a:cubicBezTo>
                    <a:pt x="10" y="56"/>
                    <a:pt x="17" y="49"/>
                    <a:pt x="28" y="42"/>
                  </a:cubicBezTo>
                  <a:cubicBezTo>
                    <a:pt x="34" y="37"/>
                    <a:pt x="38" y="33"/>
                    <a:pt x="40" y="31"/>
                  </a:cubicBezTo>
                  <a:cubicBezTo>
                    <a:pt x="42" y="28"/>
                    <a:pt x="43" y="26"/>
                    <a:pt x="43" y="24"/>
                  </a:cubicBezTo>
                  <a:cubicBezTo>
                    <a:pt x="43" y="21"/>
                    <a:pt x="42" y="19"/>
                    <a:pt x="40" y="18"/>
                  </a:cubicBezTo>
                  <a:cubicBezTo>
                    <a:pt x="38" y="16"/>
                    <a:pt x="36" y="15"/>
                    <a:pt x="33" y="15"/>
                  </a:cubicBezTo>
                  <a:cubicBezTo>
                    <a:pt x="31" y="15"/>
                    <a:pt x="28" y="16"/>
                    <a:pt x="27" y="18"/>
                  </a:cubicBezTo>
                  <a:cubicBezTo>
                    <a:pt x="25" y="20"/>
                    <a:pt x="24" y="23"/>
                    <a:pt x="23" y="2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19"/>
                    <a:pt x="4" y="14"/>
                    <a:pt x="6" y="11"/>
                  </a:cubicBezTo>
                  <a:cubicBezTo>
                    <a:pt x="8" y="8"/>
                    <a:pt x="11" y="5"/>
                    <a:pt x="16" y="3"/>
                  </a:cubicBezTo>
                  <a:cubicBezTo>
                    <a:pt x="20" y="1"/>
                    <a:pt x="25" y="0"/>
                    <a:pt x="33" y="0"/>
                  </a:cubicBezTo>
                  <a:cubicBezTo>
                    <a:pt x="41" y="0"/>
                    <a:pt x="46" y="1"/>
                    <a:pt x="51" y="3"/>
                  </a:cubicBezTo>
                  <a:cubicBezTo>
                    <a:pt x="55" y="5"/>
                    <a:pt x="58" y="7"/>
                    <a:pt x="61" y="11"/>
                  </a:cubicBezTo>
                  <a:cubicBezTo>
                    <a:pt x="63" y="15"/>
                    <a:pt x="64" y="19"/>
                    <a:pt x="64" y="23"/>
                  </a:cubicBezTo>
                  <a:cubicBezTo>
                    <a:pt x="64" y="28"/>
                    <a:pt x="63" y="33"/>
                    <a:pt x="60" y="37"/>
                  </a:cubicBezTo>
                  <a:cubicBezTo>
                    <a:pt x="57" y="41"/>
                    <a:pt x="52" y="46"/>
                    <a:pt x="45" y="51"/>
                  </a:cubicBezTo>
                  <a:cubicBezTo>
                    <a:pt x="41" y="54"/>
                    <a:pt x="38" y="56"/>
                    <a:pt x="36" y="58"/>
                  </a:cubicBezTo>
                  <a:cubicBezTo>
                    <a:pt x="35" y="59"/>
                    <a:pt x="33" y="60"/>
                    <a:pt x="31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80"/>
                    <a:pt x="65" y="80"/>
                    <a:pt x="65" y="80"/>
                  </a:cubicBezTo>
                  <a:close/>
                  <a:moveTo>
                    <a:pt x="112" y="65"/>
                  </a:moveTo>
                  <a:cubicBezTo>
                    <a:pt x="72" y="65"/>
                    <a:pt x="72" y="65"/>
                    <a:pt x="72" y="65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41" y="49"/>
                    <a:pt x="141" y="49"/>
                    <a:pt x="141" y="49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65"/>
                    <a:pt x="112" y="65"/>
                    <a:pt x="112" y="65"/>
                  </a:cubicBezTo>
                  <a:close/>
                  <a:moveTo>
                    <a:pt x="112" y="49"/>
                  </a:moveTo>
                  <a:cubicBezTo>
                    <a:pt x="112" y="24"/>
                    <a:pt x="112" y="24"/>
                    <a:pt x="112" y="24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112" y="49"/>
                    <a:pt x="112" y="49"/>
                    <a:pt x="112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69" name="Group 357"/>
          <p:cNvGrpSpPr/>
          <p:nvPr/>
        </p:nvGrpSpPr>
        <p:grpSpPr bwMode="auto">
          <a:xfrm>
            <a:off x="1741488" y="5421313"/>
            <a:ext cx="442912" cy="441325"/>
            <a:chOff x="0" y="0"/>
            <a:chExt cx="1572" cy="1570"/>
          </a:xfrm>
        </p:grpSpPr>
        <p:sp>
          <p:nvSpPr>
            <p:cNvPr id="39270" name="Oval 7"/>
            <p:cNvSpPr>
              <a:spLocks noChangeArrowheads="1"/>
            </p:cNvSpPr>
            <p:nvPr/>
          </p:nvSpPr>
          <p:spPr bwMode="auto">
            <a:xfrm>
              <a:off x="0" y="0"/>
              <a:ext cx="1573" cy="1570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1" name="Freeform 8"/>
            <p:cNvSpPr>
              <a:spLocks noChangeArrowheads="1"/>
            </p:cNvSpPr>
            <p:nvPr/>
          </p:nvSpPr>
          <p:spPr bwMode="auto">
            <a:xfrm>
              <a:off x="213" y="633"/>
              <a:ext cx="1355" cy="930"/>
            </a:xfrm>
            <a:custGeom>
              <a:avLst/>
              <a:gdLst>
                <a:gd name="T0" fmla="*/ 156 w 306"/>
                <a:gd name="T1" fmla="*/ 210 h 210"/>
                <a:gd name="T2" fmla="*/ 15 w 306"/>
                <a:gd name="T3" fmla="*/ 69 h 210"/>
                <a:gd name="T4" fmla="*/ 0 w 306"/>
                <a:gd name="T5" fmla="*/ 0 h 210"/>
                <a:gd name="T6" fmla="*/ 20 w 306"/>
                <a:gd name="T7" fmla="*/ 0 h 210"/>
                <a:gd name="T8" fmla="*/ 34 w 306"/>
                <a:gd name="T9" fmla="*/ 14 h 210"/>
                <a:gd name="T10" fmla="*/ 38 w 306"/>
                <a:gd name="T11" fmla="*/ 0 h 210"/>
                <a:gd name="T12" fmla="*/ 58 w 306"/>
                <a:gd name="T13" fmla="*/ 0 h 210"/>
                <a:gd name="T14" fmla="*/ 73 w 306"/>
                <a:gd name="T15" fmla="*/ 15 h 210"/>
                <a:gd name="T16" fmla="*/ 76 w 306"/>
                <a:gd name="T17" fmla="*/ 0 h 210"/>
                <a:gd name="T18" fmla="*/ 96 w 306"/>
                <a:gd name="T19" fmla="*/ 0 h 210"/>
                <a:gd name="T20" fmla="*/ 104 w 306"/>
                <a:gd name="T21" fmla="*/ 8 h 210"/>
                <a:gd name="T22" fmla="*/ 104 w 306"/>
                <a:gd name="T23" fmla="*/ 0 h 210"/>
                <a:gd name="T24" fmla="*/ 125 w 306"/>
                <a:gd name="T25" fmla="*/ 0 h 210"/>
                <a:gd name="T26" fmla="*/ 161 w 306"/>
                <a:gd name="T27" fmla="*/ 36 h 210"/>
                <a:gd name="T28" fmla="*/ 163 w 306"/>
                <a:gd name="T29" fmla="*/ 36 h 210"/>
                <a:gd name="T30" fmla="*/ 172 w 306"/>
                <a:gd name="T31" fmla="*/ 46 h 210"/>
                <a:gd name="T32" fmla="*/ 172 w 306"/>
                <a:gd name="T33" fmla="*/ 0 h 210"/>
                <a:gd name="T34" fmla="*/ 225 w 306"/>
                <a:gd name="T35" fmla="*/ 0 h 210"/>
                <a:gd name="T36" fmla="*/ 237 w 306"/>
                <a:gd name="T37" fmla="*/ 12 h 210"/>
                <a:gd name="T38" fmla="*/ 237 w 306"/>
                <a:gd name="T39" fmla="*/ 0 h 210"/>
                <a:gd name="T40" fmla="*/ 259 w 306"/>
                <a:gd name="T41" fmla="*/ 0 h 210"/>
                <a:gd name="T42" fmla="*/ 306 w 306"/>
                <a:gd name="T43" fmla="*/ 48 h 210"/>
                <a:gd name="T44" fmla="*/ 156 w 306"/>
                <a:gd name="T45" fmla="*/ 210 h 21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6"/>
                <a:gd name="T70" fmla="*/ 0 h 210"/>
                <a:gd name="T71" fmla="*/ 306 w 306"/>
                <a:gd name="T72" fmla="*/ 210 h 21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6" h="210">
                  <a:moveTo>
                    <a:pt x="156" y="210"/>
                  </a:moveTo>
                  <a:cubicBezTo>
                    <a:pt x="15" y="69"/>
                    <a:pt x="15" y="69"/>
                    <a:pt x="15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1" y="36"/>
                    <a:pt x="161" y="36"/>
                    <a:pt x="161" y="36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306" y="48"/>
                    <a:pt x="306" y="48"/>
                    <a:pt x="306" y="48"/>
                  </a:cubicBezTo>
                  <a:cubicBezTo>
                    <a:pt x="300" y="130"/>
                    <a:pt x="237" y="197"/>
                    <a:pt x="156" y="210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2" name="Freeform 192"/>
            <p:cNvSpPr>
              <a:spLocks noEditPoints="1" noChangeArrowheads="1"/>
            </p:cNvSpPr>
            <p:nvPr/>
          </p:nvSpPr>
          <p:spPr bwMode="auto">
            <a:xfrm>
              <a:off x="213" y="633"/>
              <a:ext cx="1148" cy="305"/>
            </a:xfrm>
            <a:custGeom>
              <a:avLst/>
              <a:gdLst>
                <a:gd name="T0" fmla="*/ 0 w 459"/>
                <a:gd name="T1" fmla="*/ 0 h 122"/>
                <a:gd name="T2" fmla="*/ 36 w 459"/>
                <a:gd name="T3" fmla="*/ 0 h 122"/>
                <a:gd name="T4" fmla="*/ 48 w 459"/>
                <a:gd name="T5" fmla="*/ 67 h 122"/>
                <a:gd name="T6" fmla="*/ 68 w 459"/>
                <a:gd name="T7" fmla="*/ 0 h 122"/>
                <a:gd name="T8" fmla="*/ 103 w 459"/>
                <a:gd name="T9" fmla="*/ 0 h 122"/>
                <a:gd name="T10" fmla="*/ 123 w 459"/>
                <a:gd name="T11" fmla="*/ 67 h 122"/>
                <a:gd name="T12" fmla="*/ 135 w 459"/>
                <a:gd name="T13" fmla="*/ 0 h 122"/>
                <a:gd name="T14" fmla="*/ 170 w 459"/>
                <a:gd name="T15" fmla="*/ 0 h 122"/>
                <a:gd name="T16" fmla="*/ 144 w 459"/>
                <a:gd name="T17" fmla="*/ 122 h 122"/>
                <a:gd name="T18" fmla="*/ 107 w 459"/>
                <a:gd name="T19" fmla="*/ 122 h 122"/>
                <a:gd name="T20" fmla="*/ 85 w 459"/>
                <a:gd name="T21" fmla="*/ 46 h 122"/>
                <a:gd name="T22" fmla="*/ 64 w 459"/>
                <a:gd name="T23" fmla="*/ 122 h 122"/>
                <a:gd name="T24" fmla="*/ 27 w 459"/>
                <a:gd name="T25" fmla="*/ 122 h 122"/>
                <a:gd name="T26" fmla="*/ 0 w 459"/>
                <a:gd name="T27" fmla="*/ 0 h 122"/>
                <a:gd name="T28" fmla="*/ 0 w 459"/>
                <a:gd name="T29" fmla="*/ 0 h 122"/>
                <a:gd name="T30" fmla="*/ 184 w 459"/>
                <a:gd name="T31" fmla="*/ 0 h 122"/>
                <a:gd name="T32" fmla="*/ 222 w 459"/>
                <a:gd name="T33" fmla="*/ 0 h 122"/>
                <a:gd name="T34" fmla="*/ 222 w 459"/>
                <a:gd name="T35" fmla="*/ 122 h 122"/>
                <a:gd name="T36" fmla="*/ 184 w 459"/>
                <a:gd name="T37" fmla="*/ 122 h 122"/>
                <a:gd name="T38" fmla="*/ 184 w 459"/>
                <a:gd name="T39" fmla="*/ 0 h 122"/>
                <a:gd name="T40" fmla="*/ 184 w 459"/>
                <a:gd name="T41" fmla="*/ 0 h 122"/>
                <a:gd name="T42" fmla="*/ 239 w 459"/>
                <a:gd name="T43" fmla="*/ 64 h 122"/>
                <a:gd name="T44" fmla="*/ 289 w 459"/>
                <a:gd name="T45" fmla="*/ 64 h 122"/>
                <a:gd name="T46" fmla="*/ 289 w 459"/>
                <a:gd name="T47" fmla="*/ 90 h 122"/>
                <a:gd name="T48" fmla="*/ 239 w 459"/>
                <a:gd name="T49" fmla="*/ 90 h 122"/>
                <a:gd name="T50" fmla="*/ 239 w 459"/>
                <a:gd name="T51" fmla="*/ 64 h 122"/>
                <a:gd name="T52" fmla="*/ 239 w 459"/>
                <a:gd name="T53" fmla="*/ 64 h 122"/>
                <a:gd name="T54" fmla="*/ 305 w 459"/>
                <a:gd name="T55" fmla="*/ 0 h 122"/>
                <a:gd name="T56" fmla="*/ 399 w 459"/>
                <a:gd name="T57" fmla="*/ 0 h 122"/>
                <a:gd name="T58" fmla="*/ 399 w 459"/>
                <a:gd name="T59" fmla="*/ 27 h 122"/>
                <a:gd name="T60" fmla="*/ 344 w 459"/>
                <a:gd name="T61" fmla="*/ 27 h 122"/>
                <a:gd name="T62" fmla="*/ 344 w 459"/>
                <a:gd name="T63" fmla="*/ 48 h 122"/>
                <a:gd name="T64" fmla="*/ 390 w 459"/>
                <a:gd name="T65" fmla="*/ 48 h 122"/>
                <a:gd name="T66" fmla="*/ 390 w 459"/>
                <a:gd name="T67" fmla="*/ 73 h 122"/>
                <a:gd name="T68" fmla="*/ 344 w 459"/>
                <a:gd name="T69" fmla="*/ 73 h 122"/>
                <a:gd name="T70" fmla="*/ 344 w 459"/>
                <a:gd name="T71" fmla="*/ 122 h 122"/>
                <a:gd name="T72" fmla="*/ 305 w 459"/>
                <a:gd name="T73" fmla="*/ 122 h 122"/>
                <a:gd name="T74" fmla="*/ 305 w 459"/>
                <a:gd name="T75" fmla="*/ 0 h 122"/>
                <a:gd name="T76" fmla="*/ 305 w 459"/>
                <a:gd name="T77" fmla="*/ 0 h 122"/>
                <a:gd name="T78" fmla="*/ 420 w 459"/>
                <a:gd name="T79" fmla="*/ 0 h 122"/>
                <a:gd name="T80" fmla="*/ 459 w 459"/>
                <a:gd name="T81" fmla="*/ 0 h 122"/>
                <a:gd name="T82" fmla="*/ 459 w 459"/>
                <a:gd name="T83" fmla="*/ 122 h 122"/>
                <a:gd name="T84" fmla="*/ 420 w 459"/>
                <a:gd name="T85" fmla="*/ 122 h 122"/>
                <a:gd name="T86" fmla="*/ 420 w 459"/>
                <a:gd name="T87" fmla="*/ 0 h 122"/>
                <a:gd name="T88" fmla="*/ 420 w 459"/>
                <a:gd name="T89" fmla="*/ 0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59"/>
                <a:gd name="T136" fmla="*/ 0 h 122"/>
                <a:gd name="T137" fmla="*/ 459 w 459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59" h="122">
                  <a:moveTo>
                    <a:pt x="0" y="0"/>
                  </a:moveTo>
                  <a:lnTo>
                    <a:pt x="36" y="0"/>
                  </a:lnTo>
                  <a:lnTo>
                    <a:pt x="48" y="67"/>
                  </a:lnTo>
                  <a:lnTo>
                    <a:pt x="68" y="0"/>
                  </a:lnTo>
                  <a:lnTo>
                    <a:pt x="103" y="0"/>
                  </a:lnTo>
                  <a:lnTo>
                    <a:pt x="123" y="67"/>
                  </a:lnTo>
                  <a:lnTo>
                    <a:pt x="135" y="0"/>
                  </a:lnTo>
                  <a:lnTo>
                    <a:pt x="170" y="0"/>
                  </a:lnTo>
                  <a:lnTo>
                    <a:pt x="144" y="122"/>
                  </a:lnTo>
                  <a:lnTo>
                    <a:pt x="107" y="122"/>
                  </a:lnTo>
                  <a:lnTo>
                    <a:pt x="85" y="46"/>
                  </a:lnTo>
                  <a:lnTo>
                    <a:pt x="64" y="122"/>
                  </a:lnTo>
                  <a:lnTo>
                    <a:pt x="27" y="122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84" y="0"/>
                  </a:moveTo>
                  <a:lnTo>
                    <a:pt x="222" y="0"/>
                  </a:lnTo>
                  <a:lnTo>
                    <a:pt x="222" y="122"/>
                  </a:lnTo>
                  <a:lnTo>
                    <a:pt x="184" y="122"/>
                  </a:lnTo>
                  <a:lnTo>
                    <a:pt x="184" y="0"/>
                  </a:lnTo>
                  <a:lnTo>
                    <a:pt x="184" y="0"/>
                  </a:lnTo>
                  <a:close/>
                  <a:moveTo>
                    <a:pt x="239" y="64"/>
                  </a:moveTo>
                  <a:lnTo>
                    <a:pt x="289" y="64"/>
                  </a:lnTo>
                  <a:lnTo>
                    <a:pt x="289" y="90"/>
                  </a:lnTo>
                  <a:lnTo>
                    <a:pt x="239" y="90"/>
                  </a:lnTo>
                  <a:lnTo>
                    <a:pt x="239" y="64"/>
                  </a:lnTo>
                  <a:lnTo>
                    <a:pt x="239" y="64"/>
                  </a:lnTo>
                  <a:close/>
                  <a:moveTo>
                    <a:pt x="305" y="0"/>
                  </a:moveTo>
                  <a:lnTo>
                    <a:pt x="399" y="0"/>
                  </a:lnTo>
                  <a:lnTo>
                    <a:pt x="399" y="27"/>
                  </a:lnTo>
                  <a:lnTo>
                    <a:pt x="344" y="27"/>
                  </a:lnTo>
                  <a:lnTo>
                    <a:pt x="344" y="48"/>
                  </a:lnTo>
                  <a:lnTo>
                    <a:pt x="390" y="48"/>
                  </a:lnTo>
                  <a:lnTo>
                    <a:pt x="390" y="73"/>
                  </a:lnTo>
                  <a:lnTo>
                    <a:pt x="344" y="73"/>
                  </a:lnTo>
                  <a:lnTo>
                    <a:pt x="344" y="122"/>
                  </a:lnTo>
                  <a:lnTo>
                    <a:pt x="305" y="122"/>
                  </a:lnTo>
                  <a:lnTo>
                    <a:pt x="305" y="0"/>
                  </a:lnTo>
                  <a:lnTo>
                    <a:pt x="305" y="0"/>
                  </a:lnTo>
                  <a:close/>
                  <a:moveTo>
                    <a:pt x="420" y="0"/>
                  </a:moveTo>
                  <a:lnTo>
                    <a:pt x="459" y="0"/>
                  </a:lnTo>
                  <a:lnTo>
                    <a:pt x="459" y="122"/>
                  </a:lnTo>
                  <a:lnTo>
                    <a:pt x="420" y="122"/>
                  </a:lnTo>
                  <a:lnTo>
                    <a:pt x="420" y="0"/>
                  </a:lnTo>
                  <a:lnTo>
                    <a:pt x="4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73" name="Group 361"/>
          <p:cNvGrpSpPr/>
          <p:nvPr/>
        </p:nvGrpSpPr>
        <p:grpSpPr bwMode="auto">
          <a:xfrm>
            <a:off x="8859838" y="3140075"/>
            <a:ext cx="442912" cy="442913"/>
            <a:chOff x="0" y="0"/>
            <a:chExt cx="1568" cy="1565"/>
          </a:xfrm>
        </p:grpSpPr>
        <p:sp>
          <p:nvSpPr>
            <p:cNvPr id="39274" name="Oval 33"/>
            <p:cNvSpPr>
              <a:spLocks noChangeArrowheads="1"/>
            </p:cNvSpPr>
            <p:nvPr/>
          </p:nvSpPr>
          <p:spPr bwMode="auto">
            <a:xfrm>
              <a:off x="0" y="0"/>
              <a:ext cx="1568" cy="1565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5" name="Freeform 34"/>
            <p:cNvSpPr>
              <a:spLocks noChangeArrowheads="1"/>
            </p:cNvSpPr>
            <p:nvPr/>
          </p:nvSpPr>
          <p:spPr bwMode="auto">
            <a:xfrm>
              <a:off x="212" y="445"/>
              <a:ext cx="1355" cy="1120"/>
            </a:xfrm>
            <a:custGeom>
              <a:avLst/>
              <a:gdLst>
                <a:gd name="T0" fmla="*/ 99 w 306"/>
                <a:gd name="T1" fmla="*/ 251 h 253"/>
                <a:gd name="T2" fmla="*/ 2 w 306"/>
                <a:gd name="T3" fmla="*/ 154 h 253"/>
                <a:gd name="T4" fmla="*/ 1 w 306"/>
                <a:gd name="T5" fmla="*/ 153 h 253"/>
                <a:gd name="T6" fmla="*/ 0 w 306"/>
                <a:gd name="T7" fmla="*/ 152 h 253"/>
                <a:gd name="T8" fmla="*/ 0 w 306"/>
                <a:gd name="T9" fmla="*/ 150 h 253"/>
                <a:gd name="T10" fmla="*/ 0 w 306"/>
                <a:gd name="T11" fmla="*/ 148 h 253"/>
                <a:gd name="T12" fmla="*/ 0 w 306"/>
                <a:gd name="T13" fmla="*/ 9 h 253"/>
                <a:gd name="T14" fmla="*/ 0 w 306"/>
                <a:gd name="T15" fmla="*/ 7 h 253"/>
                <a:gd name="T16" fmla="*/ 0 w 306"/>
                <a:gd name="T17" fmla="*/ 6 h 253"/>
                <a:gd name="T18" fmla="*/ 1 w 306"/>
                <a:gd name="T19" fmla="*/ 4 h 253"/>
                <a:gd name="T20" fmla="*/ 2 w 306"/>
                <a:gd name="T21" fmla="*/ 3 h 253"/>
                <a:gd name="T22" fmla="*/ 4 w 306"/>
                <a:gd name="T23" fmla="*/ 2 h 253"/>
                <a:gd name="T24" fmla="*/ 5 w 306"/>
                <a:gd name="T25" fmla="*/ 1 h 253"/>
                <a:gd name="T26" fmla="*/ 7 w 306"/>
                <a:gd name="T27" fmla="*/ 0 h 253"/>
                <a:gd name="T28" fmla="*/ 9 w 306"/>
                <a:gd name="T29" fmla="*/ 0 h 253"/>
                <a:gd name="T30" fmla="*/ 16 w 306"/>
                <a:gd name="T31" fmla="*/ 0 h 253"/>
                <a:gd name="T32" fmla="*/ 18 w 306"/>
                <a:gd name="T33" fmla="*/ 0 h 253"/>
                <a:gd name="T34" fmla="*/ 20 w 306"/>
                <a:gd name="T35" fmla="*/ 1 h 253"/>
                <a:gd name="T36" fmla="*/ 21 w 306"/>
                <a:gd name="T37" fmla="*/ 2 h 253"/>
                <a:gd name="T38" fmla="*/ 23 w 306"/>
                <a:gd name="T39" fmla="*/ 3 h 253"/>
                <a:gd name="T40" fmla="*/ 70 w 306"/>
                <a:gd name="T41" fmla="*/ 50 h 253"/>
                <a:gd name="T42" fmla="*/ 97 w 306"/>
                <a:gd name="T43" fmla="*/ 50 h 253"/>
                <a:gd name="T44" fmla="*/ 99 w 306"/>
                <a:gd name="T45" fmla="*/ 51 h 253"/>
                <a:gd name="T46" fmla="*/ 102 w 306"/>
                <a:gd name="T47" fmla="*/ 51 h 253"/>
                <a:gd name="T48" fmla="*/ 104 w 306"/>
                <a:gd name="T49" fmla="*/ 52 h 253"/>
                <a:gd name="T50" fmla="*/ 106 w 306"/>
                <a:gd name="T51" fmla="*/ 54 h 253"/>
                <a:gd name="T52" fmla="*/ 135 w 306"/>
                <a:gd name="T53" fmla="*/ 83 h 253"/>
                <a:gd name="T54" fmla="*/ 237 w 306"/>
                <a:gd name="T55" fmla="*/ 83 h 253"/>
                <a:gd name="T56" fmla="*/ 237 w 306"/>
                <a:gd name="T57" fmla="*/ 41 h 253"/>
                <a:gd name="T58" fmla="*/ 237 w 306"/>
                <a:gd name="T59" fmla="*/ 39 h 253"/>
                <a:gd name="T60" fmla="*/ 238 w 306"/>
                <a:gd name="T61" fmla="*/ 37 h 253"/>
                <a:gd name="T62" fmla="*/ 239 w 306"/>
                <a:gd name="T63" fmla="*/ 35 h 253"/>
                <a:gd name="T64" fmla="*/ 240 w 306"/>
                <a:gd name="T65" fmla="*/ 34 h 253"/>
                <a:gd name="T66" fmla="*/ 241 w 306"/>
                <a:gd name="T67" fmla="*/ 33 h 253"/>
                <a:gd name="T68" fmla="*/ 243 w 306"/>
                <a:gd name="T69" fmla="*/ 32 h 253"/>
                <a:gd name="T70" fmla="*/ 245 w 306"/>
                <a:gd name="T71" fmla="*/ 32 h 253"/>
                <a:gd name="T72" fmla="*/ 246 w 306"/>
                <a:gd name="T73" fmla="*/ 31 h 253"/>
                <a:gd name="T74" fmla="*/ 253 w 306"/>
                <a:gd name="T75" fmla="*/ 31 h 253"/>
                <a:gd name="T76" fmla="*/ 255 w 306"/>
                <a:gd name="T77" fmla="*/ 32 h 253"/>
                <a:gd name="T78" fmla="*/ 257 w 306"/>
                <a:gd name="T79" fmla="*/ 32 h 253"/>
                <a:gd name="T80" fmla="*/ 259 w 306"/>
                <a:gd name="T81" fmla="*/ 33 h 253"/>
                <a:gd name="T82" fmla="*/ 260 w 306"/>
                <a:gd name="T83" fmla="*/ 34 h 253"/>
                <a:gd name="T84" fmla="*/ 306 w 306"/>
                <a:gd name="T85" fmla="*/ 80 h 253"/>
                <a:gd name="T86" fmla="*/ 129 w 306"/>
                <a:gd name="T87" fmla="*/ 253 h 253"/>
                <a:gd name="T88" fmla="*/ 99 w 306"/>
                <a:gd name="T89" fmla="*/ 251 h 25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6"/>
                <a:gd name="T136" fmla="*/ 0 h 253"/>
                <a:gd name="T137" fmla="*/ 306 w 306"/>
                <a:gd name="T138" fmla="*/ 253 h 25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6" h="253">
                  <a:moveTo>
                    <a:pt x="99" y="251"/>
                  </a:moveTo>
                  <a:cubicBezTo>
                    <a:pt x="2" y="154"/>
                    <a:pt x="2" y="154"/>
                    <a:pt x="2" y="154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97" y="50"/>
                    <a:pt x="97" y="50"/>
                    <a:pt x="97" y="50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7" y="39"/>
                    <a:pt x="237" y="39"/>
                    <a:pt x="237" y="39"/>
                  </a:cubicBezTo>
                  <a:cubicBezTo>
                    <a:pt x="238" y="37"/>
                    <a:pt x="238" y="37"/>
                    <a:pt x="238" y="37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43" y="32"/>
                    <a:pt x="243" y="32"/>
                    <a:pt x="243" y="32"/>
                  </a:cubicBezTo>
                  <a:cubicBezTo>
                    <a:pt x="245" y="32"/>
                    <a:pt x="245" y="32"/>
                    <a:pt x="245" y="32"/>
                  </a:cubicBezTo>
                  <a:cubicBezTo>
                    <a:pt x="246" y="31"/>
                    <a:pt x="246" y="31"/>
                    <a:pt x="246" y="31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5" y="32"/>
                    <a:pt x="255" y="32"/>
                    <a:pt x="255" y="32"/>
                  </a:cubicBezTo>
                  <a:cubicBezTo>
                    <a:pt x="257" y="32"/>
                    <a:pt x="257" y="32"/>
                    <a:pt x="257" y="32"/>
                  </a:cubicBezTo>
                  <a:cubicBezTo>
                    <a:pt x="259" y="33"/>
                    <a:pt x="259" y="33"/>
                    <a:pt x="259" y="33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306" y="80"/>
                    <a:pt x="306" y="80"/>
                    <a:pt x="306" y="80"/>
                  </a:cubicBezTo>
                  <a:cubicBezTo>
                    <a:pt x="304" y="176"/>
                    <a:pt x="225" y="253"/>
                    <a:pt x="129" y="253"/>
                  </a:cubicBezTo>
                  <a:cubicBezTo>
                    <a:pt x="119" y="253"/>
                    <a:pt x="108" y="252"/>
                    <a:pt x="99" y="251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6" name="Freeform 58"/>
            <p:cNvSpPr>
              <a:spLocks noEditPoints="1" noChangeArrowheads="1"/>
            </p:cNvSpPr>
            <p:nvPr/>
          </p:nvSpPr>
          <p:spPr bwMode="auto">
            <a:xfrm>
              <a:off x="212" y="445"/>
              <a:ext cx="1165" cy="695"/>
            </a:xfrm>
            <a:custGeom>
              <a:avLst/>
              <a:gdLst>
                <a:gd name="T0" fmla="*/ 9 w 263"/>
                <a:gd name="T1" fmla="*/ 0 h 157"/>
                <a:gd name="T2" fmla="*/ 16 w 263"/>
                <a:gd name="T3" fmla="*/ 0 h 157"/>
                <a:gd name="T4" fmla="*/ 25 w 263"/>
                <a:gd name="T5" fmla="*/ 9 h 157"/>
                <a:gd name="T6" fmla="*/ 25 w 263"/>
                <a:gd name="T7" fmla="*/ 83 h 157"/>
                <a:gd name="T8" fmla="*/ 237 w 263"/>
                <a:gd name="T9" fmla="*/ 83 h 157"/>
                <a:gd name="T10" fmla="*/ 237 w 263"/>
                <a:gd name="T11" fmla="*/ 41 h 157"/>
                <a:gd name="T12" fmla="*/ 246 w 263"/>
                <a:gd name="T13" fmla="*/ 31 h 157"/>
                <a:gd name="T14" fmla="*/ 253 w 263"/>
                <a:gd name="T15" fmla="*/ 31 h 157"/>
                <a:gd name="T16" fmla="*/ 263 w 263"/>
                <a:gd name="T17" fmla="*/ 41 h 157"/>
                <a:gd name="T18" fmla="*/ 263 w 263"/>
                <a:gd name="T19" fmla="*/ 148 h 157"/>
                <a:gd name="T20" fmla="*/ 253 w 263"/>
                <a:gd name="T21" fmla="*/ 157 h 157"/>
                <a:gd name="T22" fmla="*/ 246 w 263"/>
                <a:gd name="T23" fmla="*/ 157 h 157"/>
                <a:gd name="T24" fmla="*/ 237 w 263"/>
                <a:gd name="T25" fmla="*/ 148 h 157"/>
                <a:gd name="T26" fmla="*/ 237 w 263"/>
                <a:gd name="T27" fmla="*/ 110 h 157"/>
                <a:gd name="T28" fmla="*/ 25 w 263"/>
                <a:gd name="T29" fmla="*/ 110 h 157"/>
                <a:gd name="T30" fmla="*/ 25 w 263"/>
                <a:gd name="T31" fmla="*/ 148 h 157"/>
                <a:gd name="T32" fmla="*/ 16 w 263"/>
                <a:gd name="T33" fmla="*/ 157 h 157"/>
                <a:gd name="T34" fmla="*/ 9 w 263"/>
                <a:gd name="T35" fmla="*/ 157 h 157"/>
                <a:gd name="T36" fmla="*/ 0 w 263"/>
                <a:gd name="T37" fmla="*/ 148 h 157"/>
                <a:gd name="T38" fmla="*/ 0 w 263"/>
                <a:gd name="T39" fmla="*/ 9 h 157"/>
                <a:gd name="T40" fmla="*/ 9 w 263"/>
                <a:gd name="T41" fmla="*/ 0 h 157"/>
                <a:gd name="T42" fmla="*/ 45 w 263"/>
                <a:gd name="T43" fmla="*/ 50 h 157"/>
                <a:gd name="T44" fmla="*/ 97 w 263"/>
                <a:gd name="T45" fmla="*/ 50 h 157"/>
                <a:gd name="T46" fmla="*/ 109 w 263"/>
                <a:gd name="T47" fmla="*/ 63 h 157"/>
                <a:gd name="T48" fmla="*/ 109 w 263"/>
                <a:gd name="T49" fmla="*/ 63 h 157"/>
                <a:gd name="T50" fmla="*/ 97 w 263"/>
                <a:gd name="T51" fmla="*/ 75 h 157"/>
                <a:gd name="T52" fmla="*/ 45 w 263"/>
                <a:gd name="T53" fmla="*/ 75 h 157"/>
                <a:gd name="T54" fmla="*/ 33 w 263"/>
                <a:gd name="T55" fmla="*/ 63 h 157"/>
                <a:gd name="T56" fmla="*/ 33 w 263"/>
                <a:gd name="T57" fmla="*/ 63 h 157"/>
                <a:gd name="T58" fmla="*/ 45 w 263"/>
                <a:gd name="T59" fmla="*/ 50 h 15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63"/>
                <a:gd name="T91" fmla="*/ 0 h 157"/>
                <a:gd name="T92" fmla="*/ 263 w 263"/>
                <a:gd name="T93" fmla="*/ 157 h 15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63" h="157">
                  <a:moveTo>
                    <a:pt x="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21" y="0"/>
                    <a:pt x="25" y="4"/>
                    <a:pt x="25" y="9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7" y="36"/>
                    <a:pt x="241" y="31"/>
                    <a:pt x="246" y="31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9" y="31"/>
                    <a:pt x="263" y="36"/>
                    <a:pt x="263" y="41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3" y="153"/>
                    <a:pt x="259" y="157"/>
                    <a:pt x="253" y="157"/>
                  </a:cubicBezTo>
                  <a:cubicBezTo>
                    <a:pt x="246" y="157"/>
                    <a:pt x="246" y="157"/>
                    <a:pt x="246" y="157"/>
                  </a:cubicBezTo>
                  <a:cubicBezTo>
                    <a:pt x="241" y="157"/>
                    <a:pt x="237" y="153"/>
                    <a:pt x="237" y="14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5" y="148"/>
                    <a:pt x="25" y="148"/>
                    <a:pt x="25" y="148"/>
                  </a:cubicBezTo>
                  <a:cubicBezTo>
                    <a:pt x="25" y="153"/>
                    <a:pt x="21" y="157"/>
                    <a:pt x="16" y="157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4" y="157"/>
                    <a:pt x="0" y="153"/>
                    <a:pt x="0" y="14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  <a:moveTo>
                    <a:pt x="45" y="50"/>
                  </a:moveTo>
                  <a:cubicBezTo>
                    <a:pt x="97" y="50"/>
                    <a:pt x="97" y="50"/>
                    <a:pt x="97" y="50"/>
                  </a:cubicBezTo>
                  <a:cubicBezTo>
                    <a:pt x="104" y="50"/>
                    <a:pt x="109" y="56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70"/>
                    <a:pt x="104" y="75"/>
                    <a:pt x="97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38" y="75"/>
                    <a:pt x="33" y="70"/>
                    <a:pt x="33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56"/>
                    <a:pt x="38" y="50"/>
                    <a:pt x="45" y="50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77" name="Group 365"/>
          <p:cNvGrpSpPr/>
          <p:nvPr/>
        </p:nvGrpSpPr>
        <p:grpSpPr bwMode="auto">
          <a:xfrm>
            <a:off x="8859838" y="4279900"/>
            <a:ext cx="442912" cy="444500"/>
            <a:chOff x="0" y="0"/>
            <a:chExt cx="1568" cy="1572"/>
          </a:xfrm>
        </p:grpSpPr>
        <p:sp>
          <p:nvSpPr>
            <p:cNvPr id="39278" name="Oval 15"/>
            <p:cNvSpPr>
              <a:spLocks noChangeArrowheads="1"/>
            </p:cNvSpPr>
            <p:nvPr/>
          </p:nvSpPr>
          <p:spPr bwMode="auto">
            <a:xfrm>
              <a:off x="0" y="0"/>
              <a:ext cx="1568" cy="1572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9" name="Freeform 18"/>
            <p:cNvSpPr>
              <a:spLocks noChangeArrowheads="1"/>
            </p:cNvSpPr>
            <p:nvPr/>
          </p:nvSpPr>
          <p:spPr bwMode="auto">
            <a:xfrm>
              <a:off x="270" y="270"/>
              <a:ext cx="1298" cy="1297"/>
            </a:xfrm>
            <a:custGeom>
              <a:avLst/>
              <a:gdLst>
                <a:gd name="T0" fmla="*/ 198 w 293"/>
                <a:gd name="T1" fmla="*/ 34 h 293"/>
                <a:gd name="T2" fmla="*/ 190 w 293"/>
                <a:gd name="T3" fmla="*/ 27 h 293"/>
                <a:gd name="T4" fmla="*/ 181 w 293"/>
                <a:gd name="T5" fmla="*/ 20 h 293"/>
                <a:gd name="T6" fmla="*/ 171 w 293"/>
                <a:gd name="T7" fmla="*/ 14 h 293"/>
                <a:gd name="T8" fmla="*/ 161 w 293"/>
                <a:gd name="T9" fmla="*/ 9 h 293"/>
                <a:gd name="T10" fmla="*/ 151 w 293"/>
                <a:gd name="T11" fmla="*/ 5 h 293"/>
                <a:gd name="T12" fmla="*/ 139 w 293"/>
                <a:gd name="T13" fmla="*/ 2 h 293"/>
                <a:gd name="T14" fmla="*/ 128 w 293"/>
                <a:gd name="T15" fmla="*/ 1 h 293"/>
                <a:gd name="T16" fmla="*/ 116 w 293"/>
                <a:gd name="T17" fmla="*/ 0 h 293"/>
                <a:gd name="T18" fmla="*/ 104 w 293"/>
                <a:gd name="T19" fmla="*/ 1 h 293"/>
                <a:gd name="T20" fmla="*/ 93 w 293"/>
                <a:gd name="T21" fmla="*/ 2 h 293"/>
                <a:gd name="T22" fmla="*/ 81 w 293"/>
                <a:gd name="T23" fmla="*/ 5 h 293"/>
                <a:gd name="T24" fmla="*/ 71 w 293"/>
                <a:gd name="T25" fmla="*/ 9 h 293"/>
                <a:gd name="T26" fmla="*/ 61 w 293"/>
                <a:gd name="T27" fmla="*/ 14 h 293"/>
                <a:gd name="T28" fmla="*/ 51 w 293"/>
                <a:gd name="T29" fmla="*/ 20 h 293"/>
                <a:gd name="T30" fmla="*/ 42 w 293"/>
                <a:gd name="T31" fmla="*/ 27 h 293"/>
                <a:gd name="T32" fmla="*/ 34 w 293"/>
                <a:gd name="T33" fmla="*/ 34 h 293"/>
                <a:gd name="T34" fmla="*/ 26 w 293"/>
                <a:gd name="T35" fmla="*/ 42 h 293"/>
                <a:gd name="T36" fmla="*/ 20 w 293"/>
                <a:gd name="T37" fmla="*/ 51 h 293"/>
                <a:gd name="T38" fmla="*/ 14 w 293"/>
                <a:gd name="T39" fmla="*/ 61 h 293"/>
                <a:gd name="T40" fmla="*/ 9 w 293"/>
                <a:gd name="T41" fmla="*/ 71 h 293"/>
                <a:gd name="T42" fmla="*/ 5 w 293"/>
                <a:gd name="T43" fmla="*/ 82 h 293"/>
                <a:gd name="T44" fmla="*/ 2 w 293"/>
                <a:gd name="T45" fmla="*/ 93 h 293"/>
                <a:gd name="T46" fmla="*/ 0 w 293"/>
                <a:gd name="T47" fmla="*/ 104 h 293"/>
                <a:gd name="T48" fmla="*/ 0 w 293"/>
                <a:gd name="T49" fmla="*/ 116 h 293"/>
                <a:gd name="T50" fmla="*/ 0 w 293"/>
                <a:gd name="T51" fmla="*/ 128 h 293"/>
                <a:gd name="T52" fmla="*/ 2 w 293"/>
                <a:gd name="T53" fmla="*/ 140 h 293"/>
                <a:gd name="T54" fmla="*/ 5 w 293"/>
                <a:gd name="T55" fmla="*/ 151 h 293"/>
                <a:gd name="T56" fmla="*/ 9 w 293"/>
                <a:gd name="T57" fmla="*/ 161 h 293"/>
                <a:gd name="T58" fmla="*/ 14 w 293"/>
                <a:gd name="T59" fmla="*/ 172 h 293"/>
                <a:gd name="T60" fmla="*/ 20 w 293"/>
                <a:gd name="T61" fmla="*/ 181 h 293"/>
                <a:gd name="T62" fmla="*/ 26 w 293"/>
                <a:gd name="T63" fmla="*/ 190 h 293"/>
                <a:gd name="T64" fmla="*/ 34 w 293"/>
                <a:gd name="T65" fmla="*/ 198 h 293"/>
                <a:gd name="T66" fmla="*/ 293 w 293"/>
                <a:gd name="T67" fmla="*/ 129 h 29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93"/>
                <a:gd name="T103" fmla="*/ 0 h 293"/>
                <a:gd name="T104" fmla="*/ 293 w 293"/>
                <a:gd name="T105" fmla="*/ 293 h 29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93" h="293">
                  <a:moveTo>
                    <a:pt x="293" y="129"/>
                  </a:moveTo>
                  <a:cubicBezTo>
                    <a:pt x="198" y="34"/>
                    <a:pt x="198" y="34"/>
                    <a:pt x="198" y="34"/>
                  </a:cubicBezTo>
                  <a:cubicBezTo>
                    <a:pt x="194" y="30"/>
                    <a:pt x="194" y="30"/>
                    <a:pt x="194" y="30"/>
                  </a:cubicBezTo>
                  <a:cubicBezTo>
                    <a:pt x="190" y="27"/>
                    <a:pt x="190" y="27"/>
                    <a:pt x="190" y="27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1" y="20"/>
                    <a:pt x="181" y="20"/>
                    <a:pt x="181" y="20"/>
                  </a:cubicBezTo>
                  <a:cubicBezTo>
                    <a:pt x="176" y="17"/>
                    <a:pt x="176" y="17"/>
                    <a:pt x="176" y="17"/>
                  </a:cubicBezTo>
                  <a:cubicBezTo>
                    <a:pt x="171" y="14"/>
                    <a:pt x="171" y="14"/>
                    <a:pt x="171" y="14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56" y="7"/>
                    <a:pt x="156" y="7"/>
                    <a:pt x="156" y="7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7" y="76"/>
                    <a:pt x="7" y="76"/>
                    <a:pt x="7" y="76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34"/>
                    <a:pt x="1" y="134"/>
                    <a:pt x="1" y="134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3" y="145"/>
                    <a:pt x="3" y="145"/>
                    <a:pt x="3" y="145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20" y="181"/>
                    <a:pt x="20" y="181"/>
                    <a:pt x="20" y="181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6" y="190"/>
                    <a:pt x="26" y="190"/>
                    <a:pt x="26" y="190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128" y="293"/>
                    <a:pt x="128" y="293"/>
                    <a:pt x="128" y="293"/>
                  </a:cubicBezTo>
                  <a:cubicBezTo>
                    <a:pt x="216" y="287"/>
                    <a:pt x="287" y="217"/>
                    <a:pt x="293" y="129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0" name="Freeform 60"/>
            <p:cNvSpPr>
              <a:spLocks noEditPoints="1" noChangeArrowheads="1"/>
            </p:cNvSpPr>
            <p:nvPr/>
          </p:nvSpPr>
          <p:spPr bwMode="auto">
            <a:xfrm>
              <a:off x="270" y="270"/>
              <a:ext cx="1028" cy="1027"/>
            </a:xfrm>
            <a:custGeom>
              <a:avLst/>
              <a:gdLst>
                <a:gd name="T0" fmla="*/ 116 w 232"/>
                <a:gd name="T1" fmla="*/ 0 h 232"/>
                <a:gd name="T2" fmla="*/ 232 w 232"/>
                <a:gd name="T3" fmla="*/ 116 h 232"/>
                <a:gd name="T4" fmla="*/ 116 w 232"/>
                <a:gd name="T5" fmla="*/ 232 h 232"/>
                <a:gd name="T6" fmla="*/ 0 w 232"/>
                <a:gd name="T7" fmla="*/ 116 h 232"/>
                <a:gd name="T8" fmla="*/ 116 w 232"/>
                <a:gd name="T9" fmla="*/ 0 h 232"/>
                <a:gd name="T10" fmla="*/ 181 w 232"/>
                <a:gd name="T11" fmla="*/ 104 h 232"/>
                <a:gd name="T12" fmla="*/ 176 w 232"/>
                <a:gd name="T13" fmla="*/ 126 h 232"/>
                <a:gd name="T14" fmla="*/ 163 w 232"/>
                <a:gd name="T15" fmla="*/ 142 h 232"/>
                <a:gd name="T16" fmla="*/ 141 w 232"/>
                <a:gd name="T17" fmla="*/ 150 h 232"/>
                <a:gd name="T18" fmla="*/ 129 w 232"/>
                <a:gd name="T19" fmla="*/ 147 h 232"/>
                <a:gd name="T20" fmla="*/ 125 w 232"/>
                <a:gd name="T21" fmla="*/ 139 h 232"/>
                <a:gd name="T22" fmla="*/ 116 w 232"/>
                <a:gd name="T23" fmla="*/ 147 h 232"/>
                <a:gd name="T24" fmla="*/ 105 w 232"/>
                <a:gd name="T25" fmla="*/ 150 h 232"/>
                <a:gd name="T26" fmla="*/ 82 w 232"/>
                <a:gd name="T27" fmla="*/ 126 h 232"/>
                <a:gd name="T28" fmla="*/ 91 w 232"/>
                <a:gd name="T29" fmla="*/ 99 h 232"/>
                <a:gd name="T30" fmla="*/ 116 w 232"/>
                <a:gd name="T31" fmla="*/ 87 h 232"/>
                <a:gd name="T32" fmla="*/ 131 w 232"/>
                <a:gd name="T33" fmla="*/ 94 h 232"/>
                <a:gd name="T34" fmla="*/ 134 w 232"/>
                <a:gd name="T35" fmla="*/ 89 h 232"/>
                <a:gd name="T36" fmla="*/ 150 w 232"/>
                <a:gd name="T37" fmla="*/ 89 h 232"/>
                <a:gd name="T38" fmla="*/ 140 w 232"/>
                <a:gd name="T39" fmla="*/ 131 h 232"/>
                <a:gd name="T40" fmla="*/ 140 w 232"/>
                <a:gd name="T41" fmla="*/ 132 h 232"/>
                <a:gd name="T42" fmla="*/ 140 w 232"/>
                <a:gd name="T43" fmla="*/ 133 h 232"/>
                <a:gd name="T44" fmla="*/ 143 w 232"/>
                <a:gd name="T45" fmla="*/ 137 h 232"/>
                <a:gd name="T46" fmla="*/ 160 w 232"/>
                <a:gd name="T47" fmla="*/ 125 h 232"/>
                <a:gd name="T48" fmla="*/ 166 w 232"/>
                <a:gd name="T49" fmla="*/ 104 h 232"/>
                <a:gd name="T50" fmla="*/ 152 w 232"/>
                <a:gd name="T51" fmla="*/ 77 h 232"/>
                <a:gd name="T52" fmla="*/ 122 w 232"/>
                <a:gd name="T53" fmla="*/ 69 h 232"/>
                <a:gd name="T54" fmla="*/ 89 w 232"/>
                <a:gd name="T55" fmla="*/ 78 h 232"/>
                <a:gd name="T56" fmla="*/ 67 w 232"/>
                <a:gd name="T57" fmla="*/ 120 h 232"/>
                <a:gd name="T58" fmla="*/ 80 w 232"/>
                <a:gd name="T59" fmla="*/ 152 h 232"/>
                <a:gd name="T60" fmla="*/ 117 w 232"/>
                <a:gd name="T61" fmla="*/ 164 h 232"/>
                <a:gd name="T62" fmla="*/ 157 w 232"/>
                <a:gd name="T63" fmla="*/ 151 h 232"/>
                <a:gd name="T64" fmla="*/ 165 w 232"/>
                <a:gd name="T65" fmla="*/ 162 h 232"/>
                <a:gd name="T66" fmla="*/ 115 w 232"/>
                <a:gd name="T67" fmla="*/ 179 h 232"/>
                <a:gd name="T68" fmla="*/ 91 w 232"/>
                <a:gd name="T69" fmla="*/ 175 h 232"/>
                <a:gd name="T70" fmla="*/ 71 w 232"/>
                <a:gd name="T71" fmla="*/ 164 h 232"/>
                <a:gd name="T72" fmla="*/ 51 w 232"/>
                <a:gd name="T73" fmla="*/ 121 h 232"/>
                <a:gd name="T74" fmla="*/ 66 w 232"/>
                <a:gd name="T75" fmla="*/ 79 h 232"/>
                <a:gd name="T76" fmla="*/ 91 w 232"/>
                <a:gd name="T77" fmla="*/ 60 h 232"/>
                <a:gd name="T78" fmla="*/ 122 w 232"/>
                <a:gd name="T79" fmla="*/ 54 h 232"/>
                <a:gd name="T80" fmla="*/ 163 w 232"/>
                <a:gd name="T81" fmla="*/ 66 h 232"/>
                <a:gd name="T82" fmla="*/ 181 w 232"/>
                <a:gd name="T83" fmla="*/ 104 h 232"/>
                <a:gd name="T84" fmla="*/ 126 w 232"/>
                <a:gd name="T85" fmla="*/ 109 h 232"/>
                <a:gd name="T86" fmla="*/ 123 w 232"/>
                <a:gd name="T87" fmla="*/ 102 h 232"/>
                <a:gd name="T88" fmla="*/ 117 w 232"/>
                <a:gd name="T89" fmla="*/ 100 h 232"/>
                <a:gd name="T90" fmla="*/ 105 w 232"/>
                <a:gd name="T91" fmla="*/ 109 h 232"/>
                <a:gd name="T92" fmla="*/ 101 w 232"/>
                <a:gd name="T93" fmla="*/ 126 h 232"/>
                <a:gd name="T94" fmla="*/ 109 w 232"/>
                <a:gd name="T95" fmla="*/ 136 h 232"/>
                <a:gd name="T96" fmla="*/ 118 w 232"/>
                <a:gd name="T97" fmla="*/ 132 h 232"/>
                <a:gd name="T98" fmla="*/ 123 w 232"/>
                <a:gd name="T99" fmla="*/ 122 h 232"/>
                <a:gd name="T100" fmla="*/ 126 w 232"/>
                <a:gd name="T101" fmla="*/ 109 h 232"/>
                <a:gd name="T102" fmla="*/ 116 w 232"/>
                <a:gd name="T103" fmla="*/ 8 h 232"/>
                <a:gd name="T104" fmla="*/ 8 w 232"/>
                <a:gd name="T105" fmla="*/ 116 h 232"/>
                <a:gd name="T106" fmla="*/ 116 w 232"/>
                <a:gd name="T107" fmla="*/ 224 h 232"/>
                <a:gd name="T108" fmla="*/ 224 w 232"/>
                <a:gd name="T109" fmla="*/ 116 h 232"/>
                <a:gd name="T110" fmla="*/ 116 w 232"/>
                <a:gd name="T111" fmla="*/ 8 h 232"/>
                <a:gd name="T112" fmla="*/ 116 w 232"/>
                <a:gd name="T113" fmla="*/ 13 h 232"/>
                <a:gd name="T114" fmla="*/ 12 w 232"/>
                <a:gd name="T115" fmla="*/ 116 h 232"/>
                <a:gd name="T116" fmla="*/ 116 w 232"/>
                <a:gd name="T117" fmla="*/ 220 h 232"/>
                <a:gd name="T118" fmla="*/ 220 w 232"/>
                <a:gd name="T119" fmla="*/ 116 h 232"/>
                <a:gd name="T120" fmla="*/ 116 w 232"/>
                <a:gd name="T121" fmla="*/ 13 h 2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2"/>
                <a:gd name="T184" fmla="*/ 0 h 232"/>
                <a:gd name="T185" fmla="*/ 232 w 232"/>
                <a:gd name="T186" fmla="*/ 232 h 2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2" h="232">
                  <a:moveTo>
                    <a:pt x="116" y="0"/>
                  </a:moveTo>
                  <a:cubicBezTo>
                    <a:pt x="180" y="0"/>
                    <a:pt x="232" y="52"/>
                    <a:pt x="232" y="116"/>
                  </a:cubicBezTo>
                  <a:cubicBezTo>
                    <a:pt x="232" y="180"/>
                    <a:pt x="180" y="232"/>
                    <a:pt x="116" y="232"/>
                  </a:cubicBezTo>
                  <a:cubicBezTo>
                    <a:pt x="52" y="232"/>
                    <a:pt x="0" y="180"/>
                    <a:pt x="0" y="116"/>
                  </a:cubicBezTo>
                  <a:cubicBezTo>
                    <a:pt x="0" y="52"/>
                    <a:pt x="52" y="0"/>
                    <a:pt x="116" y="0"/>
                  </a:cubicBezTo>
                  <a:close/>
                  <a:moveTo>
                    <a:pt x="181" y="104"/>
                  </a:moveTo>
                  <a:cubicBezTo>
                    <a:pt x="181" y="112"/>
                    <a:pt x="179" y="119"/>
                    <a:pt x="176" y="126"/>
                  </a:cubicBezTo>
                  <a:cubicBezTo>
                    <a:pt x="173" y="132"/>
                    <a:pt x="169" y="137"/>
                    <a:pt x="163" y="142"/>
                  </a:cubicBezTo>
                  <a:cubicBezTo>
                    <a:pt x="156" y="147"/>
                    <a:pt x="149" y="150"/>
                    <a:pt x="141" y="150"/>
                  </a:cubicBezTo>
                  <a:cubicBezTo>
                    <a:pt x="136" y="150"/>
                    <a:pt x="132" y="149"/>
                    <a:pt x="129" y="147"/>
                  </a:cubicBezTo>
                  <a:cubicBezTo>
                    <a:pt x="127" y="145"/>
                    <a:pt x="125" y="143"/>
                    <a:pt x="125" y="139"/>
                  </a:cubicBezTo>
                  <a:cubicBezTo>
                    <a:pt x="122" y="143"/>
                    <a:pt x="119" y="146"/>
                    <a:pt x="116" y="147"/>
                  </a:cubicBezTo>
                  <a:cubicBezTo>
                    <a:pt x="113" y="149"/>
                    <a:pt x="109" y="150"/>
                    <a:pt x="105" y="150"/>
                  </a:cubicBezTo>
                  <a:cubicBezTo>
                    <a:pt x="89" y="150"/>
                    <a:pt x="82" y="142"/>
                    <a:pt x="82" y="126"/>
                  </a:cubicBezTo>
                  <a:cubicBezTo>
                    <a:pt x="82" y="115"/>
                    <a:pt x="85" y="106"/>
                    <a:pt x="91" y="99"/>
                  </a:cubicBezTo>
                  <a:cubicBezTo>
                    <a:pt x="97" y="91"/>
                    <a:pt x="105" y="87"/>
                    <a:pt x="116" y="87"/>
                  </a:cubicBezTo>
                  <a:cubicBezTo>
                    <a:pt x="123" y="87"/>
                    <a:pt x="128" y="89"/>
                    <a:pt x="131" y="94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0" y="132"/>
                    <a:pt x="140" y="133"/>
                    <a:pt x="140" y="133"/>
                  </a:cubicBezTo>
                  <a:cubicBezTo>
                    <a:pt x="140" y="135"/>
                    <a:pt x="141" y="137"/>
                    <a:pt x="143" y="137"/>
                  </a:cubicBezTo>
                  <a:cubicBezTo>
                    <a:pt x="150" y="137"/>
                    <a:pt x="155" y="133"/>
                    <a:pt x="160" y="125"/>
                  </a:cubicBezTo>
                  <a:cubicBezTo>
                    <a:pt x="164" y="119"/>
                    <a:pt x="166" y="112"/>
                    <a:pt x="166" y="104"/>
                  </a:cubicBezTo>
                  <a:cubicBezTo>
                    <a:pt x="166" y="93"/>
                    <a:pt x="161" y="84"/>
                    <a:pt x="152" y="77"/>
                  </a:cubicBezTo>
                  <a:cubicBezTo>
                    <a:pt x="144" y="72"/>
                    <a:pt x="134" y="69"/>
                    <a:pt x="122" y="69"/>
                  </a:cubicBezTo>
                  <a:cubicBezTo>
                    <a:pt x="109" y="69"/>
                    <a:pt x="98" y="72"/>
                    <a:pt x="89" y="78"/>
                  </a:cubicBezTo>
                  <a:cubicBezTo>
                    <a:pt x="74" y="88"/>
                    <a:pt x="67" y="102"/>
                    <a:pt x="67" y="120"/>
                  </a:cubicBezTo>
                  <a:cubicBezTo>
                    <a:pt x="67" y="134"/>
                    <a:pt x="71" y="144"/>
                    <a:pt x="80" y="152"/>
                  </a:cubicBezTo>
                  <a:cubicBezTo>
                    <a:pt x="90" y="160"/>
                    <a:pt x="102" y="164"/>
                    <a:pt x="117" y="164"/>
                  </a:cubicBezTo>
                  <a:cubicBezTo>
                    <a:pt x="132" y="164"/>
                    <a:pt x="145" y="160"/>
                    <a:pt x="157" y="15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50" y="173"/>
                    <a:pt x="134" y="179"/>
                    <a:pt x="115" y="179"/>
                  </a:cubicBezTo>
                  <a:cubicBezTo>
                    <a:pt x="107" y="179"/>
                    <a:pt x="99" y="177"/>
                    <a:pt x="91" y="175"/>
                  </a:cubicBezTo>
                  <a:cubicBezTo>
                    <a:pt x="84" y="172"/>
                    <a:pt x="77" y="169"/>
                    <a:pt x="71" y="164"/>
                  </a:cubicBezTo>
                  <a:cubicBezTo>
                    <a:pt x="58" y="153"/>
                    <a:pt x="51" y="139"/>
                    <a:pt x="51" y="121"/>
                  </a:cubicBezTo>
                  <a:cubicBezTo>
                    <a:pt x="51" y="105"/>
                    <a:pt x="56" y="91"/>
                    <a:pt x="66" y="79"/>
                  </a:cubicBezTo>
                  <a:cubicBezTo>
                    <a:pt x="73" y="71"/>
                    <a:pt x="81" y="65"/>
                    <a:pt x="91" y="60"/>
                  </a:cubicBezTo>
                  <a:cubicBezTo>
                    <a:pt x="100" y="56"/>
                    <a:pt x="111" y="54"/>
                    <a:pt x="122" y="54"/>
                  </a:cubicBezTo>
                  <a:cubicBezTo>
                    <a:pt x="138" y="54"/>
                    <a:pt x="152" y="58"/>
                    <a:pt x="163" y="66"/>
                  </a:cubicBezTo>
                  <a:cubicBezTo>
                    <a:pt x="175" y="76"/>
                    <a:pt x="181" y="88"/>
                    <a:pt x="181" y="104"/>
                  </a:cubicBezTo>
                  <a:close/>
                  <a:moveTo>
                    <a:pt x="126" y="109"/>
                  </a:moveTo>
                  <a:cubicBezTo>
                    <a:pt x="126" y="106"/>
                    <a:pt x="125" y="104"/>
                    <a:pt x="123" y="102"/>
                  </a:cubicBezTo>
                  <a:cubicBezTo>
                    <a:pt x="122" y="100"/>
                    <a:pt x="119" y="100"/>
                    <a:pt x="117" y="100"/>
                  </a:cubicBezTo>
                  <a:cubicBezTo>
                    <a:pt x="112" y="100"/>
                    <a:pt x="108" y="103"/>
                    <a:pt x="105" y="109"/>
                  </a:cubicBezTo>
                  <a:cubicBezTo>
                    <a:pt x="102" y="115"/>
                    <a:pt x="101" y="120"/>
                    <a:pt x="101" y="126"/>
                  </a:cubicBezTo>
                  <a:cubicBezTo>
                    <a:pt x="101" y="133"/>
                    <a:pt x="103" y="136"/>
                    <a:pt x="109" y="136"/>
                  </a:cubicBezTo>
                  <a:cubicBezTo>
                    <a:pt x="112" y="136"/>
                    <a:pt x="115" y="135"/>
                    <a:pt x="118" y="132"/>
                  </a:cubicBezTo>
                  <a:cubicBezTo>
                    <a:pt x="120" y="130"/>
                    <a:pt x="122" y="126"/>
                    <a:pt x="123" y="122"/>
                  </a:cubicBezTo>
                  <a:cubicBezTo>
                    <a:pt x="126" y="109"/>
                    <a:pt x="126" y="109"/>
                    <a:pt x="126" y="109"/>
                  </a:cubicBezTo>
                  <a:close/>
                  <a:moveTo>
                    <a:pt x="116" y="8"/>
                  </a:moveTo>
                  <a:cubicBezTo>
                    <a:pt x="56" y="8"/>
                    <a:pt x="8" y="57"/>
                    <a:pt x="8" y="116"/>
                  </a:cubicBezTo>
                  <a:cubicBezTo>
                    <a:pt x="8" y="176"/>
                    <a:pt x="56" y="224"/>
                    <a:pt x="116" y="224"/>
                  </a:cubicBezTo>
                  <a:cubicBezTo>
                    <a:pt x="176" y="224"/>
                    <a:pt x="224" y="176"/>
                    <a:pt x="224" y="116"/>
                  </a:cubicBezTo>
                  <a:cubicBezTo>
                    <a:pt x="224" y="57"/>
                    <a:pt x="176" y="8"/>
                    <a:pt x="116" y="8"/>
                  </a:cubicBezTo>
                  <a:close/>
                  <a:moveTo>
                    <a:pt x="116" y="13"/>
                  </a:moveTo>
                  <a:cubicBezTo>
                    <a:pt x="59" y="13"/>
                    <a:pt x="12" y="59"/>
                    <a:pt x="12" y="116"/>
                  </a:cubicBezTo>
                  <a:cubicBezTo>
                    <a:pt x="12" y="173"/>
                    <a:pt x="59" y="220"/>
                    <a:pt x="116" y="220"/>
                  </a:cubicBezTo>
                  <a:cubicBezTo>
                    <a:pt x="173" y="220"/>
                    <a:pt x="220" y="173"/>
                    <a:pt x="220" y="116"/>
                  </a:cubicBezTo>
                  <a:cubicBezTo>
                    <a:pt x="220" y="59"/>
                    <a:pt x="173" y="13"/>
                    <a:pt x="116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81" name="Group 369"/>
          <p:cNvGrpSpPr/>
          <p:nvPr/>
        </p:nvGrpSpPr>
        <p:grpSpPr bwMode="auto">
          <a:xfrm>
            <a:off x="11231563" y="3140075"/>
            <a:ext cx="442912" cy="442913"/>
            <a:chOff x="0" y="0"/>
            <a:chExt cx="1570" cy="1564"/>
          </a:xfrm>
        </p:grpSpPr>
        <p:sp>
          <p:nvSpPr>
            <p:cNvPr id="39282" name="Oval 27"/>
            <p:cNvSpPr>
              <a:spLocks noChangeArrowheads="1"/>
            </p:cNvSpPr>
            <p:nvPr/>
          </p:nvSpPr>
          <p:spPr bwMode="auto">
            <a:xfrm>
              <a:off x="0" y="0"/>
              <a:ext cx="1570" cy="1565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3" name="Freeform 28"/>
            <p:cNvSpPr>
              <a:spLocks noEditPoints="1" noChangeArrowheads="1"/>
            </p:cNvSpPr>
            <p:nvPr/>
          </p:nvSpPr>
          <p:spPr bwMode="auto">
            <a:xfrm>
              <a:off x="282" y="300"/>
              <a:ext cx="1288" cy="1265"/>
            </a:xfrm>
            <a:custGeom>
              <a:avLst/>
              <a:gdLst>
                <a:gd name="T0" fmla="*/ 128 w 291"/>
                <a:gd name="T1" fmla="*/ 286 h 286"/>
                <a:gd name="T2" fmla="*/ 0 w 291"/>
                <a:gd name="T3" fmla="*/ 158 h 286"/>
                <a:gd name="T4" fmla="*/ 0 w 291"/>
                <a:gd name="T5" fmla="*/ 60 h 286"/>
                <a:gd name="T6" fmla="*/ 34 w 291"/>
                <a:gd name="T7" fmla="*/ 60 h 286"/>
                <a:gd name="T8" fmla="*/ 46 w 291"/>
                <a:gd name="T9" fmla="*/ 71 h 286"/>
                <a:gd name="T10" fmla="*/ 47 w 291"/>
                <a:gd name="T11" fmla="*/ 60 h 286"/>
                <a:gd name="T12" fmla="*/ 81 w 291"/>
                <a:gd name="T13" fmla="*/ 60 h 286"/>
                <a:gd name="T14" fmla="*/ 106 w 291"/>
                <a:gd name="T15" fmla="*/ 85 h 286"/>
                <a:gd name="T16" fmla="*/ 106 w 291"/>
                <a:gd name="T17" fmla="*/ 0 h 286"/>
                <a:gd name="T18" fmla="*/ 120 w 291"/>
                <a:gd name="T19" fmla="*/ 0 h 286"/>
                <a:gd name="T20" fmla="*/ 180 w 291"/>
                <a:gd name="T21" fmla="*/ 60 h 286"/>
                <a:gd name="T22" fmla="*/ 204 w 291"/>
                <a:gd name="T23" fmla="*/ 60 h 286"/>
                <a:gd name="T24" fmla="*/ 216 w 291"/>
                <a:gd name="T25" fmla="*/ 72 h 286"/>
                <a:gd name="T26" fmla="*/ 217 w 291"/>
                <a:gd name="T27" fmla="*/ 60 h 286"/>
                <a:gd name="T28" fmla="*/ 242 w 291"/>
                <a:gd name="T29" fmla="*/ 60 h 286"/>
                <a:gd name="T30" fmla="*/ 291 w 291"/>
                <a:gd name="T31" fmla="*/ 109 h 286"/>
                <a:gd name="T32" fmla="*/ 291 w 291"/>
                <a:gd name="T33" fmla="*/ 109 h 286"/>
                <a:gd name="T34" fmla="*/ 128 w 291"/>
                <a:gd name="T35" fmla="*/ 286 h 286"/>
                <a:gd name="T36" fmla="*/ 42 w 291"/>
                <a:gd name="T37" fmla="*/ 102 h 286"/>
                <a:gd name="T38" fmla="*/ 42 w 291"/>
                <a:gd name="T39" fmla="*/ 102 h 286"/>
                <a:gd name="T40" fmla="*/ 0 w 291"/>
                <a:gd name="T41" fmla="*/ 60 h 286"/>
                <a:gd name="T42" fmla="*/ 42 w 291"/>
                <a:gd name="T43" fmla="*/ 102 h 2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91"/>
                <a:gd name="T67" fmla="*/ 0 h 286"/>
                <a:gd name="T68" fmla="*/ 291 w 291"/>
                <a:gd name="T69" fmla="*/ 286 h 28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91" h="286">
                  <a:moveTo>
                    <a:pt x="128" y="286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42" y="60"/>
                    <a:pt x="242" y="60"/>
                    <a:pt x="242" y="60"/>
                  </a:cubicBezTo>
                  <a:cubicBezTo>
                    <a:pt x="291" y="109"/>
                    <a:pt x="291" y="109"/>
                    <a:pt x="291" y="109"/>
                  </a:cubicBezTo>
                  <a:cubicBezTo>
                    <a:pt x="291" y="109"/>
                    <a:pt x="291" y="109"/>
                    <a:pt x="291" y="109"/>
                  </a:cubicBezTo>
                  <a:cubicBezTo>
                    <a:pt x="291" y="202"/>
                    <a:pt x="219" y="278"/>
                    <a:pt x="128" y="286"/>
                  </a:cubicBezTo>
                  <a:close/>
                  <a:moveTo>
                    <a:pt x="42" y="102"/>
                  </a:moveTo>
                  <a:cubicBezTo>
                    <a:pt x="42" y="102"/>
                    <a:pt x="42" y="102"/>
                    <a:pt x="42" y="10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42" y="102"/>
                    <a:pt x="42" y="102"/>
                    <a:pt x="42" y="102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4" name="Freeform 64"/>
            <p:cNvSpPr>
              <a:spLocks noEditPoints="1" noChangeArrowheads="1"/>
            </p:cNvSpPr>
            <p:nvPr/>
          </p:nvSpPr>
          <p:spPr bwMode="auto">
            <a:xfrm>
              <a:off x="282" y="300"/>
              <a:ext cx="1070" cy="965"/>
            </a:xfrm>
            <a:custGeom>
              <a:avLst/>
              <a:gdLst>
                <a:gd name="T0" fmla="*/ 188 w 428"/>
                <a:gd name="T1" fmla="*/ 0 h 386"/>
                <a:gd name="T2" fmla="*/ 212 w 428"/>
                <a:gd name="T3" fmla="*/ 0 h 386"/>
                <a:gd name="T4" fmla="*/ 212 w 428"/>
                <a:gd name="T5" fmla="*/ 386 h 386"/>
                <a:gd name="T6" fmla="*/ 188 w 428"/>
                <a:gd name="T7" fmla="*/ 386 h 386"/>
                <a:gd name="T8" fmla="*/ 188 w 428"/>
                <a:gd name="T9" fmla="*/ 0 h 386"/>
                <a:gd name="T10" fmla="*/ 188 w 428"/>
                <a:gd name="T11" fmla="*/ 0 h 386"/>
                <a:gd name="T12" fmla="*/ 0 w 428"/>
                <a:gd name="T13" fmla="*/ 106 h 386"/>
                <a:gd name="T14" fmla="*/ 60 w 428"/>
                <a:gd name="T15" fmla="*/ 106 h 386"/>
                <a:gd name="T16" fmla="*/ 73 w 428"/>
                <a:gd name="T17" fmla="*/ 207 h 386"/>
                <a:gd name="T18" fmla="*/ 83 w 428"/>
                <a:gd name="T19" fmla="*/ 106 h 386"/>
                <a:gd name="T20" fmla="*/ 143 w 428"/>
                <a:gd name="T21" fmla="*/ 106 h 386"/>
                <a:gd name="T22" fmla="*/ 143 w 428"/>
                <a:gd name="T23" fmla="*/ 280 h 386"/>
                <a:gd name="T24" fmla="*/ 106 w 428"/>
                <a:gd name="T25" fmla="*/ 280 h 386"/>
                <a:gd name="T26" fmla="*/ 106 w 428"/>
                <a:gd name="T27" fmla="*/ 150 h 386"/>
                <a:gd name="T28" fmla="*/ 87 w 428"/>
                <a:gd name="T29" fmla="*/ 280 h 386"/>
                <a:gd name="T30" fmla="*/ 57 w 428"/>
                <a:gd name="T31" fmla="*/ 280 h 386"/>
                <a:gd name="T32" fmla="*/ 39 w 428"/>
                <a:gd name="T33" fmla="*/ 150 h 386"/>
                <a:gd name="T34" fmla="*/ 39 w 428"/>
                <a:gd name="T35" fmla="*/ 280 h 386"/>
                <a:gd name="T36" fmla="*/ 0 w 428"/>
                <a:gd name="T37" fmla="*/ 280 h 386"/>
                <a:gd name="T38" fmla="*/ 0 w 428"/>
                <a:gd name="T39" fmla="*/ 106 h 386"/>
                <a:gd name="T40" fmla="*/ 0 w 428"/>
                <a:gd name="T41" fmla="*/ 106 h 386"/>
                <a:gd name="T42" fmla="*/ 290 w 428"/>
                <a:gd name="T43" fmla="*/ 106 h 386"/>
                <a:gd name="T44" fmla="*/ 301 w 428"/>
                <a:gd name="T45" fmla="*/ 226 h 386"/>
                <a:gd name="T46" fmla="*/ 313 w 428"/>
                <a:gd name="T47" fmla="*/ 106 h 386"/>
                <a:gd name="T48" fmla="*/ 361 w 428"/>
                <a:gd name="T49" fmla="*/ 106 h 386"/>
                <a:gd name="T50" fmla="*/ 374 w 428"/>
                <a:gd name="T51" fmla="*/ 226 h 386"/>
                <a:gd name="T52" fmla="*/ 384 w 428"/>
                <a:gd name="T53" fmla="*/ 106 h 386"/>
                <a:gd name="T54" fmla="*/ 428 w 428"/>
                <a:gd name="T55" fmla="*/ 106 h 386"/>
                <a:gd name="T56" fmla="*/ 407 w 428"/>
                <a:gd name="T57" fmla="*/ 280 h 386"/>
                <a:gd name="T58" fmla="*/ 351 w 428"/>
                <a:gd name="T59" fmla="*/ 280 h 386"/>
                <a:gd name="T60" fmla="*/ 338 w 428"/>
                <a:gd name="T61" fmla="*/ 179 h 386"/>
                <a:gd name="T62" fmla="*/ 324 w 428"/>
                <a:gd name="T63" fmla="*/ 280 h 386"/>
                <a:gd name="T64" fmla="*/ 267 w 428"/>
                <a:gd name="T65" fmla="*/ 280 h 386"/>
                <a:gd name="T66" fmla="*/ 246 w 428"/>
                <a:gd name="T67" fmla="*/ 106 h 386"/>
                <a:gd name="T68" fmla="*/ 290 w 428"/>
                <a:gd name="T69" fmla="*/ 106 h 386"/>
                <a:gd name="T70" fmla="*/ 290 w 428"/>
                <a:gd name="T71" fmla="*/ 106 h 38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8"/>
                <a:gd name="T109" fmla="*/ 0 h 386"/>
                <a:gd name="T110" fmla="*/ 428 w 428"/>
                <a:gd name="T111" fmla="*/ 386 h 38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8" h="386">
                  <a:moveTo>
                    <a:pt x="188" y="0"/>
                  </a:moveTo>
                  <a:lnTo>
                    <a:pt x="212" y="0"/>
                  </a:lnTo>
                  <a:lnTo>
                    <a:pt x="212" y="386"/>
                  </a:lnTo>
                  <a:lnTo>
                    <a:pt x="188" y="386"/>
                  </a:lnTo>
                  <a:lnTo>
                    <a:pt x="188" y="0"/>
                  </a:lnTo>
                  <a:lnTo>
                    <a:pt x="188" y="0"/>
                  </a:lnTo>
                  <a:close/>
                  <a:moveTo>
                    <a:pt x="0" y="106"/>
                  </a:moveTo>
                  <a:lnTo>
                    <a:pt x="60" y="106"/>
                  </a:lnTo>
                  <a:lnTo>
                    <a:pt x="73" y="207"/>
                  </a:lnTo>
                  <a:lnTo>
                    <a:pt x="83" y="106"/>
                  </a:lnTo>
                  <a:lnTo>
                    <a:pt x="143" y="106"/>
                  </a:lnTo>
                  <a:lnTo>
                    <a:pt x="143" y="280"/>
                  </a:lnTo>
                  <a:lnTo>
                    <a:pt x="106" y="280"/>
                  </a:lnTo>
                  <a:lnTo>
                    <a:pt x="106" y="150"/>
                  </a:lnTo>
                  <a:lnTo>
                    <a:pt x="87" y="280"/>
                  </a:lnTo>
                  <a:lnTo>
                    <a:pt x="57" y="280"/>
                  </a:lnTo>
                  <a:lnTo>
                    <a:pt x="39" y="150"/>
                  </a:lnTo>
                  <a:lnTo>
                    <a:pt x="39" y="280"/>
                  </a:lnTo>
                  <a:lnTo>
                    <a:pt x="0" y="280"/>
                  </a:lnTo>
                  <a:lnTo>
                    <a:pt x="0" y="106"/>
                  </a:lnTo>
                  <a:lnTo>
                    <a:pt x="0" y="106"/>
                  </a:lnTo>
                  <a:close/>
                  <a:moveTo>
                    <a:pt x="290" y="106"/>
                  </a:moveTo>
                  <a:lnTo>
                    <a:pt x="301" y="226"/>
                  </a:lnTo>
                  <a:lnTo>
                    <a:pt x="313" y="106"/>
                  </a:lnTo>
                  <a:lnTo>
                    <a:pt x="361" y="106"/>
                  </a:lnTo>
                  <a:lnTo>
                    <a:pt x="374" y="226"/>
                  </a:lnTo>
                  <a:lnTo>
                    <a:pt x="384" y="106"/>
                  </a:lnTo>
                  <a:lnTo>
                    <a:pt x="428" y="106"/>
                  </a:lnTo>
                  <a:lnTo>
                    <a:pt x="407" y="280"/>
                  </a:lnTo>
                  <a:lnTo>
                    <a:pt x="351" y="280"/>
                  </a:lnTo>
                  <a:lnTo>
                    <a:pt x="338" y="179"/>
                  </a:lnTo>
                  <a:lnTo>
                    <a:pt x="324" y="280"/>
                  </a:lnTo>
                  <a:lnTo>
                    <a:pt x="267" y="280"/>
                  </a:lnTo>
                  <a:lnTo>
                    <a:pt x="246" y="106"/>
                  </a:lnTo>
                  <a:lnTo>
                    <a:pt x="290" y="106"/>
                  </a:lnTo>
                  <a:lnTo>
                    <a:pt x="290" y="1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85" name="Group 373"/>
          <p:cNvGrpSpPr/>
          <p:nvPr/>
        </p:nvGrpSpPr>
        <p:grpSpPr bwMode="auto">
          <a:xfrm>
            <a:off x="10045700" y="4279900"/>
            <a:ext cx="444500" cy="444500"/>
            <a:chOff x="0" y="0"/>
            <a:chExt cx="1570" cy="1572"/>
          </a:xfrm>
        </p:grpSpPr>
        <p:sp>
          <p:nvSpPr>
            <p:cNvPr id="39286" name="Oval 14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7" name="Freeform 19"/>
            <p:cNvSpPr>
              <a:spLocks noChangeArrowheads="1"/>
            </p:cNvSpPr>
            <p:nvPr/>
          </p:nvSpPr>
          <p:spPr bwMode="auto">
            <a:xfrm>
              <a:off x="288" y="287"/>
              <a:ext cx="1280" cy="1280"/>
            </a:xfrm>
            <a:custGeom>
              <a:avLst/>
              <a:gdLst>
                <a:gd name="T0" fmla="*/ 118 w 289"/>
                <a:gd name="T1" fmla="*/ 0 h 289"/>
                <a:gd name="T2" fmla="*/ 130 w 289"/>
                <a:gd name="T3" fmla="*/ 1 h 289"/>
                <a:gd name="T4" fmla="*/ 141 w 289"/>
                <a:gd name="T5" fmla="*/ 3 h 289"/>
                <a:gd name="T6" fmla="*/ 151 w 289"/>
                <a:gd name="T7" fmla="*/ 6 h 289"/>
                <a:gd name="T8" fmla="*/ 161 w 289"/>
                <a:gd name="T9" fmla="*/ 11 h 289"/>
                <a:gd name="T10" fmla="*/ 171 w 289"/>
                <a:gd name="T11" fmla="*/ 16 h 289"/>
                <a:gd name="T12" fmla="*/ 180 w 289"/>
                <a:gd name="T13" fmla="*/ 22 h 289"/>
                <a:gd name="T14" fmla="*/ 188 w 289"/>
                <a:gd name="T15" fmla="*/ 29 h 289"/>
                <a:gd name="T16" fmla="*/ 289 w 289"/>
                <a:gd name="T17" fmla="*/ 130 h 289"/>
                <a:gd name="T18" fmla="*/ 33 w 289"/>
                <a:gd name="T19" fmla="*/ 192 h 289"/>
                <a:gd name="T20" fmla="*/ 26 w 289"/>
                <a:gd name="T21" fmla="*/ 184 h 289"/>
                <a:gd name="T22" fmla="*/ 19 w 289"/>
                <a:gd name="T23" fmla="*/ 175 h 289"/>
                <a:gd name="T24" fmla="*/ 14 w 289"/>
                <a:gd name="T25" fmla="*/ 166 h 289"/>
                <a:gd name="T26" fmla="*/ 9 w 289"/>
                <a:gd name="T27" fmla="*/ 156 h 289"/>
                <a:gd name="T28" fmla="*/ 5 w 289"/>
                <a:gd name="T29" fmla="*/ 146 h 289"/>
                <a:gd name="T30" fmla="*/ 2 w 289"/>
                <a:gd name="T31" fmla="*/ 135 h 289"/>
                <a:gd name="T32" fmla="*/ 1 w 289"/>
                <a:gd name="T33" fmla="*/ 124 h 289"/>
                <a:gd name="T34" fmla="*/ 0 w 289"/>
                <a:gd name="T35" fmla="*/ 112 h 289"/>
                <a:gd name="T36" fmla="*/ 1 w 289"/>
                <a:gd name="T37" fmla="*/ 101 h 289"/>
                <a:gd name="T38" fmla="*/ 2 w 289"/>
                <a:gd name="T39" fmla="*/ 90 h 289"/>
                <a:gd name="T40" fmla="*/ 5 w 289"/>
                <a:gd name="T41" fmla="*/ 79 h 289"/>
                <a:gd name="T42" fmla="*/ 9 w 289"/>
                <a:gd name="T43" fmla="*/ 68 h 289"/>
                <a:gd name="T44" fmla="*/ 14 w 289"/>
                <a:gd name="T45" fmla="*/ 59 h 289"/>
                <a:gd name="T46" fmla="*/ 19 w 289"/>
                <a:gd name="T47" fmla="*/ 49 h 289"/>
                <a:gd name="T48" fmla="*/ 26 w 289"/>
                <a:gd name="T49" fmla="*/ 41 h 289"/>
                <a:gd name="T50" fmla="*/ 33 w 289"/>
                <a:gd name="T51" fmla="*/ 33 h 289"/>
                <a:gd name="T52" fmla="*/ 41 w 289"/>
                <a:gd name="T53" fmla="*/ 25 h 289"/>
                <a:gd name="T54" fmla="*/ 50 w 289"/>
                <a:gd name="T55" fmla="*/ 19 h 289"/>
                <a:gd name="T56" fmla="*/ 59 w 289"/>
                <a:gd name="T57" fmla="*/ 13 h 289"/>
                <a:gd name="T58" fmla="*/ 69 w 289"/>
                <a:gd name="T59" fmla="*/ 9 h 289"/>
                <a:gd name="T60" fmla="*/ 79 w 289"/>
                <a:gd name="T61" fmla="*/ 5 h 289"/>
                <a:gd name="T62" fmla="*/ 90 w 289"/>
                <a:gd name="T63" fmla="*/ 2 h 289"/>
                <a:gd name="T64" fmla="*/ 101 w 289"/>
                <a:gd name="T65" fmla="*/ 0 h 289"/>
                <a:gd name="T66" fmla="*/ 113 w 289"/>
                <a:gd name="T67" fmla="*/ 0 h 2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9"/>
                <a:gd name="T103" fmla="*/ 0 h 289"/>
                <a:gd name="T104" fmla="*/ 289 w 289"/>
                <a:gd name="T105" fmla="*/ 289 h 2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9" h="289">
                  <a:moveTo>
                    <a:pt x="113" y="0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76" y="19"/>
                    <a:pt x="176" y="19"/>
                    <a:pt x="176" y="19"/>
                  </a:cubicBezTo>
                  <a:cubicBezTo>
                    <a:pt x="180" y="22"/>
                    <a:pt x="180" y="22"/>
                    <a:pt x="180" y="22"/>
                  </a:cubicBezTo>
                  <a:cubicBezTo>
                    <a:pt x="184" y="25"/>
                    <a:pt x="184" y="25"/>
                    <a:pt x="184" y="25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92" y="33"/>
                    <a:pt x="192" y="33"/>
                    <a:pt x="192" y="33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1" y="214"/>
                    <a:pt x="214" y="281"/>
                    <a:pt x="130" y="289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26" y="184"/>
                    <a:pt x="26" y="184"/>
                    <a:pt x="26" y="184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19" y="175"/>
                    <a:pt x="19" y="175"/>
                    <a:pt x="19" y="175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8" name="Freeform 65"/>
            <p:cNvSpPr>
              <a:spLocks noEditPoints="1" noChangeArrowheads="1"/>
            </p:cNvSpPr>
            <p:nvPr/>
          </p:nvSpPr>
          <p:spPr bwMode="auto">
            <a:xfrm>
              <a:off x="288" y="287"/>
              <a:ext cx="995" cy="997"/>
            </a:xfrm>
            <a:custGeom>
              <a:avLst/>
              <a:gdLst>
                <a:gd name="T0" fmla="*/ 113 w 225"/>
                <a:gd name="T1" fmla="*/ 0 h 225"/>
                <a:gd name="T2" fmla="*/ 0 w 225"/>
                <a:gd name="T3" fmla="*/ 112 h 225"/>
                <a:gd name="T4" fmla="*/ 113 w 225"/>
                <a:gd name="T5" fmla="*/ 225 h 225"/>
                <a:gd name="T6" fmla="*/ 225 w 225"/>
                <a:gd name="T7" fmla="*/ 112 h 225"/>
                <a:gd name="T8" fmla="*/ 113 w 225"/>
                <a:gd name="T9" fmla="*/ 0 h 225"/>
                <a:gd name="T10" fmla="*/ 113 w 225"/>
                <a:gd name="T11" fmla="*/ 15 h 225"/>
                <a:gd name="T12" fmla="*/ 15 w 225"/>
                <a:gd name="T13" fmla="*/ 112 h 225"/>
                <a:gd name="T14" fmla="*/ 113 w 225"/>
                <a:gd name="T15" fmla="*/ 209 h 225"/>
                <a:gd name="T16" fmla="*/ 210 w 225"/>
                <a:gd name="T17" fmla="*/ 112 h 225"/>
                <a:gd name="T18" fmla="*/ 113 w 225"/>
                <a:gd name="T19" fmla="*/ 15 h 225"/>
                <a:gd name="T20" fmla="*/ 178 w 225"/>
                <a:gd name="T21" fmla="*/ 100 h 225"/>
                <a:gd name="T22" fmla="*/ 173 w 225"/>
                <a:gd name="T23" fmla="*/ 122 h 225"/>
                <a:gd name="T24" fmla="*/ 160 w 225"/>
                <a:gd name="T25" fmla="*/ 138 h 225"/>
                <a:gd name="T26" fmla="*/ 137 w 225"/>
                <a:gd name="T27" fmla="*/ 146 h 225"/>
                <a:gd name="T28" fmla="*/ 126 w 225"/>
                <a:gd name="T29" fmla="*/ 143 h 225"/>
                <a:gd name="T30" fmla="*/ 121 w 225"/>
                <a:gd name="T31" fmla="*/ 135 h 225"/>
                <a:gd name="T32" fmla="*/ 113 w 225"/>
                <a:gd name="T33" fmla="*/ 143 h 225"/>
                <a:gd name="T34" fmla="*/ 102 w 225"/>
                <a:gd name="T35" fmla="*/ 146 h 225"/>
                <a:gd name="T36" fmla="*/ 78 w 225"/>
                <a:gd name="T37" fmla="*/ 122 h 225"/>
                <a:gd name="T38" fmla="*/ 87 w 225"/>
                <a:gd name="T39" fmla="*/ 95 h 225"/>
                <a:gd name="T40" fmla="*/ 112 w 225"/>
                <a:gd name="T41" fmla="*/ 83 h 225"/>
                <a:gd name="T42" fmla="*/ 127 w 225"/>
                <a:gd name="T43" fmla="*/ 90 h 225"/>
                <a:gd name="T44" fmla="*/ 131 w 225"/>
                <a:gd name="T45" fmla="*/ 85 h 225"/>
                <a:gd name="T46" fmla="*/ 147 w 225"/>
                <a:gd name="T47" fmla="*/ 85 h 225"/>
                <a:gd name="T48" fmla="*/ 137 w 225"/>
                <a:gd name="T49" fmla="*/ 127 h 225"/>
                <a:gd name="T50" fmla="*/ 136 w 225"/>
                <a:gd name="T51" fmla="*/ 128 h 225"/>
                <a:gd name="T52" fmla="*/ 136 w 225"/>
                <a:gd name="T53" fmla="*/ 129 h 225"/>
                <a:gd name="T54" fmla="*/ 140 w 225"/>
                <a:gd name="T55" fmla="*/ 133 h 225"/>
                <a:gd name="T56" fmla="*/ 157 w 225"/>
                <a:gd name="T57" fmla="*/ 121 h 225"/>
                <a:gd name="T58" fmla="*/ 162 w 225"/>
                <a:gd name="T59" fmla="*/ 100 h 225"/>
                <a:gd name="T60" fmla="*/ 149 w 225"/>
                <a:gd name="T61" fmla="*/ 73 h 225"/>
                <a:gd name="T62" fmla="*/ 119 w 225"/>
                <a:gd name="T63" fmla="*/ 65 h 225"/>
                <a:gd name="T64" fmla="*/ 86 w 225"/>
                <a:gd name="T65" fmla="*/ 74 h 225"/>
                <a:gd name="T66" fmla="*/ 64 w 225"/>
                <a:gd name="T67" fmla="*/ 116 h 225"/>
                <a:gd name="T68" fmla="*/ 77 w 225"/>
                <a:gd name="T69" fmla="*/ 148 h 225"/>
                <a:gd name="T70" fmla="*/ 114 w 225"/>
                <a:gd name="T71" fmla="*/ 160 h 225"/>
                <a:gd name="T72" fmla="*/ 153 w 225"/>
                <a:gd name="T73" fmla="*/ 147 h 225"/>
                <a:gd name="T74" fmla="*/ 161 w 225"/>
                <a:gd name="T75" fmla="*/ 158 h 225"/>
                <a:gd name="T76" fmla="*/ 112 w 225"/>
                <a:gd name="T77" fmla="*/ 175 h 225"/>
                <a:gd name="T78" fmla="*/ 88 w 225"/>
                <a:gd name="T79" fmla="*/ 171 h 225"/>
                <a:gd name="T80" fmla="*/ 68 w 225"/>
                <a:gd name="T81" fmla="*/ 160 h 225"/>
                <a:gd name="T82" fmla="*/ 48 w 225"/>
                <a:gd name="T83" fmla="*/ 117 h 225"/>
                <a:gd name="T84" fmla="*/ 63 w 225"/>
                <a:gd name="T85" fmla="*/ 75 h 225"/>
                <a:gd name="T86" fmla="*/ 87 w 225"/>
                <a:gd name="T87" fmla="*/ 56 h 225"/>
                <a:gd name="T88" fmla="*/ 119 w 225"/>
                <a:gd name="T89" fmla="*/ 50 h 225"/>
                <a:gd name="T90" fmla="*/ 160 w 225"/>
                <a:gd name="T91" fmla="*/ 62 h 225"/>
                <a:gd name="T92" fmla="*/ 178 w 225"/>
                <a:gd name="T93" fmla="*/ 100 h 225"/>
                <a:gd name="T94" fmla="*/ 123 w 225"/>
                <a:gd name="T95" fmla="*/ 105 h 225"/>
                <a:gd name="T96" fmla="*/ 120 w 225"/>
                <a:gd name="T97" fmla="*/ 98 h 225"/>
                <a:gd name="T98" fmla="*/ 114 w 225"/>
                <a:gd name="T99" fmla="*/ 96 h 225"/>
                <a:gd name="T100" fmla="*/ 101 w 225"/>
                <a:gd name="T101" fmla="*/ 105 h 225"/>
                <a:gd name="T102" fmla="*/ 98 w 225"/>
                <a:gd name="T103" fmla="*/ 122 h 225"/>
                <a:gd name="T104" fmla="*/ 105 w 225"/>
                <a:gd name="T105" fmla="*/ 132 h 225"/>
                <a:gd name="T106" fmla="*/ 115 w 225"/>
                <a:gd name="T107" fmla="*/ 128 h 225"/>
                <a:gd name="T108" fmla="*/ 120 w 225"/>
                <a:gd name="T109" fmla="*/ 118 h 225"/>
                <a:gd name="T110" fmla="*/ 123 w 225"/>
                <a:gd name="T111" fmla="*/ 105 h 22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5"/>
                <a:gd name="T169" fmla="*/ 0 h 225"/>
                <a:gd name="T170" fmla="*/ 225 w 225"/>
                <a:gd name="T171" fmla="*/ 225 h 22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5" h="225">
                  <a:moveTo>
                    <a:pt x="113" y="0"/>
                  </a:moveTo>
                  <a:cubicBezTo>
                    <a:pt x="51" y="0"/>
                    <a:pt x="0" y="50"/>
                    <a:pt x="0" y="112"/>
                  </a:cubicBezTo>
                  <a:cubicBezTo>
                    <a:pt x="0" y="174"/>
                    <a:pt x="51" y="225"/>
                    <a:pt x="113" y="225"/>
                  </a:cubicBezTo>
                  <a:cubicBezTo>
                    <a:pt x="175" y="225"/>
                    <a:pt x="225" y="174"/>
                    <a:pt x="225" y="112"/>
                  </a:cubicBezTo>
                  <a:cubicBezTo>
                    <a:pt x="225" y="50"/>
                    <a:pt x="175" y="0"/>
                    <a:pt x="113" y="0"/>
                  </a:cubicBezTo>
                  <a:close/>
                  <a:moveTo>
                    <a:pt x="113" y="15"/>
                  </a:moveTo>
                  <a:cubicBezTo>
                    <a:pt x="59" y="15"/>
                    <a:pt x="15" y="58"/>
                    <a:pt x="15" y="112"/>
                  </a:cubicBezTo>
                  <a:cubicBezTo>
                    <a:pt x="15" y="166"/>
                    <a:pt x="59" y="209"/>
                    <a:pt x="113" y="209"/>
                  </a:cubicBezTo>
                  <a:cubicBezTo>
                    <a:pt x="166" y="209"/>
                    <a:pt x="210" y="166"/>
                    <a:pt x="210" y="112"/>
                  </a:cubicBezTo>
                  <a:cubicBezTo>
                    <a:pt x="210" y="58"/>
                    <a:pt x="166" y="15"/>
                    <a:pt x="113" y="15"/>
                  </a:cubicBezTo>
                  <a:close/>
                  <a:moveTo>
                    <a:pt x="178" y="100"/>
                  </a:moveTo>
                  <a:cubicBezTo>
                    <a:pt x="178" y="108"/>
                    <a:pt x="176" y="115"/>
                    <a:pt x="173" y="122"/>
                  </a:cubicBezTo>
                  <a:cubicBezTo>
                    <a:pt x="170" y="128"/>
                    <a:pt x="165" y="133"/>
                    <a:pt x="160" y="138"/>
                  </a:cubicBezTo>
                  <a:cubicBezTo>
                    <a:pt x="153" y="143"/>
                    <a:pt x="146" y="146"/>
                    <a:pt x="137" y="146"/>
                  </a:cubicBezTo>
                  <a:cubicBezTo>
                    <a:pt x="132" y="146"/>
                    <a:pt x="128" y="145"/>
                    <a:pt x="126" y="143"/>
                  </a:cubicBezTo>
                  <a:cubicBezTo>
                    <a:pt x="123" y="141"/>
                    <a:pt x="122" y="139"/>
                    <a:pt x="121" y="135"/>
                  </a:cubicBezTo>
                  <a:cubicBezTo>
                    <a:pt x="119" y="139"/>
                    <a:pt x="116" y="142"/>
                    <a:pt x="113" y="143"/>
                  </a:cubicBezTo>
                  <a:cubicBezTo>
                    <a:pt x="110" y="145"/>
                    <a:pt x="106" y="146"/>
                    <a:pt x="102" y="146"/>
                  </a:cubicBezTo>
                  <a:cubicBezTo>
                    <a:pt x="86" y="146"/>
                    <a:pt x="78" y="138"/>
                    <a:pt x="78" y="122"/>
                  </a:cubicBezTo>
                  <a:cubicBezTo>
                    <a:pt x="78" y="111"/>
                    <a:pt x="81" y="102"/>
                    <a:pt x="87" y="95"/>
                  </a:cubicBezTo>
                  <a:cubicBezTo>
                    <a:pt x="94" y="87"/>
                    <a:pt x="102" y="83"/>
                    <a:pt x="112" y="83"/>
                  </a:cubicBezTo>
                  <a:cubicBezTo>
                    <a:pt x="119" y="83"/>
                    <a:pt x="124" y="85"/>
                    <a:pt x="127" y="90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6" y="128"/>
                    <a:pt x="136" y="129"/>
                    <a:pt x="136" y="129"/>
                  </a:cubicBezTo>
                  <a:cubicBezTo>
                    <a:pt x="136" y="131"/>
                    <a:pt x="137" y="133"/>
                    <a:pt x="140" y="133"/>
                  </a:cubicBezTo>
                  <a:cubicBezTo>
                    <a:pt x="146" y="133"/>
                    <a:pt x="152" y="129"/>
                    <a:pt x="157" y="121"/>
                  </a:cubicBezTo>
                  <a:cubicBezTo>
                    <a:pt x="160" y="115"/>
                    <a:pt x="162" y="108"/>
                    <a:pt x="162" y="100"/>
                  </a:cubicBezTo>
                  <a:cubicBezTo>
                    <a:pt x="162" y="89"/>
                    <a:pt x="158" y="80"/>
                    <a:pt x="149" y="73"/>
                  </a:cubicBezTo>
                  <a:cubicBezTo>
                    <a:pt x="141" y="68"/>
                    <a:pt x="131" y="65"/>
                    <a:pt x="119" y="65"/>
                  </a:cubicBezTo>
                  <a:cubicBezTo>
                    <a:pt x="106" y="65"/>
                    <a:pt x="95" y="68"/>
                    <a:pt x="86" y="74"/>
                  </a:cubicBezTo>
                  <a:cubicBezTo>
                    <a:pt x="71" y="84"/>
                    <a:pt x="64" y="98"/>
                    <a:pt x="64" y="116"/>
                  </a:cubicBezTo>
                  <a:cubicBezTo>
                    <a:pt x="64" y="130"/>
                    <a:pt x="68" y="140"/>
                    <a:pt x="77" y="148"/>
                  </a:cubicBezTo>
                  <a:cubicBezTo>
                    <a:pt x="86" y="156"/>
                    <a:pt x="98" y="160"/>
                    <a:pt x="114" y="160"/>
                  </a:cubicBezTo>
                  <a:cubicBezTo>
                    <a:pt x="128" y="160"/>
                    <a:pt x="142" y="156"/>
                    <a:pt x="153" y="147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47" y="169"/>
                    <a:pt x="130" y="175"/>
                    <a:pt x="112" y="175"/>
                  </a:cubicBezTo>
                  <a:cubicBezTo>
                    <a:pt x="103" y="175"/>
                    <a:pt x="95" y="173"/>
                    <a:pt x="88" y="171"/>
                  </a:cubicBezTo>
                  <a:cubicBezTo>
                    <a:pt x="81" y="168"/>
                    <a:pt x="74" y="165"/>
                    <a:pt x="68" y="160"/>
                  </a:cubicBezTo>
                  <a:cubicBezTo>
                    <a:pt x="55" y="149"/>
                    <a:pt x="48" y="135"/>
                    <a:pt x="48" y="117"/>
                  </a:cubicBezTo>
                  <a:cubicBezTo>
                    <a:pt x="48" y="101"/>
                    <a:pt x="53" y="87"/>
                    <a:pt x="63" y="75"/>
                  </a:cubicBezTo>
                  <a:cubicBezTo>
                    <a:pt x="69" y="67"/>
                    <a:pt x="78" y="61"/>
                    <a:pt x="87" y="56"/>
                  </a:cubicBezTo>
                  <a:cubicBezTo>
                    <a:pt x="97" y="52"/>
                    <a:pt x="107" y="50"/>
                    <a:pt x="119" y="50"/>
                  </a:cubicBezTo>
                  <a:cubicBezTo>
                    <a:pt x="135" y="50"/>
                    <a:pt x="149" y="54"/>
                    <a:pt x="160" y="62"/>
                  </a:cubicBezTo>
                  <a:cubicBezTo>
                    <a:pt x="172" y="72"/>
                    <a:pt x="178" y="84"/>
                    <a:pt x="178" y="100"/>
                  </a:cubicBezTo>
                  <a:close/>
                  <a:moveTo>
                    <a:pt x="123" y="105"/>
                  </a:moveTo>
                  <a:cubicBezTo>
                    <a:pt x="123" y="102"/>
                    <a:pt x="122" y="100"/>
                    <a:pt x="120" y="98"/>
                  </a:cubicBezTo>
                  <a:cubicBezTo>
                    <a:pt x="118" y="96"/>
                    <a:pt x="116" y="96"/>
                    <a:pt x="114" y="96"/>
                  </a:cubicBezTo>
                  <a:cubicBezTo>
                    <a:pt x="109" y="96"/>
                    <a:pt x="104" y="99"/>
                    <a:pt x="101" y="105"/>
                  </a:cubicBezTo>
                  <a:cubicBezTo>
                    <a:pt x="99" y="111"/>
                    <a:pt x="98" y="116"/>
                    <a:pt x="98" y="122"/>
                  </a:cubicBezTo>
                  <a:cubicBezTo>
                    <a:pt x="98" y="129"/>
                    <a:pt x="100" y="132"/>
                    <a:pt x="105" y="132"/>
                  </a:cubicBezTo>
                  <a:cubicBezTo>
                    <a:pt x="109" y="132"/>
                    <a:pt x="112" y="131"/>
                    <a:pt x="115" y="128"/>
                  </a:cubicBezTo>
                  <a:cubicBezTo>
                    <a:pt x="117" y="126"/>
                    <a:pt x="119" y="122"/>
                    <a:pt x="120" y="118"/>
                  </a:cubicBezTo>
                  <a:cubicBezTo>
                    <a:pt x="123" y="105"/>
                    <a:pt x="123" y="105"/>
                    <a:pt x="123" y="1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89" name="Group 377"/>
          <p:cNvGrpSpPr/>
          <p:nvPr/>
        </p:nvGrpSpPr>
        <p:grpSpPr bwMode="auto">
          <a:xfrm>
            <a:off x="11233150" y="1995488"/>
            <a:ext cx="444500" cy="444500"/>
            <a:chOff x="0" y="0"/>
            <a:chExt cx="1570" cy="1570"/>
          </a:xfrm>
        </p:grpSpPr>
        <p:sp>
          <p:nvSpPr>
            <p:cNvPr id="39290" name="Oval 49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1" name="Freeform 50"/>
            <p:cNvSpPr>
              <a:spLocks noChangeArrowheads="1"/>
            </p:cNvSpPr>
            <p:nvPr/>
          </p:nvSpPr>
          <p:spPr bwMode="auto">
            <a:xfrm>
              <a:off x="380" y="350"/>
              <a:ext cx="1190" cy="1220"/>
            </a:xfrm>
            <a:custGeom>
              <a:avLst/>
              <a:gdLst>
                <a:gd name="T0" fmla="*/ 215 w 269"/>
                <a:gd name="T1" fmla="*/ 2 h 276"/>
                <a:gd name="T2" fmla="*/ 213 w 269"/>
                <a:gd name="T3" fmla="*/ 0 h 276"/>
                <a:gd name="T4" fmla="*/ 210 w 269"/>
                <a:gd name="T5" fmla="*/ 0 h 276"/>
                <a:gd name="T6" fmla="*/ 207 w 269"/>
                <a:gd name="T7" fmla="*/ 0 h 276"/>
                <a:gd name="T8" fmla="*/ 177 w 269"/>
                <a:gd name="T9" fmla="*/ 11 h 276"/>
                <a:gd name="T10" fmla="*/ 174 w 269"/>
                <a:gd name="T11" fmla="*/ 13 h 276"/>
                <a:gd name="T12" fmla="*/ 172 w 269"/>
                <a:gd name="T13" fmla="*/ 14 h 276"/>
                <a:gd name="T14" fmla="*/ 170 w 269"/>
                <a:gd name="T15" fmla="*/ 17 h 276"/>
                <a:gd name="T16" fmla="*/ 162 w 269"/>
                <a:gd name="T17" fmla="*/ 38 h 276"/>
                <a:gd name="T18" fmla="*/ 17 w 269"/>
                <a:gd name="T19" fmla="*/ 62 h 276"/>
                <a:gd name="T20" fmla="*/ 11 w 269"/>
                <a:gd name="T21" fmla="*/ 63 h 276"/>
                <a:gd name="T22" fmla="*/ 7 w 269"/>
                <a:gd name="T23" fmla="*/ 65 h 276"/>
                <a:gd name="T24" fmla="*/ 4 w 269"/>
                <a:gd name="T25" fmla="*/ 66 h 276"/>
                <a:gd name="T26" fmla="*/ 2 w 269"/>
                <a:gd name="T27" fmla="*/ 69 h 276"/>
                <a:gd name="T28" fmla="*/ 1 w 269"/>
                <a:gd name="T29" fmla="*/ 71 h 276"/>
                <a:gd name="T30" fmla="*/ 0 w 269"/>
                <a:gd name="T31" fmla="*/ 74 h 276"/>
                <a:gd name="T32" fmla="*/ 0 w 269"/>
                <a:gd name="T33" fmla="*/ 78 h 276"/>
                <a:gd name="T34" fmla="*/ 4 w 269"/>
                <a:gd name="T35" fmla="*/ 124 h 276"/>
                <a:gd name="T36" fmla="*/ 4 w 269"/>
                <a:gd name="T37" fmla="*/ 128 h 276"/>
                <a:gd name="T38" fmla="*/ 5 w 269"/>
                <a:gd name="T39" fmla="*/ 131 h 276"/>
                <a:gd name="T40" fmla="*/ 7 w 269"/>
                <a:gd name="T41" fmla="*/ 134 h 276"/>
                <a:gd name="T42" fmla="*/ 29 w 269"/>
                <a:gd name="T43" fmla="*/ 156 h 276"/>
                <a:gd name="T44" fmla="*/ 27 w 269"/>
                <a:gd name="T45" fmla="*/ 159 h 276"/>
                <a:gd name="T46" fmla="*/ 25 w 269"/>
                <a:gd name="T47" fmla="*/ 164 h 276"/>
                <a:gd name="T48" fmla="*/ 24 w 269"/>
                <a:gd name="T49" fmla="*/ 170 h 276"/>
                <a:gd name="T50" fmla="*/ 24 w 269"/>
                <a:gd name="T51" fmla="*/ 173 h 276"/>
                <a:gd name="T52" fmla="*/ 24 w 269"/>
                <a:gd name="T53" fmla="*/ 173 h 276"/>
                <a:gd name="T54" fmla="*/ 24 w 269"/>
                <a:gd name="T55" fmla="*/ 173 h 276"/>
                <a:gd name="T56" fmla="*/ 24 w 269"/>
                <a:gd name="T57" fmla="*/ 173 h 276"/>
                <a:gd name="T58" fmla="*/ 27 w 269"/>
                <a:gd name="T59" fmla="*/ 176 h 276"/>
                <a:gd name="T60" fmla="*/ 24 w 269"/>
                <a:gd name="T61" fmla="*/ 177 h 276"/>
                <a:gd name="T62" fmla="*/ 21 w 269"/>
                <a:gd name="T63" fmla="*/ 178 h 276"/>
                <a:gd name="T64" fmla="*/ 19 w 269"/>
                <a:gd name="T65" fmla="*/ 180 h 276"/>
                <a:gd name="T66" fmla="*/ 17 w 269"/>
                <a:gd name="T67" fmla="*/ 183 h 276"/>
                <a:gd name="T68" fmla="*/ 15 w 269"/>
                <a:gd name="T69" fmla="*/ 185 h 276"/>
                <a:gd name="T70" fmla="*/ 14 w 269"/>
                <a:gd name="T71" fmla="*/ 189 h 276"/>
                <a:gd name="T72" fmla="*/ 14 w 269"/>
                <a:gd name="T73" fmla="*/ 192 h 276"/>
                <a:gd name="T74" fmla="*/ 14 w 269"/>
                <a:gd name="T75" fmla="*/ 195 h 276"/>
                <a:gd name="T76" fmla="*/ 15 w 269"/>
                <a:gd name="T77" fmla="*/ 198 h 276"/>
                <a:gd name="T78" fmla="*/ 17 w 269"/>
                <a:gd name="T79" fmla="*/ 201 h 276"/>
                <a:gd name="T80" fmla="*/ 19 w 269"/>
                <a:gd name="T81" fmla="*/ 204 h 276"/>
                <a:gd name="T82" fmla="*/ 91 w 269"/>
                <a:gd name="T83" fmla="*/ 276 h 276"/>
                <a:gd name="T84" fmla="*/ 262 w 269"/>
                <a:gd name="T85" fmla="*/ 49 h 27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69"/>
                <a:gd name="T130" fmla="*/ 0 h 276"/>
                <a:gd name="T131" fmla="*/ 269 w 269"/>
                <a:gd name="T132" fmla="*/ 276 h 27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69" h="276">
                  <a:moveTo>
                    <a:pt x="262" y="49"/>
                  </a:moveTo>
                  <a:cubicBezTo>
                    <a:pt x="215" y="2"/>
                    <a:pt x="215" y="2"/>
                    <a:pt x="215" y="2"/>
                  </a:cubicBezTo>
                  <a:cubicBezTo>
                    <a:pt x="214" y="1"/>
                    <a:pt x="214" y="1"/>
                    <a:pt x="214" y="1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7"/>
                    <a:pt x="170" y="17"/>
                    <a:pt x="170" y="17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2" y="38"/>
                    <a:pt x="162" y="38"/>
                    <a:pt x="162" y="38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31"/>
                    <a:pt x="5" y="131"/>
                    <a:pt x="5" y="131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7" y="159"/>
                    <a:pt x="27" y="159"/>
                    <a:pt x="27" y="159"/>
                  </a:cubicBezTo>
                  <a:cubicBezTo>
                    <a:pt x="26" y="162"/>
                    <a:pt x="26" y="162"/>
                    <a:pt x="26" y="162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7" y="183"/>
                    <a:pt x="17" y="183"/>
                    <a:pt x="17" y="183"/>
                  </a:cubicBezTo>
                  <a:cubicBezTo>
                    <a:pt x="16" y="184"/>
                    <a:pt x="16" y="184"/>
                    <a:pt x="16" y="184"/>
                  </a:cubicBezTo>
                  <a:cubicBezTo>
                    <a:pt x="15" y="185"/>
                    <a:pt x="15" y="185"/>
                    <a:pt x="15" y="185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4" y="189"/>
                    <a:pt x="14" y="189"/>
                    <a:pt x="14" y="189"/>
                  </a:cubicBezTo>
                  <a:cubicBezTo>
                    <a:pt x="14" y="190"/>
                    <a:pt x="14" y="190"/>
                    <a:pt x="14" y="190"/>
                  </a:cubicBezTo>
                  <a:cubicBezTo>
                    <a:pt x="14" y="192"/>
                    <a:pt x="14" y="192"/>
                    <a:pt x="14" y="192"/>
                  </a:cubicBezTo>
                  <a:cubicBezTo>
                    <a:pt x="14" y="194"/>
                    <a:pt x="14" y="194"/>
                    <a:pt x="14" y="194"/>
                  </a:cubicBezTo>
                  <a:cubicBezTo>
                    <a:pt x="14" y="195"/>
                    <a:pt x="14" y="195"/>
                    <a:pt x="14" y="195"/>
                  </a:cubicBezTo>
                  <a:cubicBezTo>
                    <a:pt x="15" y="197"/>
                    <a:pt x="15" y="197"/>
                    <a:pt x="15" y="197"/>
                  </a:cubicBezTo>
                  <a:cubicBezTo>
                    <a:pt x="15" y="198"/>
                    <a:pt x="15" y="198"/>
                    <a:pt x="15" y="198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17" y="201"/>
                    <a:pt x="17" y="201"/>
                    <a:pt x="17" y="201"/>
                  </a:cubicBezTo>
                  <a:cubicBezTo>
                    <a:pt x="18" y="202"/>
                    <a:pt x="18" y="202"/>
                    <a:pt x="18" y="202"/>
                  </a:cubicBezTo>
                  <a:cubicBezTo>
                    <a:pt x="19" y="204"/>
                    <a:pt x="19" y="204"/>
                    <a:pt x="19" y="20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189" y="276"/>
                    <a:pt x="269" y="197"/>
                    <a:pt x="269" y="99"/>
                  </a:cubicBezTo>
                  <a:cubicBezTo>
                    <a:pt x="269" y="81"/>
                    <a:pt x="266" y="65"/>
                    <a:pt x="262" y="49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2" name="Freeform 68"/>
            <p:cNvSpPr>
              <a:spLocks noEditPoints="1" noChangeArrowheads="1"/>
            </p:cNvSpPr>
            <p:nvPr/>
          </p:nvSpPr>
          <p:spPr bwMode="auto">
            <a:xfrm>
              <a:off x="375" y="338"/>
              <a:ext cx="983" cy="932"/>
            </a:xfrm>
            <a:custGeom>
              <a:avLst/>
              <a:gdLst>
                <a:gd name="T0" fmla="*/ 104 w 222"/>
                <a:gd name="T1" fmla="*/ 148 h 211"/>
                <a:gd name="T2" fmla="*/ 132 w 222"/>
                <a:gd name="T3" fmla="*/ 175 h 211"/>
                <a:gd name="T4" fmla="*/ 126 w 222"/>
                <a:gd name="T5" fmla="*/ 175 h 211"/>
                <a:gd name="T6" fmla="*/ 120 w 222"/>
                <a:gd name="T7" fmla="*/ 175 h 211"/>
                <a:gd name="T8" fmla="*/ 104 w 222"/>
                <a:gd name="T9" fmla="*/ 160 h 211"/>
                <a:gd name="T10" fmla="*/ 37 w 222"/>
                <a:gd name="T11" fmla="*/ 175 h 211"/>
                <a:gd name="T12" fmla="*/ 37 w 222"/>
                <a:gd name="T13" fmla="*/ 176 h 211"/>
                <a:gd name="T14" fmla="*/ 25 w 222"/>
                <a:gd name="T15" fmla="*/ 176 h 211"/>
                <a:gd name="T16" fmla="*/ 25 w 222"/>
                <a:gd name="T17" fmla="*/ 175 h 211"/>
                <a:gd name="T18" fmla="*/ 1 w 222"/>
                <a:gd name="T19" fmla="*/ 84 h 211"/>
                <a:gd name="T20" fmla="*/ 22 w 222"/>
                <a:gd name="T21" fmla="*/ 142 h 211"/>
                <a:gd name="T22" fmla="*/ 146 w 222"/>
                <a:gd name="T23" fmla="*/ 130 h 211"/>
                <a:gd name="T24" fmla="*/ 191 w 222"/>
                <a:gd name="T25" fmla="*/ 25 h 211"/>
                <a:gd name="T26" fmla="*/ 208 w 222"/>
                <a:gd name="T27" fmla="*/ 3 h 211"/>
                <a:gd name="T28" fmla="*/ 170 w 222"/>
                <a:gd name="T29" fmla="*/ 22 h 211"/>
                <a:gd name="T30" fmla="*/ 21 w 222"/>
                <a:gd name="T31" fmla="*/ 64 h 211"/>
                <a:gd name="T32" fmla="*/ 16 w 222"/>
                <a:gd name="T33" fmla="*/ 112 h 211"/>
                <a:gd name="T34" fmla="*/ 29 w 222"/>
                <a:gd name="T35" fmla="*/ 130 h 211"/>
                <a:gd name="T36" fmla="*/ 17 w 222"/>
                <a:gd name="T37" fmla="*/ 124 h 211"/>
                <a:gd name="T38" fmla="*/ 42 w 222"/>
                <a:gd name="T39" fmla="*/ 110 h 211"/>
                <a:gd name="T40" fmla="*/ 57 w 222"/>
                <a:gd name="T41" fmla="*/ 130 h 211"/>
                <a:gd name="T42" fmla="*/ 42 w 222"/>
                <a:gd name="T43" fmla="*/ 110 h 211"/>
                <a:gd name="T44" fmla="*/ 85 w 222"/>
                <a:gd name="T45" fmla="*/ 105 h 211"/>
                <a:gd name="T46" fmla="*/ 71 w 222"/>
                <a:gd name="T47" fmla="*/ 130 h 211"/>
                <a:gd name="T48" fmla="*/ 99 w 222"/>
                <a:gd name="T49" fmla="*/ 104 h 211"/>
                <a:gd name="T50" fmla="*/ 108 w 222"/>
                <a:gd name="T51" fmla="*/ 130 h 211"/>
                <a:gd name="T52" fmla="*/ 99 w 222"/>
                <a:gd name="T53" fmla="*/ 104 h 211"/>
                <a:gd name="T54" fmla="*/ 143 w 222"/>
                <a:gd name="T55" fmla="*/ 100 h 211"/>
                <a:gd name="T56" fmla="*/ 123 w 222"/>
                <a:gd name="T57" fmla="*/ 130 h 211"/>
                <a:gd name="T58" fmla="*/ 128 w 222"/>
                <a:gd name="T59" fmla="*/ 101 h 211"/>
                <a:gd name="T60" fmla="*/ 131 w 222"/>
                <a:gd name="T61" fmla="*/ 88 h 211"/>
                <a:gd name="T62" fmla="*/ 159 w 222"/>
                <a:gd name="T63" fmla="*/ 54 h 211"/>
                <a:gd name="T64" fmla="*/ 117 w 222"/>
                <a:gd name="T65" fmla="*/ 89 h 211"/>
                <a:gd name="T66" fmla="*/ 103 w 222"/>
                <a:gd name="T67" fmla="*/ 63 h 211"/>
                <a:gd name="T68" fmla="*/ 117 w 222"/>
                <a:gd name="T69" fmla="*/ 89 h 211"/>
                <a:gd name="T70" fmla="*/ 71 w 222"/>
                <a:gd name="T71" fmla="*/ 93 h 211"/>
                <a:gd name="T72" fmla="*/ 89 w 222"/>
                <a:gd name="T73" fmla="*/ 65 h 211"/>
                <a:gd name="T74" fmla="*/ 57 w 222"/>
                <a:gd name="T75" fmla="*/ 95 h 211"/>
                <a:gd name="T76" fmla="*/ 41 w 222"/>
                <a:gd name="T77" fmla="*/ 73 h 211"/>
                <a:gd name="T78" fmla="*/ 57 w 222"/>
                <a:gd name="T79" fmla="*/ 95 h 211"/>
                <a:gd name="T80" fmla="*/ 15 w 222"/>
                <a:gd name="T81" fmla="*/ 99 h 211"/>
                <a:gd name="T82" fmla="*/ 25 w 222"/>
                <a:gd name="T83" fmla="*/ 76 h 211"/>
                <a:gd name="T84" fmla="*/ 28 w 222"/>
                <a:gd name="T85" fmla="*/ 97 h 211"/>
                <a:gd name="T86" fmla="*/ 142 w 222"/>
                <a:gd name="T87" fmla="*/ 195 h 211"/>
                <a:gd name="T88" fmla="*/ 109 w 222"/>
                <a:gd name="T89" fmla="*/ 195 h 211"/>
                <a:gd name="T90" fmla="*/ 126 w 222"/>
                <a:gd name="T91" fmla="*/ 188 h 211"/>
                <a:gd name="T92" fmla="*/ 126 w 222"/>
                <a:gd name="T93" fmla="*/ 202 h 211"/>
                <a:gd name="T94" fmla="*/ 126 w 222"/>
                <a:gd name="T95" fmla="*/ 188 h 211"/>
                <a:gd name="T96" fmla="*/ 48 w 222"/>
                <a:gd name="T97" fmla="*/ 195 h 211"/>
                <a:gd name="T98" fmla="*/ 15 w 222"/>
                <a:gd name="T99" fmla="*/ 195 h 211"/>
                <a:gd name="T100" fmla="*/ 31 w 222"/>
                <a:gd name="T101" fmla="*/ 188 h 211"/>
                <a:gd name="T102" fmla="*/ 31 w 222"/>
                <a:gd name="T103" fmla="*/ 202 h 211"/>
                <a:gd name="T104" fmla="*/ 31 w 222"/>
                <a:gd name="T105" fmla="*/ 188 h 21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211"/>
                <a:gd name="T161" fmla="*/ 222 w 222"/>
                <a:gd name="T162" fmla="*/ 211 h 21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211">
                  <a:moveTo>
                    <a:pt x="53" y="148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9" y="148"/>
                    <a:pt x="132" y="160"/>
                    <a:pt x="132" y="175"/>
                  </a:cubicBezTo>
                  <a:cubicBezTo>
                    <a:pt x="132" y="175"/>
                    <a:pt x="132" y="175"/>
                    <a:pt x="132" y="175"/>
                  </a:cubicBezTo>
                  <a:cubicBezTo>
                    <a:pt x="132" y="176"/>
                    <a:pt x="132" y="176"/>
                    <a:pt x="132" y="176"/>
                  </a:cubicBezTo>
                  <a:cubicBezTo>
                    <a:pt x="130" y="176"/>
                    <a:pt x="128" y="175"/>
                    <a:pt x="126" y="175"/>
                  </a:cubicBezTo>
                  <a:cubicBezTo>
                    <a:pt x="123" y="175"/>
                    <a:pt x="121" y="176"/>
                    <a:pt x="120" y="176"/>
                  </a:cubicBezTo>
                  <a:cubicBezTo>
                    <a:pt x="120" y="176"/>
                    <a:pt x="120" y="176"/>
                    <a:pt x="120" y="175"/>
                  </a:cubicBezTo>
                  <a:cubicBezTo>
                    <a:pt x="120" y="175"/>
                    <a:pt x="120" y="175"/>
                    <a:pt x="120" y="175"/>
                  </a:cubicBezTo>
                  <a:cubicBezTo>
                    <a:pt x="120" y="167"/>
                    <a:pt x="113" y="160"/>
                    <a:pt x="104" y="160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44" y="160"/>
                    <a:pt x="37" y="167"/>
                    <a:pt x="37" y="175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5" y="176"/>
                    <a:pt x="33" y="175"/>
                    <a:pt x="31" y="175"/>
                  </a:cubicBezTo>
                  <a:cubicBezTo>
                    <a:pt x="29" y="175"/>
                    <a:pt x="27" y="176"/>
                    <a:pt x="25" y="176"/>
                  </a:cubicBezTo>
                  <a:cubicBezTo>
                    <a:pt x="25" y="176"/>
                    <a:pt x="25" y="176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60"/>
                    <a:pt x="38" y="148"/>
                    <a:pt x="53" y="148"/>
                  </a:cubicBezTo>
                  <a:close/>
                  <a:moveTo>
                    <a:pt x="1" y="84"/>
                  </a:moveTo>
                  <a:cubicBezTo>
                    <a:pt x="5" y="127"/>
                    <a:pt x="5" y="127"/>
                    <a:pt x="5" y="127"/>
                  </a:cubicBezTo>
                  <a:cubicBezTo>
                    <a:pt x="6" y="139"/>
                    <a:pt x="10" y="142"/>
                    <a:pt x="22" y="142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39" y="142"/>
                    <a:pt x="142" y="141"/>
                    <a:pt x="146" y="130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3" y="29"/>
                    <a:pt x="184" y="28"/>
                    <a:pt x="191" y="25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22" y="13"/>
                    <a:pt x="216" y="0"/>
                    <a:pt x="208" y="3"/>
                  </a:cubicBezTo>
                  <a:cubicBezTo>
                    <a:pt x="180" y="14"/>
                    <a:pt x="180" y="14"/>
                    <a:pt x="180" y="14"/>
                  </a:cubicBezTo>
                  <a:cubicBezTo>
                    <a:pt x="175" y="16"/>
                    <a:pt x="172" y="16"/>
                    <a:pt x="170" y="22"/>
                  </a:cubicBezTo>
                  <a:cubicBezTo>
                    <a:pt x="163" y="41"/>
                    <a:pt x="163" y="41"/>
                    <a:pt x="163" y="41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3" y="67"/>
                    <a:pt x="0" y="71"/>
                    <a:pt x="1" y="84"/>
                  </a:cubicBezTo>
                  <a:close/>
                  <a:moveTo>
                    <a:pt x="16" y="112"/>
                  </a:moveTo>
                  <a:cubicBezTo>
                    <a:pt x="28" y="111"/>
                    <a:pt x="28" y="111"/>
                    <a:pt x="28" y="111"/>
                  </a:cubicBezTo>
                  <a:cubicBezTo>
                    <a:pt x="29" y="130"/>
                    <a:pt x="29" y="130"/>
                    <a:pt x="29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18" y="130"/>
                    <a:pt x="17" y="129"/>
                    <a:pt x="17" y="124"/>
                  </a:cubicBezTo>
                  <a:cubicBezTo>
                    <a:pt x="16" y="112"/>
                    <a:pt x="16" y="112"/>
                    <a:pt x="16" y="112"/>
                  </a:cubicBezTo>
                  <a:close/>
                  <a:moveTo>
                    <a:pt x="42" y="110"/>
                  </a:moveTo>
                  <a:cubicBezTo>
                    <a:pt x="57" y="108"/>
                    <a:pt x="57" y="108"/>
                    <a:pt x="57" y="108"/>
                  </a:cubicBezTo>
                  <a:cubicBezTo>
                    <a:pt x="57" y="130"/>
                    <a:pt x="57" y="130"/>
                    <a:pt x="57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2" y="110"/>
                    <a:pt x="42" y="110"/>
                    <a:pt x="42" y="110"/>
                  </a:cubicBezTo>
                  <a:close/>
                  <a:moveTo>
                    <a:pt x="71" y="107"/>
                  </a:moveTo>
                  <a:cubicBezTo>
                    <a:pt x="85" y="105"/>
                    <a:pt x="85" y="105"/>
                    <a:pt x="85" y="105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1" y="107"/>
                    <a:pt x="71" y="107"/>
                    <a:pt x="71" y="107"/>
                  </a:cubicBezTo>
                  <a:close/>
                  <a:moveTo>
                    <a:pt x="99" y="104"/>
                  </a:moveTo>
                  <a:cubicBezTo>
                    <a:pt x="114" y="103"/>
                    <a:pt x="114" y="103"/>
                    <a:pt x="114" y="103"/>
                  </a:cubicBezTo>
                  <a:cubicBezTo>
                    <a:pt x="108" y="130"/>
                    <a:pt x="108" y="130"/>
                    <a:pt x="108" y="130"/>
                  </a:cubicBezTo>
                  <a:cubicBezTo>
                    <a:pt x="97" y="130"/>
                    <a:pt x="97" y="130"/>
                    <a:pt x="97" y="130"/>
                  </a:cubicBezTo>
                  <a:cubicBezTo>
                    <a:pt x="99" y="104"/>
                    <a:pt x="99" y="104"/>
                    <a:pt x="99" y="104"/>
                  </a:cubicBezTo>
                  <a:close/>
                  <a:moveTo>
                    <a:pt x="128" y="101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2" y="129"/>
                    <a:pt x="132" y="130"/>
                    <a:pt x="123" y="130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8" y="101"/>
                    <a:pt x="128" y="101"/>
                    <a:pt x="128" y="101"/>
                  </a:cubicBezTo>
                  <a:close/>
                  <a:moveTo>
                    <a:pt x="148" y="86"/>
                  </a:moveTo>
                  <a:cubicBezTo>
                    <a:pt x="131" y="88"/>
                    <a:pt x="131" y="88"/>
                    <a:pt x="131" y="88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59" y="54"/>
                    <a:pt x="159" y="54"/>
                    <a:pt x="159" y="54"/>
                  </a:cubicBezTo>
                  <a:cubicBezTo>
                    <a:pt x="148" y="86"/>
                    <a:pt x="148" y="86"/>
                    <a:pt x="148" y="86"/>
                  </a:cubicBezTo>
                  <a:close/>
                  <a:moveTo>
                    <a:pt x="117" y="89"/>
                  </a:moveTo>
                  <a:cubicBezTo>
                    <a:pt x="100" y="91"/>
                    <a:pt x="100" y="91"/>
                    <a:pt x="100" y="91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17" y="89"/>
                    <a:pt x="117" y="89"/>
                    <a:pt x="117" y="89"/>
                  </a:cubicBezTo>
                  <a:close/>
                  <a:moveTo>
                    <a:pt x="86" y="92"/>
                  </a:moveTo>
                  <a:cubicBezTo>
                    <a:pt x="71" y="93"/>
                    <a:pt x="71" y="93"/>
                    <a:pt x="71" y="93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6" y="92"/>
                    <a:pt x="86" y="92"/>
                    <a:pt x="86" y="92"/>
                  </a:cubicBezTo>
                  <a:close/>
                  <a:moveTo>
                    <a:pt x="57" y="95"/>
                  </a:moveTo>
                  <a:cubicBezTo>
                    <a:pt x="42" y="96"/>
                    <a:pt x="42" y="96"/>
                    <a:pt x="42" y="96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7" y="95"/>
                    <a:pt x="57" y="95"/>
                    <a:pt x="57" y="95"/>
                  </a:cubicBezTo>
                  <a:close/>
                  <a:moveTo>
                    <a:pt x="28" y="97"/>
                  </a:moveTo>
                  <a:cubicBezTo>
                    <a:pt x="15" y="99"/>
                    <a:pt x="15" y="99"/>
                    <a:pt x="15" y="99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3" y="80"/>
                    <a:pt x="15" y="77"/>
                    <a:pt x="25" y="7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97"/>
                    <a:pt x="28" y="97"/>
                    <a:pt x="28" y="97"/>
                  </a:cubicBezTo>
                  <a:close/>
                  <a:moveTo>
                    <a:pt x="126" y="178"/>
                  </a:moveTo>
                  <a:cubicBezTo>
                    <a:pt x="135" y="178"/>
                    <a:pt x="142" y="186"/>
                    <a:pt x="142" y="195"/>
                  </a:cubicBezTo>
                  <a:cubicBezTo>
                    <a:pt x="142" y="204"/>
                    <a:pt x="135" y="211"/>
                    <a:pt x="126" y="211"/>
                  </a:cubicBezTo>
                  <a:cubicBezTo>
                    <a:pt x="116" y="211"/>
                    <a:pt x="109" y="204"/>
                    <a:pt x="109" y="195"/>
                  </a:cubicBezTo>
                  <a:cubicBezTo>
                    <a:pt x="109" y="186"/>
                    <a:pt x="116" y="178"/>
                    <a:pt x="126" y="178"/>
                  </a:cubicBezTo>
                  <a:close/>
                  <a:moveTo>
                    <a:pt x="126" y="188"/>
                  </a:moveTo>
                  <a:cubicBezTo>
                    <a:pt x="129" y="188"/>
                    <a:pt x="133" y="191"/>
                    <a:pt x="133" y="195"/>
                  </a:cubicBezTo>
                  <a:cubicBezTo>
                    <a:pt x="133" y="199"/>
                    <a:pt x="129" y="202"/>
                    <a:pt x="126" y="202"/>
                  </a:cubicBezTo>
                  <a:cubicBezTo>
                    <a:pt x="122" y="202"/>
                    <a:pt x="118" y="199"/>
                    <a:pt x="118" y="195"/>
                  </a:cubicBezTo>
                  <a:cubicBezTo>
                    <a:pt x="118" y="191"/>
                    <a:pt x="122" y="188"/>
                    <a:pt x="126" y="188"/>
                  </a:cubicBezTo>
                  <a:close/>
                  <a:moveTo>
                    <a:pt x="31" y="178"/>
                  </a:moveTo>
                  <a:cubicBezTo>
                    <a:pt x="40" y="178"/>
                    <a:pt x="48" y="186"/>
                    <a:pt x="48" y="195"/>
                  </a:cubicBezTo>
                  <a:cubicBezTo>
                    <a:pt x="48" y="204"/>
                    <a:pt x="40" y="211"/>
                    <a:pt x="31" y="211"/>
                  </a:cubicBezTo>
                  <a:cubicBezTo>
                    <a:pt x="22" y="211"/>
                    <a:pt x="15" y="204"/>
                    <a:pt x="15" y="195"/>
                  </a:cubicBezTo>
                  <a:cubicBezTo>
                    <a:pt x="15" y="186"/>
                    <a:pt x="22" y="178"/>
                    <a:pt x="31" y="178"/>
                  </a:cubicBezTo>
                  <a:close/>
                  <a:moveTo>
                    <a:pt x="31" y="188"/>
                  </a:moveTo>
                  <a:cubicBezTo>
                    <a:pt x="35" y="188"/>
                    <a:pt x="38" y="191"/>
                    <a:pt x="38" y="195"/>
                  </a:cubicBezTo>
                  <a:cubicBezTo>
                    <a:pt x="38" y="199"/>
                    <a:pt x="35" y="202"/>
                    <a:pt x="31" y="202"/>
                  </a:cubicBezTo>
                  <a:cubicBezTo>
                    <a:pt x="27" y="202"/>
                    <a:pt x="24" y="199"/>
                    <a:pt x="24" y="195"/>
                  </a:cubicBezTo>
                  <a:cubicBezTo>
                    <a:pt x="24" y="191"/>
                    <a:pt x="27" y="188"/>
                    <a:pt x="31" y="1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93" name="Group 381"/>
          <p:cNvGrpSpPr/>
          <p:nvPr/>
        </p:nvGrpSpPr>
        <p:grpSpPr bwMode="auto">
          <a:xfrm>
            <a:off x="10045700" y="5421313"/>
            <a:ext cx="444500" cy="444500"/>
            <a:chOff x="0" y="0"/>
            <a:chExt cx="1571" cy="1570"/>
          </a:xfrm>
        </p:grpSpPr>
        <p:sp>
          <p:nvSpPr>
            <p:cNvPr id="39294" name="Oval 11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5" name="Freeform 12"/>
            <p:cNvSpPr>
              <a:spLocks noChangeArrowheads="1"/>
            </p:cNvSpPr>
            <p:nvPr/>
          </p:nvSpPr>
          <p:spPr bwMode="auto">
            <a:xfrm>
              <a:off x="223" y="278"/>
              <a:ext cx="1348" cy="1292"/>
            </a:xfrm>
            <a:custGeom>
              <a:avLst/>
              <a:gdLst>
                <a:gd name="T0" fmla="*/ 201 w 305"/>
                <a:gd name="T1" fmla="*/ 15 h 292"/>
                <a:gd name="T2" fmla="*/ 200 w 305"/>
                <a:gd name="T3" fmla="*/ 15 h 292"/>
                <a:gd name="T4" fmla="*/ 198 w 305"/>
                <a:gd name="T5" fmla="*/ 18 h 292"/>
                <a:gd name="T6" fmla="*/ 180 w 305"/>
                <a:gd name="T7" fmla="*/ 1 h 292"/>
                <a:gd name="T8" fmla="*/ 178 w 305"/>
                <a:gd name="T9" fmla="*/ 0 h 292"/>
                <a:gd name="T10" fmla="*/ 175 w 305"/>
                <a:gd name="T11" fmla="*/ 0 h 292"/>
                <a:gd name="T12" fmla="*/ 171 w 305"/>
                <a:gd name="T13" fmla="*/ 1 h 292"/>
                <a:gd name="T14" fmla="*/ 168 w 305"/>
                <a:gd name="T15" fmla="*/ 2 h 292"/>
                <a:gd name="T16" fmla="*/ 164 w 305"/>
                <a:gd name="T17" fmla="*/ 4 h 292"/>
                <a:gd name="T18" fmla="*/ 161 w 305"/>
                <a:gd name="T19" fmla="*/ 6 h 292"/>
                <a:gd name="T20" fmla="*/ 158 w 305"/>
                <a:gd name="T21" fmla="*/ 9 h 292"/>
                <a:gd name="T22" fmla="*/ 155 w 305"/>
                <a:gd name="T23" fmla="*/ 12 h 292"/>
                <a:gd name="T24" fmla="*/ 154 w 305"/>
                <a:gd name="T25" fmla="*/ 15 h 292"/>
                <a:gd name="T26" fmla="*/ 153 w 305"/>
                <a:gd name="T27" fmla="*/ 18 h 292"/>
                <a:gd name="T28" fmla="*/ 152 w 305"/>
                <a:gd name="T29" fmla="*/ 21 h 292"/>
                <a:gd name="T30" fmla="*/ 151 w 305"/>
                <a:gd name="T31" fmla="*/ 24 h 292"/>
                <a:gd name="T32" fmla="*/ 150 w 305"/>
                <a:gd name="T33" fmla="*/ 28 h 292"/>
                <a:gd name="T34" fmla="*/ 148 w 305"/>
                <a:gd name="T35" fmla="*/ 33 h 292"/>
                <a:gd name="T36" fmla="*/ 145 w 305"/>
                <a:gd name="T37" fmla="*/ 36 h 292"/>
                <a:gd name="T38" fmla="*/ 143 w 305"/>
                <a:gd name="T39" fmla="*/ 40 h 292"/>
                <a:gd name="T40" fmla="*/ 140 w 305"/>
                <a:gd name="T41" fmla="*/ 43 h 292"/>
                <a:gd name="T42" fmla="*/ 136 w 305"/>
                <a:gd name="T43" fmla="*/ 46 h 292"/>
                <a:gd name="T44" fmla="*/ 31 w 305"/>
                <a:gd name="T45" fmla="*/ 126 h 292"/>
                <a:gd name="T46" fmla="*/ 28 w 305"/>
                <a:gd name="T47" fmla="*/ 125 h 292"/>
                <a:gd name="T48" fmla="*/ 24 w 305"/>
                <a:gd name="T49" fmla="*/ 125 h 292"/>
                <a:gd name="T50" fmla="*/ 20 w 305"/>
                <a:gd name="T51" fmla="*/ 126 h 292"/>
                <a:gd name="T52" fmla="*/ 16 w 305"/>
                <a:gd name="T53" fmla="*/ 128 h 292"/>
                <a:gd name="T54" fmla="*/ 12 w 305"/>
                <a:gd name="T55" fmla="*/ 131 h 292"/>
                <a:gd name="T56" fmla="*/ 9 w 305"/>
                <a:gd name="T57" fmla="*/ 136 h 292"/>
                <a:gd name="T58" fmla="*/ 7 w 305"/>
                <a:gd name="T59" fmla="*/ 141 h 292"/>
                <a:gd name="T60" fmla="*/ 7 w 305"/>
                <a:gd name="T61" fmla="*/ 147 h 292"/>
                <a:gd name="T62" fmla="*/ 8 w 305"/>
                <a:gd name="T63" fmla="*/ 153 h 292"/>
                <a:gd name="T64" fmla="*/ 11 w 305"/>
                <a:gd name="T65" fmla="*/ 158 h 292"/>
                <a:gd name="T66" fmla="*/ 34 w 305"/>
                <a:gd name="T67" fmla="*/ 182 h 292"/>
                <a:gd name="T68" fmla="*/ 30 w 305"/>
                <a:gd name="T69" fmla="*/ 180 h 292"/>
                <a:gd name="T70" fmla="*/ 25 w 305"/>
                <a:gd name="T71" fmla="*/ 180 h 292"/>
                <a:gd name="T72" fmla="*/ 21 w 305"/>
                <a:gd name="T73" fmla="*/ 180 h 292"/>
                <a:gd name="T74" fmla="*/ 16 w 305"/>
                <a:gd name="T75" fmla="*/ 181 h 292"/>
                <a:gd name="T76" fmla="*/ 11 w 305"/>
                <a:gd name="T77" fmla="*/ 184 h 292"/>
                <a:gd name="T78" fmla="*/ 6 w 305"/>
                <a:gd name="T79" fmla="*/ 188 h 292"/>
                <a:gd name="T80" fmla="*/ 2 w 305"/>
                <a:gd name="T81" fmla="*/ 194 h 292"/>
                <a:gd name="T82" fmla="*/ 0 w 305"/>
                <a:gd name="T83" fmla="*/ 201 h 292"/>
                <a:gd name="T84" fmla="*/ 0 w 305"/>
                <a:gd name="T85" fmla="*/ 208 h 292"/>
                <a:gd name="T86" fmla="*/ 2 w 305"/>
                <a:gd name="T87" fmla="*/ 215 h 292"/>
                <a:gd name="T88" fmla="*/ 6 w 305"/>
                <a:gd name="T89" fmla="*/ 221 h 292"/>
                <a:gd name="T90" fmla="*/ 305 w 305"/>
                <a:gd name="T91" fmla="*/ 118 h 29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05"/>
                <a:gd name="T139" fmla="*/ 0 h 292"/>
                <a:gd name="T140" fmla="*/ 305 w 305"/>
                <a:gd name="T141" fmla="*/ 292 h 29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05" h="292">
                  <a:moveTo>
                    <a:pt x="305" y="118"/>
                  </a:moveTo>
                  <a:cubicBezTo>
                    <a:pt x="201" y="15"/>
                    <a:pt x="201" y="15"/>
                    <a:pt x="201" y="15"/>
                  </a:cubicBezTo>
                  <a:cubicBezTo>
                    <a:pt x="201" y="15"/>
                    <a:pt x="201" y="15"/>
                    <a:pt x="201" y="15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199" y="16"/>
                    <a:pt x="199" y="16"/>
                    <a:pt x="199" y="16"/>
                  </a:cubicBezTo>
                  <a:cubicBezTo>
                    <a:pt x="198" y="17"/>
                    <a:pt x="198" y="17"/>
                    <a:pt x="198" y="17"/>
                  </a:cubicBezTo>
                  <a:cubicBezTo>
                    <a:pt x="198" y="18"/>
                    <a:pt x="198" y="18"/>
                    <a:pt x="198" y="18"/>
                  </a:cubicBezTo>
                  <a:cubicBezTo>
                    <a:pt x="197" y="18"/>
                    <a:pt x="197" y="18"/>
                    <a:pt x="197" y="18"/>
                  </a:cubicBezTo>
                  <a:cubicBezTo>
                    <a:pt x="197" y="18"/>
                    <a:pt x="197" y="18"/>
                    <a:pt x="197" y="18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9" y="1"/>
                    <a:pt x="179" y="1"/>
                    <a:pt x="179" y="1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3" y="1"/>
                    <a:pt x="173" y="1"/>
                    <a:pt x="173" y="1"/>
                  </a:cubicBezTo>
                  <a:cubicBezTo>
                    <a:pt x="171" y="1"/>
                    <a:pt x="171" y="1"/>
                    <a:pt x="171" y="1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67" y="3"/>
                    <a:pt x="167" y="3"/>
                    <a:pt x="167" y="3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4" y="4"/>
                    <a:pt x="164" y="4"/>
                    <a:pt x="164" y="4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9"/>
                    <a:pt x="158" y="9"/>
                    <a:pt x="158" y="9"/>
                  </a:cubicBezTo>
                  <a:cubicBezTo>
                    <a:pt x="157" y="10"/>
                    <a:pt x="157" y="10"/>
                    <a:pt x="157" y="10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5" y="12"/>
                    <a:pt x="155" y="12"/>
                    <a:pt x="155" y="12"/>
                  </a:cubicBezTo>
                  <a:cubicBezTo>
                    <a:pt x="155" y="13"/>
                    <a:pt x="155" y="13"/>
                    <a:pt x="155" y="13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3" y="18"/>
                    <a:pt x="153" y="18"/>
                    <a:pt x="153" y="18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2" y="20"/>
                    <a:pt x="152" y="20"/>
                    <a:pt x="152" y="20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50" y="28"/>
                    <a:pt x="150" y="28"/>
                    <a:pt x="150" y="28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4"/>
                    <a:pt x="147" y="34"/>
                    <a:pt x="147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1" y="42"/>
                    <a:pt x="141" y="42"/>
                    <a:pt x="141" y="42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7" y="45"/>
                    <a:pt x="137" y="45"/>
                    <a:pt x="137" y="45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8" y="125"/>
                    <a:pt x="28" y="125"/>
                    <a:pt x="28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5" y="125"/>
                    <a:pt x="25" y="125"/>
                    <a:pt x="25" y="125"/>
                  </a:cubicBezTo>
                  <a:cubicBezTo>
                    <a:pt x="24" y="125"/>
                    <a:pt x="24" y="125"/>
                    <a:pt x="24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4" y="180"/>
                    <a:pt x="24" y="180"/>
                    <a:pt x="24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6" y="181"/>
                    <a:pt x="16" y="181"/>
                    <a:pt x="16" y="181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6" y="188"/>
                    <a:pt x="6" y="188"/>
                    <a:pt x="6" y="188"/>
                  </a:cubicBezTo>
                  <a:cubicBezTo>
                    <a:pt x="5" y="190"/>
                    <a:pt x="5" y="190"/>
                    <a:pt x="5" y="190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2" y="194"/>
                    <a:pt x="2" y="194"/>
                    <a:pt x="2" y="194"/>
                  </a:cubicBezTo>
                  <a:cubicBezTo>
                    <a:pt x="1" y="196"/>
                    <a:pt x="1" y="196"/>
                    <a:pt x="1" y="196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2" y="215"/>
                    <a:pt x="2" y="215"/>
                    <a:pt x="2" y="215"/>
                  </a:cubicBezTo>
                  <a:cubicBezTo>
                    <a:pt x="3" y="217"/>
                    <a:pt x="3" y="217"/>
                    <a:pt x="3" y="217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6" y="221"/>
                    <a:pt x="6" y="221"/>
                    <a:pt x="6" y="221"/>
                  </a:cubicBezTo>
                  <a:cubicBezTo>
                    <a:pt x="65" y="280"/>
                    <a:pt x="65" y="280"/>
                    <a:pt x="65" y="280"/>
                  </a:cubicBezTo>
                  <a:cubicBezTo>
                    <a:pt x="84" y="288"/>
                    <a:pt x="106" y="292"/>
                    <a:pt x="128" y="292"/>
                  </a:cubicBezTo>
                  <a:cubicBezTo>
                    <a:pt x="224" y="292"/>
                    <a:pt x="303" y="214"/>
                    <a:pt x="305" y="118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6" name="Freeform 71"/>
            <p:cNvSpPr>
              <a:spLocks noEditPoints="1" noChangeArrowheads="1"/>
            </p:cNvSpPr>
            <p:nvPr/>
          </p:nvSpPr>
          <p:spPr bwMode="auto">
            <a:xfrm>
              <a:off x="203" y="278"/>
              <a:ext cx="1153" cy="1022"/>
            </a:xfrm>
            <a:custGeom>
              <a:avLst/>
              <a:gdLst>
                <a:gd name="T0" fmla="*/ 18 w 260"/>
                <a:gd name="T1" fmla="*/ 130 h 231"/>
                <a:gd name="T2" fmla="*/ 38 w 260"/>
                <a:gd name="T3" fmla="*/ 127 h 231"/>
                <a:gd name="T4" fmla="*/ 140 w 260"/>
                <a:gd name="T5" fmla="*/ 46 h 231"/>
                <a:gd name="T6" fmla="*/ 154 w 260"/>
                <a:gd name="T7" fmla="*/ 26 h 231"/>
                <a:gd name="T8" fmla="*/ 161 w 260"/>
                <a:gd name="T9" fmla="*/ 10 h 231"/>
                <a:gd name="T10" fmla="*/ 179 w 260"/>
                <a:gd name="T11" fmla="*/ 0 h 231"/>
                <a:gd name="T12" fmla="*/ 184 w 260"/>
                <a:gd name="T13" fmla="*/ 2 h 231"/>
                <a:gd name="T14" fmla="*/ 174 w 260"/>
                <a:gd name="T15" fmla="*/ 18 h 231"/>
                <a:gd name="T16" fmla="*/ 191 w 260"/>
                <a:gd name="T17" fmla="*/ 29 h 231"/>
                <a:gd name="T18" fmla="*/ 204 w 260"/>
                <a:gd name="T19" fmla="*/ 15 h 231"/>
                <a:gd name="T20" fmla="*/ 207 w 260"/>
                <a:gd name="T21" fmla="*/ 26 h 231"/>
                <a:gd name="T22" fmla="*/ 201 w 260"/>
                <a:gd name="T23" fmla="*/ 42 h 231"/>
                <a:gd name="T24" fmla="*/ 180 w 260"/>
                <a:gd name="T25" fmla="*/ 50 h 231"/>
                <a:gd name="T26" fmla="*/ 155 w 260"/>
                <a:gd name="T27" fmla="*/ 61 h 231"/>
                <a:gd name="T28" fmla="*/ 51 w 260"/>
                <a:gd name="T29" fmla="*/ 143 h 231"/>
                <a:gd name="T30" fmla="*/ 43 w 260"/>
                <a:gd name="T31" fmla="*/ 162 h 231"/>
                <a:gd name="T32" fmla="*/ 15 w 260"/>
                <a:gd name="T33" fmla="*/ 158 h 231"/>
                <a:gd name="T34" fmla="*/ 18 w 260"/>
                <a:gd name="T35" fmla="*/ 130 h 231"/>
                <a:gd name="T36" fmla="*/ 15 w 260"/>
                <a:gd name="T37" fmla="*/ 184 h 231"/>
                <a:gd name="T38" fmla="*/ 39 w 260"/>
                <a:gd name="T39" fmla="*/ 183 h 231"/>
                <a:gd name="T40" fmla="*/ 175 w 260"/>
                <a:gd name="T41" fmla="*/ 101 h 231"/>
                <a:gd name="T42" fmla="*/ 196 w 260"/>
                <a:gd name="T43" fmla="*/ 80 h 231"/>
                <a:gd name="T44" fmla="*/ 206 w 260"/>
                <a:gd name="T45" fmla="*/ 61 h 231"/>
                <a:gd name="T46" fmla="*/ 229 w 260"/>
                <a:gd name="T47" fmla="*/ 52 h 231"/>
                <a:gd name="T48" fmla="*/ 235 w 260"/>
                <a:gd name="T49" fmla="*/ 55 h 231"/>
                <a:gd name="T50" fmla="*/ 221 w 260"/>
                <a:gd name="T51" fmla="*/ 73 h 231"/>
                <a:gd name="T52" fmla="*/ 239 w 260"/>
                <a:gd name="T53" fmla="*/ 88 h 231"/>
                <a:gd name="T54" fmla="*/ 257 w 260"/>
                <a:gd name="T55" fmla="*/ 73 h 231"/>
                <a:gd name="T56" fmla="*/ 259 w 260"/>
                <a:gd name="T57" fmla="*/ 87 h 231"/>
                <a:gd name="T58" fmla="*/ 250 w 260"/>
                <a:gd name="T59" fmla="*/ 105 h 231"/>
                <a:gd name="T60" fmla="*/ 223 w 260"/>
                <a:gd name="T61" fmla="*/ 112 h 231"/>
                <a:gd name="T62" fmla="*/ 191 w 260"/>
                <a:gd name="T63" fmla="*/ 121 h 231"/>
                <a:gd name="T64" fmla="*/ 52 w 260"/>
                <a:gd name="T65" fmla="*/ 204 h 231"/>
                <a:gd name="T66" fmla="*/ 41 w 260"/>
                <a:gd name="T67" fmla="*/ 226 h 231"/>
                <a:gd name="T68" fmla="*/ 7 w 260"/>
                <a:gd name="T69" fmla="*/ 217 h 231"/>
                <a:gd name="T70" fmla="*/ 15 w 260"/>
                <a:gd name="T71" fmla="*/ 184 h 231"/>
                <a:gd name="T72" fmla="*/ 20 w 260"/>
                <a:gd name="T73" fmla="*/ 193 h 231"/>
                <a:gd name="T74" fmla="*/ 28 w 260"/>
                <a:gd name="T75" fmla="*/ 192 h 231"/>
                <a:gd name="T76" fmla="*/ 35 w 260"/>
                <a:gd name="T77" fmla="*/ 192 h 231"/>
                <a:gd name="T78" fmla="*/ 38 w 260"/>
                <a:gd name="T79" fmla="*/ 198 h 231"/>
                <a:gd name="T80" fmla="*/ 42 w 260"/>
                <a:gd name="T81" fmla="*/ 204 h 231"/>
                <a:gd name="T82" fmla="*/ 39 w 260"/>
                <a:gd name="T83" fmla="*/ 210 h 231"/>
                <a:gd name="T84" fmla="*/ 35 w 260"/>
                <a:gd name="T85" fmla="*/ 217 h 231"/>
                <a:gd name="T86" fmla="*/ 28 w 260"/>
                <a:gd name="T87" fmla="*/ 217 h 231"/>
                <a:gd name="T88" fmla="*/ 21 w 260"/>
                <a:gd name="T89" fmla="*/ 217 h 231"/>
                <a:gd name="T90" fmla="*/ 17 w 260"/>
                <a:gd name="T91" fmla="*/ 211 h 231"/>
                <a:gd name="T92" fmla="*/ 14 w 260"/>
                <a:gd name="T93" fmla="*/ 205 h 231"/>
                <a:gd name="T94" fmla="*/ 17 w 260"/>
                <a:gd name="T95" fmla="*/ 199 h 231"/>
                <a:gd name="T96" fmla="*/ 20 w 260"/>
                <a:gd name="T97" fmla="*/ 193 h 231"/>
                <a:gd name="T98" fmla="*/ 23 w 260"/>
                <a:gd name="T99" fmla="*/ 137 h 231"/>
                <a:gd name="T100" fmla="*/ 29 w 260"/>
                <a:gd name="T101" fmla="*/ 136 h 231"/>
                <a:gd name="T102" fmla="*/ 35 w 260"/>
                <a:gd name="T103" fmla="*/ 135 h 231"/>
                <a:gd name="T104" fmla="*/ 38 w 260"/>
                <a:gd name="T105" fmla="*/ 139 h 231"/>
                <a:gd name="T106" fmla="*/ 42 w 260"/>
                <a:gd name="T107" fmla="*/ 144 h 231"/>
                <a:gd name="T108" fmla="*/ 40 w 260"/>
                <a:gd name="T109" fmla="*/ 149 h 231"/>
                <a:gd name="T110" fmla="*/ 38 w 260"/>
                <a:gd name="T111" fmla="*/ 155 h 231"/>
                <a:gd name="T112" fmla="*/ 32 w 260"/>
                <a:gd name="T113" fmla="*/ 156 h 231"/>
                <a:gd name="T114" fmla="*/ 26 w 260"/>
                <a:gd name="T115" fmla="*/ 157 h 231"/>
                <a:gd name="T116" fmla="*/ 23 w 260"/>
                <a:gd name="T117" fmla="*/ 152 h 231"/>
                <a:gd name="T118" fmla="*/ 19 w 260"/>
                <a:gd name="T119" fmla="*/ 147 h 231"/>
                <a:gd name="T120" fmla="*/ 21 w 260"/>
                <a:gd name="T121" fmla="*/ 142 h 231"/>
                <a:gd name="T122" fmla="*/ 23 w 260"/>
                <a:gd name="T123" fmla="*/ 137 h 23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0"/>
                <a:gd name="T187" fmla="*/ 0 h 231"/>
                <a:gd name="T188" fmla="*/ 260 w 260"/>
                <a:gd name="T189" fmla="*/ 231 h 23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0" h="231">
                  <a:moveTo>
                    <a:pt x="18" y="130"/>
                  </a:moveTo>
                  <a:cubicBezTo>
                    <a:pt x="25" y="124"/>
                    <a:pt x="31" y="124"/>
                    <a:pt x="38" y="127"/>
                  </a:cubicBezTo>
                  <a:cubicBezTo>
                    <a:pt x="140" y="46"/>
                    <a:pt x="140" y="46"/>
                    <a:pt x="140" y="46"/>
                  </a:cubicBezTo>
                  <a:cubicBezTo>
                    <a:pt x="148" y="39"/>
                    <a:pt x="151" y="36"/>
                    <a:pt x="154" y="26"/>
                  </a:cubicBezTo>
                  <a:cubicBezTo>
                    <a:pt x="157" y="21"/>
                    <a:pt x="156" y="14"/>
                    <a:pt x="161" y="10"/>
                  </a:cubicBezTo>
                  <a:cubicBezTo>
                    <a:pt x="167" y="5"/>
                    <a:pt x="172" y="1"/>
                    <a:pt x="179" y="0"/>
                  </a:cubicBezTo>
                  <a:cubicBezTo>
                    <a:pt x="181" y="0"/>
                    <a:pt x="185" y="1"/>
                    <a:pt x="184" y="2"/>
                  </a:cubicBezTo>
                  <a:cubicBezTo>
                    <a:pt x="180" y="8"/>
                    <a:pt x="174" y="15"/>
                    <a:pt x="174" y="18"/>
                  </a:cubicBezTo>
                  <a:cubicBezTo>
                    <a:pt x="174" y="24"/>
                    <a:pt x="186" y="32"/>
                    <a:pt x="191" y="29"/>
                  </a:cubicBezTo>
                  <a:cubicBezTo>
                    <a:pt x="200" y="23"/>
                    <a:pt x="200" y="20"/>
                    <a:pt x="204" y="15"/>
                  </a:cubicBezTo>
                  <a:cubicBezTo>
                    <a:pt x="206" y="12"/>
                    <a:pt x="207" y="21"/>
                    <a:pt x="207" y="26"/>
                  </a:cubicBezTo>
                  <a:cubicBezTo>
                    <a:pt x="206" y="32"/>
                    <a:pt x="205" y="38"/>
                    <a:pt x="201" y="42"/>
                  </a:cubicBezTo>
                  <a:cubicBezTo>
                    <a:pt x="195" y="49"/>
                    <a:pt x="190" y="50"/>
                    <a:pt x="180" y="50"/>
                  </a:cubicBezTo>
                  <a:cubicBezTo>
                    <a:pt x="169" y="50"/>
                    <a:pt x="163" y="54"/>
                    <a:pt x="155" y="61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50"/>
                    <a:pt x="50" y="156"/>
                    <a:pt x="43" y="162"/>
                  </a:cubicBezTo>
                  <a:cubicBezTo>
                    <a:pt x="36" y="167"/>
                    <a:pt x="22" y="167"/>
                    <a:pt x="15" y="158"/>
                  </a:cubicBezTo>
                  <a:cubicBezTo>
                    <a:pt x="8" y="150"/>
                    <a:pt x="11" y="136"/>
                    <a:pt x="18" y="130"/>
                  </a:cubicBezTo>
                  <a:close/>
                  <a:moveTo>
                    <a:pt x="15" y="184"/>
                  </a:moveTo>
                  <a:cubicBezTo>
                    <a:pt x="25" y="178"/>
                    <a:pt x="32" y="179"/>
                    <a:pt x="39" y="183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85" y="94"/>
                    <a:pt x="189" y="91"/>
                    <a:pt x="196" y="80"/>
                  </a:cubicBezTo>
                  <a:cubicBezTo>
                    <a:pt x="199" y="74"/>
                    <a:pt x="200" y="65"/>
                    <a:pt x="206" y="61"/>
                  </a:cubicBezTo>
                  <a:cubicBezTo>
                    <a:pt x="213" y="55"/>
                    <a:pt x="220" y="52"/>
                    <a:pt x="229" y="52"/>
                  </a:cubicBezTo>
                  <a:cubicBezTo>
                    <a:pt x="232" y="52"/>
                    <a:pt x="237" y="54"/>
                    <a:pt x="235" y="55"/>
                  </a:cubicBezTo>
                  <a:cubicBezTo>
                    <a:pt x="229" y="62"/>
                    <a:pt x="221" y="68"/>
                    <a:pt x="221" y="73"/>
                  </a:cubicBezTo>
                  <a:cubicBezTo>
                    <a:pt x="219" y="80"/>
                    <a:pt x="233" y="91"/>
                    <a:pt x="239" y="88"/>
                  </a:cubicBezTo>
                  <a:cubicBezTo>
                    <a:pt x="251" y="82"/>
                    <a:pt x="251" y="79"/>
                    <a:pt x="257" y="73"/>
                  </a:cubicBezTo>
                  <a:cubicBezTo>
                    <a:pt x="260" y="70"/>
                    <a:pt x="260" y="81"/>
                    <a:pt x="259" y="87"/>
                  </a:cubicBezTo>
                  <a:cubicBezTo>
                    <a:pt x="257" y="94"/>
                    <a:pt x="254" y="102"/>
                    <a:pt x="250" y="105"/>
                  </a:cubicBezTo>
                  <a:cubicBezTo>
                    <a:pt x="240" y="113"/>
                    <a:pt x="234" y="114"/>
                    <a:pt x="223" y="112"/>
                  </a:cubicBezTo>
                  <a:cubicBezTo>
                    <a:pt x="210" y="110"/>
                    <a:pt x="202" y="115"/>
                    <a:pt x="191" y="121"/>
                  </a:cubicBezTo>
                  <a:cubicBezTo>
                    <a:pt x="52" y="204"/>
                    <a:pt x="52" y="204"/>
                    <a:pt x="52" y="204"/>
                  </a:cubicBezTo>
                  <a:cubicBezTo>
                    <a:pt x="53" y="213"/>
                    <a:pt x="50" y="220"/>
                    <a:pt x="41" y="226"/>
                  </a:cubicBezTo>
                  <a:cubicBezTo>
                    <a:pt x="31" y="231"/>
                    <a:pt x="14" y="229"/>
                    <a:pt x="7" y="217"/>
                  </a:cubicBezTo>
                  <a:cubicBezTo>
                    <a:pt x="0" y="206"/>
                    <a:pt x="5" y="190"/>
                    <a:pt x="15" y="184"/>
                  </a:cubicBezTo>
                  <a:close/>
                  <a:moveTo>
                    <a:pt x="20" y="193"/>
                  </a:moveTo>
                  <a:cubicBezTo>
                    <a:pt x="28" y="192"/>
                    <a:pt x="28" y="192"/>
                    <a:pt x="28" y="192"/>
                  </a:cubicBezTo>
                  <a:cubicBezTo>
                    <a:pt x="35" y="192"/>
                    <a:pt x="35" y="192"/>
                    <a:pt x="35" y="192"/>
                  </a:cubicBezTo>
                  <a:cubicBezTo>
                    <a:pt x="38" y="198"/>
                    <a:pt x="38" y="198"/>
                    <a:pt x="38" y="198"/>
                  </a:cubicBezTo>
                  <a:cubicBezTo>
                    <a:pt x="42" y="204"/>
                    <a:pt x="42" y="204"/>
                    <a:pt x="42" y="204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5" y="217"/>
                    <a:pt x="35" y="217"/>
                    <a:pt x="35" y="217"/>
                  </a:cubicBezTo>
                  <a:cubicBezTo>
                    <a:pt x="28" y="217"/>
                    <a:pt x="28" y="217"/>
                    <a:pt x="28" y="217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20" y="193"/>
                    <a:pt x="20" y="193"/>
                    <a:pt x="20" y="193"/>
                  </a:cubicBezTo>
                  <a:close/>
                  <a:moveTo>
                    <a:pt x="23" y="137"/>
                  </a:moveTo>
                  <a:cubicBezTo>
                    <a:pt x="29" y="136"/>
                    <a:pt x="29" y="136"/>
                    <a:pt x="29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8" y="139"/>
                    <a:pt x="38" y="139"/>
                    <a:pt x="38" y="139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19" y="147"/>
                    <a:pt x="19" y="147"/>
                    <a:pt x="19" y="147"/>
                  </a:cubicBezTo>
                  <a:cubicBezTo>
                    <a:pt x="21" y="142"/>
                    <a:pt x="21" y="142"/>
                    <a:pt x="21" y="142"/>
                  </a:cubicBezTo>
                  <a:cubicBezTo>
                    <a:pt x="23" y="137"/>
                    <a:pt x="23" y="137"/>
                    <a:pt x="23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97" name="Group 385"/>
          <p:cNvGrpSpPr/>
          <p:nvPr/>
        </p:nvGrpSpPr>
        <p:grpSpPr bwMode="auto">
          <a:xfrm>
            <a:off x="10045700" y="854075"/>
            <a:ext cx="444500" cy="444500"/>
            <a:chOff x="0" y="0"/>
            <a:chExt cx="1570" cy="1572"/>
          </a:xfrm>
        </p:grpSpPr>
        <p:sp>
          <p:nvSpPr>
            <p:cNvPr id="39298" name="Oval 25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9" name="Freeform 26"/>
            <p:cNvSpPr>
              <a:spLocks noChangeArrowheads="1"/>
            </p:cNvSpPr>
            <p:nvPr/>
          </p:nvSpPr>
          <p:spPr bwMode="auto">
            <a:xfrm>
              <a:off x="280" y="435"/>
              <a:ext cx="1288" cy="1137"/>
            </a:xfrm>
            <a:custGeom>
              <a:avLst/>
              <a:gdLst>
                <a:gd name="T0" fmla="*/ 13 w 291"/>
                <a:gd name="T1" fmla="*/ 156 h 257"/>
                <a:gd name="T2" fmla="*/ 11 w 291"/>
                <a:gd name="T3" fmla="*/ 153 h 257"/>
                <a:gd name="T4" fmla="*/ 10 w 291"/>
                <a:gd name="T5" fmla="*/ 149 h 257"/>
                <a:gd name="T6" fmla="*/ 7 w 291"/>
                <a:gd name="T7" fmla="*/ 104 h 257"/>
                <a:gd name="T8" fmla="*/ 7 w 291"/>
                <a:gd name="T9" fmla="*/ 101 h 257"/>
                <a:gd name="T10" fmla="*/ 5 w 291"/>
                <a:gd name="T11" fmla="*/ 80 h 257"/>
                <a:gd name="T12" fmla="*/ 5 w 291"/>
                <a:gd name="T13" fmla="*/ 76 h 257"/>
                <a:gd name="T14" fmla="*/ 7 w 291"/>
                <a:gd name="T15" fmla="*/ 72 h 257"/>
                <a:gd name="T16" fmla="*/ 9 w 291"/>
                <a:gd name="T17" fmla="*/ 69 h 257"/>
                <a:gd name="T18" fmla="*/ 12 w 291"/>
                <a:gd name="T19" fmla="*/ 65 h 257"/>
                <a:gd name="T20" fmla="*/ 14 w 291"/>
                <a:gd name="T21" fmla="*/ 64 h 257"/>
                <a:gd name="T22" fmla="*/ 4 w 291"/>
                <a:gd name="T23" fmla="*/ 54 h 257"/>
                <a:gd name="T24" fmla="*/ 3 w 291"/>
                <a:gd name="T25" fmla="*/ 53 h 257"/>
                <a:gd name="T26" fmla="*/ 0 w 291"/>
                <a:gd name="T27" fmla="*/ 41 h 257"/>
                <a:gd name="T28" fmla="*/ 0 w 291"/>
                <a:gd name="T29" fmla="*/ 39 h 257"/>
                <a:gd name="T30" fmla="*/ 1 w 291"/>
                <a:gd name="T31" fmla="*/ 38 h 257"/>
                <a:gd name="T32" fmla="*/ 2 w 291"/>
                <a:gd name="T33" fmla="*/ 38 h 257"/>
                <a:gd name="T34" fmla="*/ 3 w 291"/>
                <a:gd name="T35" fmla="*/ 38 h 257"/>
                <a:gd name="T36" fmla="*/ 25 w 291"/>
                <a:gd name="T37" fmla="*/ 40 h 257"/>
                <a:gd name="T38" fmla="*/ 26 w 291"/>
                <a:gd name="T39" fmla="*/ 41 h 257"/>
                <a:gd name="T40" fmla="*/ 32 w 291"/>
                <a:gd name="T41" fmla="*/ 47 h 257"/>
                <a:gd name="T42" fmla="*/ 40 w 291"/>
                <a:gd name="T43" fmla="*/ 22 h 257"/>
                <a:gd name="T44" fmla="*/ 42 w 291"/>
                <a:gd name="T45" fmla="*/ 18 h 257"/>
                <a:gd name="T46" fmla="*/ 44 w 291"/>
                <a:gd name="T47" fmla="*/ 13 h 257"/>
                <a:gd name="T48" fmla="*/ 46 w 291"/>
                <a:gd name="T49" fmla="*/ 9 h 257"/>
                <a:gd name="T50" fmla="*/ 48 w 291"/>
                <a:gd name="T51" fmla="*/ 6 h 257"/>
                <a:gd name="T52" fmla="*/ 51 w 291"/>
                <a:gd name="T53" fmla="*/ 3 h 257"/>
                <a:gd name="T54" fmla="*/ 54 w 291"/>
                <a:gd name="T55" fmla="*/ 1 h 257"/>
                <a:gd name="T56" fmla="*/ 58 w 291"/>
                <a:gd name="T57" fmla="*/ 0 h 257"/>
                <a:gd name="T58" fmla="*/ 63 w 291"/>
                <a:gd name="T59" fmla="*/ 0 h 257"/>
                <a:gd name="T60" fmla="*/ 70 w 291"/>
                <a:gd name="T61" fmla="*/ 0 h 257"/>
                <a:gd name="T62" fmla="*/ 77 w 291"/>
                <a:gd name="T63" fmla="*/ 0 h 257"/>
                <a:gd name="T64" fmla="*/ 84 w 291"/>
                <a:gd name="T65" fmla="*/ 0 h 257"/>
                <a:gd name="T66" fmla="*/ 91 w 291"/>
                <a:gd name="T67" fmla="*/ 0 h 257"/>
                <a:gd name="T68" fmla="*/ 97 w 291"/>
                <a:gd name="T69" fmla="*/ 0 h 257"/>
                <a:gd name="T70" fmla="*/ 104 w 291"/>
                <a:gd name="T71" fmla="*/ 0 h 257"/>
                <a:gd name="T72" fmla="*/ 111 w 291"/>
                <a:gd name="T73" fmla="*/ 0 h 257"/>
                <a:gd name="T74" fmla="*/ 118 w 291"/>
                <a:gd name="T75" fmla="*/ 0 h 257"/>
                <a:gd name="T76" fmla="*/ 125 w 291"/>
                <a:gd name="T77" fmla="*/ 0 h 257"/>
                <a:gd name="T78" fmla="*/ 132 w 291"/>
                <a:gd name="T79" fmla="*/ 0 h 257"/>
                <a:gd name="T80" fmla="*/ 139 w 291"/>
                <a:gd name="T81" fmla="*/ 0 h 257"/>
                <a:gd name="T82" fmla="*/ 146 w 291"/>
                <a:gd name="T83" fmla="*/ 0 h 257"/>
                <a:gd name="T84" fmla="*/ 152 w 291"/>
                <a:gd name="T85" fmla="*/ 0 h 257"/>
                <a:gd name="T86" fmla="*/ 159 w 291"/>
                <a:gd name="T87" fmla="*/ 0 h 257"/>
                <a:gd name="T88" fmla="*/ 166 w 291"/>
                <a:gd name="T89" fmla="*/ 0 h 257"/>
                <a:gd name="T90" fmla="*/ 172 w 291"/>
                <a:gd name="T91" fmla="*/ 0 h 257"/>
                <a:gd name="T92" fmla="*/ 175 w 291"/>
                <a:gd name="T93" fmla="*/ 1 h 257"/>
                <a:gd name="T94" fmla="*/ 178 w 291"/>
                <a:gd name="T95" fmla="*/ 3 h 257"/>
                <a:gd name="T96" fmla="*/ 214 w 291"/>
                <a:gd name="T97" fmla="*/ 39 h 257"/>
                <a:gd name="T98" fmla="*/ 227 w 291"/>
                <a:gd name="T99" fmla="*/ 38 h 257"/>
                <a:gd name="T100" fmla="*/ 228 w 291"/>
                <a:gd name="T101" fmla="*/ 38 h 257"/>
                <a:gd name="T102" fmla="*/ 291 w 291"/>
                <a:gd name="T103" fmla="*/ 101 h 257"/>
                <a:gd name="T104" fmla="*/ 114 w 291"/>
                <a:gd name="T105" fmla="*/ 257 h 25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91"/>
                <a:gd name="T160" fmla="*/ 0 h 257"/>
                <a:gd name="T161" fmla="*/ 291 w 291"/>
                <a:gd name="T162" fmla="*/ 257 h 25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91" h="257">
                  <a:moveTo>
                    <a:pt x="114" y="257"/>
                  </a:moveTo>
                  <a:cubicBezTo>
                    <a:pt x="13" y="156"/>
                    <a:pt x="13" y="156"/>
                    <a:pt x="13" y="156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3"/>
                    <a:pt x="11" y="153"/>
                    <a:pt x="11" y="153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4" y="1"/>
                    <a:pt x="174" y="1"/>
                    <a:pt x="174" y="1"/>
                  </a:cubicBezTo>
                  <a:cubicBezTo>
                    <a:pt x="175" y="1"/>
                    <a:pt x="175" y="1"/>
                    <a:pt x="175" y="1"/>
                  </a:cubicBezTo>
                  <a:cubicBezTo>
                    <a:pt x="177" y="2"/>
                    <a:pt x="177" y="2"/>
                    <a:pt x="177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80" y="4"/>
                    <a:pt x="180" y="4"/>
                    <a:pt x="180" y="4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8"/>
                    <a:pt x="227" y="38"/>
                    <a:pt x="227" y="38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91" y="101"/>
                    <a:pt x="291" y="101"/>
                    <a:pt x="291" y="101"/>
                  </a:cubicBezTo>
                  <a:cubicBezTo>
                    <a:pt x="280" y="189"/>
                    <a:pt x="205" y="257"/>
                    <a:pt x="115" y="257"/>
                  </a:cubicBezTo>
                  <a:cubicBezTo>
                    <a:pt x="114" y="257"/>
                    <a:pt x="114" y="257"/>
                    <a:pt x="114" y="257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0" name="Freeform 131"/>
            <p:cNvSpPr>
              <a:spLocks noEditPoints="1" noChangeArrowheads="1"/>
            </p:cNvSpPr>
            <p:nvPr/>
          </p:nvSpPr>
          <p:spPr bwMode="auto">
            <a:xfrm>
              <a:off x="280" y="435"/>
              <a:ext cx="1018" cy="702"/>
            </a:xfrm>
            <a:custGeom>
              <a:avLst/>
              <a:gdLst>
                <a:gd name="T0" fmla="*/ 220 w 230"/>
                <a:gd name="T1" fmla="*/ 129 h 159"/>
                <a:gd name="T2" fmla="*/ 220 w 230"/>
                <a:gd name="T3" fmla="*/ 149 h 159"/>
                <a:gd name="T4" fmla="*/ 209 w 230"/>
                <a:gd name="T5" fmla="*/ 159 h 159"/>
                <a:gd name="T6" fmla="*/ 201 w 230"/>
                <a:gd name="T7" fmla="*/ 159 h 159"/>
                <a:gd name="T8" fmla="*/ 190 w 230"/>
                <a:gd name="T9" fmla="*/ 149 h 159"/>
                <a:gd name="T10" fmla="*/ 190 w 230"/>
                <a:gd name="T11" fmla="*/ 129 h 159"/>
                <a:gd name="T12" fmla="*/ 39 w 230"/>
                <a:gd name="T13" fmla="*/ 129 h 159"/>
                <a:gd name="T14" fmla="*/ 39 w 230"/>
                <a:gd name="T15" fmla="*/ 149 h 159"/>
                <a:gd name="T16" fmla="*/ 28 w 230"/>
                <a:gd name="T17" fmla="*/ 159 h 159"/>
                <a:gd name="T18" fmla="*/ 21 w 230"/>
                <a:gd name="T19" fmla="*/ 159 h 159"/>
                <a:gd name="T20" fmla="*/ 10 w 230"/>
                <a:gd name="T21" fmla="*/ 149 h 159"/>
                <a:gd name="T22" fmla="*/ 10 w 230"/>
                <a:gd name="T23" fmla="*/ 129 h 159"/>
                <a:gd name="T24" fmla="*/ 7 w 230"/>
                <a:gd name="T25" fmla="*/ 104 h 159"/>
                <a:gd name="T26" fmla="*/ 222 w 230"/>
                <a:gd name="T27" fmla="*/ 104 h 159"/>
                <a:gd name="T28" fmla="*/ 220 w 230"/>
                <a:gd name="T29" fmla="*/ 129 h 159"/>
                <a:gd name="T30" fmla="*/ 27 w 230"/>
                <a:gd name="T31" fmla="*/ 52 h 159"/>
                <a:gd name="T32" fmla="*/ 30 w 230"/>
                <a:gd name="T33" fmla="*/ 55 h 159"/>
                <a:gd name="T34" fmla="*/ 39 w 230"/>
                <a:gd name="T35" fmla="*/ 25 h 159"/>
                <a:gd name="T36" fmla="*/ 60 w 230"/>
                <a:gd name="T37" fmla="*/ 0 h 159"/>
                <a:gd name="T38" fmla="*/ 170 w 230"/>
                <a:gd name="T39" fmla="*/ 0 h 159"/>
                <a:gd name="T40" fmla="*/ 190 w 230"/>
                <a:gd name="T41" fmla="*/ 25 h 159"/>
                <a:gd name="T42" fmla="*/ 199 w 230"/>
                <a:gd name="T43" fmla="*/ 55 h 159"/>
                <a:gd name="T44" fmla="*/ 203 w 230"/>
                <a:gd name="T45" fmla="*/ 52 h 159"/>
                <a:gd name="T46" fmla="*/ 203 w 230"/>
                <a:gd name="T47" fmla="*/ 43 h 159"/>
                <a:gd name="T48" fmla="*/ 205 w 230"/>
                <a:gd name="T49" fmla="*/ 40 h 159"/>
                <a:gd name="T50" fmla="*/ 226 w 230"/>
                <a:gd name="T51" fmla="*/ 38 h 159"/>
                <a:gd name="T52" fmla="*/ 229 w 230"/>
                <a:gd name="T53" fmla="*/ 41 h 159"/>
                <a:gd name="T54" fmla="*/ 226 w 230"/>
                <a:gd name="T55" fmla="*/ 52 h 159"/>
                <a:gd name="T56" fmla="*/ 223 w 230"/>
                <a:gd name="T57" fmla="*/ 55 h 159"/>
                <a:gd name="T58" fmla="*/ 206 w 230"/>
                <a:gd name="T59" fmla="*/ 55 h 159"/>
                <a:gd name="T60" fmla="*/ 205 w 230"/>
                <a:gd name="T61" fmla="*/ 58 h 159"/>
                <a:gd name="T62" fmla="*/ 224 w 230"/>
                <a:gd name="T63" fmla="*/ 82 h 159"/>
                <a:gd name="T64" fmla="*/ 222 w 230"/>
                <a:gd name="T65" fmla="*/ 101 h 159"/>
                <a:gd name="T66" fmla="*/ 7 w 230"/>
                <a:gd name="T67" fmla="*/ 101 h 159"/>
                <a:gd name="T68" fmla="*/ 5 w 230"/>
                <a:gd name="T69" fmla="*/ 82 h 159"/>
                <a:gd name="T70" fmla="*/ 24 w 230"/>
                <a:gd name="T71" fmla="*/ 58 h 159"/>
                <a:gd name="T72" fmla="*/ 23 w 230"/>
                <a:gd name="T73" fmla="*/ 55 h 159"/>
                <a:gd name="T74" fmla="*/ 6 w 230"/>
                <a:gd name="T75" fmla="*/ 55 h 159"/>
                <a:gd name="T76" fmla="*/ 3 w 230"/>
                <a:gd name="T77" fmla="*/ 52 h 159"/>
                <a:gd name="T78" fmla="*/ 0 w 230"/>
                <a:gd name="T79" fmla="*/ 41 h 159"/>
                <a:gd name="T80" fmla="*/ 3 w 230"/>
                <a:gd name="T81" fmla="*/ 38 h 159"/>
                <a:gd name="T82" fmla="*/ 24 w 230"/>
                <a:gd name="T83" fmla="*/ 40 h 159"/>
                <a:gd name="T84" fmla="*/ 27 w 230"/>
                <a:gd name="T85" fmla="*/ 43 h 159"/>
                <a:gd name="T86" fmla="*/ 27 w 230"/>
                <a:gd name="T87" fmla="*/ 52 h 15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30"/>
                <a:gd name="T133" fmla="*/ 0 h 159"/>
                <a:gd name="T134" fmla="*/ 230 w 230"/>
                <a:gd name="T135" fmla="*/ 159 h 15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30" h="159">
                  <a:moveTo>
                    <a:pt x="220" y="129"/>
                  </a:moveTo>
                  <a:cubicBezTo>
                    <a:pt x="220" y="149"/>
                    <a:pt x="220" y="149"/>
                    <a:pt x="220" y="149"/>
                  </a:cubicBezTo>
                  <a:cubicBezTo>
                    <a:pt x="220" y="154"/>
                    <a:pt x="215" y="159"/>
                    <a:pt x="209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195" y="159"/>
                    <a:pt x="190" y="154"/>
                    <a:pt x="190" y="14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9" y="154"/>
                    <a:pt x="34" y="159"/>
                    <a:pt x="28" y="159"/>
                  </a:cubicBezTo>
                  <a:cubicBezTo>
                    <a:pt x="21" y="159"/>
                    <a:pt x="21" y="159"/>
                    <a:pt x="21" y="159"/>
                  </a:cubicBezTo>
                  <a:cubicBezTo>
                    <a:pt x="15" y="159"/>
                    <a:pt x="10" y="154"/>
                    <a:pt x="10" y="14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0" y="129"/>
                    <a:pt x="220" y="129"/>
                    <a:pt x="220" y="129"/>
                  </a:cubicBezTo>
                  <a:close/>
                  <a:moveTo>
                    <a:pt x="27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3" y="12"/>
                    <a:pt x="48" y="0"/>
                    <a:pt x="60" y="0"/>
                  </a:cubicBezTo>
                  <a:cubicBezTo>
                    <a:pt x="96" y="0"/>
                    <a:pt x="133" y="0"/>
                    <a:pt x="170" y="0"/>
                  </a:cubicBezTo>
                  <a:cubicBezTo>
                    <a:pt x="181" y="0"/>
                    <a:pt x="186" y="12"/>
                    <a:pt x="190" y="25"/>
                  </a:cubicBezTo>
                  <a:cubicBezTo>
                    <a:pt x="199" y="55"/>
                    <a:pt x="199" y="55"/>
                    <a:pt x="199" y="55"/>
                  </a:cubicBezTo>
                  <a:cubicBezTo>
                    <a:pt x="203" y="52"/>
                    <a:pt x="203" y="52"/>
                    <a:pt x="203" y="52"/>
                  </a:cubicBezTo>
                  <a:cubicBezTo>
                    <a:pt x="203" y="43"/>
                    <a:pt x="203" y="43"/>
                    <a:pt x="203" y="43"/>
                  </a:cubicBezTo>
                  <a:cubicBezTo>
                    <a:pt x="203" y="41"/>
                    <a:pt x="204" y="40"/>
                    <a:pt x="205" y="40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8" y="37"/>
                    <a:pt x="230" y="39"/>
                    <a:pt x="229" y="41"/>
                  </a:cubicBezTo>
                  <a:cubicBezTo>
                    <a:pt x="226" y="52"/>
                    <a:pt x="226" y="52"/>
                    <a:pt x="226" y="52"/>
                  </a:cubicBezTo>
                  <a:cubicBezTo>
                    <a:pt x="226" y="54"/>
                    <a:pt x="225" y="55"/>
                    <a:pt x="223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5" y="58"/>
                    <a:pt x="205" y="58"/>
                    <a:pt x="205" y="58"/>
                  </a:cubicBezTo>
                  <a:cubicBezTo>
                    <a:pt x="215" y="61"/>
                    <a:pt x="226" y="71"/>
                    <a:pt x="224" y="82"/>
                  </a:cubicBezTo>
                  <a:cubicBezTo>
                    <a:pt x="222" y="101"/>
                    <a:pt x="222" y="101"/>
                    <a:pt x="222" y="101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4" y="71"/>
                    <a:pt x="14" y="61"/>
                    <a:pt x="24" y="58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4" y="55"/>
                    <a:pt x="3" y="54"/>
                    <a:pt x="3" y="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9"/>
                    <a:pt x="1" y="37"/>
                    <a:pt x="3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6" y="40"/>
                    <a:pt x="27" y="41"/>
                    <a:pt x="27" y="43"/>
                  </a:cubicBezTo>
                  <a:cubicBezTo>
                    <a:pt x="27" y="52"/>
                    <a:pt x="27" y="52"/>
                    <a:pt x="27" y="52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1" name="Freeform 132"/>
            <p:cNvSpPr>
              <a:spLocks noChangeArrowheads="1"/>
            </p:cNvSpPr>
            <p:nvPr/>
          </p:nvSpPr>
          <p:spPr bwMode="auto">
            <a:xfrm>
              <a:off x="650" y="930"/>
              <a:ext cx="275" cy="45"/>
            </a:xfrm>
            <a:custGeom>
              <a:avLst/>
              <a:gdLst>
                <a:gd name="T0" fmla="*/ 4 w 62"/>
                <a:gd name="T1" fmla="*/ 0 h 10"/>
                <a:gd name="T2" fmla="*/ 58 w 62"/>
                <a:gd name="T3" fmla="*/ 0 h 10"/>
                <a:gd name="T4" fmla="*/ 62 w 62"/>
                <a:gd name="T5" fmla="*/ 3 h 10"/>
                <a:gd name="T6" fmla="*/ 62 w 62"/>
                <a:gd name="T7" fmla="*/ 7 h 10"/>
                <a:gd name="T8" fmla="*/ 58 w 62"/>
                <a:gd name="T9" fmla="*/ 10 h 10"/>
                <a:gd name="T10" fmla="*/ 4 w 62"/>
                <a:gd name="T11" fmla="*/ 10 h 10"/>
                <a:gd name="T12" fmla="*/ 0 w 62"/>
                <a:gd name="T13" fmla="*/ 7 h 10"/>
                <a:gd name="T14" fmla="*/ 0 w 62"/>
                <a:gd name="T15" fmla="*/ 3 h 10"/>
                <a:gd name="T16" fmla="*/ 4 w 62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10"/>
                <a:gd name="T29" fmla="*/ 62 w 62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10">
                  <a:moveTo>
                    <a:pt x="4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1"/>
                    <a:pt x="62" y="3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0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10"/>
                    <a:pt x="0" y="8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2" name="Freeform 133"/>
            <p:cNvSpPr>
              <a:spLocks noChangeArrowheads="1"/>
            </p:cNvSpPr>
            <p:nvPr/>
          </p:nvSpPr>
          <p:spPr bwMode="auto">
            <a:xfrm>
              <a:off x="470" y="492"/>
              <a:ext cx="633" cy="195"/>
            </a:xfrm>
            <a:custGeom>
              <a:avLst/>
              <a:gdLst>
                <a:gd name="T0" fmla="*/ 0 w 143"/>
                <a:gd name="T1" fmla="*/ 44 h 44"/>
                <a:gd name="T2" fmla="*/ 143 w 143"/>
                <a:gd name="T3" fmla="*/ 44 h 44"/>
                <a:gd name="T4" fmla="*/ 135 w 143"/>
                <a:gd name="T5" fmla="*/ 15 h 44"/>
                <a:gd name="T6" fmla="*/ 127 w 143"/>
                <a:gd name="T7" fmla="*/ 0 h 44"/>
                <a:gd name="T8" fmla="*/ 17 w 143"/>
                <a:gd name="T9" fmla="*/ 0 h 44"/>
                <a:gd name="T10" fmla="*/ 9 w 143"/>
                <a:gd name="T11" fmla="*/ 15 h 44"/>
                <a:gd name="T12" fmla="*/ 0 w 143"/>
                <a:gd name="T13" fmla="*/ 4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44"/>
                <a:gd name="T23" fmla="*/ 143 w 143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44">
                  <a:moveTo>
                    <a:pt x="0" y="44"/>
                  </a:moveTo>
                  <a:cubicBezTo>
                    <a:pt x="143" y="44"/>
                    <a:pt x="143" y="44"/>
                    <a:pt x="143" y="4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4" y="13"/>
                    <a:pt x="130" y="0"/>
                    <a:pt x="127" y="0"/>
                  </a:cubicBezTo>
                  <a:cubicBezTo>
                    <a:pt x="90" y="0"/>
                    <a:pt x="53" y="0"/>
                    <a:pt x="17" y="0"/>
                  </a:cubicBezTo>
                  <a:cubicBezTo>
                    <a:pt x="14" y="0"/>
                    <a:pt x="9" y="13"/>
                    <a:pt x="9" y="15"/>
                  </a:cubicBezTo>
                  <a:cubicBezTo>
                    <a:pt x="0" y="44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3" name="Freeform 134"/>
            <p:cNvSpPr>
              <a:spLocks noChangeArrowheads="1"/>
            </p:cNvSpPr>
            <p:nvPr/>
          </p:nvSpPr>
          <p:spPr bwMode="auto">
            <a:xfrm>
              <a:off x="1045" y="750"/>
              <a:ext cx="203" cy="100"/>
            </a:xfrm>
            <a:custGeom>
              <a:avLst/>
              <a:gdLst>
                <a:gd name="T0" fmla="*/ 23 w 46"/>
                <a:gd name="T1" fmla="*/ 4 h 23"/>
                <a:gd name="T2" fmla="*/ 2 w 46"/>
                <a:gd name="T3" fmla="*/ 17 h 23"/>
                <a:gd name="T4" fmla="*/ 23 w 46"/>
                <a:gd name="T5" fmla="*/ 22 h 23"/>
                <a:gd name="T6" fmla="*/ 44 w 46"/>
                <a:gd name="T7" fmla="*/ 9 h 23"/>
                <a:gd name="T8" fmla="*/ 23 w 46"/>
                <a:gd name="T9" fmla="*/ 4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23"/>
                <a:gd name="T17" fmla="*/ 46 w 46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23">
                  <a:moveTo>
                    <a:pt x="23" y="4"/>
                  </a:moveTo>
                  <a:cubicBezTo>
                    <a:pt x="11" y="7"/>
                    <a:pt x="2" y="12"/>
                    <a:pt x="2" y="17"/>
                  </a:cubicBezTo>
                  <a:cubicBezTo>
                    <a:pt x="2" y="21"/>
                    <a:pt x="0" y="23"/>
                    <a:pt x="23" y="22"/>
                  </a:cubicBezTo>
                  <a:cubicBezTo>
                    <a:pt x="46" y="22"/>
                    <a:pt x="44" y="16"/>
                    <a:pt x="44" y="9"/>
                  </a:cubicBezTo>
                  <a:cubicBezTo>
                    <a:pt x="44" y="3"/>
                    <a:pt x="36" y="0"/>
                    <a:pt x="23" y="4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4" name="Freeform 135"/>
            <p:cNvSpPr>
              <a:spLocks noChangeArrowheads="1"/>
            </p:cNvSpPr>
            <p:nvPr/>
          </p:nvSpPr>
          <p:spPr bwMode="auto">
            <a:xfrm>
              <a:off x="323" y="750"/>
              <a:ext cx="205" cy="100"/>
            </a:xfrm>
            <a:custGeom>
              <a:avLst/>
              <a:gdLst>
                <a:gd name="T0" fmla="*/ 23 w 46"/>
                <a:gd name="T1" fmla="*/ 4 h 23"/>
                <a:gd name="T2" fmla="*/ 44 w 46"/>
                <a:gd name="T3" fmla="*/ 17 h 23"/>
                <a:gd name="T4" fmla="*/ 23 w 46"/>
                <a:gd name="T5" fmla="*/ 22 h 23"/>
                <a:gd name="T6" fmla="*/ 2 w 46"/>
                <a:gd name="T7" fmla="*/ 9 h 23"/>
                <a:gd name="T8" fmla="*/ 23 w 46"/>
                <a:gd name="T9" fmla="*/ 4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23"/>
                <a:gd name="T17" fmla="*/ 46 w 46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23">
                  <a:moveTo>
                    <a:pt x="23" y="4"/>
                  </a:moveTo>
                  <a:cubicBezTo>
                    <a:pt x="35" y="7"/>
                    <a:pt x="44" y="12"/>
                    <a:pt x="44" y="17"/>
                  </a:cubicBezTo>
                  <a:cubicBezTo>
                    <a:pt x="44" y="21"/>
                    <a:pt x="46" y="23"/>
                    <a:pt x="23" y="22"/>
                  </a:cubicBezTo>
                  <a:cubicBezTo>
                    <a:pt x="0" y="22"/>
                    <a:pt x="2" y="16"/>
                    <a:pt x="2" y="9"/>
                  </a:cubicBezTo>
                  <a:cubicBezTo>
                    <a:pt x="2" y="3"/>
                    <a:pt x="11" y="0"/>
                    <a:pt x="23" y="4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05" name="Group 393"/>
          <p:cNvGrpSpPr/>
          <p:nvPr/>
        </p:nvGrpSpPr>
        <p:grpSpPr bwMode="auto">
          <a:xfrm>
            <a:off x="11233150" y="854075"/>
            <a:ext cx="442913" cy="444500"/>
            <a:chOff x="0" y="0"/>
            <a:chExt cx="1570" cy="1572"/>
          </a:xfrm>
        </p:grpSpPr>
        <p:sp>
          <p:nvSpPr>
            <p:cNvPr id="39306" name="Oval 47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3F637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7" name="Freeform 48"/>
            <p:cNvSpPr>
              <a:spLocks noChangeArrowheads="1"/>
            </p:cNvSpPr>
            <p:nvPr/>
          </p:nvSpPr>
          <p:spPr bwMode="auto">
            <a:xfrm>
              <a:off x="305" y="155"/>
              <a:ext cx="1258" cy="1417"/>
            </a:xfrm>
            <a:custGeom>
              <a:avLst/>
              <a:gdLst>
                <a:gd name="T0" fmla="*/ 80 w 284"/>
                <a:gd name="T1" fmla="*/ 317 h 320"/>
                <a:gd name="T2" fmla="*/ 12 w 284"/>
                <a:gd name="T3" fmla="*/ 250 h 320"/>
                <a:gd name="T4" fmla="*/ 11 w 284"/>
                <a:gd name="T5" fmla="*/ 249 h 320"/>
                <a:gd name="T6" fmla="*/ 10 w 284"/>
                <a:gd name="T7" fmla="*/ 247 h 320"/>
                <a:gd name="T8" fmla="*/ 10 w 284"/>
                <a:gd name="T9" fmla="*/ 246 h 320"/>
                <a:gd name="T10" fmla="*/ 9 w 284"/>
                <a:gd name="T11" fmla="*/ 244 h 320"/>
                <a:gd name="T12" fmla="*/ 9 w 284"/>
                <a:gd name="T13" fmla="*/ 225 h 320"/>
                <a:gd name="T14" fmla="*/ 7 w 284"/>
                <a:gd name="T15" fmla="*/ 202 h 320"/>
                <a:gd name="T16" fmla="*/ 10 w 284"/>
                <a:gd name="T17" fmla="*/ 202 h 320"/>
                <a:gd name="T18" fmla="*/ 7 w 284"/>
                <a:gd name="T19" fmla="*/ 199 h 320"/>
                <a:gd name="T20" fmla="*/ 5 w 284"/>
                <a:gd name="T21" fmla="*/ 181 h 320"/>
                <a:gd name="T22" fmla="*/ 5 w 284"/>
                <a:gd name="T23" fmla="*/ 179 h 320"/>
                <a:gd name="T24" fmla="*/ 5 w 284"/>
                <a:gd name="T25" fmla="*/ 179 h 320"/>
                <a:gd name="T26" fmla="*/ 5 w 284"/>
                <a:gd name="T27" fmla="*/ 179 h 320"/>
                <a:gd name="T28" fmla="*/ 7 w 284"/>
                <a:gd name="T29" fmla="*/ 171 h 320"/>
                <a:gd name="T30" fmla="*/ 7 w 284"/>
                <a:gd name="T31" fmla="*/ 171 h 320"/>
                <a:gd name="T32" fmla="*/ 7 w 284"/>
                <a:gd name="T33" fmla="*/ 171 h 320"/>
                <a:gd name="T34" fmla="*/ 8 w 284"/>
                <a:gd name="T35" fmla="*/ 170 h 320"/>
                <a:gd name="T36" fmla="*/ 8 w 284"/>
                <a:gd name="T37" fmla="*/ 169 h 320"/>
                <a:gd name="T38" fmla="*/ 9 w 284"/>
                <a:gd name="T39" fmla="*/ 168 h 320"/>
                <a:gd name="T40" fmla="*/ 9 w 284"/>
                <a:gd name="T41" fmla="*/ 168 h 320"/>
                <a:gd name="T42" fmla="*/ 9 w 284"/>
                <a:gd name="T43" fmla="*/ 168 h 320"/>
                <a:gd name="T44" fmla="*/ 9 w 284"/>
                <a:gd name="T45" fmla="*/ 168 h 320"/>
                <a:gd name="T46" fmla="*/ 11 w 284"/>
                <a:gd name="T47" fmla="*/ 165 h 320"/>
                <a:gd name="T48" fmla="*/ 13 w 284"/>
                <a:gd name="T49" fmla="*/ 164 h 320"/>
                <a:gd name="T50" fmla="*/ 13 w 284"/>
                <a:gd name="T51" fmla="*/ 164 h 320"/>
                <a:gd name="T52" fmla="*/ 13 w 284"/>
                <a:gd name="T53" fmla="*/ 163 h 320"/>
                <a:gd name="T54" fmla="*/ 13 w 284"/>
                <a:gd name="T55" fmla="*/ 163 h 320"/>
                <a:gd name="T56" fmla="*/ 4 w 284"/>
                <a:gd name="T57" fmla="*/ 155 h 320"/>
                <a:gd name="T58" fmla="*/ 4 w 284"/>
                <a:gd name="T59" fmla="*/ 154 h 320"/>
                <a:gd name="T60" fmla="*/ 4 w 284"/>
                <a:gd name="T61" fmla="*/ 154 h 320"/>
                <a:gd name="T62" fmla="*/ 3 w 284"/>
                <a:gd name="T63" fmla="*/ 153 h 320"/>
                <a:gd name="T64" fmla="*/ 3 w 284"/>
                <a:gd name="T65" fmla="*/ 153 h 320"/>
                <a:gd name="T66" fmla="*/ 3 w 284"/>
                <a:gd name="T67" fmla="*/ 152 h 320"/>
                <a:gd name="T68" fmla="*/ 0 w 284"/>
                <a:gd name="T69" fmla="*/ 141 h 320"/>
                <a:gd name="T70" fmla="*/ 0 w 284"/>
                <a:gd name="T71" fmla="*/ 141 h 320"/>
                <a:gd name="T72" fmla="*/ 0 w 284"/>
                <a:gd name="T73" fmla="*/ 140 h 320"/>
                <a:gd name="T74" fmla="*/ 1 w 284"/>
                <a:gd name="T75" fmla="*/ 140 h 320"/>
                <a:gd name="T76" fmla="*/ 1 w 284"/>
                <a:gd name="T77" fmla="*/ 139 h 320"/>
                <a:gd name="T78" fmla="*/ 2 w 284"/>
                <a:gd name="T79" fmla="*/ 139 h 320"/>
                <a:gd name="T80" fmla="*/ 2 w 284"/>
                <a:gd name="T81" fmla="*/ 139 h 320"/>
                <a:gd name="T82" fmla="*/ 3 w 284"/>
                <a:gd name="T83" fmla="*/ 139 h 320"/>
                <a:gd name="T84" fmla="*/ 23 w 284"/>
                <a:gd name="T85" fmla="*/ 141 h 320"/>
                <a:gd name="T86" fmla="*/ 23 w 284"/>
                <a:gd name="T87" fmla="*/ 141 h 320"/>
                <a:gd name="T88" fmla="*/ 24 w 284"/>
                <a:gd name="T89" fmla="*/ 141 h 320"/>
                <a:gd name="T90" fmla="*/ 24 w 284"/>
                <a:gd name="T91" fmla="*/ 142 h 320"/>
                <a:gd name="T92" fmla="*/ 25 w 284"/>
                <a:gd name="T93" fmla="*/ 142 h 320"/>
                <a:gd name="T94" fmla="*/ 25 w 284"/>
                <a:gd name="T95" fmla="*/ 142 h 320"/>
                <a:gd name="T96" fmla="*/ 31 w 284"/>
                <a:gd name="T97" fmla="*/ 148 h 320"/>
                <a:gd name="T98" fmla="*/ 32 w 284"/>
                <a:gd name="T99" fmla="*/ 145 h 320"/>
                <a:gd name="T100" fmla="*/ 18 w 284"/>
                <a:gd name="T101" fmla="*/ 131 h 320"/>
                <a:gd name="T102" fmla="*/ 86 w 284"/>
                <a:gd name="T103" fmla="*/ 39 h 320"/>
                <a:gd name="T104" fmla="*/ 90 w 284"/>
                <a:gd name="T105" fmla="*/ 39 h 320"/>
                <a:gd name="T106" fmla="*/ 95 w 284"/>
                <a:gd name="T107" fmla="*/ 44 h 320"/>
                <a:gd name="T108" fmla="*/ 95 w 284"/>
                <a:gd name="T109" fmla="*/ 43 h 320"/>
                <a:gd name="T110" fmla="*/ 88 w 284"/>
                <a:gd name="T111" fmla="*/ 35 h 320"/>
                <a:gd name="T112" fmla="*/ 103 w 284"/>
                <a:gd name="T113" fmla="*/ 22 h 320"/>
                <a:gd name="T114" fmla="*/ 103 w 284"/>
                <a:gd name="T115" fmla="*/ 0 h 320"/>
                <a:gd name="T116" fmla="*/ 114 w 284"/>
                <a:gd name="T117" fmla="*/ 0 h 320"/>
                <a:gd name="T118" fmla="*/ 284 w 284"/>
                <a:gd name="T119" fmla="*/ 170 h 320"/>
                <a:gd name="T120" fmla="*/ 108 w 284"/>
                <a:gd name="T121" fmla="*/ 320 h 320"/>
                <a:gd name="T122" fmla="*/ 80 w 284"/>
                <a:gd name="T123" fmla="*/ 317 h 32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4"/>
                <a:gd name="T187" fmla="*/ 0 h 320"/>
                <a:gd name="T188" fmla="*/ 284 w 284"/>
                <a:gd name="T189" fmla="*/ 320 h 32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4" h="320">
                  <a:moveTo>
                    <a:pt x="80" y="317"/>
                  </a:moveTo>
                  <a:cubicBezTo>
                    <a:pt x="12" y="250"/>
                    <a:pt x="12" y="250"/>
                    <a:pt x="12" y="250"/>
                  </a:cubicBezTo>
                  <a:cubicBezTo>
                    <a:pt x="12" y="250"/>
                    <a:pt x="12" y="249"/>
                    <a:pt x="11" y="249"/>
                  </a:cubicBezTo>
                  <a:cubicBezTo>
                    <a:pt x="11" y="248"/>
                    <a:pt x="11" y="248"/>
                    <a:pt x="10" y="247"/>
                  </a:cubicBezTo>
                  <a:cubicBezTo>
                    <a:pt x="10" y="247"/>
                    <a:pt x="10" y="246"/>
                    <a:pt x="10" y="246"/>
                  </a:cubicBezTo>
                  <a:cubicBezTo>
                    <a:pt x="10" y="245"/>
                    <a:pt x="9" y="244"/>
                    <a:pt x="9" y="244"/>
                  </a:cubicBezTo>
                  <a:cubicBezTo>
                    <a:pt x="9" y="225"/>
                    <a:pt x="9" y="225"/>
                    <a:pt x="9" y="225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10" y="202"/>
                    <a:pt x="10" y="202"/>
                    <a:pt x="10" y="202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0"/>
                    <a:pt x="5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6"/>
                    <a:pt x="6" y="174"/>
                    <a:pt x="7" y="171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7" y="171"/>
                    <a:pt x="7" y="170"/>
                    <a:pt x="8" y="170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69"/>
                    <a:pt x="8" y="168"/>
                    <a:pt x="9" y="168"/>
                  </a:cubicBezTo>
                  <a:cubicBezTo>
                    <a:pt x="9" y="168"/>
                    <a:pt x="9" y="168"/>
                    <a:pt x="9" y="168"/>
                  </a:cubicBezTo>
                  <a:cubicBezTo>
                    <a:pt x="9" y="168"/>
                    <a:pt x="9" y="168"/>
                    <a:pt x="9" y="168"/>
                  </a:cubicBezTo>
                  <a:cubicBezTo>
                    <a:pt x="9" y="168"/>
                    <a:pt x="9" y="168"/>
                    <a:pt x="9" y="168"/>
                  </a:cubicBezTo>
                  <a:cubicBezTo>
                    <a:pt x="9" y="167"/>
                    <a:pt x="10" y="166"/>
                    <a:pt x="11" y="165"/>
                  </a:cubicBezTo>
                  <a:cubicBezTo>
                    <a:pt x="12" y="164"/>
                    <a:pt x="12" y="164"/>
                    <a:pt x="13" y="164"/>
                  </a:cubicBezTo>
                  <a:cubicBezTo>
                    <a:pt x="13" y="164"/>
                    <a:pt x="13" y="164"/>
                    <a:pt x="13" y="164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4" y="155"/>
                    <a:pt x="4" y="155"/>
                    <a:pt x="4" y="155"/>
                  </a:cubicBezTo>
                  <a:cubicBezTo>
                    <a:pt x="4" y="154"/>
                    <a:pt x="4" y="154"/>
                    <a:pt x="4" y="154"/>
                  </a:cubicBezTo>
                  <a:cubicBezTo>
                    <a:pt x="4" y="154"/>
                    <a:pt x="4" y="154"/>
                    <a:pt x="4" y="154"/>
                  </a:cubicBezTo>
                  <a:cubicBezTo>
                    <a:pt x="4" y="154"/>
                    <a:pt x="4" y="154"/>
                    <a:pt x="3" y="153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3" y="153"/>
                    <a:pt x="3" y="153"/>
                    <a:pt x="3" y="152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1"/>
                    <a:pt x="0" y="141"/>
                    <a:pt x="0" y="140"/>
                  </a:cubicBezTo>
                  <a:cubicBezTo>
                    <a:pt x="0" y="140"/>
                    <a:pt x="1" y="140"/>
                    <a:pt x="1" y="140"/>
                  </a:cubicBezTo>
                  <a:cubicBezTo>
                    <a:pt x="1" y="140"/>
                    <a:pt x="1" y="139"/>
                    <a:pt x="1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9"/>
                    <a:pt x="3" y="139"/>
                    <a:pt x="3" y="139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2"/>
                  </a:cubicBezTo>
                  <a:cubicBezTo>
                    <a:pt x="24" y="142"/>
                    <a:pt x="25" y="142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2" y="145"/>
                    <a:pt x="32" y="145"/>
                    <a:pt x="32" y="145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284" y="170"/>
                    <a:pt x="284" y="170"/>
                    <a:pt x="284" y="170"/>
                  </a:cubicBezTo>
                  <a:cubicBezTo>
                    <a:pt x="271" y="255"/>
                    <a:pt x="197" y="320"/>
                    <a:pt x="108" y="320"/>
                  </a:cubicBezTo>
                  <a:cubicBezTo>
                    <a:pt x="99" y="320"/>
                    <a:pt x="89" y="319"/>
                    <a:pt x="80" y="317"/>
                  </a:cubicBezTo>
                  <a:close/>
                </a:path>
              </a:pathLst>
            </a:custGeom>
            <a:solidFill>
              <a:srgbClr val="1E34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8" name="Freeform 74"/>
            <p:cNvSpPr>
              <a:spLocks noEditPoints="1" noChangeArrowheads="1"/>
            </p:cNvSpPr>
            <p:nvPr/>
          </p:nvSpPr>
          <p:spPr bwMode="auto">
            <a:xfrm>
              <a:off x="305" y="612"/>
              <a:ext cx="960" cy="662"/>
            </a:xfrm>
            <a:custGeom>
              <a:avLst/>
              <a:gdLst>
                <a:gd name="T0" fmla="*/ 207 w 217"/>
                <a:gd name="T1" fmla="*/ 122 h 150"/>
                <a:gd name="T2" fmla="*/ 207 w 217"/>
                <a:gd name="T3" fmla="*/ 141 h 150"/>
                <a:gd name="T4" fmla="*/ 197 w 217"/>
                <a:gd name="T5" fmla="*/ 150 h 150"/>
                <a:gd name="T6" fmla="*/ 190 w 217"/>
                <a:gd name="T7" fmla="*/ 150 h 150"/>
                <a:gd name="T8" fmla="*/ 180 w 217"/>
                <a:gd name="T9" fmla="*/ 141 h 150"/>
                <a:gd name="T10" fmla="*/ 180 w 217"/>
                <a:gd name="T11" fmla="*/ 122 h 150"/>
                <a:gd name="T12" fmla="*/ 37 w 217"/>
                <a:gd name="T13" fmla="*/ 122 h 150"/>
                <a:gd name="T14" fmla="*/ 37 w 217"/>
                <a:gd name="T15" fmla="*/ 141 h 150"/>
                <a:gd name="T16" fmla="*/ 27 w 217"/>
                <a:gd name="T17" fmla="*/ 150 h 150"/>
                <a:gd name="T18" fmla="*/ 20 w 217"/>
                <a:gd name="T19" fmla="*/ 150 h 150"/>
                <a:gd name="T20" fmla="*/ 9 w 217"/>
                <a:gd name="T21" fmla="*/ 141 h 150"/>
                <a:gd name="T22" fmla="*/ 9 w 217"/>
                <a:gd name="T23" fmla="*/ 122 h 150"/>
                <a:gd name="T24" fmla="*/ 7 w 217"/>
                <a:gd name="T25" fmla="*/ 99 h 150"/>
                <a:gd name="T26" fmla="*/ 210 w 217"/>
                <a:gd name="T27" fmla="*/ 99 h 150"/>
                <a:gd name="T28" fmla="*/ 207 w 217"/>
                <a:gd name="T29" fmla="*/ 122 h 150"/>
                <a:gd name="T30" fmla="*/ 25 w 217"/>
                <a:gd name="T31" fmla="*/ 49 h 150"/>
                <a:gd name="T32" fmla="*/ 29 w 217"/>
                <a:gd name="T33" fmla="*/ 52 h 150"/>
                <a:gd name="T34" fmla="*/ 37 w 217"/>
                <a:gd name="T35" fmla="*/ 23 h 150"/>
                <a:gd name="T36" fmla="*/ 56 w 217"/>
                <a:gd name="T37" fmla="*/ 0 h 150"/>
                <a:gd name="T38" fmla="*/ 160 w 217"/>
                <a:gd name="T39" fmla="*/ 0 h 150"/>
                <a:gd name="T40" fmla="*/ 179 w 217"/>
                <a:gd name="T41" fmla="*/ 23 h 150"/>
                <a:gd name="T42" fmla="*/ 188 w 217"/>
                <a:gd name="T43" fmla="*/ 52 h 150"/>
                <a:gd name="T44" fmla="*/ 191 w 217"/>
                <a:gd name="T45" fmla="*/ 49 h 150"/>
                <a:gd name="T46" fmla="*/ 191 w 217"/>
                <a:gd name="T47" fmla="*/ 41 h 150"/>
                <a:gd name="T48" fmla="*/ 194 w 217"/>
                <a:gd name="T49" fmla="*/ 38 h 150"/>
                <a:gd name="T50" fmla="*/ 214 w 217"/>
                <a:gd name="T51" fmla="*/ 36 h 150"/>
                <a:gd name="T52" fmla="*/ 216 w 217"/>
                <a:gd name="T53" fmla="*/ 38 h 150"/>
                <a:gd name="T54" fmla="*/ 214 w 217"/>
                <a:gd name="T55" fmla="*/ 49 h 150"/>
                <a:gd name="T56" fmla="*/ 211 w 217"/>
                <a:gd name="T57" fmla="*/ 52 h 150"/>
                <a:gd name="T58" fmla="*/ 195 w 217"/>
                <a:gd name="T59" fmla="*/ 52 h 150"/>
                <a:gd name="T60" fmla="*/ 194 w 217"/>
                <a:gd name="T61" fmla="*/ 55 h 150"/>
                <a:gd name="T62" fmla="*/ 212 w 217"/>
                <a:gd name="T63" fmla="*/ 78 h 150"/>
                <a:gd name="T64" fmla="*/ 210 w 217"/>
                <a:gd name="T65" fmla="*/ 96 h 150"/>
                <a:gd name="T66" fmla="*/ 7 w 217"/>
                <a:gd name="T67" fmla="*/ 96 h 150"/>
                <a:gd name="T68" fmla="*/ 5 w 217"/>
                <a:gd name="T69" fmla="*/ 78 h 150"/>
                <a:gd name="T70" fmla="*/ 23 w 217"/>
                <a:gd name="T71" fmla="*/ 55 h 150"/>
                <a:gd name="T72" fmla="*/ 22 w 217"/>
                <a:gd name="T73" fmla="*/ 52 h 150"/>
                <a:gd name="T74" fmla="*/ 6 w 217"/>
                <a:gd name="T75" fmla="*/ 52 h 150"/>
                <a:gd name="T76" fmla="*/ 3 w 217"/>
                <a:gd name="T77" fmla="*/ 49 h 150"/>
                <a:gd name="T78" fmla="*/ 0 w 217"/>
                <a:gd name="T79" fmla="*/ 38 h 150"/>
                <a:gd name="T80" fmla="*/ 3 w 217"/>
                <a:gd name="T81" fmla="*/ 36 h 150"/>
                <a:gd name="T82" fmla="*/ 23 w 217"/>
                <a:gd name="T83" fmla="*/ 38 h 150"/>
                <a:gd name="T84" fmla="*/ 25 w 217"/>
                <a:gd name="T85" fmla="*/ 41 h 150"/>
                <a:gd name="T86" fmla="*/ 25 w 217"/>
                <a:gd name="T87" fmla="*/ 49 h 1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7"/>
                <a:gd name="T133" fmla="*/ 0 h 150"/>
                <a:gd name="T134" fmla="*/ 217 w 217"/>
                <a:gd name="T135" fmla="*/ 150 h 1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7" h="150">
                  <a:moveTo>
                    <a:pt x="207" y="122"/>
                  </a:moveTo>
                  <a:cubicBezTo>
                    <a:pt x="207" y="141"/>
                    <a:pt x="207" y="141"/>
                    <a:pt x="207" y="141"/>
                  </a:cubicBezTo>
                  <a:cubicBezTo>
                    <a:pt x="207" y="146"/>
                    <a:pt x="203" y="150"/>
                    <a:pt x="197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84" y="150"/>
                    <a:pt x="180" y="146"/>
                    <a:pt x="180" y="141"/>
                  </a:cubicBezTo>
                  <a:cubicBezTo>
                    <a:pt x="180" y="122"/>
                    <a:pt x="180" y="122"/>
                    <a:pt x="180" y="122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37" y="146"/>
                    <a:pt x="32" y="150"/>
                    <a:pt x="27" y="150"/>
                  </a:cubicBezTo>
                  <a:cubicBezTo>
                    <a:pt x="20" y="150"/>
                    <a:pt x="20" y="150"/>
                    <a:pt x="20" y="150"/>
                  </a:cubicBezTo>
                  <a:cubicBezTo>
                    <a:pt x="14" y="150"/>
                    <a:pt x="9" y="146"/>
                    <a:pt x="9" y="14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210" y="99"/>
                    <a:pt x="210" y="99"/>
                    <a:pt x="210" y="99"/>
                  </a:cubicBezTo>
                  <a:cubicBezTo>
                    <a:pt x="207" y="122"/>
                    <a:pt x="207" y="122"/>
                    <a:pt x="207" y="122"/>
                  </a:cubicBezTo>
                  <a:close/>
                  <a:moveTo>
                    <a:pt x="25" y="49"/>
                  </a:moveTo>
                  <a:cubicBezTo>
                    <a:pt x="29" y="52"/>
                    <a:pt x="29" y="52"/>
                    <a:pt x="29" y="5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41" y="11"/>
                    <a:pt x="46" y="0"/>
                    <a:pt x="56" y="0"/>
                  </a:cubicBezTo>
                  <a:cubicBezTo>
                    <a:pt x="91" y="0"/>
                    <a:pt x="126" y="0"/>
                    <a:pt x="160" y="0"/>
                  </a:cubicBezTo>
                  <a:cubicBezTo>
                    <a:pt x="171" y="0"/>
                    <a:pt x="176" y="11"/>
                    <a:pt x="179" y="23"/>
                  </a:cubicBezTo>
                  <a:cubicBezTo>
                    <a:pt x="188" y="52"/>
                    <a:pt x="188" y="52"/>
                    <a:pt x="188" y="52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1" y="39"/>
                    <a:pt x="192" y="38"/>
                    <a:pt x="194" y="38"/>
                  </a:cubicBezTo>
                  <a:cubicBezTo>
                    <a:pt x="214" y="36"/>
                    <a:pt x="214" y="36"/>
                    <a:pt x="214" y="36"/>
                  </a:cubicBezTo>
                  <a:cubicBezTo>
                    <a:pt x="215" y="36"/>
                    <a:pt x="217" y="37"/>
                    <a:pt x="216" y="38"/>
                  </a:cubicBezTo>
                  <a:cubicBezTo>
                    <a:pt x="214" y="49"/>
                    <a:pt x="214" y="49"/>
                    <a:pt x="214" y="49"/>
                  </a:cubicBezTo>
                  <a:cubicBezTo>
                    <a:pt x="213" y="51"/>
                    <a:pt x="212" y="52"/>
                    <a:pt x="211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203" y="58"/>
                    <a:pt x="213" y="67"/>
                    <a:pt x="212" y="78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4" y="67"/>
                    <a:pt x="13" y="58"/>
                    <a:pt x="23" y="55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4" y="52"/>
                    <a:pt x="3" y="51"/>
                    <a:pt x="3" y="4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2" y="36"/>
                    <a:pt x="3" y="36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5" y="39"/>
                    <a:pt x="25" y="41"/>
                  </a:cubicBezTo>
                  <a:cubicBezTo>
                    <a:pt x="25" y="49"/>
                    <a:pt x="25" y="49"/>
                    <a:pt x="25" y="49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9" name="Freeform 75"/>
            <p:cNvSpPr>
              <a:spLocks noChangeArrowheads="1"/>
            </p:cNvSpPr>
            <p:nvPr/>
          </p:nvSpPr>
          <p:spPr bwMode="auto">
            <a:xfrm>
              <a:off x="655" y="1080"/>
              <a:ext cx="260" cy="40"/>
            </a:xfrm>
            <a:custGeom>
              <a:avLst/>
              <a:gdLst>
                <a:gd name="T0" fmla="*/ 4 w 59"/>
                <a:gd name="T1" fmla="*/ 0 h 9"/>
                <a:gd name="T2" fmla="*/ 55 w 59"/>
                <a:gd name="T3" fmla="*/ 0 h 9"/>
                <a:gd name="T4" fmla="*/ 59 w 59"/>
                <a:gd name="T5" fmla="*/ 3 h 9"/>
                <a:gd name="T6" fmla="*/ 59 w 59"/>
                <a:gd name="T7" fmla="*/ 6 h 9"/>
                <a:gd name="T8" fmla="*/ 55 w 59"/>
                <a:gd name="T9" fmla="*/ 9 h 9"/>
                <a:gd name="T10" fmla="*/ 4 w 59"/>
                <a:gd name="T11" fmla="*/ 9 h 9"/>
                <a:gd name="T12" fmla="*/ 0 w 59"/>
                <a:gd name="T13" fmla="*/ 6 h 9"/>
                <a:gd name="T14" fmla="*/ 0 w 59"/>
                <a:gd name="T15" fmla="*/ 3 h 9"/>
                <a:gd name="T16" fmla="*/ 4 w 59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9"/>
                <a:gd name="T28" fmla="*/ 0 h 9"/>
                <a:gd name="T29" fmla="*/ 59 w 59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9" h="9">
                  <a:moveTo>
                    <a:pt x="4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57" y="0"/>
                    <a:pt x="59" y="1"/>
                    <a:pt x="59" y="3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8"/>
                    <a:pt x="57" y="9"/>
                    <a:pt x="5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0" name="Freeform 76"/>
            <p:cNvSpPr>
              <a:spLocks noChangeArrowheads="1"/>
            </p:cNvSpPr>
            <p:nvPr/>
          </p:nvSpPr>
          <p:spPr bwMode="auto">
            <a:xfrm>
              <a:off x="485" y="665"/>
              <a:ext cx="598" cy="185"/>
            </a:xfrm>
            <a:custGeom>
              <a:avLst/>
              <a:gdLst>
                <a:gd name="T0" fmla="*/ 0 w 135"/>
                <a:gd name="T1" fmla="*/ 42 h 42"/>
                <a:gd name="T2" fmla="*/ 135 w 135"/>
                <a:gd name="T3" fmla="*/ 42 h 42"/>
                <a:gd name="T4" fmla="*/ 127 w 135"/>
                <a:gd name="T5" fmla="*/ 15 h 42"/>
                <a:gd name="T6" fmla="*/ 119 w 135"/>
                <a:gd name="T7" fmla="*/ 0 h 42"/>
                <a:gd name="T8" fmla="*/ 15 w 135"/>
                <a:gd name="T9" fmla="*/ 0 h 42"/>
                <a:gd name="T10" fmla="*/ 8 w 135"/>
                <a:gd name="T11" fmla="*/ 15 h 42"/>
                <a:gd name="T12" fmla="*/ 0 w 135"/>
                <a:gd name="T13" fmla="*/ 42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42"/>
                <a:gd name="T23" fmla="*/ 135 w 135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42">
                  <a:moveTo>
                    <a:pt x="0" y="42"/>
                  </a:moveTo>
                  <a:cubicBezTo>
                    <a:pt x="135" y="42"/>
                    <a:pt x="135" y="42"/>
                    <a:pt x="135" y="42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6" y="13"/>
                    <a:pt x="122" y="0"/>
                    <a:pt x="119" y="0"/>
                  </a:cubicBezTo>
                  <a:cubicBezTo>
                    <a:pt x="85" y="0"/>
                    <a:pt x="50" y="0"/>
                    <a:pt x="15" y="0"/>
                  </a:cubicBezTo>
                  <a:cubicBezTo>
                    <a:pt x="13" y="0"/>
                    <a:pt x="8" y="13"/>
                    <a:pt x="8" y="15"/>
                  </a:cubicBezTo>
                  <a:cubicBezTo>
                    <a:pt x="0" y="42"/>
                    <a:pt x="0" y="42"/>
                    <a:pt x="0" y="42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1" name="Freeform 77"/>
            <p:cNvSpPr>
              <a:spLocks noEditPoints="1" noChangeArrowheads="1"/>
            </p:cNvSpPr>
            <p:nvPr/>
          </p:nvSpPr>
          <p:spPr bwMode="auto">
            <a:xfrm>
              <a:off x="385" y="155"/>
              <a:ext cx="800" cy="580"/>
            </a:xfrm>
            <a:custGeom>
              <a:avLst/>
              <a:gdLst>
                <a:gd name="T0" fmla="*/ 170 w 320"/>
                <a:gd name="T1" fmla="*/ 39 h 232"/>
                <a:gd name="T2" fmla="*/ 196 w 320"/>
                <a:gd name="T3" fmla="*/ 62 h 232"/>
                <a:gd name="T4" fmla="*/ 124 w 320"/>
                <a:gd name="T5" fmla="*/ 62 h 232"/>
                <a:gd name="T6" fmla="*/ 150 w 320"/>
                <a:gd name="T7" fmla="*/ 39 h 232"/>
                <a:gd name="T8" fmla="*/ 150 w 320"/>
                <a:gd name="T9" fmla="*/ 0 h 232"/>
                <a:gd name="T10" fmla="*/ 170 w 320"/>
                <a:gd name="T11" fmla="*/ 0 h 232"/>
                <a:gd name="T12" fmla="*/ 170 w 320"/>
                <a:gd name="T13" fmla="*/ 39 h 232"/>
                <a:gd name="T14" fmla="*/ 170 w 320"/>
                <a:gd name="T15" fmla="*/ 39 h 232"/>
                <a:gd name="T16" fmla="*/ 156 w 320"/>
                <a:gd name="T17" fmla="*/ 69 h 232"/>
                <a:gd name="T18" fmla="*/ 164 w 320"/>
                <a:gd name="T19" fmla="*/ 69 h 232"/>
                <a:gd name="T20" fmla="*/ 164 w 320"/>
                <a:gd name="T21" fmla="*/ 168 h 232"/>
                <a:gd name="T22" fmla="*/ 156 w 320"/>
                <a:gd name="T23" fmla="*/ 168 h 232"/>
                <a:gd name="T24" fmla="*/ 156 w 320"/>
                <a:gd name="T25" fmla="*/ 69 h 232"/>
                <a:gd name="T26" fmla="*/ 156 w 320"/>
                <a:gd name="T27" fmla="*/ 69 h 232"/>
                <a:gd name="T28" fmla="*/ 140 w 320"/>
                <a:gd name="T29" fmla="*/ 69 h 232"/>
                <a:gd name="T30" fmla="*/ 147 w 320"/>
                <a:gd name="T31" fmla="*/ 69 h 232"/>
                <a:gd name="T32" fmla="*/ 111 w 320"/>
                <a:gd name="T33" fmla="*/ 168 h 232"/>
                <a:gd name="T34" fmla="*/ 102 w 320"/>
                <a:gd name="T35" fmla="*/ 168 h 232"/>
                <a:gd name="T36" fmla="*/ 140 w 320"/>
                <a:gd name="T37" fmla="*/ 69 h 232"/>
                <a:gd name="T38" fmla="*/ 140 w 320"/>
                <a:gd name="T39" fmla="*/ 69 h 232"/>
                <a:gd name="T40" fmla="*/ 180 w 320"/>
                <a:gd name="T41" fmla="*/ 69 h 232"/>
                <a:gd name="T42" fmla="*/ 171 w 320"/>
                <a:gd name="T43" fmla="*/ 69 h 232"/>
                <a:gd name="T44" fmla="*/ 209 w 320"/>
                <a:gd name="T45" fmla="*/ 168 h 232"/>
                <a:gd name="T46" fmla="*/ 217 w 320"/>
                <a:gd name="T47" fmla="*/ 168 h 232"/>
                <a:gd name="T48" fmla="*/ 180 w 320"/>
                <a:gd name="T49" fmla="*/ 69 h 232"/>
                <a:gd name="T50" fmla="*/ 180 w 320"/>
                <a:gd name="T51" fmla="*/ 69 h 232"/>
                <a:gd name="T52" fmla="*/ 120 w 320"/>
                <a:gd name="T53" fmla="*/ 69 h 232"/>
                <a:gd name="T54" fmla="*/ 127 w 320"/>
                <a:gd name="T55" fmla="*/ 69 h 232"/>
                <a:gd name="T56" fmla="*/ 9 w 320"/>
                <a:gd name="T57" fmla="*/ 232 h 232"/>
                <a:gd name="T58" fmla="*/ 0 w 320"/>
                <a:gd name="T59" fmla="*/ 232 h 232"/>
                <a:gd name="T60" fmla="*/ 120 w 320"/>
                <a:gd name="T61" fmla="*/ 69 h 232"/>
                <a:gd name="T62" fmla="*/ 120 w 320"/>
                <a:gd name="T63" fmla="*/ 69 h 232"/>
                <a:gd name="T64" fmla="*/ 200 w 320"/>
                <a:gd name="T65" fmla="*/ 69 h 232"/>
                <a:gd name="T66" fmla="*/ 191 w 320"/>
                <a:gd name="T67" fmla="*/ 69 h 232"/>
                <a:gd name="T68" fmla="*/ 311 w 320"/>
                <a:gd name="T69" fmla="*/ 232 h 232"/>
                <a:gd name="T70" fmla="*/ 320 w 320"/>
                <a:gd name="T71" fmla="*/ 232 h 232"/>
                <a:gd name="T72" fmla="*/ 200 w 320"/>
                <a:gd name="T73" fmla="*/ 69 h 232"/>
                <a:gd name="T74" fmla="*/ 200 w 320"/>
                <a:gd name="T75" fmla="*/ 69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20"/>
                <a:gd name="T115" fmla="*/ 0 h 232"/>
                <a:gd name="T116" fmla="*/ 320 w 320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20" h="232">
                  <a:moveTo>
                    <a:pt x="170" y="39"/>
                  </a:moveTo>
                  <a:lnTo>
                    <a:pt x="196" y="62"/>
                  </a:lnTo>
                  <a:lnTo>
                    <a:pt x="124" y="62"/>
                  </a:lnTo>
                  <a:lnTo>
                    <a:pt x="150" y="39"/>
                  </a:lnTo>
                  <a:lnTo>
                    <a:pt x="150" y="0"/>
                  </a:lnTo>
                  <a:lnTo>
                    <a:pt x="170" y="0"/>
                  </a:lnTo>
                  <a:lnTo>
                    <a:pt x="170" y="39"/>
                  </a:lnTo>
                  <a:lnTo>
                    <a:pt x="170" y="39"/>
                  </a:lnTo>
                  <a:close/>
                  <a:moveTo>
                    <a:pt x="156" y="69"/>
                  </a:moveTo>
                  <a:lnTo>
                    <a:pt x="164" y="69"/>
                  </a:lnTo>
                  <a:lnTo>
                    <a:pt x="164" y="168"/>
                  </a:lnTo>
                  <a:lnTo>
                    <a:pt x="156" y="168"/>
                  </a:lnTo>
                  <a:lnTo>
                    <a:pt x="156" y="69"/>
                  </a:lnTo>
                  <a:lnTo>
                    <a:pt x="156" y="69"/>
                  </a:lnTo>
                  <a:close/>
                  <a:moveTo>
                    <a:pt x="140" y="69"/>
                  </a:moveTo>
                  <a:lnTo>
                    <a:pt x="147" y="69"/>
                  </a:lnTo>
                  <a:lnTo>
                    <a:pt x="111" y="168"/>
                  </a:lnTo>
                  <a:lnTo>
                    <a:pt x="102" y="168"/>
                  </a:lnTo>
                  <a:lnTo>
                    <a:pt x="140" y="69"/>
                  </a:lnTo>
                  <a:lnTo>
                    <a:pt x="140" y="69"/>
                  </a:lnTo>
                  <a:close/>
                  <a:moveTo>
                    <a:pt x="180" y="69"/>
                  </a:moveTo>
                  <a:lnTo>
                    <a:pt x="171" y="69"/>
                  </a:lnTo>
                  <a:lnTo>
                    <a:pt x="209" y="168"/>
                  </a:lnTo>
                  <a:lnTo>
                    <a:pt x="217" y="168"/>
                  </a:lnTo>
                  <a:lnTo>
                    <a:pt x="180" y="69"/>
                  </a:lnTo>
                  <a:lnTo>
                    <a:pt x="180" y="69"/>
                  </a:lnTo>
                  <a:close/>
                  <a:moveTo>
                    <a:pt x="120" y="69"/>
                  </a:moveTo>
                  <a:lnTo>
                    <a:pt x="127" y="69"/>
                  </a:lnTo>
                  <a:lnTo>
                    <a:pt x="9" y="232"/>
                  </a:lnTo>
                  <a:lnTo>
                    <a:pt x="0" y="232"/>
                  </a:lnTo>
                  <a:lnTo>
                    <a:pt x="120" y="69"/>
                  </a:lnTo>
                  <a:lnTo>
                    <a:pt x="120" y="69"/>
                  </a:lnTo>
                  <a:close/>
                  <a:moveTo>
                    <a:pt x="200" y="69"/>
                  </a:moveTo>
                  <a:lnTo>
                    <a:pt x="191" y="69"/>
                  </a:lnTo>
                  <a:lnTo>
                    <a:pt x="311" y="232"/>
                  </a:lnTo>
                  <a:lnTo>
                    <a:pt x="320" y="232"/>
                  </a:lnTo>
                  <a:lnTo>
                    <a:pt x="200" y="69"/>
                  </a:lnTo>
                  <a:lnTo>
                    <a:pt x="200" y="69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2" name="Freeform 136"/>
            <p:cNvSpPr>
              <a:spLocks noChangeArrowheads="1"/>
            </p:cNvSpPr>
            <p:nvPr/>
          </p:nvSpPr>
          <p:spPr bwMode="auto">
            <a:xfrm>
              <a:off x="1030" y="907"/>
              <a:ext cx="190" cy="97"/>
            </a:xfrm>
            <a:custGeom>
              <a:avLst/>
              <a:gdLst>
                <a:gd name="T0" fmla="*/ 21 w 43"/>
                <a:gd name="T1" fmla="*/ 3 h 22"/>
                <a:gd name="T2" fmla="*/ 2 w 43"/>
                <a:gd name="T3" fmla="*/ 16 h 22"/>
                <a:gd name="T4" fmla="*/ 21 w 43"/>
                <a:gd name="T5" fmla="*/ 21 h 22"/>
                <a:gd name="T6" fmla="*/ 41 w 43"/>
                <a:gd name="T7" fmla="*/ 9 h 22"/>
                <a:gd name="T8" fmla="*/ 21 w 43"/>
                <a:gd name="T9" fmla="*/ 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22"/>
                <a:gd name="T17" fmla="*/ 43 w 43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22">
                  <a:moveTo>
                    <a:pt x="21" y="3"/>
                  </a:moveTo>
                  <a:cubicBezTo>
                    <a:pt x="10" y="7"/>
                    <a:pt x="2" y="12"/>
                    <a:pt x="2" y="16"/>
                  </a:cubicBezTo>
                  <a:cubicBezTo>
                    <a:pt x="2" y="20"/>
                    <a:pt x="0" y="22"/>
                    <a:pt x="21" y="21"/>
                  </a:cubicBezTo>
                  <a:cubicBezTo>
                    <a:pt x="43" y="21"/>
                    <a:pt x="41" y="15"/>
                    <a:pt x="41" y="9"/>
                  </a:cubicBezTo>
                  <a:cubicBezTo>
                    <a:pt x="41" y="3"/>
                    <a:pt x="33" y="0"/>
                    <a:pt x="2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3" name="Freeform 137"/>
            <p:cNvSpPr>
              <a:spLocks noChangeArrowheads="1"/>
            </p:cNvSpPr>
            <p:nvPr/>
          </p:nvSpPr>
          <p:spPr bwMode="auto">
            <a:xfrm>
              <a:off x="350" y="907"/>
              <a:ext cx="190" cy="97"/>
            </a:xfrm>
            <a:custGeom>
              <a:avLst/>
              <a:gdLst>
                <a:gd name="T0" fmla="*/ 21 w 43"/>
                <a:gd name="T1" fmla="*/ 3 h 22"/>
                <a:gd name="T2" fmla="*/ 41 w 43"/>
                <a:gd name="T3" fmla="*/ 16 h 22"/>
                <a:gd name="T4" fmla="*/ 21 w 43"/>
                <a:gd name="T5" fmla="*/ 21 h 22"/>
                <a:gd name="T6" fmla="*/ 2 w 43"/>
                <a:gd name="T7" fmla="*/ 9 h 22"/>
                <a:gd name="T8" fmla="*/ 21 w 43"/>
                <a:gd name="T9" fmla="*/ 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22"/>
                <a:gd name="T17" fmla="*/ 43 w 43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22">
                  <a:moveTo>
                    <a:pt x="21" y="3"/>
                  </a:moveTo>
                  <a:cubicBezTo>
                    <a:pt x="33" y="7"/>
                    <a:pt x="41" y="12"/>
                    <a:pt x="41" y="16"/>
                  </a:cubicBezTo>
                  <a:cubicBezTo>
                    <a:pt x="41" y="20"/>
                    <a:pt x="43" y="22"/>
                    <a:pt x="21" y="21"/>
                  </a:cubicBezTo>
                  <a:cubicBezTo>
                    <a:pt x="0" y="21"/>
                    <a:pt x="2" y="15"/>
                    <a:pt x="2" y="9"/>
                  </a:cubicBezTo>
                  <a:cubicBezTo>
                    <a:pt x="1" y="3"/>
                    <a:pt x="10" y="0"/>
                    <a:pt x="2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14" name="组合 129"/>
          <p:cNvGrpSpPr/>
          <p:nvPr/>
        </p:nvGrpSpPr>
        <p:grpSpPr bwMode="auto">
          <a:xfrm>
            <a:off x="8859838" y="854075"/>
            <a:ext cx="442912" cy="444500"/>
            <a:chOff x="0" y="0"/>
            <a:chExt cx="995363" cy="998537"/>
          </a:xfrm>
        </p:grpSpPr>
        <p:sp>
          <p:nvSpPr>
            <p:cNvPr id="39315" name="Oval 23"/>
            <p:cNvSpPr>
              <a:spLocks noChangeArrowheads="1"/>
            </p:cNvSpPr>
            <p:nvPr/>
          </p:nvSpPr>
          <p:spPr bwMode="auto">
            <a:xfrm>
              <a:off x="0" y="0"/>
              <a:ext cx="995363" cy="998537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6" name="Freeform 24"/>
            <p:cNvSpPr>
              <a:spLocks noChangeArrowheads="1"/>
            </p:cNvSpPr>
            <p:nvPr/>
          </p:nvSpPr>
          <p:spPr bwMode="auto">
            <a:xfrm>
              <a:off x="106362" y="342900"/>
              <a:ext cx="889000" cy="655637"/>
            </a:xfrm>
            <a:custGeom>
              <a:avLst/>
              <a:gdLst>
                <a:gd name="T0" fmla="*/ 0 w 316"/>
                <a:gd name="T1" fmla="*/ 84 h 233"/>
                <a:gd name="T2" fmla="*/ 41 w 316"/>
                <a:gd name="T3" fmla="*/ 48 h 233"/>
                <a:gd name="T4" fmla="*/ 246 w 316"/>
                <a:gd name="T5" fmla="*/ 0 h 233"/>
                <a:gd name="T6" fmla="*/ 316 w 316"/>
                <a:gd name="T7" fmla="*/ 70 h 233"/>
                <a:gd name="T8" fmla="*/ 149 w 316"/>
                <a:gd name="T9" fmla="*/ 233 h 233"/>
                <a:gd name="T10" fmla="*/ 0 w 316"/>
                <a:gd name="T11" fmla="*/ 84 h 2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6"/>
                <a:gd name="T19" fmla="*/ 0 h 233"/>
                <a:gd name="T20" fmla="*/ 316 w 316"/>
                <a:gd name="T21" fmla="*/ 233 h 2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6" h="233">
                  <a:moveTo>
                    <a:pt x="0" y="84"/>
                  </a:moveTo>
                  <a:cubicBezTo>
                    <a:pt x="41" y="48"/>
                    <a:pt x="41" y="48"/>
                    <a:pt x="41" y="48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316" y="70"/>
                    <a:pt x="316" y="70"/>
                    <a:pt x="316" y="70"/>
                  </a:cubicBezTo>
                  <a:cubicBezTo>
                    <a:pt x="309" y="158"/>
                    <a:pt x="237" y="228"/>
                    <a:pt x="149" y="233"/>
                  </a:cubicBezTo>
                  <a:cubicBezTo>
                    <a:pt x="0" y="84"/>
                    <a:pt x="0" y="84"/>
                    <a:pt x="0" y="84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7" name="Freeform 138"/>
            <p:cNvSpPr>
              <a:spLocks noEditPoints="1" noChangeArrowheads="1"/>
            </p:cNvSpPr>
            <p:nvPr/>
          </p:nvSpPr>
          <p:spPr bwMode="auto">
            <a:xfrm>
              <a:off x="95250" y="334962"/>
              <a:ext cx="804863" cy="328612"/>
            </a:xfrm>
            <a:custGeom>
              <a:avLst/>
              <a:gdLst>
                <a:gd name="T0" fmla="*/ 189 w 286"/>
                <a:gd name="T1" fmla="*/ 92 h 117"/>
                <a:gd name="T2" fmla="*/ 240 w 286"/>
                <a:gd name="T3" fmla="*/ 92 h 117"/>
                <a:gd name="T4" fmla="*/ 286 w 286"/>
                <a:gd name="T5" fmla="*/ 75 h 117"/>
                <a:gd name="T6" fmla="*/ 243 w 286"/>
                <a:gd name="T7" fmla="*/ 98 h 117"/>
                <a:gd name="T8" fmla="*/ 215 w 286"/>
                <a:gd name="T9" fmla="*/ 62 h 117"/>
                <a:gd name="T10" fmla="*/ 186 w 286"/>
                <a:gd name="T11" fmla="*/ 98 h 117"/>
                <a:gd name="T12" fmla="*/ 96 w 286"/>
                <a:gd name="T13" fmla="*/ 92 h 117"/>
                <a:gd name="T14" fmla="*/ 37 w 286"/>
                <a:gd name="T15" fmla="*/ 92 h 117"/>
                <a:gd name="T16" fmla="*/ 26 w 286"/>
                <a:gd name="T17" fmla="*/ 98 h 117"/>
                <a:gd name="T18" fmla="*/ 26 w 286"/>
                <a:gd name="T19" fmla="*/ 98 h 117"/>
                <a:gd name="T20" fmla="*/ 26 w 286"/>
                <a:gd name="T21" fmla="*/ 98 h 117"/>
                <a:gd name="T22" fmla="*/ 25 w 286"/>
                <a:gd name="T23" fmla="*/ 98 h 117"/>
                <a:gd name="T24" fmla="*/ 24 w 286"/>
                <a:gd name="T25" fmla="*/ 98 h 117"/>
                <a:gd name="T26" fmla="*/ 24 w 286"/>
                <a:gd name="T27" fmla="*/ 98 h 117"/>
                <a:gd name="T28" fmla="*/ 23 w 286"/>
                <a:gd name="T29" fmla="*/ 98 h 117"/>
                <a:gd name="T30" fmla="*/ 23 w 286"/>
                <a:gd name="T31" fmla="*/ 98 h 117"/>
                <a:gd name="T32" fmla="*/ 0 w 286"/>
                <a:gd name="T33" fmla="*/ 80 h 117"/>
                <a:gd name="T34" fmla="*/ 15 w 286"/>
                <a:gd name="T35" fmla="*/ 46 h 117"/>
                <a:gd name="T36" fmla="*/ 70 w 286"/>
                <a:gd name="T37" fmla="*/ 35 h 117"/>
                <a:gd name="T38" fmla="*/ 71 w 286"/>
                <a:gd name="T39" fmla="*/ 34 h 117"/>
                <a:gd name="T40" fmla="*/ 71 w 286"/>
                <a:gd name="T41" fmla="*/ 34 h 117"/>
                <a:gd name="T42" fmla="*/ 72 w 286"/>
                <a:gd name="T43" fmla="*/ 33 h 117"/>
                <a:gd name="T44" fmla="*/ 73 w 286"/>
                <a:gd name="T45" fmla="*/ 33 h 117"/>
                <a:gd name="T46" fmla="*/ 74 w 286"/>
                <a:gd name="T47" fmla="*/ 32 h 117"/>
                <a:gd name="T48" fmla="*/ 105 w 286"/>
                <a:gd name="T49" fmla="*/ 7 h 117"/>
                <a:gd name="T50" fmla="*/ 108 w 286"/>
                <a:gd name="T51" fmla="*/ 5 h 117"/>
                <a:gd name="T52" fmla="*/ 111 w 286"/>
                <a:gd name="T53" fmla="*/ 3 h 117"/>
                <a:gd name="T54" fmla="*/ 112 w 286"/>
                <a:gd name="T55" fmla="*/ 2 h 117"/>
                <a:gd name="T56" fmla="*/ 112 w 286"/>
                <a:gd name="T57" fmla="*/ 2 h 117"/>
                <a:gd name="T58" fmla="*/ 112 w 286"/>
                <a:gd name="T59" fmla="*/ 2 h 117"/>
                <a:gd name="T60" fmla="*/ 112 w 286"/>
                <a:gd name="T61" fmla="*/ 2 h 117"/>
                <a:gd name="T62" fmla="*/ 113 w 286"/>
                <a:gd name="T63" fmla="*/ 2 h 117"/>
                <a:gd name="T64" fmla="*/ 128 w 286"/>
                <a:gd name="T65" fmla="*/ 0 h 117"/>
                <a:gd name="T66" fmla="*/ 148 w 286"/>
                <a:gd name="T67" fmla="*/ 0 h 117"/>
                <a:gd name="T68" fmla="*/ 242 w 286"/>
                <a:gd name="T69" fmla="*/ 0 h 117"/>
                <a:gd name="T70" fmla="*/ 252 w 286"/>
                <a:gd name="T71" fmla="*/ 6 h 117"/>
                <a:gd name="T72" fmla="*/ 253 w 286"/>
                <a:gd name="T73" fmla="*/ 6 h 117"/>
                <a:gd name="T74" fmla="*/ 253 w 286"/>
                <a:gd name="T75" fmla="*/ 6 h 117"/>
                <a:gd name="T76" fmla="*/ 253 w 286"/>
                <a:gd name="T77" fmla="*/ 7 h 117"/>
                <a:gd name="T78" fmla="*/ 253 w 286"/>
                <a:gd name="T79" fmla="*/ 7 h 117"/>
                <a:gd name="T80" fmla="*/ 253 w 286"/>
                <a:gd name="T81" fmla="*/ 7 h 117"/>
                <a:gd name="T82" fmla="*/ 253 w 286"/>
                <a:gd name="T83" fmla="*/ 7 h 117"/>
                <a:gd name="T84" fmla="*/ 254 w 286"/>
                <a:gd name="T85" fmla="*/ 7 h 117"/>
                <a:gd name="T86" fmla="*/ 254 w 286"/>
                <a:gd name="T87" fmla="*/ 8 h 117"/>
                <a:gd name="T88" fmla="*/ 275 w 286"/>
                <a:gd name="T89" fmla="*/ 45 h 117"/>
                <a:gd name="T90" fmla="*/ 286 w 286"/>
                <a:gd name="T91" fmla="*/ 75 h 117"/>
                <a:gd name="T92" fmla="*/ 41 w 286"/>
                <a:gd name="T93" fmla="*/ 92 h 117"/>
                <a:gd name="T94" fmla="*/ 92 w 286"/>
                <a:gd name="T95" fmla="*/ 92 h 1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86"/>
                <a:gd name="T145" fmla="*/ 0 h 117"/>
                <a:gd name="T146" fmla="*/ 286 w 286"/>
                <a:gd name="T147" fmla="*/ 117 h 1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86" h="117">
                  <a:moveTo>
                    <a:pt x="215" y="66"/>
                  </a:moveTo>
                  <a:cubicBezTo>
                    <a:pt x="200" y="66"/>
                    <a:pt x="189" y="78"/>
                    <a:pt x="189" y="92"/>
                  </a:cubicBezTo>
                  <a:cubicBezTo>
                    <a:pt x="189" y="106"/>
                    <a:pt x="200" y="117"/>
                    <a:pt x="215" y="117"/>
                  </a:cubicBezTo>
                  <a:cubicBezTo>
                    <a:pt x="229" y="117"/>
                    <a:pt x="240" y="106"/>
                    <a:pt x="240" y="92"/>
                  </a:cubicBezTo>
                  <a:cubicBezTo>
                    <a:pt x="240" y="78"/>
                    <a:pt x="229" y="66"/>
                    <a:pt x="215" y="66"/>
                  </a:cubicBezTo>
                  <a:close/>
                  <a:moveTo>
                    <a:pt x="286" y="75"/>
                  </a:moveTo>
                  <a:cubicBezTo>
                    <a:pt x="286" y="82"/>
                    <a:pt x="279" y="91"/>
                    <a:pt x="270" y="95"/>
                  </a:cubicBezTo>
                  <a:cubicBezTo>
                    <a:pt x="262" y="98"/>
                    <a:pt x="251" y="98"/>
                    <a:pt x="243" y="98"/>
                  </a:cubicBezTo>
                  <a:cubicBezTo>
                    <a:pt x="244" y="96"/>
                    <a:pt x="244" y="94"/>
                    <a:pt x="244" y="92"/>
                  </a:cubicBezTo>
                  <a:cubicBezTo>
                    <a:pt x="244" y="76"/>
                    <a:pt x="231" y="62"/>
                    <a:pt x="215" y="62"/>
                  </a:cubicBezTo>
                  <a:cubicBezTo>
                    <a:pt x="198" y="62"/>
                    <a:pt x="185" y="76"/>
                    <a:pt x="185" y="92"/>
                  </a:cubicBezTo>
                  <a:cubicBezTo>
                    <a:pt x="185" y="94"/>
                    <a:pt x="185" y="96"/>
                    <a:pt x="18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6"/>
                    <a:pt x="96" y="94"/>
                    <a:pt x="96" y="92"/>
                  </a:cubicBezTo>
                  <a:cubicBezTo>
                    <a:pt x="96" y="76"/>
                    <a:pt x="83" y="62"/>
                    <a:pt x="67" y="62"/>
                  </a:cubicBezTo>
                  <a:cubicBezTo>
                    <a:pt x="51" y="62"/>
                    <a:pt x="37" y="76"/>
                    <a:pt x="37" y="92"/>
                  </a:cubicBezTo>
                  <a:cubicBezTo>
                    <a:pt x="37" y="94"/>
                    <a:pt x="38" y="96"/>
                    <a:pt x="38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6" y="96"/>
                    <a:pt x="0" y="87"/>
                    <a:pt x="0" y="8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3"/>
                    <a:pt x="8" y="47"/>
                    <a:pt x="15" y="4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6" y="6"/>
                    <a:pt x="107" y="6"/>
                    <a:pt x="108" y="5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9" y="4"/>
                    <a:pt x="110" y="3"/>
                    <a:pt x="111" y="3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8" y="0"/>
                    <a:pt x="121" y="0"/>
                    <a:pt x="126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4" y="0"/>
                    <a:pt x="141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8" y="0"/>
                    <a:pt x="250" y="3"/>
                    <a:pt x="252" y="6"/>
                  </a:cubicBezTo>
                  <a:cubicBezTo>
                    <a:pt x="252" y="6"/>
                    <a:pt x="252" y="6"/>
                    <a:pt x="252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4" y="7"/>
                    <a:pt x="254" y="7"/>
                    <a:pt x="254" y="7"/>
                  </a:cubicBezTo>
                  <a:cubicBezTo>
                    <a:pt x="254" y="7"/>
                    <a:pt x="254" y="7"/>
                    <a:pt x="254" y="7"/>
                  </a:cubicBezTo>
                  <a:cubicBezTo>
                    <a:pt x="254" y="8"/>
                    <a:pt x="254" y="8"/>
                    <a:pt x="254" y="8"/>
                  </a:cubicBezTo>
                  <a:cubicBezTo>
                    <a:pt x="254" y="8"/>
                    <a:pt x="254" y="8"/>
                    <a:pt x="254" y="8"/>
                  </a:cubicBezTo>
                  <a:cubicBezTo>
                    <a:pt x="260" y="18"/>
                    <a:pt x="270" y="31"/>
                    <a:pt x="275" y="45"/>
                  </a:cubicBezTo>
                  <a:cubicBezTo>
                    <a:pt x="277" y="50"/>
                    <a:pt x="281" y="59"/>
                    <a:pt x="277" y="64"/>
                  </a:cubicBezTo>
                  <a:cubicBezTo>
                    <a:pt x="282" y="66"/>
                    <a:pt x="286" y="69"/>
                    <a:pt x="286" y="75"/>
                  </a:cubicBezTo>
                  <a:close/>
                  <a:moveTo>
                    <a:pt x="66" y="66"/>
                  </a:moveTo>
                  <a:cubicBezTo>
                    <a:pt x="52" y="66"/>
                    <a:pt x="41" y="78"/>
                    <a:pt x="41" y="92"/>
                  </a:cubicBezTo>
                  <a:cubicBezTo>
                    <a:pt x="41" y="106"/>
                    <a:pt x="52" y="117"/>
                    <a:pt x="66" y="117"/>
                  </a:cubicBezTo>
                  <a:cubicBezTo>
                    <a:pt x="80" y="117"/>
                    <a:pt x="92" y="106"/>
                    <a:pt x="92" y="92"/>
                  </a:cubicBezTo>
                  <a:cubicBezTo>
                    <a:pt x="92" y="78"/>
                    <a:pt x="80" y="66"/>
                    <a:pt x="66" y="66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8" name="Freeform 139"/>
            <p:cNvSpPr>
              <a:spLocks noChangeArrowheads="1"/>
            </p:cNvSpPr>
            <p:nvPr/>
          </p:nvSpPr>
          <p:spPr bwMode="auto">
            <a:xfrm>
              <a:off x="317500" y="354012"/>
              <a:ext cx="185738" cy="93662"/>
            </a:xfrm>
            <a:custGeom>
              <a:avLst/>
              <a:gdLst>
                <a:gd name="T0" fmla="*/ 66 w 66"/>
                <a:gd name="T1" fmla="*/ 33 h 33"/>
                <a:gd name="T2" fmla="*/ 66 w 66"/>
                <a:gd name="T3" fmla="*/ 0 h 33"/>
                <a:gd name="T4" fmla="*/ 47 w 66"/>
                <a:gd name="T5" fmla="*/ 0 h 33"/>
                <a:gd name="T6" fmla="*/ 34 w 66"/>
                <a:gd name="T7" fmla="*/ 4 h 33"/>
                <a:gd name="T8" fmla="*/ 5 w 66"/>
                <a:gd name="T9" fmla="*/ 27 h 33"/>
                <a:gd name="T10" fmla="*/ 8 w 66"/>
                <a:gd name="T11" fmla="*/ 33 h 33"/>
                <a:gd name="T12" fmla="*/ 66 w 66"/>
                <a:gd name="T13" fmla="*/ 33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33"/>
                <a:gd name="T23" fmla="*/ 66 w 66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33">
                  <a:moveTo>
                    <a:pt x="66" y="33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3" y="0"/>
                    <a:pt x="38" y="0"/>
                    <a:pt x="34" y="4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0" y="31"/>
                    <a:pt x="0" y="33"/>
                    <a:pt x="8" y="33"/>
                  </a:cubicBezTo>
                  <a:cubicBezTo>
                    <a:pt x="66" y="33"/>
                    <a:pt x="66" y="33"/>
                    <a:pt x="66" y="33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9" name="Freeform 140"/>
            <p:cNvSpPr>
              <a:spLocks noChangeArrowheads="1"/>
            </p:cNvSpPr>
            <p:nvPr/>
          </p:nvSpPr>
          <p:spPr bwMode="auto">
            <a:xfrm>
              <a:off x="525462" y="354012"/>
              <a:ext cx="152400" cy="93662"/>
            </a:xfrm>
            <a:custGeom>
              <a:avLst/>
              <a:gdLst>
                <a:gd name="T0" fmla="*/ 96 w 96"/>
                <a:gd name="T1" fmla="*/ 59 h 59"/>
                <a:gd name="T2" fmla="*/ 83 w 96"/>
                <a:gd name="T3" fmla="*/ 0 h 59"/>
                <a:gd name="T4" fmla="*/ 0 w 96"/>
                <a:gd name="T5" fmla="*/ 0 h 59"/>
                <a:gd name="T6" fmla="*/ 0 w 96"/>
                <a:gd name="T7" fmla="*/ 59 h 59"/>
                <a:gd name="T8" fmla="*/ 96 w 96"/>
                <a:gd name="T9" fmla="*/ 59 h 59"/>
                <a:gd name="T10" fmla="*/ 96 w 96"/>
                <a:gd name="T11" fmla="*/ 59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59"/>
                <a:gd name="T20" fmla="*/ 96 w 96"/>
                <a:gd name="T21" fmla="*/ 59 h 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59">
                  <a:moveTo>
                    <a:pt x="96" y="59"/>
                  </a:moveTo>
                  <a:lnTo>
                    <a:pt x="83" y="0"/>
                  </a:lnTo>
                  <a:lnTo>
                    <a:pt x="0" y="0"/>
                  </a:lnTo>
                  <a:lnTo>
                    <a:pt x="0" y="59"/>
                  </a:lnTo>
                  <a:lnTo>
                    <a:pt x="96" y="59"/>
                  </a:lnTo>
                  <a:lnTo>
                    <a:pt x="96" y="59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0" name="Freeform 141"/>
            <p:cNvSpPr>
              <a:spLocks noChangeArrowheads="1"/>
            </p:cNvSpPr>
            <p:nvPr/>
          </p:nvSpPr>
          <p:spPr bwMode="auto">
            <a:xfrm>
              <a:off x="679450" y="354012"/>
              <a:ext cx="144463" cy="93662"/>
            </a:xfrm>
            <a:custGeom>
              <a:avLst/>
              <a:gdLst>
                <a:gd name="T0" fmla="*/ 0 w 51"/>
                <a:gd name="T1" fmla="*/ 0 h 33"/>
                <a:gd name="T2" fmla="*/ 7 w 51"/>
                <a:gd name="T3" fmla="*/ 33 h 33"/>
                <a:gd name="T4" fmla="*/ 39 w 51"/>
                <a:gd name="T5" fmla="*/ 33 h 33"/>
                <a:gd name="T6" fmla="*/ 47 w 51"/>
                <a:gd name="T7" fmla="*/ 22 h 33"/>
                <a:gd name="T8" fmla="*/ 31 w 51"/>
                <a:gd name="T9" fmla="*/ 0 h 33"/>
                <a:gd name="T10" fmla="*/ 0 w 51"/>
                <a:gd name="T11" fmla="*/ 0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1"/>
                <a:gd name="T19" fmla="*/ 0 h 33"/>
                <a:gd name="T20" fmla="*/ 51 w 51"/>
                <a:gd name="T21" fmla="*/ 33 h 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1" h="33">
                  <a:moveTo>
                    <a:pt x="0" y="0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5" y="33"/>
                    <a:pt x="51" y="33"/>
                    <a:pt x="47" y="22"/>
                  </a:cubicBezTo>
                  <a:cubicBezTo>
                    <a:pt x="43" y="12"/>
                    <a:pt x="38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1" name="Freeform 142"/>
            <p:cNvSpPr>
              <a:spLocks noEditPoints="1" noChangeArrowheads="1"/>
            </p:cNvSpPr>
            <p:nvPr/>
          </p:nvSpPr>
          <p:spPr bwMode="auto">
            <a:xfrm>
              <a:off x="104775" y="469900"/>
              <a:ext cx="785813" cy="87312"/>
            </a:xfrm>
            <a:custGeom>
              <a:avLst/>
              <a:gdLst>
                <a:gd name="T0" fmla="*/ 180 w 280"/>
                <a:gd name="T1" fmla="*/ 31 h 31"/>
                <a:gd name="T2" fmla="*/ 124 w 280"/>
                <a:gd name="T3" fmla="*/ 0 h 31"/>
                <a:gd name="T4" fmla="*/ 139 w 280"/>
                <a:gd name="T5" fmla="*/ 3 h 31"/>
                <a:gd name="T6" fmla="*/ 122 w 280"/>
                <a:gd name="T7" fmla="*/ 3 h 31"/>
                <a:gd name="T8" fmla="*/ 189 w 280"/>
                <a:gd name="T9" fmla="*/ 0 h 31"/>
                <a:gd name="T10" fmla="*/ 204 w 280"/>
                <a:gd name="T11" fmla="*/ 3 h 31"/>
                <a:gd name="T12" fmla="*/ 187 w 280"/>
                <a:gd name="T13" fmla="*/ 3 h 31"/>
                <a:gd name="T14" fmla="*/ 0 w 280"/>
                <a:gd name="T15" fmla="*/ 27 h 31"/>
                <a:gd name="T16" fmla="*/ 0 w 280"/>
                <a:gd name="T17" fmla="*/ 31 h 31"/>
                <a:gd name="T18" fmla="*/ 280 w 280"/>
                <a:gd name="T19" fmla="*/ 27 h 31"/>
                <a:gd name="T20" fmla="*/ 241 w 280"/>
                <a:gd name="T21" fmla="*/ 28 h 31"/>
                <a:gd name="T22" fmla="*/ 241 w 280"/>
                <a:gd name="T23" fmla="*/ 28 h 31"/>
                <a:gd name="T24" fmla="*/ 241 w 280"/>
                <a:gd name="T25" fmla="*/ 28 h 31"/>
                <a:gd name="T26" fmla="*/ 241 w 280"/>
                <a:gd name="T27" fmla="*/ 28 h 31"/>
                <a:gd name="T28" fmla="*/ 241 w 280"/>
                <a:gd name="T29" fmla="*/ 28 h 31"/>
                <a:gd name="T30" fmla="*/ 241 w 280"/>
                <a:gd name="T31" fmla="*/ 28 h 31"/>
                <a:gd name="T32" fmla="*/ 241 w 280"/>
                <a:gd name="T33" fmla="*/ 28 h 31"/>
                <a:gd name="T34" fmla="*/ 241 w 280"/>
                <a:gd name="T35" fmla="*/ 28 h 31"/>
                <a:gd name="T36" fmla="*/ 241 w 280"/>
                <a:gd name="T37" fmla="*/ 28 h 31"/>
                <a:gd name="T38" fmla="*/ 241 w 280"/>
                <a:gd name="T39" fmla="*/ 28 h 31"/>
                <a:gd name="T40" fmla="*/ 241 w 280"/>
                <a:gd name="T41" fmla="*/ 28 h 31"/>
                <a:gd name="T42" fmla="*/ 241 w 280"/>
                <a:gd name="T43" fmla="*/ 28 h 31"/>
                <a:gd name="T44" fmla="*/ 241 w 280"/>
                <a:gd name="T45" fmla="*/ 28 h 31"/>
                <a:gd name="T46" fmla="*/ 242 w 280"/>
                <a:gd name="T47" fmla="*/ 29 h 31"/>
                <a:gd name="T48" fmla="*/ 242 w 280"/>
                <a:gd name="T49" fmla="*/ 29 h 31"/>
                <a:gd name="T50" fmla="*/ 242 w 280"/>
                <a:gd name="T51" fmla="*/ 29 h 31"/>
                <a:gd name="T52" fmla="*/ 242 w 280"/>
                <a:gd name="T53" fmla="*/ 29 h 31"/>
                <a:gd name="T54" fmla="*/ 242 w 280"/>
                <a:gd name="T55" fmla="*/ 29 h 31"/>
                <a:gd name="T56" fmla="*/ 242 w 280"/>
                <a:gd name="T57" fmla="*/ 29 h 31"/>
                <a:gd name="T58" fmla="*/ 242 w 280"/>
                <a:gd name="T59" fmla="*/ 29 h 31"/>
                <a:gd name="T60" fmla="*/ 242 w 280"/>
                <a:gd name="T61" fmla="*/ 29 h 31"/>
                <a:gd name="T62" fmla="*/ 242 w 280"/>
                <a:gd name="T63" fmla="*/ 29 h 31"/>
                <a:gd name="T64" fmla="*/ 242 w 280"/>
                <a:gd name="T65" fmla="*/ 29 h 31"/>
                <a:gd name="T66" fmla="*/ 242 w 280"/>
                <a:gd name="T67" fmla="*/ 30 h 31"/>
                <a:gd name="T68" fmla="*/ 242 w 280"/>
                <a:gd name="T69" fmla="*/ 30 h 31"/>
                <a:gd name="T70" fmla="*/ 242 w 280"/>
                <a:gd name="T71" fmla="*/ 30 h 31"/>
                <a:gd name="T72" fmla="*/ 242 w 280"/>
                <a:gd name="T73" fmla="*/ 30 h 31"/>
                <a:gd name="T74" fmla="*/ 242 w 280"/>
                <a:gd name="T75" fmla="*/ 30 h 31"/>
                <a:gd name="T76" fmla="*/ 242 w 280"/>
                <a:gd name="T77" fmla="*/ 30 h 31"/>
                <a:gd name="T78" fmla="*/ 242 w 280"/>
                <a:gd name="T79" fmla="*/ 30 h 31"/>
                <a:gd name="T80" fmla="*/ 242 w 280"/>
                <a:gd name="T81" fmla="*/ 31 h 31"/>
                <a:gd name="T82" fmla="*/ 242 w 280"/>
                <a:gd name="T83" fmla="*/ 31 h 31"/>
                <a:gd name="T84" fmla="*/ 243 w 280"/>
                <a:gd name="T85" fmla="*/ 31 h 31"/>
                <a:gd name="T86" fmla="*/ 279 w 280"/>
                <a:gd name="T87" fmla="*/ 31 h 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0"/>
                <a:gd name="T133" fmla="*/ 0 h 31"/>
                <a:gd name="T134" fmla="*/ 280 w 280"/>
                <a:gd name="T135" fmla="*/ 31 h 3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0" h="31">
                  <a:moveTo>
                    <a:pt x="93" y="27"/>
                  </a:moveTo>
                  <a:cubicBezTo>
                    <a:pt x="182" y="27"/>
                    <a:pt x="182" y="27"/>
                    <a:pt x="182" y="27"/>
                  </a:cubicBezTo>
                  <a:cubicBezTo>
                    <a:pt x="181" y="29"/>
                    <a:pt x="181" y="30"/>
                    <a:pt x="180" y="3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4" y="30"/>
                    <a:pt x="94" y="29"/>
                    <a:pt x="93" y="27"/>
                  </a:cubicBezTo>
                  <a:close/>
                  <a:moveTo>
                    <a:pt x="124" y="0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1"/>
                    <a:pt x="139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9" y="4"/>
                    <a:pt x="138" y="5"/>
                    <a:pt x="137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3" y="5"/>
                    <a:pt x="122" y="4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1"/>
                    <a:pt x="123" y="0"/>
                    <a:pt x="124" y="0"/>
                  </a:cubicBezTo>
                  <a:close/>
                  <a:moveTo>
                    <a:pt x="189" y="0"/>
                  </a:moveTo>
                  <a:cubicBezTo>
                    <a:pt x="202" y="0"/>
                    <a:pt x="202" y="0"/>
                    <a:pt x="202" y="0"/>
                  </a:cubicBezTo>
                  <a:cubicBezTo>
                    <a:pt x="203" y="0"/>
                    <a:pt x="204" y="1"/>
                    <a:pt x="204" y="3"/>
                  </a:cubicBezTo>
                  <a:cubicBezTo>
                    <a:pt x="204" y="3"/>
                    <a:pt x="204" y="3"/>
                    <a:pt x="204" y="3"/>
                  </a:cubicBezTo>
                  <a:cubicBezTo>
                    <a:pt x="204" y="4"/>
                    <a:pt x="203" y="5"/>
                    <a:pt x="202" y="5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8" y="5"/>
                    <a:pt x="187" y="4"/>
                    <a:pt x="187" y="3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7" y="1"/>
                    <a:pt x="188" y="0"/>
                    <a:pt x="189" y="0"/>
                  </a:cubicBezTo>
                  <a:close/>
                  <a:moveTo>
                    <a:pt x="0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29"/>
                    <a:pt x="33" y="30"/>
                    <a:pt x="32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7"/>
                    <a:pt x="0" y="27"/>
                    <a:pt x="0" y="27"/>
                  </a:cubicBezTo>
                  <a:close/>
                  <a:moveTo>
                    <a:pt x="279" y="31"/>
                  </a:moveTo>
                  <a:cubicBezTo>
                    <a:pt x="280" y="30"/>
                    <a:pt x="280" y="28"/>
                    <a:pt x="280" y="27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55" y="31"/>
                    <a:pt x="267" y="31"/>
                    <a:pt x="279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2" name="Freeform 143"/>
            <p:cNvSpPr>
              <a:spLocks noChangeArrowheads="1"/>
            </p:cNvSpPr>
            <p:nvPr/>
          </p:nvSpPr>
          <p:spPr bwMode="auto">
            <a:xfrm>
              <a:off x="104775" y="476250"/>
              <a:ext cx="98425" cy="44450"/>
            </a:xfrm>
            <a:custGeom>
              <a:avLst/>
              <a:gdLst>
                <a:gd name="T0" fmla="*/ 9 w 35"/>
                <a:gd name="T1" fmla="*/ 0 h 16"/>
                <a:gd name="T2" fmla="*/ 0 w 35"/>
                <a:gd name="T3" fmla="*/ 16 h 16"/>
                <a:gd name="T4" fmla="*/ 14 w 35"/>
                <a:gd name="T5" fmla="*/ 16 h 16"/>
                <a:gd name="T6" fmla="*/ 23 w 35"/>
                <a:gd name="T7" fmla="*/ 0 h 16"/>
                <a:gd name="T8" fmla="*/ 9 w 35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16"/>
                <a:gd name="T17" fmla="*/ 35 w 3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16">
                  <a:moveTo>
                    <a:pt x="9" y="0"/>
                  </a:moveTo>
                  <a:cubicBezTo>
                    <a:pt x="5" y="4"/>
                    <a:pt x="2" y="11"/>
                    <a:pt x="0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6"/>
                    <a:pt x="35" y="0"/>
                    <a:pt x="23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3" name="Freeform 144"/>
            <p:cNvSpPr>
              <a:spLocks noChangeArrowheads="1"/>
            </p:cNvSpPr>
            <p:nvPr/>
          </p:nvSpPr>
          <p:spPr bwMode="auto">
            <a:xfrm>
              <a:off x="842962" y="463550"/>
              <a:ext cx="33338" cy="50800"/>
            </a:xfrm>
            <a:custGeom>
              <a:avLst/>
              <a:gdLst>
                <a:gd name="T0" fmla="*/ 8 w 12"/>
                <a:gd name="T1" fmla="*/ 18 h 18"/>
                <a:gd name="T2" fmla="*/ 9 w 12"/>
                <a:gd name="T3" fmla="*/ 17 h 18"/>
                <a:gd name="T4" fmla="*/ 7 w 12"/>
                <a:gd name="T5" fmla="*/ 0 h 18"/>
                <a:gd name="T6" fmla="*/ 0 w 12"/>
                <a:gd name="T7" fmla="*/ 8 h 18"/>
                <a:gd name="T8" fmla="*/ 0 w 12"/>
                <a:gd name="T9" fmla="*/ 16 h 18"/>
                <a:gd name="T10" fmla="*/ 2 w 12"/>
                <a:gd name="T11" fmla="*/ 18 h 18"/>
                <a:gd name="T12" fmla="*/ 8 w 12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18"/>
                <a:gd name="T23" fmla="*/ 12 w 12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18">
                  <a:moveTo>
                    <a:pt x="8" y="18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12" y="13"/>
                    <a:pt x="9" y="5"/>
                    <a:pt x="7" y="0"/>
                  </a:cubicBezTo>
                  <a:cubicBezTo>
                    <a:pt x="3" y="3"/>
                    <a:pt x="0" y="6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4" name="Freeform 145"/>
            <p:cNvSpPr>
              <a:spLocks noEditPoints="1" noChangeArrowheads="1"/>
            </p:cNvSpPr>
            <p:nvPr/>
          </p:nvSpPr>
          <p:spPr bwMode="auto">
            <a:xfrm>
              <a:off x="646112" y="539750"/>
              <a:ext cx="104775" cy="104775"/>
            </a:xfrm>
            <a:custGeom>
              <a:avLst/>
              <a:gdLst>
                <a:gd name="T0" fmla="*/ 19 w 37"/>
                <a:gd name="T1" fmla="*/ 14 h 37"/>
                <a:gd name="T2" fmla="*/ 19 w 37"/>
                <a:gd name="T3" fmla="*/ 14 h 37"/>
                <a:gd name="T4" fmla="*/ 14 w 37"/>
                <a:gd name="T5" fmla="*/ 19 h 37"/>
                <a:gd name="T6" fmla="*/ 19 w 37"/>
                <a:gd name="T7" fmla="*/ 23 h 37"/>
                <a:gd name="T8" fmla="*/ 23 w 37"/>
                <a:gd name="T9" fmla="*/ 19 h 37"/>
                <a:gd name="T10" fmla="*/ 19 w 37"/>
                <a:gd name="T11" fmla="*/ 14 h 37"/>
                <a:gd name="T12" fmla="*/ 26 w 37"/>
                <a:gd name="T13" fmla="*/ 34 h 37"/>
                <a:gd name="T14" fmla="*/ 26 w 37"/>
                <a:gd name="T15" fmla="*/ 34 h 37"/>
                <a:gd name="T16" fmla="*/ 19 w 37"/>
                <a:gd name="T17" fmla="*/ 24 h 37"/>
                <a:gd name="T18" fmla="*/ 11 w 37"/>
                <a:gd name="T19" fmla="*/ 34 h 37"/>
                <a:gd name="T20" fmla="*/ 19 w 37"/>
                <a:gd name="T21" fmla="*/ 36 h 37"/>
                <a:gd name="T22" fmla="*/ 26 w 37"/>
                <a:gd name="T23" fmla="*/ 34 h 37"/>
                <a:gd name="T24" fmla="*/ 35 w 37"/>
                <a:gd name="T25" fmla="*/ 17 h 37"/>
                <a:gd name="T26" fmla="*/ 35 w 37"/>
                <a:gd name="T27" fmla="*/ 17 h 37"/>
                <a:gd name="T28" fmla="*/ 25 w 37"/>
                <a:gd name="T29" fmla="*/ 20 h 37"/>
                <a:gd name="T30" fmla="*/ 31 w 37"/>
                <a:gd name="T31" fmla="*/ 29 h 37"/>
                <a:gd name="T32" fmla="*/ 35 w 37"/>
                <a:gd name="T33" fmla="*/ 19 h 37"/>
                <a:gd name="T34" fmla="*/ 35 w 37"/>
                <a:gd name="T35" fmla="*/ 17 h 37"/>
                <a:gd name="T36" fmla="*/ 22 w 37"/>
                <a:gd name="T37" fmla="*/ 3 h 37"/>
                <a:gd name="T38" fmla="*/ 22 w 37"/>
                <a:gd name="T39" fmla="*/ 3 h 37"/>
                <a:gd name="T40" fmla="*/ 22 w 37"/>
                <a:gd name="T41" fmla="*/ 14 h 37"/>
                <a:gd name="T42" fmla="*/ 33 w 37"/>
                <a:gd name="T43" fmla="*/ 10 h 37"/>
                <a:gd name="T44" fmla="*/ 22 w 37"/>
                <a:gd name="T45" fmla="*/ 3 h 37"/>
                <a:gd name="T46" fmla="*/ 4 w 37"/>
                <a:gd name="T47" fmla="*/ 10 h 37"/>
                <a:gd name="T48" fmla="*/ 4 w 37"/>
                <a:gd name="T49" fmla="*/ 10 h 37"/>
                <a:gd name="T50" fmla="*/ 15 w 37"/>
                <a:gd name="T51" fmla="*/ 14 h 37"/>
                <a:gd name="T52" fmla="*/ 15 w 37"/>
                <a:gd name="T53" fmla="*/ 3 h 37"/>
                <a:gd name="T54" fmla="*/ 4 w 37"/>
                <a:gd name="T55" fmla="*/ 10 h 37"/>
                <a:gd name="T56" fmla="*/ 6 w 37"/>
                <a:gd name="T57" fmla="*/ 30 h 37"/>
                <a:gd name="T58" fmla="*/ 6 w 37"/>
                <a:gd name="T59" fmla="*/ 30 h 37"/>
                <a:gd name="T60" fmla="*/ 13 w 37"/>
                <a:gd name="T61" fmla="*/ 20 h 37"/>
                <a:gd name="T62" fmla="*/ 2 w 37"/>
                <a:gd name="T63" fmla="*/ 17 h 37"/>
                <a:gd name="T64" fmla="*/ 2 w 37"/>
                <a:gd name="T65" fmla="*/ 19 h 37"/>
                <a:gd name="T66" fmla="*/ 6 w 37"/>
                <a:gd name="T67" fmla="*/ 30 h 37"/>
                <a:gd name="T68" fmla="*/ 19 w 37"/>
                <a:gd name="T69" fmla="*/ 0 h 37"/>
                <a:gd name="T70" fmla="*/ 0 w 37"/>
                <a:gd name="T71" fmla="*/ 19 h 37"/>
                <a:gd name="T72" fmla="*/ 19 w 37"/>
                <a:gd name="T73" fmla="*/ 37 h 37"/>
                <a:gd name="T74" fmla="*/ 37 w 37"/>
                <a:gd name="T75" fmla="*/ 19 h 37"/>
                <a:gd name="T76" fmla="*/ 19 w 37"/>
                <a:gd name="T77" fmla="*/ 0 h 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7"/>
                <a:gd name="T118" fmla="*/ 0 h 37"/>
                <a:gd name="T119" fmla="*/ 37 w 37"/>
                <a:gd name="T120" fmla="*/ 37 h 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7" h="37"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6" y="14"/>
                    <a:pt x="14" y="16"/>
                    <a:pt x="14" y="19"/>
                  </a:cubicBezTo>
                  <a:cubicBezTo>
                    <a:pt x="14" y="21"/>
                    <a:pt x="16" y="23"/>
                    <a:pt x="19" y="23"/>
                  </a:cubicBezTo>
                  <a:cubicBezTo>
                    <a:pt x="21" y="23"/>
                    <a:pt x="23" y="21"/>
                    <a:pt x="23" y="19"/>
                  </a:cubicBezTo>
                  <a:cubicBezTo>
                    <a:pt x="23" y="16"/>
                    <a:pt x="21" y="14"/>
                    <a:pt x="19" y="14"/>
                  </a:cubicBezTo>
                  <a:close/>
                  <a:moveTo>
                    <a:pt x="26" y="34"/>
                  </a:moveTo>
                  <a:cubicBezTo>
                    <a:pt x="26" y="34"/>
                    <a:pt x="26" y="34"/>
                    <a:pt x="26" y="3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4" y="35"/>
                    <a:pt x="16" y="36"/>
                    <a:pt x="19" y="36"/>
                  </a:cubicBezTo>
                  <a:cubicBezTo>
                    <a:pt x="21" y="36"/>
                    <a:pt x="24" y="35"/>
                    <a:pt x="26" y="34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4" y="27"/>
                    <a:pt x="35" y="23"/>
                    <a:pt x="35" y="19"/>
                  </a:cubicBezTo>
                  <a:cubicBezTo>
                    <a:pt x="35" y="18"/>
                    <a:pt x="35" y="18"/>
                    <a:pt x="35" y="17"/>
                  </a:cubicBezTo>
                  <a:close/>
                  <a:moveTo>
                    <a:pt x="22" y="3"/>
                  </a:moveTo>
                  <a:cubicBezTo>
                    <a:pt x="22" y="3"/>
                    <a:pt x="22" y="3"/>
                    <a:pt x="22" y="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0" y="6"/>
                    <a:pt x="27" y="4"/>
                    <a:pt x="22" y="3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4"/>
                    <a:pt x="7" y="6"/>
                    <a:pt x="4" y="10"/>
                  </a:cubicBezTo>
                  <a:close/>
                  <a:moveTo>
                    <a:pt x="6" y="30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2" y="23"/>
                    <a:pt x="3" y="27"/>
                    <a:pt x="6" y="30"/>
                  </a:cubicBezTo>
                  <a:close/>
                  <a:moveTo>
                    <a:pt x="19" y="0"/>
                  </a:move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9"/>
                    <a:pt x="29" y="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5" name="Freeform 146"/>
            <p:cNvSpPr>
              <a:spLocks noEditPoints="1" noChangeArrowheads="1"/>
            </p:cNvSpPr>
            <p:nvPr/>
          </p:nvSpPr>
          <p:spPr bwMode="auto">
            <a:xfrm>
              <a:off x="230187" y="539750"/>
              <a:ext cx="104775" cy="104775"/>
            </a:xfrm>
            <a:custGeom>
              <a:avLst/>
              <a:gdLst>
                <a:gd name="T0" fmla="*/ 18 w 37"/>
                <a:gd name="T1" fmla="*/ 14 h 37"/>
                <a:gd name="T2" fmla="*/ 18 w 37"/>
                <a:gd name="T3" fmla="*/ 14 h 37"/>
                <a:gd name="T4" fmla="*/ 14 w 37"/>
                <a:gd name="T5" fmla="*/ 19 h 37"/>
                <a:gd name="T6" fmla="*/ 18 w 37"/>
                <a:gd name="T7" fmla="*/ 23 h 37"/>
                <a:gd name="T8" fmla="*/ 23 w 37"/>
                <a:gd name="T9" fmla="*/ 19 h 37"/>
                <a:gd name="T10" fmla="*/ 18 w 37"/>
                <a:gd name="T11" fmla="*/ 14 h 37"/>
                <a:gd name="T12" fmla="*/ 26 w 37"/>
                <a:gd name="T13" fmla="*/ 34 h 37"/>
                <a:gd name="T14" fmla="*/ 26 w 37"/>
                <a:gd name="T15" fmla="*/ 34 h 37"/>
                <a:gd name="T16" fmla="*/ 19 w 37"/>
                <a:gd name="T17" fmla="*/ 24 h 37"/>
                <a:gd name="T18" fmla="*/ 11 w 37"/>
                <a:gd name="T19" fmla="*/ 34 h 37"/>
                <a:gd name="T20" fmla="*/ 18 w 37"/>
                <a:gd name="T21" fmla="*/ 36 h 37"/>
                <a:gd name="T22" fmla="*/ 26 w 37"/>
                <a:gd name="T23" fmla="*/ 34 h 37"/>
                <a:gd name="T24" fmla="*/ 35 w 37"/>
                <a:gd name="T25" fmla="*/ 17 h 37"/>
                <a:gd name="T26" fmla="*/ 35 w 37"/>
                <a:gd name="T27" fmla="*/ 17 h 37"/>
                <a:gd name="T28" fmla="*/ 24 w 37"/>
                <a:gd name="T29" fmla="*/ 20 h 37"/>
                <a:gd name="T30" fmla="*/ 31 w 37"/>
                <a:gd name="T31" fmla="*/ 29 h 37"/>
                <a:gd name="T32" fmla="*/ 35 w 37"/>
                <a:gd name="T33" fmla="*/ 19 h 37"/>
                <a:gd name="T34" fmla="*/ 35 w 37"/>
                <a:gd name="T35" fmla="*/ 17 h 37"/>
                <a:gd name="T36" fmla="*/ 22 w 37"/>
                <a:gd name="T37" fmla="*/ 3 h 37"/>
                <a:gd name="T38" fmla="*/ 22 w 37"/>
                <a:gd name="T39" fmla="*/ 3 h 37"/>
                <a:gd name="T40" fmla="*/ 22 w 37"/>
                <a:gd name="T41" fmla="*/ 14 h 37"/>
                <a:gd name="T42" fmla="*/ 33 w 37"/>
                <a:gd name="T43" fmla="*/ 10 h 37"/>
                <a:gd name="T44" fmla="*/ 22 w 37"/>
                <a:gd name="T45" fmla="*/ 3 h 37"/>
                <a:gd name="T46" fmla="*/ 4 w 37"/>
                <a:gd name="T47" fmla="*/ 10 h 37"/>
                <a:gd name="T48" fmla="*/ 4 w 37"/>
                <a:gd name="T49" fmla="*/ 10 h 37"/>
                <a:gd name="T50" fmla="*/ 15 w 37"/>
                <a:gd name="T51" fmla="*/ 14 h 37"/>
                <a:gd name="T52" fmla="*/ 15 w 37"/>
                <a:gd name="T53" fmla="*/ 3 h 37"/>
                <a:gd name="T54" fmla="*/ 4 w 37"/>
                <a:gd name="T55" fmla="*/ 10 h 37"/>
                <a:gd name="T56" fmla="*/ 6 w 37"/>
                <a:gd name="T57" fmla="*/ 30 h 37"/>
                <a:gd name="T58" fmla="*/ 6 w 37"/>
                <a:gd name="T59" fmla="*/ 30 h 37"/>
                <a:gd name="T60" fmla="*/ 13 w 37"/>
                <a:gd name="T61" fmla="*/ 20 h 37"/>
                <a:gd name="T62" fmla="*/ 2 w 37"/>
                <a:gd name="T63" fmla="*/ 17 h 37"/>
                <a:gd name="T64" fmla="*/ 2 w 37"/>
                <a:gd name="T65" fmla="*/ 19 h 37"/>
                <a:gd name="T66" fmla="*/ 6 w 37"/>
                <a:gd name="T67" fmla="*/ 30 h 37"/>
                <a:gd name="T68" fmla="*/ 18 w 37"/>
                <a:gd name="T69" fmla="*/ 0 h 37"/>
                <a:gd name="T70" fmla="*/ 0 w 37"/>
                <a:gd name="T71" fmla="*/ 19 h 37"/>
                <a:gd name="T72" fmla="*/ 18 w 37"/>
                <a:gd name="T73" fmla="*/ 37 h 37"/>
                <a:gd name="T74" fmla="*/ 37 w 37"/>
                <a:gd name="T75" fmla="*/ 19 h 37"/>
                <a:gd name="T76" fmla="*/ 18 w 37"/>
                <a:gd name="T77" fmla="*/ 0 h 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7"/>
                <a:gd name="T118" fmla="*/ 0 h 37"/>
                <a:gd name="T119" fmla="*/ 37 w 37"/>
                <a:gd name="T120" fmla="*/ 37 h 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7" h="37"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6" y="14"/>
                    <a:pt x="14" y="16"/>
                    <a:pt x="14" y="19"/>
                  </a:cubicBezTo>
                  <a:cubicBezTo>
                    <a:pt x="14" y="21"/>
                    <a:pt x="16" y="23"/>
                    <a:pt x="18" y="23"/>
                  </a:cubicBezTo>
                  <a:cubicBezTo>
                    <a:pt x="21" y="23"/>
                    <a:pt x="23" y="21"/>
                    <a:pt x="23" y="19"/>
                  </a:cubicBezTo>
                  <a:cubicBezTo>
                    <a:pt x="23" y="16"/>
                    <a:pt x="21" y="14"/>
                    <a:pt x="18" y="14"/>
                  </a:cubicBezTo>
                  <a:close/>
                  <a:moveTo>
                    <a:pt x="26" y="34"/>
                  </a:moveTo>
                  <a:cubicBezTo>
                    <a:pt x="26" y="34"/>
                    <a:pt x="26" y="34"/>
                    <a:pt x="26" y="3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6" y="36"/>
                    <a:pt x="18" y="36"/>
                  </a:cubicBezTo>
                  <a:cubicBezTo>
                    <a:pt x="21" y="36"/>
                    <a:pt x="24" y="35"/>
                    <a:pt x="26" y="34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4" y="27"/>
                    <a:pt x="35" y="23"/>
                    <a:pt x="35" y="19"/>
                  </a:cubicBezTo>
                  <a:cubicBezTo>
                    <a:pt x="35" y="18"/>
                    <a:pt x="35" y="18"/>
                    <a:pt x="35" y="17"/>
                  </a:cubicBezTo>
                  <a:close/>
                  <a:moveTo>
                    <a:pt x="22" y="3"/>
                  </a:moveTo>
                  <a:cubicBezTo>
                    <a:pt x="22" y="3"/>
                    <a:pt x="22" y="3"/>
                    <a:pt x="22" y="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0" y="6"/>
                    <a:pt x="27" y="4"/>
                    <a:pt x="22" y="3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4"/>
                    <a:pt x="7" y="6"/>
                    <a:pt x="4" y="10"/>
                  </a:cubicBezTo>
                  <a:close/>
                  <a:moveTo>
                    <a:pt x="6" y="30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2" y="23"/>
                    <a:pt x="3" y="27"/>
                    <a:pt x="6" y="30"/>
                  </a:cubicBezTo>
                  <a:close/>
                  <a:moveTo>
                    <a:pt x="18" y="0"/>
                  </a:move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26" name="Group 414"/>
          <p:cNvGrpSpPr/>
          <p:nvPr/>
        </p:nvGrpSpPr>
        <p:grpSpPr bwMode="auto">
          <a:xfrm>
            <a:off x="8861425" y="1995488"/>
            <a:ext cx="441325" cy="444500"/>
            <a:chOff x="0" y="0"/>
            <a:chExt cx="1568" cy="1570"/>
          </a:xfrm>
        </p:grpSpPr>
        <p:sp>
          <p:nvSpPr>
            <p:cNvPr id="39327" name="Oval 41"/>
            <p:cNvSpPr>
              <a:spLocks noChangeArrowheads="1"/>
            </p:cNvSpPr>
            <p:nvPr/>
          </p:nvSpPr>
          <p:spPr bwMode="auto">
            <a:xfrm>
              <a:off x="0" y="0"/>
              <a:ext cx="1568" cy="157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8" name="Freeform 42"/>
            <p:cNvSpPr>
              <a:spLocks noChangeArrowheads="1"/>
            </p:cNvSpPr>
            <p:nvPr/>
          </p:nvSpPr>
          <p:spPr bwMode="auto">
            <a:xfrm>
              <a:off x="475" y="288"/>
              <a:ext cx="1040" cy="1282"/>
            </a:xfrm>
            <a:custGeom>
              <a:avLst/>
              <a:gdLst>
                <a:gd name="T0" fmla="*/ 57 w 235"/>
                <a:gd name="T1" fmla="*/ 0 h 290"/>
                <a:gd name="T2" fmla="*/ 55 w 235"/>
                <a:gd name="T3" fmla="*/ 0 h 290"/>
                <a:gd name="T4" fmla="*/ 51 w 235"/>
                <a:gd name="T5" fmla="*/ 0 h 290"/>
                <a:gd name="T6" fmla="*/ 47 w 235"/>
                <a:gd name="T7" fmla="*/ 0 h 290"/>
                <a:gd name="T8" fmla="*/ 44 w 235"/>
                <a:gd name="T9" fmla="*/ 0 h 290"/>
                <a:gd name="T10" fmla="*/ 40 w 235"/>
                <a:gd name="T11" fmla="*/ 0 h 290"/>
                <a:gd name="T12" fmla="*/ 36 w 235"/>
                <a:gd name="T13" fmla="*/ 0 h 290"/>
                <a:gd name="T14" fmla="*/ 33 w 235"/>
                <a:gd name="T15" fmla="*/ 0 h 290"/>
                <a:gd name="T16" fmla="*/ 29 w 235"/>
                <a:gd name="T17" fmla="*/ 0 h 290"/>
                <a:gd name="T18" fmla="*/ 25 w 235"/>
                <a:gd name="T19" fmla="*/ 0 h 290"/>
                <a:gd name="T20" fmla="*/ 21 w 235"/>
                <a:gd name="T21" fmla="*/ 0 h 290"/>
                <a:gd name="T22" fmla="*/ 18 w 235"/>
                <a:gd name="T23" fmla="*/ 0 h 290"/>
                <a:gd name="T24" fmla="*/ 15 w 235"/>
                <a:gd name="T25" fmla="*/ 0 h 290"/>
                <a:gd name="T26" fmla="*/ 13 w 235"/>
                <a:gd name="T27" fmla="*/ 0 h 290"/>
                <a:gd name="T28" fmla="*/ 12 w 235"/>
                <a:gd name="T29" fmla="*/ 2 h 290"/>
                <a:gd name="T30" fmla="*/ 12 w 235"/>
                <a:gd name="T31" fmla="*/ 16 h 290"/>
                <a:gd name="T32" fmla="*/ 13 w 235"/>
                <a:gd name="T33" fmla="*/ 18 h 290"/>
                <a:gd name="T34" fmla="*/ 14 w 235"/>
                <a:gd name="T35" fmla="*/ 24 h 290"/>
                <a:gd name="T36" fmla="*/ 13 w 235"/>
                <a:gd name="T37" fmla="*/ 30 h 290"/>
                <a:gd name="T38" fmla="*/ 12 w 235"/>
                <a:gd name="T39" fmla="*/ 35 h 290"/>
                <a:gd name="T40" fmla="*/ 10 w 235"/>
                <a:gd name="T41" fmla="*/ 41 h 290"/>
                <a:gd name="T42" fmla="*/ 9 w 235"/>
                <a:gd name="T43" fmla="*/ 46 h 290"/>
                <a:gd name="T44" fmla="*/ 7 w 235"/>
                <a:gd name="T45" fmla="*/ 52 h 290"/>
                <a:gd name="T46" fmla="*/ 6 w 235"/>
                <a:gd name="T47" fmla="*/ 57 h 290"/>
                <a:gd name="T48" fmla="*/ 4 w 235"/>
                <a:gd name="T49" fmla="*/ 63 h 290"/>
                <a:gd name="T50" fmla="*/ 3 w 235"/>
                <a:gd name="T51" fmla="*/ 68 h 290"/>
                <a:gd name="T52" fmla="*/ 2 w 235"/>
                <a:gd name="T53" fmla="*/ 73 h 290"/>
                <a:gd name="T54" fmla="*/ 2 w 235"/>
                <a:gd name="T55" fmla="*/ 78 h 290"/>
                <a:gd name="T56" fmla="*/ 2 w 235"/>
                <a:gd name="T57" fmla="*/ 83 h 290"/>
                <a:gd name="T58" fmla="*/ 2 w 235"/>
                <a:gd name="T59" fmla="*/ 90 h 290"/>
                <a:gd name="T60" fmla="*/ 2 w 235"/>
                <a:gd name="T61" fmla="*/ 101 h 290"/>
                <a:gd name="T62" fmla="*/ 2 w 235"/>
                <a:gd name="T63" fmla="*/ 114 h 290"/>
                <a:gd name="T64" fmla="*/ 2 w 235"/>
                <a:gd name="T65" fmla="*/ 128 h 290"/>
                <a:gd name="T66" fmla="*/ 2 w 235"/>
                <a:gd name="T67" fmla="*/ 143 h 290"/>
                <a:gd name="T68" fmla="*/ 2 w 235"/>
                <a:gd name="T69" fmla="*/ 157 h 290"/>
                <a:gd name="T70" fmla="*/ 2 w 235"/>
                <a:gd name="T71" fmla="*/ 170 h 290"/>
                <a:gd name="T72" fmla="*/ 2 w 235"/>
                <a:gd name="T73" fmla="*/ 180 h 290"/>
                <a:gd name="T74" fmla="*/ 2 w 235"/>
                <a:gd name="T75" fmla="*/ 187 h 290"/>
                <a:gd name="T76" fmla="*/ 2 w 235"/>
                <a:gd name="T77" fmla="*/ 189 h 290"/>
                <a:gd name="T78" fmla="*/ 1 w 235"/>
                <a:gd name="T79" fmla="*/ 193 h 290"/>
                <a:gd name="T80" fmla="*/ 0 w 235"/>
                <a:gd name="T81" fmla="*/ 195 h 290"/>
                <a:gd name="T82" fmla="*/ 0 w 235"/>
                <a:gd name="T83" fmla="*/ 213 h 290"/>
                <a:gd name="T84" fmla="*/ 0 w 235"/>
                <a:gd name="T85" fmla="*/ 218 h 290"/>
                <a:gd name="T86" fmla="*/ 2 w 235"/>
                <a:gd name="T87" fmla="*/ 222 h 290"/>
                <a:gd name="T88" fmla="*/ 70 w 235"/>
                <a:gd name="T89" fmla="*/ 290 h 2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5"/>
                <a:gd name="T136" fmla="*/ 0 h 290"/>
                <a:gd name="T137" fmla="*/ 235 w 235"/>
                <a:gd name="T138" fmla="*/ 290 h 2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5" h="290">
                  <a:moveTo>
                    <a:pt x="235" y="17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2" y="148"/>
                    <a:pt x="2" y="148"/>
                    <a:pt x="2" y="148"/>
                  </a:cubicBezTo>
                  <a:cubicBezTo>
                    <a:pt x="2" y="152"/>
                    <a:pt x="2" y="152"/>
                    <a:pt x="2" y="152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70"/>
                    <a:pt x="2" y="170"/>
                    <a:pt x="2" y="170"/>
                  </a:cubicBezTo>
                  <a:cubicBezTo>
                    <a:pt x="2" y="173"/>
                    <a:pt x="2" y="173"/>
                    <a:pt x="2" y="173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2" y="187"/>
                    <a:pt x="2" y="187"/>
                    <a:pt x="2" y="187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1" y="193"/>
                    <a:pt x="1" y="193"/>
                    <a:pt x="1" y="193"/>
                  </a:cubicBezTo>
                  <a:cubicBezTo>
                    <a:pt x="1" y="193"/>
                    <a:pt x="1" y="193"/>
                    <a:pt x="1" y="19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1" y="221"/>
                    <a:pt x="1" y="221"/>
                    <a:pt x="1" y="221"/>
                  </a:cubicBezTo>
                  <a:cubicBezTo>
                    <a:pt x="2" y="222"/>
                    <a:pt x="2" y="222"/>
                    <a:pt x="2" y="222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70" y="290"/>
                    <a:pt x="70" y="290"/>
                    <a:pt x="70" y="290"/>
                  </a:cubicBezTo>
                  <a:cubicBezTo>
                    <a:pt x="70" y="290"/>
                    <a:pt x="70" y="290"/>
                    <a:pt x="70" y="290"/>
                  </a:cubicBezTo>
                  <a:cubicBezTo>
                    <a:pt x="145" y="290"/>
                    <a:pt x="209" y="244"/>
                    <a:pt x="235" y="178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9" name="Freeform 148"/>
            <p:cNvSpPr>
              <a:spLocks noEditPoints="1" noChangeArrowheads="1"/>
            </p:cNvSpPr>
            <p:nvPr/>
          </p:nvSpPr>
          <p:spPr bwMode="auto">
            <a:xfrm>
              <a:off x="475" y="288"/>
              <a:ext cx="650" cy="1000"/>
            </a:xfrm>
            <a:custGeom>
              <a:avLst/>
              <a:gdLst>
                <a:gd name="T0" fmla="*/ 58 w 147"/>
                <a:gd name="T1" fmla="*/ 2 h 226"/>
                <a:gd name="T2" fmla="*/ 55 w 147"/>
                <a:gd name="T3" fmla="*/ 0 h 226"/>
                <a:gd name="T4" fmla="*/ 15 w 147"/>
                <a:gd name="T5" fmla="*/ 0 h 226"/>
                <a:gd name="T6" fmla="*/ 15 w 147"/>
                <a:gd name="T7" fmla="*/ 0 h 226"/>
                <a:gd name="T8" fmla="*/ 12 w 147"/>
                <a:gd name="T9" fmla="*/ 2 h 226"/>
                <a:gd name="T10" fmla="*/ 12 w 147"/>
                <a:gd name="T11" fmla="*/ 16 h 226"/>
                <a:gd name="T12" fmla="*/ 15 w 147"/>
                <a:gd name="T13" fmla="*/ 19 h 226"/>
                <a:gd name="T14" fmla="*/ 55 w 147"/>
                <a:gd name="T15" fmla="*/ 19 h 226"/>
                <a:gd name="T16" fmla="*/ 58 w 147"/>
                <a:gd name="T17" fmla="*/ 16 h 226"/>
                <a:gd name="T18" fmla="*/ 58 w 147"/>
                <a:gd name="T19" fmla="*/ 2 h 226"/>
                <a:gd name="T20" fmla="*/ 84 w 147"/>
                <a:gd name="T21" fmla="*/ 100 h 226"/>
                <a:gd name="T22" fmla="*/ 147 w 147"/>
                <a:gd name="T23" fmla="*/ 100 h 226"/>
                <a:gd name="T24" fmla="*/ 135 w 147"/>
                <a:gd name="T25" fmla="*/ 226 h 226"/>
                <a:gd name="T26" fmla="*/ 97 w 147"/>
                <a:gd name="T27" fmla="*/ 226 h 226"/>
                <a:gd name="T28" fmla="*/ 84 w 147"/>
                <a:gd name="T29" fmla="*/ 100 h 226"/>
                <a:gd name="T30" fmla="*/ 90 w 147"/>
                <a:gd name="T31" fmla="*/ 105 h 226"/>
                <a:gd name="T32" fmla="*/ 93 w 147"/>
                <a:gd name="T33" fmla="*/ 140 h 226"/>
                <a:gd name="T34" fmla="*/ 138 w 147"/>
                <a:gd name="T35" fmla="*/ 140 h 226"/>
                <a:gd name="T36" fmla="*/ 141 w 147"/>
                <a:gd name="T37" fmla="*/ 105 h 226"/>
                <a:gd name="T38" fmla="*/ 90 w 147"/>
                <a:gd name="T39" fmla="*/ 105 h 226"/>
                <a:gd name="T40" fmla="*/ 68 w 147"/>
                <a:gd name="T41" fmla="*/ 189 h 226"/>
                <a:gd name="T42" fmla="*/ 70 w 147"/>
                <a:gd name="T43" fmla="*/ 197 h 226"/>
                <a:gd name="T44" fmla="*/ 70 w 147"/>
                <a:gd name="T45" fmla="*/ 213 h 226"/>
                <a:gd name="T46" fmla="*/ 59 w 147"/>
                <a:gd name="T47" fmla="*/ 226 h 226"/>
                <a:gd name="T48" fmla="*/ 11 w 147"/>
                <a:gd name="T49" fmla="*/ 226 h 226"/>
                <a:gd name="T50" fmla="*/ 0 w 147"/>
                <a:gd name="T51" fmla="*/ 213 h 226"/>
                <a:gd name="T52" fmla="*/ 0 w 147"/>
                <a:gd name="T53" fmla="*/ 197 h 226"/>
                <a:gd name="T54" fmla="*/ 2 w 147"/>
                <a:gd name="T55" fmla="*/ 189 h 226"/>
                <a:gd name="T56" fmla="*/ 2 w 147"/>
                <a:gd name="T57" fmla="*/ 80 h 226"/>
                <a:gd name="T58" fmla="*/ 14 w 147"/>
                <a:gd name="T59" fmla="*/ 22 h 226"/>
                <a:gd name="T60" fmla="*/ 56 w 147"/>
                <a:gd name="T61" fmla="*/ 22 h 226"/>
                <a:gd name="T62" fmla="*/ 68 w 147"/>
                <a:gd name="T63" fmla="*/ 80 h 226"/>
                <a:gd name="T64" fmla="*/ 68 w 147"/>
                <a:gd name="T65" fmla="*/ 189 h 226"/>
                <a:gd name="T66" fmla="*/ 63 w 147"/>
                <a:gd name="T67" fmla="*/ 74 h 226"/>
                <a:gd name="T68" fmla="*/ 56 w 147"/>
                <a:gd name="T69" fmla="*/ 46 h 226"/>
                <a:gd name="T70" fmla="*/ 52 w 147"/>
                <a:gd name="T71" fmla="*/ 27 h 226"/>
                <a:gd name="T72" fmla="*/ 19 w 147"/>
                <a:gd name="T73" fmla="*/ 27 h 226"/>
                <a:gd name="T74" fmla="*/ 12 w 147"/>
                <a:gd name="T75" fmla="*/ 53 h 226"/>
                <a:gd name="T76" fmla="*/ 7 w 147"/>
                <a:gd name="T77" fmla="*/ 74 h 226"/>
                <a:gd name="T78" fmla="*/ 63 w 147"/>
                <a:gd name="T79" fmla="*/ 74 h 2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7"/>
                <a:gd name="T121" fmla="*/ 0 h 226"/>
                <a:gd name="T122" fmla="*/ 147 w 147"/>
                <a:gd name="T123" fmla="*/ 226 h 22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7" h="226">
                  <a:moveTo>
                    <a:pt x="58" y="2"/>
                  </a:moveTo>
                  <a:cubicBezTo>
                    <a:pt x="58" y="1"/>
                    <a:pt x="57" y="0"/>
                    <a:pt x="55" y="0"/>
                  </a:cubicBezTo>
                  <a:cubicBezTo>
                    <a:pt x="42" y="0"/>
                    <a:pt x="28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1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3" y="19"/>
                    <a:pt x="15" y="19"/>
                  </a:cubicBezTo>
                  <a:cubicBezTo>
                    <a:pt x="28" y="19"/>
                    <a:pt x="42" y="19"/>
                    <a:pt x="55" y="19"/>
                  </a:cubicBezTo>
                  <a:cubicBezTo>
                    <a:pt x="57" y="19"/>
                    <a:pt x="58" y="18"/>
                    <a:pt x="58" y="16"/>
                  </a:cubicBezTo>
                  <a:cubicBezTo>
                    <a:pt x="58" y="2"/>
                    <a:pt x="58" y="2"/>
                    <a:pt x="58" y="2"/>
                  </a:cubicBezTo>
                  <a:close/>
                  <a:moveTo>
                    <a:pt x="84" y="100"/>
                  </a:moveTo>
                  <a:cubicBezTo>
                    <a:pt x="105" y="100"/>
                    <a:pt x="126" y="100"/>
                    <a:pt x="147" y="100"/>
                  </a:cubicBezTo>
                  <a:cubicBezTo>
                    <a:pt x="135" y="226"/>
                    <a:pt x="135" y="226"/>
                    <a:pt x="135" y="226"/>
                  </a:cubicBezTo>
                  <a:cubicBezTo>
                    <a:pt x="97" y="226"/>
                    <a:pt x="97" y="226"/>
                    <a:pt x="97" y="226"/>
                  </a:cubicBezTo>
                  <a:cubicBezTo>
                    <a:pt x="84" y="100"/>
                    <a:pt x="84" y="100"/>
                    <a:pt x="84" y="100"/>
                  </a:cubicBezTo>
                  <a:close/>
                  <a:moveTo>
                    <a:pt x="90" y="105"/>
                  </a:moveTo>
                  <a:cubicBezTo>
                    <a:pt x="93" y="140"/>
                    <a:pt x="93" y="140"/>
                    <a:pt x="93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41" y="105"/>
                    <a:pt x="141" y="105"/>
                    <a:pt x="141" y="105"/>
                  </a:cubicBezTo>
                  <a:cubicBezTo>
                    <a:pt x="124" y="105"/>
                    <a:pt x="107" y="105"/>
                    <a:pt x="90" y="105"/>
                  </a:cubicBezTo>
                  <a:close/>
                  <a:moveTo>
                    <a:pt x="68" y="189"/>
                  </a:moveTo>
                  <a:cubicBezTo>
                    <a:pt x="68" y="192"/>
                    <a:pt x="70" y="195"/>
                    <a:pt x="70" y="197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0" y="225"/>
                    <a:pt x="64" y="226"/>
                    <a:pt x="59" y="226"/>
                  </a:cubicBezTo>
                  <a:cubicBezTo>
                    <a:pt x="44" y="226"/>
                    <a:pt x="26" y="226"/>
                    <a:pt x="11" y="226"/>
                  </a:cubicBezTo>
                  <a:cubicBezTo>
                    <a:pt x="6" y="226"/>
                    <a:pt x="0" y="225"/>
                    <a:pt x="0" y="21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195"/>
                    <a:pt x="2" y="192"/>
                    <a:pt x="2" y="189"/>
                  </a:cubicBezTo>
                  <a:cubicBezTo>
                    <a:pt x="2" y="189"/>
                    <a:pt x="2" y="89"/>
                    <a:pt x="2" y="80"/>
                  </a:cubicBezTo>
                  <a:cubicBezTo>
                    <a:pt x="2" y="62"/>
                    <a:pt x="12" y="43"/>
                    <a:pt x="1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8" y="42"/>
                    <a:pt x="68" y="61"/>
                    <a:pt x="68" y="80"/>
                  </a:cubicBezTo>
                  <a:cubicBezTo>
                    <a:pt x="68" y="89"/>
                    <a:pt x="68" y="189"/>
                    <a:pt x="68" y="189"/>
                  </a:cubicBezTo>
                  <a:close/>
                  <a:moveTo>
                    <a:pt x="63" y="74"/>
                  </a:moveTo>
                  <a:cubicBezTo>
                    <a:pt x="62" y="64"/>
                    <a:pt x="58" y="55"/>
                    <a:pt x="56" y="46"/>
                  </a:cubicBezTo>
                  <a:cubicBezTo>
                    <a:pt x="54" y="40"/>
                    <a:pt x="52" y="34"/>
                    <a:pt x="52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36"/>
                    <a:pt x="15" y="45"/>
                    <a:pt x="12" y="53"/>
                  </a:cubicBezTo>
                  <a:cubicBezTo>
                    <a:pt x="10" y="60"/>
                    <a:pt x="8" y="67"/>
                    <a:pt x="7" y="74"/>
                  </a:cubicBezTo>
                  <a:cubicBezTo>
                    <a:pt x="63" y="74"/>
                    <a:pt x="63" y="74"/>
                    <a:pt x="63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0" name="Freeform 149"/>
            <p:cNvSpPr>
              <a:spLocks noChangeArrowheads="1"/>
            </p:cNvSpPr>
            <p:nvPr/>
          </p:nvSpPr>
          <p:spPr bwMode="auto">
            <a:xfrm>
              <a:off x="495" y="633"/>
              <a:ext cx="268" cy="632"/>
            </a:xfrm>
            <a:custGeom>
              <a:avLst/>
              <a:gdLst>
                <a:gd name="T0" fmla="*/ 0 w 60"/>
                <a:gd name="T1" fmla="*/ 119 h 143"/>
                <a:gd name="T2" fmla="*/ 0 w 60"/>
                <a:gd name="T3" fmla="*/ 135 h 143"/>
                <a:gd name="T4" fmla="*/ 6 w 60"/>
                <a:gd name="T5" fmla="*/ 143 h 143"/>
                <a:gd name="T6" fmla="*/ 54 w 60"/>
                <a:gd name="T7" fmla="*/ 143 h 143"/>
                <a:gd name="T8" fmla="*/ 60 w 60"/>
                <a:gd name="T9" fmla="*/ 135 h 143"/>
                <a:gd name="T10" fmla="*/ 60 w 60"/>
                <a:gd name="T11" fmla="*/ 119 h 143"/>
                <a:gd name="T12" fmla="*/ 59 w 60"/>
                <a:gd name="T13" fmla="*/ 117 h 143"/>
                <a:gd name="T14" fmla="*/ 58 w 60"/>
                <a:gd name="T15" fmla="*/ 112 h 143"/>
                <a:gd name="T16" fmla="*/ 58 w 60"/>
                <a:gd name="T17" fmla="*/ 107 h 143"/>
                <a:gd name="T18" fmla="*/ 58 w 60"/>
                <a:gd name="T19" fmla="*/ 94 h 143"/>
                <a:gd name="T20" fmla="*/ 58 w 60"/>
                <a:gd name="T21" fmla="*/ 56 h 143"/>
                <a:gd name="T22" fmla="*/ 58 w 60"/>
                <a:gd name="T23" fmla="*/ 2 h 143"/>
                <a:gd name="T24" fmla="*/ 58 w 60"/>
                <a:gd name="T25" fmla="*/ 0 h 143"/>
                <a:gd name="T26" fmla="*/ 2 w 60"/>
                <a:gd name="T27" fmla="*/ 0 h 143"/>
                <a:gd name="T28" fmla="*/ 2 w 60"/>
                <a:gd name="T29" fmla="*/ 2 h 143"/>
                <a:gd name="T30" fmla="*/ 2 w 60"/>
                <a:gd name="T31" fmla="*/ 56 h 143"/>
                <a:gd name="T32" fmla="*/ 2 w 60"/>
                <a:gd name="T33" fmla="*/ 94 h 143"/>
                <a:gd name="T34" fmla="*/ 2 w 60"/>
                <a:gd name="T35" fmla="*/ 107 h 143"/>
                <a:gd name="T36" fmla="*/ 2 w 60"/>
                <a:gd name="T37" fmla="*/ 112 h 143"/>
                <a:gd name="T38" fmla="*/ 1 w 60"/>
                <a:gd name="T39" fmla="*/ 117 h 143"/>
                <a:gd name="T40" fmla="*/ 0 w 60"/>
                <a:gd name="T41" fmla="*/ 119 h 14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0"/>
                <a:gd name="T64" fmla="*/ 0 h 143"/>
                <a:gd name="T65" fmla="*/ 60 w 60"/>
                <a:gd name="T66" fmla="*/ 143 h 14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0" h="143">
                  <a:moveTo>
                    <a:pt x="0" y="119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41"/>
                    <a:pt x="1" y="143"/>
                    <a:pt x="6" y="143"/>
                  </a:cubicBezTo>
                  <a:cubicBezTo>
                    <a:pt x="22" y="143"/>
                    <a:pt x="38" y="143"/>
                    <a:pt x="54" y="143"/>
                  </a:cubicBezTo>
                  <a:cubicBezTo>
                    <a:pt x="60" y="143"/>
                    <a:pt x="60" y="141"/>
                    <a:pt x="60" y="135"/>
                  </a:cubicBezTo>
                  <a:cubicBezTo>
                    <a:pt x="60" y="119"/>
                    <a:pt x="60" y="119"/>
                    <a:pt x="60" y="119"/>
                  </a:cubicBezTo>
                  <a:cubicBezTo>
                    <a:pt x="60" y="118"/>
                    <a:pt x="60" y="117"/>
                    <a:pt x="59" y="117"/>
                  </a:cubicBezTo>
                  <a:cubicBezTo>
                    <a:pt x="59" y="115"/>
                    <a:pt x="58" y="113"/>
                    <a:pt x="58" y="112"/>
                  </a:cubicBezTo>
                  <a:cubicBezTo>
                    <a:pt x="58" y="110"/>
                    <a:pt x="58" y="108"/>
                    <a:pt x="58" y="107"/>
                  </a:cubicBezTo>
                  <a:cubicBezTo>
                    <a:pt x="58" y="102"/>
                    <a:pt x="58" y="98"/>
                    <a:pt x="58" y="94"/>
                  </a:cubicBezTo>
                  <a:cubicBezTo>
                    <a:pt x="58" y="81"/>
                    <a:pt x="58" y="69"/>
                    <a:pt x="58" y="56"/>
                  </a:cubicBezTo>
                  <a:cubicBezTo>
                    <a:pt x="58" y="38"/>
                    <a:pt x="58" y="20"/>
                    <a:pt x="58" y="2"/>
                  </a:cubicBezTo>
                  <a:cubicBezTo>
                    <a:pt x="58" y="1"/>
                    <a:pt x="58" y="1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0"/>
                    <a:pt x="2" y="38"/>
                    <a:pt x="2" y="56"/>
                  </a:cubicBezTo>
                  <a:cubicBezTo>
                    <a:pt x="2" y="69"/>
                    <a:pt x="2" y="81"/>
                    <a:pt x="2" y="94"/>
                  </a:cubicBezTo>
                  <a:cubicBezTo>
                    <a:pt x="2" y="98"/>
                    <a:pt x="2" y="102"/>
                    <a:pt x="2" y="107"/>
                  </a:cubicBezTo>
                  <a:cubicBezTo>
                    <a:pt x="2" y="108"/>
                    <a:pt x="2" y="110"/>
                    <a:pt x="2" y="112"/>
                  </a:cubicBezTo>
                  <a:cubicBezTo>
                    <a:pt x="2" y="113"/>
                    <a:pt x="1" y="115"/>
                    <a:pt x="1" y="117"/>
                  </a:cubicBezTo>
                  <a:cubicBezTo>
                    <a:pt x="0" y="117"/>
                    <a:pt x="0" y="118"/>
                    <a:pt x="0" y="119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1" name="Freeform 150"/>
            <p:cNvSpPr>
              <a:spLocks noChangeArrowheads="1"/>
            </p:cNvSpPr>
            <p:nvPr/>
          </p:nvSpPr>
          <p:spPr bwMode="auto">
            <a:xfrm>
              <a:off x="890" y="930"/>
              <a:ext cx="190" cy="335"/>
            </a:xfrm>
            <a:custGeom>
              <a:avLst/>
              <a:gdLst>
                <a:gd name="T0" fmla="*/ 0 w 76"/>
                <a:gd name="T1" fmla="*/ 0 h 134"/>
                <a:gd name="T2" fmla="*/ 14 w 76"/>
                <a:gd name="T3" fmla="*/ 134 h 134"/>
                <a:gd name="T4" fmla="*/ 64 w 76"/>
                <a:gd name="T5" fmla="*/ 134 h 134"/>
                <a:gd name="T6" fmla="*/ 76 w 76"/>
                <a:gd name="T7" fmla="*/ 0 h 134"/>
                <a:gd name="T8" fmla="*/ 0 w 76"/>
                <a:gd name="T9" fmla="*/ 0 h 134"/>
                <a:gd name="T10" fmla="*/ 0 w 76"/>
                <a:gd name="T11" fmla="*/ 0 h 1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6"/>
                <a:gd name="T19" fmla="*/ 0 h 134"/>
                <a:gd name="T20" fmla="*/ 76 w 76"/>
                <a:gd name="T21" fmla="*/ 134 h 1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6" h="134">
                  <a:moveTo>
                    <a:pt x="0" y="0"/>
                  </a:moveTo>
                  <a:lnTo>
                    <a:pt x="14" y="134"/>
                  </a:lnTo>
                  <a:lnTo>
                    <a:pt x="64" y="134"/>
                  </a:lnTo>
                  <a:lnTo>
                    <a:pt x="7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32" name="Group 420"/>
          <p:cNvGrpSpPr/>
          <p:nvPr/>
        </p:nvGrpSpPr>
        <p:grpSpPr bwMode="auto">
          <a:xfrm>
            <a:off x="10045700" y="3140075"/>
            <a:ext cx="442913" cy="442913"/>
            <a:chOff x="0" y="0"/>
            <a:chExt cx="1570" cy="1565"/>
          </a:xfrm>
        </p:grpSpPr>
        <p:sp>
          <p:nvSpPr>
            <p:cNvPr id="39333" name="Oval 29"/>
            <p:cNvSpPr>
              <a:spLocks noChangeArrowheads="1"/>
            </p:cNvSpPr>
            <p:nvPr/>
          </p:nvSpPr>
          <p:spPr bwMode="auto">
            <a:xfrm>
              <a:off x="0" y="0"/>
              <a:ext cx="1570" cy="1565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4" name="Freeform 30"/>
            <p:cNvSpPr>
              <a:spLocks noChangeArrowheads="1"/>
            </p:cNvSpPr>
            <p:nvPr/>
          </p:nvSpPr>
          <p:spPr bwMode="auto">
            <a:xfrm>
              <a:off x="550" y="265"/>
              <a:ext cx="1018" cy="1300"/>
            </a:xfrm>
            <a:custGeom>
              <a:avLst/>
              <a:gdLst>
                <a:gd name="T0" fmla="*/ 68 w 230"/>
                <a:gd name="T1" fmla="*/ 294 h 294"/>
                <a:gd name="T2" fmla="*/ 4 w 230"/>
                <a:gd name="T3" fmla="*/ 230 h 294"/>
                <a:gd name="T4" fmla="*/ 3 w 230"/>
                <a:gd name="T5" fmla="*/ 229 h 294"/>
                <a:gd name="T6" fmla="*/ 2 w 230"/>
                <a:gd name="T7" fmla="*/ 228 h 294"/>
                <a:gd name="T8" fmla="*/ 1 w 230"/>
                <a:gd name="T9" fmla="*/ 227 h 294"/>
                <a:gd name="T10" fmla="*/ 1 w 230"/>
                <a:gd name="T11" fmla="*/ 225 h 294"/>
                <a:gd name="T12" fmla="*/ 0 w 230"/>
                <a:gd name="T13" fmla="*/ 224 h 294"/>
                <a:gd name="T14" fmla="*/ 0 w 230"/>
                <a:gd name="T15" fmla="*/ 223 h 294"/>
                <a:gd name="T16" fmla="*/ 0 w 230"/>
                <a:gd name="T17" fmla="*/ 221 h 294"/>
                <a:gd name="T18" fmla="*/ 0 w 230"/>
                <a:gd name="T19" fmla="*/ 220 h 294"/>
                <a:gd name="T20" fmla="*/ 0 w 230"/>
                <a:gd name="T21" fmla="*/ 14 h 294"/>
                <a:gd name="T22" fmla="*/ 0 w 230"/>
                <a:gd name="T23" fmla="*/ 13 h 294"/>
                <a:gd name="T24" fmla="*/ 0 w 230"/>
                <a:gd name="T25" fmla="*/ 11 h 294"/>
                <a:gd name="T26" fmla="*/ 0 w 230"/>
                <a:gd name="T27" fmla="*/ 10 h 294"/>
                <a:gd name="T28" fmla="*/ 1 w 230"/>
                <a:gd name="T29" fmla="*/ 9 h 294"/>
                <a:gd name="T30" fmla="*/ 1 w 230"/>
                <a:gd name="T31" fmla="*/ 7 h 294"/>
                <a:gd name="T32" fmla="*/ 2 w 230"/>
                <a:gd name="T33" fmla="*/ 6 h 294"/>
                <a:gd name="T34" fmla="*/ 3 w 230"/>
                <a:gd name="T35" fmla="*/ 5 h 294"/>
                <a:gd name="T36" fmla="*/ 4 w 230"/>
                <a:gd name="T37" fmla="*/ 4 h 294"/>
                <a:gd name="T38" fmla="*/ 5 w 230"/>
                <a:gd name="T39" fmla="*/ 3 h 294"/>
                <a:gd name="T40" fmla="*/ 6 w 230"/>
                <a:gd name="T41" fmla="*/ 2 h 294"/>
                <a:gd name="T42" fmla="*/ 7 w 230"/>
                <a:gd name="T43" fmla="*/ 1 h 294"/>
                <a:gd name="T44" fmla="*/ 9 w 230"/>
                <a:gd name="T45" fmla="*/ 1 h 294"/>
                <a:gd name="T46" fmla="*/ 10 w 230"/>
                <a:gd name="T47" fmla="*/ 0 h 294"/>
                <a:gd name="T48" fmla="*/ 11 w 230"/>
                <a:gd name="T49" fmla="*/ 0 h 294"/>
                <a:gd name="T50" fmla="*/ 13 w 230"/>
                <a:gd name="T51" fmla="*/ 0 h 294"/>
                <a:gd name="T52" fmla="*/ 14 w 230"/>
                <a:gd name="T53" fmla="*/ 0 h 294"/>
                <a:gd name="T54" fmla="*/ 93 w 230"/>
                <a:gd name="T55" fmla="*/ 0 h 294"/>
                <a:gd name="T56" fmla="*/ 95 w 230"/>
                <a:gd name="T57" fmla="*/ 0 h 294"/>
                <a:gd name="T58" fmla="*/ 96 w 230"/>
                <a:gd name="T59" fmla="*/ 0 h 294"/>
                <a:gd name="T60" fmla="*/ 97 w 230"/>
                <a:gd name="T61" fmla="*/ 0 h 294"/>
                <a:gd name="T62" fmla="*/ 99 w 230"/>
                <a:gd name="T63" fmla="*/ 1 h 294"/>
                <a:gd name="T64" fmla="*/ 100 w 230"/>
                <a:gd name="T65" fmla="*/ 1 h 294"/>
                <a:gd name="T66" fmla="*/ 101 w 230"/>
                <a:gd name="T67" fmla="*/ 2 h 294"/>
                <a:gd name="T68" fmla="*/ 102 w 230"/>
                <a:gd name="T69" fmla="*/ 3 h 294"/>
                <a:gd name="T70" fmla="*/ 103 w 230"/>
                <a:gd name="T71" fmla="*/ 4 h 294"/>
                <a:gd name="T72" fmla="*/ 230 w 230"/>
                <a:gd name="T73" fmla="*/ 131 h 294"/>
                <a:gd name="T74" fmla="*/ 68 w 230"/>
                <a:gd name="T75" fmla="*/ 294 h 29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0"/>
                <a:gd name="T115" fmla="*/ 0 h 294"/>
                <a:gd name="T116" fmla="*/ 230 w 230"/>
                <a:gd name="T117" fmla="*/ 294 h 29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0" h="294">
                  <a:moveTo>
                    <a:pt x="68" y="294"/>
                  </a:moveTo>
                  <a:cubicBezTo>
                    <a:pt x="4" y="230"/>
                    <a:pt x="4" y="230"/>
                    <a:pt x="4" y="230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2" y="228"/>
                    <a:pt x="2" y="228"/>
                    <a:pt x="2" y="228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1" y="225"/>
                    <a:pt x="1" y="225"/>
                    <a:pt x="1" y="225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230" y="131"/>
                    <a:pt x="230" y="131"/>
                    <a:pt x="230" y="131"/>
                  </a:cubicBezTo>
                  <a:cubicBezTo>
                    <a:pt x="224" y="218"/>
                    <a:pt x="154" y="287"/>
                    <a:pt x="68" y="294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5" name="Freeform 59"/>
            <p:cNvSpPr>
              <a:spLocks noChangeArrowheads="1"/>
            </p:cNvSpPr>
            <p:nvPr/>
          </p:nvSpPr>
          <p:spPr bwMode="auto">
            <a:xfrm>
              <a:off x="550" y="265"/>
              <a:ext cx="478" cy="1035"/>
            </a:xfrm>
            <a:custGeom>
              <a:avLst/>
              <a:gdLst>
                <a:gd name="T0" fmla="*/ 14 w 108"/>
                <a:gd name="T1" fmla="*/ 0 h 234"/>
                <a:gd name="T2" fmla="*/ 93 w 108"/>
                <a:gd name="T3" fmla="*/ 0 h 234"/>
                <a:gd name="T4" fmla="*/ 108 w 108"/>
                <a:gd name="T5" fmla="*/ 14 h 234"/>
                <a:gd name="T6" fmla="*/ 108 w 108"/>
                <a:gd name="T7" fmla="*/ 220 h 234"/>
                <a:gd name="T8" fmla="*/ 93 w 108"/>
                <a:gd name="T9" fmla="*/ 234 h 234"/>
                <a:gd name="T10" fmla="*/ 14 w 108"/>
                <a:gd name="T11" fmla="*/ 234 h 234"/>
                <a:gd name="T12" fmla="*/ 0 w 108"/>
                <a:gd name="T13" fmla="*/ 220 h 234"/>
                <a:gd name="T14" fmla="*/ 0 w 108"/>
                <a:gd name="T15" fmla="*/ 14 h 234"/>
                <a:gd name="T16" fmla="*/ 14 w 108"/>
                <a:gd name="T17" fmla="*/ 0 h 2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"/>
                <a:gd name="T28" fmla="*/ 0 h 234"/>
                <a:gd name="T29" fmla="*/ 108 w 108"/>
                <a:gd name="T30" fmla="*/ 234 h 2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" h="234">
                  <a:moveTo>
                    <a:pt x="14" y="0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101" y="0"/>
                    <a:pt x="108" y="6"/>
                    <a:pt x="108" y="14"/>
                  </a:cubicBezTo>
                  <a:cubicBezTo>
                    <a:pt x="108" y="220"/>
                    <a:pt x="108" y="220"/>
                    <a:pt x="108" y="220"/>
                  </a:cubicBezTo>
                  <a:cubicBezTo>
                    <a:pt x="108" y="228"/>
                    <a:pt x="101" y="234"/>
                    <a:pt x="93" y="234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6" y="234"/>
                    <a:pt x="0" y="228"/>
                    <a:pt x="0" y="2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6" name="Freeform 151"/>
            <p:cNvSpPr>
              <a:spLocks noChangeArrowheads="1"/>
            </p:cNvSpPr>
            <p:nvPr/>
          </p:nvSpPr>
          <p:spPr bwMode="auto">
            <a:xfrm>
              <a:off x="585" y="1180"/>
              <a:ext cx="185" cy="50"/>
            </a:xfrm>
            <a:custGeom>
              <a:avLst/>
              <a:gdLst>
                <a:gd name="T0" fmla="*/ 4 w 42"/>
                <a:gd name="T1" fmla="*/ 0 h 11"/>
                <a:gd name="T2" fmla="*/ 38 w 42"/>
                <a:gd name="T3" fmla="*/ 0 h 11"/>
                <a:gd name="T4" fmla="*/ 42 w 42"/>
                <a:gd name="T5" fmla="*/ 3 h 11"/>
                <a:gd name="T6" fmla="*/ 42 w 42"/>
                <a:gd name="T7" fmla="*/ 7 h 11"/>
                <a:gd name="T8" fmla="*/ 38 w 42"/>
                <a:gd name="T9" fmla="*/ 11 h 11"/>
                <a:gd name="T10" fmla="*/ 4 w 42"/>
                <a:gd name="T11" fmla="*/ 11 h 11"/>
                <a:gd name="T12" fmla="*/ 0 w 42"/>
                <a:gd name="T13" fmla="*/ 7 h 11"/>
                <a:gd name="T14" fmla="*/ 0 w 42"/>
                <a:gd name="T15" fmla="*/ 3 h 11"/>
                <a:gd name="T16" fmla="*/ 4 w 42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2"/>
                <a:gd name="T28" fmla="*/ 0 h 11"/>
                <a:gd name="T29" fmla="*/ 42 w 42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2" h="11">
                  <a:moveTo>
                    <a:pt x="4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0" y="0"/>
                    <a:pt x="42" y="1"/>
                    <a:pt x="42" y="3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9"/>
                    <a:pt x="40" y="11"/>
                    <a:pt x="38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7" name="Freeform 152"/>
            <p:cNvSpPr>
              <a:spLocks noChangeArrowheads="1"/>
            </p:cNvSpPr>
            <p:nvPr/>
          </p:nvSpPr>
          <p:spPr bwMode="auto">
            <a:xfrm>
              <a:off x="805" y="1180"/>
              <a:ext cx="183" cy="50"/>
            </a:xfrm>
            <a:custGeom>
              <a:avLst/>
              <a:gdLst>
                <a:gd name="T0" fmla="*/ 3 w 41"/>
                <a:gd name="T1" fmla="*/ 0 h 11"/>
                <a:gd name="T2" fmla="*/ 37 w 41"/>
                <a:gd name="T3" fmla="*/ 0 h 11"/>
                <a:gd name="T4" fmla="*/ 41 w 41"/>
                <a:gd name="T5" fmla="*/ 3 h 11"/>
                <a:gd name="T6" fmla="*/ 41 w 41"/>
                <a:gd name="T7" fmla="*/ 7 h 11"/>
                <a:gd name="T8" fmla="*/ 37 w 41"/>
                <a:gd name="T9" fmla="*/ 11 h 11"/>
                <a:gd name="T10" fmla="*/ 3 w 41"/>
                <a:gd name="T11" fmla="*/ 11 h 11"/>
                <a:gd name="T12" fmla="*/ 0 w 41"/>
                <a:gd name="T13" fmla="*/ 7 h 11"/>
                <a:gd name="T14" fmla="*/ 0 w 41"/>
                <a:gd name="T15" fmla="*/ 3 h 11"/>
                <a:gd name="T16" fmla="*/ 3 w 41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"/>
                <a:gd name="T28" fmla="*/ 0 h 11"/>
                <a:gd name="T29" fmla="*/ 41 w 41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" h="11">
                  <a:moveTo>
                    <a:pt x="3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9"/>
                    <a:pt x="39" y="11"/>
                    <a:pt x="37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8" name="Freeform 153"/>
            <p:cNvSpPr>
              <a:spLocks noChangeArrowheads="1"/>
            </p:cNvSpPr>
            <p:nvPr/>
          </p:nvSpPr>
          <p:spPr bwMode="auto">
            <a:xfrm>
              <a:off x="730" y="1087"/>
              <a:ext cx="115" cy="52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9" name="Freeform 154"/>
            <p:cNvSpPr>
              <a:spLocks noChangeArrowheads="1"/>
            </p:cNvSpPr>
            <p:nvPr/>
          </p:nvSpPr>
          <p:spPr bwMode="auto">
            <a:xfrm>
              <a:off x="873" y="1087"/>
              <a:ext cx="115" cy="52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0" name="Freeform 155"/>
            <p:cNvSpPr>
              <a:spLocks noChangeArrowheads="1"/>
            </p:cNvSpPr>
            <p:nvPr/>
          </p:nvSpPr>
          <p:spPr bwMode="auto">
            <a:xfrm>
              <a:off x="585" y="1087"/>
              <a:ext cx="115" cy="52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1" name="Freeform 156"/>
            <p:cNvSpPr>
              <a:spLocks noChangeArrowheads="1"/>
            </p:cNvSpPr>
            <p:nvPr/>
          </p:nvSpPr>
          <p:spPr bwMode="auto">
            <a:xfrm>
              <a:off x="730" y="1000"/>
              <a:ext cx="115" cy="47"/>
            </a:xfrm>
            <a:custGeom>
              <a:avLst/>
              <a:gdLst>
                <a:gd name="T0" fmla="*/ 4 w 26"/>
                <a:gd name="T1" fmla="*/ 0 h 11"/>
                <a:gd name="T2" fmla="*/ 22 w 26"/>
                <a:gd name="T3" fmla="*/ 0 h 11"/>
                <a:gd name="T4" fmla="*/ 26 w 26"/>
                <a:gd name="T5" fmla="*/ 4 h 11"/>
                <a:gd name="T6" fmla="*/ 26 w 26"/>
                <a:gd name="T7" fmla="*/ 7 h 11"/>
                <a:gd name="T8" fmla="*/ 22 w 26"/>
                <a:gd name="T9" fmla="*/ 11 h 11"/>
                <a:gd name="T10" fmla="*/ 4 w 26"/>
                <a:gd name="T11" fmla="*/ 11 h 11"/>
                <a:gd name="T12" fmla="*/ 0 w 26"/>
                <a:gd name="T13" fmla="*/ 7 h 11"/>
                <a:gd name="T14" fmla="*/ 0 w 26"/>
                <a:gd name="T15" fmla="*/ 4 h 11"/>
                <a:gd name="T16" fmla="*/ 4 w 26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1"/>
                <a:gd name="T29" fmla="*/ 26 w 26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1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1"/>
                    <a:pt x="26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4" y="11"/>
                    <a:pt x="22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0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2" name="Freeform 157"/>
            <p:cNvSpPr>
              <a:spLocks noChangeArrowheads="1"/>
            </p:cNvSpPr>
            <p:nvPr/>
          </p:nvSpPr>
          <p:spPr bwMode="auto">
            <a:xfrm>
              <a:off x="873" y="1000"/>
              <a:ext cx="115" cy="47"/>
            </a:xfrm>
            <a:custGeom>
              <a:avLst/>
              <a:gdLst>
                <a:gd name="T0" fmla="*/ 4 w 26"/>
                <a:gd name="T1" fmla="*/ 0 h 11"/>
                <a:gd name="T2" fmla="*/ 22 w 26"/>
                <a:gd name="T3" fmla="*/ 0 h 11"/>
                <a:gd name="T4" fmla="*/ 26 w 26"/>
                <a:gd name="T5" fmla="*/ 4 h 11"/>
                <a:gd name="T6" fmla="*/ 26 w 26"/>
                <a:gd name="T7" fmla="*/ 7 h 11"/>
                <a:gd name="T8" fmla="*/ 22 w 26"/>
                <a:gd name="T9" fmla="*/ 11 h 11"/>
                <a:gd name="T10" fmla="*/ 4 w 26"/>
                <a:gd name="T11" fmla="*/ 11 h 11"/>
                <a:gd name="T12" fmla="*/ 0 w 26"/>
                <a:gd name="T13" fmla="*/ 7 h 11"/>
                <a:gd name="T14" fmla="*/ 0 w 26"/>
                <a:gd name="T15" fmla="*/ 4 h 11"/>
                <a:gd name="T16" fmla="*/ 4 w 26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1"/>
                <a:gd name="T29" fmla="*/ 26 w 26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1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1"/>
                    <a:pt x="26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4" y="11"/>
                    <a:pt x="22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0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3" name="Freeform 158"/>
            <p:cNvSpPr>
              <a:spLocks noChangeArrowheads="1"/>
            </p:cNvSpPr>
            <p:nvPr/>
          </p:nvSpPr>
          <p:spPr bwMode="auto">
            <a:xfrm>
              <a:off x="585" y="1000"/>
              <a:ext cx="115" cy="47"/>
            </a:xfrm>
            <a:custGeom>
              <a:avLst/>
              <a:gdLst>
                <a:gd name="T0" fmla="*/ 4 w 26"/>
                <a:gd name="T1" fmla="*/ 0 h 11"/>
                <a:gd name="T2" fmla="*/ 22 w 26"/>
                <a:gd name="T3" fmla="*/ 0 h 11"/>
                <a:gd name="T4" fmla="*/ 26 w 26"/>
                <a:gd name="T5" fmla="*/ 4 h 11"/>
                <a:gd name="T6" fmla="*/ 26 w 26"/>
                <a:gd name="T7" fmla="*/ 7 h 11"/>
                <a:gd name="T8" fmla="*/ 22 w 26"/>
                <a:gd name="T9" fmla="*/ 11 h 11"/>
                <a:gd name="T10" fmla="*/ 4 w 26"/>
                <a:gd name="T11" fmla="*/ 11 h 11"/>
                <a:gd name="T12" fmla="*/ 0 w 26"/>
                <a:gd name="T13" fmla="*/ 7 h 11"/>
                <a:gd name="T14" fmla="*/ 0 w 26"/>
                <a:gd name="T15" fmla="*/ 4 h 11"/>
                <a:gd name="T16" fmla="*/ 4 w 26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1"/>
                <a:gd name="T29" fmla="*/ 26 w 26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1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1"/>
                    <a:pt x="26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4" y="11"/>
                    <a:pt x="22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0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4" name="Freeform 159"/>
            <p:cNvSpPr>
              <a:spLocks noChangeArrowheads="1"/>
            </p:cNvSpPr>
            <p:nvPr/>
          </p:nvSpPr>
          <p:spPr bwMode="auto">
            <a:xfrm>
              <a:off x="730" y="905"/>
              <a:ext cx="115" cy="55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5" name="Freeform 160"/>
            <p:cNvSpPr>
              <a:spLocks noChangeArrowheads="1"/>
            </p:cNvSpPr>
            <p:nvPr/>
          </p:nvSpPr>
          <p:spPr bwMode="auto">
            <a:xfrm>
              <a:off x="873" y="905"/>
              <a:ext cx="115" cy="55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6" name="Freeform 161"/>
            <p:cNvSpPr>
              <a:spLocks noChangeArrowheads="1"/>
            </p:cNvSpPr>
            <p:nvPr/>
          </p:nvSpPr>
          <p:spPr bwMode="auto">
            <a:xfrm>
              <a:off x="585" y="905"/>
              <a:ext cx="115" cy="55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7" name="Freeform 162"/>
            <p:cNvSpPr>
              <a:spLocks noChangeArrowheads="1"/>
            </p:cNvSpPr>
            <p:nvPr/>
          </p:nvSpPr>
          <p:spPr bwMode="auto">
            <a:xfrm>
              <a:off x="603" y="327"/>
              <a:ext cx="368" cy="477"/>
            </a:xfrm>
            <a:custGeom>
              <a:avLst/>
              <a:gdLst>
                <a:gd name="T0" fmla="*/ 9 w 83"/>
                <a:gd name="T1" fmla="*/ 0 h 108"/>
                <a:gd name="T2" fmla="*/ 0 w 83"/>
                <a:gd name="T3" fmla="*/ 8 h 108"/>
                <a:gd name="T4" fmla="*/ 0 w 83"/>
                <a:gd name="T5" fmla="*/ 99 h 108"/>
                <a:gd name="T6" fmla="*/ 9 w 83"/>
                <a:gd name="T7" fmla="*/ 108 h 108"/>
                <a:gd name="T8" fmla="*/ 75 w 83"/>
                <a:gd name="T9" fmla="*/ 108 h 108"/>
                <a:gd name="T10" fmla="*/ 83 w 83"/>
                <a:gd name="T11" fmla="*/ 99 h 108"/>
                <a:gd name="T12" fmla="*/ 83 w 83"/>
                <a:gd name="T13" fmla="*/ 8 h 108"/>
                <a:gd name="T14" fmla="*/ 75 w 83"/>
                <a:gd name="T15" fmla="*/ 0 h 108"/>
                <a:gd name="T16" fmla="*/ 9 w 83"/>
                <a:gd name="T17" fmla="*/ 0 h 1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3"/>
                <a:gd name="T28" fmla="*/ 0 h 108"/>
                <a:gd name="T29" fmla="*/ 83 w 83"/>
                <a:gd name="T30" fmla="*/ 108 h 1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3" h="108">
                  <a:moveTo>
                    <a:pt x="9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4" y="108"/>
                    <a:pt x="9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9" y="108"/>
                    <a:pt x="83" y="104"/>
                    <a:pt x="83" y="9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3" y="3"/>
                    <a:pt x="79" y="0"/>
                    <a:pt x="75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48" name="Group 436"/>
          <p:cNvGrpSpPr/>
          <p:nvPr/>
        </p:nvGrpSpPr>
        <p:grpSpPr bwMode="auto">
          <a:xfrm>
            <a:off x="11233150" y="4279900"/>
            <a:ext cx="442913" cy="444500"/>
            <a:chOff x="0" y="0"/>
            <a:chExt cx="1570" cy="1572"/>
          </a:xfrm>
        </p:grpSpPr>
        <p:sp>
          <p:nvSpPr>
            <p:cNvPr id="39349" name="Oval 13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0" name="Freeform 22"/>
            <p:cNvSpPr>
              <a:spLocks noChangeArrowheads="1"/>
            </p:cNvSpPr>
            <p:nvPr/>
          </p:nvSpPr>
          <p:spPr bwMode="auto">
            <a:xfrm>
              <a:off x="292" y="482"/>
              <a:ext cx="1278" cy="1085"/>
            </a:xfrm>
            <a:custGeom>
              <a:avLst/>
              <a:gdLst>
                <a:gd name="T0" fmla="*/ 114 w 289"/>
                <a:gd name="T1" fmla="*/ 245 h 245"/>
                <a:gd name="T2" fmla="*/ 2 w 289"/>
                <a:gd name="T3" fmla="*/ 134 h 245"/>
                <a:gd name="T4" fmla="*/ 1 w 289"/>
                <a:gd name="T5" fmla="*/ 133 h 245"/>
                <a:gd name="T6" fmla="*/ 0 w 289"/>
                <a:gd name="T7" fmla="*/ 131 h 245"/>
                <a:gd name="T8" fmla="*/ 0 w 289"/>
                <a:gd name="T9" fmla="*/ 129 h 245"/>
                <a:gd name="T10" fmla="*/ 0 w 289"/>
                <a:gd name="T11" fmla="*/ 127 h 245"/>
                <a:gd name="T12" fmla="*/ 0 w 289"/>
                <a:gd name="T13" fmla="*/ 9 h 245"/>
                <a:gd name="T14" fmla="*/ 0 w 289"/>
                <a:gd name="T15" fmla="*/ 7 h 245"/>
                <a:gd name="T16" fmla="*/ 0 w 289"/>
                <a:gd name="T17" fmla="*/ 5 h 245"/>
                <a:gd name="T18" fmla="*/ 1 w 289"/>
                <a:gd name="T19" fmla="*/ 4 h 245"/>
                <a:gd name="T20" fmla="*/ 2 w 289"/>
                <a:gd name="T21" fmla="*/ 2 h 245"/>
                <a:gd name="T22" fmla="*/ 4 w 289"/>
                <a:gd name="T23" fmla="*/ 1 h 245"/>
                <a:gd name="T24" fmla="*/ 5 w 289"/>
                <a:gd name="T25" fmla="*/ 1 h 245"/>
                <a:gd name="T26" fmla="*/ 7 w 289"/>
                <a:gd name="T27" fmla="*/ 0 h 245"/>
                <a:gd name="T28" fmla="*/ 9 w 289"/>
                <a:gd name="T29" fmla="*/ 0 h 245"/>
                <a:gd name="T30" fmla="*/ 214 w 289"/>
                <a:gd name="T31" fmla="*/ 0 h 245"/>
                <a:gd name="T32" fmla="*/ 216 w 289"/>
                <a:gd name="T33" fmla="*/ 0 h 245"/>
                <a:gd name="T34" fmla="*/ 217 w 289"/>
                <a:gd name="T35" fmla="*/ 1 h 245"/>
                <a:gd name="T36" fmla="*/ 219 w 289"/>
                <a:gd name="T37" fmla="*/ 1 h 245"/>
                <a:gd name="T38" fmla="*/ 220 w 289"/>
                <a:gd name="T39" fmla="*/ 2 h 245"/>
                <a:gd name="T40" fmla="*/ 289 w 289"/>
                <a:gd name="T41" fmla="*/ 71 h 245"/>
                <a:gd name="T42" fmla="*/ 114 w 289"/>
                <a:gd name="T43" fmla="*/ 245 h 2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89"/>
                <a:gd name="T67" fmla="*/ 0 h 245"/>
                <a:gd name="T68" fmla="*/ 289 w 289"/>
                <a:gd name="T69" fmla="*/ 245 h 2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89" h="245">
                  <a:moveTo>
                    <a:pt x="114" y="245"/>
                  </a:moveTo>
                  <a:cubicBezTo>
                    <a:pt x="2" y="134"/>
                    <a:pt x="2" y="134"/>
                    <a:pt x="2" y="134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20" y="2"/>
                    <a:pt x="220" y="2"/>
                    <a:pt x="220" y="2"/>
                  </a:cubicBezTo>
                  <a:cubicBezTo>
                    <a:pt x="289" y="71"/>
                    <a:pt x="289" y="71"/>
                    <a:pt x="289" y="71"/>
                  </a:cubicBezTo>
                  <a:cubicBezTo>
                    <a:pt x="287" y="167"/>
                    <a:pt x="210" y="244"/>
                    <a:pt x="114" y="245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1" name="Freeform 69"/>
            <p:cNvSpPr>
              <a:spLocks noChangeArrowheads="1"/>
            </p:cNvSpPr>
            <p:nvPr/>
          </p:nvSpPr>
          <p:spPr bwMode="auto">
            <a:xfrm>
              <a:off x="292" y="482"/>
              <a:ext cx="985" cy="607"/>
            </a:xfrm>
            <a:custGeom>
              <a:avLst/>
              <a:gdLst>
                <a:gd name="T0" fmla="*/ 9 w 223"/>
                <a:gd name="T1" fmla="*/ 0 h 137"/>
                <a:gd name="T2" fmla="*/ 214 w 223"/>
                <a:gd name="T3" fmla="*/ 0 h 137"/>
                <a:gd name="T4" fmla="*/ 223 w 223"/>
                <a:gd name="T5" fmla="*/ 9 h 137"/>
                <a:gd name="T6" fmla="*/ 223 w 223"/>
                <a:gd name="T7" fmla="*/ 127 h 137"/>
                <a:gd name="T8" fmla="*/ 214 w 223"/>
                <a:gd name="T9" fmla="*/ 137 h 137"/>
                <a:gd name="T10" fmla="*/ 9 w 223"/>
                <a:gd name="T11" fmla="*/ 137 h 137"/>
                <a:gd name="T12" fmla="*/ 0 w 223"/>
                <a:gd name="T13" fmla="*/ 127 h 137"/>
                <a:gd name="T14" fmla="*/ 0 w 223"/>
                <a:gd name="T15" fmla="*/ 9 h 137"/>
                <a:gd name="T16" fmla="*/ 9 w 223"/>
                <a:gd name="T17" fmla="*/ 0 h 1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3"/>
                <a:gd name="T28" fmla="*/ 0 h 137"/>
                <a:gd name="T29" fmla="*/ 223 w 223"/>
                <a:gd name="T30" fmla="*/ 137 h 1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3" h="137">
                  <a:moveTo>
                    <a:pt x="9" y="0"/>
                  </a:moveTo>
                  <a:cubicBezTo>
                    <a:pt x="214" y="0"/>
                    <a:pt x="214" y="0"/>
                    <a:pt x="214" y="0"/>
                  </a:cubicBezTo>
                  <a:cubicBezTo>
                    <a:pt x="219" y="0"/>
                    <a:pt x="223" y="4"/>
                    <a:pt x="223" y="9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3" y="132"/>
                    <a:pt x="219" y="137"/>
                    <a:pt x="214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4" y="137"/>
                    <a:pt x="0" y="132"/>
                    <a:pt x="0" y="12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2" name="Freeform 163"/>
            <p:cNvSpPr>
              <a:spLocks noEditPoints="1" noChangeArrowheads="1"/>
            </p:cNvSpPr>
            <p:nvPr/>
          </p:nvSpPr>
          <p:spPr bwMode="auto">
            <a:xfrm>
              <a:off x="385" y="602"/>
              <a:ext cx="173" cy="137"/>
            </a:xfrm>
            <a:custGeom>
              <a:avLst/>
              <a:gdLst>
                <a:gd name="T0" fmla="*/ 13 w 39"/>
                <a:gd name="T1" fmla="*/ 13 h 31"/>
                <a:gd name="T2" fmla="*/ 13 w 39"/>
                <a:gd name="T3" fmla="*/ 18 h 31"/>
                <a:gd name="T4" fmla="*/ 24 w 39"/>
                <a:gd name="T5" fmla="*/ 16 h 31"/>
                <a:gd name="T6" fmla="*/ 4 w 39"/>
                <a:gd name="T7" fmla="*/ 0 h 31"/>
                <a:gd name="T8" fmla="*/ 39 w 39"/>
                <a:gd name="T9" fmla="*/ 4 h 31"/>
                <a:gd name="T10" fmla="*/ 26 w 39"/>
                <a:gd name="T11" fmla="*/ 6 h 31"/>
                <a:gd name="T12" fmla="*/ 13 w 39"/>
                <a:gd name="T13" fmla="*/ 6 h 31"/>
                <a:gd name="T14" fmla="*/ 0 w 39"/>
                <a:gd name="T15" fmla="*/ 4 h 31"/>
                <a:gd name="T16" fmla="*/ 39 w 39"/>
                <a:gd name="T17" fmla="*/ 7 h 31"/>
                <a:gd name="T18" fmla="*/ 28 w 39"/>
                <a:gd name="T19" fmla="*/ 12 h 31"/>
                <a:gd name="T20" fmla="*/ 27 w 39"/>
                <a:gd name="T21" fmla="*/ 7 h 31"/>
                <a:gd name="T22" fmla="*/ 39 w 39"/>
                <a:gd name="T23" fmla="*/ 13 h 31"/>
                <a:gd name="T24" fmla="*/ 27 w 39"/>
                <a:gd name="T25" fmla="*/ 18 h 31"/>
                <a:gd name="T26" fmla="*/ 27 w 39"/>
                <a:gd name="T27" fmla="*/ 13 h 31"/>
                <a:gd name="T28" fmla="*/ 39 w 39"/>
                <a:gd name="T29" fmla="*/ 20 h 31"/>
                <a:gd name="T30" fmla="*/ 27 w 39"/>
                <a:gd name="T31" fmla="*/ 24 h 31"/>
                <a:gd name="T32" fmla="*/ 28 w 39"/>
                <a:gd name="T33" fmla="*/ 20 h 31"/>
                <a:gd name="T34" fmla="*/ 39 w 39"/>
                <a:gd name="T35" fmla="*/ 26 h 31"/>
                <a:gd name="T36" fmla="*/ 35 w 39"/>
                <a:gd name="T37" fmla="*/ 31 h 31"/>
                <a:gd name="T38" fmla="*/ 20 w 39"/>
                <a:gd name="T39" fmla="*/ 29 h 31"/>
                <a:gd name="T40" fmla="*/ 39 w 39"/>
                <a:gd name="T41" fmla="*/ 26 h 31"/>
                <a:gd name="T42" fmla="*/ 4 w 39"/>
                <a:gd name="T43" fmla="*/ 31 h 31"/>
                <a:gd name="T44" fmla="*/ 0 w 39"/>
                <a:gd name="T45" fmla="*/ 26 h 31"/>
                <a:gd name="T46" fmla="*/ 19 w 39"/>
                <a:gd name="T47" fmla="*/ 29 h 31"/>
                <a:gd name="T48" fmla="*/ 0 w 39"/>
                <a:gd name="T49" fmla="*/ 24 h 31"/>
                <a:gd name="T50" fmla="*/ 11 w 39"/>
                <a:gd name="T51" fmla="*/ 20 h 31"/>
                <a:gd name="T52" fmla="*/ 12 w 39"/>
                <a:gd name="T53" fmla="*/ 24 h 31"/>
                <a:gd name="T54" fmla="*/ 0 w 39"/>
                <a:gd name="T55" fmla="*/ 18 h 31"/>
                <a:gd name="T56" fmla="*/ 12 w 39"/>
                <a:gd name="T57" fmla="*/ 13 h 31"/>
                <a:gd name="T58" fmla="*/ 12 w 39"/>
                <a:gd name="T59" fmla="*/ 18 h 31"/>
                <a:gd name="T60" fmla="*/ 0 w 39"/>
                <a:gd name="T61" fmla="*/ 12 h 31"/>
                <a:gd name="T62" fmla="*/ 12 w 39"/>
                <a:gd name="T63" fmla="*/ 7 h 31"/>
                <a:gd name="T64" fmla="*/ 11 w 39"/>
                <a:gd name="T65" fmla="*/ 12 h 31"/>
                <a:gd name="T66" fmla="*/ 14 w 39"/>
                <a:gd name="T67" fmla="*/ 26 h 31"/>
                <a:gd name="T68" fmla="*/ 19 w 39"/>
                <a:gd name="T69" fmla="*/ 28 h 31"/>
                <a:gd name="T70" fmla="*/ 26 w 39"/>
                <a:gd name="T71" fmla="*/ 24 h 31"/>
                <a:gd name="T72" fmla="*/ 13 w 39"/>
                <a:gd name="T73" fmla="*/ 21 h 31"/>
                <a:gd name="T74" fmla="*/ 26 w 39"/>
                <a:gd name="T75" fmla="*/ 20 h 31"/>
                <a:gd name="T76" fmla="*/ 26 w 39"/>
                <a:gd name="T77" fmla="*/ 24 h 31"/>
                <a:gd name="T78" fmla="*/ 13 w 39"/>
                <a:gd name="T79" fmla="*/ 7 h 31"/>
                <a:gd name="T80" fmla="*/ 13 w 39"/>
                <a:gd name="T81" fmla="*/ 12 h 31"/>
                <a:gd name="T82" fmla="*/ 26 w 39"/>
                <a:gd name="T83" fmla="*/ 10 h 31"/>
                <a:gd name="T84" fmla="*/ 14 w 39"/>
                <a:gd name="T85" fmla="*/ 6 h 31"/>
                <a:gd name="T86" fmla="*/ 19 w 39"/>
                <a:gd name="T87" fmla="*/ 3 h 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9"/>
                <a:gd name="T133" fmla="*/ 0 h 31"/>
                <a:gd name="T134" fmla="*/ 39 w 39"/>
                <a:gd name="T135" fmla="*/ 31 h 3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9" h="31"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4" y="14"/>
                    <a:pt x="15" y="15"/>
                    <a:pt x="15" y="16"/>
                  </a:cubicBezTo>
                  <a:cubicBezTo>
                    <a:pt x="15" y="16"/>
                    <a:pt x="14" y="17"/>
                    <a:pt x="13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5" y="17"/>
                    <a:pt x="24" y="16"/>
                    <a:pt x="24" y="16"/>
                  </a:cubicBezTo>
                  <a:cubicBezTo>
                    <a:pt x="24" y="15"/>
                    <a:pt x="25" y="14"/>
                    <a:pt x="26" y="13"/>
                  </a:cubicBezTo>
                  <a:close/>
                  <a:moveTo>
                    <a:pt x="4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39" y="2"/>
                    <a:pt x="39" y="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3"/>
                    <a:pt x="22" y="2"/>
                    <a:pt x="19" y="2"/>
                  </a:cubicBezTo>
                  <a:cubicBezTo>
                    <a:pt x="17" y="2"/>
                    <a:pt x="14" y="3"/>
                    <a:pt x="13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  <a:moveTo>
                    <a:pt x="39" y="7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1"/>
                    <a:pt x="28" y="11"/>
                    <a:pt x="28" y="10"/>
                  </a:cubicBezTo>
                  <a:cubicBezTo>
                    <a:pt x="28" y="9"/>
                    <a:pt x="28" y="8"/>
                    <a:pt x="27" y="7"/>
                  </a:cubicBezTo>
                  <a:cubicBezTo>
                    <a:pt x="39" y="7"/>
                    <a:pt x="39" y="7"/>
                    <a:pt x="39" y="7"/>
                  </a:cubicBezTo>
                  <a:close/>
                  <a:moveTo>
                    <a:pt x="39" y="13"/>
                  </a:moveTo>
                  <a:cubicBezTo>
                    <a:pt x="39" y="18"/>
                    <a:pt x="39" y="18"/>
                    <a:pt x="39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6" y="16"/>
                    <a:pt x="26" y="16"/>
                  </a:cubicBezTo>
                  <a:cubicBezTo>
                    <a:pt x="26" y="15"/>
                    <a:pt x="27" y="14"/>
                    <a:pt x="27" y="13"/>
                  </a:cubicBezTo>
                  <a:cubicBezTo>
                    <a:pt x="39" y="13"/>
                    <a:pt x="39" y="13"/>
                    <a:pt x="39" y="13"/>
                  </a:cubicBezTo>
                  <a:close/>
                  <a:moveTo>
                    <a:pt x="39" y="20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2"/>
                    <a:pt x="28" y="21"/>
                  </a:cubicBezTo>
                  <a:cubicBezTo>
                    <a:pt x="28" y="21"/>
                    <a:pt x="28" y="20"/>
                    <a:pt x="2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26"/>
                  </a:move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38" y="31"/>
                    <a:pt x="35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29"/>
                    <a:pt x="25" y="28"/>
                    <a:pt x="26" y="26"/>
                  </a:cubicBezTo>
                  <a:cubicBezTo>
                    <a:pt x="39" y="26"/>
                    <a:pt x="39" y="26"/>
                    <a:pt x="39" y="26"/>
                  </a:cubicBezTo>
                  <a:close/>
                  <a:moveTo>
                    <a:pt x="19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8"/>
                    <a:pt x="16" y="29"/>
                    <a:pt x="19" y="29"/>
                  </a:cubicBezTo>
                  <a:cubicBezTo>
                    <a:pt x="19" y="31"/>
                    <a:pt x="19" y="31"/>
                    <a:pt x="19" y="31"/>
                  </a:cubicBezTo>
                  <a:close/>
                  <a:moveTo>
                    <a:pt x="0" y="24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1" y="22"/>
                    <a:pt x="11" y="23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lose/>
                  <a:moveTo>
                    <a:pt x="0" y="18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3" y="15"/>
                    <a:pt x="13" y="16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0" y="18"/>
                    <a:pt x="0" y="18"/>
                    <a:pt x="0" y="18"/>
                  </a:cubicBezTo>
                  <a:close/>
                  <a:moveTo>
                    <a:pt x="0" y="12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1" y="9"/>
                    <a:pt x="11" y="10"/>
                  </a:cubicBezTo>
                  <a:cubicBezTo>
                    <a:pt x="11" y="11"/>
                    <a:pt x="11" y="11"/>
                    <a:pt x="11" y="12"/>
                  </a:cubicBezTo>
                  <a:cubicBezTo>
                    <a:pt x="0" y="12"/>
                    <a:pt x="0" y="12"/>
                    <a:pt x="0" y="12"/>
                  </a:cubicBezTo>
                  <a:close/>
                  <a:moveTo>
                    <a:pt x="14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3" y="27"/>
                    <a:pt x="21" y="28"/>
                    <a:pt x="19" y="28"/>
                  </a:cubicBezTo>
                  <a:cubicBezTo>
                    <a:pt x="17" y="28"/>
                    <a:pt x="16" y="27"/>
                    <a:pt x="14" y="26"/>
                  </a:cubicBezTo>
                  <a:close/>
                  <a:moveTo>
                    <a:pt x="26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3" y="21"/>
                    <a:pt x="13" y="20"/>
                    <a:pt x="13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1"/>
                    <a:pt x="26" y="21"/>
                  </a:cubicBezTo>
                  <a:cubicBezTo>
                    <a:pt x="26" y="22"/>
                    <a:pt x="26" y="23"/>
                    <a:pt x="26" y="24"/>
                  </a:cubicBezTo>
                  <a:close/>
                  <a:moveTo>
                    <a:pt x="26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9"/>
                    <a:pt x="13" y="10"/>
                  </a:cubicBezTo>
                  <a:cubicBezTo>
                    <a:pt x="13" y="11"/>
                    <a:pt x="13" y="11"/>
                    <a:pt x="13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1"/>
                    <a:pt x="26" y="11"/>
                    <a:pt x="26" y="10"/>
                  </a:cubicBezTo>
                  <a:cubicBezTo>
                    <a:pt x="26" y="9"/>
                    <a:pt x="26" y="8"/>
                    <a:pt x="26" y="7"/>
                  </a:cubicBezTo>
                  <a:close/>
                  <a:moveTo>
                    <a:pt x="14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3" y="4"/>
                    <a:pt x="21" y="3"/>
                    <a:pt x="19" y="3"/>
                  </a:cubicBezTo>
                  <a:cubicBezTo>
                    <a:pt x="17" y="3"/>
                    <a:pt x="16" y="4"/>
                    <a:pt x="14" y="6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3" name="Freeform 164"/>
            <p:cNvSpPr>
              <a:spLocks noEditPoints="1" noChangeArrowheads="1"/>
            </p:cNvSpPr>
            <p:nvPr/>
          </p:nvSpPr>
          <p:spPr bwMode="auto">
            <a:xfrm>
              <a:off x="367" y="850"/>
              <a:ext cx="835" cy="132"/>
            </a:xfrm>
            <a:custGeom>
              <a:avLst/>
              <a:gdLst>
                <a:gd name="T0" fmla="*/ 0 w 334"/>
                <a:gd name="T1" fmla="*/ 0 h 53"/>
                <a:gd name="T2" fmla="*/ 334 w 334"/>
                <a:gd name="T3" fmla="*/ 0 h 53"/>
                <a:gd name="T4" fmla="*/ 334 w 334"/>
                <a:gd name="T5" fmla="*/ 37 h 53"/>
                <a:gd name="T6" fmla="*/ 0 w 334"/>
                <a:gd name="T7" fmla="*/ 37 h 53"/>
                <a:gd name="T8" fmla="*/ 0 w 334"/>
                <a:gd name="T9" fmla="*/ 0 h 53"/>
                <a:gd name="T10" fmla="*/ 0 w 334"/>
                <a:gd name="T11" fmla="*/ 0 h 53"/>
                <a:gd name="T12" fmla="*/ 0 w 334"/>
                <a:gd name="T13" fmla="*/ 48 h 53"/>
                <a:gd name="T14" fmla="*/ 334 w 334"/>
                <a:gd name="T15" fmla="*/ 48 h 53"/>
                <a:gd name="T16" fmla="*/ 334 w 334"/>
                <a:gd name="T17" fmla="*/ 53 h 53"/>
                <a:gd name="T18" fmla="*/ 0 w 334"/>
                <a:gd name="T19" fmla="*/ 53 h 53"/>
                <a:gd name="T20" fmla="*/ 0 w 334"/>
                <a:gd name="T21" fmla="*/ 48 h 53"/>
                <a:gd name="T22" fmla="*/ 0 w 334"/>
                <a:gd name="T23" fmla="*/ 48 h 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4"/>
                <a:gd name="T37" fmla="*/ 0 h 53"/>
                <a:gd name="T38" fmla="*/ 334 w 334"/>
                <a:gd name="T39" fmla="*/ 53 h 5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4" h="53">
                  <a:moveTo>
                    <a:pt x="0" y="0"/>
                  </a:moveTo>
                  <a:lnTo>
                    <a:pt x="334" y="0"/>
                  </a:lnTo>
                  <a:lnTo>
                    <a:pt x="334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48"/>
                  </a:moveTo>
                  <a:lnTo>
                    <a:pt x="334" y="48"/>
                  </a:lnTo>
                  <a:lnTo>
                    <a:pt x="334" y="53"/>
                  </a:lnTo>
                  <a:lnTo>
                    <a:pt x="0" y="53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4" name="Freeform 165"/>
            <p:cNvSpPr>
              <a:spLocks noEditPoints="1" noChangeArrowheads="1"/>
            </p:cNvSpPr>
            <p:nvPr/>
          </p:nvSpPr>
          <p:spPr bwMode="auto">
            <a:xfrm>
              <a:off x="840" y="550"/>
              <a:ext cx="363" cy="97"/>
            </a:xfrm>
            <a:custGeom>
              <a:avLst/>
              <a:gdLst>
                <a:gd name="T0" fmla="*/ 0 w 145"/>
                <a:gd name="T1" fmla="*/ 0 h 39"/>
                <a:gd name="T2" fmla="*/ 145 w 145"/>
                <a:gd name="T3" fmla="*/ 0 h 39"/>
                <a:gd name="T4" fmla="*/ 145 w 145"/>
                <a:gd name="T5" fmla="*/ 5 h 39"/>
                <a:gd name="T6" fmla="*/ 0 w 145"/>
                <a:gd name="T7" fmla="*/ 5 h 39"/>
                <a:gd name="T8" fmla="*/ 0 w 145"/>
                <a:gd name="T9" fmla="*/ 0 h 39"/>
                <a:gd name="T10" fmla="*/ 0 w 145"/>
                <a:gd name="T11" fmla="*/ 0 h 39"/>
                <a:gd name="T12" fmla="*/ 0 w 145"/>
                <a:gd name="T13" fmla="*/ 33 h 39"/>
                <a:gd name="T14" fmla="*/ 145 w 145"/>
                <a:gd name="T15" fmla="*/ 33 h 39"/>
                <a:gd name="T16" fmla="*/ 145 w 145"/>
                <a:gd name="T17" fmla="*/ 39 h 39"/>
                <a:gd name="T18" fmla="*/ 0 w 145"/>
                <a:gd name="T19" fmla="*/ 39 h 39"/>
                <a:gd name="T20" fmla="*/ 0 w 145"/>
                <a:gd name="T21" fmla="*/ 33 h 39"/>
                <a:gd name="T22" fmla="*/ 0 w 145"/>
                <a:gd name="T23" fmla="*/ 33 h 39"/>
                <a:gd name="T24" fmla="*/ 0 w 145"/>
                <a:gd name="T25" fmla="*/ 16 h 39"/>
                <a:gd name="T26" fmla="*/ 145 w 145"/>
                <a:gd name="T27" fmla="*/ 16 h 39"/>
                <a:gd name="T28" fmla="*/ 145 w 145"/>
                <a:gd name="T29" fmla="*/ 21 h 39"/>
                <a:gd name="T30" fmla="*/ 0 w 145"/>
                <a:gd name="T31" fmla="*/ 21 h 39"/>
                <a:gd name="T32" fmla="*/ 0 w 145"/>
                <a:gd name="T33" fmla="*/ 16 h 39"/>
                <a:gd name="T34" fmla="*/ 0 w 145"/>
                <a:gd name="T35" fmla="*/ 16 h 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5"/>
                <a:gd name="T55" fmla="*/ 0 h 39"/>
                <a:gd name="T56" fmla="*/ 145 w 145"/>
                <a:gd name="T57" fmla="*/ 39 h 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5" h="39">
                  <a:moveTo>
                    <a:pt x="0" y="0"/>
                  </a:moveTo>
                  <a:lnTo>
                    <a:pt x="145" y="0"/>
                  </a:lnTo>
                  <a:lnTo>
                    <a:pt x="14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33"/>
                  </a:moveTo>
                  <a:lnTo>
                    <a:pt x="145" y="33"/>
                  </a:lnTo>
                  <a:lnTo>
                    <a:pt x="145" y="39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0" y="33"/>
                  </a:lnTo>
                  <a:close/>
                  <a:moveTo>
                    <a:pt x="0" y="16"/>
                  </a:moveTo>
                  <a:lnTo>
                    <a:pt x="145" y="16"/>
                  </a:lnTo>
                  <a:lnTo>
                    <a:pt x="145" y="2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55" name="Group 443"/>
          <p:cNvGrpSpPr/>
          <p:nvPr/>
        </p:nvGrpSpPr>
        <p:grpSpPr bwMode="auto">
          <a:xfrm>
            <a:off x="8861425" y="5421313"/>
            <a:ext cx="441325" cy="444500"/>
            <a:chOff x="0" y="0"/>
            <a:chExt cx="1568" cy="1570"/>
          </a:xfrm>
        </p:grpSpPr>
        <p:sp>
          <p:nvSpPr>
            <p:cNvPr id="39356" name="Oval 9"/>
            <p:cNvSpPr>
              <a:spLocks noChangeArrowheads="1"/>
            </p:cNvSpPr>
            <p:nvPr/>
          </p:nvSpPr>
          <p:spPr bwMode="auto">
            <a:xfrm>
              <a:off x="0" y="0"/>
              <a:ext cx="1568" cy="1570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7" name="Freeform 10"/>
            <p:cNvSpPr>
              <a:spLocks noChangeArrowheads="1"/>
            </p:cNvSpPr>
            <p:nvPr/>
          </p:nvSpPr>
          <p:spPr bwMode="auto">
            <a:xfrm>
              <a:off x="442" y="235"/>
              <a:ext cx="1125" cy="1335"/>
            </a:xfrm>
            <a:custGeom>
              <a:avLst/>
              <a:gdLst>
                <a:gd name="T0" fmla="*/ 14 w 254"/>
                <a:gd name="T1" fmla="*/ 246 h 302"/>
                <a:gd name="T2" fmla="*/ 14 w 254"/>
                <a:gd name="T3" fmla="*/ 245 h 302"/>
                <a:gd name="T4" fmla="*/ 14 w 254"/>
                <a:gd name="T5" fmla="*/ 243 h 302"/>
                <a:gd name="T6" fmla="*/ 15 w 254"/>
                <a:gd name="T7" fmla="*/ 242 h 302"/>
                <a:gd name="T8" fmla="*/ 14 w 254"/>
                <a:gd name="T9" fmla="*/ 238 h 302"/>
                <a:gd name="T10" fmla="*/ 14 w 254"/>
                <a:gd name="T11" fmla="*/ 236 h 302"/>
                <a:gd name="T12" fmla="*/ 14 w 254"/>
                <a:gd name="T13" fmla="*/ 235 h 302"/>
                <a:gd name="T14" fmla="*/ 15 w 254"/>
                <a:gd name="T15" fmla="*/ 234 h 302"/>
                <a:gd name="T16" fmla="*/ 14 w 254"/>
                <a:gd name="T17" fmla="*/ 230 h 302"/>
                <a:gd name="T18" fmla="*/ 13 w 254"/>
                <a:gd name="T19" fmla="*/ 228 h 302"/>
                <a:gd name="T20" fmla="*/ 14 w 254"/>
                <a:gd name="T21" fmla="*/ 226 h 302"/>
                <a:gd name="T22" fmla="*/ 15 w 254"/>
                <a:gd name="T23" fmla="*/ 226 h 302"/>
                <a:gd name="T24" fmla="*/ 14 w 254"/>
                <a:gd name="T25" fmla="*/ 221 h 302"/>
                <a:gd name="T26" fmla="*/ 13 w 254"/>
                <a:gd name="T27" fmla="*/ 220 h 302"/>
                <a:gd name="T28" fmla="*/ 14 w 254"/>
                <a:gd name="T29" fmla="*/ 218 h 302"/>
                <a:gd name="T30" fmla="*/ 8 w 254"/>
                <a:gd name="T31" fmla="*/ 175 h 302"/>
                <a:gd name="T32" fmla="*/ 8 w 254"/>
                <a:gd name="T33" fmla="*/ 149 h 302"/>
                <a:gd name="T34" fmla="*/ 19 w 254"/>
                <a:gd name="T35" fmla="*/ 105 h 302"/>
                <a:gd name="T36" fmla="*/ 14 w 254"/>
                <a:gd name="T37" fmla="*/ 99 h 302"/>
                <a:gd name="T38" fmla="*/ 14 w 254"/>
                <a:gd name="T39" fmla="*/ 96 h 302"/>
                <a:gd name="T40" fmla="*/ 16 w 254"/>
                <a:gd name="T41" fmla="*/ 95 h 302"/>
                <a:gd name="T42" fmla="*/ 14 w 254"/>
                <a:gd name="T43" fmla="*/ 91 h 302"/>
                <a:gd name="T44" fmla="*/ 14 w 254"/>
                <a:gd name="T45" fmla="*/ 88 h 302"/>
                <a:gd name="T46" fmla="*/ 15 w 254"/>
                <a:gd name="T47" fmla="*/ 86 h 302"/>
                <a:gd name="T48" fmla="*/ 19 w 254"/>
                <a:gd name="T49" fmla="*/ 85 h 302"/>
                <a:gd name="T50" fmla="*/ 14 w 254"/>
                <a:gd name="T51" fmla="*/ 80 h 302"/>
                <a:gd name="T52" fmla="*/ 14 w 254"/>
                <a:gd name="T53" fmla="*/ 77 h 302"/>
                <a:gd name="T54" fmla="*/ 16 w 254"/>
                <a:gd name="T55" fmla="*/ 76 h 302"/>
                <a:gd name="T56" fmla="*/ 14 w 254"/>
                <a:gd name="T57" fmla="*/ 71 h 302"/>
                <a:gd name="T58" fmla="*/ 14 w 254"/>
                <a:gd name="T59" fmla="*/ 69 h 302"/>
                <a:gd name="T60" fmla="*/ 14 w 254"/>
                <a:gd name="T61" fmla="*/ 68 h 302"/>
                <a:gd name="T62" fmla="*/ 14 w 254"/>
                <a:gd name="T63" fmla="*/ 67 h 302"/>
                <a:gd name="T64" fmla="*/ 16 w 254"/>
                <a:gd name="T65" fmla="*/ 66 h 302"/>
                <a:gd name="T66" fmla="*/ 19 w 254"/>
                <a:gd name="T67" fmla="*/ 66 h 302"/>
                <a:gd name="T68" fmla="*/ 14 w 254"/>
                <a:gd name="T69" fmla="*/ 61 h 302"/>
                <a:gd name="T70" fmla="*/ 14 w 254"/>
                <a:gd name="T71" fmla="*/ 57 h 302"/>
                <a:gd name="T72" fmla="*/ 19 w 254"/>
                <a:gd name="T73" fmla="*/ 51 h 302"/>
                <a:gd name="T74" fmla="*/ 21 w 254"/>
                <a:gd name="T75" fmla="*/ 47 h 302"/>
                <a:gd name="T76" fmla="*/ 30 w 254"/>
                <a:gd name="T77" fmla="*/ 28 h 302"/>
                <a:gd name="T78" fmla="*/ 26 w 254"/>
                <a:gd name="T79" fmla="*/ 18 h 302"/>
                <a:gd name="T80" fmla="*/ 28 w 254"/>
                <a:gd name="T81" fmla="*/ 0 h 302"/>
                <a:gd name="T82" fmla="*/ 101 w 254"/>
                <a:gd name="T83" fmla="*/ 37 h 302"/>
                <a:gd name="T84" fmla="*/ 96 w 254"/>
                <a:gd name="T85" fmla="*/ 31 h 302"/>
                <a:gd name="T86" fmla="*/ 96 w 254"/>
                <a:gd name="T87" fmla="*/ 29 h 302"/>
                <a:gd name="T88" fmla="*/ 96 w 254"/>
                <a:gd name="T89" fmla="*/ 28 h 302"/>
                <a:gd name="T90" fmla="*/ 98 w 254"/>
                <a:gd name="T91" fmla="*/ 27 h 302"/>
                <a:gd name="T92" fmla="*/ 96 w 254"/>
                <a:gd name="T93" fmla="*/ 23 h 302"/>
                <a:gd name="T94" fmla="*/ 96 w 254"/>
                <a:gd name="T95" fmla="*/ 21 h 302"/>
                <a:gd name="T96" fmla="*/ 96 w 254"/>
                <a:gd name="T97" fmla="*/ 20 h 302"/>
                <a:gd name="T98" fmla="*/ 98 w 254"/>
                <a:gd name="T99" fmla="*/ 19 h 302"/>
                <a:gd name="T100" fmla="*/ 96 w 254"/>
                <a:gd name="T101" fmla="*/ 14 h 302"/>
                <a:gd name="T102" fmla="*/ 96 w 254"/>
                <a:gd name="T103" fmla="*/ 13 h 302"/>
                <a:gd name="T104" fmla="*/ 97 w 254"/>
                <a:gd name="T105" fmla="*/ 11 h 302"/>
                <a:gd name="T106" fmla="*/ 98 w 254"/>
                <a:gd name="T107" fmla="*/ 11 h 302"/>
                <a:gd name="T108" fmla="*/ 97 w 254"/>
                <a:gd name="T109" fmla="*/ 6 h 302"/>
                <a:gd name="T110" fmla="*/ 96 w 254"/>
                <a:gd name="T111" fmla="*/ 5 h 302"/>
                <a:gd name="T112" fmla="*/ 97 w 254"/>
                <a:gd name="T113" fmla="*/ 3 h 302"/>
                <a:gd name="T114" fmla="*/ 98 w 254"/>
                <a:gd name="T115" fmla="*/ 2 h 302"/>
                <a:gd name="T116" fmla="*/ 254 w 254"/>
                <a:gd name="T117" fmla="*/ 115 h 30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"/>
                <a:gd name="T178" fmla="*/ 0 h 302"/>
                <a:gd name="T179" fmla="*/ 254 w 254"/>
                <a:gd name="T180" fmla="*/ 302 h 30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" h="302">
                  <a:moveTo>
                    <a:pt x="68" y="302"/>
                  </a:moveTo>
                  <a:cubicBezTo>
                    <a:pt x="16" y="249"/>
                    <a:pt x="16" y="249"/>
                    <a:pt x="16" y="249"/>
                  </a:cubicBezTo>
                  <a:cubicBezTo>
                    <a:pt x="16" y="248"/>
                    <a:pt x="16" y="248"/>
                    <a:pt x="16" y="248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4" y="245"/>
                    <a:pt x="14" y="245"/>
                    <a:pt x="14" y="245"/>
                  </a:cubicBezTo>
                  <a:cubicBezTo>
                    <a:pt x="14" y="245"/>
                    <a:pt x="14" y="245"/>
                    <a:pt x="14" y="245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6" y="242"/>
                    <a:pt x="16" y="242"/>
                    <a:pt x="16" y="242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14" y="238"/>
                    <a:pt x="14" y="238"/>
                    <a:pt x="14" y="238"/>
                  </a:cubicBezTo>
                  <a:cubicBezTo>
                    <a:pt x="14" y="238"/>
                    <a:pt x="14" y="238"/>
                    <a:pt x="14" y="238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5"/>
                    <a:pt x="14" y="235"/>
                    <a:pt x="14" y="235"/>
                  </a:cubicBezTo>
                  <a:cubicBezTo>
                    <a:pt x="14" y="235"/>
                    <a:pt x="14" y="235"/>
                    <a:pt x="14" y="235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6" y="231"/>
                    <a:pt x="16" y="231"/>
                    <a:pt x="16" y="231"/>
                  </a:cubicBezTo>
                  <a:cubicBezTo>
                    <a:pt x="14" y="230"/>
                    <a:pt x="14" y="230"/>
                    <a:pt x="14" y="230"/>
                  </a:cubicBezTo>
                  <a:cubicBezTo>
                    <a:pt x="14" y="229"/>
                    <a:pt x="14" y="229"/>
                    <a:pt x="14" y="229"/>
                  </a:cubicBezTo>
                  <a:cubicBezTo>
                    <a:pt x="14" y="229"/>
                    <a:pt x="14" y="229"/>
                    <a:pt x="14" y="229"/>
                  </a:cubicBezTo>
                  <a:cubicBezTo>
                    <a:pt x="14" y="229"/>
                    <a:pt x="14" y="229"/>
                    <a:pt x="14" y="229"/>
                  </a:cubicBezTo>
                  <a:cubicBezTo>
                    <a:pt x="13" y="228"/>
                    <a:pt x="13" y="228"/>
                    <a:pt x="13" y="228"/>
                  </a:cubicBezTo>
                  <a:cubicBezTo>
                    <a:pt x="13" y="228"/>
                    <a:pt x="13" y="228"/>
                    <a:pt x="13" y="228"/>
                  </a:cubicBezTo>
                  <a:cubicBezTo>
                    <a:pt x="13" y="227"/>
                    <a:pt x="13" y="227"/>
                    <a:pt x="13" y="227"/>
                  </a:cubicBezTo>
                  <a:cubicBezTo>
                    <a:pt x="14" y="227"/>
                    <a:pt x="14" y="227"/>
                    <a:pt x="14" y="227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16" y="225"/>
                    <a:pt x="16" y="225"/>
                    <a:pt x="16" y="225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13" y="219"/>
                    <a:pt x="13" y="219"/>
                    <a:pt x="13" y="219"/>
                  </a:cubicBezTo>
                  <a:cubicBezTo>
                    <a:pt x="13" y="219"/>
                    <a:pt x="13" y="219"/>
                    <a:pt x="13" y="219"/>
                  </a:cubicBezTo>
                  <a:cubicBezTo>
                    <a:pt x="14" y="219"/>
                    <a:pt x="14" y="219"/>
                    <a:pt x="14" y="219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8" y="212"/>
                    <a:pt x="8" y="212"/>
                    <a:pt x="8" y="212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16" y="143"/>
                    <a:pt x="16" y="143"/>
                    <a:pt x="16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15" y="101"/>
                    <a:pt x="15" y="101"/>
                    <a:pt x="15" y="10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8"/>
                    <a:pt x="254" y="121"/>
                    <a:pt x="254" y="124"/>
                  </a:cubicBezTo>
                  <a:cubicBezTo>
                    <a:pt x="254" y="222"/>
                    <a:pt x="175" y="302"/>
                    <a:pt x="77" y="302"/>
                  </a:cubicBezTo>
                  <a:cubicBezTo>
                    <a:pt x="74" y="302"/>
                    <a:pt x="71" y="302"/>
                    <a:pt x="68" y="302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8" name="Freeform 166"/>
            <p:cNvSpPr>
              <a:spLocks noChangeArrowheads="1"/>
            </p:cNvSpPr>
            <p:nvPr/>
          </p:nvSpPr>
          <p:spPr bwMode="auto">
            <a:xfrm>
              <a:off x="867" y="973"/>
              <a:ext cx="190" cy="32"/>
            </a:xfrm>
            <a:custGeom>
              <a:avLst/>
              <a:gdLst>
                <a:gd name="T0" fmla="*/ 4 w 43"/>
                <a:gd name="T1" fmla="*/ 0 h 7"/>
                <a:gd name="T2" fmla="*/ 40 w 43"/>
                <a:gd name="T3" fmla="*/ 0 h 7"/>
                <a:gd name="T4" fmla="*/ 43 w 43"/>
                <a:gd name="T5" fmla="*/ 3 h 7"/>
                <a:gd name="T6" fmla="*/ 43 w 43"/>
                <a:gd name="T7" fmla="*/ 3 h 7"/>
                <a:gd name="T8" fmla="*/ 40 w 43"/>
                <a:gd name="T9" fmla="*/ 7 h 7"/>
                <a:gd name="T10" fmla="*/ 4 w 43"/>
                <a:gd name="T11" fmla="*/ 6 h 7"/>
                <a:gd name="T12" fmla="*/ 0 w 43"/>
                <a:gd name="T13" fmla="*/ 3 h 7"/>
                <a:gd name="T14" fmla="*/ 0 w 43"/>
                <a:gd name="T15" fmla="*/ 3 h 7"/>
                <a:gd name="T16" fmla="*/ 4 w 43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"/>
                <a:gd name="T28" fmla="*/ 0 h 7"/>
                <a:gd name="T29" fmla="*/ 43 w 43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" h="7">
                  <a:moveTo>
                    <a:pt x="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3" y="1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5"/>
                    <a:pt x="42" y="7"/>
                    <a:pt x="40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9" name="Freeform 167"/>
            <p:cNvSpPr>
              <a:spLocks noChangeArrowheads="1"/>
            </p:cNvSpPr>
            <p:nvPr/>
          </p:nvSpPr>
          <p:spPr bwMode="auto">
            <a:xfrm>
              <a:off x="867" y="1058"/>
              <a:ext cx="190" cy="57"/>
            </a:xfrm>
            <a:custGeom>
              <a:avLst/>
              <a:gdLst>
                <a:gd name="T0" fmla="*/ 40 w 43"/>
                <a:gd name="T1" fmla="*/ 1 h 13"/>
                <a:gd name="T2" fmla="*/ 3 w 43"/>
                <a:gd name="T3" fmla="*/ 0 h 13"/>
                <a:gd name="T4" fmla="*/ 3 w 43"/>
                <a:gd name="T5" fmla="*/ 0 h 13"/>
                <a:gd name="T6" fmla="*/ 0 w 43"/>
                <a:gd name="T7" fmla="*/ 3 h 13"/>
                <a:gd name="T8" fmla="*/ 0 w 43"/>
                <a:gd name="T9" fmla="*/ 3 h 13"/>
                <a:gd name="T10" fmla="*/ 8 w 43"/>
                <a:gd name="T11" fmla="*/ 13 h 13"/>
                <a:gd name="T12" fmla="*/ 35 w 43"/>
                <a:gd name="T13" fmla="*/ 13 h 13"/>
                <a:gd name="T14" fmla="*/ 43 w 43"/>
                <a:gd name="T15" fmla="*/ 4 h 13"/>
                <a:gd name="T16" fmla="*/ 43 w 43"/>
                <a:gd name="T17" fmla="*/ 4 h 13"/>
                <a:gd name="T18" fmla="*/ 40 w 43"/>
                <a:gd name="T19" fmla="*/ 1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13"/>
                <a:gd name="T32" fmla="*/ 43 w 43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13">
                  <a:moveTo>
                    <a:pt x="40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4" y="13"/>
                    <a:pt x="8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8" y="13"/>
                    <a:pt x="43" y="6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2" y="1"/>
                    <a:pt x="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0" name="Freeform 168"/>
            <p:cNvSpPr>
              <a:spLocks noChangeArrowheads="1"/>
            </p:cNvSpPr>
            <p:nvPr/>
          </p:nvSpPr>
          <p:spPr bwMode="auto">
            <a:xfrm>
              <a:off x="867" y="1013"/>
              <a:ext cx="190" cy="32"/>
            </a:xfrm>
            <a:custGeom>
              <a:avLst/>
              <a:gdLst>
                <a:gd name="T0" fmla="*/ 42 w 43"/>
                <a:gd name="T1" fmla="*/ 7 h 7"/>
                <a:gd name="T2" fmla="*/ 42 w 43"/>
                <a:gd name="T3" fmla="*/ 7 h 7"/>
                <a:gd name="T4" fmla="*/ 43 w 43"/>
                <a:gd name="T5" fmla="*/ 5 h 7"/>
                <a:gd name="T6" fmla="*/ 43 w 43"/>
                <a:gd name="T7" fmla="*/ 5 h 7"/>
                <a:gd name="T8" fmla="*/ 43 w 43"/>
                <a:gd name="T9" fmla="*/ 5 h 7"/>
                <a:gd name="T10" fmla="*/ 43 w 43"/>
                <a:gd name="T11" fmla="*/ 4 h 7"/>
                <a:gd name="T12" fmla="*/ 43 w 43"/>
                <a:gd name="T13" fmla="*/ 2 h 7"/>
                <a:gd name="T14" fmla="*/ 40 w 43"/>
                <a:gd name="T15" fmla="*/ 1 h 7"/>
                <a:gd name="T16" fmla="*/ 4 w 43"/>
                <a:gd name="T17" fmla="*/ 0 h 7"/>
                <a:gd name="T18" fmla="*/ 0 w 43"/>
                <a:gd name="T19" fmla="*/ 4 h 7"/>
                <a:gd name="T20" fmla="*/ 1 w 43"/>
                <a:gd name="T21" fmla="*/ 6 h 7"/>
                <a:gd name="T22" fmla="*/ 3 w 43"/>
                <a:gd name="T23" fmla="*/ 7 h 7"/>
                <a:gd name="T24" fmla="*/ 40 w 43"/>
                <a:gd name="T25" fmla="*/ 7 h 7"/>
                <a:gd name="T26" fmla="*/ 42 w 43"/>
                <a:gd name="T27" fmla="*/ 7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"/>
                <a:gd name="T43" fmla="*/ 0 h 7"/>
                <a:gd name="T44" fmla="*/ 43 w 43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" h="7">
                  <a:moveTo>
                    <a:pt x="42" y="7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4"/>
                    <a:pt x="43" y="4"/>
                  </a:cubicBezTo>
                  <a:cubicBezTo>
                    <a:pt x="43" y="4"/>
                    <a:pt x="43" y="3"/>
                    <a:pt x="43" y="2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1" y="7"/>
                    <a:pt x="42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1" name="Freeform 169"/>
            <p:cNvSpPr>
              <a:spLocks noChangeArrowheads="1"/>
            </p:cNvSpPr>
            <p:nvPr/>
          </p:nvSpPr>
          <p:spPr bwMode="auto">
            <a:xfrm>
              <a:off x="867" y="930"/>
              <a:ext cx="190" cy="30"/>
            </a:xfrm>
            <a:custGeom>
              <a:avLst/>
              <a:gdLst>
                <a:gd name="T0" fmla="*/ 4 w 43"/>
                <a:gd name="T1" fmla="*/ 0 h 7"/>
                <a:gd name="T2" fmla="*/ 40 w 43"/>
                <a:gd name="T3" fmla="*/ 0 h 7"/>
                <a:gd name="T4" fmla="*/ 43 w 43"/>
                <a:gd name="T5" fmla="*/ 4 h 7"/>
                <a:gd name="T6" fmla="*/ 43 w 43"/>
                <a:gd name="T7" fmla="*/ 4 h 7"/>
                <a:gd name="T8" fmla="*/ 40 w 43"/>
                <a:gd name="T9" fmla="*/ 7 h 7"/>
                <a:gd name="T10" fmla="*/ 4 w 43"/>
                <a:gd name="T11" fmla="*/ 7 h 7"/>
                <a:gd name="T12" fmla="*/ 0 w 43"/>
                <a:gd name="T13" fmla="*/ 3 h 7"/>
                <a:gd name="T14" fmla="*/ 0 w 43"/>
                <a:gd name="T15" fmla="*/ 3 h 7"/>
                <a:gd name="T16" fmla="*/ 4 w 43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"/>
                <a:gd name="T28" fmla="*/ 0 h 7"/>
                <a:gd name="T29" fmla="*/ 43 w 43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" h="7">
                  <a:moveTo>
                    <a:pt x="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3" y="2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5"/>
                    <a:pt x="42" y="7"/>
                    <a:pt x="4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2" name="Freeform 170"/>
            <p:cNvSpPr>
              <a:spLocks noChangeArrowheads="1"/>
            </p:cNvSpPr>
            <p:nvPr/>
          </p:nvSpPr>
          <p:spPr bwMode="auto">
            <a:xfrm>
              <a:off x="867" y="718"/>
              <a:ext cx="190" cy="197"/>
            </a:xfrm>
            <a:custGeom>
              <a:avLst/>
              <a:gdLst>
                <a:gd name="T0" fmla="*/ 38 w 43"/>
                <a:gd name="T1" fmla="*/ 39 h 45"/>
                <a:gd name="T2" fmla="*/ 39 w 43"/>
                <a:gd name="T3" fmla="*/ 1 h 45"/>
                <a:gd name="T4" fmla="*/ 6 w 43"/>
                <a:gd name="T5" fmla="*/ 0 h 45"/>
                <a:gd name="T6" fmla="*/ 5 w 43"/>
                <a:gd name="T7" fmla="*/ 38 h 45"/>
                <a:gd name="T8" fmla="*/ 4 w 43"/>
                <a:gd name="T9" fmla="*/ 38 h 45"/>
                <a:gd name="T10" fmla="*/ 0 w 43"/>
                <a:gd name="T11" fmla="*/ 42 h 45"/>
                <a:gd name="T12" fmla="*/ 0 w 43"/>
                <a:gd name="T13" fmla="*/ 42 h 45"/>
                <a:gd name="T14" fmla="*/ 4 w 43"/>
                <a:gd name="T15" fmla="*/ 45 h 45"/>
                <a:gd name="T16" fmla="*/ 40 w 43"/>
                <a:gd name="T17" fmla="*/ 45 h 45"/>
                <a:gd name="T18" fmla="*/ 43 w 43"/>
                <a:gd name="T19" fmla="*/ 42 h 45"/>
                <a:gd name="T20" fmla="*/ 43 w 43"/>
                <a:gd name="T21" fmla="*/ 42 h 45"/>
                <a:gd name="T22" fmla="*/ 40 w 43"/>
                <a:gd name="T23" fmla="*/ 39 h 45"/>
                <a:gd name="T24" fmla="*/ 38 w 43"/>
                <a:gd name="T25" fmla="*/ 39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"/>
                <a:gd name="T40" fmla="*/ 0 h 45"/>
                <a:gd name="T41" fmla="*/ 43 w 43"/>
                <a:gd name="T42" fmla="*/ 45 h 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" h="45">
                  <a:moveTo>
                    <a:pt x="38" y="39"/>
                  </a:moveTo>
                  <a:cubicBezTo>
                    <a:pt x="39" y="1"/>
                    <a:pt x="39" y="1"/>
                    <a:pt x="3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38"/>
                    <a:pt x="0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4"/>
                    <a:pt x="2" y="45"/>
                    <a:pt x="4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2" y="45"/>
                    <a:pt x="43" y="44"/>
                    <a:pt x="43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40"/>
                    <a:pt x="42" y="39"/>
                    <a:pt x="40" y="39"/>
                  </a:cubicBezTo>
                  <a:cubicBezTo>
                    <a:pt x="38" y="39"/>
                    <a:pt x="38" y="39"/>
                    <a:pt x="38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3" name="Freeform 171"/>
            <p:cNvSpPr>
              <a:spLocks noChangeArrowheads="1"/>
            </p:cNvSpPr>
            <p:nvPr/>
          </p:nvSpPr>
          <p:spPr bwMode="auto">
            <a:xfrm>
              <a:off x="505" y="568"/>
              <a:ext cx="190" cy="30"/>
            </a:xfrm>
            <a:custGeom>
              <a:avLst/>
              <a:gdLst>
                <a:gd name="T0" fmla="*/ 3 w 43"/>
                <a:gd name="T1" fmla="*/ 7 h 7"/>
                <a:gd name="T2" fmla="*/ 39 w 43"/>
                <a:gd name="T3" fmla="*/ 7 h 7"/>
                <a:gd name="T4" fmla="*/ 43 w 43"/>
                <a:gd name="T5" fmla="*/ 4 h 7"/>
                <a:gd name="T6" fmla="*/ 43 w 43"/>
                <a:gd name="T7" fmla="*/ 4 h 7"/>
                <a:gd name="T8" fmla="*/ 39 w 43"/>
                <a:gd name="T9" fmla="*/ 0 h 7"/>
                <a:gd name="T10" fmla="*/ 3 w 43"/>
                <a:gd name="T11" fmla="*/ 1 h 7"/>
                <a:gd name="T12" fmla="*/ 0 w 43"/>
                <a:gd name="T13" fmla="*/ 4 h 7"/>
                <a:gd name="T14" fmla="*/ 0 w 43"/>
                <a:gd name="T15" fmla="*/ 4 h 7"/>
                <a:gd name="T16" fmla="*/ 3 w 43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"/>
                <a:gd name="T28" fmla="*/ 0 h 7"/>
                <a:gd name="T29" fmla="*/ 43 w 43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" h="7">
                  <a:moveTo>
                    <a:pt x="3" y="7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41" y="7"/>
                    <a:pt x="43" y="6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4" name="Freeform 172"/>
            <p:cNvSpPr>
              <a:spLocks noChangeArrowheads="1"/>
            </p:cNvSpPr>
            <p:nvPr/>
          </p:nvSpPr>
          <p:spPr bwMode="auto">
            <a:xfrm>
              <a:off x="505" y="455"/>
              <a:ext cx="185" cy="57"/>
            </a:xfrm>
            <a:custGeom>
              <a:avLst/>
              <a:gdLst>
                <a:gd name="T0" fmla="*/ 40 w 42"/>
                <a:gd name="T1" fmla="*/ 12 h 13"/>
                <a:gd name="T2" fmla="*/ 2 w 42"/>
                <a:gd name="T3" fmla="*/ 13 h 13"/>
                <a:gd name="T4" fmla="*/ 2 w 42"/>
                <a:gd name="T5" fmla="*/ 13 h 13"/>
                <a:gd name="T6" fmla="*/ 0 w 42"/>
                <a:gd name="T7" fmla="*/ 10 h 13"/>
                <a:gd name="T8" fmla="*/ 0 w 42"/>
                <a:gd name="T9" fmla="*/ 10 h 13"/>
                <a:gd name="T10" fmla="*/ 7 w 42"/>
                <a:gd name="T11" fmla="*/ 0 h 13"/>
                <a:gd name="T12" fmla="*/ 35 w 42"/>
                <a:gd name="T13" fmla="*/ 0 h 13"/>
                <a:gd name="T14" fmla="*/ 42 w 42"/>
                <a:gd name="T15" fmla="*/ 9 h 13"/>
                <a:gd name="T16" fmla="*/ 42 w 42"/>
                <a:gd name="T17" fmla="*/ 9 h 13"/>
                <a:gd name="T18" fmla="*/ 40 w 42"/>
                <a:gd name="T19" fmla="*/ 1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"/>
                <a:gd name="T31" fmla="*/ 0 h 13"/>
                <a:gd name="T32" fmla="*/ 42 w 42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" h="13">
                  <a:moveTo>
                    <a:pt x="40" y="1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4" y="0"/>
                    <a:pt x="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42" y="7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1"/>
                    <a:pt x="41" y="12"/>
                    <a:pt x="4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5" name="Freeform 173"/>
            <p:cNvSpPr>
              <a:spLocks noChangeArrowheads="1"/>
            </p:cNvSpPr>
            <p:nvPr/>
          </p:nvSpPr>
          <p:spPr bwMode="auto">
            <a:xfrm>
              <a:off x="505" y="523"/>
              <a:ext cx="190" cy="30"/>
            </a:xfrm>
            <a:custGeom>
              <a:avLst/>
              <a:gdLst>
                <a:gd name="T0" fmla="*/ 42 w 43"/>
                <a:gd name="T1" fmla="*/ 1 h 7"/>
                <a:gd name="T2" fmla="*/ 42 w 43"/>
                <a:gd name="T3" fmla="*/ 1 h 7"/>
                <a:gd name="T4" fmla="*/ 43 w 43"/>
                <a:gd name="T5" fmla="*/ 3 h 7"/>
                <a:gd name="T6" fmla="*/ 43 w 43"/>
                <a:gd name="T7" fmla="*/ 3 h 7"/>
                <a:gd name="T8" fmla="*/ 43 w 43"/>
                <a:gd name="T9" fmla="*/ 3 h 7"/>
                <a:gd name="T10" fmla="*/ 43 w 43"/>
                <a:gd name="T11" fmla="*/ 4 h 7"/>
                <a:gd name="T12" fmla="*/ 42 w 43"/>
                <a:gd name="T13" fmla="*/ 5 h 7"/>
                <a:gd name="T14" fmla="*/ 39 w 43"/>
                <a:gd name="T15" fmla="*/ 7 h 7"/>
                <a:gd name="T16" fmla="*/ 3 w 43"/>
                <a:gd name="T17" fmla="*/ 7 h 7"/>
                <a:gd name="T18" fmla="*/ 0 w 43"/>
                <a:gd name="T19" fmla="*/ 4 h 7"/>
                <a:gd name="T20" fmla="*/ 0 w 43"/>
                <a:gd name="T21" fmla="*/ 2 h 7"/>
                <a:gd name="T22" fmla="*/ 3 w 43"/>
                <a:gd name="T23" fmla="*/ 1 h 7"/>
                <a:gd name="T24" fmla="*/ 39 w 43"/>
                <a:gd name="T25" fmla="*/ 0 h 7"/>
                <a:gd name="T26" fmla="*/ 42 w 43"/>
                <a:gd name="T27" fmla="*/ 1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"/>
                <a:gd name="T43" fmla="*/ 0 h 7"/>
                <a:gd name="T44" fmla="*/ 43 w 43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" h="7">
                  <a:moveTo>
                    <a:pt x="42" y="1"/>
                  </a:moveTo>
                  <a:cubicBezTo>
                    <a:pt x="42" y="1"/>
                    <a:pt x="42" y="1"/>
                    <a:pt x="42" y="1"/>
                  </a:cubicBezTo>
                  <a:cubicBezTo>
                    <a:pt x="42" y="2"/>
                    <a:pt x="42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4"/>
                    <a:pt x="43" y="4"/>
                  </a:cubicBezTo>
                  <a:cubicBezTo>
                    <a:pt x="43" y="4"/>
                    <a:pt x="43" y="5"/>
                    <a:pt x="42" y="5"/>
                  </a:cubicBezTo>
                  <a:cubicBezTo>
                    <a:pt x="42" y="7"/>
                    <a:pt x="41" y="7"/>
                    <a:pt x="39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1" y="1"/>
                    <a:pt x="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6" name="Freeform 174"/>
            <p:cNvSpPr>
              <a:spLocks noChangeArrowheads="1"/>
            </p:cNvSpPr>
            <p:nvPr/>
          </p:nvSpPr>
          <p:spPr bwMode="auto">
            <a:xfrm>
              <a:off x="505" y="610"/>
              <a:ext cx="190" cy="32"/>
            </a:xfrm>
            <a:custGeom>
              <a:avLst/>
              <a:gdLst>
                <a:gd name="T0" fmla="*/ 3 w 43"/>
                <a:gd name="T1" fmla="*/ 7 h 7"/>
                <a:gd name="T2" fmla="*/ 39 w 43"/>
                <a:gd name="T3" fmla="*/ 7 h 7"/>
                <a:gd name="T4" fmla="*/ 43 w 43"/>
                <a:gd name="T5" fmla="*/ 3 h 7"/>
                <a:gd name="T6" fmla="*/ 43 w 43"/>
                <a:gd name="T7" fmla="*/ 3 h 7"/>
                <a:gd name="T8" fmla="*/ 39 w 43"/>
                <a:gd name="T9" fmla="*/ 0 h 7"/>
                <a:gd name="T10" fmla="*/ 3 w 43"/>
                <a:gd name="T11" fmla="*/ 0 h 7"/>
                <a:gd name="T12" fmla="*/ 0 w 43"/>
                <a:gd name="T13" fmla="*/ 4 h 7"/>
                <a:gd name="T14" fmla="*/ 0 w 43"/>
                <a:gd name="T15" fmla="*/ 4 h 7"/>
                <a:gd name="T16" fmla="*/ 3 w 43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"/>
                <a:gd name="T28" fmla="*/ 0 h 7"/>
                <a:gd name="T29" fmla="*/ 43 w 43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" h="7">
                  <a:moveTo>
                    <a:pt x="3" y="7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41" y="7"/>
                    <a:pt x="43" y="5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"/>
                    <a:pt x="41" y="0"/>
                    <a:pt x="3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7" name="Freeform 175"/>
            <p:cNvSpPr>
              <a:spLocks noChangeArrowheads="1"/>
            </p:cNvSpPr>
            <p:nvPr/>
          </p:nvSpPr>
          <p:spPr bwMode="auto">
            <a:xfrm>
              <a:off x="505" y="655"/>
              <a:ext cx="190" cy="200"/>
            </a:xfrm>
            <a:custGeom>
              <a:avLst/>
              <a:gdLst>
                <a:gd name="T0" fmla="*/ 38 w 43"/>
                <a:gd name="T1" fmla="*/ 6 h 45"/>
                <a:gd name="T2" fmla="*/ 38 w 43"/>
                <a:gd name="T3" fmla="*/ 44 h 45"/>
                <a:gd name="T4" fmla="*/ 5 w 43"/>
                <a:gd name="T5" fmla="*/ 45 h 45"/>
                <a:gd name="T6" fmla="*/ 5 w 43"/>
                <a:gd name="T7" fmla="*/ 7 h 45"/>
                <a:gd name="T8" fmla="*/ 3 w 43"/>
                <a:gd name="T9" fmla="*/ 7 h 45"/>
                <a:gd name="T10" fmla="*/ 0 w 43"/>
                <a:gd name="T11" fmla="*/ 3 h 45"/>
                <a:gd name="T12" fmla="*/ 0 w 43"/>
                <a:gd name="T13" fmla="*/ 3 h 45"/>
                <a:gd name="T14" fmla="*/ 3 w 43"/>
                <a:gd name="T15" fmla="*/ 0 h 45"/>
                <a:gd name="T16" fmla="*/ 39 w 43"/>
                <a:gd name="T17" fmla="*/ 0 h 45"/>
                <a:gd name="T18" fmla="*/ 43 w 43"/>
                <a:gd name="T19" fmla="*/ 3 h 45"/>
                <a:gd name="T20" fmla="*/ 43 w 43"/>
                <a:gd name="T21" fmla="*/ 3 h 45"/>
                <a:gd name="T22" fmla="*/ 40 w 43"/>
                <a:gd name="T23" fmla="*/ 6 h 45"/>
                <a:gd name="T24" fmla="*/ 38 w 43"/>
                <a:gd name="T25" fmla="*/ 6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"/>
                <a:gd name="T40" fmla="*/ 0 h 45"/>
                <a:gd name="T41" fmla="*/ 43 w 43"/>
                <a:gd name="T42" fmla="*/ 45 h 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" h="45">
                  <a:moveTo>
                    <a:pt x="38" y="6"/>
                  </a:moveTo>
                  <a:cubicBezTo>
                    <a:pt x="38" y="44"/>
                    <a:pt x="38" y="44"/>
                    <a:pt x="38" y="44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1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5"/>
                    <a:pt x="41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8" name="Freeform 176"/>
            <p:cNvSpPr>
              <a:spLocks noChangeArrowheads="1"/>
            </p:cNvSpPr>
            <p:nvPr/>
          </p:nvSpPr>
          <p:spPr bwMode="auto">
            <a:xfrm>
              <a:off x="500" y="1183"/>
              <a:ext cx="205" cy="155"/>
            </a:xfrm>
            <a:custGeom>
              <a:avLst/>
              <a:gdLst>
                <a:gd name="T0" fmla="*/ 3 w 46"/>
                <a:gd name="T1" fmla="*/ 35 h 35"/>
                <a:gd name="T2" fmla="*/ 44 w 46"/>
                <a:gd name="T3" fmla="*/ 35 h 35"/>
                <a:gd name="T4" fmla="*/ 44 w 46"/>
                <a:gd name="T5" fmla="*/ 32 h 35"/>
                <a:gd name="T6" fmla="*/ 44 w 46"/>
                <a:gd name="T7" fmla="*/ 32 h 35"/>
                <a:gd name="T8" fmla="*/ 46 w 46"/>
                <a:gd name="T9" fmla="*/ 30 h 35"/>
                <a:gd name="T10" fmla="*/ 46 w 46"/>
                <a:gd name="T11" fmla="*/ 30 h 35"/>
                <a:gd name="T12" fmla="*/ 44 w 46"/>
                <a:gd name="T13" fmla="*/ 28 h 35"/>
                <a:gd name="T14" fmla="*/ 44 w 46"/>
                <a:gd name="T15" fmla="*/ 28 h 35"/>
                <a:gd name="T16" fmla="*/ 43 w 46"/>
                <a:gd name="T17" fmla="*/ 24 h 35"/>
                <a:gd name="T18" fmla="*/ 44 w 46"/>
                <a:gd name="T19" fmla="*/ 24 h 35"/>
                <a:gd name="T20" fmla="*/ 46 w 46"/>
                <a:gd name="T21" fmla="*/ 22 h 35"/>
                <a:gd name="T22" fmla="*/ 46 w 46"/>
                <a:gd name="T23" fmla="*/ 22 h 35"/>
                <a:gd name="T24" fmla="*/ 44 w 46"/>
                <a:gd name="T25" fmla="*/ 19 h 35"/>
                <a:gd name="T26" fmla="*/ 43 w 46"/>
                <a:gd name="T27" fmla="*/ 19 h 35"/>
                <a:gd name="T28" fmla="*/ 43 w 46"/>
                <a:gd name="T29" fmla="*/ 16 h 35"/>
                <a:gd name="T30" fmla="*/ 44 w 46"/>
                <a:gd name="T31" fmla="*/ 16 h 35"/>
                <a:gd name="T32" fmla="*/ 46 w 46"/>
                <a:gd name="T33" fmla="*/ 13 h 35"/>
                <a:gd name="T34" fmla="*/ 46 w 46"/>
                <a:gd name="T35" fmla="*/ 13 h 35"/>
                <a:gd name="T36" fmla="*/ 44 w 46"/>
                <a:gd name="T37" fmla="*/ 11 h 35"/>
                <a:gd name="T38" fmla="*/ 43 w 46"/>
                <a:gd name="T39" fmla="*/ 11 h 35"/>
                <a:gd name="T40" fmla="*/ 43 w 46"/>
                <a:gd name="T41" fmla="*/ 7 h 35"/>
                <a:gd name="T42" fmla="*/ 44 w 46"/>
                <a:gd name="T43" fmla="*/ 7 h 35"/>
                <a:gd name="T44" fmla="*/ 46 w 46"/>
                <a:gd name="T45" fmla="*/ 5 h 35"/>
                <a:gd name="T46" fmla="*/ 46 w 46"/>
                <a:gd name="T47" fmla="*/ 5 h 35"/>
                <a:gd name="T48" fmla="*/ 44 w 46"/>
                <a:gd name="T49" fmla="*/ 3 h 35"/>
                <a:gd name="T50" fmla="*/ 43 w 46"/>
                <a:gd name="T51" fmla="*/ 3 h 35"/>
                <a:gd name="T52" fmla="*/ 43 w 46"/>
                <a:gd name="T53" fmla="*/ 0 h 35"/>
                <a:gd name="T54" fmla="*/ 3 w 46"/>
                <a:gd name="T55" fmla="*/ 0 h 35"/>
                <a:gd name="T56" fmla="*/ 3 w 46"/>
                <a:gd name="T57" fmla="*/ 3 h 35"/>
                <a:gd name="T58" fmla="*/ 2 w 46"/>
                <a:gd name="T59" fmla="*/ 3 h 35"/>
                <a:gd name="T60" fmla="*/ 0 w 46"/>
                <a:gd name="T61" fmla="*/ 5 h 35"/>
                <a:gd name="T62" fmla="*/ 0 w 46"/>
                <a:gd name="T63" fmla="*/ 5 h 35"/>
                <a:gd name="T64" fmla="*/ 2 w 46"/>
                <a:gd name="T65" fmla="*/ 8 h 35"/>
                <a:gd name="T66" fmla="*/ 3 w 46"/>
                <a:gd name="T67" fmla="*/ 8 h 35"/>
                <a:gd name="T68" fmla="*/ 3 w 46"/>
                <a:gd name="T69" fmla="*/ 11 h 35"/>
                <a:gd name="T70" fmla="*/ 2 w 46"/>
                <a:gd name="T71" fmla="*/ 11 h 35"/>
                <a:gd name="T72" fmla="*/ 0 w 46"/>
                <a:gd name="T73" fmla="*/ 14 h 35"/>
                <a:gd name="T74" fmla="*/ 0 w 46"/>
                <a:gd name="T75" fmla="*/ 14 h 35"/>
                <a:gd name="T76" fmla="*/ 2 w 46"/>
                <a:gd name="T77" fmla="*/ 16 h 35"/>
                <a:gd name="T78" fmla="*/ 3 w 46"/>
                <a:gd name="T79" fmla="*/ 16 h 35"/>
                <a:gd name="T80" fmla="*/ 3 w 46"/>
                <a:gd name="T81" fmla="*/ 20 h 35"/>
                <a:gd name="T82" fmla="*/ 2 w 46"/>
                <a:gd name="T83" fmla="*/ 20 h 35"/>
                <a:gd name="T84" fmla="*/ 0 w 46"/>
                <a:gd name="T85" fmla="*/ 22 h 35"/>
                <a:gd name="T86" fmla="*/ 0 w 46"/>
                <a:gd name="T87" fmla="*/ 22 h 35"/>
                <a:gd name="T88" fmla="*/ 2 w 46"/>
                <a:gd name="T89" fmla="*/ 24 h 35"/>
                <a:gd name="T90" fmla="*/ 3 w 46"/>
                <a:gd name="T91" fmla="*/ 24 h 35"/>
                <a:gd name="T92" fmla="*/ 3 w 46"/>
                <a:gd name="T93" fmla="*/ 28 h 35"/>
                <a:gd name="T94" fmla="*/ 2 w 46"/>
                <a:gd name="T95" fmla="*/ 28 h 35"/>
                <a:gd name="T96" fmla="*/ 1 w 46"/>
                <a:gd name="T97" fmla="*/ 30 h 35"/>
                <a:gd name="T98" fmla="*/ 1 w 46"/>
                <a:gd name="T99" fmla="*/ 30 h 35"/>
                <a:gd name="T100" fmla="*/ 2 w 46"/>
                <a:gd name="T101" fmla="*/ 32 h 35"/>
                <a:gd name="T102" fmla="*/ 3 w 46"/>
                <a:gd name="T103" fmla="*/ 32 h 35"/>
                <a:gd name="T104" fmla="*/ 3 w 46"/>
                <a:gd name="T105" fmla="*/ 35 h 3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"/>
                <a:gd name="T160" fmla="*/ 0 h 35"/>
                <a:gd name="T161" fmla="*/ 46 w 46"/>
                <a:gd name="T162" fmla="*/ 35 h 3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" h="35">
                  <a:moveTo>
                    <a:pt x="3" y="35"/>
                  </a:moveTo>
                  <a:cubicBezTo>
                    <a:pt x="44" y="35"/>
                    <a:pt x="44" y="35"/>
                    <a:pt x="44" y="35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32"/>
                    <a:pt x="46" y="31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29"/>
                    <a:pt x="45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3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0"/>
                    <a:pt x="45" y="19"/>
                    <a:pt x="44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6" y="15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2"/>
                    <a:pt x="45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5" y="7"/>
                    <a:pt x="46" y="6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4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1" y="24"/>
                    <a:pt x="2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1" y="29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2"/>
                    <a:pt x="1" y="33"/>
                    <a:pt x="2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5"/>
                    <a:pt x="3" y="35"/>
                    <a:pt x="3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9" name="Freeform 177"/>
            <p:cNvSpPr>
              <a:spLocks noChangeArrowheads="1"/>
            </p:cNvSpPr>
            <p:nvPr/>
          </p:nvSpPr>
          <p:spPr bwMode="auto">
            <a:xfrm>
              <a:off x="867" y="235"/>
              <a:ext cx="203" cy="155"/>
            </a:xfrm>
            <a:custGeom>
              <a:avLst/>
              <a:gdLst>
                <a:gd name="T0" fmla="*/ 3 w 46"/>
                <a:gd name="T1" fmla="*/ 0 h 35"/>
                <a:gd name="T2" fmla="*/ 43 w 46"/>
                <a:gd name="T3" fmla="*/ 0 h 35"/>
                <a:gd name="T4" fmla="*/ 43 w 46"/>
                <a:gd name="T5" fmla="*/ 3 h 35"/>
                <a:gd name="T6" fmla="*/ 44 w 46"/>
                <a:gd name="T7" fmla="*/ 3 h 35"/>
                <a:gd name="T8" fmla="*/ 46 w 46"/>
                <a:gd name="T9" fmla="*/ 5 h 35"/>
                <a:gd name="T10" fmla="*/ 46 w 46"/>
                <a:gd name="T11" fmla="*/ 5 h 35"/>
                <a:gd name="T12" fmla="*/ 44 w 46"/>
                <a:gd name="T13" fmla="*/ 7 h 35"/>
                <a:gd name="T14" fmla="*/ 43 w 46"/>
                <a:gd name="T15" fmla="*/ 7 h 35"/>
                <a:gd name="T16" fmla="*/ 43 w 46"/>
                <a:gd name="T17" fmla="*/ 11 h 35"/>
                <a:gd name="T18" fmla="*/ 44 w 46"/>
                <a:gd name="T19" fmla="*/ 11 h 35"/>
                <a:gd name="T20" fmla="*/ 45 w 46"/>
                <a:gd name="T21" fmla="*/ 13 h 35"/>
                <a:gd name="T22" fmla="*/ 45 w 46"/>
                <a:gd name="T23" fmla="*/ 13 h 35"/>
                <a:gd name="T24" fmla="*/ 44 w 46"/>
                <a:gd name="T25" fmla="*/ 15 h 35"/>
                <a:gd name="T26" fmla="*/ 43 w 46"/>
                <a:gd name="T27" fmla="*/ 15 h 35"/>
                <a:gd name="T28" fmla="*/ 43 w 46"/>
                <a:gd name="T29" fmla="*/ 19 h 35"/>
                <a:gd name="T30" fmla="*/ 44 w 46"/>
                <a:gd name="T31" fmla="*/ 19 h 35"/>
                <a:gd name="T32" fmla="*/ 45 w 46"/>
                <a:gd name="T33" fmla="*/ 21 h 35"/>
                <a:gd name="T34" fmla="*/ 45 w 46"/>
                <a:gd name="T35" fmla="*/ 21 h 35"/>
                <a:gd name="T36" fmla="*/ 44 w 46"/>
                <a:gd name="T37" fmla="*/ 24 h 35"/>
                <a:gd name="T38" fmla="*/ 43 w 46"/>
                <a:gd name="T39" fmla="*/ 24 h 35"/>
                <a:gd name="T40" fmla="*/ 43 w 46"/>
                <a:gd name="T41" fmla="*/ 28 h 35"/>
                <a:gd name="T42" fmla="*/ 44 w 46"/>
                <a:gd name="T43" fmla="*/ 28 h 35"/>
                <a:gd name="T44" fmla="*/ 45 w 46"/>
                <a:gd name="T45" fmla="*/ 30 h 35"/>
                <a:gd name="T46" fmla="*/ 45 w 46"/>
                <a:gd name="T47" fmla="*/ 30 h 35"/>
                <a:gd name="T48" fmla="*/ 44 w 46"/>
                <a:gd name="T49" fmla="*/ 32 h 35"/>
                <a:gd name="T50" fmla="*/ 43 w 46"/>
                <a:gd name="T51" fmla="*/ 32 h 35"/>
                <a:gd name="T52" fmla="*/ 43 w 46"/>
                <a:gd name="T53" fmla="*/ 35 h 35"/>
                <a:gd name="T54" fmla="*/ 2 w 46"/>
                <a:gd name="T55" fmla="*/ 35 h 35"/>
                <a:gd name="T56" fmla="*/ 2 w 46"/>
                <a:gd name="T57" fmla="*/ 32 h 35"/>
                <a:gd name="T58" fmla="*/ 2 w 46"/>
                <a:gd name="T59" fmla="*/ 32 h 35"/>
                <a:gd name="T60" fmla="*/ 0 w 46"/>
                <a:gd name="T61" fmla="*/ 29 h 35"/>
                <a:gd name="T62" fmla="*/ 0 w 46"/>
                <a:gd name="T63" fmla="*/ 29 h 35"/>
                <a:gd name="T64" fmla="*/ 2 w 46"/>
                <a:gd name="T65" fmla="*/ 27 h 35"/>
                <a:gd name="T66" fmla="*/ 2 w 46"/>
                <a:gd name="T67" fmla="*/ 27 h 35"/>
                <a:gd name="T68" fmla="*/ 2 w 46"/>
                <a:gd name="T69" fmla="*/ 23 h 35"/>
                <a:gd name="T70" fmla="*/ 2 w 46"/>
                <a:gd name="T71" fmla="*/ 23 h 35"/>
                <a:gd name="T72" fmla="*/ 0 w 46"/>
                <a:gd name="T73" fmla="*/ 21 h 35"/>
                <a:gd name="T74" fmla="*/ 0 w 46"/>
                <a:gd name="T75" fmla="*/ 21 h 35"/>
                <a:gd name="T76" fmla="*/ 2 w 46"/>
                <a:gd name="T77" fmla="*/ 19 h 35"/>
                <a:gd name="T78" fmla="*/ 2 w 46"/>
                <a:gd name="T79" fmla="*/ 19 h 35"/>
                <a:gd name="T80" fmla="*/ 2 w 46"/>
                <a:gd name="T81" fmla="*/ 15 h 35"/>
                <a:gd name="T82" fmla="*/ 2 w 46"/>
                <a:gd name="T83" fmla="*/ 15 h 35"/>
                <a:gd name="T84" fmla="*/ 0 w 46"/>
                <a:gd name="T85" fmla="*/ 13 h 35"/>
                <a:gd name="T86" fmla="*/ 0 w 46"/>
                <a:gd name="T87" fmla="*/ 13 h 35"/>
                <a:gd name="T88" fmla="*/ 2 w 46"/>
                <a:gd name="T89" fmla="*/ 11 h 35"/>
                <a:gd name="T90" fmla="*/ 2 w 46"/>
                <a:gd name="T91" fmla="*/ 11 h 35"/>
                <a:gd name="T92" fmla="*/ 3 w 46"/>
                <a:gd name="T93" fmla="*/ 7 h 35"/>
                <a:gd name="T94" fmla="*/ 2 w 46"/>
                <a:gd name="T95" fmla="*/ 7 h 35"/>
                <a:gd name="T96" fmla="*/ 0 w 46"/>
                <a:gd name="T97" fmla="*/ 5 h 35"/>
                <a:gd name="T98" fmla="*/ 0 w 46"/>
                <a:gd name="T99" fmla="*/ 5 h 35"/>
                <a:gd name="T100" fmla="*/ 2 w 46"/>
                <a:gd name="T101" fmla="*/ 2 h 35"/>
                <a:gd name="T102" fmla="*/ 3 w 46"/>
                <a:gd name="T103" fmla="*/ 2 h 35"/>
                <a:gd name="T104" fmla="*/ 3 w 46"/>
                <a:gd name="T105" fmla="*/ 0 h 3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"/>
                <a:gd name="T160" fmla="*/ 0 h 35"/>
                <a:gd name="T161" fmla="*/ 46 w 46"/>
                <a:gd name="T162" fmla="*/ 35 h 3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" h="35">
                  <a:moveTo>
                    <a:pt x="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5" y="3"/>
                    <a:pt x="46" y="4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6"/>
                    <a:pt x="45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5" y="11"/>
                    <a:pt x="45" y="12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4"/>
                    <a:pt x="45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19"/>
                    <a:pt x="45" y="20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3"/>
                    <a:pt x="45" y="24"/>
                    <a:pt x="44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8"/>
                    <a:pt x="45" y="29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5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" y="32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1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0" name="Freeform 178"/>
            <p:cNvSpPr>
              <a:spLocks noChangeArrowheads="1"/>
            </p:cNvSpPr>
            <p:nvPr/>
          </p:nvSpPr>
          <p:spPr bwMode="auto">
            <a:xfrm>
              <a:off x="477" y="1005"/>
              <a:ext cx="248" cy="167"/>
            </a:xfrm>
            <a:custGeom>
              <a:avLst/>
              <a:gdLst>
                <a:gd name="T0" fmla="*/ 0 w 99"/>
                <a:gd name="T1" fmla="*/ 67 h 67"/>
                <a:gd name="T2" fmla="*/ 99 w 99"/>
                <a:gd name="T3" fmla="*/ 67 h 67"/>
                <a:gd name="T4" fmla="*/ 99 w 99"/>
                <a:gd name="T5" fmla="*/ 0 h 67"/>
                <a:gd name="T6" fmla="*/ 0 w 99"/>
                <a:gd name="T7" fmla="*/ 2 h 67"/>
                <a:gd name="T8" fmla="*/ 0 w 99"/>
                <a:gd name="T9" fmla="*/ 67 h 67"/>
                <a:gd name="T10" fmla="*/ 0 w 99"/>
                <a:gd name="T11" fmla="*/ 67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67"/>
                <a:gd name="T20" fmla="*/ 99 w 99"/>
                <a:gd name="T21" fmla="*/ 67 h 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67">
                  <a:moveTo>
                    <a:pt x="0" y="67"/>
                  </a:moveTo>
                  <a:lnTo>
                    <a:pt x="99" y="67"/>
                  </a:lnTo>
                  <a:lnTo>
                    <a:pt x="99" y="0"/>
                  </a:lnTo>
                  <a:lnTo>
                    <a:pt x="0" y="2"/>
                  </a:lnTo>
                  <a:lnTo>
                    <a:pt x="0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1" name="Freeform 179"/>
            <p:cNvSpPr>
              <a:spLocks noChangeArrowheads="1"/>
            </p:cNvSpPr>
            <p:nvPr/>
          </p:nvSpPr>
          <p:spPr bwMode="auto">
            <a:xfrm>
              <a:off x="442" y="863"/>
              <a:ext cx="315" cy="132"/>
            </a:xfrm>
            <a:custGeom>
              <a:avLst/>
              <a:gdLst>
                <a:gd name="T0" fmla="*/ 0 w 126"/>
                <a:gd name="T1" fmla="*/ 43 h 53"/>
                <a:gd name="T2" fmla="*/ 14 w 126"/>
                <a:gd name="T3" fmla="*/ 43 h 53"/>
                <a:gd name="T4" fmla="*/ 28 w 126"/>
                <a:gd name="T5" fmla="*/ 53 h 53"/>
                <a:gd name="T6" fmla="*/ 99 w 126"/>
                <a:gd name="T7" fmla="*/ 53 h 53"/>
                <a:gd name="T8" fmla="*/ 113 w 126"/>
                <a:gd name="T9" fmla="*/ 41 h 53"/>
                <a:gd name="T10" fmla="*/ 126 w 126"/>
                <a:gd name="T11" fmla="*/ 41 h 53"/>
                <a:gd name="T12" fmla="*/ 126 w 126"/>
                <a:gd name="T13" fmla="*/ 13 h 53"/>
                <a:gd name="T14" fmla="*/ 113 w 126"/>
                <a:gd name="T15" fmla="*/ 13 h 53"/>
                <a:gd name="T16" fmla="*/ 99 w 126"/>
                <a:gd name="T17" fmla="*/ 0 h 53"/>
                <a:gd name="T18" fmla="*/ 28 w 126"/>
                <a:gd name="T19" fmla="*/ 2 h 53"/>
                <a:gd name="T20" fmla="*/ 14 w 126"/>
                <a:gd name="T21" fmla="*/ 13 h 53"/>
                <a:gd name="T22" fmla="*/ 0 w 126"/>
                <a:gd name="T23" fmla="*/ 13 h 53"/>
                <a:gd name="T24" fmla="*/ 0 w 126"/>
                <a:gd name="T25" fmla="*/ 43 h 53"/>
                <a:gd name="T26" fmla="*/ 0 w 126"/>
                <a:gd name="T27" fmla="*/ 43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6"/>
                <a:gd name="T43" fmla="*/ 0 h 53"/>
                <a:gd name="T44" fmla="*/ 126 w 126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6" h="53">
                  <a:moveTo>
                    <a:pt x="0" y="43"/>
                  </a:moveTo>
                  <a:lnTo>
                    <a:pt x="14" y="43"/>
                  </a:lnTo>
                  <a:lnTo>
                    <a:pt x="28" y="53"/>
                  </a:lnTo>
                  <a:lnTo>
                    <a:pt x="99" y="53"/>
                  </a:lnTo>
                  <a:lnTo>
                    <a:pt x="113" y="41"/>
                  </a:lnTo>
                  <a:lnTo>
                    <a:pt x="126" y="41"/>
                  </a:lnTo>
                  <a:lnTo>
                    <a:pt x="126" y="13"/>
                  </a:lnTo>
                  <a:lnTo>
                    <a:pt x="113" y="13"/>
                  </a:lnTo>
                  <a:lnTo>
                    <a:pt x="99" y="0"/>
                  </a:lnTo>
                  <a:lnTo>
                    <a:pt x="28" y="2"/>
                  </a:lnTo>
                  <a:lnTo>
                    <a:pt x="14" y="13"/>
                  </a:lnTo>
                  <a:lnTo>
                    <a:pt x="0" y="13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2" name="Freeform 180"/>
            <p:cNvSpPr>
              <a:spLocks noChangeArrowheads="1"/>
            </p:cNvSpPr>
            <p:nvPr/>
          </p:nvSpPr>
          <p:spPr bwMode="auto">
            <a:xfrm>
              <a:off x="535" y="358"/>
              <a:ext cx="125" cy="85"/>
            </a:xfrm>
            <a:custGeom>
              <a:avLst/>
              <a:gdLst>
                <a:gd name="T0" fmla="*/ 43 w 50"/>
                <a:gd name="T1" fmla="*/ 23 h 34"/>
                <a:gd name="T2" fmla="*/ 43 w 50"/>
                <a:gd name="T3" fmla="*/ 0 h 34"/>
                <a:gd name="T4" fmla="*/ 7 w 50"/>
                <a:gd name="T5" fmla="*/ 0 h 34"/>
                <a:gd name="T6" fmla="*/ 7 w 50"/>
                <a:gd name="T7" fmla="*/ 23 h 34"/>
                <a:gd name="T8" fmla="*/ 0 w 50"/>
                <a:gd name="T9" fmla="*/ 23 h 34"/>
                <a:gd name="T10" fmla="*/ 0 w 50"/>
                <a:gd name="T11" fmla="*/ 34 h 34"/>
                <a:gd name="T12" fmla="*/ 50 w 50"/>
                <a:gd name="T13" fmla="*/ 34 h 34"/>
                <a:gd name="T14" fmla="*/ 50 w 50"/>
                <a:gd name="T15" fmla="*/ 23 h 34"/>
                <a:gd name="T16" fmla="*/ 43 w 50"/>
                <a:gd name="T17" fmla="*/ 23 h 34"/>
                <a:gd name="T18" fmla="*/ 43 w 50"/>
                <a:gd name="T19" fmla="*/ 23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34"/>
                <a:gd name="T32" fmla="*/ 50 w 50"/>
                <a:gd name="T33" fmla="*/ 34 h 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34">
                  <a:moveTo>
                    <a:pt x="43" y="23"/>
                  </a:moveTo>
                  <a:lnTo>
                    <a:pt x="43" y="0"/>
                  </a:lnTo>
                  <a:lnTo>
                    <a:pt x="7" y="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0" y="34"/>
                  </a:lnTo>
                  <a:lnTo>
                    <a:pt x="50" y="34"/>
                  </a:lnTo>
                  <a:lnTo>
                    <a:pt x="50" y="23"/>
                  </a:lnTo>
                  <a:lnTo>
                    <a:pt x="43" y="23"/>
                  </a:lnTo>
                  <a:lnTo>
                    <a:pt x="43" y="23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3" name="Freeform 181"/>
            <p:cNvSpPr>
              <a:spLocks noChangeArrowheads="1"/>
            </p:cNvSpPr>
            <p:nvPr/>
          </p:nvSpPr>
          <p:spPr bwMode="auto">
            <a:xfrm>
              <a:off x="562" y="328"/>
              <a:ext cx="65" cy="17"/>
            </a:xfrm>
            <a:custGeom>
              <a:avLst/>
              <a:gdLst>
                <a:gd name="T0" fmla="*/ 0 w 26"/>
                <a:gd name="T1" fmla="*/ 7 h 7"/>
                <a:gd name="T2" fmla="*/ 26 w 26"/>
                <a:gd name="T3" fmla="*/ 7 h 7"/>
                <a:gd name="T4" fmla="*/ 26 w 26"/>
                <a:gd name="T5" fmla="*/ 0 h 7"/>
                <a:gd name="T6" fmla="*/ 0 w 26"/>
                <a:gd name="T7" fmla="*/ 0 h 7"/>
                <a:gd name="T8" fmla="*/ 0 w 26"/>
                <a:gd name="T9" fmla="*/ 7 h 7"/>
                <a:gd name="T10" fmla="*/ 0 w 26"/>
                <a:gd name="T11" fmla="*/ 7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7"/>
                <a:gd name="T20" fmla="*/ 26 w 26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7">
                  <a:moveTo>
                    <a:pt x="0" y="7"/>
                  </a:moveTo>
                  <a:lnTo>
                    <a:pt x="26" y="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4" name="Freeform 182"/>
            <p:cNvSpPr>
              <a:spLocks noChangeArrowheads="1"/>
            </p:cNvSpPr>
            <p:nvPr/>
          </p:nvSpPr>
          <p:spPr bwMode="auto">
            <a:xfrm>
              <a:off x="557" y="265"/>
              <a:ext cx="80" cy="50"/>
            </a:xfrm>
            <a:custGeom>
              <a:avLst/>
              <a:gdLst>
                <a:gd name="T0" fmla="*/ 0 w 32"/>
                <a:gd name="T1" fmla="*/ 20 h 20"/>
                <a:gd name="T2" fmla="*/ 32 w 32"/>
                <a:gd name="T3" fmla="*/ 20 h 20"/>
                <a:gd name="T4" fmla="*/ 32 w 32"/>
                <a:gd name="T5" fmla="*/ 0 h 20"/>
                <a:gd name="T6" fmla="*/ 0 w 32"/>
                <a:gd name="T7" fmla="*/ 0 h 20"/>
                <a:gd name="T8" fmla="*/ 0 w 32"/>
                <a:gd name="T9" fmla="*/ 20 h 20"/>
                <a:gd name="T10" fmla="*/ 0 w 32"/>
                <a:gd name="T11" fmla="*/ 2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"/>
                <a:gd name="T19" fmla="*/ 0 h 20"/>
                <a:gd name="T20" fmla="*/ 32 w 32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" h="20">
                  <a:moveTo>
                    <a:pt x="0" y="20"/>
                  </a:moveTo>
                  <a:lnTo>
                    <a:pt x="32" y="2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5" name="Freeform 183"/>
            <p:cNvSpPr>
              <a:spLocks noChangeArrowheads="1"/>
            </p:cNvSpPr>
            <p:nvPr/>
          </p:nvSpPr>
          <p:spPr bwMode="auto">
            <a:xfrm>
              <a:off x="567" y="235"/>
              <a:ext cx="58" cy="22"/>
            </a:xfrm>
            <a:custGeom>
              <a:avLst/>
              <a:gdLst>
                <a:gd name="T0" fmla="*/ 0 w 23"/>
                <a:gd name="T1" fmla="*/ 9 h 9"/>
                <a:gd name="T2" fmla="*/ 23 w 23"/>
                <a:gd name="T3" fmla="*/ 9 h 9"/>
                <a:gd name="T4" fmla="*/ 23 w 23"/>
                <a:gd name="T5" fmla="*/ 0 h 9"/>
                <a:gd name="T6" fmla="*/ 0 w 23"/>
                <a:gd name="T7" fmla="*/ 0 h 9"/>
                <a:gd name="T8" fmla="*/ 0 w 23"/>
                <a:gd name="T9" fmla="*/ 9 h 9"/>
                <a:gd name="T10" fmla="*/ 0 w 23"/>
                <a:gd name="T11" fmla="*/ 9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9"/>
                <a:gd name="T20" fmla="*/ 23 w 23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9">
                  <a:moveTo>
                    <a:pt x="0" y="9"/>
                  </a:moveTo>
                  <a:lnTo>
                    <a:pt x="23" y="9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6" name="Freeform 184"/>
            <p:cNvSpPr>
              <a:spLocks noChangeArrowheads="1"/>
            </p:cNvSpPr>
            <p:nvPr/>
          </p:nvSpPr>
          <p:spPr bwMode="auto">
            <a:xfrm>
              <a:off x="840" y="398"/>
              <a:ext cx="253" cy="165"/>
            </a:xfrm>
            <a:custGeom>
              <a:avLst/>
              <a:gdLst>
                <a:gd name="T0" fmla="*/ 2 w 101"/>
                <a:gd name="T1" fmla="*/ 0 h 66"/>
                <a:gd name="T2" fmla="*/ 101 w 101"/>
                <a:gd name="T3" fmla="*/ 0 h 66"/>
                <a:gd name="T4" fmla="*/ 100 w 101"/>
                <a:gd name="T5" fmla="*/ 66 h 66"/>
                <a:gd name="T6" fmla="*/ 0 w 101"/>
                <a:gd name="T7" fmla="*/ 66 h 66"/>
                <a:gd name="T8" fmla="*/ 2 w 101"/>
                <a:gd name="T9" fmla="*/ 0 h 66"/>
                <a:gd name="T10" fmla="*/ 2 w 101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"/>
                <a:gd name="T19" fmla="*/ 0 h 66"/>
                <a:gd name="T20" fmla="*/ 101 w 10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" h="66">
                  <a:moveTo>
                    <a:pt x="2" y="0"/>
                  </a:moveTo>
                  <a:lnTo>
                    <a:pt x="101" y="0"/>
                  </a:lnTo>
                  <a:lnTo>
                    <a:pt x="100" y="66"/>
                  </a:lnTo>
                  <a:lnTo>
                    <a:pt x="0" y="66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7" name="Freeform 185"/>
            <p:cNvSpPr>
              <a:spLocks noChangeArrowheads="1"/>
            </p:cNvSpPr>
            <p:nvPr/>
          </p:nvSpPr>
          <p:spPr bwMode="auto">
            <a:xfrm>
              <a:off x="810" y="575"/>
              <a:ext cx="315" cy="132"/>
            </a:xfrm>
            <a:custGeom>
              <a:avLst/>
              <a:gdLst>
                <a:gd name="T0" fmla="*/ 0 w 126"/>
                <a:gd name="T1" fmla="*/ 11 h 53"/>
                <a:gd name="T2" fmla="*/ 12 w 126"/>
                <a:gd name="T3" fmla="*/ 11 h 53"/>
                <a:gd name="T4" fmla="*/ 27 w 126"/>
                <a:gd name="T5" fmla="*/ 0 h 53"/>
                <a:gd name="T6" fmla="*/ 97 w 126"/>
                <a:gd name="T7" fmla="*/ 0 h 53"/>
                <a:gd name="T8" fmla="*/ 112 w 126"/>
                <a:gd name="T9" fmla="*/ 12 h 53"/>
                <a:gd name="T10" fmla="*/ 126 w 126"/>
                <a:gd name="T11" fmla="*/ 12 h 53"/>
                <a:gd name="T12" fmla="*/ 126 w 126"/>
                <a:gd name="T13" fmla="*/ 41 h 53"/>
                <a:gd name="T14" fmla="*/ 112 w 126"/>
                <a:gd name="T15" fmla="*/ 41 h 53"/>
                <a:gd name="T16" fmla="*/ 97 w 126"/>
                <a:gd name="T17" fmla="*/ 53 h 53"/>
                <a:gd name="T18" fmla="*/ 27 w 126"/>
                <a:gd name="T19" fmla="*/ 51 h 53"/>
                <a:gd name="T20" fmla="*/ 12 w 126"/>
                <a:gd name="T21" fmla="*/ 41 h 53"/>
                <a:gd name="T22" fmla="*/ 0 w 126"/>
                <a:gd name="T23" fmla="*/ 41 h 53"/>
                <a:gd name="T24" fmla="*/ 0 w 126"/>
                <a:gd name="T25" fmla="*/ 11 h 53"/>
                <a:gd name="T26" fmla="*/ 0 w 126"/>
                <a:gd name="T27" fmla="*/ 11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6"/>
                <a:gd name="T43" fmla="*/ 0 h 53"/>
                <a:gd name="T44" fmla="*/ 126 w 126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6" h="53">
                  <a:moveTo>
                    <a:pt x="0" y="11"/>
                  </a:moveTo>
                  <a:lnTo>
                    <a:pt x="12" y="11"/>
                  </a:lnTo>
                  <a:lnTo>
                    <a:pt x="27" y="0"/>
                  </a:lnTo>
                  <a:lnTo>
                    <a:pt x="97" y="0"/>
                  </a:lnTo>
                  <a:lnTo>
                    <a:pt x="112" y="12"/>
                  </a:lnTo>
                  <a:lnTo>
                    <a:pt x="126" y="12"/>
                  </a:lnTo>
                  <a:lnTo>
                    <a:pt x="126" y="41"/>
                  </a:lnTo>
                  <a:lnTo>
                    <a:pt x="112" y="41"/>
                  </a:lnTo>
                  <a:lnTo>
                    <a:pt x="97" y="53"/>
                  </a:lnTo>
                  <a:lnTo>
                    <a:pt x="27" y="51"/>
                  </a:lnTo>
                  <a:lnTo>
                    <a:pt x="12" y="41"/>
                  </a:lnTo>
                  <a:lnTo>
                    <a:pt x="0" y="41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8" name="Freeform 186"/>
            <p:cNvSpPr>
              <a:spLocks noEditPoints="1" noChangeArrowheads="1"/>
            </p:cNvSpPr>
            <p:nvPr/>
          </p:nvSpPr>
          <p:spPr bwMode="auto">
            <a:xfrm>
              <a:off x="897" y="1128"/>
              <a:ext cx="130" cy="210"/>
            </a:xfrm>
            <a:custGeom>
              <a:avLst/>
              <a:gdLst>
                <a:gd name="T0" fmla="*/ 15 w 52"/>
                <a:gd name="T1" fmla="*/ 75 h 84"/>
                <a:gd name="T2" fmla="*/ 36 w 52"/>
                <a:gd name="T3" fmla="*/ 75 h 84"/>
                <a:gd name="T4" fmla="*/ 36 w 52"/>
                <a:gd name="T5" fmla="*/ 84 h 84"/>
                <a:gd name="T6" fmla="*/ 15 w 52"/>
                <a:gd name="T7" fmla="*/ 84 h 84"/>
                <a:gd name="T8" fmla="*/ 15 w 52"/>
                <a:gd name="T9" fmla="*/ 75 h 84"/>
                <a:gd name="T10" fmla="*/ 15 w 52"/>
                <a:gd name="T11" fmla="*/ 75 h 84"/>
                <a:gd name="T12" fmla="*/ 45 w 52"/>
                <a:gd name="T13" fmla="*/ 11 h 84"/>
                <a:gd name="T14" fmla="*/ 45 w 52"/>
                <a:gd name="T15" fmla="*/ 34 h 84"/>
                <a:gd name="T16" fmla="*/ 8 w 52"/>
                <a:gd name="T17" fmla="*/ 34 h 84"/>
                <a:gd name="T18" fmla="*/ 8 w 52"/>
                <a:gd name="T19" fmla="*/ 11 h 84"/>
                <a:gd name="T20" fmla="*/ 0 w 52"/>
                <a:gd name="T21" fmla="*/ 11 h 84"/>
                <a:gd name="T22" fmla="*/ 0 w 52"/>
                <a:gd name="T23" fmla="*/ 0 h 84"/>
                <a:gd name="T24" fmla="*/ 52 w 52"/>
                <a:gd name="T25" fmla="*/ 0 h 84"/>
                <a:gd name="T26" fmla="*/ 52 w 52"/>
                <a:gd name="T27" fmla="*/ 11 h 84"/>
                <a:gd name="T28" fmla="*/ 45 w 52"/>
                <a:gd name="T29" fmla="*/ 11 h 84"/>
                <a:gd name="T30" fmla="*/ 45 w 52"/>
                <a:gd name="T31" fmla="*/ 11 h 84"/>
                <a:gd name="T32" fmla="*/ 13 w 52"/>
                <a:gd name="T33" fmla="*/ 38 h 84"/>
                <a:gd name="T34" fmla="*/ 39 w 52"/>
                <a:gd name="T35" fmla="*/ 39 h 84"/>
                <a:gd name="T36" fmla="*/ 39 w 52"/>
                <a:gd name="T37" fmla="*/ 46 h 84"/>
                <a:gd name="T38" fmla="*/ 13 w 52"/>
                <a:gd name="T39" fmla="*/ 46 h 84"/>
                <a:gd name="T40" fmla="*/ 13 w 52"/>
                <a:gd name="T41" fmla="*/ 38 h 84"/>
                <a:gd name="T42" fmla="*/ 13 w 52"/>
                <a:gd name="T43" fmla="*/ 38 h 84"/>
                <a:gd name="T44" fmla="*/ 9 w 52"/>
                <a:gd name="T45" fmla="*/ 52 h 84"/>
                <a:gd name="T46" fmla="*/ 41 w 52"/>
                <a:gd name="T47" fmla="*/ 52 h 84"/>
                <a:gd name="T48" fmla="*/ 41 w 52"/>
                <a:gd name="T49" fmla="*/ 71 h 84"/>
                <a:gd name="T50" fmla="*/ 9 w 52"/>
                <a:gd name="T51" fmla="*/ 71 h 84"/>
                <a:gd name="T52" fmla="*/ 9 w 52"/>
                <a:gd name="T53" fmla="*/ 52 h 84"/>
                <a:gd name="T54" fmla="*/ 9 w 52"/>
                <a:gd name="T55" fmla="*/ 52 h 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2"/>
                <a:gd name="T85" fmla="*/ 0 h 84"/>
                <a:gd name="T86" fmla="*/ 52 w 52"/>
                <a:gd name="T87" fmla="*/ 84 h 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2" h="84">
                  <a:moveTo>
                    <a:pt x="15" y="75"/>
                  </a:moveTo>
                  <a:lnTo>
                    <a:pt x="36" y="75"/>
                  </a:lnTo>
                  <a:lnTo>
                    <a:pt x="36" y="84"/>
                  </a:lnTo>
                  <a:lnTo>
                    <a:pt x="15" y="84"/>
                  </a:lnTo>
                  <a:lnTo>
                    <a:pt x="15" y="75"/>
                  </a:lnTo>
                  <a:lnTo>
                    <a:pt x="15" y="75"/>
                  </a:lnTo>
                  <a:close/>
                  <a:moveTo>
                    <a:pt x="45" y="11"/>
                  </a:moveTo>
                  <a:lnTo>
                    <a:pt x="45" y="34"/>
                  </a:lnTo>
                  <a:lnTo>
                    <a:pt x="8" y="34"/>
                  </a:lnTo>
                  <a:lnTo>
                    <a:pt x="8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1"/>
                  </a:lnTo>
                  <a:lnTo>
                    <a:pt x="45" y="11"/>
                  </a:lnTo>
                  <a:lnTo>
                    <a:pt x="45" y="11"/>
                  </a:lnTo>
                  <a:close/>
                  <a:moveTo>
                    <a:pt x="13" y="38"/>
                  </a:moveTo>
                  <a:lnTo>
                    <a:pt x="39" y="39"/>
                  </a:lnTo>
                  <a:lnTo>
                    <a:pt x="39" y="46"/>
                  </a:lnTo>
                  <a:lnTo>
                    <a:pt x="13" y="46"/>
                  </a:lnTo>
                  <a:lnTo>
                    <a:pt x="13" y="38"/>
                  </a:lnTo>
                  <a:lnTo>
                    <a:pt x="13" y="38"/>
                  </a:lnTo>
                  <a:close/>
                  <a:moveTo>
                    <a:pt x="9" y="52"/>
                  </a:moveTo>
                  <a:lnTo>
                    <a:pt x="41" y="52"/>
                  </a:lnTo>
                  <a:lnTo>
                    <a:pt x="41" y="71"/>
                  </a:lnTo>
                  <a:lnTo>
                    <a:pt x="9" y="71"/>
                  </a:lnTo>
                  <a:lnTo>
                    <a:pt x="9" y="52"/>
                  </a:lnTo>
                  <a:lnTo>
                    <a:pt x="9" y="52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79" name="Group 467"/>
          <p:cNvGrpSpPr/>
          <p:nvPr/>
        </p:nvGrpSpPr>
        <p:grpSpPr bwMode="auto">
          <a:xfrm>
            <a:off x="10045700" y="1995488"/>
            <a:ext cx="444500" cy="444500"/>
            <a:chOff x="0" y="0"/>
            <a:chExt cx="1570" cy="1570"/>
          </a:xfrm>
        </p:grpSpPr>
        <p:sp>
          <p:nvSpPr>
            <p:cNvPr id="39380" name="Oval 43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1" name="Freeform 44"/>
            <p:cNvSpPr>
              <a:spLocks noEditPoints="1" noChangeArrowheads="1"/>
            </p:cNvSpPr>
            <p:nvPr/>
          </p:nvSpPr>
          <p:spPr bwMode="auto">
            <a:xfrm>
              <a:off x="420" y="363"/>
              <a:ext cx="1108" cy="1195"/>
            </a:xfrm>
            <a:custGeom>
              <a:avLst/>
              <a:gdLst>
                <a:gd name="T0" fmla="*/ 96 w 250"/>
                <a:gd name="T1" fmla="*/ 3 h 270"/>
                <a:gd name="T2" fmla="*/ 97 w 250"/>
                <a:gd name="T3" fmla="*/ 5 h 270"/>
                <a:gd name="T4" fmla="*/ 98 w 250"/>
                <a:gd name="T5" fmla="*/ 8 h 270"/>
                <a:gd name="T6" fmla="*/ 100 w 250"/>
                <a:gd name="T7" fmla="*/ 12 h 270"/>
                <a:gd name="T8" fmla="*/ 100 w 250"/>
                <a:gd name="T9" fmla="*/ 16 h 270"/>
                <a:gd name="T10" fmla="*/ 99 w 250"/>
                <a:gd name="T11" fmla="*/ 20 h 270"/>
                <a:gd name="T12" fmla="*/ 98 w 250"/>
                <a:gd name="T13" fmla="*/ 22 h 270"/>
                <a:gd name="T14" fmla="*/ 78 w 250"/>
                <a:gd name="T15" fmla="*/ 2 h 270"/>
                <a:gd name="T16" fmla="*/ 75 w 250"/>
                <a:gd name="T17" fmla="*/ 0 h 270"/>
                <a:gd name="T18" fmla="*/ 75 w 250"/>
                <a:gd name="T19" fmla="*/ 0 h 270"/>
                <a:gd name="T20" fmla="*/ 74 w 250"/>
                <a:gd name="T21" fmla="*/ 0 h 270"/>
                <a:gd name="T22" fmla="*/ 75 w 250"/>
                <a:gd name="T23" fmla="*/ 2 h 270"/>
                <a:gd name="T24" fmla="*/ 76 w 250"/>
                <a:gd name="T25" fmla="*/ 5 h 270"/>
                <a:gd name="T26" fmla="*/ 78 w 250"/>
                <a:gd name="T27" fmla="*/ 9 h 270"/>
                <a:gd name="T28" fmla="*/ 78 w 250"/>
                <a:gd name="T29" fmla="*/ 14 h 270"/>
                <a:gd name="T30" fmla="*/ 78 w 250"/>
                <a:gd name="T31" fmla="*/ 17 h 270"/>
                <a:gd name="T32" fmla="*/ 77 w 250"/>
                <a:gd name="T33" fmla="*/ 20 h 270"/>
                <a:gd name="T34" fmla="*/ 75 w 250"/>
                <a:gd name="T35" fmla="*/ 22 h 270"/>
                <a:gd name="T36" fmla="*/ 58 w 250"/>
                <a:gd name="T37" fmla="*/ 5 h 270"/>
                <a:gd name="T38" fmla="*/ 54 w 250"/>
                <a:gd name="T39" fmla="*/ 2 h 270"/>
                <a:gd name="T40" fmla="*/ 53 w 250"/>
                <a:gd name="T41" fmla="*/ 2 h 270"/>
                <a:gd name="T42" fmla="*/ 53 w 250"/>
                <a:gd name="T43" fmla="*/ 2 h 270"/>
                <a:gd name="T44" fmla="*/ 53 w 250"/>
                <a:gd name="T45" fmla="*/ 3 h 270"/>
                <a:gd name="T46" fmla="*/ 54 w 250"/>
                <a:gd name="T47" fmla="*/ 5 h 270"/>
                <a:gd name="T48" fmla="*/ 55 w 250"/>
                <a:gd name="T49" fmla="*/ 9 h 270"/>
                <a:gd name="T50" fmla="*/ 57 w 250"/>
                <a:gd name="T51" fmla="*/ 14 h 270"/>
                <a:gd name="T52" fmla="*/ 56 w 250"/>
                <a:gd name="T53" fmla="*/ 17 h 270"/>
                <a:gd name="T54" fmla="*/ 55 w 250"/>
                <a:gd name="T55" fmla="*/ 21 h 270"/>
                <a:gd name="T56" fmla="*/ 54 w 250"/>
                <a:gd name="T57" fmla="*/ 22 h 270"/>
                <a:gd name="T58" fmla="*/ 53 w 250"/>
                <a:gd name="T59" fmla="*/ 24 h 270"/>
                <a:gd name="T60" fmla="*/ 50 w 250"/>
                <a:gd name="T61" fmla="*/ 27 h 270"/>
                <a:gd name="T62" fmla="*/ 46 w 250"/>
                <a:gd name="T63" fmla="*/ 31 h 270"/>
                <a:gd name="T64" fmla="*/ 44 w 250"/>
                <a:gd name="T65" fmla="*/ 33 h 270"/>
                <a:gd name="T66" fmla="*/ 43 w 250"/>
                <a:gd name="T67" fmla="*/ 35 h 270"/>
                <a:gd name="T68" fmla="*/ 42 w 250"/>
                <a:gd name="T69" fmla="*/ 38 h 270"/>
                <a:gd name="T70" fmla="*/ 41 w 250"/>
                <a:gd name="T71" fmla="*/ 41 h 270"/>
                <a:gd name="T72" fmla="*/ 41 w 250"/>
                <a:gd name="T73" fmla="*/ 43 h 270"/>
                <a:gd name="T74" fmla="*/ 41 w 250"/>
                <a:gd name="T75" fmla="*/ 46 h 270"/>
                <a:gd name="T76" fmla="*/ 43 w 250"/>
                <a:gd name="T77" fmla="*/ 50 h 270"/>
                <a:gd name="T78" fmla="*/ 44 w 250"/>
                <a:gd name="T79" fmla="*/ 54 h 270"/>
                <a:gd name="T80" fmla="*/ 47 w 250"/>
                <a:gd name="T81" fmla="*/ 57 h 270"/>
                <a:gd name="T82" fmla="*/ 51 w 250"/>
                <a:gd name="T83" fmla="*/ 66 h 270"/>
                <a:gd name="T84" fmla="*/ 32 w 250"/>
                <a:gd name="T85" fmla="*/ 66 h 270"/>
                <a:gd name="T86" fmla="*/ 14 w 250"/>
                <a:gd name="T87" fmla="*/ 66 h 270"/>
                <a:gd name="T88" fmla="*/ 39 w 250"/>
                <a:gd name="T89" fmla="*/ 192 h 270"/>
                <a:gd name="T90" fmla="*/ 101 w 250"/>
                <a:gd name="T91" fmla="*/ 5 h 270"/>
                <a:gd name="T92" fmla="*/ 97 w 250"/>
                <a:gd name="T93" fmla="*/ 2 h 270"/>
                <a:gd name="T94" fmla="*/ 96 w 250"/>
                <a:gd name="T95" fmla="*/ 2 h 270"/>
                <a:gd name="T96" fmla="*/ 96 w 250"/>
                <a:gd name="T97" fmla="*/ 2 h 270"/>
                <a:gd name="T98" fmla="*/ 46 w 250"/>
                <a:gd name="T99" fmla="*/ 31 h 27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50"/>
                <a:gd name="T151" fmla="*/ 0 h 270"/>
                <a:gd name="T152" fmla="*/ 250 w 250"/>
                <a:gd name="T153" fmla="*/ 270 h 27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50" h="270">
                  <a:moveTo>
                    <a:pt x="96" y="2"/>
                  </a:moveTo>
                  <a:cubicBezTo>
                    <a:pt x="96" y="2"/>
                    <a:pt x="96" y="2"/>
                    <a:pt x="96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118" y="270"/>
                    <a:pt x="118" y="270"/>
                    <a:pt x="118" y="270"/>
                  </a:cubicBezTo>
                  <a:cubicBezTo>
                    <a:pt x="179" y="257"/>
                    <a:pt x="230" y="213"/>
                    <a:pt x="250" y="154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lose/>
                  <a:moveTo>
                    <a:pt x="46" y="31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46" y="31"/>
                    <a:pt x="46" y="31"/>
                    <a:pt x="46" y="31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2" name="Freeform 63"/>
            <p:cNvSpPr>
              <a:spLocks noEditPoints="1" noChangeArrowheads="1"/>
            </p:cNvSpPr>
            <p:nvPr/>
          </p:nvSpPr>
          <p:spPr bwMode="auto">
            <a:xfrm>
              <a:off x="420" y="655"/>
              <a:ext cx="748" cy="557"/>
            </a:xfrm>
            <a:custGeom>
              <a:avLst/>
              <a:gdLst>
                <a:gd name="T0" fmla="*/ 0 w 169"/>
                <a:gd name="T1" fmla="*/ 0 h 126"/>
                <a:gd name="T2" fmla="*/ 39 w 169"/>
                <a:gd name="T3" fmla="*/ 126 h 126"/>
                <a:gd name="T4" fmla="*/ 109 w 169"/>
                <a:gd name="T5" fmla="*/ 126 h 126"/>
                <a:gd name="T6" fmla="*/ 111 w 169"/>
                <a:gd name="T7" fmla="*/ 119 h 126"/>
                <a:gd name="T8" fmla="*/ 125 w 169"/>
                <a:gd name="T9" fmla="*/ 105 h 126"/>
                <a:gd name="T10" fmla="*/ 162 w 169"/>
                <a:gd name="T11" fmla="*/ 72 h 126"/>
                <a:gd name="T12" fmla="*/ 144 w 169"/>
                <a:gd name="T13" fmla="*/ 16 h 126"/>
                <a:gd name="T14" fmla="*/ 149 w 169"/>
                <a:gd name="T15" fmla="*/ 0 h 126"/>
                <a:gd name="T16" fmla="*/ 0 w 169"/>
                <a:gd name="T17" fmla="*/ 0 h 126"/>
                <a:gd name="T18" fmla="*/ 144 w 169"/>
                <a:gd name="T19" fmla="*/ 44 h 126"/>
                <a:gd name="T20" fmla="*/ 147 w 169"/>
                <a:gd name="T21" fmla="*/ 68 h 126"/>
                <a:gd name="T22" fmla="*/ 129 w 169"/>
                <a:gd name="T23" fmla="*/ 85 h 126"/>
                <a:gd name="T24" fmla="*/ 144 w 169"/>
                <a:gd name="T25" fmla="*/ 44 h 1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9"/>
                <a:gd name="T40" fmla="*/ 0 h 126"/>
                <a:gd name="T41" fmla="*/ 169 w 169"/>
                <a:gd name="T42" fmla="*/ 126 h 12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9" h="126">
                  <a:moveTo>
                    <a:pt x="0" y="0"/>
                  </a:moveTo>
                  <a:cubicBezTo>
                    <a:pt x="39" y="126"/>
                    <a:pt x="39" y="126"/>
                    <a:pt x="39" y="126"/>
                  </a:cubicBezTo>
                  <a:cubicBezTo>
                    <a:pt x="63" y="126"/>
                    <a:pt x="86" y="126"/>
                    <a:pt x="109" y="126"/>
                  </a:cubicBezTo>
                  <a:cubicBezTo>
                    <a:pt x="110" y="123"/>
                    <a:pt x="110" y="121"/>
                    <a:pt x="111" y="119"/>
                  </a:cubicBezTo>
                  <a:cubicBezTo>
                    <a:pt x="113" y="111"/>
                    <a:pt x="119" y="108"/>
                    <a:pt x="125" y="105"/>
                  </a:cubicBezTo>
                  <a:cubicBezTo>
                    <a:pt x="136" y="100"/>
                    <a:pt x="153" y="96"/>
                    <a:pt x="162" y="72"/>
                  </a:cubicBezTo>
                  <a:cubicBezTo>
                    <a:pt x="168" y="55"/>
                    <a:pt x="169" y="19"/>
                    <a:pt x="144" y="16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99" y="0"/>
                    <a:pt x="49" y="0"/>
                    <a:pt x="0" y="0"/>
                  </a:cubicBezTo>
                  <a:close/>
                  <a:moveTo>
                    <a:pt x="144" y="44"/>
                  </a:moveTo>
                  <a:cubicBezTo>
                    <a:pt x="150" y="47"/>
                    <a:pt x="151" y="58"/>
                    <a:pt x="147" y="68"/>
                  </a:cubicBezTo>
                  <a:cubicBezTo>
                    <a:pt x="143" y="78"/>
                    <a:pt x="134" y="88"/>
                    <a:pt x="129" y="85"/>
                  </a:cubicBezTo>
                  <a:cubicBezTo>
                    <a:pt x="116" y="80"/>
                    <a:pt x="132" y="39"/>
                    <a:pt x="144" y="44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3" name="Freeform 188"/>
            <p:cNvSpPr>
              <a:spLocks noEditPoints="1" noChangeArrowheads="1"/>
            </p:cNvSpPr>
            <p:nvPr/>
          </p:nvSpPr>
          <p:spPr bwMode="auto">
            <a:xfrm>
              <a:off x="603" y="363"/>
              <a:ext cx="295" cy="285"/>
            </a:xfrm>
            <a:custGeom>
              <a:avLst/>
              <a:gdLst>
                <a:gd name="T0" fmla="*/ 12 w 67"/>
                <a:gd name="T1" fmla="*/ 2 h 64"/>
                <a:gd name="T2" fmla="*/ 16 w 67"/>
                <a:gd name="T3" fmla="*/ 14 h 64"/>
                <a:gd name="T4" fmla="*/ 12 w 67"/>
                <a:gd name="T5" fmla="*/ 24 h 64"/>
                <a:gd name="T6" fmla="*/ 2 w 67"/>
                <a:gd name="T7" fmla="*/ 35 h 64"/>
                <a:gd name="T8" fmla="*/ 0 w 67"/>
                <a:gd name="T9" fmla="*/ 46 h 64"/>
                <a:gd name="T10" fmla="*/ 12 w 67"/>
                <a:gd name="T11" fmla="*/ 61 h 64"/>
                <a:gd name="T12" fmla="*/ 8 w 67"/>
                <a:gd name="T13" fmla="*/ 49 h 64"/>
                <a:gd name="T14" fmla="*/ 9 w 67"/>
                <a:gd name="T15" fmla="*/ 42 h 64"/>
                <a:gd name="T16" fmla="*/ 19 w 67"/>
                <a:gd name="T17" fmla="*/ 32 h 64"/>
                <a:gd name="T18" fmla="*/ 24 w 67"/>
                <a:gd name="T19" fmla="*/ 22 h 64"/>
                <a:gd name="T20" fmla="*/ 13 w 67"/>
                <a:gd name="T21" fmla="*/ 2 h 64"/>
                <a:gd name="T22" fmla="*/ 55 w 67"/>
                <a:gd name="T23" fmla="*/ 2 h 64"/>
                <a:gd name="T24" fmla="*/ 56 w 67"/>
                <a:gd name="T25" fmla="*/ 5 h 64"/>
                <a:gd name="T26" fmla="*/ 58 w 67"/>
                <a:gd name="T27" fmla="*/ 21 h 64"/>
                <a:gd name="T28" fmla="*/ 48 w 67"/>
                <a:gd name="T29" fmla="*/ 31 h 64"/>
                <a:gd name="T30" fmla="*/ 44 w 67"/>
                <a:gd name="T31" fmla="*/ 41 h 64"/>
                <a:gd name="T32" fmla="*/ 52 w 67"/>
                <a:gd name="T33" fmla="*/ 60 h 64"/>
                <a:gd name="T34" fmla="*/ 54 w 67"/>
                <a:gd name="T35" fmla="*/ 59 h 64"/>
                <a:gd name="T36" fmla="*/ 51 w 67"/>
                <a:gd name="T37" fmla="*/ 45 h 64"/>
                <a:gd name="T38" fmla="*/ 55 w 67"/>
                <a:gd name="T39" fmla="*/ 38 h 64"/>
                <a:gd name="T40" fmla="*/ 65 w 67"/>
                <a:gd name="T41" fmla="*/ 28 h 64"/>
                <a:gd name="T42" fmla="*/ 67 w 67"/>
                <a:gd name="T43" fmla="*/ 17 h 64"/>
                <a:gd name="T44" fmla="*/ 55 w 67"/>
                <a:gd name="T45" fmla="*/ 2 h 64"/>
                <a:gd name="T46" fmla="*/ 33 w 67"/>
                <a:gd name="T47" fmla="*/ 0 h 64"/>
                <a:gd name="T48" fmla="*/ 37 w 67"/>
                <a:gd name="T49" fmla="*/ 12 h 64"/>
                <a:gd name="T50" fmla="*/ 34 w 67"/>
                <a:gd name="T51" fmla="*/ 22 h 64"/>
                <a:gd name="T52" fmla="*/ 24 w 67"/>
                <a:gd name="T53" fmla="*/ 33 h 64"/>
                <a:gd name="T54" fmla="*/ 22 w 67"/>
                <a:gd name="T55" fmla="*/ 44 h 64"/>
                <a:gd name="T56" fmla="*/ 33 w 67"/>
                <a:gd name="T57" fmla="*/ 59 h 64"/>
                <a:gd name="T58" fmla="*/ 29 w 67"/>
                <a:gd name="T59" fmla="*/ 48 h 64"/>
                <a:gd name="T60" fmla="*/ 31 w 67"/>
                <a:gd name="T61" fmla="*/ 40 h 64"/>
                <a:gd name="T62" fmla="*/ 41 w 67"/>
                <a:gd name="T63" fmla="*/ 30 h 64"/>
                <a:gd name="T64" fmla="*/ 45 w 67"/>
                <a:gd name="T65" fmla="*/ 21 h 64"/>
                <a:gd name="T66" fmla="*/ 35 w 67"/>
                <a:gd name="T67" fmla="*/ 0 h 6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7"/>
                <a:gd name="T103" fmla="*/ 0 h 64"/>
                <a:gd name="T104" fmla="*/ 67 w 67"/>
                <a:gd name="T105" fmla="*/ 64 h 6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7" h="64">
                  <a:moveTo>
                    <a:pt x="12" y="2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2" y="5"/>
                    <a:pt x="13" y="5"/>
                  </a:cubicBezTo>
                  <a:cubicBezTo>
                    <a:pt x="14" y="8"/>
                    <a:pt x="15" y="10"/>
                    <a:pt x="16" y="14"/>
                  </a:cubicBezTo>
                  <a:cubicBezTo>
                    <a:pt x="16" y="16"/>
                    <a:pt x="15" y="18"/>
                    <a:pt x="14" y="21"/>
                  </a:cubicBezTo>
                  <a:cubicBezTo>
                    <a:pt x="14" y="22"/>
                    <a:pt x="13" y="23"/>
                    <a:pt x="12" y="24"/>
                  </a:cubicBezTo>
                  <a:cubicBezTo>
                    <a:pt x="10" y="26"/>
                    <a:pt x="7" y="28"/>
                    <a:pt x="5" y="31"/>
                  </a:cubicBezTo>
                  <a:cubicBezTo>
                    <a:pt x="4" y="32"/>
                    <a:pt x="3" y="34"/>
                    <a:pt x="2" y="35"/>
                  </a:cubicBezTo>
                  <a:cubicBezTo>
                    <a:pt x="1" y="37"/>
                    <a:pt x="1" y="39"/>
                    <a:pt x="0" y="41"/>
                  </a:cubicBezTo>
                  <a:cubicBezTo>
                    <a:pt x="0" y="42"/>
                    <a:pt x="0" y="44"/>
                    <a:pt x="0" y="46"/>
                  </a:cubicBezTo>
                  <a:cubicBezTo>
                    <a:pt x="1" y="52"/>
                    <a:pt x="4" y="57"/>
                    <a:pt x="9" y="60"/>
                  </a:cubicBezTo>
                  <a:cubicBezTo>
                    <a:pt x="9" y="61"/>
                    <a:pt x="13" y="64"/>
                    <a:pt x="12" y="61"/>
                  </a:cubicBezTo>
                  <a:cubicBezTo>
                    <a:pt x="11" y="60"/>
                    <a:pt x="11" y="59"/>
                    <a:pt x="11" y="59"/>
                  </a:cubicBezTo>
                  <a:cubicBezTo>
                    <a:pt x="9" y="56"/>
                    <a:pt x="8" y="53"/>
                    <a:pt x="8" y="49"/>
                  </a:cubicBezTo>
                  <a:cubicBezTo>
                    <a:pt x="8" y="48"/>
                    <a:pt x="8" y="47"/>
                    <a:pt x="8" y="45"/>
                  </a:cubicBezTo>
                  <a:cubicBezTo>
                    <a:pt x="8" y="44"/>
                    <a:pt x="9" y="43"/>
                    <a:pt x="9" y="42"/>
                  </a:cubicBezTo>
                  <a:cubicBezTo>
                    <a:pt x="10" y="40"/>
                    <a:pt x="11" y="39"/>
                    <a:pt x="12" y="38"/>
                  </a:cubicBezTo>
                  <a:cubicBezTo>
                    <a:pt x="14" y="36"/>
                    <a:pt x="17" y="34"/>
                    <a:pt x="19" y="32"/>
                  </a:cubicBezTo>
                  <a:cubicBezTo>
                    <a:pt x="20" y="31"/>
                    <a:pt x="21" y="29"/>
                    <a:pt x="22" y="28"/>
                  </a:cubicBezTo>
                  <a:cubicBezTo>
                    <a:pt x="23" y="26"/>
                    <a:pt x="23" y="24"/>
                    <a:pt x="24" y="22"/>
                  </a:cubicBezTo>
                  <a:cubicBezTo>
                    <a:pt x="24" y="21"/>
                    <a:pt x="24" y="19"/>
                    <a:pt x="23" y="17"/>
                  </a:cubicBezTo>
                  <a:cubicBezTo>
                    <a:pt x="22" y="11"/>
                    <a:pt x="19" y="5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lose/>
                  <a:moveTo>
                    <a:pt x="55" y="2"/>
                  </a:moveTo>
                  <a:cubicBezTo>
                    <a:pt x="55" y="2"/>
                    <a:pt x="55" y="2"/>
                    <a:pt x="55" y="2"/>
                  </a:cubicBezTo>
                  <a:cubicBezTo>
                    <a:pt x="54" y="2"/>
                    <a:pt x="56" y="5"/>
                    <a:pt x="56" y="5"/>
                  </a:cubicBezTo>
                  <a:cubicBezTo>
                    <a:pt x="57" y="8"/>
                    <a:pt x="58" y="10"/>
                    <a:pt x="59" y="14"/>
                  </a:cubicBezTo>
                  <a:cubicBezTo>
                    <a:pt x="59" y="16"/>
                    <a:pt x="59" y="18"/>
                    <a:pt x="58" y="21"/>
                  </a:cubicBezTo>
                  <a:cubicBezTo>
                    <a:pt x="57" y="22"/>
                    <a:pt x="56" y="23"/>
                    <a:pt x="55" y="24"/>
                  </a:cubicBezTo>
                  <a:cubicBezTo>
                    <a:pt x="53" y="26"/>
                    <a:pt x="50" y="28"/>
                    <a:pt x="48" y="31"/>
                  </a:cubicBezTo>
                  <a:cubicBezTo>
                    <a:pt x="47" y="32"/>
                    <a:pt x="46" y="34"/>
                    <a:pt x="45" y="35"/>
                  </a:cubicBezTo>
                  <a:cubicBezTo>
                    <a:pt x="44" y="37"/>
                    <a:pt x="44" y="39"/>
                    <a:pt x="44" y="41"/>
                  </a:cubicBezTo>
                  <a:cubicBezTo>
                    <a:pt x="43" y="42"/>
                    <a:pt x="43" y="44"/>
                    <a:pt x="44" y="46"/>
                  </a:cubicBezTo>
                  <a:cubicBezTo>
                    <a:pt x="45" y="52"/>
                    <a:pt x="47" y="57"/>
                    <a:pt x="52" y="60"/>
                  </a:cubicBezTo>
                  <a:cubicBezTo>
                    <a:pt x="53" y="61"/>
                    <a:pt x="56" y="64"/>
                    <a:pt x="55" y="61"/>
                  </a:cubicBezTo>
                  <a:cubicBezTo>
                    <a:pt x="55" y="60"/>
                    <a:pt x="54" y="59"/>
                    <a:pt x="54" y="59"/>
                  </a:cubicBezTo>
                  <a:cubicBezTo>
                    <a:pt x="52" y="56"/>
                    <a:pt x="51" y="53"/>
                    <a:pt x="51" y="49"/>
                  </a:cubicBezTo>
                  <a:cubicBezTo>
                    <a:pt x="51" y="48"/>
                    <a:pt x="51" y="47"/>
                    <a:pt x="51" y="45"/>
                  </a:cubicBezTo>
                  <a:cubicBezTo>
                    <a:pt x="51" y="44"/>
                    <a:pt x="52" y="43"/>
                    <a:pt x="52" y="42"/>
                  </a:cubicBezTo>
                  <a:cubicBezTo>
                    <a:pt x="53" y="40"/>
                    <a:pt x="54" y="39"/>
                    <a:pt x="55" y="38"/>
                  </a:cubicBezTo>
                  <a:cubicBezTo>
                    <a:pt x="57" y="36"/>
                    <a:pt x="60" y="34"/>
                    <a:pt x="62" y="32"/>
                  </a:cubicBezTo>
                  <a:cubicBezTo>
                    <a:pt x="63" y="31"/>
                    <a:pt x="64" y="29"/>
                    <a:pt x="65" y="28"/>
                  </a:cubicBezTo>
                  <a:cubicBezTo>
                    <a:pt x="66" y="26"/>
                    <a:pt x="66" y="24"/>
                    <a:pt x="67" y="22"/>
                  </a:cubicBezTo>
                  <a:cubicBezTo>
                    <a:pt x="67" y="21"/>
                    <a:pt x="67" y="19"/>
                    <a:pt x="67" y="17"/>
                  </a:cubicBezTo>
                  <a:cubicBezTo>
                    <a:pt x="65" y="11"/>
                    <a:pt x="62" y="5"/>
                    <a:pt x="56" y="2"/>
                  </a:cubicBezTo>
                  <a:cubicBezTo>
                    <a:pt x="56" y="2"/>
                    <a:pt x="55" y="2"/>
                    <a:pt x="55" y="2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34" y="3"/>
                    <a:pt x="34" y="3"/>
                  </a:cubicBezTo>
                  <a:cubicBezTo>
                    <a:pt x="36" y="6"/>
                    <a:pt x="37" y="9"/>
                    <a:pt x="37" y="12"/>
                  </a:cubicBezTo>
                  <a:cubicBezTo>
                    <a:pt x="37" y="14"/>
                    <a:pt x="37" y="17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2" y="25"/>
                    <a:pt x="29" y="26"/>
                    <a:pt x="27" y="29"/>
                  </a:cubicBezTo>
                  <a:cubicBezTo>
                    <a:pt x="25" y="30"/>
                    <a:pt x="24" y="32"/>
                    <a:pt x="24" y="33"/>
                  </a:cubicBezTo>
                  <a:cubicBezTo>
                    <a:pt x="23" y="35"/>
                    <a:pt x="22" y="37"/>
                    <a:pt x="22" y="39"/>
                  </a:cubicBezTo>
                  <a:cubicBezTo>
                    <a:pt x="22" y="41"/>
                    <a:pt x="22" y="42"/>
                    <a:pt x="22" y="44"/>
                  </a:cubicBezTo>
                  <a:cubicBezTo>
                    <a:pt x="23" y="50"/>
                    <a:pt x="26" y="55"/>
                    <a:pt x="30" y="59"/>
                  </a:cubicBezTo>
                  <a:cubicBezTo>
                    <a:pt x="31" y="59"/>
                    <a:pt x="35" y="62"/>
                    <a:pt x="33" y="59"/>
                  </a:cubicBezTo>
                  <a:cubicBezTo>
                    <a:pt x="33" y="58"/>
                    <a:pt x="33" y="58"/>
                    <a:pt x="32" y="57"/>
                  </a:cubicBezTo>
                  <a:cubicBezTo>
                    <a:pt x="31" y="54"/>
                    <a:pt x="30" y="51"/>
                    <a:pt x="29" y="48"/>
                  </a:cubicBezTo>
                  <a:cubicBezTo>
                    <a:pt x="29" y="46"/>
                    <a:pt x="29" y="45"/>
                    <a:pt x="30" y="44"/>
                  </a:cubicBezTo>
                  <a:cubicBezTo>
                    <a:pt x="30" y="42"/>
                    <a:pt x="30" y="41"/>
                    <a:pt x="31" y="40"/>
                  </a:cubicBezTo>
                  <a:cubicBezTo>
                    <a:pt x="31" y="39"/>
                    <a:pt x="32" y="38"/>
                    <a:pt x="33" y="36"/>
                  </a:cubicBezTo>
                  <a:cubicBezTo>
                    <a:pt x="35" y="34"/>
                    <a:pt x="38" y="33"/>
                    <a:pt x="41" y="30"/>
                  </a:cubicBezTo>
                  <a:cubicBezTo>
                    <a:pt x="42" y="29"/>
                    <a:pt x="43" y="27"/>
                    <a:pt x="44" y="26"/>
                  </a:cubicBezTo>
                  <a:cubicBezTo>
                    <a:pt x="44" y="24"/>
                    <a:pt x="45" y="22"/>
                    <a:pt x="45" y="21"/>
                  </a:cubicBezTo>
                  <a:cubicBezTo>
                    <a:pt x="45" y="19"/>
                    <a:pt x="45" y="17"/>
                    <a:pt x="45" y="16"/>
                  </a:cubicBezTo>
                  <a:cubicBezTo>
                    <a:pt x="44" y="10"/>
                    <a:pt x="40" y="3"/>
                    <a:pt x="35" y="0"/>
                  </a:cubicBezTo>
                  <a:cubicBezTo>
                    <a:pt x="34" y="0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84" name="Group 472"/>
          <p:cNvGrpSpPr/>
          <p:nvPr/>
        </p:nvGrpSpPr>
        <p:grpSpPr bwMode="auto">
          <a:xfrm>
            <a:off x="11233150" y="5421313"/>
            <a:ext cx="444500" cy="444500"/>
            <a:chOff x="0" y="0"/>
            <a:chExt cx="1570" cy="1570"/>
          </a:xfrm>
        </p:grpSpPr>
        <p:sp>
          <p:nvSpPr>
            <p:cNvPr id="39385" name="Oval 51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3F637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6" name="Freeform 193"/>
            <p:cNvSpPr>
              <a:spLocks noChangeArrowheads="1"/>
            </p:cNvSpPr>
            <p:nvPr/>
          </p:nvSpPr>
          <p:spPr bwMode="auto">
            <a:xfrm>
              <a:off x="455" y="125"/>
              <a:ext cx="1115" cy="1445"/>
            </a:xfrm>
            <a:custGeom>
              <a:avLst/>
              <a:gdLst>
                <a:gd name="T0" fmla="*/ 11 w 252"/>
                <a:gd name="T1" fmla="*/ 288 h 327"/>
                <a:gd name="T2" fmla="*/ 6 w 252"/>
                <a:gd name="T3" fmla="*/ 279 h 327"/>
                <a:gd name="T4" fmla="*/ 5 w 252"/>
                <a:gd name="T5" fmla="*/ 270 h 327"/>
                <a:gd name="T6" fmla="*/ 7 w 252"/>
                <a:gd name="T7" fmla="*/ 263 h 327"/>
                <a:gd name="T8" fmla="*/ 9 w 252"/>
                <a:gd name="T9" fmla="*/ 258 h 327"/>
                <a:gd name="T10" fmla="*/ 14 w 252"/>
                <a:gd name="T11" fmla="*/ 253 h 327"/>
                <a:gd name="T12" fmla="*/ 19 w 252"/>
                <a:gd name="T13" fmla="*/ 88 h 327"/>
                <a:gd name="T14" fmla="*/ 18 w 252"/>
                <a:gd name="T15" fmla="*/ 80 h 327"/>
                <a:gd name="T16" fmla="*/ 17 w 252"/>
                <a:gd name="T17" fmla="*/ 73 h 327"/>
                <a:gd name="T18" fmla="*/ 15 w 252"/>
                <a:gd name="T19" fmla="*/ 66 h 327"/>
                <a:gd name="T20" fmla="*/ 11 w 252"/>
                <a:gd name="T21" fmla="*/ 58 h 327"/>
                <a:gd name="T22" fmla="*/ 8 w 252"/>
                <a:gd name="T23" fmla="*/ 54 h 327"/>
                <a:gd name="T24" fmla="*/ 6 w 252"/>
                <a:gd name="T25" fmla="*/ 52 h 327"/>
                <a:gd name="T26" fmla="*/ 4 w 252"/>
                <a:gd name="T27" fmla="*/ 48 h 327"/>
                <a:gd name="T28" fmla="*/ 1 w 252"/>
                <a:gd name="T29" fmla="*/ 43 h 327"/>
                <a:gd name="T30" fmla="*/ 0 w 252"/>
                <a:gd name="T31" fmla="*/ 38 h 327"/>
                <a:gd name="T32" fmla="*/ 0 w 252"/>
                <a:gd name="T33" fmla="*/ 31 h 327"/>
                <a:gd name="T34" fmla="*/ 1 w 252"/>
                <a:gd name="T35" fmla="*/ 24 h 327"/>
                <a:gd name="T36" fmla="*/ 3 w 252"/>
                <a:gd name="T37" fmla="*/ 18 h 327"/>
                <a:gd name="T38" fmla="*/ 5 w 252"/>
                <a:gd name="T39" fmla="*/ 13 h 327"/>
                <a:gd name="T40" fmla="*/ 9 w 252"/>
                <a:gd name="T41" fmla="*/ 10 h 327"/>
                <a:gd name="T42" fmla="*/ 33 w 252"/>
                <a:gd name="T43" fmla="*/ 33 h 327"/>
                <a:gd name="T44" fmla="*/ 36 w 252"/>
                <a:gd name="T45" fmla="*/ 32 h 327"/>
                <a:gd name="T46" fmla="*/ 39 w 252"/>
                <a:gd name="T47" fmla="*/ 30 h 327"/>
                <a:gd name="T48" fmla="*/ 41 w 252"/>
                <a:gd name="T49" fmla="*/ 27 h 327"/>
                <a:gd name="T50" fmla="*/ 42 w 252"/>
                <a:gd name="T51" fmla="*/ 25 h 327"/>
                <a:gd name="T52" fmla="*/ 42 w 252"/>
                <a:gd name="T53" fmla="*/ 16 h 327"/>
                <a:gd name="T54" fmla="*/ 41 w 252"/>
                <a:gd name="T55" fmla="*/ 11 h 327"/>
                <a:gd name="T56" fmla="*/ 40 w 252"/>
                <a:gd name="T57" fmla="*/ 8 h 327"/>
                <a:gd name="T58" fmla="*/ 39 w 252"/>
                <a:gd name="T59" fmla="*/ 4 h 327"/>
                <a:gd name="T60" fmla="*/ 39 w 252"/>
                <a:gd name="T61" fmla="*/ 0 h 327"/>
                <a:gd name="T62" fmla="*/ 41 w 252"/>
                <a:gd name="T63" fmla="*/ 0 h 327"/>
                <a:gd name="T64" fmla="*/ 45 w 252"/>
                <a:gd name="T65" fmla="*/ 2 h 327"/>
                <a:gd name="T66" fmla="*/ 50 w 252"/>
                <a:gd name="T67" fmla="*/ 5 h 327"/>
                <a:gd name="T68" fmla="*/ 80 w 252"/>
                <a:gd name="T69" fmla="*/ 36 h 327"/>
                <a:gd name="T70" fmla="*/ 80 w 252"/>
                <a:gd name="T71" fmla="*/ 34 h 327"/>
                <a:gd name="T72" fmla="*/ 80 w 252"/>
                <a:gd name="T73" fmla="*/ 31 h 327"/>
                <a:gd name="T74" fmla="*/ 81 w 252"/>
                <a:gd name="T75" fmla="*/ 29 h 327"/>
                <a:gd name="T76" fmla="*/ 81 w 252"/>
                <a:gd name="T77" fmla="*/ 28 h 327"/>
                <a:gd name="T78" fmla="*/ 81 w 252"/>
                <a:gd name="T79" fmla="*/ 26 h 327"/>
                <a:gd name="T80" fmla="*/ 82 w 252"/>
                <a:gd name="T81" fmla="*/ 23 h 327"/>
                <a:gd name="T82" fmla="*/ 82 w 252"/>
                <a:gd name="T83" fmla="*/ 21 h 327"/>
                <a:gd name="T84" fmla="*/ 83 w 252"/>
                <a:gd name="T85" fmla="*/ 18 h 327"/>
                <a:gd name="T86" fmla="*/ 84 w 252"/>
                <a:gd name="T87" fmla="*/ 17 h 327"/>
                <a:gd name="T88" fmla="*/ 85 w 252"/>
                <a:gd name="T89" fmla="*/ 15 h 327"/>
                <a:gd name="T90" fmla="*/ 88 w 252"/>
                <a:gd name="T91" fmla="*/ 11 h 327"/>
                <a:gd name="T92" fmla="*/ 91 w 252"/>
                <a:gd name="T93" fmla="*/ 10 h 327"/>
                <a:gd name="T94" fmla="*/ 123 w 252"/>
                <a:gd name="T95" fmla="*/ 22 h 327"/>
                <a:gd name="T96" fmla="*/ 122 w 252"/>
                <a:gd name="T97" fmla="*/ 15 h 327"/>
                <a:gd name="T98" fmla="*/ 121 w 252"/>
                <a:gd name="T99" fmla="*/ 10 h 327"/>
                <a:gd name="T100" fmla="*/ 121 w 252"/>
                <a:gd name="T101" fmla="*/ 8 h 327"/>
                <a:gd name="T102" fmla="*/ 119 w 252"/>
                <a:gd name="T103" fmla="*/ 3 h 327"/>
                <a:gd name="T104" fmla="*/ 120 w 252"/>
                <a:gd name="T105" fmla="*/ 0 h 327"/>
                <a:gd name="T106" fmla="*/ 123 w 252"/>
                <a:gd name="T107" fmla="*/ 0 h 327"/>
                <a:gd name="T108" fmla="*/ 127 w 252"/>
                <a:gd name="T109" fmla="*/ 3 h 327"/>
                <a:gd name="T110" fmla="*/ 131 w 252"/>
                <a:gd name="T111" fmla="*/ 6 h 327"/>
                <a:gd name="T112" fmla="*/ 133 w 252"/>
                <a:gd name="T113" fmla="*/ 8 h 327"/>
                <a:gd name="T114" fmla="*/ 134 w 252"/>
                <a:gd name="T115" fmla="*/ 9 h 327"/>
                <a:gd name="T116" fmla="*/ 74 w 252"/>
                <a:gd name="T117" fmla="*/ 327 h 3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2"/>
                <a:gd name="T178" fmla="*/ 0 h 327"/>
                <a:gd name="T179" fmla="*/ 252 w 252"/>
                <a:gd name="T180" fmla="*/ 327 h 32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2" h="327">
                  <a:moveTo>
                    <a:pt x="48" y="325"/>
                  </a:moveTo>
                  <a:cubicBezTo>
                    <a:pt x="14" y="291"/>
                    <a:pt x="14" y="291"/>
                    <a:pt x="14" y="291"/>
                  </a:cubicBezTo>
                  <a:cubicBezTo>
                    <a:pt x="14" y="291"/>
                    <a:pt x="13" y="290"/>
                    <a:pt x="13" y="289"/>
                  </a:cubicBezTo>
                  <a:cubicBezTo>
                    <a:pt x="12" y="289"/>
                    <a:pt x="11" y="288"/>
                    <a:pt x="11" y="288"/>
                  </a:cubicBezTo>
                  <a:cubicBezTo>
                    <a:pt x="10" y="287"/>
                    <a:pt x="10" y="286"/>
                    <a:pt x="9" y="286"/>
                  </a:cubicBezTo>
                  <a:cubicBezTo>
                    <a:pt x="9" y="285"/>
                    <a:pt x="9" y="284"/>
                    <a:pt x="8" y="283"/>
                  </a:cubicBezTo>
                  <a:cubicBezTo>
                    <a:pt x="8" y="283"/>
                    <a:pt x="7" y="282"/>
                    <a:pt x="7" y="281"/>
                  </a:cubicBezTo>
                  <a:cubicBezTo>
                    <a:pt x="7" y="281"/>
                    <a:pt x="7" y="280"/>
                    <a:pt x="6" y="279"/>
                  </a:cubicBezTo>
                  <a:cubicBezTo>
                    <a:pt x="6" y="278"/>
                    <a:pt x="6" y="278"/>
                    <a:pt x="6" y="277"/>
                  </a:cubicBezTo>
                  <a:cubicBezTo>
                    <a:pt x="6" y="276"/>
                    <a:pt x="5" y="275"/>
                    <a:pt x="5" y="275"/>
                  </a:cubicBezTo>
                  <a:cubicBezTo>
                    <a:pt x="5" y="274"/>
                    <a:pt x="5" y="273"/>
                    <a:pt x="5" y="272"/>
                  </a:cubicBezTo>
                  <a:cubicBezTo>
                    <a:pt x="5" y="272"/>
                    <a:pt x="5" y="271"/>
                    <a:pt x="5" y="270"/>
                  </a:cubicBezTo>
                  <a:cubicBezTo>
                    <a:pt x="5" y="270"/>
                    <a:pt x="5" y="269"/>
                    <a:pt x="5" y="268"/>
                  </a:cubicBezTo>
                  <a:cubicBezTo>
                    <a:pt x="5" y="268"/>
                    <a:pt x="6" y="267"/>
                    <a:pt x="6" y="266"/>
                  </a:cubicBezTo>
                  <a:cubicBezTo>
                    <a:pt x="6" y="266"/>
                    <a:pt x="6" y="265"/>
                    <a:pt x="6" y="265"/>
                  </a:cubicBezTo>
                  <a:cubicBezTo>
                    <a:pt x="6" y="264"/>
                    <a:pt x="6" y="264"/>
                    <a:pt x="7" y="263"/>
                  </a:cubicBezTo>
                  <a:cubicBezTo>
                    <a:pt x="7" y="263"/>
                    <a:pt x="7" y="262"/>
                    <a:pt x="7" y="262"/>
                  </a:cubicBezTo>
                  <a:cubicBezTo>
                    <a:pt x="7" y="261"/>
                    <a:pt x="8" y="261"/>
                    <a:pt x="8" y="260"/>
                  </a:cubicBezTo>
                  <a:cubicBezTo>
                    <a:pt x="8" y="260"/>
                    <a:pt x="8" y="259"/>
                    <a:pt x="9" y="259"/>
                  </a:cubicBezTo>
                  <a:cubicBezTo>
                    <a:pt x="9" y="258"/>
                    <a:pt x="9" y="258"/>
                    <a:pt x="9" y="258"/>
                  </a:cubicBezTo>
                  <a:cubicBezTo>
                    <a:pt x="10" y="257"/>
                    <a:pt x="10" y="257"/>
                    <a:pt x="10" y="256"/>
                  </a:cubicBezTo>
                  <a:cubicBezTo>
                    <a:pt x="11" y="256"/>
                    <a:pt x="11" y="256"/>
                    <a:pt x="11" y="255"/>
                  </a:cubicBezTo>
                  <a:cubicBezTo>
                    <a:pt x="12" y="255"/>
                    <a:pt x="12" y="255"/>
                    <a:pt x="12" y="254"/>
                  </a:cubicBezTo>
                  <a:cubicBezTo>
                    <a:pt x="13" y="254"/>
                    <a:pt x="13" y="254"/>
                    <a:pt x="14" y="253"/>
                  </a:cubicBezTo>
                  <a:cubicBezTo>
                    <a:pt x="14" y="253"/>
                    <a:pt x="14" y="253"/>
                    <a:pt x="15" y="252"/>
                  </a:cubicBezTo>
                  <a:cubicBezTo>
                    <a:pt x="15" y="252"/>
                    <a:pt x="16" y="252"/>
                    <a:pt x="16" y="252"/>
                  </a:cubicBezTo>
                  <a:cubicBezTo>
                    <a:pt x="17" y="251"/>
                    <a:pt x="17" y="251"/>
                    <a:pt x="18" y="251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4" y="49"/>
                  </a:cubicBezTo>
                  <a:cubicBezTo>
                    <a:pt x="4" y="49"/>
                    <a:pt x="4" y="49"/>
                    <a:pt x="4" y="48"/>
                  </a:cubicBezTo>
                  <a:cubicBezTo>
                    <a:pt x="3" y="48"/>
                    <a:pt x="3" y="47"/>
                    <a:pt x="3" y="47"/>
                  </a:cubicBezTo>
                  <a:cubicBezTo>
                    <a:pt x="3" y="47"/>
                    <a:pt x="2" y="46"/>
                    <a:pt x="2" y="46"/>
                  </a:cubicBezTo>
                  <a:cubicBezTo>
                    <a:pt x="2" y="45"/>
                    <a:pt x="2" y="45"/>
                    <a:pt x="1" y="45"/>
                  </a:cubicBezTo>
                  <a:cubicBezTo>
                    <a:pt x="1" y="44"/>
                    <a:pt x="1" y="44"/>
                    <a:pt x="1" y="43"/>
                  </a:cubicBezTo>
                  <a:cubicBezTo>
                    <a:pt x="1" y="43"/>
                    <a:pt x="1" y="43"/>
                    <a:pt x="0" y="42"/>
                  </a:cubicBezTo>
                  <a:cubicBezTo>
                    <a:pt x="0" y="42"/>
                    <a:pt x="0" y="41"/>
                    <a:pt x="0" y="4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9"/>
                    <a:pt x="0" y="38"/>
                    <a:pt x="0" y="38"/>
                  </a:cubicBezTo>
                  <a:cubicBezTo>
                    <a:pt x="0" y="37"/>
                    <a:pt x="0" y="37"/>
                    <a:pt x="0" y="36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34"/>
                    <a:pt x="0" y="33"/>
                    <a:pt x="0" y="32"/>
                  </a:cubicBezTo>
                  <a:cubicBezTo>
                    <a:pt x="0" y="32"/>
                    <a:pt x="0" y="31"/>
                    <a:pt x="0" y="31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0" y="26"/>
                  </a:cubicBezTo>
                  <a:cubicBezTo>
                    <a:pt x="0" y="25"/>
                    <a:pt x="1" y="25"/>
                    <a:pt x="1" y="24"/>
                  </a:cubicBezTo>
                  <a:cubicBezTo>
                    <a:pt x="1" y="24"/>
                    <a:pt x="1" y="23"/>
                    <a:pt x="1" y="23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2" y="21"/>
                    <a:pt x="2" y="20"/>
                    <a:pt x="2" y="20"/>
                  </a:cubicBezTo>
                  <a:cubicBezTo>
                    <a:pt x="2" y="19"/>
                    <a:pt x="2" y="19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6"/>
                    <a:pt x="4" y="16"/>
                    <a:pt x="4" y="15"/>
                  </a:cubicBezTo>
                  <a:cubicBezTo>
                    <a:pt x="4" y="15"/>
                    <a:pt x="5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7" y="12"/>
                    <a:pt x="7" y="12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39" y="6"/>
                    <a:pt x="39" y="5"/>
                  </a:cubicBezTo>
                  <a:cubicBezTo>
                    <a:pt x="39" y="5"/>
                    <a:pt x="39" y="4"/>
                    <a:pt x="39" y="4"/>
                  </a:cubicBezTo>
                  <a:cubicBezTo>
                    <a:pt x="39" y="4"/>
                    <a:pt x="39" y="3"/>
                    <a:pt x="39" y="3"/>
                  </a:cubicBezTo>
                  <a:cubicBezTo>
                    <a:pt x="39" y="2"/>
                    <a:pt x="39" y="2"/>
                    <a:pt x="38" y="1"/>
                  </a:cubicBezTo>
                  <a:cubicBezTo>
                    <a:pt x="38" y="1"/>
                    <a:pt x="38" y="1"/>
                    <a:pt x="38" y="0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0"/>
                    <a:pt x="42" y="0"/>
                    <a:pt x="42" y="0"/>
                  </a:cubicBezTo>
                  <a:cubicBezTo>
                    <a:pt x="42" y="0"/>
                    <a:pt x="43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4" y="2"/>
                    <a:pt x="45" y="2"/>
                    <a:pt x="45" y="2"/>
                  </a:cubicBezTo>
                  <a:cubicBezTo>
                    <a:pt x="46" y="2"/>
                    <a:pt x="46" y="2"/>
                    <a:pt x="46" y="3"/>
                  </a:cubicBezTo>
                  <a:cubicBezTo>
                    <a:pt x="47" y="3"/>
                    <a:pt x="47" y="3"/>
                    <a:pt x="47" y="4"/>
                  </a:cubicBezTo>
                  <a:cubicBezTo>
                    <a:pt x="48" y="4"/>
                    <a:pt x="48" y="4"/>
                    <a:pt x="49" y="4"/>
                  </a:cubicBezTo>
                  <a:cubicBezTo>
                    <a:pt x="49" y="5"/>
                    <a:pt x="49" y="5"/>
                    <a:pt x="50" y="5"/>
                  </a:cubicBezTo>
                  <a:cubicBezTo>
                    <a:pt x="50" y="5"/>
                    <a:pt x="50" y="6"/>
                    <a:pt x="51" y="6"/>
                  </a:cubicBezTo>
                  <a:cubicBezTo>
                    <a:pt x="51" y="6"/>
                    <a:pt x="51" y="7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5"/>
                    <a:pt x="80" y="35"/>
                    <a:pt x="80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4"/>
                    <a:pt x="80" y="33"/>
                    <a:pt x="80" y="33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32"/>
                    <a:pt x="80" y="31"/>
                    <a:pt x="80" y="31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1" y="30"/>
                    <a:pt x="81" y="3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1" y="28"/>
                    <a:pt x="81" y="28"/>
                  </a:cubicBezTo>
                  <a:cubicBezTo>
                    <a:pt x="81" y="28"/>
                    <a:pt x="81" y="28"/>
                    <a:pt x="81" y="28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27"/>
                    <a:pt x="81" y="27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1" y="25"/>
                    <a:pt x="81" y="25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2"/>
                    <a:pt x="82" y="22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2" y="20"/>
                    <a:pt x="83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19"/>
                    <a:pt x="83" y="19"/>
                    <a:pt x="83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5" y="15"/>
                    <a:pt x="85" y="14"/>
                    <a:pt x="85" y="14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6" y="13"/>
                    <a:pt x="87" y="12"/>
                    <a:pt x="87" y="12"/>
                  </a:cubicBezTo>
                  <a:cubicBezTo>
                    <a:pt x="87" y="12"/>
                    <a:pt x="87" y="12"/>
                    <a:pt x="88" y="11"/>
                  </a:cubicBezTo>
                  <a:cubicBezTo>
                    <a:pt x="88" y="11"/>
                    <a:pt x="88" y="11"/>
                    <a:pt x="89" y="11"/>
                  </a:cubicBezTo>
                  <a:cubicBezTo>
                    <a:pt x="89" y="10"/>
                    <a:pt x="89" y="10"/>
                    <a:pt x="90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9" y="31"/>
                    <a:pt x="122" y="28"/>
                    <a:pt x="123" y="25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6"/>
                    <a:pt x="120" y="6"/>
                    <a:pt x="120" y="5"/>
                  </a:cubicBezTo>
                  <a:cubicBezTo>
                    <a:pt x="120" y="5"/>
                    <a:pt x="120" y="4"/>
                    <a:pt x="120" y="4"/>
                  </a:cubicBezTo>
                  <a:cubicBezTo>
                    <a:pt x="120" y="4"/>
                    <a:pt x="119" y="3"/>
                    <a:pt x="119" y="3"/>
                  </a:cubicBezTo>
                  <a:cubicBezTo>
                    <a:pt x="119" y="2"/>
                    <a:pt x="119" y="2"/>
                    <a:pt x="119" y="1"/>
                  </a:cubicBezTo>
                  <a:cubicBezTo>
                    <a:pt x="119" y="1"/>
                    <a:pt x="119" y="1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1" y="0"/>
                    <a:pt x="121" y="0"/>
                  </a:cubicBezTo>
                  <a:cubicBezTo>
                    <a:pt x="121" y="0"/>
                    <a:pt x="121" y="0"/>
                    <a:pt x="122" y="0"/>
                  </a:cubicBezTo>
                  <a:cubicBezTo>
                    <a:pt x="122" y="0"/>
                    <a:pt x="122" y="0"/>
                    <a:pt x="123" y="0"/>
                  </a:cubicBezTo>
                  <a:cubicBezTo>
                    <a:pt x="123" y="0"/>
                    <a:pt x="123" y="1"/>
                    <a:pt x="124" y="1"/>
                  </a:cubicBezTo>
                  <a:cubicBezTo>
                    <a:pt x="124" y="1"/>
                    <a:pt x="124" y="1"/>
                    <a:pt x="125" y="1"/>
                  </a:cubicBezTo>
                  <a:cubicBezTo>
                    <a:pt x="125" y="2"/>
                    <a:pt x="125" y="2"/>
                    <a:pt x="126" y="2"/>
                  </a:cubicBezTo>
                  <a:cubicBezTo>
                    <a:pt x="126" y="2"/>
                    <a:pt x="127" y="2"/>
                    <a:pt x="127" y="3"/>
                  </a:cubicBezTo>
                  <a:cubicBezTo>
                    <a:pt x="127" y="3"/>
                    <a:pt x="128" y="3"/>
                    <a:pt x="128" y="4"/>
                  </a:cubicBezTo>
                  <a:cubicBezTo>
                    <a:pt x="128" y="4"/>
                    <a:pt x="129" y="4"/>
                    <a:pt x="129" y="4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31" y="5"/>
                    <a:pt x="131" y="6"/>
                    <a:pt x="131" y="6"/>
                  </a:cubicBezTo>
                  <a:cubicBezTo>
                    <a:pt x="132" y="6"/>
                    <a:pt x="132" y="7"/>
                    <a:pt x="132" y="7"/>
                  </a:cubicBezTo>
                  <a:cubicBezTo>
                    <a:pt x="132" y="7"/>
                    <a:pt x="132" y="7"/>
                    <a:pt x="132" y="7"/>
                  </a:cubicBezTo>
                  <a:cubicBezTo>
                    <a:pt x="132" y="7"/>
                    <a:pt x="132" y="7"/>
                    <a:pt x="132" y="7"/>
                  </a:cubicBezTo>
                  <a:cubicBezTo>
                    <a:pt x="133" y="7"/>
                    <a:pt x="133" y="7"/>
                    <a:pt x="133" y="8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4" y="8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250" y="125"/>
                    <a:pt x="250" y="125"/>
                    <a:pt x="250" y="125"/>
                  </a:cubicBezTo>
                  <a:cubicBezTo>
                    <a:pt x="251" y="133"/>
                    <a:pt x="252" y="141"/>
                    <a:pt x="252" y="149"/>
                  </a:cubicBezTo>
                  <a:cubicBezTo>
                    <a:pt x="252" y="247"/>
                    <a:pt x="172" y="327"/>
                    <a:pt x="74" y="327"/>
                  </a:cubicBezTo>
                  <a:cubicBezTo>
                    <a:pt x="65" y="327"/>
                    <a:pt x="57" y="326"/>
                    <a:pt x="48" y="325"/>
                  </a:cubicBezTo>
                  <a:close/>
                </a:path>
              </a:pathLst>
            </a:custGeom>
            <a:solidFill>
              <a:srgbClr val="1E34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7" name="Freeform 194"/>
            <p:cNvSpPr>
              <a:spLocks noEditPoints="1" noChangeArrowheads="1"/>
            </p:cNvSpPr>
            <p:nvPr/>
          </p:nvSpPr>
          <p:spPr bwMode="auto">
            <a:xfrm>
              <a:off x="450" y="110"/>
              <a:ext cx="648" cy="1332"/>
            </a:xfrm>
            <a:custGeom>
              <a:avLst/>
              <a:gdLst>
                <a:gd name="T0" fmla="*/ 6 w 146"/>
                <a:gd name="T1" fmla="*/ 275 h 301"/>
                <a:gd name="T2" fmla="*/ 19 w 146"/>
                <a:gd name="T3" fmla="*/ 254 h 301"/>
                <a:gd name="T4" fmla="*/ 20 w 146"/>
                <a:gd name="T5" fmla="*/ 91 h 301"/>
                <a:gd name="T6" fmla="*/ 12 w 146"/>
                <a:gd name="T7" fmla="*/ 61 h 301"/>
                <a:gd name="T8" fmla="*/ 1 w 146"/>
                <a:gd name="T9" fmla="*/ 43 h 301"/>
                <a:gd name="T10" fmla="*/ 6 w 146"/>
                <a:gd name="T11" fmla="*/ 17 h 301"/>
                <a:gd name="T12" fmla="*/ 12 w 146"/>
                <a:gd name="T13" fmla="*/ 13 h 301"/>
                <a:gd name="T14" fmla="*/ 19 w 146"/>
                <a:gd name="T15" fmla="*/ 35 h 301"/>
                <a:gd name="T16" fmla="*/ 43 w 146"/>
                <a:gd name="T17" fmla="*/ 28 h 301"/>
                <a:gd name="T18" fmla="*/ 39 w 146"/>
                <a:gd name="T19" fmla="*/ 4 h 301"/>
                <a:gd name="T20" fmla="*/ 53 w 146"/>
                <a:gd name="T21" fmla="*/ 10 h 301"/>
                <a:gd name="T22" fmla="*/ 64 w 146"/>
                <a:gd name="T23" fmla="*/ 28 h 301"/>
                <a:gd name="T24" fmla="*/ 55 w 146"/>
                <a:gd name="T25" fmla="*/ 55 h 301"/>
                <a:gd name="T26" fmla="*/ 46 w 146"/>
                <a:gd name="T27" fmla="*/ 88 h 301"/>
                <a:gd name="T28" fmla="*/ 44 w 146"/>
                <a:gd name="T29" fmla="*/ 254 h 301"/>
                <a:gd name="T30" fmla="*/ 57 w 146"/>
                <a:gd name="T31" fmla="*/ 275 h 301"/>
                <a:gd name="T32" fmla="*/ 31 w 146"/>
                <a:gd name="T33" fmla="*/ 301 h 301"/>
                <a:gd name="T34" fmla="*/ 6 w 146"/>
                <a:gd name="T35" fmla="*/ 275 h 301"/>
                <a:gd name="T36" fmla="*/ 87 w 146"/>
                <a:gd name="T37" fmla="*/ 275 h 301"/>
                <a:gd name="T38" fmla="*/ 99 w 146"/>
                <a:gd name="T39" fmla="*/ 254 h 301"/>
                <a:gd name="T40" fmla="*/ 100 w 146"/>
                <a:gd name="T41" fmla="*/ 91 h 301"/>
                <a:gd name="T42" fmla="*/ 93 w 146"/>
                <a:gd name="T43" fmla="*/ 61 h 301"/>
                <a:gd name="T44" fmla="*/ 82 w 146"/>
                <a:gd name="T45" fmla="*/ 43 h 301"/>
                <a:gd name="T46" fmla="*/ 86 w 146"/>
                <a:gd name="T47" fmla="*/ 17 h 301"/>
                <a:gd name="T48" fmla="*/ 92 w 146"/>
                <a:gd name="T49" fmla="*/ 13 h 301"/>
                <a:gd name="T50" fmla="*/ 100 w 146"/>
                <a:gd name="T51" fmla="*/ 35 h 301"/>
                <a:gd name="T52" fmla="*/ 124 w 146"/>
                <a:gd name="T53" fmla="*/ 28 h 301"/>
                <a:gd name="T54" fmla="*/ 120 w 146"/>
                <a:gd name="T55" fmla="*/ 4 h 301"/>
                <a:gd name="T56" fmla="*/ 133 w 146"/>
                <a:gd name="T57" fmla="*/ 10 h 301"/>
                <a:gd name="T58" fmla="*/ 144 w 146"/>
                <a:gd name="T59" fmla="*/ 28 h 301"/>
                <a:gd name="T60" fmla="*/ 136 w 146"/>
                <a:gd name="T61" fmla="*/ 55 h 301"/>
                <a:gd name="T62" fmla="*/ 126 w 146"/>
                <a:gd name="T63" fmla="*/ 88 h 301"/>
                <a:gd name="T64" fmla="*/ 125 w 146"/>
                <a:gd name="T65" fmla="*/ 254 h 301"/>
                <a:gd name="T66" fmla="*/ 137 w 146"/>
                <a:gd name="T67" fmla="*/ 275 h 301"/>
                <a:gd name="T68" fmla="*/ 112 w 146"/>
                <a:gd name="T69" fmla="*/ 301 h 301"/>
                <a:gd name="T70" fmla="*/ 87 w 146"/>
                <a:gd name="T71" fmla="*/ 275 h 301"/>
                <a:gd name="T72" fmla="*/ 98 w 146"/>
                <a:gd name="T73" fmla="*/ 275 h 301"/>
                <a:gd name="T74" fmla="*/ 101 w 146"/>
                <a:gd name="T75" fmla="*/ 269 h 301"/>
                <a:gd name="T76" fmla="*/ 105 w 146"/>
                <a:gd name="T77" fmla="*/ 263 h 301"/>
                <a:gd name="T78" fmla="*/ 112 w 146"/>
                <a:gd name="T79" fmla="*/ 263 h 301"/>
                <a:gd name="T80" fmla="*/ 119 w 146"/>
                <a:gd name="T81" fmla="*/ 263 h 301"/>
                <a:gd name="T82" fmla="*/ 123 w 146"/>
                <a:gd name="T83" fmla="*/ 269 h 301"/>
                <a:gd name="T84" fmla="*/ 127 w 146"/>
                <a:gd name="T85" fmla="*/ 275 h 301"/>
                <a:gd name="T86" fmla="*/ 123 w 146"/>
                <a:gd name="T87" fmla="*/ 282 h 301"/>
                <a:gd name="T88" fmla="*/ 119 w 146"/>
                <a:gd name="T89" fmla="*/ 288 h 301"/>
                <a:gd name="T90" fmla="*/ 112 w 146"/>
                <a:gd name="T91" fmla="*/ 288 h 301"/>
                <a:gd name="T92" fmla="*/ 105 w 146"/>
                <a:gd name="T93" fmla="*/ 288 h 301"/>
                <a:gd name="T94" fmla="*/ 101 w 146"/>
                <a:gd name="T95" fmla="*/ 282 h 301"/>
                <a:gd name="T96" fmla="*/ 98 w 146"/>
                <a:gd name="T97" fmla="*/ 275 h 301"/>
                <a:gd name="T98" fmla="*/ 17 w 146"/>
                <a:gd name="T99" fmla="*/ 275 h 301"/>
                <a:gd name="T100" fmla="*/ 21 w 146"/>
                <a:gd name="T101" fmla="*/ 269 h 301"/>
                <a:gd name="T102" fmla="*/ 24 w 146"/>
                <a:gd name="T103" fmla="*/ 263 h 301"/>
                <a:gd name="T104" fmla="*/ 31 w 146"/>
                <a:gd name="T105" fmla="*/ 263 h 301"/>
                <a:gd name="T106" fmla="*/ 39 w 146"/>
                <a:gd name="T107" fmla="*/ 263 h 301"/>
                <a:gd name="T108" fmla="*/ 42 w 146"/>
                <a:gd name="T109" fmla="*/ 269 h 301"/>
                <a:gd name="T110" fmla="*/ 46 w 146"/>
                <a:gd name="T111" fmla="*/ 275 h 301"/>
                <a:gd name="T112" fmla="*/ 42 w 146"/>
                <a:gd name="T113" fmla="*/ 282 h 301"/>
                <a:gd name="T114" fmla="*/ 39 w 146"/>
                <a:gd name="T115" fmla="*/ 288 h 301"/>
                <a:gd name="T116" fmla="*/ 31 w 146"/>
                <a:gd name="T117" fmla="*/ 288 h 301"/>
                <a:gd name="T118" fmla="*/ 24 w 146"/>
                <a:gd name="T119" fmla="*/ 288 h 301"/>
                <a:gd name="T120" fmla="*/ 21 w 146"/>
                <a:gd name="T121" fmla="*/ 282 h 301"/>
                <a:gd name="T122" fmla="*/ 17 w 146"/>
                <a:gd name="T123" fmla="*/ 275 h 30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46"/>
                <a:gd name="T187" fmla="*/ 0 h 301"/>
                <a:gd name="T188" fmla="*/ 146 w 146"/>
                <a:gd name="T189" fmla="*/ 301 h 30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46" h="301">
                  <a:moveTo>
                    <a:pt x="6" y="275"/>
                  </a:moveTo>
                  <a:cubicBezTo>
                    <a:pt x="6" y="264"/>
                    <a:pt x="11" y="258"/>
                    <a:pt x="19" y="254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19" y="78"/>
                    <a:pt x="18" y="73"/>
                    <a:pt x="12" y="61"/>
                  </a:cubicBezTo>
                  <a:cubicBezTo>
                    <a:pt x="9" y="55"/>
                    <a:pt x="1" y="50"/>
                    <a:pt x="1" y="43"/>
                  </a:cubicBezTo>
                  <a:cubicBezTo>
                    <a:pt x="0" y="33"/>
                    <a:pt x="1" y="25"/>
                    <a:pt x="6" y="17"/>
                  </a:cubicBezTo>
                  <a:cubicBezTo>
                    <a:pt x="7" y="15"/>
                    <a:pt x="11" y="11"/>
                    <a:pt x="12" y="13"/>
                  </a:cubicBezTo>
                  <a:cubicBezTo>
                    <a:pt x="14" y="22"/>
                    <a:pt x="16" y="33"/>
                    <a:pt x="19" y="35"/>
                  </a:cubicBezTo>
                  <a:cubicBezTo>
                    <a:pt x="25" y="41"/>
                    <a:pt x="42" y="35"/>
                    <a:pt x="43" y="28"/>
                  </a:cubicBezTo>
                  <a:cubicBezTo>
                    <a:pt x="44" y="14"/>
                    <a:pt x="41" y="12"/>
                    <a:pt x="39" y="4"/>
                  </a:cubicBezTo>
                  <a:cubicBezTo>
                    <a:pt x="39" y="0"/>
                    <a:pt x="48" y="6"/>
                    <a:pt x="53" y="10"/>
                  </a:cubicBezTo>
                  <a:cubicBezTo>
                    <a:pt x="58" y="15"/>
                    <a:pt x="63" y="22"/>
                    <a:pt x="64" y="28"/>
                  </a:cubicBezTo>
                  <a:cubicBezTo>
                    <a:pt x="65" y="40"/>
                    <a:pt x="62" y="46"/>
                    <a:pt x="55" y="55"/>
                  </a:cubicBezTo>
                  <a:cubicBezTo>
                    <a:pt x="47" y="65"/>
                    <a:pt x="46" y="75"/>
                    <a:pt x="46" y="88"/>
                  </a:cubicBezTo>
                  <a:cubicBezTo>
                    <a:pt x="44" y="254"/>
                    <a:pt x="44" y="254"/>
                    <a:pt x="44" y="254"/>
                  </a:cubicBezTo>
                  <a:cubicBezTo>
                    <a:pt x="52" y="258"/>
                    <a:pt x="57" y="264"/>
                    <a:pt x="57" y="275"/>
                  </a:cubicBezTo>
                  <a:cubicBezTo>
                    <a:pt x="57" y="287"/>
                    <a:pt x="45" y="301"/>
                    <a:pt x="31" y="301"/>
                  </a:cubicBezTo>
                  <a:cubicBezTo>
                    <a:pt x="17" y="301"/>
                    <a:pt x="6" y="287"/>
                    <a:pt x="6" y="275"/>
                  </a:cubicBezTo>
                  <a:close/>
                  <a:moveTo>
                    <a:pt x="87" y="275"/>
                  </a:moveTo>
                  <a:cubicBezTo>
                    <a:pt x="87" y="264"/>
                    <a:pt x="92" y="258"/>
                    <a:pt x="99" y="254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78"/>
                    <a:pt x="99" y="73"/>
                    <a:pt x="93" y="61"/>
                  </a:cubicBezTo>
                  <a:cubicBezTo>
                    <a:pt x="89" y="55"/>
                    <a:pt x="82" y="50"/>
                    <a:pt x="82" y="43"/>
                  </a:cubicBezTo>
                  <a:cubicBezTo>
                    <a:pt x="81" y="33"/>
                    <a:pt x="82" y="25"/>
                    <a:pt x="86" y="17"/>
                  </a:cubicBezTo>
                  <a:cubicBezTo>
                    <a:pt x="88" y="15"/>
                    <a:pt x="92" y="11"/>
                    <a:pt x="92" y="13"/>
                  </a:cubicBezTo>
                  <a:cubicBezTo>
                    <a:pt x="95" y="22"/>
                    <a:pt x="97" y="33"/>
                    <a:pt x="100" y="35"/>
                  </a:cubicBezTo>
                  <a:cubicBezTo>
                    <a:pt x="106" y="41"/>
                    <a:pt x="123" y="35"/>
                    <a:pt x="124" y="28"/>
                  </a:cubicBezTo>
                  <a:cubicBezTo>
                    <a:pt x="124" y="14"/>
                    <a:pt x="121" y="12"/>
                    <a:pt x="120" y="4"/>
                  </a:cubicBezTo>
                  <a:cubicBezTo>
                    <a:pt x="119" y="0"/>
                    <a:pt x="129" y="6"/>
                    <a:pt x="133" y="10"/>
                  </a:cubicBezTo>
                  <a:cubicBezTo>
                    <a:pt x="139" y="15"/>
                    <a:pt x="143" y="22"/>
                    <a:pt x="144" y="28"/>
                  </a:cubicBezTo>
                  <a:cubicBezTo>
                    <a:pt x="146" y="40"/>
                    <a:pt x="143" y="46"/>
                    <a:pt x="136" y="55"/>
                  </a:cubicBezTo>
                  <a:cubicBezTo>
                    <a:pt x="127" y="65"/>
                    <a:pt x="127" y="75"/>
                    <a:pt x="126" y="88"/>
                  </a:cubicBezTo>
                  <a:cubicBezTo>
                    <a:pt x="125" y="254"/>
                    <a:pt x="125" y="254"/>
                    <a:pt x="125" y="254"/>
                  </a:cubicBezTo>
                  <a:cubicBezTo>
                    <a:pt x="132" y="258"/>
                    <a:pt x="137" y="264"/>
                    <a:pt x="137" y="275"/>
                  </a:cubicBezTo>
                  <a:cubicBezTo>
                    <a:pt x="137" y="287"/>
                    <a:pt x="126" y="301"/>
                    <a:pt x="112" y="301"/>
                  </a:cubicBezTo>
                  <a:cubicBezTo>
                    <a:pt x="98" y="301"/>
                    <a:pt x="87" y="287"/>
                    <a:pt x="87" y="275"/>
                  </a:cubicBezTo>
                  <a:close/>
                  <a:moveTo>
                    <a:pt x="98" y="275"/>
                  </a:moveTo>
                  <a:cubicBezTo>
                    <a:pt x="101" y="269"/>
                    <a:pt x="101" y="269"/>
                    <a:pt x="101" y="269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9" y="263"/>
                    <a:pt x="119" y="263"/>
                    <a:pt x="119" y="263"/>
                  </a:cubicBezTo>
                  <a:cubicBezTo>
                    <a:pt x="123" y="269"/>
                    <a:pt x="123" y="269"/>
                    <a:pt x="123" y="269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3" y="282"/>
                    <a:pt x="123" y="282"/>
                    <a:pt x="123" y="282"/>
                  </a:cubicBezTo>
                  <a:cubicBezTo>
                    <a:pt x="119" y="288"/>
                    <a:pt x="119" y="288"/>
                    <a:pt x="119" y="288"/>
                  </a:cubicBezTo>
                  <a:cubicBezTo>
                    <a:pt x="112" y="288"/>
                    <a:pt x="112" y="288"/>
                    <a:pt x="112" y="288"/>
                  </a:cubicBezTo>
                  <a:cubicBezTo>
                    <a:pt x="105" y="288"/>
                    <a:pt x="105" y="288"/>
                    <a:pt x="105" y="288"/>
                  </a:cubicBezTo>
                  <a:cubicBezTo>
                    <a:pt x="101" y="282"/>
                    <a:pt x="101" y="282"/>
                    <a:pt x="101" y="282"/>
                  </a:cubicBezTo>
                  <a:cubicBezTo>
                    <a:pt x="98" y="275"/>
                    <a:pt x="98" y="275"/>
                    <a:pt x="98" y="275"/>
                  </a:cubicBezTo>
                  <a:close/>
                  <a:moveTo>
                    <a:pt x="17" y="275"/>
                  </a:moveTo>
                  <a:cubicBezTo>
                    <a:pt x="21" y="269"/>
                    <a:pt x="21" y="269"/>
                    <a:pt x="21" y="269"/>
                  </a:cubicBezTo>
                  <a:cubicBezTo>
                    <a:pt x="24" y="263"/>
                    <a:pt x="24" y="263"/>
                    <a:pt x="24" y="263"/>
                  </a:cubicBezTo>
                  <a:cubicBezTo>
                    <a:pt x="31" y="263"/>
                    <a:pt x="31" y="263"/>
                    <a:pt x="31" y="263"/>
                  </a:cubicBezTo>
                  <a:cubicBezTo>
                    <a:pt x="39" y="263"/>
                    <a:pt x="39" y="263"/>
                    <a:pt x="39" y="263"/>
                  </a:cubicBezTo>
                  <a:cubicBezTo>
                    <a:pt x="42" y="269"/>
                    <a:pt x="42" y="269"/>
                    <a:pt x="42" y="269"/>
                  </a:cubicBezTo>
                  <a:cubicBezTo>
                    <a:pt x="46" y="275"/>
                    <a:pt x="46" y="275"/>
                    <a:pt x="46" y="275"/>
                  </a:cubicBezTo>
                  <a:cubicBezTo>
                    <a:pt x="42" y="282"/>
                    <a:pt x="42" y="282"/>
                    <a:pt x="42" y="282"/>
                  </a:cubicBezTo>
                  <a:cubicBezTo>
                    <a:pt x="39" y="288"/>
                    <a:pt x="39" y="288"/>
                    <a:pt x="39" y="288"/>
                  </a:cubicBezTo>
                  <a:cubicBezTo>
                    <a:pt x="31" y="288"/>
                    <a:pt x="31" y="288"/>
                    <a:pt x="31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1" y="282"/>
                    <a:pt x="21" y="282"/>
                    <a:pt x="21" y="282"/>
                  </a:cubicBezTo>
                  <a:cubicBezTo>
                    <a:pt x="17" y="275"/>
                    <a:pt x="17" y="275"/>
                    <a:pt x="17" y="2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回形针 844"/>
          <p:cNvSpPr/>
          <p:nvPr/>
        </p:nvSpPr>
        <p:spPr bwMode="auto">
          <a:xfrm>
            <a:off x="5154613" y="495300"/>
            <a:ext cx="242887" cy="223838"/>
          </a:xfrm>
          <a:custGeom>
            <a:avLst/>
            <a:gdLst>
              <a:gd name="T0" fmla="*/ 195 w 269"/>
              <a:gd name="T1" fmla="*/ 0 h 247"/>
              <a:gd name="T2" fmla="*/ 192 w 269"/>
              <a:gd name="T3" fmla="*/ 0 h 247"/>
              <a:gd name="T4" fmla="*/ 144 w 269"/>
              <a:gd name="T5" fmla="*/ 24 h 247"/>
              <a:gd name="T6" fmla="*/ 21 w 269"/>
              <a:gd name="T7" fmla="*/ 150 h 247"/>
              <a:gd name="T8" fmla="*/ 21 w 269"/>
              <a:gd name="T9" fmla="*/ 230 h 247"/>
              <a:gd name="T10" fmla="*/ 60 w 269"/>
              <a:gd name="T11" fmla="*/ 247 h 247"/>
              <a:gd name="T12" fmla="*/ 99 w 269"/>
              <a:gd name="T13" fmla="*/ 230 h 247"/>
              <a:gd name="T14" fmla="*/ 217 w 269"/>
              <a:gd name="T15" fmla="*/ 111 h 247"/>
              <a:gd name="T16" fmla="*/ 223 w 269"/>
              <a:gd name="T17" fmla="*/ 47 h 247"/>
              <a:gd name="T18" fmla="*/ 197 w 269"/>
              <a:gd name="T19" fmla="*/ 37 h 247"/>
              <a:gd name="T20" fmla="*/ 161 w 269"/>
              <a:gd name="T21" fmla="*/ 53 h 247"/>
              <a:gd name="T22" fmla="*/ 46 w 269"/>
              <a:gd name="T23" fmla="*/ 170 h 247"/>
              <a:gd name="T24" fmla="*/ 46 w 269"/>
              <a:gd name="T25" fmla="*/ 182 h 247"/>
              <a:gd name="T26" fmla="*/ 52 w 269"/>
              <a:gd name="T27" fmla="*/ 184 h 247"/>
              <a:gd name="T28" fmla="*/ 57 w 269"/>
              <a:gd name="T29" fmla="*/ 182 h 247"/>
              <a:gd name="T30" fmla="*/ 172 w 269"/>
              <a:gd name="T31" fmla="*/ 65 h 247"/>
              <a:gd name="T32" fmla="*/ 197 w 269"/>
              <a:gd name="T33" fmla="*/ 53 h 247"/>
              <a:gd name="T34" fmla="*/ 211 w 269"/>
              <a:gd name="T35" fmla="*/ 59 h 247"/>
              <a:gd name="T36" fmla="*/ 205 w 269"/>
              <a:gd name="T37" fmla="*/ 99 h 247"/>
              <a:gd name="T38" fmla="*/ 88 w 269"/>
              <a:gd name="T39" fmla="*/ 219 h 247"/>
              <a:gd name="T40" fmla="*/ 60 w 269"/>
              <a:gd name="T41" fmla="*/ 231 h 247"/>
              <a:gd name="T42" fmla="*/ 32 w 269"/>
              <a:gd name="T43" fmla="*/ 219 h 247"/>
              <a:gd name="T44" fmla="*/ 32 w 269"/>
              <a:gd name="T45" fmla="*/ 162 h 247"/>
              <a:gd name="T46" fmla="*/ 156 w 269"/>
              <a:gd name="T47" fmla="*/ 35 h 247"/>
              <a:gd name="T48" fmla="*/ 193 w 269"/>
              <a:gd name="T49" fmla="*/ 16 h 247"/>
              <a:gd name="T50" fmla="*/ 195 w 269"/>
              <a:gd name="T51" fmla="*/ 16 h 247"/>
              <a:gd name="T52" fmla="*/ 234 w 269"/>
              <a:gd name="T53" fmla="*/ 36 h 247"/>
              <a:gd name="T54" fmla="*/ 253 w 269"/>
              <a:gd name="T55" fmla="*/ 77 h 247"/>
              <a:gd name="T56" fmla="*/ 234 w 269"/>
              <a:gd name="T57" fmla="*/ 116 h 247"/>
              <a:gd name="T58" fmla="*/ 165 w 269"/>
              <a:gd name="T59" fmla="*/ 186 h 247"/>
              <a:gd name="T60" fmla="*/ 165 w 269"/>
              <a:gd name="T61" fmla="*/ 198 h 247"/>
              <a:gd name="T62" fmla="*/ 171 w 269"/>
              <a:gd name="T63" fmla="*/ 200 h 247"/>
              <a:gd name="T64" fmla="*/ 176 w 269"/>
              <a:gd name="T65" fmla="*/ 198 h 247"/>
              <a:gd name="T66" fmla="*/ 244 w 269"/>
              <a:gd name="T67" fmla="*/ 128 h 247"/>
              <a:gd name="T68" fmla="*/ 269 w 269"/>
              <a:gd name="T69" fmla="*/ 78 h 247"/>
              <a:gd name="T70" fmla="*/ 245 w 269"/>
              <a:gd name="T71" fmla="*/ 24 h 247"/>
              <a:gd name="T72" fmla="*/ 195 w 269"/>
              <a:gd name="T73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3" name="色板 845"/>
          <p:cNvSpPr/>
          <p:nvPr/>
        </p:nvSpPr>
        <p:spPr bwMode="auto">
          <a:xfrm>
            <a:off x="5973763" y="495300"/>
            <a:ext cx="242887" cy="196850"/>
          </a:xfrm>
          <a:custGeom>
            <a:avLst/>
            <a:gdLst>
              <a:gd name="T0" fmla="*/ 144 w 288"/>
              <a:gd name="T1" fmla="*/ 0 h 232"/>
              <a:gd name="T2" fmla="*/ 0 w 288"/>
              <a:gd name="T3" fmla="*/ 116 h 232"/>
              <a:gd name="T4" fmla="*/ 33 w 288"/>
              <a:gd name="T5" fmla="*/ 160 h 232"/>
              <a:gd name="T6" fmla="*/ 84 w 288"/>
              <a:gd name="T7" fmla="*/ 154 h 232"/>
              <a:gd name="T8" fmla="*/ 112 w 288"/>
              <a:gd name="T9" fmla="*/ 165 h 232"/>
              <a:gd name="T10" fmla="*/ 144 w 288"/>
              <a:gd name="T11" fmla="*/ 232 h 232"/>
              <a:gd name="T12" fmla="*/ 288 w 288"/>
              <a:gd name="T13" fmla="*/ 116 h 232"/>
              <a:gd name="T14" fmla="*/ 144 w 288"/>
              <a:gd name="T15" fmla="*/ 0 h 232"/>
              <a:gd name="T16" fmla="*/ 60 w 288"/>
              <a:gd name="T17" fmla="*/ 104 h 232"/>
              <a:gd name="T18" fmla="*/ 40 w 288"/>
              <a:gd name="T19" fmla="*/ 84 h 232"/>
              <a:gd name="T20" fmla="*/ 60 w 288"/>
              <a:gd name="T21" fmla="*/ 64 h 232"/>
              <a:gd name="T22" fmla="*/ 80 w 288"/>
              <a:gd name="T23" fmla="*/ 84 h 232"/>
              <a:gd name="T24" fmla="*/ 60 w 288"/>
              <a:gd name="T25" fmla="*/ 104 h 232"/>
              <a:gd name="T26" fmla="*/ 116 w 288"/>
              <a:gd name="T27" fmla="*/ 64 h 232"/>
              <a:gd name="T28" fmla="*/ 96 w 288"/>
              <a:gd name="T29" fmla="*/ 44 h 232"/>
              <a:gd name="T30" fmla="*/ 116 w 288"/>
              <a:gd name="T31" fmla="*/ 24 h 232"/>
              <a:gd name="T32" fmla="*/ 136 w 288"/>
              <a:gd name="T33" fmla="*/ 44 h 232"/>
              <a:gd name="T34" fmla="*/ 116 w 288"/>
              <a:gd name="T35" fmla="*/ 64 h 232"/>
              <a:gd name="T36" fmla="*/ 164 w 288"/>
              <a:gd name="T37" fmla="*/ 216 h 232"/>
              <a:gd name="T38" fmla="*/ 136 w 288"/>
              <a:gd name="T39" fmla="*/ 196 h 232"/>
              <a:gd name="T40" fmla="*/ 164 w 288"/>
              <a:gd name="T41" fmla="*/ 176 h 232"/>
              <a:gd name="T42" fmla="*/ 192 w 288"/>
              <a:gd name="T43" fmla="*/ 196 h 232"/>
              <a:gd name="T44" fmla="*/ 164 w 288"/>
              <a:gd name="T45" fmla="*/ 216 h 232"/>
              <a:gd name="T46" fmla="*/ 172 w 288"/>
              <a:gd name="T47" fmla="*/ 64 h 232"/>
              <a:gd name="T48" fmla="*/ 152 w 288"/>
              <a:gd name="T49" fmla="*/ 44 h 232"/>
              <a:gd name="T50" fmla="*/ 172 w 288"/>
              <a:gd name="T51" fmla="*/ 24 h 232"/>
              <a:gd name="T52" fmla="*/ 192 w 288"/>
              <a:gd name="T53" fmla="*/ 44 h 232"/>
              <a:gd name="T54" fmla="*/ 172 w 288"/>
              <a:gd name="T55" fmla="*/ 64 h 232"/>
              <a:gd name="T56" fmla="*/ 208 w 288"/>
              <a:gd name="T57" fmla="*/ 76 h 232"/>
              <a:gd name="T58" fmla="*/ 228 w 288"/>
              <a:gd name="T59" fmla="*/ 56 h 232"/>
              <a:gd name="T60" fmla="*/ 248 w 288"/>
              <a:gd name="T61" fmla="*/ 76 h 232"/>
              <a:gd name="T62" fmla="*/ 228 w 288"/>
              <a:gd name="T63" fmla="*/ 96 h 232"/>
              <a:gd name="T64" fmla="*/ 208 w 288"/>
              <a:gd name="T65" fmla="*/ 76 h 232"/>
              <a:gd name="T66" fmla="*/ 264 w 288"/>
              <a:gd name="T67" fmla="*/ 132 h 232"/>
              <a:gd name="T68" fmla="*/ 244 w 288"/>
              <a:gd name="T69" fmla="*/ 152 h 232"/>
              <a:gd name="T70" fmla="*/ 224 w 288"/>
              <a:gd name="T71" fmla="*/ 132 h 232"/>
              <a:gd name="T72" fmla="*/ 244 w 288"/>
              <a:gd name="T73" fmla="*/ 112 h 232"/>
              <a:gd name="T74" fmla="*/ 264 w 288"/>
              <a:gd name="T75" fmla="*/ 1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4" name="云1 846"/>
          <p:cNvSpPr/>
          <p:nvPr/>
        </p:nvSpPr>
        <p:spPr bwMode="auto">
          <a:xfrm>
            <a:off x="6794500" y="495300"/>
            <a:ext cx="242888" cy="128588"/>
          </a:xfrm>
          <a:custGeom>
            <a:avLst/>
            <a:gdLst>
              <a:gd name="T0" fmla="*/ 4109878 w 7991396"/>
              <a:gd name="T1" fmla="*/ 0 h 4172540"/>
              <a:gd name="T2" fmla="*/ 5415487 w 7991396"/>
              <a:gd name="T3" fmla="*/ 816050 h 4172540"/>
              <a:gd name="T4" fmla="*/ 6027418 w 7991396"/>
              <a:gd name="T5" fmla="*/ 677951 h 4172540"/>
              <a:gd name="T6" fmla="*/ 7489804 w 7991396"/>
              <a:gd name="T7" fmla="*/ 2140332 h 4172540"/>
              <a:gd name="T8" fmla="*/ 7483396 w 7991396"/>
              <a:gd name="T9" fmla="*/ 2203898 h 4172540"/>
              <a:gd name="T10" fmla="*/ 7991396 w 7991396"/>
              <a:gd name="T11" fmla="*/ 3146665 h 4172540"/>
              <a:gd name="T12" fmla="*/ 7456648 w 7991396"/>
              <a:gd name="T13" fmla="*/ 4106801 h 4172540"/>
              <a:gd name="T14" fmla="*/ 7330940 w 7991396"/>
              <a:gd name="T15" fmla="*/ 4172540 h 4172540"/>
              <a:gd name="T16" fmla="*/ 1079370 w 7991396"/>
              <a:gd name="T17" fmla="*/ 4172540 h 4172540"/>
              <a:gd name="T18" fmla="*/ 1015130 w 7991396"/>
              <a:gd name="T19" fmla="*/ 4169296 h 4172540"/>
              <a:gd name="T20" fmla="*/ 0 w 7991396"/>
              <a:gd name="T21" fmla="*/ 3044397 h 4172540"/>
              <a:gd name="T22" fmla="*/ 1130742 w 7991396"/>
              <a:gd name="T23" fmla="*/ 1913659 h 4172540"/>
              <a:gd name="T24" fmla="*/ 1346871 w 7991396"/>
              <a:gd name="T25" fmla="*/ 1935445 h 4172540"/>
              <a:gd name="T26" fmla="*/ 2261481 w 7991396"/>
              <a:gd name="T27" fmla="*/ 1462386 h 4172540"/>
              <a:gd name="T28" fmla="*/ 2653668 w 7991396"/>
              <a:gd name="T29" fmla="*/ 1536361 h 4172540"/>
              <a:gd name="T30" fmla="*/ 2647492 w 7991396"/>
              <a:gd name="T31" fmla="*/ 1462386 h 4172540"/>
              <a:gd name="T32" fmla="*/ 4109878 w 7991396"/>
              <a:gd name="T33" fmla="*/ 0 h 4172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5" name="电话1 847"/>
          <p:cNvSpPr/>
          <p:nvPr/>
        </p:nvSpPr>
        <p:spPr bwMode="auto">
          <a:xfrm>
            <a:off x="7613650" y="495300"/>
            <a:ext cx="157163" cy="244475"/>
          </a:xfrm>
          <a:custGeom>
            <a:avLst/>
            <a:gdLst>
              <a:gd name="T0" fmla="*/ 608252 w 1978606"/>
              <a:gd name="T1" fmla="*/ 0 h 3092264"/>
              <a:gd name="T2" fmla="*/ 720410 w 1978606"/>
              <a:gd name="T3" fmla="*/ 112000 h 3092264"/>
              <a:gd name="T4" fmla="*/ 877432 w 1978606"/>
              <a:gd name="T5" fmla="*/ 672000 h 3092264"/>
              <a:gd name="T6" fmla="*/ 832568 w 1978606"/>
              <a:gd name="T7" fmla="*/ 828801 h 3092264"/>
              <a:gd name="T8" fmla="*/ 563388 w 1978606"/>
              <a:gd name="T9" fmla="*/ 985601 h 3092264"/>
              <a:gd name="T10" fmla="*/ 1079317 w 1978606"/>
              <a:gd name="T11" fmla="*/ 2172802 h 3092264"/>
              <a:gd name="T12" fmla="*/ 1337349 w 1978606"/>
              <a:gd name="T13" fmla="*/ 2010428 h 3092264"/>
              <a:gd name="T14" fmla="*/ 1505519 w 1978606"/>
              <a:gd name="T15" fmla="*/ 2038402 h 3092264"/>
              <a:gd name="T16" fmla="*/ 1931721 w 1978606"/>
              <a:gd name="T17" fmla="*/ 2464003 h 3092264"/>
              <a:gd name="T18" fmla="*/ 1954153 w 1978606"/>
              <a:gd name="T19" fmla="*/ 2620803 h 3092264"/>
              <a:gd name="T20" fmla="*/ 1707404 w 1978606"/>
              <a:gd name="T21" fmla="*/ 3001603 h 3092264"/>
              <a:gd name="T22" fmla="*/ 1483087 w 1978606"/>
              <a:gd name="T23" fmla="*/ 3046403 h 3092264"/>
              <a:gd name="T24" fmla="*/ 2596 w 1978606"/>
              <a:gd name="T25" fmla="*/ 179200 h 3092264"/>
              <a:gd name="T26" fmla="*/ 159618 w 1978606"/>
              <a:gd name="T27" fmla="*/ 44800 h 3092264"/>
              <a:gd name="T28" fmla="*/ 608252 w 1978606"/>
              <a:gd name="T29" fmla="*/ 0 h 3092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78606" h="3092264">
                <a:moveTo>
                  <a:pt x="608252" y="0"/>
                </a:moveTo>
                <a:cubicBezTo>
                  <a:pt x="675547" y="0"/>
                  <a:pt x="697978" y="44800"/>
                  <a:pt x="720410" y="112000"/>
                </a:cubicBezTo>
                <a:cubicBezTo>
                  <a:pt x="787705" y="291200"/>
                  <a:pt x="832568" y="492800"/>
                  <a:pt x="877432" y="672000"/>
                </a:cubicBezTo>
                <a:cubicBezTo>
                  <a:pt x="899864" y="761601"/>
                  <a:pt x="877432" y="806401"/>
                  <a:pt x="832568" y="828801"/>
                </a:cubicBezTo>
                <a:cubicBezTo>
                  <a:pt x="742842" y="896001"/>
                  <a:pt x="653115" y="940801"/>
                  <a:pt x="563388" y="985601"/>
                </a:cubicBezTo>
                <a:cubicBezTo>
                  <a:pt x="563388" y="1388801"/>
                  <a:pt x="675547" y="1747202"/>
                  <a:pt x="1079317" y="2172802"/>
                </a:cubicBezTo>
                <a:cubicBezTo>
                  <a:pt x="1169044" y="2105602"/>
                  <a:pt x="1270188" y="2055228"/>
                  <a:pt x="1337349" y="2010428"/>
                </a:cubicBezTo>
                <a:cubicBezTo>
                  <a:pt x="1404510" y="1965628"/>
                  <a:pt x="1454947" y="1993602"/>
                  <a:pt x="1505519" y="2038402"/>
                </a:cubicBezTo>
                <a:cubicBezTo>
                  <a:pt x="1640109" y="2172802"/>
                  <a:pt x="1797131" y="2307202"/>
                  <a:pt x="1931721" y="2464003"/>
                </a:cubicBezTo>
                <a:cubicBezTo>
                  <a:pt x="1976584" y="2508803"/>
                  <a:pt x="1999016" y="2576003"/>
                  <a:pt x="1954153" y="2620803"/>
                </a:cubicBezTo>
                <a:cubicBezTo>
                  <a:pt x="1864426" y="2755203"/>
                  <a:pt x="1797131" y="2867203"/>
                  <a:pt x="1707404" y="3001603"/>
                </a:cubicBezTo>
                <a:cubicBezTo>
                  <a:pt x="1640109" y="3113603"/>
                  <a:pt x="1572814" y="3113603"/>
                  <a:pt x="1483087" y="3046403"/>
                </a:cubicBezTo>
                <a:cubicBezTo>
                  <a:pt x="496093" y="2329602"/>
                  <a:pt x="-42267" y="1568002"/>
                  <a:pt x="2596" y="179200"/>
                </a:cubicBezTo>
                <a:cubicBezTo>
                  <a:pt x="2596" y="89600"/>
                  <a:pt x="25028" y="44800"/>
                  <a:pt x="159618" y="44800"/>
                </a:cubicBezTo>
                <a:cubicBezTo>
                  <a:pt x="294208" y="22400"/>
                  <a:pt x="451230" y="0"/>
                  <a:pt x="6082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6" name="笔记本 848"/>
          <p:cNvSpPr/>
          <p:nvPr/>
        </p:nvSpPr>
        <p:spPr bwMode="auto">
          <a:xfrm>
            <a:off x="11301413" y="495300"/>
            <a:ext cx="244475" cy="180975"/>
          </a:xfrm>
          <a:custGeom>
            <a:avLst/>
            <a:gdLst>
              <a:gd name="T0" fmla="*/ 55 w 257"/>
              <a:gd name="T1" fmla="*/ 122 h 191"/>
              <a:gd name="T2" fmla="*/ 30 w 257"/>
              <a:gd name="T3" fmla="*/ 107 h 191"/>
              <a:gd name="T4" fmla="*/ 34 w 257"/>
              <a:gd name="T5" fmla="*/ 5 h 191"/>
              <a:gd name="T6" fmla="*/ 220 w 257"/>
              <a:gd name="T7" fmla="*/ 5 h 191"/>
              <a:gd name="T8" fmla="*/ 224 w 257"/>
              <a:gd name="T9" fmla="*/ 107 h 191"/>
              <a:gd name="T10" fmla="*/ 198 w 257"/>
              <a:gd name="T11" fmla="*/ 122 h 191"/>
              <a:gd name="T12" fmla="*/ 257 w 257"/>
              <a:gd name="T13" fmla="*/ 173 h 191"/>
              <a:gd name="T14" fmla="*/ 9 w 257"/>
              <a:gd name="T15" fmla="*/ 191 h 191"/>
              <a:gd name="T16" fmla="*/ 77 w 257"/>
              <a:gd name="T17" fmla="*/ 125 h 191"/>
              <a:gd name="T18" fmla="*/ 77 w 257"/>
              <a:gd name="T19" fmla="*/ 122 h 191"/>
              <a:gd name="T20" fmla="*/ 45 w 257"/>
              <a:gd name="T21" fmla="*/ 15 h 191"/>
              <a:gd name="T22" fmla="*/ 45 w 257"/>
              <a:gd name="T23" fmla="*/ 15 h 191"/>
              <a:gd name="T24" fmla="*/ 45 w 257"/>
              <a:gd name="T25" fmla="*/ 107 h 191"/>
              <a:gd name="T26" fmla="*/ 210 w 257"/>
              <a:gd name="T27" fmla="*/ 107 h 191"/>
              <a:gd name="T28" fmla="*/ 209 w 257"/>
              <a:gd name="T29" fmla="*/ 15 h 191"/>
              <a:gd name="T30" fmla="*/ 34 w 257"/>
              <a:gd name="T31" fmla="*/ 163 h 191"/>
              <a:gd name="T32" fmla="*/ 39 w 257"/>
              <a:gd name="T33" fmla="*/ 155 h 191"/>
              <a:gd name="T34" fmla="*/ 75 w 257"/>
              <a:gd name="T35" fmla="*/ 141 h 191"/>
              <a:gd name="T36" fmla="*/ 192 w 257"/>
              <a:gd name="T37" fmla="*/ 135 h 191"/>
              <a:gd name="T38" fmla="*/ 209 w 257"/>
              <a:gd name="T39" fmla="*/ 135 h 191"/>
              <a:gd name="T40" fmla="*/ 173 w 257"/>
              <a:gd name="T41" fmla="*/ 141 h 191"/>
              <a:gd name="T42" fmla="*/ 171 w 257"/>
              <a:gd name="T43" fmla="*/ 135 h 191"/>
              <a:gd name="T44" fmla="*/ 167 w 257"/>
              <a:gd name="T45" fmla="*/ 141 h 191"/>
              <a:gd name="T46" fmla="*/ 127 w 257"/>
              <a:gd name="T47" fmla="*/ 135 h 191"/>
              <a:gd name="T48" fmla="*/ 144 w 257"/>
              <a:gd name="T49" fmla="*/ 135 h 191"/>
              <a:gd name="T50" fmla="*/ 104 w 257"/>
              <a:gd name="T51" fmla="*/ 141 h 191"/>
              <a:gd name="T52" fmla="*/ 105 w 257"/>
              <a:gd name="T53" fmla="*/ 135 h 191"/>
              <a:gd name="T54" fmla="*/ 99 w 257"/>
              <a:gd name="T55" fmla="*/ 141 h 191"/>
              <a:gd name="T56" fmla="*/ 187 w 257"/>
              <a:gd name="T57" fmla="*/ 144 h 191"/>
              <a:gd name="T58" fmla="*/ 215 w 257"/>
              <a:gd name="T59" fmla="*/ 144 h 191"/>
              <a:gd name="T60" fmla="*/ 165 w 257"/>
              <a:gd name="T61" fmla="*/ 151 h 191"/>
              <a:gd name="T62" fmla="*/ 163 w 257"/>
              <a:gd name="T63" fmla="*/ 144 h 191"/>
              <a:gd name="T64" fmla="*/ 159 w 257"/>
              <a:gd name="T65" fmla="*/ 151 h 191"/>
              <a:gd name="T66" fmla="*/ 116 w 257"/>
              <a:gd name="T67" fmla="*/ 144 h 191"/>
              <a:gd name="T68" fmla="*/ 134 w 257"/>
              <a:gd name="T69" fmla="*/ 144 h 191"/>
              <a:gd name="T70" fmla="*/ 91 w 257"/>
              <a:gd name="T71" fmla="*/ 151 h 191"/>
              <a:gd name="T72" fmla="*/ 92 w 257"/>
              <a:gd name="T73" fmla="*/ 144 h 191"/>
              <a:gd name="T74" fmla="*/ 84 w 257"/>
              <a:gd name="T75" fmla="*/ 151 h 191"/>
              <a:gd name="T76" fmla="*/ 45 w 257"/>
              <a:gd name="T77" fmla="*/ 144 h 191"/>
              <a:gd name="T78" fmla="*/ 63 w 257"/>
              <a:gd name="T79" fmla="*/ 144 h 191"/>
              <a:gd name="T80" fmla="*/ 201 w 257"/>
              <a:gd name="T81" fmla="*/ 163 h 191"/>
              <a:gd name="T82" fmla="*/ 197 w 257"/>
              <a:gd name="T83" fmla="*/ 155 h 191"/>
              <a:gd name="T84" fmla="*/ 194 w 257"/>
              <a:gd name="T85" fmla="*/ 163 h 191"/>
              <a:gd name="T86" fmla="*/ 146 w 257"/>
              <a:gd name="T87" fmla="*/ 155 h 191"/>
              <a:gd name="T88" fmla="*/ 165 w 257"/>
              <a:gd name="T89" fmla="*/ 155 h 191"/>
              <a:gd name="T90" fmla="*/ 120 w 257"/>
              <a:gd name="T91" fmla="*/ 163 h 191"/>
              <a:gd name="T92" fmla="*/ 121 w 257"/>
              <a:gd name="T93" fmla="*/ 155 h 191"/>
              <a:gd name="T94" fmla="*/ 114 w 257"/>
              <a:gd name="T95" fmla="*/ 163 h 191"/>
              <a:gd name="T96" fmla="*/ 70 w 257"/>
              <a:gd name="T97" fmla="*/ 155 h 191"/>
              <a:gd name="T98" fmla="*/ 90 w 257"/>
              <a:gd name="T99" fmla="*/ 155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0967" name="搜索1 849"/>
          <p:cNvSpPr/>
          <p:nvPr/>
        </p:nvSpPr>
        <p:spPr bwMode="auto">
          <a:xfrm>
            <a:off x="1233488" y="495300"/>
            <a:ext cx="238125" cy="244475"/>
          </a:xfrm>
          <a:custGeom>
            <a:avLst/>
            <a:gdLst>
              <a:gd name="T0" fmla="*/ 150612 w 405200"/>
              <a:gd name="T1" fmla="*/ 52389 h 413075"/>
              <a:gd name="T2" fmla="*/ 52389 w 405200"/>
              <a:gd name="T3" fmla="*/ 150612 h 413075"/>
              <a:gd name="T4" fmla="*/ 150612 w 405200"/>
              <a:gd name="T5" fmla="*/ 248836 h 413075"/>
              <a:gd name="T6" fmla="*/ 248836 w 405200"/>
              <a:gd name="T7" fmla="*/ 150612 h 413075"/>
              <a:gd name="T8" fmla="*/ 150612 w 405200"/>
              <a:gd name="T9" fmla="*/ 52389 h 413075"/>
              <a:gd name="T10" fmla="*/ 150612 w 405200"/>
              <a:gd name="T11" fmla="*/ 0 h 413075"/>
              <a:gd name="T12" fmla="*/ 301225 w 405200"/>
              <a:gd name="T13" fmla="*/ 150612 h 413075"/>
              <a:gd name="T14" fmla="*/ 276789 w 405200"/>
              <a:gd name="T15" fmla="*/ 232452 h 413075"/>
              <a:gd name="T16" fmla="*/ 279486 w 405200"/>
              <a:gd name="T17" fmla="*/ 234307 h 413075"/>
              <a:gd name="T18" fmla="*/ 395404 w 405200"/>
              <a:gd name="T19" fmla="*/ 354065 h 413075"/>
              <a:gd name="T20" fmla="*/ 394603 w 405200"/>
              <a:gd name="T21" fmla="*/ 403280 h 413075"/>
              <a:gd name="T22" fmla="*/ 345389 w 405200"/>
              <a:gd name="T23" fmla="*/ 402478 h 413075"/>
              <a:gd name="T24" fmla="*/ 229470 w 405200"/>
              <a:gd name="T25" fmla="*/ 282720 h 413075"/>
              <a:gd name="T26" fmla="*/ 227420 w 405200"/>
              <a:gd name="T27" fmla="*/ 279520 h 413075"/>
              <a:gd name="T28" fmla="*/ 150612 w 405200"/>
              <a:gd name="T29" fmla="*/ 301225 h 413075"/>
              <a:gd name="T30" fmla="*/ 0 w 405200"/>
              <a:gd name="T31" fmla="*/ 150612 h 413075"/>
              <a:gd name="T32" fmla="*/ 150612 w 405200"/>
              <a:gd name="T33" fmla="*/ 0 h 41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8" name="搜索2 850"/>
          <p:cNvSpPr/>
          <p:nvPr/>
        </p:nvSpPr>
        <p:spPr bwMode="auto">
          <a:xfrm>
            <a:off x="466725" y="495300"/>
            <a:ext cx="190500" cy="244475"/>
          </a:xfrm>
          <a:custGeom>
            <a:avLst/>
            <a:gdLst>
              <a:gd name="T0" fmla="*/ 319502 w 926557"/>
              <a:gd name="T1" fmla="*/ 42976 h 1124410"/>
              <a:gd name="T2" fmla="*/ 44763 w 926557"/>
              <a:gd name="T3" fmla="*/ 306750 h 1124410"/>
              <a:gd name="T4" fmla="*/ 319502 w 926557"/>
              <a:gd name="T5" fmla="*/ 570525 h 1124410"/>
              <a:gd name="T6" fmla="*/ 594242 w 926557"/>
              <a:gd name="T7" fmla="*/ 306750 h 1124410"/>
              <a:gd name="T8" fmla="*/ 319502 w 926557"/>
              <a:gd name="T9" fmla="*/ 42976 h 1124410"/>
              <a:gd name="T10" fmla="*/ 319502 w 926557"/>
              <a:gd name="T11" fmla="*/ 0 h 1124410"/>
              <a:gd name="T12" fmla="*/ 639005 w 926557"/>
              <a:gd name="T13" fmla="*/ 306750 h 1124410"/>
              <a:gd name="T14" fmla="*/ 515156 w 926557"/>
              <a:gd name="T15" fmla="*/ 548896 h 1124410"/>
              <a:gd name="T16" fmla="*/ 582115 w 926557"/>
              <a:gd name="T17" fmla="*/ 648710 h 1124410"/>
              <a:gd name="T18" fmla="*/ 602593 w 926557"/>
              <a:gd name="T19" fmla="*/ 634624 h 1124410"/>
              <a:gd name="T20" fmla="*/ 924472 w 926557"/>
              <a:gd name="T21" fmla="*/ 1076071 h 1124410"/>
              <a:gd name="T22" fmla="*/ 856539 w 926557"/>
              <a:gd name="T23" fmla="*/ 1123792 h 1124410"/>
              <a:gd name="T24" fmla="*/ 527916 w 926557"/>
              <a:gd name="T25" fmla="*/ 685990 h 1124410"/>
              <a:gd name="T26" fmla="*/ 547442 w 926557"/>
              <a:gd name="T27" fmla="*/ 672559 h 1124410"/>
              <a:gd name="T28" fmla="*/ 479840 w 926557"/>
              <a:gd name="T29" fmla="*/ 571786 h 1124410"/>
              <a:gd name="T30" fmla="*/ 319502 w 926557"/>
              <a:gd name="T31" fmla="*/ 613501 h 1124410"/>
              <a:gd name="T32" fmla="*/ 0 w 926557"/>
              <a:gd name="T33" fmla="*/ 306750 h 1124410"/>
              <a:gd name="T34" fmla="*/ 319502 w 926557"/>
              <a:gd name="T35" fmla="*/ 0 h 1124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26557" h="1124410">
                <a:moveTo>
                  <a:pt x="319502" y="42976"/>
                </a:moveTo>
                <a:cubicBezTo>
                  <a:pt x="167768" y="42976"/>
                  <a:pt x="44763" y="161072"/>
                  <a:pt x="44763" y="306750"/>
                </a:cubicBezTo>
                <a:cubicBezTo>
                  <a:pt x="44763" y="452429"/>
                  <a:pt x="167768" y="570525"/>
                  <a:pt x="319502" y="570525"/>
                </a:cubicBezTo>
                <a:cubicBezTo>
                  <a:pt x="471237" y="570525"/>
                  <a:pt x="594242" y="452429"/>
                  <a:pt x="594242" y="306750"/>
                </a:cubicBezTo>
                <a:cubicBezTo>
                  <a:pt x="594242" y="161072"/>
                  <a:pt x="471237" y="42976"/>
                  <a:pt x="319502" y="42976"/>
                </a:cubicBezTo>
                <a:close/>
                <a:moveTo>
                  <a:pt x="319502" y="0"/>
                </a:moveTo>
                <a:cubicBezTo>
                  <a:pt x="495959" y="0"/>
                  <a:pt x="639005" y="137337"/>
                  <a:pt x="639005" y="306750"/>
                </a:cubicBezTo>
                <a:cubicBezTo>
                  <a:pt x="639005" y="405310"/>
                  <a:pt x="590590" y="493013"/>
                  <a:pt x="515156" y="548896"/>
                </a:cubicBezTo>
                <a:lnTo>
                  <a:pt x="582115" y="648710"/>
                </a:lnTo>
                <a:lnTo>
                  <a:pt x="602593" y="634624"/>
                </a:lnTo>
                <a:cubicBezTo>
                  <a:pt x="861748" y="850694"/>
                  <a:pt x="940987" y="1016410"/>
                  <a:pt x="924472" y="1076071"/>
                </a:cubicBezTo>
                <a:cubicBezTo>
                  <a:pt x="918911" y="1116496"/>
                  <a:pt x="880404" y="1127298"/>
                  <a:pt x="856539" y="1123792"/>
                </a:cubicBezTo>
                <a:cubicBezTo>
                  <a:pt x="699114" y="1087767"/>
                  <a:pt x="580304" y="803802"/>
                  <a:pt x="527916" y="685990"/>
                </a:cubicBezTo>
                <a:lnTo>
                  <a:pt x="547442" y="672559"/>
                </a:lnTo>
                <a:lnTo>
                  <a:pt x="479840" y="571786"/>
                </a:lnTo>
                <a:cubicBezTo>
                  <a:pt x="432836" y="598404"/>
                  <a:pt x="378006" y="613501"/>
                  <a:pt x="319502" y="613501"/>
                </a:cubicBezTo>
                <a:cubicBezTo>
                  <a:pt x="143046" y="613501"/>
                  <a:pt x="0" y="476164"/>
                  <a:pt x="0" y="306750"/>
                </a:cubicBezTo>
                <a:cubicBezTo>
                  <a:pt x="0" y="137337"/>
                  <a:pt x="143046" y="0"/>
                  <a:pt x="3195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9" name="缩小镜 851"/>
          <p:cNvSpPr/>
          <p:nvPr/>
        </p:nvSpPr>
        <p:spPr bwMode="auto">
          <a:xfrm>
            <a:off x="2047875" y="495300"/>
            <a:ext cx="192088" cy="244475"/>
          </a:xfrm>
          <a:custGeom>
            <a:avLst/>
            <a:gdLst>
              <a:gd name="T0" fmla="*/ 823225 w 4248472"/>
              <a:gd name="T1" fmla="*/ 1360876 h 5370000"/>
              <a:gd name="T2" fmla="*/ 2093273 w 4248472"/>
              <a:gd name="T3" fmla="*/ 1360876 h 5370000"/>
              <a:gd name="T4" fmla="*/ 2093273 w 4248472"/>
              <a:gd name="T5" fmla="*/ 1555622 h 5370000"/>
              <a:gd name="T6" fmla="*/ 823225 w 4248472"/>
              <a:gd name="T7" fmla="*/ 1555622 h 5370000"/>
              <a:gd name="T8" fmla="*/ 823225 w 4248472"/>
              <a:gd name="T9" fmla="*/ 1360876 h 5370000"/>
              <a:gd name="T10" fmla="*/ 1464990 w 4248472"/>
              <a:gd name="T11" fmla="*/ 205245 h 5370000"/>
              <a:gd name="T12" fmla="*/ 205246 w 4248472"/>
              <a:gd name="T13" fmla="*/ 1464989 h 5370000"/>
              <a:gd name="T14" fmla="*/ 1464990 w 4248472"/>
              <a:gd name="T15" fmla="*/ 2724733 h 5370000"/>
              <a:gd name="T16" fmla="*/ 2724734 w 4248472"/>
              <a:gd name="T17" fmla="*/ 1464989 h 5370000"/>
              <a:gd name="T18" fmla="*/ 1464990 w 4248472"/>
              <a:gd name="T19" fmla="*/ 205245 h 5370000"/>
              <a:gd name="T20" fmla="*/ 1464990 w 4248472"/>
              <a:gd name="T21" fmla="*/ 0 h 5370000"/>
              <a:gd name="T22" fmla="*/ 2929979 w 4248472"/>
              <a:gd name="T23" fmla="*/ 1464989 h 5370000"/>
              <a:gd name="T24" fmla="*/ 2362105 w 4248472"/>
              <a:gd name="T25" fmla="*/ 2621436 h 5370000"/>
              <a:gd name="T26" fmla="*/ 2669127 w 4248472"/>
              <a:gd name="T27" fmla="*/ 3098131 h 5370000"/>
              <a:gd name="T28" fmla="*/ 2763023 w 4248472"/>
              <a:gd name="T29" fmla="*/ 3030859 h 5370000"/>
              <a:gd name="T30" fmla="*/ 4238912 w 4248472"/>
              <a:gd name="T31" fmla="*/ 5139139 h 5370000"/>
              <a:gd name="T32" fmla="*/ 3927424 w 4248472"/>
              <a:gd name="T33" fmla="*/ 5367046 h 5370000"/>
              <a:gd name="T34" fmla="*/ 2420611 w 4248472"/>
              <a:gd name="T35" fmla="*/ 3276178 h 5370000"/>
              <a:gd name="T36" fmla="*/ 2510146 w 4248472"/>
              <a:gd name="T37" fmla="*/ 3212031 h 5370000"/>
              <a:gd name="T38" fmla="*/ 2200174 w 4248472"/>
              <a:gd name="T39" fmla="*/ 2730756 h 5370000"/>
              <a:gd name="T40" fmla="*/ 1464990 w 4248472"/>
              <a:gd name="T41" fmla="*/ 2929979 h 5370000"/>
              <a:gd name="T42" fmla="*/ 0 w 4248472"/>
              <a:gd name="T43" fmla="*/ 1464989 h 5370000"/>
              <a:gd name="T44" fmla="*/ 1464990 w 4248472"/>
              <a:gd name="T45" fmla="*/ 0 h 537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48472" h="5370000">
                <a:moveTo>
                  <a:pt x="823225" y="1360876"/>
                </a:moveTo>
                <a:lnTo>
                  <a:pt x="2093273" y="1360876"/>
                </a:lnTo>
                <a:lnTo>
                  <a:pt x="2093273" y="1555622"/>
                </a:lnTo>
                <a:lnTo>
                  <a:pt x="823225" y="1555622"/>
                </a:lnTo>
                <a:lnTo>
                  <a:pt x="823225" y="1360876"/>
                </a:lnTo>
                <a:close/>
                <a:moveTo>
                  <a:pt x="1464990" y="205245"/>
                </a:moveTo>
                <a:cubicBezTo>
                  <a:pt x="769253" y="205245"/>
                  <a:pt x="205246" y="769252"/>
                  <a:pt x="205246" y="1464989"/>
                </a:cubicBezTo>
                <a:cubicBezTo>
                  <a:pt x="205246" y="2160726"/>
                  <a:pt x="769253" y="2724733"/>
                  <a:pt x="1464990" y="2724733"/>
                </a:cubicBezTo>
                <a:cubicBezTo>
                  <a:pt x="2160727" y="2724733"/>
                  <a:pt x="2724734" y="2160726"/>
                  <a:pt x="2724734" y="1464989"/>
                </a:cubicBezTo>
                <a:cubicBezTo>
                  <a:pt x="2724734" y="769252"/>
                  <a:pt x="2160727" y="205245"/>
                  <a:pt x="1464990" y="205245"/>
                </a:cubicBezTo>
                <a:close/>
                <a:moveTo>
                  <a:pt x="1464990" y="0"/>
                </a:moveTo>
                <a:cubicBezTo>
                  <a:pt x="2274081" y="0"/>
                  <a:pt x="2929979" y="655898"/>
                  <a:pt x="2929979" y="1464989"/>
                </a:cubicBezTo>
                <a:cubicBezTo>
                  <a:pt x="2929979" y="1935694"/>
                  <a:pt x="2707987" y="2354549"/>
                  <a:pt x="2362105" y="2621436"/>
                </a:cubicBezTo>
                <a:lnTo>
                  <a:pt x="2669127" y="3098131"/>
                </a:lnTo>
                <a:lnTo>
                  <a:pt x="2763023" y="3030859"/>
                </a:lnTo>
                <a:cubicBezTo>
                  <a:pt x="3951308" y="4062777"/>
                  <a:pt x="4314636" y="4854210"/>
                  <a:pt x="4238912" y="5139139"/>
                </a:cubicBezTo>
                <a:cubicBezTo>
                  <a:pt x="4213411" y="5332201"/>
                  <a:pt x="4036848" y="5383792"/>
                  <a:pt x="3927424" y="5367046"/>
                </a:cubicBezTo>
                <a:cubicBezTo>
                  <a:pt x="3205592" y="5194999"/>
                  <a:pt x="2660824" y="3838826"/>
                  <a:pt x="2420611" y="3276178"/>
                </a:cubicBezTo>
                <a:lnTo>
                  <a:pt x="2510146" y="3212031"/>
                </a:lnTo>
                <a:lnTo>
                  <a:pt x="2200174" y="2730756"/>
                </a:lnTo>
                <a:cubicBezTo>
                  <a:pt x="1984650" y="2857881"/>
                  <a:pt x="1733240" y="2929979"/>
                  <a:pt x="1464990" y="2929979"/>
                </a:cubicBezTo>
                <a:cubicBezTo>
                  <a:pt x="655898" y="2929979"/>
                  <a:pt x="0" y="2274081"/>
                  <a:pt x="0" y="1464989"/>
                </a:cubicBezTo>
                <a:cubicBezTo>
                  <a:pt x="0" y="655898"/>
                  <a:pt x="655898" y="0"/>
                  <a:pt x="14649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0" name="放大镜 852"/>
          <p:cNvSpPr/>
          <p:nvPr/>
        </p:nvSpPr>
        <p:spPr bwMode="auto">
          <a:xfrm>
            <a:off x="2816225" y="495300"/>
            <a:ext cx="193675" cy="244475"/>
          </a:xfrm>
          <a:custGeom>
            <a:avLst/>
            <a:gdLst>
              <a:gd name="T0" fmla="*/ 1005872 w 3132350"/>
              <a:gd name="T1" fmla="*/ 679617 h 3959240"/>
              <a:gd name="T2" fmla="*/ 1142879 w 3132350"/>
              <a:gd name="T3" fmla="*/ 679617 h 3959240"/>
              <a:gd name="T4" fmla="*/ 1142879 w 3132350"/>
              <a:gd name="T5" fmla="*/ 1011617 h 3959240"/>
              <a:gd name="T6" fmla="*/ 1474879 w 3132350"/>
              <a:gd name="T7" fmla="*/ 1011617 h 3959240"/>
              <a:gd name="T8" fmla="*/ 1474879 w 3132350"/>
              <a:gd name="T9" fmla="*/ 1148624 h 3959240"/>
              <a:gd name="T10" fmla="*/ 1142879 w 3132350"/>
              <a:gd name="T11" fmla="*/ 1148624 h 3959240"/>
              <a:gd name="T12" fmla="*/ 1142879 w 3132350"/>
              <a:gd name="T13" fmla="*/ 1480624 h 3959240"/>
              <a:gd name="T14" fmla="*/ 1005872 w 3132350"/>
              <a:gd name="T15" fmla="*/ 1480624 h 3959240"/>
              <a:gd name="T16" fmla="*/ 1005872 w 3132350"/>
              <a:gd name="T17" fmla="*/ 1148624 h 3959240"/>
              <a:gd name="T18" fmla="*/ 673872 w 3132350"/>
              <a:gd name="T19" fmla="*/ 1148624 h 3959240"/>
              <a:gd name="T20" fmla="*/ 673872 w 3132350"/>
              <a:gd name="T21" fmla="*/ 1011617 h 3959240"/>
              <a:gd name="T22" fmla="*/ 1005872 w 3132350"/>
              <a:gd name="T23" fmla="*/ 1011617 h 3959240"/>
              <a:gd name="T24" fmla="*/ 1005872 w 3132350"/>
              <a:gd name="T25" fmla="*/ 679617 h 3959240"/>
              <a:gd name="T26" fmla="*/ 1080120 w 3132350"/>
              <a:gd name="T27" fmla="*/ 151325 h 3959240"/>
              <a:gd name="T28" fmla="*/ 151325 w 3132350"/>
              <a:gd name="T29" fmla="*/ 1080120 h 3959240"/>
              <a:gd name="T30" fmla="*/ 1080120 w 3132350"/>
              <a:gd name="T31" fmla="*/ 2008915 h 3959240"/>
              <a:gd name="T32" fmla="*/ 2008915 w 3132350"/>
              <a:gd name="T33" fmla="*/ 1080120 h 3959240"/>
              <a:gd name="T34" fmla="*/ 1080120 w 3132350"/>
              <a:gd name="T35" fmla="*/ 151325 h 3959240"/>
              <a:gd name="T36" fmla="*/ 1080120 w 3132350"/>
              <a:gd name="T37" fmla="*/ 0 h 3959240"/>
              <a:gd name="T38" fmla="*/ 2160240 w 3132350"/>
              <a:gd name="T39" fmla="*/ 1080120 h 3959240"/>
              <a:gd name="T40" fmla="*/ 1741553 w 3132350"/>
              <a:gd name="T41" fmla="*/ 1932755 h 3959240"/>
              <a:gd name="T42" fmla="*/ 1967917 w 3132350"/>
              <a:gd name="T43" fmla="*/ 2284217 h 3959240"/>
              <a:gd name="T44" fmla="*/ 2037145 w 3132350"/>
              <a:gd name="T45" fmla="*/ 2234618 h 3959240"/>
              <a:gd name="T46" fmla="*/ 3125302 w 3132350"/>
              <a:gd name="T47" fmla="*/ 3789029 h 3959240"/>
              <a:gd name="T48" fmla="*/ 2895645 w 3132350"/>
              <a:gd name="T49" fmla="*/ 3957062 h 3959240"/>
              <a:gd name="T50" fmla="*/ 1784689 w 3132350"/>
              <a:gd name="T51" fmla="*/ 2415489 h 3959240"/>
              <a:gd name="T52" fmla="*/ 1850702 w 3132350"/>
              <a:gd name="T53" fmla="*/ 2368194 h 3959240"/>
              <a:gd name="T54" fmla="*/ 1622163 w 3132350"/>
              <a:gd name="T55" fmla="*/ 2013355 h 3959240"/>
              <a:gd name="T56" fmla="*/ 1080120 w 3132350"/>
              <a:gd name="T57" fmla="*/ 2160240 h 3959240"/>
              <a:gd name="T58" fmla="*/ 0 w 3132350"/>
              <a:gd name="T59" fmla="*/ 1080120 h 3959240"/>
              <a:gd name="T60" fmla="*/ 1080120 w 3132350"/>
              <a:gd name="T61" fmla="*/ 0 h 3959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132350" h="3959240">
                <a:moveTo>
                  <a:pt x="1005872" y="679617"/>
                </a:moveTo>
                <a:lnTo>
                  <a:pt x="1142879" y="679617"/>
                </a:lnTo>
                <a:lnTo>
                  <a:pt x="1142879" y="1011617"/>
                </a:lnTo>
                <a:lnTo>
                  <a:pt x="1474879" y="1011617"/>
                </a:lnTo>
                <a:lnTo>
                  <a:pt x="1474879" y="1148624"/>
                </a:lnTo>
                <a:lnTo>
                  <a:pt x="1142879" y="1148624"/>
                </a:lnTo>
                <a:lnTo>
                  <a:pt x="1142879" y="1480624"/>
                </a:lnTo>
                <a:lnTo>
                  <a:pt x="1005872" y="1480624"/>
                </a:lnTo>
                <a:lnTo>
                  <a:pt x="1005872" y="1148624"/>
                </a:lnTo>
                <a:lnTo>
                  <a:pt x="673872" y="1148624"/>
                </a:lnTo>
                <a:lnTo>
                  <a:pt x="673872" y="1011617"/>
                </a:lnTo>
                <a:lnTo>
                  <a:pt x="1005872" y="1011617"/>
                </a:lnTo>
                <a:lnTo>
                  <a:pt x="1005872" y="679617"/>
                </a:lnTo>
                <a:close/>
                <a:moveTo>
                  <a:pt x="1080120" y="151325"/>
                </a:moveTo>
                <a:cubicBezTo>
                  <a:pt x="567161" y="151325"/>
                  <a:pt x="151325" y="567161"/>
                  <a:pt x="151325" y="1080120"/>
                </a:cubicBezTo>
                <a:cubicBezTo>
                  <a:pt x="151325" y="1593079"/>
                  <a:pt x="567161" y="2008915"/>
                  <a:pt x="1080120" y="2008915"/>
                </a:cubicBezTo>
                <a:cubicBezTo>
                  <a:pt x="1593079" y="2008915"/>
                  <a:pt x="2008915" y="1593079"/>
                  <a:pt x="2008915" y="1080120"/>
                </a:cubicBezTo>
                <a:cubicBezTo>
                  <a:pt x="2008915" y="567161"/>
                  <a:pt x="1593079" y="151325"/>
                  <a:pt x="1080120" y="151325"/>
                </a:cubicBezTo>
                <a:close/>
                <a:moveTo>
                  <a:pt x="1080120" y="0"/>
                </a:moveTo>
                <a:cubicBezTo>
                  <a:pt x="1676654" y="0"/>
                  <a:pt x="2160240" y="483586"/>
                  <a:pt x="2160240" y="1080120"/>
                </a:cubicBezTo>
                <a:cubicBezTo>
                  <a:pt x="2160240" y="1427165"/>
                  <a:pt x="1996568" y="1735982"/>
                  <a:pt x="1741553" y="1932755"/>
                </a:cubicBezTo>
                <a:lnTo>
                  <a:pt x="1967917" y="2284217"/>
                </a:lnTo>
                <a:lnTo>
                  <a:pt x="2037145" y="2234618"/>
                </a:lnTo>
                <a:cubicBezTo>
                  <a:pt x="2913254" y="2995439"/>
                  <a:pt x="3181132" y="3578954"/>
                  <a:pt x="3125302" y="3789029"/>
                </a:cubicBezTo>
                <a:cubicBezTo>
                  <a:pt x="3106500" y="3931371"/>
                  <a:pt x="2976322" y="3969409"/>
                  <a:pt x="2895645" y="3957062"/>
                </a:cubicBezTo>
                <a:cubicBezTo>
                  <a:pt x="2363446" y="3830214"/>
                  <a:pt x="1961795" y="2830323"/>
                  <a:pt x="1784689" y="2415489"/>
                </a:cubicBezTo>
                <a:lnTo>
                  <a:pt x="1850702" y="2368194"/>
                </a:lnTo>
                <a:lnTo>
                  <a:pt x="1622163" y="2013355"/>
                </a:lnTo>
                <a:cubicBezTo>
                  <a:pt x="1463260" y="2107083"/>
                  <a:pt x="1277898" y="2160240"/>
                  <a:pt x="1080120" y="2160240"/>
                </a:cubicBezTo>
                <a:cubicBezTo>
                  <a:pt x="483586" y="2160240"/>
                  <a:pt x="0" y="1676654"/>
                  <a:pt x="0" y="1080120"/>
                </a:cubicBezTo>
                <a:cubicBezTo>
                  <a:pt x="0" y="483586"/>
                  <a:pt x="483586" y="0"/>
                  <a:pt x="10801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1" name="音符1 853"/>
          <p:cNvSpPr/>
          <p:nvPr/>
        </p:nvSpPr>
        <p:spPr bwMode="auto">
          <a:xfrm>
            <a:off x="9875838" y="495300"/>
            <a:ext cx="141287" cy="244475"/>
          </a:xfrm>
          <a:custGeom>
            <a:avLst/>
            <a:gdLst>
              <a:gd name="T0" fmla="*/ 183386 w 285586"/>
              <a:gd name="T1" fmla="*/ 60 h 487727"/>
              <a:gd name="T2" fmla="*/ 191510 w 285586"/>
              <a:gd name="T3" fmla="*/ 10279 h 487727"/>
              <a:gd name="T4" fmla="*/ 188848 w 285586"/>
              <a:gd name="T5" fmla="*/ 33580 h 487727"/>
              <a:gd name="T6" fmla="*/ 188917 w 285586"/>
              <a:gd name="T7" fmla="*/ 34019 h 487727"/>
              <a:gd name="T8" fmla="*/ 271095 w 285586"/>
              <a:gd name="T9" fmla="*/ 268916 h 487727"/>
              <a:gd name="T10" fmla="*/ 186941 w 285586"/>
              <a:gd name="T11" fmla="*/ 100789 h 487727"/>
              <a:gd name="T12" fmla="*/ 181337 w 285586"/>
              <a:gd name="T13" fmla="*/ 99343 h 487727"/>
              <a:gd name="T14" fmla="*/ 148593 w 285586"/>
              <a:gd name="T15" fmla="*/ 386041 h 487727"/>
              <a:gd name="T16" fmla="*/ 145166 w 285586"/>
              <a:gd name="T17" fmla="*/ 392219 h 487727"/>
              <a:gd name="T18" fmla="*/ 145065 w 285586"/>
              <a:gd name="T19" fmla="*/ 392248 h 487727"/>
              <a:gd name="T20" fmla="*/ 145547 w 285586"/>
              <a:gd name="T21" fmla="*/ 393354 h 487727"/>
              <a:gd name="T22" fmla="*/ 103391 w 285586"/>
              <a:gd name="T23" fmla="*/ 472559 h 487727"/>
              <a:gd name="T24" fmla="*/ 6312 w 285586"/>
              <a:gd name="T25" fmla="*/ 465267 h 487727"/>
              <a:gd name="T26" fmla="*/ 43834 w 285586"/>
              <a:gd name="T27" fmla="*/ 375437 h 487727"/>
              <a:gd name="T28" fmla="*/ 124033 w 285586"/>
              <a:gd name="T29" fmla="*/ 367070 h 487727"/>
              <a:gd name="T30" fmla="*/ 131571 w 285586"/>
              <a:gd name="T31" fmla="*/ 372388 h 487727"/>
              <a:gd name="T32" fmla="*/ 173167 w 285586"/>
              <a:gd name="T33" fmla="*/ 8184 h 487727"/>
              <a:gd name="T34" fmla="*/ 183386 w 285586"/>
              <a:gd name="T35" fmla="*/ 60 h 487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5586" h="487727">
                <a:moveTo>
                  <a:pt x="183386" y="60"/>
                </a:moveTo>
                <a:cubicBezTo>
                  <a:pt x="188451" y="639"/>
                  <a:pt x="192088" y="5214"/>
                  <a:pt x="191510" y="10279"/>
                </a:cubicBezTo>
                <a:lnTo>
                  <a:pt x="188848" y="33580"/>
                </a:lnTo>
                <a:lnTo>
                  <a:pt x="188917" y="34019"/>
                </a:lnTo>
                <a:cubicBezTo>
                  <a:pt x="204790" y="87765"/>
                  <a:pt x="326867" y="149815"/>
                  <a:pt x="271095" y="268916"/>
                </a:cubicBezTo>
                <a:cubicBezTo>
                  <a:pt x="276517" y="226861"/>
                  <a:pt x="279711" y="156853"/>
                  <a:pt x="186941" y="100789"/>
                </a:cubicBezTo>
                <a:lnTo>
                  <a:pt x="181337" y="99343"/>
                </a:lnTo>
                <a:lnTo>
                  <a:pt x="148593" y="386041"/>
                </a:lnTo>
                <a:cubicBezTo>
                  <a:pt x="148303" y="388574"/>
                  <a:pt x="147015" y="390749"/>
                  <a:pt x="145166" y="392219"/>
                </a:cubicBezTo>
                <a:lnTo>
                  <a:pt x="145065" y="392248"/>
                </a:lnTo>
                <a:lnTo>
                  <a:pt x="145547" y="393354"/>
                </a:lnTo>
                <a:cubicBezTo>
                  <a:pt x="152841" y="419331"/>
                  <a:pt x="135914" y="452616"/>
                  <a:pt x="103391" y="472559"/>
                </a:cubicBezTo>
                <a:cubicBezTo>
                  <a:pt x="66222" y="495351"/>
                  <a:pt x="22758" y="492087"/>
                  <a:pt x="6312" y="465267"/>
                </a:cubicBezTo>
                <a:cubicBezTo>
                  <a:pt x="-10134" y="438447"/>
                  <a:pt x="6665" y="398229"/>
                  <a:pt x="43834" y="375437"/>
                </a:cubicBezTo>
                <a:cubicBezTo>
                  <a:pt x="71711" y="358342"/>
                  <a:pt x="103129" y="355905"/>
                  <a:pt x="124033" y="367070"/>
                </a:cubicBezTo>
                <a:lnTo>
                  <a:pt x="131571" y="372388"/>
                </a:lnTo>
                <a:lnTo>
                  <a:pt x="173167" y="8184"/>
                </a:lnTo>
                <a:cubicBezTo>
                  <a:pt x="173746" y="3119"/>
                  <a:pt x="178321" y="-518"/>
                  <a:pt x="183386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2" name="音符2 854"/>
          <p:cNvSpPr/>
          <p:nvPr/>
        </p:nvSpPr>
        <p:spPr bwMode="auto">
          <a:xfrm>
            <a:off x="10593388" y="495300"/>
            <a:ext cx="131762" cy="244475"/>
          </a:xfrm>
          <a:custGeom>
            <a:avLst/>
            <a:gdLst>
              <a:gd name="T0" fmla="*/ 177304 w 295357"/>
              <a:gd name="T1" fmla="*/ 24 h 542708"/>
              <a:gd name="T2" fmla="*/ 186412 w 295357"/>
              <a:gd name="T3" fmla="*/ 10835 h 542708"/>
              <a:gd name="T4" fmla="*/ 184551 w 295357"/>
              <a:gd name="T5" fmla="*/ 36577 h 542708"/>
              <a:gd name="T6" fmla="*/ 184643 w 295357"/>
              <a:gd name="T7" fmla="*/ 37055 h 542708"/>
              <a:gd name="T8" fmla="*/ 282314 w 295357"/>
              <a:gd name="T9" fmla="*/ 290947 h 542708"/>
              <a:gd name="T10" fmla="*/ 185344 w 295357"/>
              <a:gd name="T11" fmla="*/ 110527 h 542708"/>
              <a:gd name="T12" fmla="*/ 179298 w 295357"/>
              <a:gd name="T13" fmla="*/ 109227 h 542708"/>
              <a:gd name="T14" fmla="*/ 177376 w 295357"/>
              <a:gd name="T15" fmla="*/ 135804 h 542708"/>
              <a:gd name="T16" fmla="*/ 178593 w 295357"/>
              <a:gd name="T17" fmla="*/ 142124 h 542708"/>
              <a:gd name="T18" fmla="*/ 276264 w 295357"/>
              <a:gd name="T19" fmla="*/ 396015 h 542708"/>
              <a:gd name="T20" fmla="*/ 179294 w 295357"/>
              <a:gd name="T21" fmla="*/ 215596 h 542708"/>
              <a:gd name="T22" fmla="*/ 171724 w 295357"/>
              <a:gd name="T23" fmla="*/ 213968 h 542708"/>
              <a:gd name="T24" fmla="*/ 156397 w 295357"/>
              <a:gd name="T25" fmla="*/ 425949 h 542708"/>
              <a:gd name="T26" fmla="*/ 152997 w 295357"/>
              <a:gd name="T27" fmla="*/ 432914 h 542708"/>
              <a:gd name="T28" fmla="*/ 152890 w 295357"/>
              <a:gd name="T29" fmla="*/ 432951 h 542708"/>
              <a:gd name="T30" fmla="*/ 153452 w 295357"/>
              <a:gd name="T31" fmla="*/ 434141 h 542708"/>
              <a:gd name="T32" fmla="*/ 111759 w 295357"/>
              <a:gd name="T33" fmla="*/ 523344 h 542708"/>
              <a:gd name="T34" fmla="*/ 7758 w 295357"/>
              <a:gd name="T35" fmla="*/ 520321 h 542708"/>
              <a:gd name="T36" fmla="*/ 44054 w 295357"/>
              <a:gd name="T37" fmla="*/ 419682 h 542708"/>
              <a:gd name="T38" fmla="*/ 103571 w 295357"/>
              <a:gd name="T39" fmla="*/ 400350 h 542708"/>
              <a:gd name="T40" fmla="*/ 129365 w 295357"/>
              <a:gd name="T41" fmla="*/ 406365 h 542708"/>
              <a:gd name="T42" fmla="*/ 137640 w 295357"/>
              <a:gd name="T43" fmla="*/ 411821 h 542708"/>
              <a:gd name="T44" fmla="*/ 166732 w 295357"/>
              <a:gd name="T45" fmla="*/ 9476 h 542708"/>
              <a:gd name="T46" fmla="*/ 177304 w 295357"/>
              <a:gd name="T47" fmla="*/ 24 h 542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95357" h="542708">
                <a:moveTo>
                  <a:pt x="177304" y="24"/>
                </a:moveTo>
                <a:cubicBezTo>
                  <a:pt x="182739" y="399"/>
                  <a:pt x="186817" y="5239"/>
                  <a:pt x="186412" y="10835"/>
                </a:cubicBezTo>
                <a:lnTo>
                  <a:pt x="184551" y="36577"/>
                </a:lnTo>
                <a:lnTo>
                  <a:pt x="184643" y="37055"/>
                </a:lnTo>
                <a:cubicBezTo>
                  <a:pt x="203862" y="95297"/>
                  <a:pt x="336870" y="157205"/>
                  <a:pt x="282314" y="290947"/>
                </a:cubicBezTo>
                <a:cubicBezTo>
                  <a:pt x="286335" y="244456"/>
                  <a:pt x="286797" y="167363"/>
                  <a:pt x="185344" y="110527"/>
                </a:cubicBezTo>
                <a:lnTo>
                  <a:pt x="179298" y="109227"/>
                </a:lnTo>
                <a:lnTo>
                  <a:pt x="177376" y="135804"/>
                </a:lnTo>
                <a:lnTo>
                  <a:pt x="178593" y="142124"/>
                </a:lnTo>
                <a:cubicBezTo>
                  <a:pt x="197812" y="200366"/>
                  <a:pt x="330821" y="262274"/>
                  <a:pt x="276264" y="396015"/>
                </a:cubicBezTo>
                <a:cubicBezTo>
                  <a:pt x="280285" y="349525"/>
                  <a:pt x="280747" y="272432"/>
                  <a:pt x="179294" y="215596"/>
                </a:cubicBezTo>
                <a:lnTo>
                  <a:pt x="171724" y="213968"/>
                </a:lnTo>
                <a:lnTo>
                  <a:pt x="156397" y="425949"/>
                </a:lnTo>
                <a:cubicBezTo>
                  <a:pt x="156195" y="428747"/>
                  <a:pt x="154910" y="431203"/>
                  <a:pt x="152997" y="432914"/>
                </a:cubicBezTo>
                <a:lnTo>
                  <a:pt x="152890" y="432951"/>
                </a:lnTo>
                <a:lnTo>
                  <a:pt x="153452" y="434141"/>
                </a:lnTo>
                <a:cubicBezTo>
                  <a:pt x="162337" y="462311"/>
                  <a:pt x="145658" y="499757"/>
                  <a:pt x="111759" y="523344"/>
                </a:cubicBezTo>
                <a:cubicBezTo>
                  <a:pt x="73017" y="550300"/>
                  <a:pt x="26454" y="548947"/>
                  <a:pt x="7758" y="520321"/>
                </a:cubicBezTo>
                <a:cubicBezTo>
                  <a:pt x="-10938" y="491696"/>
                  <a:pt x="5312" y="446638"/>
                  <a:pt x="44054" y="419682"/>
                </a:cubicBezTo>
                <a:cubicBezTo>
                  <a:pt x="63425" y="406204"/>
                  <a:pt x="84751" y="399803"/>
                  <a:pt x="103571" y="400350"/>
                </a:cubicBezTo>
                <a:cubicBezTo>
                  <a:pt x="112981" y="400623"/>
                  <a:pt x="121765" y="402634"/>
                  <a:pt x="129365" y="406365"/>
                </a:cubicBezTo>
                <a:lnTo>
                  <a:pt x="137640" y="411821"/>
                </a:lnTo>
                <a:lnTo>
                  <a:pt x="166732" y="9476"/>
                </a:lnTo>
                <a:cubicBezTo>
                  <a:pt x="167136" y="3881"/>
                  <a:pt x="171870" y="-352"/>
                  <a:pt x="177304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3" name="USB 855"/>
          <p:cNvSpPr/>
          <p:nvPr/>
        </p:nvSpPr>
        <p:spPr bwMode="auto">
          <a:xfrm>
            <a:off x="8347075" y="495300"/>
            <a:ext cx="131763" cy="244475"/>
          </a:xfrm>
          <a:custGeom>
            <a:avLst/>
            <a:gdLst>
              <a:gd name="T0" fmla="*/ 679534 w 1364908"/>
              <a:gd name="T1" fmla="*/ 247 h 2509016"/>
              <a:gd name="T2" fmla="*/ 745819 w 1364908"/>
              <a:gd name="T3" fmla="*/ 58884 h 2509016"/>
              <a:gd name="T4" fmla="*/ 895387 w 1364908"/>
              <a:gd name="T5" fmla="*/ 351220 h 2509016"/>
              <a:gd name="T6" fmla="*/ 857995 w 1364908"/>
              <a:gd name="T7" fmla="*/ 473594 h 2509016"/>
              <a:gd name="T8" fmla="*/ 743104 w 1364908"/>
              <a:gd name="T9" fmla="*/ 473594 h 2509016"/>
              <a:gd name="T10" fmla="*/ 743104 w 1364908"/>
              <a:gd name="T11" fmla="*/ 1468922 h 2509016"/>
              <a:gd name="T12" fmla="*/ 1103732 w 1364908"/>
              <a:gd name="T13" fmla="*/ 1102457 h 2509016"/>
              <a:gd name="T14" fmla="*/ 1103144 w 1364908"/>
              <a:gd name="T15" fmla="*/ 1102457 h 2509016"/>
              <a:gd name="T16" fmla="*/ 1103144 w 1364908"/>
              <a:gd name="T17" fmla="*/ 984086 h 2509016"/>
              <a:gd name="T18" fmla="*/ 1086766 w 1364908"/>
              <a:gd name="T19" fmla="*/ 984086 h 2509016"/>
              <a:gd name="T20" fmla="*/ 1031136 w 1364908"/>
              <a:gd name="T21" fmla="*/ 928456 h 2509016"/>
              <a:gd name="T22" fmla="*/ 1031136 w 1364908"/>
              <a:gd name="T23" fmla="*/ 684885 h 2509016"/>
              <a:gd name="T24" fmla="*/ 1086766 w 1364908"/>
              <a:gd name="T25" fmla="*/ 629255 h 2509016"/>
              <a:gd name="T26" fmla="*/ 1309278 w 1364908"/>
              <a:gd name="T27" fmla="*/ 629255 h 2509016"/>
              <a:gd name="T28" fmla="*/ 1364908 w 1364908"/>
              <a:gd name="T29" fmla="*/ 684885 h 2509016"/>
              <a:gd name="T30" fmla="*/ 1364908 w 1364908"/>
              <a:gd name="T31" fmla="*/ 928456 h 2509016"/>
              <a:gd name="T32" fmla="*/ 1309278 w 1364908"/>
              <a:gd name="T33" fmla="*/ 984086 h 2509016"/>
              <a:gd name="T34" fmla="*/ 1269304 w 1364908"/>
              <a:gd name="T35" fmla="*/ 984086 h 2509016"/>
              <a:gd name="T36" fmla="*/ 1269304 w 1364908"/>
              <a:gd name="T37" fmla="*/ 1092260 h 2509016"/>
              <a:gd name="T38" fmla="*/ 1269304 w 1364908"/>
              <a:gd name="T39" fmla="*/ 1102457 h 2509016"/>
              <a:gd name="T40" fmla="*/ 1267470 w 1364908"/>
              <a:gd name="T41" fmla="*/ 1102457 h 2509016"/>
              <a:gd name="T42" fmla="*/ 743104 w 1364908"/>
              <a:gd name="T43" fmla="*/ 1645582 h 2509016"/>
              <a:gd name="T44" fmla="*/ 743104 w 1364908"/>
              <a:gd name="T45" fmla="*/ 2018972 h 2509016"/>
              <a:gd name="T46" fmla="*/ 915695 w 1364908"/>
              <a:gd name="T47" fmla="*/ 2256988 h 2509016"/>
              <a:gd name="T48" fmla="*/ 663667 w 1364908"/>
              <a:gd name="T49" fmla="*/ 2509016 h 2509016"/>
              <a:gd name="T50" fmla="*/ 411639 w 1364908"/>
              <a:gd name="T51" fmla="*/ 2256988 h 2509016"/>
              <a:gd name="T52" fmla="*/ 572456 w 1364908"/>
              <a:gd name="T53" fmla="*/ 2022627 h 2509016"/>
              <a:gd name="T54" fmla="*/ 572456 w 1364908"/>
              <a:gd name="T55" fmla="*/ 1892711 h 2509016"/>
              <a:gd name="T56" fmla="*/ 77761 w 1364908"/>
              <a:gd name="T57" fmla="*/ 1175820 h 2509016"/>
              <a:gd name="T58" fmla="*/ 0 w 1364908"/>
              <a:gd name="T59" fmla="*/ 1040993 h 2509016"/>
              <a:gd name="T60" fmla="*/ 161682 w 1364908"/>
              <a:gd name="T61" fmla="*/ 879311 h 2509016"/>
              <a:gd name="T62" fmla="*/ 323364 w 1364908"/>
              <a:gd name="T63" fmla="*/ 1040993 h 2509016"/>
              <a:gd name="T64" fmla="*/ 239451 w 1364908"/>
              <a:gd name="T65" fmla="*/ 1179967 h 2509016"/>
              <a:gd name="T66" fmla="*/ 572456 w 1364908"/>
              <a:gd name="T67" fmla="*/ 1738822 h 2509016"/>
              <a:gd name="T68" fmla="*/ 572456 w 1364908"/>
              <a:gd name="T69" fmla="*/ 473594 h 2509016"/>
              <a:gd name="T70" fmla="*/ 507871 w 1364908"/>
              <a:gd name="T71" fmla="*/ 473594 h 2509016"/>
              <a:gd name="T72" fmla="*/ 433088 w 1364908"/>
              <a:gd name="T73" fmla="*/ 361418 h 2509016"/>
              <a:gd name="T74" fmla="*/ 613248 w 1364908"/>
              <a:gd name="T75" fmla="*/ 58884 h 2509016"/>
              <a:gd name="T76" fmla="*/ 679534 w 1364908"/>
              <a:gd name="T77" fmla="*/ 247 h 2509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64908" h="2509016">
                <a:moveTo>
                  <a:pt x="679534" y="247"/>
                </a:moveTo>
                <a:cubicBezTo>
                  <a:pt x="699929" y="-2303"/>
                  <a:pt x="720325" y="14693"/>
                  <a:pt x="745819" y="58884"/>
                </a:cubicBezTo>
                <a:lnTo>
                  <a:pt x="895387" y="351220"/>
                </a:lnTo>
                <a:cubicBezTo>
                  <a:pt x="940710" y="439600"/>
                  <a:pt x="924847" y="476994"/>
                  <a:pt x="857995" y="473594"/>
                </a:cubicBezTo>
                <a:lnTo>
                  <a:pt x="743104" y="473594"/>
                </a:lnTo>
                <a:lnTo>
                  <a:pt x="743104" y="1468922"/>
                </a:lnTo>
                <a:cubicBezTo>
                  <a:pt x="890060" y="1445109"/>
                  <a:pt x="1036130" y="1328371"/>
                  <a:pt x="1103732" y="1102457"/>
                </a:cubicBezTo>
                <a:lnTo>
                  <a:pt x="1103144" y="1102457"/>
                </a:lnTo>
                <a:lnTo>
                  <a:pt x="1103144" y="984086"/>
                </a:lnTo>
                <a:lnTo>
                  <a:pt x="1086766" y="984086"/>
                </a:lnTo>
                <a:cubicBezTo>
                  <a:pt x="1056042" y="984086"/>
                  <a:pt x="1031136" y="959180"/>
                  <a:pt x="1031136" y="928456"/>
                </a:cubicBezTo>
                <a:lnTo>
                  <a:pt x="1031136" y="684885"/>
                </a:lnTo>
                <a:cubicBezTo>
                  <a:pt x="1031136" y="654161"/>
                  <a:pt x="1056042" y="629255"/>
                  <a:pt x="1086766" y="629255"/>
                </a:cubicBezTo>
                <a:lnTo>
                  <a:pt x="1309278" y="629255"/>
                </a:lnTo>
                <a:cubicBezTo>
                  <a:pt x="1340002" y="629255"/>
                  <a:pt x="1364908" y="654161"/>
                  <a:pt x="1364908" y="684885"/>
                </a:cubicBezTo>
                <a:lnTo>
                  <a:pt x="1364908" y="928456"/>
                </a:lnTo>
                <a:cubicBezTo>
                  <a:pt x="1364908" y="959180"/>
                  <a:pt x="1340002" y="984086"/>
                  <a:pt x="1309278" y="984086"/>
                </a:cubicBezTo>
                <a:lnTo>
                  <a:pt x="1269304" y="984086"/>
                </a:lnTo>
                <a:lnTo>
                  <a:pt x="1269304" y="1092260"/>
                </a:lnTo>
                <a:lnTo>
                  <a:pt x="1269304" y="1102457"/>
                </a:lnTo>
                <a:lnTo>
                  <a:pt x="1267470" y="1102457"/>
                </a:lnTo>
                <a:cubicBezTo>
                  <a:pt x="1240490" y="1351685"/>
                  <a:pt x="1043717" y="1576576"/>
                  <a:pt x="743104" y="1645582"/>
                </a:cubicBezTo>
                <a:lnTo>
                  <a:pt x="743104" y="2018972"/>
                </a:lnTo>
                <a:cubicBezTo>
                  <a:pt x="843551" y="2051243"/>
                  <a:pt x="915695" y="2145690"/>
                  <a:pt x="915695" y="2256988"/>
                </a:cubicBezTo>
                <a:cubicBezTo>
                  <a:pt x="915695" y="2396179"/>
                  <a:pt x="802858" y="2509016"/>
                  <a:pt x="663667" y="2509016"/>
                </a:cubicBezTo>
                <a:cubicBezTo>
                  <a:pt x="524476" y="2509016"/>
                  <a:pt x="411639" y="2396179"/>
                  <a:pt x="411639" y="2256988"/>
                </a:cubicBezTo>
                <a:cubicBezTo>
                  <a:pt x="411639" y="2150048"/>
                  <a:pt x="478245" y="2058665"/>
                  <a:pt x="572456" y="2022627"/>
                </a:cubicBezTo>
                <a:lnTo>
                  <a:pt x="572456" y="1892711"/>
                </a:lnTo>
                <a:cubicBezTo>
                  <a:pt x="447428" y="1856743"/>
                  <a:pt x="94846" y="1729564"/>
                  <a:pt x="77761" y="1175820"/>
                </a:cubicBezTo>
                <a:cubicBezTo>
                  <a:pt x="30457" y="1149722"/>
                  <a:pt x="0" y="1098915"/>
                  <a:pt x="0" y="1040993"/>
                </a:cubicBezTo>
                <a:cubicBezTo>
                  <a:pt x="0" y="951698"/>
                  <a:pt x="72387" y="879311"/>
                  <a:pt x="161682" y="879311"/>
                </a:cubicBezTo>
                <a:cubicBezTo>
                  <a:pt x="250977" y="879311"/>
                  <a:pt x="323364" y="951698"/>
                  <a:pt x="323364" y="1040993"/>
                </a:cubicBezTo>
                <a:cubicBezTo>
                  <a:pt x="323364" y="1101607"/>
                  <a:pt x="290009" y="1154430"/>
                  <a:pt x="239451" y="1179967"/>
                </a:cubicBezTo>
                <a:cubicBezTo>
                  <a:pt x="217442" y="1402984"/>
                  <a:pt x="361225" y="1693577"/>
                  <a:pt x="572456" y="1738822"/>
                </a:cubicBezTo>
                <a:lnTo>
                  <a:pt x="572456" y="473594"/>
                </a:lnTo>
                <a:lnTo>
                  <a:pt x="507871" y="473594"/>
                </a:lnTo>
                <a:cubicBezTo>
                  <a:pt x="404760" y="473594"/>
                  <a:pt x="403628" y="412407"/>
                  <a:pt x="433088" y="361418"/>
                </a:cubicBezTo>
                <a:cubicBezTo>
                  <a:pt x="462548" y="310429"/>
                  <a:pt x="553195" y="159729"/>
                  <a:pt x="613248" y="58884"/>
                </a:cubicBezTo>
                <a:cubicBezTo>
                  <a:pt x="638743" y="24891"/>
                  <a:pt x="659138" y="2796"/>
                  <a:pt x="67953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4" name="WIFI1 856"/>
          <p:cNvSpPr/>
          <p:nvPr/>
        </p:nvSpPr>
        <p:spPr bwMode="auto">
          <a:xfrm>
            <a:off x="9055100" y="495300"/>
            <a:ext cx="244475" cy="104775"/>
          </a:xfrm>
          <a:custGeom>
            <a:avLst/>
            <a:gdLst>
              <a:gd name="T0" fmla="*/ 430390 w 520647"/>
              <a:gd name="T1" fmla="*/ 168043 h 220357"/>
              <a:gd name="T2" fmla="*/ 458474 w 520647"/>
              <a:gd name="T3" fmla="*/ 89306 h 220357"/>
              <a:gd name="T4" fmla="*/ 200913 w 520647"/>
              <a:gd name="T5" fmla="*/ 88360 h 220357"/>
              <a:gd name="T6" fmla="*/ 228998 w 520647"/>
              <a:gd name="T7" fmla="*/ 167097 h 220357"/>
              <a:gd name="T8" fmla="*/ 200913 w 520647"/>
              <a:gd name="T9" fmla="*/ 88360 h 220357"/>
              <a:gd name="T10" fmla="*/ 314333 w 520647"/>
              <a:gd name="T11" fmla="*/ 168270 h 220357"/>
              <a:gd name="T12" fmla="*/ 343497 w 520647"/>
              <a:gd name="T13" fmla="*/ 133729 h 220357"/>
              <a:gd name="T14" fmla="*/ 403988 w 520647"/>
              <a:gd name="T15" fmla="*/ 111749 h 220357"/>
              <a:gd name="T16" fmla="*/ 343497 w 520647"/>
              <a:gd name="T17" fmla="*/ 86629 h 220357"/>
              <a:gd name="T18" fmla="*/ 407228 w 520647"/>
              <a:gd name="T19" fmla="*/ 63603 h 220357"/>
              <a:gd name="T20" fmla="*/ 47878 w 520647"/>
              <a:gd name="T21" fmla="*/ 62543 h 220357"/>
              <a:gd name="T22" fmla="*/ 92720 w 520647"/>
              <a:gd name="T23" fmla="*/ 112783 h 220357"/>
              <a:gd name="T24" fmla="*/ 130555 w 520647"/>
              <a:gd name="T25" fmla="*/ 62543 h 220357"/>
              <a:gd name="T26" fmla="*/ 158582 w 520647"/>
              <a:gd name="T27" fmla="*/ 62543 h 220357"/>
              <a:gd name="T28" fmla="*/ 158582 w 520647"/>
              <a:gd name="T29" fmla="*/ 166786 h 220357"/>
              <a:gd name="T30" fmla="*/ 119345 w 520647"/>
              <a:gd name="T31" fmla="*/ 108710 h 220357"/>
              <a:gd name="T32" fmla="*/ 75904 w 520647"/>
              <a:gd name="T33" fmla="*/ 167097 h 220357"/>
              <a:gd name="T34" fmla="*/ 445129 w 520647"/>
              <a:gd name="T35" fmla="*/ 55732 h 220357"/>
              <a:gd name="T36" fmla="*/ 445129 w 520647"/>
              <a:gd name="T37" fmla="*/ 81594 h 220357"/>
              <a:gd name="T38" fmla="*/ 445129 w 520647"/>
              <a:gd name="T39" fmla="*/ 55732 h 220357"/>
              <a:gd name="T40" fmla="*/ 228998 w 520647"/>
              <a:gd name="T41" fmla="*/ 67717 h 220357"/>
              <a:gd name="T42" fmla="*/ 202308 w 520647"/>
              <a:gd name="T43" fmla="*/ 67717 h 220357"/>
              <a:gd name="T44" fmla="*/ 405451 w 520647"/>
              <a:gd name="T45" fmla="*/ 23682 h 220357"/>
              <a:gd name="T46" fmla="*/ 495663 w 520647"/>
              <a:gd name="T47" fmla="*/ 84536 h 220357"/>
              <a:gd name="T48" fmla="*/ 426531 w 520647"/>
              <a:gd name="T49" fmla="*/ 197576 h 220357"/>
              <a:gd name="T50" fmla="*/ 267745 w 520647"/>
              <a:gd name="T51" fmla="*/ 135823 h 220357"/>
              <a:gd name="T52" fmla="*/ 321754 w 520647"/>
              <a:gd name="T53" fmla="*/ 23829 h 220357"/>
              <a:gd name="T54" fmla="*/ 86856 w 520647"/>
              <a:gd name="T55" fmla="*/ 16233 h 220357"/>
              <a:gd name="T56" fmla="*/ 14590 w 520647"/>
              <a:gd name="T57" fmla="*/ 132968 h 220357"/>
              <a:gd name="T58" fmla="*/ 430588 w 520647"/>
              <a:gd name="T59" fmla="*/ 205235 h 220357"/>
              <a:gd name="T60" fmla="*/ 502855 w 520647"/>
              <a:gd name="T61" fmla="*/ 88500 h 220357"/>
              <a:gd name="T62" fmla="*/ 86856 w 520647"/>
              <a:gd name="T63" fmla="*/ 16233 h 220357"/>
              <a:gd name="T64" fmla="*/ 436391 w 520647"/>
              <a:gd name="T65" fmla="*/ 0 h 220357"/>
              <a:gd name="T66" fmla="*/ 520647 w 520647"/>
              <a:gd name="T67" fmla="*/ 136101 h 220357"/>
              <a:gd name="T68" fmla="*/ 84256 w 520647"/>
              <a:gd name="T69" fmla="*/ 220357 h 220357"/>
              <a:gd name="T70" fmla="*/ 0 w 520647"/>
              <a:gd name="T71" fmla="*/ 84256 h 220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0647" h="220357">
                <a:moveTo>
                  <a:pt x="430390" y="89306"/>
                </a:moveTo>
                <a:lnTo>
                  <a:pt x="430390" y="168043"/>
                </a:lnTo>
                <a:lnTo>
                  <a:pt x="458474" y="168043"/>
                </a:lnTo>
                <a:lnTo>
                  <a:pt x="458474" y="89306"/>
                </a:lnTo>
                <a:lnTo>
                  <a:pt x="430390" y="89306"/>
                </a:lnTo>
                <a:close/>
                <a:moveTo>
                  <a:pt x="200913" y="88360"/>
                </a:moveTo>
                <a:lnTo>
                  <a:pt x="228998" y="88360"/>
                </a:lnTo>
                <a:lnTo>
                  <a:pt x="228998" y="167097"/>
                </a:lnTo>
                <a:lnTo>
                  <a:pt x="200913" y="167097"/>
                </a:lnTo>
                <a:lnTo>
                  <a:pt x="200913" y="88360"/>
                </a:lnTo>
                <a:close/>
                <a:moveTo>
                  <a:pt x="314333" y="63603"/>
                </a:moveTo>
                <a:lnTo>
                  <a:pt x="314333" y="168270"/>
                </a:lnTo>
                <a:lnTo>
                  <a:pt x="342417" y="168270"/>
                </a:lnTo>
                <a:lnTo>
                  <a:pt x="343497" y="133729"/>
                </a:lnTo>
                <a:lnTo>
                  <a:pt x="403988" y="133729"/>
                </a:lnTo>
                <a:lnTo>
                  <a:pt x="403988" y="111749"/>
                </a:lnTo>
                <a:lnTo>
                  <a:pt x="343497" y="111749"/>
                </a:lnTo>
                <a:lnTo>
                  <a:pt x="343497" y="86629"/>
                </a:lnTo>
                <a:lnTo>
                  <a:pt x="407228" y="86629"/>
                </a:lnTo>
                <a:lnTo>
                  <a:pt x="407228" y="63603"/>
                </a:lnTo>
                <a:lnTo>
                  <a:pt x="314333" y="63603"/>
                </a:lnTo>
                <a:close/>
                <a:moveTo>
                  <a:pt x="47878" y="62543"/>
                </a:moveTo>
                <a:lnTo>
                  <a:pt x="81509" y="62543"/>
                </a:lnTo>
                <a:lnTo>
                  <a:pt x="92720" y="112783"/>
                </a:lnTo>
                <a:lnTo>
                  <a:pt x="106733" y="62543"/>
                </a:lnTo>
                <a:lnTo>
                  <a:pt x="130555" y="62543"/>
                </a:lnTo>
                <a:lnTo>
                  <a:pt x="144569" y="114141"/>
                </a:lnTo>
                <a:lnTo>
                  <a:pt x="158582" y="62543"/>
                </a:lnTo>
                <a:lnTo>
                  <a:pt x="188009" y="62543"/>
                </a:lnTo>
                <a:lnTo>
                  <a:pt x="158582" y="166786"/>
                </a:lnTo>
                <a:lnTo>
                  <a:pt x="130555" y="167097"/>
                </a:lnTo>
                <a:lnTo>
                  <a:pt x="119345" y="108710"/>
                </a:lnTo>
                <a:lnTo>
                  <a:pt x="108134" y="166786"/>
                </a:lnTo>
                <a:lnTo>
                  <a:pt x="75904" y="167097"/>
                </a:lnTo>
                <a:lnTo>
                  <a:pt x="47878" y="62543"/>
                </a:lnTo>
                <a:close/>
                <a:moveTo>
                  <a:pt x="445129" y="55732"/>
                </a:moveTo>
                <a:cubicBezTo>
                  <a:pt x="437759" y="55732"/>
                  <a:pt x="431784" y="61522"/>
                  <a:pt x="431784" y="68663"/>
                </a:cubicBezTo>
                <a:cubicBezTo>
                  <a:pt x="431784" y="75805"/>
                  <a:pt x="437759" y="81594"/>
                  <a:pt x="445129" y="81594"/>
                </a:cubicBezTo>
                <a:cubicBezTo>
                  <a:pt x="452500" y="81594"/>
                  <a:pt x="458474" y="75805"/>
                  <a:pt x="458474" y="68663"/>
                </a:cubicBezTo>
                <a:cubicBezTo>
                  <a:pt x="458474" y="61522"/>
                  <a:pt x="452500" y="55732"/>
                  <a:pt x="445129" y="55732"/>
                </a:cubicBezTo>
                <a:close/>
                <a:moveTo>
                  <a:pt x="215653" y="54786"/>
                </a:moveTo>
                <a:cubicBezTo>
                  <a:pt x="223023" y="54786"/>
                  <a:pt x="228998" y="60576"/>
                  <a:pt x="228998" y="67717"/>
                </a:cubicBezTo>
                <a:cubicBezTo>
                  <a:pt x="228998" y="74859"/>
                  <a:pt x="223023" y="80648"/>
                  <a:pt x="215653" y="80648"/>
                </a:cubicBezTo>
                <a:cubicBezTo>
                  <a:pt x="208282" y="80648"/>
                  <a:pt x="202308" y="74859"/>
                  <a:pt x="202308" y="67717"/>
                </a:cubicBezTo>
                <a:cubicBezTo>
                  <a:pt x="202308" y="60576"/>
                  <a:pt x="208282" y="54786"/>
                  <a:pt x="215653" y="54786"/>
                </a:cubicBezTo>
                <a:close/>
                <a:moveTo>
                  <a:pt x="405451" y="23682"/>
                </a:moveTo>
                <a:cubicBezTo>
                  <a:pt x="415865" y="23698"/>
                  <a:pt x="425721" y="23742"/>
                  <a:pt x="434092" y="23829"/>
                </a:cubicBezTo>
                <a:cubicBezTo>
                  <a:pt x="467578" y="24178"/>
                  <a:pt x="494583" y="59067"/>
                  <a:pt x="495663" y="84536"/>
                </a:cubicBezTo>
                <a:cubicBezTo>
                  <a:pt x="496743" y="110005"/>
                  <a:pt x="496023" y="118029"/>
                  <a:pt x="495663" y="144196"/>
                </a:cubicBezTo>
                <a:cubicBezTo>
                  <a:pt x="495303" y="170363"/>
                  <a:pt x="463617" y="197576"/>
                  <a:pt x="426531" y="197576"/>
                </a:cubicBezTo>
                <a:lnTo>
                  <a:pt x="233179" y="197576"/>
                </a:lnTo>
                <a:cubicBezTo>
                  <a:pt x="267385" y="175945"/>
                  <a:pt x="268105" y="152220"/>
                  <a:pt x="267745" y="135823"/>
                </a:cubicBezTo>
                <a:cubicBezTo>
                  <a:pt x="267385" y="119425"/>
                  <a:pt x="267745" y="97096"/>
                  <a:pt x="266665" y="74069"/>
                </a:cubicBezTo>
                <a:cubicBezTo>
                  <a:pt x="265585" y="51043"/>
                  <a:pt x="300150" y="23829"/>
                  <a:pt x="321754" y="23829"/>
                </a:cubicBezTo>
                <a:cubicBezTo>
                  <a:pt x="337957" y="23829"/>
                  <a:pt x="374210" y="23633"/>
                  <a:pt x="405451" y="23682"/>
                </a:cubicBezTo>
                <a:close/>
                <a:moveTo>
                  <a:pt x="86856" y="16233"/>
                </a:moveTo>
                <a:cubicBezTo>
                  <a:pt x="46944" y="16233"/>
                  <a:pt x="14590" y="48588"/>
                  <a:pt x="14590" y="88500"/>
                </a:cubicBezTo>
                <a:lnTo>
                  <a:pt x="14590" y="132968"/>
                </a:lnTo>
                <a:cubicBezTo>
                  <a:pt x="14590" y="172880"/>
                  <a:pt x="46944" y="205235"/>
                  <a:pt x="86856" y="205235"/>
                </a:cubicBezTo>
                <a:lnTo>
                  <a:pt x="430588" y="205235"/>
                </a:lnTo>
                <a:cubicBezTo>
                  <a:pt x="470500" y="205235"/>
                  <a:pt x="502855" y="172880"/>
                  <a:pt x="502855" y="132968"/>
                </a:cubicBezTo>
                <a:lnTo>
                  <a:pt x="502855" y="88500"/>
                </a:lnTo>
                <a:cubicBezTo>
                  <a:pt x="502855" y="48588"/>
                  <a:pt x="470500" y="16233"/>
                  <a:pt x="430588" y="16233"/>
                </a:cubicBezTo>
                <a:lnTo>
                  <a:pt x="86856" y="16233"/>
                </a:lnTo>
                <a:close/>
                <a:moveTo>
                  <a:pt x="84256" y="0"/>
                </a:moveTo>
                <a:lnTo>
                  <a:pt x="436391" y="0"/>
                </a:lnTo>
                <a:cubicBezTo>
                  <a:pt x="482925" y="0"/>
                  <a:pt x="520647" y="37723"/>
                  <a:pt x="520647" y="84256"/>
                </a:cubicBezTo>
                <a:lnTo>
                  <a:pt x="520647" y="136101"/>
                </a:lnTo>
                <a:cubicBezTo>
                  <a:pt x="520647" y="182635"/>
                  <a:pt x="482925" y="220357"/>
                  <a:pt x="436391" y="220357"/>
                </a:cubicBezTo>
                <a:lnTo>
                  <a:pt x="84256" y="220357"/>
                </a:lnTo>
                <a:cubicBezTo>
                  <a:pt x="37722" y="220357"/>
                  <a:pt x="0" y="182635"/>
                  <a:pt x="0" y="136101"/>
                </a:cubicBezTo>
                <a:lnTo>
                  <a:pt x="0" y="84256"/>
                </a:lnTo>
                <a:cubicBezTo>
                  <a:pt x="0" y="37723"/>
                  <a:pt x="37722" y="0"/>
                  <a:pt x="842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5" name="IE浏览器 857"/>
          <p:cNvSpPr/>
          <p:nvPr/>
        </p:nvSpPr>
        <p:spPr bwMode="auto">
          <a:xfrm>
            <a:off x="3586163" y="495300"/>
            <a:ext cx="234950" cy="244475"/>
          </a:xfrm>
          <a:custGeom>
            <a:avLst/>
            <a:gdLst>
              <a:gd name="T0" fmla="*/ 135620 w 1119349"/>
              <a:gd name="T1" fmla="*/ 818456 h 1157433"/>
              <a:gd name="T2" fmla="*/ 108323 w 1119349"/>
              <a:gd name="T3" fmla="*/ 1103729 h 1157433"/>
              <a:gd name="T4" fmla="*/ 437069 w 1119349"/>
              <a:gd name="T5" fmla="*/ 1040437 h 1157433"/>
              <a:gd name="T6" fmla="*/ 135620 w 1119349"/>
              <a:gd name="T7" fmla="*/ 818456 h 1157433"/>
              <a:gd name="T8" fmla="*/ 582086 w 1119349"/>
              <a:gd name="T9" fmla="*/ 345816 h 1157433"/>
              <a:gd name="T10" fmla="*/ 413811 w 1119349"/>
              <a:gd name="T11" fmla="*/ 495363 h 1157433"/>
              <a:gd name="T12" fmla="*/ 750361 w 1119349"/>
              <a:gd name="T13" fmla="*/ 495364 h 1157433"/>
              <a:gd name="T14" fmla="*/ 582086 w 1119349"/>
              <a:gd name="T15" fmla="*/ 345816 h 1157433"/>
              <a:gd name="T16" fmla="*/ 954622 w 1119349"/>
              <a:gd name="T17" fmla="*/ 129 h 1157433"/>
              <a:gd name="T18" fmla="*/ 1081775 w 1119349"/>
              <a:gd name="T19" fmla="*/ 41196 h 1157433"/>
              <a:gd name="T20" fmla="*/ 1119349 w 1119349"/>
              <a:gd name="T21" fmla="*/ 116033 h 1157433"/>
              <a:gd name="T22" fmla="*/ 1093494 w 1119349"/>
              <a:gd name="T23" fmla="*/ 81508 h 1157433"/>
              <a:gd name="T24" fmla="*/ 737350 w 1119349"/>
              <a:gd name="T25" fmla="*/ 130602 h 1157433"/>
              <a:gd name="T26" fmla="*/ 1091569 w 1119349"/>
              <a:gd name="T27" fmla="*/ 582598 h 1157433"/>
              <a:gd name="T28" fmla="*/ 1085273 w 1119349"/>
              <a:gd name="T29" fmla="*/ 640757 h 1157433"/>
              <a:gd name="T30" fmla="*/ 755888 w 1119349"/>
              <a:gd name="T31" fmla="*/ 640756 h 1157433"/>
              <a:gd name="T32" fmla="*/ 719073 w 1119349"/>
              <a:gd name="T33" fmla="*/ 640757 h 1157433"/>
              <a:gd name="T34" fmla="*/ 408284 w 1119349"/>
              <a:gd name="T35" fmla="*/ 640757 h 1157433"/>
              <a:gd name="T36" fmla="*/ 582086 w 1119349"/>
              <a:gd name="T37" fmla="*/ 819383 h 1157433"/>
              <a:gd name="T38" fmla="*/ 725617 w 1119349"/>
              <a:gd name="T39" fmla="*/ 727992 h 1157433"/>
              <a:gd name="T40" fmla="*/ 1064773 w 1119349"/>
              <a:gd name="T41" fmla="*/ 727992 h 1157433"/>
              <a:gd name="T42" fmla="*/ 578539 w 1119349"/>
              <a:gd name="T43" fmla="*/ 1060320 h 1157433"/>
              <a:gd name="T44" fmla="*/ 470646 w 1119349"/>
              <a:gd name="T45" fmla="*/ 1048435 h 1157433"/>
              <a:gd name="T46" fmla="*/ 45670 w 1119349"/>
              <a:gd name="T47" fmla="*/ 1116267 h 1157433"/>
              <a:gd name="T48" fmla="*/ 124297 w 1119349"/>
              <a:gd name="T49" fmla="*/ 645271 h 1157433"/>
              <a:gd name="T50" fmla="*/ 130887 w 1119349"/>
              <a:gd name="T51" fmla="*/ 634433 h 1157433"/>
              <a:gd name="T52" fmla="*/ 163296 w 1119349"/>
              <a:gd name="T53" fmla="*/ 582889 h 1157433"/>
              <a:gd name="T54" fmla="*/ 189707 w 1119349"/>
              <a:gd name="T55" fmla="*/ 547372 h 1157433"/>
              <a:gd name="T56" fmla="*/ 249351 w 1119349"/>
              <a:gd name="T57" fmla="*/ 468810 h 1157433"/>
              <a:gd name="T58" fmla="*/ 288439 w 1119349"/>
              <a:gd name="T59" fmla="*/ 424719 h 1157433"/>
              <a:gd name="T60" fmla="*/ 341644 w 1119349"/>
              <a:gd name="T61" fmla="*/ 364703 h 1157433"/>
              <a:gd name="T62" fmla="*/ 498166 w 1119349"/>
              <a:gd name="T63" fmla="*/ 220924 h 1157433"/>
              <a:gd name="T64" fmla="*/ 65845 w 1119349"/>
              <a:gd name="T65" fmla="*/ 579499 h 1157433"/>
              <a:gd name="T66" fmla="*/ 578538 w 1119349"/>
              <a:gd name="T67" fmla="*/ 104878 h 1157433"/>
              <a:gd name="T68" fmla="*/ 651994 w 1119349"/>
              <a:gd name="T69" fmla="*/ 111773 h 1157433"/>
              <a:gd name="T70" fmla="*/ 954622 w 1119349"/>
              <a:gd name="T71" fmla="*/ 129 h 1157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6" name="蓝牙 859"/>
          <p:cNvSpPr/>
          <p:nvPr/>
        </p:nvSpPr>
        <p:spPr bwMode="auto">
          <a:xfrm>
            <a:off x="4397375" y="495300"/>
            <a:ext cx="180975" cy="244475"/>
          </a:xfrm>
          <a:custGeom>
            <a:avLst/>
            <a:gdLst>
              <a:gd name="T0" fmla="*/ 662070 w 1171576"/>
              <a:gd name="T1" fmla="*/ 927911 h 1571810"/>
              <a:gd name="T2" fmla="*/ 795754 w 1171576"/>
              <a:gd name="T3" fmla="*/ 1040206 h 1571810"/>
              <a:gd name="T4" fmla="*/ 662070 w 1171576"/>
              <a:gd name="T5" fmla="*/ 1184585 h 1571810"/>
              <a:gd name="T6" fmla="*/ 662070 w 1171576"/>
              <a:gd name="T7" fmla="*/ 927911 h 1571810"/>
              <a:gd name="T8" fmla="*/ 662070 w 1171576"/>
              <a:gd name="T9" fmla="*/ 398563 h 1571810"/>
              <a:gd name="T10" fmla="*/ 795754 w 1171576"/>
              <a:gd name="T11" fmla="*/ 510858 h 1571810"/>
              <a:gd name="T12" fmla="*/ 662070 w 1171576"/>
              <a:gd name="T13" fmla="*/ 655237 h 1571810"/>
              <a:gd name="T14" fmla="*/ 662070 w 1171576"/>
              <a:gd name="T15" fmla="*/ 398563 h 1571810"/>
              <a:gd name="T16" fmla="*/ 539081 w 1171576"/>
              <a:gd name="T17" fmla="*/ 115152 h 1571810"/>
              <a:gd name="T18" fmla="*/ 544428 w 1171576"/>
              <a:gd name="T19" fmla="*/ 665931 h 1571810"/>
              <a:gd name="T20" fmla="*/ 325186 w 1171576"/>
              <a:gd name="T21" fmla="*/ 430647 h 1571810"/>
              <a:gd name="T22" fmla="*/ 250323 w 1171576"/>
              <a:gd name="T23" fmla="*/ 510858 h 1571810"/>
              <a:gd name="T24" fmla="*/ 533733 w 1171576"/>
              <a:gd name="T25" fmla="*/ 788921 h 1571810"/>
              <a:gd name="T26" fmla="*/ 234281 w 1171576"/>
              <a:gd name="T27" fmla="*/ 1077679 h 1571810"/>
              <a:gd name="T28" fmla="*/ 309144 w 1171576"/>
              <a:gd name="T29" fmla="*/ 1152542 h 1571810"/>
              <a:gd name="T30" fmla="*/ 549775 w 1171576"/>
              <a:gd name="T31" fmla="*/ 922605 h 1571810"/>
              <a:gd name="T32" fmla="*/ 544428 w 1171576"/>
              <a:gd name="T33" fmla="*/ 1462689 h 1571810"/>
              <a:gd name="T34" fmla="*/ 950828 w 1171576"/>
              <a:gd name="T35" fmla="*/ 1066984 h 1571810"/>
              <a:gd name="T36" fmla="*/ 683460 w 1171576"/>
              <a:gd name="T37" fmla="*/ 783573 h 1571810"/>
              <a:gd name="T38" fmla="*/ 945481 w 1171576"/>
              <a:gd name="T39" fmla="*/ 516205 h 1571810"/>
              <a:gd name="T40" fmla="*/ 539081 w 1171576"/>
              <a:gd name="T41" fmla="*/ 115152 h 1571810"/>
              <a:gd name="T42" fmla="*/ 585788 w 1171576"/>
              <a:gd name="T43" fmla="*/ 184 h 1571810"/>
              <a:gd name="T44" fmla="*/ 1171576 w 1171576"/>
              <a:gd name="T45" fmla="*/ 785997 h 1571810"/>
              <a:gd name="T46" fmla="*/ 585788 w 1171576"/>
              <a:gd name="T47" fmla="*/ 1571810 h 1571810"/>
              <a:gd name="T48" fmla="*/ 0 w 1171576"/>
              <a:gd name="T49" fmla="*/ 785997 h 1571810"/>
              <a:gd name="T50" fmla="*/ 585788 w 1171576"/>
              <a:gd name="T51" fmla="*/ 184 h 1571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71576" h="1571810">
                <a:moveTo>
                  <a:pt x="662070" y="927911"/>
                </a:moveTo>
                <a:lnTo>
                  <a:pt x="795754" y="1040206"/>
                </a:lnTo>
                <a:lnTo>
                  <a:pt x="662070" y="1184585"/>
                </a:lnTo>
                <a:lnTo>
                  <a:pt x="662070" y="927911"/>
                </a:lnTo>
                <a:close/>
                <a:moveTo>
                  <a:pt x="662070" y="398563"/>
                </a:moveTo>
                <a:lnTo>
                  <a:pt x="795754" y="510858"/>
                </a:lnTo>
                <a:lnTo>
                  <a:pt x="662070" y="655237"/>
                </a:lnTo>
                <a:lnTo>
                  <a:pt x="662070" y="398563"/>
                </a:lnTo>
                <a:close/>
                <a:moveTo>
                  <a:pt x="539081" y="115152"/>
                </a:moveTo>
                <a:cubicBezTo>
                  <a:pt x="540863" y="298745"/>
                  <a:pt x="542646" y="482338"/>
                  <a:pt x="544428" y="665931"/>
                </a:cubicBezTo>
                <a:lnTo>
                  <a:pt x="325186" y="430647"/>
                </a:lnTo>
                <a:lnTo>
                  <a:pt x="250323" y="510858"/>
                </a:lnTo>
                <a:lnTo>
                  <a:pt x="533733" y="788921"/>
                </a:lnTo>
                <a:lnTo>
                  <a:pt x="234281" y="1077679"/>
                </a:lnTo>
                <a:lnTo>
                  <a:pt x="309144" y="1152542"/>
                </a:lnTo>
                <a:lnTo>
                  <a:pt x="549775" y="922605"/>
                </a:lnTo>
                <a:cubicBezTo>
                  <a:pt x="547993" y="1102633"/>
                  <a:pt x="546210" y="1282661"/>
                  <a:pt x="544428" y="1462689"/>
                </a:cubicBezTo>
                <a:lnTo>
                  <a:pt x="950828" y="1066984"/>
                </a:lnTo>
                <a:lnTo>
                  <a:pt x="683460" y="783573"/>
                </a:lnTo>
                <a:lnTo>
                  <a:pt x="945481" y="516205"/>
                </a:lnTo>
                <a:lnTo>
                  <a:pt x="539081" y="115152"/>
                </a:lnTo>
                <a:close/>
                <a:moveTo>
                  <a:pt x="585788" y="184"/>
                </a:moveTo>
                <a:cubicBezTo>
                  <a:pt x="1023610" y="9709"/>
                  <a:pt x="1171576" y="352004"/>
                  <a:pt x="1171576" y="785997"/>
                </a:cubicBezTo>
                <a:cubicBezTo>
                  <a:pt x="1171576" y="1219990"/>
                  <a:pt x="1080760" y="1571810"/>
                  <a:pt x="585788" y="1571810"/>
                </a:cubicBezTo>
                <a:cubicBezTo>
                  <a:pt x="90816" y="1571810"/>
                  <a:pt x="0" y="1219990"/>
                  <a:pt x="0" y="785997"/>
                </a:cubicBezTo>
                <a:cubicBezTo>
                  <a:pt x="0" y="352004"/>
                  <a:pt x="147966" y="-9341"/>
                  <a:pt x="585788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7" name="录像机 875"/>
          <p:cNvSpPr/>
          <p:nvPr/>
        </p:nvSpPr>
        <p:spPr bwMode="auto">
          <a:xfrm>
            <a:off x="2755900" y="1179513"/>
            <a:ext cx="282575" cy="217487"/>
          </a:xfrm>
          <a:custGeom>
            <a:avLst/>
            <a:gdLst>
              <a:gd name="T0" fmla="*/ 132902 w 3710374"/>
              <a:gd name="T1" fmla="*/ 1177607 h 2848566"/>
              <a:gd name="T2" fmla="*/ 265804 w 3710374"/>
              <a:gd name="T3" fmla="*/ 1310509 h 2848566"/>
              <a:gd name="T4" fmla="*/ 265804 w 3710374"/>
              <a:gd name="T5" fmla="*/ 1822976 h 2848566"/>
              <a:gd name="T6" fmla="*/ 132902 w 3710374"/>
              <a:gd name="T7" fmla="*/ 1955878 h 2848566"/>
              <a:gd name="T8" fmla="*/ 0 w 3710374"/>
              <a:gd name="T9" fmla="*/ 1822976 h 2848566"/>
              <a:gd name="T10" fmla="*/ 0 w 3710374"/>
              <a:gd name="T11" fmla="*/ 1310509 h 2848566"/>
              <a:gd name="T12" fmla="*/ 132902 w 3710374"/>
              <a:gd name="T13" fmla="*/ 1177607 h 2848566"/>
              <a:gd name="T14" fmla="*/ 3676647 w 3710374"/>
              <a:gd name="T15" fmla="*/ 1014899 h 2848566"/>
              <a:gd name="T16" fmla="*/ 3709762 w 3710374"/>
              <a:gd name="T17" fmla="*/ 1126078 h 2848566"/>
              <a:gd name="T18" fmla="*/ 3709762 w 3710374"/>
              <a:gd name="T19" fmla="*/ 2733814 h 2848566"/>
              <a:gd name="T20" fmla="*/ 3604255 w 3710374"/>
              <a:gd name="T21" fmla="*/ 2784056 h 2848566"/>
              <a:gd name="T22" fmla="*/ 3100502 w 3710374"/>
              <a:gd name="T23" fmla="*/ 2373078 h 2848566"/>
              <a:gd name="T24" fmla="*/ 2983265 w 3710374"/>
              <a:gd name="T25" fmla="*/ 2373078 h 2848566"/>
              <a:gd name="T26" fmla="*/ 2983265 w 3710374"/>
              <a:gd name="T27" fmla="*/ 2692091 h 2848566"/>
              <a:gd name="T28" fmla="*/ 2826790 w 3710374"/>
              <a:gd name="T29" fmla="*/ 2848566 h 2848566"/>
              <a:gd name="T30" fmla="*/ 542844 w 3710374"/>
              <a:gd name="T31" fmla="*/ 2848566 h 2848566"/>
              <a:gd name="T32" fmla="*/ 386369 w 3710374"/>
              <a:gd name="T33" fmla="*/ 2692091 h 2848566"/>
              <a:gd name="T34" fmla="*/ 386369 w 3710374"/>
              <a:gd name="T35" fmla="*/ 1261585 h 2848566"/>
              <a:gd name="T36" fmla="*/ 542844 w 3710374"/>
              <a:gd name="T37" fmla="*/ 1105110 h 2848566"/>
              <a:gd name="T38" fmla="*/ 2826790 w 3710374"/>
              <a:gd name="T39" fmla="*/ 1105110 h 2848566"/>
              <a:gd name="T40" fmla="*/ 2983265 w 3710374"/>
              <a:gd name="T41" fmla="*/ 1261585 h 2848566"/>
              <a:gd name="T42" fmla="*/ 2983265 w 3710374"/>
              <a:gd name="T43" fmla="*/ 1470870 h 2848566"/>
              <a:gd name="T44" fmla="*/ 3095401 w 3710374"/>
              <a:gd name="T45" fmla="*/ 1470870 h 2848566"/>
              <a:gd name="T46" fmla="*/ 3619327 w 3710374"/>
              <a:gd name="T47" fmla="*/ 1045691 h 2848566"/>
              <a:gd name="T48" fmla="*/ 3676647 w 3710374"/>
              <a:gd name="T49" fmla="*/ 1014899 h 2848566"/>
              <a:gd name="T50" fmla="*/ 2266043 w 3710374"/>
              <a:gd name="T51" fmla="*/ 0 h 2848566"/>
              <a:gd name="T52" fmla="*/ 2790117 w 3710374"/>
              <a:gd name="T53" fmla="*/ 524074 h 2848566"/>
              <a:gd name="T54" fmla="*/ 2266043 w 3710374"/>
              <a:gd name="T55" fmla="*/ 1048148 h 2848566"/>
              <a:gd name="T56" fmla="*/ 1741969 w 3710374"/>
              <a:gd name="T57" fmla="*/ 524074 h 2848566"/>
              <a:gd name="T58" fmla="*/ 2266043 w 3710374"/>
              <a:gd name="T59" fmla="*/ 0 h 2848566"/>
              <a:gd name="T60" fmla="*/ 1041907 w 3710374"/>
              <a:gd name="T61" fmla="*/ 0 h 2848566"/>
              <a:gd name="T62" fmla="*/ 1565981 w 3710374"/>
              <a:gd name="T63" fmla="*/ 524074 h 2848566"/>
              <a:gd name="T64" fmla="*/ 1041907 w 3710374"/>
              <a:gd name="T65" fmla="*/ 1048148 h 2848566"/>
              <a:gd name="T66" fmla="*/ 517833 w 3710374"/>
              <a:gd name="T67" fmla="*/ 524074 h 2848566"/>
              <a:gd name="T68" fmla="*/ 1041907 w 3710374"/>
              <a:gd name="T69" fmla="*/ 0 h 2848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710374" h="2848566">
                <a:moveTo>
                  <a:pt x="132902" y="1177607"/>
                </a:moveTo>
                <a:cubicBezTo>
                  <a:pt x="206302" y="1177607"/>
                  <a:pt x="265804" y="1237109"/>
                  <a:pt x="265804" y="1310509"/>
                </a:cubicBezTo>
                <a:lnTo>
                  <a:pt x="265804" y="1822976"/>
                </a:lnTo>
                <a:cubicBezTo>
                  <a:pt x="265804" y="1896376"/>
                  <a:pt x="206302" y="1955878"/>
                  <a:pt x="132902" y="1955878"/>
                </a:cubicBezTo>
                <a:cubicBezTo>
                  <a:pt x="59502" y="1955878"/>
                  <a:pt x="0" y="1896376"/>
                  <a:pt x="0" y="1822976"/>
                </a:cubicBezTo>
                <a:lnTo>
                  <a:pt x="0" y="1310509"/>
                </a:lnTo>
                <a:cubicBezTo>
                  <a:pt x="0" y="1237109"/>
                  <a:pt x="59502" y="1177607"/>
                  <a:pt x="132902" y="1177607"/>
                </a:cubicBezTo>
                <a:close/>
                <a:moveTo>
                  <a:pt x="3676647" y="1014899"/>
                </a:moveTo>
                <a:cubicBezTo>
                  <a:pt x="3699953" y="1011726"/>
                  <a:pt x="3709766" y="1038156"/>
                  <a:pt x="3709762" y="1126078"/>
                </a:cubicBezTo>
                <a:lnTo>
                  <a:pt x="3709762" y="2733814"/>
                </a:lnTo>
                <a:cubicBezTo>
                  <a:pt x="3714789" y="2810852"/>
                  <a:pt x="3689665" y="2852720"/>
                  <a:pt x="3604255" y="2784056"/>
                </a:cubicBezTo>
                <a:cubicBezTo>
                  <a:pt x="3539382" y="2731902"/>
                  <a:pt x="3308368" y="2542961"/>
                  <a:pt x="3100502" y="2373078"/>
                </a:cubicBezTo>
                <a:lnTo>
                  <a:pt x="2983265" y="2373078"/>
                </a:lnTo>
                <a:lnTo>
                  <a:pt x="2983265" y="2692091"/>
                </a:lnTo>
                <a:cubicBezTo>
                  <a:pt x="2983265" y="2778510"/>
                  <a:pt x="2913209" y="2848566"/>
                  <a:pt x="2826790" y="2848566"/>
                </a:cubicBezTo>
                <a:lnTo>
                  <a:pt x="542844" y="2848566"/>
                </a:lnTo>
                <a:cubicBezTo>
                  <a:pt x="456425" y="2848566"/>
                  <a:pt x="386369" y="2778510"/>
                  <a:pt x="386369" y="2692091"/>
                </a:cubicBezTo>
                <a:lnTo>
                  <a:pt x="386369" y="1261585"/>
                </a:lnTo>
                <a:cubicBezTo>
                  <a:pt x="386369" y="1175166"/>
                  <a:pt x="456425" y="1105110"/>
                  <a:pt x="542844" y="1105110"/>
                </a:cubicBezTo>
                <a:lnTo>
                  <a:pt x="2826790" y="1105110"/>
                </a:lnTo>
                <a:cubicBezTo>
                  <a:pt x="2913209" y="1105110"/>
                  <a:pt x="2983265" y="1175166"/>
                  <a:pt x="2983265" y="1261585"/>
                </a:cubicBezTo>
                <a:lnTo>
                  <a:pt x="2983265" y="1470870"/>
                </a:lnTo>
                <a:lnTo>
                  <a:pt x="3095401" y="1470870"/>
                </a:lnTo>
                <a:cubicBezTo>
                  <a:pt x="3315877" y="1289257"/>
                  <a:pt x="3568799" y="1079374"/>
                  <a:pt x="3619327" y="1045691"/>
                </a:cubicBezTo>
                <a:cubicBezTo>
                  <a:pt x="3643821" y="1029362"/>
                  <a:pt x="3662662" y="1016802"/>
                  <a:pt x="3676647" y="1014899"/>
                </a:cubicBezTo>
                <a:close/>
                <a:moveTo>
                  <a:pt x="2266043" y="0"/>
                </a:moveTo>
                <a:cubicBezTo>
                  <a:pt x="2555481" y="0"/>
                  <a:pt x="2790117" y="234636"/>
                  <a:pt x="2790117" y="524074"/>
                </a:cubicBezTo>
                <a:cubicBezTo>
                  <a:pt x="2790117" y="813512"/>
                  <a:pt x="2555481" y="1048148"/>
                  <a:pt x="2266043" y="1048148"/>
                </a:cubicBezTo>
                <a:cubicBezTo>
                  <a:pt x="1976605" y="1048148"/>
                  <a:pt x="1741969" y="813512"/>
                  <a:pt x="1741969" y="524074"/>
                </a:cubicBezTo>
                <a:cubicBezTo>
                  <a:pt x="1741969" y="234636"/>
                  <a:pt x="1976605" y="0"/>
                  <a:pt x="2266043" y="0"/>
                </a:cubicBezTo>
                <a:close/>
                <a:moveTo>
                  <a:pt x="1041907" y="0"/>
                </a:moveTo>
                <a:cubicBezTo>
                  <a:pt x="1331345" y="0"/>
                  <a:pt x="1565981" y="234636"/>
                  <a:pt x="1565981" y="524074"/>
                </a:cubicBezTo>
                <a:cubicBezTo>
                  <a:pt x="1565981" y="813512"/>
                  <a:pt x="1331345" y="1048148"/>
                  <a:pt x="1041907" y="1048148"/>
                </a:cubicBezTo>
                <a:cubicBezTo>
                  <a:pt x="752469" y="1048148"/>
                  <a:pt x="517833" y="813512"/>
                  <a:pt x="517833" y="524074"/>
                </a:cubicBezTo>
                <a:cubicBezTo>
                  <a:pt x="517833" y="234636"/>
                  <a:pt x="752469" y="0"/>
                  <a:pt x="10419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8" name="照相机1 876"/>
          <p:cNvSpPr/>
          <p:nvPr/>
        </p:nvSpPr>
        <p:spPr bwMode="auto">
          <a:xfrm>
            <a:off x="3536950" y="1179513"/>
            <a:ext cx="282575" cy="225425"/>
          </a:xfrm>
          <a:custGeom>
            <a:avLst/>
            <a:gdLst>
              <a:gd name="T0" fmla="*/ 1719072 w 3438144"/>
              <a:gd name="T1" fmla="*/ 1227183 h 2732506"/>
              <a:gd name="T2" fmla="*/ 2158189 w 3438144"/>
              <a:gd name="T3" fmla="*/ 1666300 h 2732506"/>
              <a:gd name="T4" fmla="*/ 1719072 w 3438144"/>
              <a:gd name="T5" fmla="*/ 2105417 h 2732506"/>
              <a:gd name="T6" fmla="*/ 1279955 w 3438144"/>
              <a:gd name="T7" fmla="*/ 1666300 h 2732506"/>
              <a:gd name="T8" fmla="*/ 1719072 w 3438144"/>
              <a:gd name="T9" fmla="*/ 1227183 h 2732506"/>
              <a:gd name="T10" fmla="*/ 1719072 w 3438144"/>
              <a:gd name="T11" fmla="*/ 997872 h 2732506"/>
              <a:gd name="T12" fmla="*/ 1050644 w 3438144"/>
              <a:gd name="T13" fmla="*/ 1666300 h 2732506"/>
              <a:gd name="T14" fmla="*/ 1719072 w 3438144"/>
              <a:gd name="T15" fmla="*/ 2334728 h 2732506"/>
              <a:gd name="T16" fmla="*/ 2387500 w 3438144"/>
              <a:gd name="T17" fmla="*/ 1666300 h 2732506"/>
              <a:gd name="T18" fmla="*/ 1719072 w 3438144"/>
              <a:gd name="T19" fmla="*/ 997872 h 2732506"/>
              <a:gd name="T20" fmla="*/ 575044 w 3438144"/>
              <a:gd name="T21" fmla="*/ 803862 h 2732506"/>
              <a:gd name="T22" fmla="*/ 431028 w 3438144"/>
              <a:gd name="T23" fmla="*/ 947878 h 2732506"/>
              <a:gd name="T24" fmla="*/ 575044 w 3438144"/>
              <a:gd name="T25" fmla="*/ 1091894 h 2732506"/>
              <a:gd name="T26" fmla="*/ 719060 w 3438144"/>
              <a:gd name="T27" fmla="*/ 947878 h 2732506"/>
              <a:gd name="T28" fmla="*/ 575044 w 3438144"/>
              <a:gd name="T29" fmla="*/ 803862 h 2732506"/>
              <a:gd name="T30" fmla="*/ 1365940 w 3438144"/>
              <a:gd name="T31" fmla="*/ 0 h 2732506"/>
              <a:gd name="T32" fmla="*/ 1998164 w 3438144"/>
              <a:gd name="T33" fmla="*/ 0 h 2732506"/>
              <a:gd name="T34" fmla="*/ 2387500 w 3438144"/>
              <a:gd name="T35" fmla="*/ 389336 h 2732506"/>
              <a:gd name="T36" fmla="*/ 2384456 w 3438144"/>
              <a:gd name="T37" fmla="*/ 419529 h 2732506"/>
              <a:gd name="T38" fmla="*/ 3040081 w 3438144"/>
              <a:gd name="T39" fmla="*/ 419529 h 2732506"/>
              <a:gd name="T40" fmla="*/ 3438144 w 3438144"/>
              <a:gd name="T41" fmla="*/ 817592 h 2732506"/>
              <a:gd name="T42" fmla="*/ 3438144 w 3438144"/>
              <a:gd name="T43" fmla="*/ 2334443 h 2732506"/>
              <a:gd name="T44" fmla="*/ 3040081 w 3438144"/>
              <a:gd name="T45" fmla="*/ 2732506 h 2732506"/>
              <a:gd name="T46" fmla="*/ 398063 w 3438144"/>
              <a:gd name="T47" fmla="*/ 2732506 h 2732506"/>
              <a:gd name="T48" fmla="*/ 0 w 3438144"/>
              <a:gd name="T49" fmla="*/ 2334443 h 2732506"/>
              <a:gd name="T50" fmla="*/ 0 w 3438144"/>
              <a:gd name="T51" fmla="*/ 817592 h 2732506"/>
              <a:gd name="T52" fmla="*/ 398063 w 3438144"/>
              <a:gd name="T53" fmla="*/ 419529 h 2732506"/>
              <a:gd name="T54" fmla="*/ 979648 w 3438144"/>
              <a:gd name="T55" fmla="*/ 419529 h 2732506"/>
              <a:gd name="T56" fmla="*/ 976604 w 3438144"/>
              <a:gd name="T57" fmla="*/ 389336 h 2732506"/>
              <a:gd name="T58" fmla="*/ 1365940 w 3438144"/>
              <a:gd name="T59" fmla="*/ 0 h 2732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9" name="照相机2 877"/>
          <p:cNvSpPr/>
          <p:nvPr/>
        </p:nvSpPr>
        <p:spPr bwMode="auto">
          <a:xfrm>
            <a:off x="4318000" y="1179513"/>
            <a:ext cx="282575" cy="179387"/>
          </a:xfrm>
          <a:custGeom>
            <a:avLst/>
            <a:gdLst>
              <a:gd name="T0" fmla="*/ 2671928 w 3694176"/>
              <a:gd name="T1" fmla="*/ 762368 h 2348650"/>
              <a:gd name="T2" fmla="*/ 2167872 w 3694176"/>
              <a:gd name="T3" fmla="*/ 1266424 h 2348650"/>
              <a:gd name="T4" fmla="*/ 2671928 w 3694176"/>
              <a:gd name="T5" fmla="*/ 1770480 h 2348650"/>
              <a:gd name="T6" fmla="*/ 3175984 w 3694176"/>
              <a:gd name="T7" fmla="*/ 1266424 h 2348650"/>
              <a:gd name="T8" fmla="*/ 2671928 w 3694176"/>
              <a:gd name="T9" fmla="*/ 762368 h 2348650"/>
              <a:gd name="T10" fmla="*/ 2671928 w 3694176"/>
              <a:gd name="T11" fmla="*/ 650924 h 2348650"/>
              <a:gd name="T12" fmla="*/ 3287428 w 3694176"/>
              <a:gd name="T13" fmla="*/ 1266424 h 2348650"/>
              <a:gd name="T14" fmla="*/ 2671928 w 3694176"/>
              <a:gd name="T15" fmla="*/ 1881924 h 2348650"/>
              <a:gd name="T16" fmla="*/ 2056428 w 3694176"/>
              <a:gd name="T17" fmla="*/ 1266424 h 2348650"/>
              <a:gd name="T18" fmla="*/ 2671928 w 3694176"/>
              <a:gd name="T19" fmla="*/ 650924 h 2348650"/>
              <a:gd name="T20" fmla="*/ 2671928 w 3694176"/>
              <a:gd name="T21" fmla="*/ 474336 h 2348650"/>
              <a:gd name="T22" fmla="*/ 1879840 w 3694176"/>
              <a:gd name="T23" fmla="*/ 1266424 h 2348650"/>
              <a:gd name="T24" fmla="*/ 2671928 w 3694176"/>
              <a:gd name="T25" fmla="*/ 2058512 h 2348650"/>
              <a:gd name="T26" fmla="*/ 3464016 w 3694176"/>
              <a:gd name="T27" fmla="*/ 1266424 h 2348650"/>
              <a:gd name="T28" fmla="*/ 2671928 w 3694176"/>
              <a:gd name="T29" fmla="*/ 474336 h 2348650"/>
              <a:gd name="T30" fmla="*/ 379071 w 3694176"/>
              <a:gd name="T31" fmla="*/ 446698 h 2348650"/>
              <a:gd name="T32" fmla="*/ 302152 w 3694176"/>
              <a:gd name="T33" fmla="*/ 523617 h 2348650"/>
              <a:gd name="T34" fmla="*/ 302152 w 3694176"/>
              <a:gd name="T35" fmla="*/ 747739 h 2348650"/>
              <a:gd name="T36" fmla="*/ 379071 w 3694176"/>
              <a:gd name="T37" fmla="*/ 824658 h 2348650"/>
              <a:gd name="T38" fmla="*/ 1305353 w 3694176"/>
              <a:gd name="T39" fmla="*/ 824658 h 2348650"/>
              <a:gd name="T40" fmla="*/ 1382272 w 3694176"/>
              <a:gd name="T41" fmla="*/ 747739 h 2348650"/>
              <a:gd name="T42" fmla="*/ 1382272 w 3694176"/>
              <a:gd name="T43" fmla="*/ 523617 h 2348650"/>
              <a:gd name="T44" fmla="*/ 1305353 w 3694176"/>
              <a:gd name="T45" fmla="*/ 446698 h 2348650"/>
              <a:gd name="T46" fmla="*/ 379071 w 3694176"/>
              <a:gd name="T47" fmla="*/ 446698 h 2348650"/>
              <a:gd name="T48" fmla="*/ 305760 w 3694176"/>
              <a:gd name="T49" fmla="*/ 0 h 2348650"/>
              <a:gd name="T50" fmla="*/ 946616 w 3694176"/>
              <a:gd name="T51" fmla="*/ 0 h 2348650"/>
              <a:gd name="T52" fmla="*/ 1094240 w 3694176"/>
              <a:gd name="T53" fmla="*/ 147624 h 2348650"/>
              <a:gd name="T54" fmla="*/ 1094240 w 3694176"/>
              <a:gd name="T55" fmla="*/ 184198 h 2348650"/>
              <a:gd name="T56" fmla="*/ 3519440 w 3694176"/>
              <a:gd name="T57" fmla="*/ 184198 h 2348650"/>
              <a:gd name="T58" fmla="*/ 3694176 w 3694176"/>
              <a:gd name="T59" fmla="*/ 358934 h 2348650"/>
              <a:gd name="T60" fmla="*/ 3694176 w 3694176"/>
              <a:gd name="T61" fmla="*/ 2173914 h 2348650"/>
              <a:gd name="T62" fmla="*/ 3519440 w 3694176"/>
              <a:gd name="T63" fmla="*/ 2348650 h 2348650"/>
              <a:gd name="T64" fmla="*/ 174736 w 3694176"/>
              <a:gd name="T65" fmla="*/ 2348650 h 2348650"/>
              <a:gd name="T66" fmla="*/ 0 w 3694176"/>
              <a:gd name="T67" fmla="*/ 2173914 h 2348650"/>
              <a:gd name="T68" fmla="*/ 0 w 3694176"/>
              <a:gd name="T69" fmla="*/ 358934 h 2348650"/>
              <a:gd name="T70" fmla="*/ 158136 w 3694176"/>
              <a:gd name="T71" fmla="*/ 187550 h 2348650"/>
              <a:gd name="T72" fmla="*/ 158136 w 3694176"/>
              <a:gd name="T73" fmla="*/ 147624 h 2348650"/>
              <a:gd name="T74" fmla="*/ 305760 w 3694176"/>
              <a:gd name="T75" fmla="*/ 0 h 2348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694176" h="2348650">
                <a:moveTo>
                  <a:pt x="2671928" y="762368"/>
                </a:moveTo>
                <a:cubicBezTo>
                  <a:pt x="2393546" y="762368"/>
                  <a:pt x="2167872" y="988042"/>
                  <a:pt x="2167872" y="1266424"/>
                </a:cubicBezTo>
                <a:cubicBezTo>
                  <a:pt x="2167872" y="1544806"/>
                  <a:pt x="2393546" y="1770480"/>
                  <a:pt x="2671928" y="1770480"/>
                </a:cubicBezTo>
                <a:cubicBezTo>
                  <a:pt x="2950310" y="1770480"/>
                  <a:pt x="3175984" y="1544806"/>
                  <a:pt x="3175984" y="1266424"/>
                </a:cubicBezTo>
                <a:cubicBezTo>
                  <a:pt x="3175984" y="988042"/>
                  <a:pt x="2950310" y="762368"/>
                  <a:pt x="2671928" y="762368"/>
                </a:cubicBezTo>
                <a:close/>
                <a:moveTo>
                  <a:pt x="2671928" y="650924"/>
                </a:moveTo>
                <a:cubicBezTo>
                  <a:pt x="3011859" y="650924"/>
                  <a:pt x="3287428" y="926493"/>
                  <a:pt x="3287428" y="1266424"/>
                </a:cubicBezTo>
                <a:cubicBezTo>
                  <a:pt x="3287428" y="1606355"/>
                  <a:pt x="3011859" y="1881924"/>
                  <a:pt x="2671928" y="1881924"/>
                </a:cubicBezTo>
                <a:cubicBezTo>
                  <a:pt x="2331997" y="1881924"/>
                  <a:pt x="2056428" y="1606355"/>
                  <a:pt x="2056428" y="1266424"/>
                </a:cubicBezTo>
                <a:cubicBezTo>
                  <a:pt x="2056428" y="926493"/>
                  <a:pt x="2331997" y="650924"/>
                  <a:pt x="2671928" y="650924"/>
                </a:cubicBezTo>
                <a:close/>
                <a:moveTo>
                  <a:pt x="2671928" y="474336"/>
                </a:moveTo>
                <a:cubicBezTo>
                  <a:pt x="2234470" y="474336"/>
                  <a:pt x="1879840" y="828966"/>
                  <a:pt x="1879840" y="1266424"/>
                </a:cubicBezTo>
                <a:cubicBezTo>
                  <a:pt x="1879840" y="1703882"/>
                  <a:pt x="2234470" y="2058512"/>
                  <a:pt x="2671928" y="2058512"/>
                </a:cubicBezTo>
                <a:cubicBezTo>
                  <a:pt x="3109386" y="2058512"/>
                  <a:pt x="3464016" y="1703882"/>
                  <a:pt x="3464016" y="1266424"/>
                </a:cubicBezTo>
                <a:cubicBezTo>
                  <a:pt x="3464016" y="828966"/>
                  <a:pt x="3109386" y="474336"/>
                  <a:pt x="2671928" y="474336"/>
                </a:cubicBezTo>
                <a:close/>
                <a:moveTo>
                  <a:pt x="379071" y="446698"/>
                </a:moveTo>
                <a:cubicBezTo>
                  <a:pt x="336590" y="446698"/>
                  <a:pt x="302152" y="481136"/>
                  <a:pt x="302152" y="523617"/>
                </a:cubicBezTo>
                <a:lnTo>
                  <a:pt x="302152" y="747739"/>
                </a:lnTo>
                <a:cubicBezTo>
                  <a:pt x="302152" y="790220"/>
                  <a:pt x="336590" y="824658"/>
                  <a:pt x="379071" y="824658"/>
                </a:cubicBezTo>
                <a:lnTo>
                  <a:pt x="1305353" y="824658"/>
                </a:lnTo>
                <a:cubicBezTo>
                  <a:pt x="1347834" y="824658"/>
                  <a:pt x="1382272" y="790220"/>
                  <a:pt x="1382272" y="747739"/>
                </a:cubicBezTo>
                <a:lnTo>
                  <a:pt x="1382272" y="523617"/>
                </a:lnTo>
                <a:cubicBezTo>
                  <a:pt x="1382272" y="481136"/>
                  <a:pt x="1347834" y="446698"/>
                  <a:pt x="1305353" y="446698"/>
                </a:cubicBezTo>
                <a:lnTo>
                  <a:pt x="379071" y="446698"/>
                </a:lnTo>
                <a:close/>
                <a:moveTo>
                  <a:pt x="305760" y="0"/>
                </a:moveTo>
                <a:lnTo>
                  <a:pt x="946616" y="0"/>
                </a:lnTo>
                <a:cubicBezTo>
                  <a:pt x="1028146" y="0"/>
                  <a:pt x="1094240" y="66094"/>
                  <a:pt x="1094240" y="147624"/>
                </a:cubicBezTo>
                <a:lnTo>
                  <a:pt x="1094240" y="184198"/>
                </a:lnTo>
                <a:lnTo>
                  <a:pt x="3519440" y="184198"/>
                </a:lnTo>
                <a:cubicBezTo>
                  <a:pt x="3615944" y="184198"/>
                  <a:pt x="3694176" y="262430"/>
                  <a:pt x="3694176" y="358934"/>
                </a:cubicBezTo>
                <a:lnTo>
                  <a:pt x="3694176" y="2173914"/>
                </a:lnTo>
                <a:cubicBezTo>
                  <a:pt x="3694176" y="2270418"/>
                  <a:pt x="3615944" y="2348650"/>
                  <a:pt x="3519440" y="2348650"/>
                </a:cubicBezTo>
                <a:lnTo>
                  <a:pt x="174736" y="2348650"/>
                </a:lnTo>
                <a:cubicBezTo>
                  <a:pt x="78232" y="2348650"/>
                  <a:pt x="0" y="2270418"/>
                  <a:pt x="0" y="2173914"/>
                </a:cubicBezTo>
                <a:lnTo>
                  <a:pt x="0" y="358934"/>
                </a:lnTo>
                <a:cubicBezTo>
                  <a:pt x="0" y="268112"/>
                  <a:pt x="69291" y="193474"/>
                  <a:pt x="158136" y="187550"/>
                </a:cubicBezTo>
                <a:lnTo>
                  <a:pt x="158136" y="147624"/>
                </a:lnTo>
                <a:cubicBezTo>
                  <a:pt x="158136" y="66094"/>
                  <a:pt x="224230" y="0"/>
                  <a:pt x="3057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0" name="吉他 878"/>
          <p:cNvSpPr/>
          <p:nvPr/>
        </p:nvSpPr>
        <p:spPr bwMode="auto">
          <a:xfrm>
            <a:off x="5099050" y="1181100"/>
            <a:ext cx="276225" cy="282575"/>
          </a:xfrm>
          <a:custGeom>
            <a:avLst/>
            <a:gdLst>
              <a:gd name="T0" fmla="*/ 118 w 122"/>
              <a:gd name="T1" fmla="*/ 0 h 125"/>
              <a:gd name="T2" fmla="*/ 122 w 122"/>
              <a:gd name="T3" fmla="*/ 3 h 125"/>
              <a:gd name="T4" fmla="*/ 121 w 122"/>
              <a:gd name="T5" fmla="*/ 7 h 125"/>
              <a:gd name="T6" fmla="*/ 117 w 122"/>
              <a:gd name="T7" fmla="*/ 8 h 125"/>
              <a:gd name="T8" fmla="*/ 112 w 122"/>
              <a:gd name="T9" fmla="*/ 19 h 125"/>
              <a:gd name="T10" fmla="*/ 108 w 122"/>
              <a:gd name="T11" fmla="*/ 19 h 125"/>
              <a:gd name="T12" fmla="*/ 83 w 122"/>
              <a:gd name="T13" fmla="*/ 46 h 125"/>
              <a:gd name="T14" fmla="*/ 84 w 122"/>
              <a:gd name="T15" fmla="*/ 55 h 125"/>
              <a:gd name="T16" fmla="*/ 95 w 122"/>
              <a:gd name="T17" fmla="*/ 55 h 125"/>
              <a:gd name="T18" fmla="*/ 82 w 122"/>
              <a:gd name="T19" fmla="*/ 66 h 125"/>
              <a:gd name="T20" fmla="*/ 70 w 122"/>
              <a:gd name="T21" fmla="*/ 94 h 125"/>
              <a:gd name="T22" fmla="*/ 29 w 122"/>
              <a:gd name="T23" fmla="*/ 56 h 125"/>
              <a:gd name="T24" fmla="*/ 57 w 122"/>
              <a:gd name="T25" fmla="*/ 42 h 125"/>
              <a:gd name="T26" fmla="*/ 71 w 122"/>
              <a:gd name="T27" fmla="*/ 21 h 125"/>
              <a:gd name="T28" fmla="*/ 72 w 122"/>
              <a:gd name="T29" fmla="*/ 25 h 125"/>
              <a:gd name="T30" fmla="*/ 75 w 122"/>
              <a:gd name="T31" fmla="*/ 39 h 125"/>
              <a:gd name="T32" fmla="*/ 102 w 122"/>
              <a:gd name="T33" fmla="*/ 13 h 125"/>
              <a:gd name="T34" fmla="*/ 100 w 122"/>
              <a:gd name="T35" fmla="*/ 10 h 125"/>
              <a:gd name="T36" fmla="*/ 115 w 122"/>
              <a:gd name="T37" fmla="*/ 1 h 125"/>
              <a:gd name="T38" fmla="*/ 118 w 122"/>
              <a:gd name="T39" fmla="*/ 0 h 125"/>
              <a:gd name="T40" fmla="*/ 57 w 122"/>
              <a:gd name="T41" fmla="*/ 54 h 125"/>
              <a:gd name="T42" fmla="*/ 55 w 122"/>
              <a:gd name="T43" fmla="*/ 57 h 125"/>
              <a:gd name="T44" fmla="*/ 66 w 122"/>
              <a:gd name="T45" fmla="*/ 67 h 125"/>
              <a:gd name="T46" fmla="*/ 69 w 122"/>
              <a:gd name="T47" fmla="*/ 65 h 125"/>
              <a:gd name="T48" fmla="*/ 57 w 122"/>
              <a:gd name="T49" fmla="*/ 54 h 125"/>
              <a:gd name="T50" fmla="*/ 64 w 122"/>
              <a:gd name="T51" fmla="*/ 46 h 125"/>
              <a:gd name="T52" fmla="*/ 62 w 122"/>
              <a:gd name="T53" fmla="*/ 49 h 125"/>
              <a:gd name="T54" fmla="*/ 73 w 122"/>
              <a:gd name="T55" fmla="*/ 59 h 125"/>
              <a:gd name="T56" fmla="*/ 75 w 122"/>
              <a:gd name="T57" fmla="*/ 57 h 125"/>
              <a:gd name="T58" fmla="*/ 64 w 122"/>
              <a:gd name="T59" fmla="*/ 46 h 125"/>
              <a:gd name="T60" fmla="*/ 42 w 122"/>
              <a:gd name="T61" fmla="*/ 71 h 125"/>
              <a:gd name="T62" fmla="*/ 37 w 122"/>
              <a:gd name="T63" fmla="*/ 75 h 125"/>
              <a:gd name="T64" fmla="*/ 49 w 122"/>
              <a:gd name="T65" fmla="*/ 87 h 125"/>
              <a:gd name="T66" fmla="*/ 54 w 122"/>
              <a:gd name="T67" fmla="*/ 82 h 125"/>
              <a:gd name="T68" fmla="*/ 65 w 122"/>
              <a:gd name="T69" fmla="*/ 79 h 125"/>
              <a:gd name="T70" fmla="*/ 66 w 122"/>
              <a:gd name="T71" fmla="*/ 79 h 125"/>
              <a:gd name="T72" fmla="*/ 66 w 122"/>
              <a:gd name="T73" fmla="*/ 79 h 125"/>
              <a:gd name="T74" fmla="*/ 66 w 122"/>
              <a:gd name="T75" fmla="*/ 78 h 125"/>
              <a:gd name="T76" fmla="*/ 67 w 122"/>
              <a:gd name="T77" fmla="*/ 78 h 125"/>
              <a:gd name="T78" fmla="*/ 70 w 122"/>
              <a:gd name="T79" fmla="*/ 73 h 125"/>
              <a:gd name="T80" fmla="*/ 66 w 122"/>
              <a:gd name="T81" fmla="*/ 71 h 125"/>
              <a:gd name="T82" fmla="*/ 63 w 122"/>
              <a:gd name="T83" fmla="*/ 76 h 125"/>
              <a:gd name="T84" fmla="*/ 64 w 122"/>
              <a:gd name="T85" fmla="*/ 76 h 125"/>
              <a:gd name="T86" fmla="*/ 64 w 122"/>
              <a:gd name="T87" fmla="*/ 77 h 125"/>
              <a:gd name="T88" fmla="*/ 52 w 122"/>
              <a:gd name="T89" fmla="*/ 80 h 125"/>
              <a:gd name="T90" fmla="*/ 42 w 122"/>
              <a:gd name="T91" fmla="*/ 7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2" h="125">
                <a:moveTo>
                  <a:pt x="118" y="0"/>
                </a:moveTo>
                <a:cubicBezTo>
                  <a:pt x="122" y="3"/>
                  <a:pt x="122" y="3"/>
                  <a:pt x="122" y="3"/>
                </a:cubicBezTo>
                <a:cubicBezTo>
                  <a:pt x="121" y="7"/>
                  <a:pt x="121" y="7"/>
                  <a:pt x="121" y="7"/>
                </a:cubicBezTo>
                <a:cubicBezTo>
                  <a:pt x="117" y="8"/>
                  <a:pt x="117" y="8"/>
                  <a:pt x="117" y="8"/>
                </a:cubicBezTo>
                <a:cubicBezTo>
                  <a:pt x="112" y="19"/>
                  <a:pt x="112" y="19"/>
                  <a:pt x="112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83" y="46"/>
                  <a:pt x="83" y="46"/>
                  <a:pt x="83" y="46"/>
                </a:cubicBezTo>
                <a:cubicBezTo>
                  <a:pt x="82" y="51"/>
                  <a:pt x="83" y="54"/>
                  <a:pt x="84" y="55"/>
                </a:cubicBezTo>
                <a:cubicBezTo>
                  <a:pt x="89" y="59"/>
                  <a:pt x="95" y="54"/>
                  <a:pt x="95" y="55"/>
                </a:cubicBezTo>
                <a:cubicBezTo>
                  <a:pt x="96" y="65"/>
                  <a:pt x="86" y="64"/>
                  <a:pt x="82" y="66"/>
                </a:cubicBezTo>
                <a:cubicBezTo>
                  <a:pt x="69" y="72"/>
                  <a:pt x="77" y="81"/>
                  <a:pt x="70" y="94"/>
                </a:cubicBezTo>
                <a:cubicBezTo>
                  <a:pt x="52" y="125"/>
                  <a:pt x="0" y="76"/>
                  <a:pt x="29" y="56"/>
                </a:cubicBezTo>
                <a:cubicBezTo>
                  <a:pt x="42" y="47"/>
                  <a:pt x="53" y="54"/>
                  <a:pt x="57" y="42"/>
                </a:cubicBezTo>
                <a:cubicBezTo>
                  <a:pt x="59" y="35"/>
                  <a:pt x="64" y="20"/>
                  <a:pt x="71" y="21"/>
                </a:cubicBezTo>
                <a:cubicBezTo>
                  <a:pt x="74" y="21"/>
                  <a:pt x="73" y="24"/>
                  <a:pt x="72" y="25"/>
                </a:cubicBezTo>
                <a:cubicBezTo>
                  <a:pt x="70" y="29"/>
                  <a:pt x="69" y="35"/>
                  <a:pt x="75" y="39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115" y="1"/>
                  <a:pt x="115" y="1"/>
                  <a:pt x="115" y="1"/>
                </a:cubicBezTo>
                <a:cubicBezTo>
                  <a:pt x="118" y="0"/>
                  <a:pt x="118" y="0"/>
                  <a:pt x="118" y="0"/>
                </a:cubicBezTo>
                <a:close/>
                <a:moveTo>
                  <a:pt x="57" y="54"/>
                </a:moveTo>
                <a:cubicBezTo>
                  <a:pt x="55" y="57"/>
                  <a:pt x="55" y="57"/>
                  <a:pt x="55" y="57"/>
                </a:cubicBezTo>
                <a:cubicBezTo>
                  <a:pt x="66" y="67"/>
                  <a:pt x="66" y="67"/>
                  <a:pt x="66" y="67"/>
                </a:cubicBezTo>
                <a:cubicBezTo>
                  <a:pt x="69" y="65"/>
                  <a:pt x="69" y="65"/>
                  <a:pt x="69" y="65"/>
                </a:cubicBezTo>
                <a:cubicBezTo>
                  <a:pt x="57" y="54"/>
                  <a:pt x="57" y="54"/>
                  <a:pt x="57" y="54"/>
                </a:cubicBezTo>
                <a:close/>
                <a:moveTo>
                  <a:pt x="64" y="46"/>
                </a:moveTo>
                <a:cubicBezTo>
                  <a:pt x="62" y="49"/>
                  <a:pt x="62" y="49"/>
                  <a:pt x="62" y="49"/>
                </a:cubicBezTo>
                <a:cubicBezTo>
                  <a:pt x="73" y="59"/>
                  <a:pt x="73" y="59"/>
                  <a:pt x="73" y="59"/>
                </a:cubicBezTo>
                <a:cubicBezTo>
                  <a:pt x="75" y="57"/>
                  <a:pt x="75" y="57"/>
                  <a:pt x="75" y="57"/>
                </a:cubicBezTo>
                <a:cubicBezTo>
                  <a:pt x="64" y="46"/>
                  <a:pt x="64" y="46"/>
                  <a:pt x="64" y="46"/>
                </a:cubicBezTo>
                <a:close/>
                <a:moveTo>
                  <a:pt x="42" y="71"/>
                </a:moveTo>
                <a:cubicBezTo>
                  <a:pt x="37" y="75"/>
                  <a:pt x="37" y="75"/>
                  <a:pt x="37" y="75"/>
                </a:cubicBezTo>
                <a:cubicBezTo>
                  <a:pt x="49" y="87"/>
                  <a:pt x="49" y="87"/>
                  <a:pt x="49" y="87"/>
                </a:cubicBezTo>
                <a:cubicBezTo>
                  <a:pt x="54" y="82"/>
                  <a:pt x="54" y="82"/>
                  <a:pt x="54" y="82"/>
                </a:cubicBezTo>
                <a:cubicBezTo>
                  <a:pt x="65" y="79"/>
                  <a:pt x="65" y="79"/>
                  <a:pt x="65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66" y="78"/>
                  <a:pt x="66" y="78"/>
                  <a:pt x="66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70" y="73"/>
                  <a:pt x="70" y="73"/>
                  <a:pt x="70" y="73"/>
                </a:cubicBezTo>
                <a:cubicBezTo>
                  <a:pt x="66" y="71"/>
                  <a:pt x="66" y="71"/>
                  <a:pt x="66" y="71"/>
                </a:cubicBezTo>
                <a:cubicBezTo>
                  <a:pt x="63" y="76"/>
                  <a:pt x="63" y="76"/>
                  <a:pt x="63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64" y="77"/>
                  <a:pt x="64" y="77"/>
                  <a:pt x="64" y="77"/>
                </a:cubicBezTo>
                <a:cubicBezTo>
                  <a:pt x="52" y="80"/>
                  <a:pt x="52" y="80"/>
                  <a:pt x="52" y="80"/>
                </a:cubicBezTo>
                <a:lnTo>
                  <a:pt x="42" y="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1" name="麦克风 879"/>
          <p:cNvSpPr/>
          <p:nvPr/>
        </p:nvSpPr>
        <p:spPr bwMode="auto">
          <a:xfrm>
            <a:off x="5873750" y="1181100"/>
            <a:ext cx="263525" cy="282575"/>
          </a:xfrm>
          <a:custGeom>
            <a:avLst/>
            <a:gdLst>
              <a:gd name="T0" fmla="*/ 787317 w 1009137"/>
              <a:gd name="T1" fmla="*/ 710884 h 1076333"/>
              <a:gd name="T2" fmla="*/ 993439 w 1009137"/>
              <a:gd name="T3" fmla="*/ 854335 h 1076333"/>
              <a:gd name="T4" fmla="*/ 952444 w 1009137"/>
              <a:gd name="T5" fmla="*/ 878316 h 1076333"/>
              <a:gd name="T6" fmla="*/ 647713 w 1009137"/>
              <a:gd name="T7" fmla="*/ 807676 h 1076333"/>
              <a:gd name="T8" fmla="*/ 444037 w 1009137"/>
              <a:gd name="T9" fmla="*/ 936317 h 1076333"/>
              <a:gd name="T10" fmla="*/ 196758 w 1009137"/>
              <a:gd name="T11" fmla="*/ 1071464 h 1076333"/>
              <a:gd name="T12" fmla="*/ 125689 w 1009137"/>
              <a:gd name="T13" fmla="*/ 1073137 h 1076333"/>
              <a:gd name="T14" fmla="*/ 59429 w 1009137"/>
              <a:gd name="T15" fmla="*/ 1047298 h 1076333"/>
              <a:gd name="T16" fmla="*/ 71337 w 1009137"/>
              <a:gd name="T17" fmla="*/ 768639 h 1076333"/>
              <a:gd name="T18" fmla="*/ 112738 w 1009137"/>
              <a:gd name="T19" fmla="*/ 807120 h 1076333"/>
              <a:gd name="T20" fmla="*/ 89097 w 1009137"/>
              <a:gd name="T21" fmla="*/ 1007144 h 1076333"/>
              <a:gd name="T22" fmla="*/ 127890 w 1009137"/>
              <a:gd name="T23" fmla="*/ 1028151 h 1076333"/>
              <a:gd name="T24" fmla="*/ 419931 w 1009137"/>
              <a:gd name="T25" fmla="*/ 894257 h 1076333"/>
              <a:gd name="T26" fmla="*/ 623752 w 1009137"/>
              <a:gd name="T27" fmla="*/ 766593 h 1076333"/>
              <a:gd name="T28" fmla="*/ 787317 w 1009137"/>
              <a:gd name="T29" fmla="*/ 710884 h 1076333"/>
              <a:gd name="T30" fmla="*/ 556985 w 1009137"/>
              <a:gd name="T31" fmla="*/ 201689 h 1076333"/>
              <a:gd name="T32" fmla="*/ 759412 w 1009137"/>
              <a:gd name="T33" fmla="*/ 443409 h 1076333"/>
              <a:gd name="T34" fmla="*/ 222202 w 1009137"/>
              <a:gd name="T35" fmla="*/ 770901 h 1076333"/>
              <a:gd name="T36" fmla="*/ 193039 w 1009137"/>
              <a:gd name="T37" fmla="*/ 745867 h 1076333"/>
              <a:gd name="T38" fmla="*/ 136293 w 1009137"/>
              <a:gd name="T39" fmla="*/ 785742 h 1076333"/>
              <a:gd name="T40" fmla="*/ 103612 w 1009137"/>
              <a:gd name="T41" fmla="*/ 745960 h 1076333"/>
              <a:gd name="T42" fmla="*/ 153396 w 1009137"/>
              <a:gd name="T43" fmla="*/ 695460 h 1076333"/>
              <a:gd name="T44" fmla="*/ 149699 w 1009137"/>
              <a:gd name="T45" fmla="*/ 688054 h 1076333"/>
              <a:gd name="T46" fmla="*/ 136560 w 1009137"/>
              <a:gd name="T47" fmla="*/ 661737 h 1076333"/>
              <a:gd name="T48" fmla="*/ 556985 w 1009137"/>
              <a:gd name="T49" fmla="*/ 201689 h 1076333"/>
              <a:gd name="T50" fmla="*/ 642628 w 1009137"/>
              <a:gd name="T51" fmla="*/ 69132 h 1076333"/>
              <a:gd name="T52" fmla="*/ 899554 w 1009137"/>
              <a:gd name="T53" fmla="*/ 388827 h 1076333"/>
              <a:gd name="T54" fmla="*/ 821698 w 1009137"/>
              <a:gd name="T55" fmla="*/ 412219 h 1076333"/>
              <a:gd name="T56" fmla="*/ 595914 w 1009137"/>
              <a:gd name="T57" fmla="*/ 147107 h 1076333"/>
              <a:gd name="T58" fmla="*/ 642628 w 1009137"/>
              <a:gd name="T59" fmla="*/ 69132 h 1076333"/>
              <a:gd name="T60" fmla="*/ 823644 w 1009137"/>
              <a:gd name="T61" fmla="*/ 1880 h 1076333"/>
              <a:gd name="T62" fmla="*/ 961839 w 1009137"/>
              <a:gd name="T63" fmla="*/ 76930 h 1076333"/>
              <a:gd name="T64" fmla="*/ 938482 w 1009137"/>
              <a:gd name="T65" fmla="*/ 357637 h 1076333"/>
              <a:gd name="T66" fmla="*/ 673770 w 1009137"/>
              <a:gd name="T67" fmla="*/ 37943 h 1076333"/>
              <a:gd name="T68" fmla="*/ 823644 w 1009137"/>
              <a:gd name="T69" fmla="*/ 1880 h 1076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09137" h="1076333">
                <a:moveTo>
                  <a:pt x="787317" y="710884"/>
                </a:moveTo>
                <a:cubicBezTo>
                  <a:pt x="871766" y="704691"/>
                  <a:pt x="943625" y="744540"/>
                  <a:pt x="993439" y="854335"/>
                </a:cubicBezTo>
                <a:lnTo>
                  <a:pt x="952444" y="878316"/>
                </a:lnTo>
                <a:cubicBezTo>
                  <a:pt x="886676" y="736292"/>
                  <a:pt x="772004" y="744471"/>
                  <a:pt x="647713" y="807676"/>
                </a:cubicBezTo>
                <a:cubicBezTo>
                  <a:pt x="580555" y="835561"/>
                  <a:pt x="508587" y="890958"/>
                  <a:pt x="444037" y="936317"/>
                </a:cubicBezTo>
                <a:cubicBezTo>
                  <a:pt x="354628" y="994317"/>
                  <a:pt x="265220" y="1052317"/>
                  <a:pt x="196758" y="1071464"/>
                </a:cubicBezTo>
                <a:cubicBezTo>
                  <a:pt x="170596" y="1075368"/>
                  <a:pt x="144434" y="1079272"/>
                  <a:pt x="125689" y="1073137"/>
                </a:cubicBezTo>
                <a:cubicBezTo>
                  <a:pt x="98223" y="1068304"/>
                  <a:pt x="79478" y="1062170"/>
                  <a:pt x="59429" y="1047298"/>
                </a:cubicBezTo>
                <a:cubicBezTo>
                  <a:pt x="-80913" y="943197"/>
                  <a:pt x="71337" y="768639"/>
                  <a:pt x="71337" y="768639"/>
                </a:cubicBezTo>
                <a:lnTo>
                  <a:pt x="112738" y="807120"/>
                </a:lnTo>
                <a:cubicBezTo>
                  <a:pt x="112738" y="807120"/>
                  <a:pt x="-2427" y="931485"/>
                  <a:pt x="89097" y="1007144"/>
                </a:cubicBezTo>
                <a:cubicBezTo>
                  <a:pt x="99121" y="1014580"/>
                  <a:pt x="109145" y="1022016"/>
                  <a:pt x="127890" y="1028151"/>
                </a:cubicBezTo>
                <a:cubicBezTo>
                  <a:pt x="211329" y="1045655"/>
                  <a:pt x="358415" y="933168"/>
                  <a:pt x="419931" y="894257"/>
                </a:cubicBezTo>
                <a:cubicBezTo>
                  <a:pt x="481447" y="855345"/>
                  <a:pt x="469906" y="851133"/>
                  <a:pt x="623752" y="766593"/>
                </a:cubicBezTo>
                <a:cubicBezTo>
                  <a:pt x="681445" y="734891"/>
                  <a:pt x="736647" y="714600"/>
                  <a:pt x="787317" y="710884"/>
                </a:cubicBezTo>
                <a:close/>
                <a:moveTo>
                  <a:pt x="556985" y="201689"/>
                </a:moveTo>
                <a:cubicBezTo>
                  <a:pt x="759412" y="443409"/>
                  <a:pt x="759412" y="443409"/>
                  <a:pt x="759412" y="443409"/>
                </a:cubicBezTo>
                <a:cubicBezTo>
                  <a:pt x="222202" y="770901"/>
                  <a:pt x="222202" y="770901"/>
                  <a:pt x="222202" y="770901"/>
                </a:cubicBezTo>
                <a:lnTo>
                  <a:pt x="193039" y="745867"/>
                </a:lnTo>
                <a:lnTo>
                  <a:pt x="136293" y="785742"/>
                </a:lnTo>
                <a:lnTo>
                  <a:pt x="103612" y="745960"/>
                </a:lnTo>
                <a:lnTo>
                  <a:pt x="153396" y="695460"/>
                </a:lnTo>
                <a:lnTo>
                  <a:pt x="149699" y="688054"/>
                </a:lnTo>
                <a:cubicBezTo>
                  <a:pt x="136560" y="661737"/>
                  <a:pt x="136560" y="661737"/>
                  <a:pt x="136560" y="661737"/>
                </a:cubicBezTo>
                <a:cubicBezTo>
                  <a:pt x="556985" y="201689"/>
                  <a:pt x="556985" y="201689"/>
                  <a:pt x="556985" y="201689"/>
                </a:cubicBezTo>
                <a:close/>
                <a:moveTo>
                  <a:pt x="642628" y="69132"/>
                </a:moveTo>
                <a:cubicBezTo>
                  <a:pt x="642628" y="69132"/>
                  <a:pt x="642628" y="69132"/>
                  <a:pt x="899554" y="388827"/>
                </a:cubicBezTo>
                <a:cubicBezTo>
                  <a:pt x="876197" y="404422"/>
                  <a:pt x="845055" y="412219"/>
                  <a:pt x="821698" y="412219"/>
                </a:cubicBezTo>
                <a:cubicBezTo>
                  <a:pt x="821698" y="412219"/>
                  <a:pt x="821698" y="412219"/>
                  <a:pt x="595914" y="147107"/>
                </a:cubicBezTo>
                <a:cubicBezTo>
                  <a:pt x="603699" y="123714"/>
                  <a:pt x="619271" y="92525"/>
                  <a:pt x="642628" y="69132"/>
                </a:cubicBezTo>
                <a:close/>
                <a:moveTo>
                  <a:pt x="823644" y="1880"/>
                </a:moveTo>
                <a:cubicBezTo>
                  <a:pt x="876197" y="8702"/>
                  <a:pt x="926804" y="34044"/>
                  <a:pt x="961839" y="76930"/>
                </a:cubicBezTo>
                <a:cubicBezTo>
                  <a:pt x="1031910" y="154904"/>
                  <a:pt x="1024125" y="287460"/>
                  <a:pt x="938482" y="357637"/>
                </a:cubicBezTo>
                <a:cubicBezTo>
                  <a:pt x="938482" y="357637"/>
                  <a:pt x="938482" y="357637"/>
                  <a:pt x="673770" y="37943"/>
                </a:cubicBezTo>
                <a:cubicBezTo>
                  <a:pt x="716591" y="6753"/>
                  <a:pt x="771091" y="-4943"/>
                  <a:pt x="823644" y="18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2" name="喇叭 880"/>
          <p:cNvSpPr/>
          <p:nvPr/>
        </p:nvSpPr>
        <p:spPr bwMode="auto">
          <a:xfrm>
            <a:off x="6635750" y="1179513"/>
            <a:ext cx="282575" cy="187325"/>
          </a:xfrm>
          <a:custGeom>
            <a:avLst/>
            <a:gdLst>
              <a:gd name="T0" fmla="*/ 140 w 534"/>
              <a:gd name="T1" fmla="*/ 105 h 354"/>
              <a:gd name="T2" fmla="*/ 190 w 534"/>
              <a:gd name="T3" fmla="*/ 85 h 354"/>
              <a:gd name="T4" fmla="*/ 394 w 534"/>
              <a:gd name="T5" fmla="*/ 0 h 354"/>
              <a:gd name="T6" fmla="*/ 394 w 534"/>
              <a:gd name="T7" fmla="*/ 165 h 354"/>
              <a:gd name="T8" fmla="*/ 394 w 534"/>
              <a:gd name="T9" fmla="*/ 329 h 354"/>
              <a:gd name="T10" fmla="*/ 190 w 534"/>
              <a:gd name="T11" fmla="*/ 245 h 354"/>
              <a:gd name="T12" fmla="*/ 140 w 534"/>
              <a:gd name="T13" fmla="*/ 230 h 354"/>
              <a:gd name="T14" fmla="*/ 175 w 534"/>
              <a:gd name="T15" fmla="*/ 354 h 354"/>
              <a:gd name="T16" fmla="*/ 75 w 534"/>
              <a:gd name="T17" fmla="*/ 354 h 354"/>
              <a:gd name="T18" fmla="*/ 45 w 534"/>
              <a:gd name="T19" fmla="*/ 225 h 354"/>
              <a:gd name="T20" fmla="*/ 0 w 534"/>
              <a:gd name="T21" fmla="*/ 225 h 354"/>
              <a:gd name="T22" fmla="*/ 0 w 534"/>
              <a:gd name="T23" fmla="*/ 105 h 354"/>
              <a:gd name="T24" fmla="*/ 140 w 534"/>
              <a:gd name="T25" fmla="*/ 105 h 354"/>
              <a:gd name="T26" fmla="*/ 444 w 534"/>
              <a:gd name="T27" fmla="*/ 230 h 354"/>
              <a:gd name="T28" fmla="*/ 524 w 534"/>
              <a:gd name="T29" fmla="*/ 255 h 354"/>
              <a:gd name="T30" fmla="*/ 509 w 534"/>
              <a:gd name="T31" fmla="*/ 284 h 354"/>
              <a:gd name="T32" fmla="*/ 434 w 534"/>
              <a:gd name="T33" fmla="*/ 259 h 354"/>
              <a:gd name="T34" fmla="*/ 444 w 534"/>
              <a:gd name="T35" fmla="*/ 230 h 354"/>
              <a:gd name="T36" fmla="*/ 439 w 534"/>
              <a:gd name="T37" fmla="*/ 70 h 354"/>
              <a:gd name="T38" fmla="*/ 514 w 534"/>
              <a:gd name="T39" fmla="*/ 45 h 354"/>
              <a:gd name="T40" fmla="*/ 524 w 534"/>
              <a:gd name="T41" fmla="*/ 75 h 354"/>
              <a:gd name="T42" fmla="*/ 449 w 534"/>
              <a:gd name="T43" fmla="*/ 105 h 354"/>
              <a:gd name="T44" fmla="*/ 439 w 534"/>
              <a:gd name="T45" fmla="*/ 70 h 354"/>
              <a:gd name="T46" fmla="*/ 454 w 534"/>
              <a:gd name="T47" fmla="*/ 150 h 354"/>
              <a:gd name="T48" fmla="*/ 534 w 534"/>
              <a:gd name="T49" fmla="*/ 150 h 354"/>
              <a:gd name="T50" fmla="*/ 534 w 534"/>
              <a:gd name="T51" fmla="*/ 185 h 354"/>
              <a:gd name="T52" fmla="*/ 454 w 534"/>
              <a:gd name="T53" fmla="*/ 185 h 354"/>
              <a:gd name="T54" fmla="*/ 454 w 534"/>
              <a:gd name="T55" fmla="*/ 15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34" h="354">
                <a:moveTo>
                  <a:pt x="140" y="105"/>
                </a:moveTo>
                <a:lnTo>
                  <a:pt x="190" y="85"/>
                </a:lnTo>
                <a:lnTo>
                  <a:pt x="394" y="0"/>
                </a:lnTo>
                <a:lnTo>
                  <a:pt x="394" y="165"/>
                </a:lnTo>
                <a:lnTo>
                  <a:pt x="394" y="329"/>
                </a:lnTo>
                <a:lnTo>
                  <a:pt x="190" y="245"/>
                </a:lnTo>
                <a:lnTo>
                  <a:pt x="140" y="230"/>
                </a:lnTo>
                <a:lnTo>
                  <a:pt x="175" y="354"/>
                </a:lnTo>
                <a:lnTo>
                  <a:pt x="75" y="354"/>
                </a:lnTo>
                <a:lnTo>
                  <a:pt x="45" y="225"/>
                </a:lnTo>
                <a:lnTo>
                  <a:pt x="0" y="225"/>
                </a:lnTo>
                <a:lnTo>
                  <a:pt x="0" y="105"/>
                </a:lnTo>
                <a:lnTo>
                  <a:pt x="140" y="105"/>
                </a:lnTo>
                <a:close/>
                <a:moveTo>
                  <a:pt x="444" y="230"/>
                </a:moveTo>
                <a:lnTo>
                  <a:pt x="524" y="255"/>
                </a:lnTo>
                <a:lnTo>
                  <a:pt x="509" y="284"/>
                </a:lnTo>
                <a:lnTo>
                  <a:pt x="434" y="259"/>
                </a:lnTo>
                <a:lnTo>
                  <a:pt x="444" y="230"/>
                </a:lnTo>
                <a:close/>
                <a:moveTo>
                  <a:pt x="439" y="70"/>
                </a:moveTo>
                <a:lnTo>
                  <a:pt x="514" y="45"/>
                </a:lnTo>
                <a:lnTo>
                  <a:pt x="524" y="75"/>
                </a:lnTo>
                <a:lnTo>
                  <a:pt x="449" y="105"/>
                </a:lnTo>
                <a:lnTo>
                  <a:pt x="439" y="70"/>
                </a:lnTo>
                <a:close/>
                <a:moveTo>
                  <a:pt x="454" y="150"/>
                </a:moveTo>
                <a:lnTo>
                  <a:pt x="534" y="150"/>
                </a:lnTo>
                <a:lnTo>
                  <a:pt x="534" y="185"/>
                </a:lnTo>
                <a:lnTo>
                  <a:pt x="454" y="185"/>
                </a:lnTo>
                <a:lnTo>
                  <a:pt x="454" y="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3" name="钢琴 881"/>
          <p:cNvSpPr/>
          <p:nvPr/>
        </p:nvSpPr>
        <p:spPr bwMode="auto">
          <a:xfrm>
            <a:off x="10507663" y="1179513"/>
            <a:ext cx="282575" cy="263525"/>
          </a:xfrm>
          <a:custGeom>
            <a:avLst/>
            <a:gdLst>
              <a:gd name="T0" fmla="*/ 0 w 99"/>
              <a:gd name="T1" fmla="*/ 89 h 92"/>
              <a:gd name="T2" fmla="*/ 0 w 99"/>
              <a:gd name="T3" fmla="*/ 92 h 92"/>
              <a:gd name="T4" fmla="*/ 3 w 99"/>
              <a:gd name="T5" fmla="*/ 92 h 92"/>
              <a:gd name="T6" fmla="*/ 96 w 99"/>
              <a:gd name="T7" fmla="*/ 92 h 92"/>
              <a:gd name="T8" fmla="*/ 99 w 99"/>
              <a:gd name="T9" fmla="*/ 92 h 92"/>
              <a:gd name="T10" fmla="*/ 99 w 99"/>
              <a:gd name="T11" fmla="*/ 89 h 92"/>
              <a:gd name="T12" fmla="*/ 99 w 99"/>
              <a:gd name="T13" fmla="*/ 52 h 92"/>
              <a:gd name="T14" fmla="*/ 89 w 99"/>
              <a:gd name="T15" fmla="*/ 41 h 92"/>
              <a:gd name="T16" fmla="*/ 55 w 99"/>
              <a:gd name="T17" fmla="*/ 31 h 92"/>
              <a:gd name="T18" fmla="*/ 45 w 99"/>
              <a:gd name="T19" fmla="*/ 19 h 92"/>
              <a:gd name="T20" fmla="*/ 1 w 99"/>
              <a:gd name="T21" fmla="*/ 32 h 92"/>
              <a:gd name="T22" fmla="*/ 0 w 99"/>
              <a:gd name="T23" fmla="*/ 89 h 92"/>
              <a:gd name="T24" fmla="*/ 88 w 99"/>
              <a:gd name="T25" fmla="*/ 73 h 92"/>
              <a:gd name="T26" fmla="*/ 93 w 99"/>
              <a:gd name="T27" fmla="*/ 73 h 92"/>
              <a:gd name="T28" fmla="*/ 93 w 99"/>
              <a:gd name="T29" fmla="*/ 87 h 92"/>
              <a:gd name="T30" fmla="*/ 6 w 99"/>
              <a:gd name="T31" fmla="*/ 87 h 92"/>
              <a:gd name="T32" fmla="*/ 6 w 99"/>
              <a:gd name="T33" fmla="*/ 73 h 92"/>
              <a:gd name="T34" fmla="*/ 12 w 99"/>
              <a:gd name="T35" fmla="*/ 73 h 92"/>
              <a:gd name="T36" fmla="*/ 12 w 99"/>
              <a:gd name="T37" fmla="*/ 81 h 92"/>
              <a:gd name="T38" fmla="*/ 16 w 99"/>
              <a:gd name="T39" fmla="*/ 81 h 92"/>
              <a:gd name="T40" fmla="*/ 16 w 99"/>
              <a:gd name="T41" fmla="*/ 73 h 92"/>
              <a:gd name="T42" fmla="*/ 18 w 99"/>
              <a:gd name="T43" fmla="*/ 73 h 92"/>
              <a:gd name="T44" fmla="*/ 18 w 99"/>
              <a:gd name="T45" fmla="*/ 81 h 92"/>
              <a:gd name="T46" fmla="*/ 22 w 99"/>
              <a:gd name="T47" fmla="*/ 81 h 92"/>
              <a:gd name="T48" fmla="*/ 22 w 99"/>
              <a:gd name="T49" fmla="*/ 73 h 92"/>
              <a:gd name="T50" fmla="*/ 29 w 99"/>
              <a:gd name="T51" fmla="*/ 73 h 92"/>
              <a:gd name="T52" fmla="*/ 29 w 99"/>
              <a:gd name="T53" fmla="*/ 81 h 92"/>
              <a:gd name="T54" fmla="*/ 33 w 99"/>
              <a:gd name="T55" fmla="*/ 81 h 92"/>
              <a:gd name="T56" fmla="*/ 33 w 99"/>
              <a:gd name="T57" fmla="*/ 73 h 92"/>
              <a:gd name="T58" fmla="*/ 35 w 99"/>
              <a:gd name="T59" fmla="*/ 73 h 92"/>
              <a:gd name="T60" fmla="*/ 35 w 99"/>
              <a:gd name="T61" fmla="*/ 81 h 92"/>
              <a:gd name="T62" fmla="*/ 39 w 99"/>
              <a:gd name="T63" fmla="*/ 81 h 92"/>
              <a:gd name="T64" fmla="*/ 39 w 99"/>
              <a:gd name="T65" fmla="*/ 73 h 92"/>
              <a:gd name="T66" fmla="*/ 41 w 99"/>
              <a:gd name="T67" fmla="*/ 73 h 92"/>
              <a:gd name="T68" fmla="*/ 41 w 99"/>
              <a:gd name="T69" fmla="*/ 81 h 92"/>
              <a:gd name="T70" fmla="*/ 45 w 99"/>
              <a:gd name="T71" fmla="*/ 81 h 92"/>
              <a:gd name="T72" fmla="*/ 45 w 99"/>
              <a:gd name="T73" fmla="*/ 73 h 92"/>
              <a:gd name="T74" fmla="*/ 55 w 99"/>
              <a:gd name="T75" fmla="*/ 73 h 92"/>
              <a:gd name="T76" fmla="*/ 55 w 99"/>
              <a:gd name="T77" fmla="*/ 81 h 92"/>
              <a:gd name="T78" fmla="*/ 59 w 99"/>
              <a:gd name="T79" fmla="*/ 81 h 92"/>
              <a:gd name="T80" fmla="*/ 59 w 99"/>
              <a:gd name="T81" fmla="*/ 73 h 92"/>
              <a:gd name="T82" fmla="*/ 61 w 99"/>
              <a:gd name="T83" fmla="*/ 73 h 92"/>
              <a:gd name="T84" fmla="*/ 61 w 99"/>
              <a:gd name="T85" fmla="*/ 81 h 92"/>
              <a:gd name="T86" fmla="*/ 65 w 99"/>
              <a:gd name="T87" fmla="*/ 81 h 92"/>
              <a:gd name="T88" fmla="*/ 65 w 99"/>
              <a:gd name="T89" fmla="*/ 73 h 92"/>
              <a:gd name="T90" fmla="*/ 72 w 99"/>
              <a:gd name="T91" fmla="*/ 73 h 92"/>
              <a:gd name="T92" fmla="*/ 72 w 99"/>
              <a:gd name="T93" fmla="*/ 81 h 92"/>
              <a:gd name="T94" fmla="*/ 75 w 99"/>
              <a:gd name="T95" fmla="*/ 81 h 92"/>
              <a:gd name="T96" fmla="*/ 75 w 99"/>
              <a:gd name="T97" fmla="*/ 73 h 92"/>
              <a:gd name="T98" fmla="*/ 78 w 99"/>
              <a:gd name="T99" fmla="*/ 73 h 92"/>
              <a:gd name="T100" fmla="*/ 78 w 99"/>
              <a:gd name="T101" fmla="*/ 81 h 92"/>
              <a:gd name="T102" fmla="*/ 82 w 99"/>
              <a:gd name="T103" fmla="*/ 81 h 92"/>
              <a:gd name="T104" fmla="*/ 82 w 99"/>
              <a:gd name="T105" fmla="*/ 73 h 92"/>
              <a:gd name="T106" fmla="*/ 84 w 99"/>
              <a:gd name="T107" fmla="*/ 73 h 92"/>
              <a:gd name="T108" fmla="*/ 84 w 99"/>
              <a:gd name="T109" fmla="*/ 81 h 92"/>
              <a:gd name="T110" fmla="*/ 88 w 99"/>
              <a:gd name="T111" fmla="*/ 81 h 92"/>
              <a:gd name="T112" fmla="*/ 88 w 99"/>
              <a:gd name="T113" fmla="*/ 73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92">
                <a:moveTo>
                  <a:pt x="0" y="89"/>
                </a:moveTo>
                <a:cubicBezTo>
                  <a:pt x="0" y="92"/>
                  <a:pt x="0" y="92"/>
                  <a:pt x="0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9" y="92"/>
                  <a:pt x="99" y="92"/>
                  <a:pt x="99" y="92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46"/>
                  <a:pt x="94" y="42"/>
                  <a:pt x="89" y="41"/>
                </a:cubicBezTo>
                <a:cubicBezTo>
                  <a:pt x="75" y="38"/>
                  <a:pt x="64" y="42"/>
                  <a:pt x="55" y="31"/>
                </a:cubicBezTo>
                <a:cubicBezTo>
                  <a:pt x="52" y="28"/>
                  <a:pt x="49" y="23"/>
                  <a:pt x="45" y="19"/>
                </a:cubicBezTo>
                <a:cubicBezTo>
                  <a:pt x="29" y="0"/>
                  <a:pt x="1" y="13"/>
                  <a:pt x="1" y="32"/>
                </a:cubicBezTo>
                <a:cubicBezTo>
                  <a:pt x="0" y="89"/>
                  <a:pt x="0" y="89"/>
                  <a:pt x="0" y="89"/>
                </a:cubicBezTo>
                <a:close/>
                <a:moveTo>
                  <a:pt x="88" y="73"/>
                </a:moveTo>
                <a:cubicBezTo>
                  <a:pt x="93" y="73"/>
                  <a:pt x="93" y="73"/>
                  <a:pt x="93" y="73"/>
                </a:cubicBezTo>
                <a:cubicBezTo>
                  <a:pt x="93" y="87"/>
                  <a:pt x="93" y="87"/>
                  <a:pt x="93" y="87"/>
                </a:cubicBezTo>
                <a:cubicBezTo>
                  <a:pt x="6" y="87"/>
                  <a:pt x="6" y="87"/>
                  <a:pt x="6" y="87"/>
                </a:cubicBezTo>
                <a:cubicBezTo>
                  <a:pt x="6" y="73"/>
                  <a:pt x="6" y="73"/>
                  <a:pt x="6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81"/>
                  <a:pt x="12" y="81"/>
                  <a:pt x="12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73"/>
                  <a:pt x="16" y="73"/>
                  <a:pt x="16" y="73"/>
                </a:cubicBezTo>
                <a:cubicBezTo>
                  <a:pt x="18" y="73"/>
                  <a:pt x="18" y="73"/>
                  <a:pt x="18" y="73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73"/>
                  <a:pt x="22" y="73"/>
                  <a:pt x="22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81"/>
                  <a:pt x="29" y="81"/>
                  <a:pt x="29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73"/>
                  <a:pt x="33" y="73"/>
                  <a:pt x="33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81"/>
                  <a:pt x="35" y="81"/>
                  <a:pt x="35" y="81"/>
                </a:cubicBezTo>
                <a:cubicBezTo>
                  <a:pt x="39" y="81"/>
                  <a:pt x="39" y="81"/>
                  <a:pt x="39" y="81"/>
                </a:cubicBezTo>
                <a:cubicBezTo>
                  <a:pt x="39" y="73"/>
                  <a:pt x="39" y="73"/>
                  <a:pt x="39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81"/>
                  <a:pt x="41" y="81"/>
                  <a:pt x="41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73"/>
                  <a:pt x="45" y="73"/>
                  <a:pt x="4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81"/>
                  <a:pt x="55" y="81"/>
                  <a:pt x="55" y="81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73"/>
                  <a:pt x="59" y="73"/>
                  <a:pt x="59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1" y="81"/>
                  <a:pt x="61" y="81"/>
                  <a:pt x="61" y="81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73"/>
                  <a:pt x="65" y="73"/>
                  <a:pt x="65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81"/>
                  <a:pt x="72" y="81"/>
                  <a:pt x="7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73"/>
                  <a:pt x="75" y="73"/>
                  <a:pt x="75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78" y="81"/>
                  <a:pt x="78" y="81"/>
                  <a:pt x="78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82" y="73"/>
                  <a:pt x="82" y="73"/>
                  <a:pt x="82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81"/>
                  <a:pt x="84" y="81"/>
                  <a:pt x="84" y="81"/>
                </a:cubicBezTo>
                <a:cubicBezTo>
                  <a:pt x="88" y="81"/>
                  <a:pt x="88" y="81"/>
                  <a:pt x="88" y="81"/>
                </a:cubicBezTo>
                <a:lnTo>
                  <a:pt x="88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4" name="音符3 882"/>
          <p:cNvSpPr/>
          <p:nvPr/>
        </p:nvSpPr>
        <p:spPr bwMode="auto">
          <a:xfrm>
            <a:off x="8197850" y="1181100"/>
            <a:ext cx="252413" cy="282575"/>
          </a:xfrm>
          <a:custGeom>
            <a:avLst/>
            <a:gdLst>
              <a:gd name="T0" fmla="*/ 23 w 89"/>
              <a:gd name="T1" fmla="*/ 53 h 100"/>
              <a:gd name="T2" fmla="*/ 31 w 89"/>
              <a:gd name="T3" fmla="*/ 54 h 100"/>
              <a:gd name="T4" fmla="*/ 31 w 89"/>
              <a:gd name="T5" fmla="*/ 0 h 100"/>
              <a:gd name="T6" fmla="*/ 83 w 89"/>
              <a:gd name="T7" fmla="*/ 29 h 100"/>
              <a:gd name="T8" fmla="*/ 70 w 89"/>
              <a:gd name="T9" fmla="*/ 65 h 100"/>
              <a:gd name="T10" fmla="*/ 66 w 89"/>
              <a:gd name="T11" fmla="*/ 63 h 100"/>
              <a:gd name="T12" fmla="*/ 66 w 89"/>
              <a:gd name="T13" fmla="*/ 37 h 100"/>
              <a:gd name="T14" fmla="*/ 47 w 89"/>
              <a:gd name="T15" fmla="*/ 30 h 100"/>
              <a:gd name="T16" fmla="*/ 47 w 89"/>
              <a:gd name="T17" fmla="*/ 76 h 100"/>
              <a:gd name="T18" fmla="*/ 23 w 89"/>
              <a:gd name="T19" fmla="*/ 100 h 100"/>
              <a:gd name="T20" fmla="*/ 0 w 89"/>
              <a:gd name="T21" fmla="*/ 76 h 100"/>
              <a:gd name="T22" fmla="*/ 23 w 89"/>
              <a:gd name="T23" fmla="*/ 5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" h="100">
                <a:moveTo>
                  <a:pt x="23" y="53"/>
                </a:moveTo>
                <a:cubicBezTo>
                  <a:pt x="26" y="53"/>
                  <a:pt x="29" y="54"/>
                  <a:pt x="31" y="54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77" y="15"/>
                  <a:pt x="83" y="29"/>
                </a:cubicBezTo>
                <a:cubicBezTo>
                  <a:pt x="89" y="43"/>
                  <a:pt x="70" y="65"/>
                  <a:pt x="70" y="65"/>
                </a:cubicBezTo>
                <a:cubicBezTo>
                  <a:pt x="66" y="63"/>
                  <a:pt x="66" y="63"/>
                  <a:pt x="66" y="63"/>
                </a:cubicBezTo>
                <a:cubicBezTo>
                  <a:pt x="66" y="63"/>
                  <a:pt x="74" y="46"/>
                  <a:pt x="66" y="37"/>
                </a:cubicBezTo>
                <a:cubicBezTo>
                  <a:pt x="62" y="31"/>
                  <a:pt x="53" y="30"/>
                  <a:pt x="47" y="30"/>
                </a:cubicBezTo>
                <a:cubicBezTo>
                  <a:pt x="47" y="76"/>
                  <a:pt x="47" y="76"/>
                  <a:pt x="47" y="76"/>
                </a:cubicBezTo>
                <a:cubicBezTo>
                  <a:pt x="47" y="89"/>
                  <a:pt x="36" y="100"/>
                  <a:pt x="23" y="100"/>
                </a:cubicBezTo>
                <a:cubicBezTo>
                  <a:pt x="10" y="100"/>
                  <a:pt x="0" y="89"/>
                  <a:pt x="0" y="76"/>
                </a:cubicBezTo>
                <a:cubicBezTo>
                  <a:pt x="0" y="63"/>
                  <a:pt x="10" y="53"/>
                  <a:pt x="23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5" name="鼠标 883"/>
          <p:cNvSpPr/>
          <p:nvPr/>
        </p:nvSpPr>
        <p:spPr bwMode="auto">
          <a:xfrm>
            <a:off x="9726613" y="1179513"/>
            <a:ext cx="282575" cy="277812"/>
          </a:xfrm>
          <a:custGeom>
            <a:avLst/>
            <a:gdLst>
              <a:gd name="T0" fmla="*/ 31 w 99"/>
              <a:gd name="T1" fmla="*/ 1 h 97"/>
              <a:gd name="T2" fmla="*/ 50 w 99"/>
              <a:gd name="T3" fmla="*/ 21 h 97"/>
              <a:gd name="T4" fmla="*/ 50 w 99"/>
              <a:gd name="T5" fmla="*/ 23 h 97"/>
              <a:gd name="T6" fmla="*/ 44 w 99"/>
              <a:gd name="T7" fmla="*/ 37 h 97"/>
              <a:gd name="T8" fmla="*/ 37 w 99"/>
              <a:gd name="T9" fmla="*/ 30 h 97"/>
              <a:gd name="T10" fmla="*/ 34 w 99"/>
              <a:gd name="T11" fmla="*/ 20 h 97"/>
              <a:gd name="T12" fmla="*/ 24 w 99"/>
              <a:gd name="T13" fmla="*/ 16 h 97"/>
              <a:gd name="T14" fmla="*/ 17 w 99"/>
              <a:gd name="T15" fmla="*/ 9 h 97"/>
              <a:gd name="T16" fmla="*/ 31 w 99"/>
              <a:gd name="T17" fmla="*/ 1 h 97"/>
              <a:gd name="T18" fmla="*/ 23 w 99"/>
              <a:gd name="T19" fmla="*/ 21 h 97"/>
              <a:gd name="T20" fmla="*/ 24 w 99"/>
              <a:gd name="T21" fmla="*/ 30 h 97"/>
              <a:gd name="T22" fmla="*/ 33 w 99"/>
              <a:gd name="T23" fmla="*/ 31 h 97"/>
              <a:gd name="T24" fmla="*/ 32 w 99"/>
              <a:gd name="T25" fmla="*/ 22 h 97"/>
              <a:gd name="T26" fmla="*/ 23 w 99"/>
              <a:gd name="T27" fmla="*/ 21 h 97"/>
              <a:gd name="T28" fmla="*/ 2 w 99"/>
              <a:gd name="T29" fmla="*/ 35 h 97"/>
              <a:gd name="T30" fmla="*/ 0 w 99"/>
              <a:gd name="T31" fmla="*/ 40 h 97"/>
              <a:gd name="T32" fmla="*/ 48 w 99"/>
              <a:gd name="T33" fmla="*/ 88 h 97"/>
              <a:gd name="T34" fmla="*/ 89 w 99"/>
              <a:gd name="T35" fmla="*/ 47 h 97"/>
              <a:gd name="T36" fmla="*/ 42 w 99"/>
              <a:gd name="T37" fmla="*/ 0 h 97"/>
              <a:gd name="T38" fmla="*/ 37 w 99"/>
              <a:gd name="T39" fmla="*/ 1 h 97"/>
              <a:gd name="T40" fmla="*/ 53 w 99"/>
              <a:gd name="T41" fmla="*/ 18 h 97"/>
              <a:gd name="T42" fmla="*/ 54 w 99"/>
              <a:gd name="T43" fmla="*/ 19 h 97"/>
              <a:gd name="T44" fmla="*/ 54 w 99"/>
              <a:gd name="T45" fmla="*/ 20 h 97"/>
              <a:gd name="T46" fmla="*/ 54 w 99"/>
              <a:gd name="T47" fmla="*/ 24 h 97"/>
              <a:gd name="T48" fmla="*/ 44 w 99"/>
              <a:gd name="T49" fmla="*/ 44 h 97"/>
              <a:gd name="T50" fmla="*/ 25 w 99"/>
              <a:gd name="T51" fmla="*/ 53 h 97"/>
              <a:gd name="T52" fmla="*/ 21 w 99"/>
              <a:gd name="T53" fmla="*/ 53 h 97"/>
              <a:gd name="T54" fmla="*/ 20 w 99"/>
              <a:gd name="T55" fmla="*/ 53 h 97"/>
              <a:gd name="T56" fmla="*/ 19 w 99"/>
              <a:gd name="T57" fmla="*/ 52 h 97"/>
              <a:gd name="T58" fmla="*/ 2 w 99"/>
              <a:gd name="T59" fmla="*/ 35 h 97"/>
              <a:gd name="T60" fmla="*/ 12 w 99"/>
              <a:gd name="T61" fmla="*/ 14 h 97"/>
              <a:gd name="T62" fmla="*/ 3 w 99"/>
              <a:gd name="T63" fmla="*/ 28 h 97"/>
              <a:gd name="T64" fmla="*/ 23 w 99"/>
              <a:gd name="T65" fmla="*/ 48 h 97"/>
              <a:gd name="T66" fmla="*/ 24 w 99"/>
              <a:gd name="T67" fmla="*/ 48 h 97"/>
              <a:gd name="T68" fmla="*/ 39 w 99"/>
              <a:gd name="T69" fmla="*/ 42 h 97"/>
              <a:gd name="T70" fmla="*/ 32 w 99"/>
              <a:gd name="T71" fmla="*/ 35 h 97"/>
              <a:gd name="T72" fmla="*/ 22 w 99"/>
              <a:gd name="T73" fmla="*/ 31 h 97"/>
              <a:gd name="T74" fmla="*/ 18 w 99"/>
              <a:gd name="T75" fmla="*/ 21 h 97"/>
              <a:gd name="T76" fmla="*/ 12 w 99"/>
              <a:gd name="T77" fmla="*/ 1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6" name="电源1 884"/>
          <p:cNvSpPr/>
          <p:nvPr/>
        </p:nvSpPr>
        <p:spPr bwMode="auto">
          <a:xfrm>
            <a:off x="8948738" y="1181100"/>
            <a:ext cx="279400" cy="282575"/>
          </a:xfrm>
          <a:custGeom>
            <a:avLst/>
            <a:gdLst>
              <a:gd name="T0" fmla="*/ 44 w 87"/>
              <a:gd name="T1" fmla="*/ 0 h 88"/>
              <a:gd name="T2" fmla="*/ 87 w 87"/>
              <a:gd name="T3" fmla="*/ 44 h 88"/>
              <a:gd name="T4" fmla="*/ 44 w 87"/>
              <a:gd name="T5" fmla="*/ 88 h 88"/>
              <a:gd name="T6" fmla="*/ 0 w 87"/>
              <a:gd name="T7" fmla="*/ 44 h 88"/>
              <a:gd name="T8" fmla="*/ 44 w 87"/>
              <a:gd name="T9" fmla="*/ 0 h 88"/>
              <a:gd name="T10" fmla="*/ 58 w 87"/>
              <a:gd name="T11" fmla="*/ 21 h 88"/>
              <a:gd name="T12" fmla="*/ 55 w 87"/>
              <a:gd name="T13" fmla="*/ 27 h 88"/>
              <a:gd name="T14" fmla="*/ 58 w 87"/>
              <a:gd name="T15" fmla="*/ 30 h 88"/>
              <a:gd name="T16" fmla="*/ 64 w 87"/>
              <a:gd name="T17" fmla="*/ 44 h 88"/>
              <a:gd name="T18" fmla="*/ 58 w 87"/>
              <a:gd name="T19" fmla="*/ 58 h 88"/>
              <a:gd name="T20" fmla="*/ 44 w 87"/>
              <a:gd name="T21" fmla="*/ 64 h 88"/>
              <a:gd name="T22" fmla="*/ 29 w 87"/>
              <a:gd name="T23" fmla="*/ 58 h 88"/>
              <a:gd name="T24" fmla="*/ 24 w 87"/>
              <a:gd name="T25" fmla="*/ 44 h 88"/>
              <a:gd name="T26" fmla="*/ 29 w 87"/>
              <a:gd name="T27" fmla="*/ 30 h 88"/>
              <a:gd name="T28" fmla="*/ 32 w 87"/>
              <a:gd name="T29" fmla="*/ 28 h 88"/>
              <a:gd name="T30" fmla="*/ 29 w 87"/>
              <a:gd name="T31" fmla="*/ 22 h 88"/>
              <a:gd name="T32" fmla="*/ 25 w 87"/>
              <a:gd name="T33" fmla="*/ 25 h 88"/>
              <a:gd name="T34" fmla="*/ 17 w 87"/>
              <a:gd name="T35" fmla="*/ 44 h 88"/>
              <a:gd name="T36" fmla="*/ 25 w 87"/>
              <a:gd name="T37" fmla="*/ 63 h 88"/>
              <a:gd name="T38" fmla="*/ 44 w 87"/>
              <a:gd name="T39" fmla="*/ 71 h 88"/>
              <a:gd name="T40" fmla="*/ 63 w 87"/>
              <a:gd name="T41" fmla="*/ 63 h 88"/>
              <a:gd name="T42" fmla="*/ 71 w 87"/>
              <a:gd name="T43" fmla="*/ 44 h 88"/>
              <a:gd name="T44" fmla="*/ 63 w 87"/>
              <a:gd name="T45" fmla="*/ 25 h 88"/>
              <a:gd name="T46" fmla="*/ 58 w 87"/>
              <a:gd name="T47" fmla="*/ 21 h 88"/>
              <a:gd name="T48" fmla="*/ 40 w 87"/>
              <a:gd name="T49" fmla="*/ 7 h 88"/>
              <a:gd name="T50" fmla="*/ 40 w 87"/>
              <a:gd name="T51" fmla="*/ 40 h 88"/>
              <a:gd name="T52" fmla="*/ 47 w 87"/>
              <a:gd name="T53" fmla="*/ 40 h 88"/>
              <a:gd name="T54" fmla="*/ 47 w 87"/>
              <a:gd name="T55" fmla="*/ 7 h 88"/>
              <a:gd name="T56" fmla="*/ 40 w 87"/>
              <a:gd name="T57" fmla="*/ 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7" h="88">
                <a:moveTo>
                  <a:pt x="44" y="0"/>
                </a:moveTo>
                <a:cubicBezTo>
                  <a:pt x="68" y="0"/>
                  <a:pt x="87" y="20"/>
                  <a:pt x="87" y="44"/>
                </a:cubicBezTo>
                <a:cubicBezTo>
                  <a:pt x="87" y="68"/>
                  <a:pt x="68" y="88"/>
                  <a:pt x="44" y="88"/>
                </a:cubicBezTo>
                <a:cubicBezTo>
                  <a:pt x="19" y="88"/>
                  <a:pt x="0" y="68"/>
                  <a:pt x="0" y="44"/>
                </a:cubicBezTo>
                <a:cubicBezTo>
                  <a:pt x="0" y="20"/>
                  <a:pt x="19" y="0"/>
                  <a:pt x="44" y="0"/>
                </a:cubicBezTo>
                <a:close/>
                <a:moveTo>
                  <a:pt x="58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6" y="28"/>
                  <a:pt x="57" y="29"/>
                  <a:pt x="58" y="30"/>
                </a:cubicBezTo>
                <a:cubicBezTo>
                  <a:pt x="62" y="34"/>
                  <a:pt x="64" y="39"/>
                  <a:pt x="64" y="44"/>
                </a:cubicBezTo>
                <a:cubicBezTo>
                  <a:pt x="64" y="50"/>
                  <a:pt x="62" y="55"/>
                  <a:pt x="58" y="58"/>
                </a:cubicBezTo>
                <a:cubicBezTo>
                  <a:pt x="54" y="62"/>
                  <a:pt x="49" y="64"/>
                  <a:pt x="44" y="64"/>
                </a:cubicBezTo>
                <a:cubicBezTo>
                  <a:pt x="38" y="64"/>
                  <a:pt x="33" y="62"/>
                  <a:pt x="29" y="58"/>
                </a:cubicBezTo>
                <a:cubicBezTo>
                  <a:pt x="26" y="55"/>
                  <a:pt x="24" y="50"/>
                  <a:pt x="24" y="44"/>
                </a:cubicBezTo>
                <a:cubicBezTo>
                  <a:pt x="24" y="39"/>
                  <a:pt x="26" y="34"/>
                  <a:pt x="29" y="30"/>
                </a:cubicBezTo>
                <a:cubicBezTo>
                  <a:pt x="30" y="29"/>
                  <a:pt x="31" y="28"/>
                  <a:pt x="32" y="28"/>
                </a:cubicBezTo>
                <a:cubicBezTo>
                  <a:pt x="29" y="22"/>
                  <a:pt x="29" y="22"/>
                  <a:pt x="29" y="22"/>
                </a:cubicBezTo>
                <a:cubicBezTo>
                  <a:pt x="27" y="23"/>
                  <a:pt x="26" y="24"/>
                  <a:pt x="25" y="25"/>
                </a:cubicBezTo>
                <a:cubicBezTo>
                  <a:pt x="20" y="30"/>
                  <a:pt x="17" y="37"/>
                  <a:pt x="17" y="44"/>
                </a:cubicBezTo>
                <a:cubicBezTo>
                  <a:pt x="17" y="52"/>
                  <a:pt x="20" y="58"/>
                  <a:pt x="25" y="63"/>
                </a:cubicBezTo>
                <a:cubicBezTo>
                  <a:pt x="29" y="68"/>
                  <a:pt x="36" y="71"/>
                  <a:pt x="44" y="71"/>
                </a:cubicBezTo>
                <a:cubicBezTo>
                  <a:pt x="51" y="71"/>
                  <a:pt x="58" y="68"/>
                  <a:pt x="63" y="63"/>
                </a:cubicBezTo>
                <a:cubicBezTo>
                  <a:pt x="68" y="58"/>
                  <a:pt x="71" y="52"/>
                  <a:pt x="71" y="44"/>
                </a:cubicBezTo>
                <a:cubicBezTo>
                  <a:pt x="71" y="37"/>
                  <a:pt x="68" y="30"/>
                  <a:pt x="63" y="25"/>
                </a:cubicBezTo>
                <a:cubicBezTo>
                  <a:pt x="61" y="24"/>
                  <a:pt x="60" y="22"/>
                  <a:pt x="58" y="21"/>
                </a:cubicBezTo>
                <a:close/>
                <a:moveTo>
                  <a:pt x="40" y="7"/>
                </a:moveTo>
                <a:cubicBezTo>
                  <a:pt x="40" y="40"/>
                  <a:pt x="40" y="40"/>
                  <a:pt x="40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7"/>
                  <a:pt x="47" y="7"/>
                  <a:pt x="47" y="7"/>
                </a:cubicBezTo>
                <a:lnTo>
                  <a:pt x="40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7" name="照相机3 885"/>
          <p:cNvSpPr/>
          <p:nvPr/>
        </p:nvSpPr>
        <p:spPr bwMode="auto">
          <a:xfrm>
            <a:off x="11288713" y="1162050"/>
            <a:ext cx="282575" cy="204788"/>
          </a:xfrm>
          <a:custGeom>
            <a:avLst/>
            <a:gdLst>
              <a:gd name="T0" fmla="*/ 880442 w 1224136"/>
              <a:gd name="T1" fmla="*/ 361080 h 883138"/>
              <a:gd name="T2" fmla="*/ 1006456 w 1224136"/>
              <a:gd name="T3" fmla="*/ 487094 h 883138"/>
              <a:gd name="T4" fmla="*/ 880442 w 1224136"/>
              <a:gd name="T5" fmla="*/ 613108 h 883138"/>
              <a:gd name="T6" fmla="*/ 754428 w 1224136"/>
              <a:gd name="T7" fmla="*/ 487094 h 883138"/>
              <a:gd name="T8" fmla="*/ 880442 w 1224136"/>
              <a:gd name="T9" fmla="*/ 361080 h 883138"/>
              <a:gd name="T10" fmla="*/ 880442 w 1224136"/>
              <a:gd name="T11" fmla="*/ 235066 h 883138"/>
              <a:gd name="T12" fmla="*/ 628414 w 1224136"/>
              <a:gd name="T13" fmla="*/ 487094 h 883138"/>
              <a:gd name="T14" fmla="*/ 880442 w 1224136"/>
              <a:gd name="T15" fmla="*/ 739122 h 883138"/>
              <a:gd name="T16" fmla="*/ 1132470 w 1224136"/>
              <a:gd name="T17" fmla="*/ 487094 h 883138"/>
              <a:gd name="T18" fmla="*/ 880442 w 1224136"/>
              <a:gd name="T19" fmla="*/ 235066 h 883138"/>
              <a:gd name="T20" fmla="*/ 132017 w 1224136"/>
              <a:gd name="T21" fmla="*/ 91050 h 883138"/>
              <a:gd name="T22" fmla="*/ 1092119 w 1224136"/>
              <a:gd name="T23" fmla="*/ 91050 h 883138"/>
              <a:gd name="T24" fmla="*/ 1224136 w 1224136"/>
              <a:gd name="T25" fmla="*/ 223067 h 883138"/>
              <a:gd name="T26" fmla="*/ 1224136 w 1224136"/>
              <a:gd name="T27" fmla="*/ 751121 h 883138"/>
              <a:gd name="T28" fmla="*/ 1092119 w 1224136"/>
              <a:gd name="T29" fmla="*/ 883138 h 883138"/>
              <a:gd name="T30" fmla="*/ 132017 w 1224136"/>
              <a:gd name="T31" fmla="*/ 883138 h 883138"/>
              <a:gd name="T32" fmla="*/ 0 w 1224136"/>
              <a:gd name="T33" fmla="*/ 751121 h 883138"/>
              <a:gd name="T34" fmla="*/ 0 w 1224136"/>
              <a:gd name="T35" fmla="*/ 223067 h 883138"/>
              <a:gd name="T36" fmla="*/ 132017 w 1224136"/>
              <a:gd name="T37" fmla="*/ 91050 h 883138"/>
              <a:gd name="T38" fmla="*/ 156016 w 1224136"/>
              <a:gd name="T39" fmla="*/ 0 h 883138"/>
              <a:gd name="T40" fmla="*/ 348040 w 1224136"/>
              <a:gd name="T41" fmla="*/ 0 h 883138"/>
              <a:gd name="T42" fmla="*/ 360040 w 1224136"/>
              <a:gd name="T43" fmla="*/ 12000 h 883138"/>
              <a:gd name="T44" fmla="*/ 360040 w 1224136"/>
              <a:gd name="T45" fmla="*/ 60000 h 883138"/>
              <a:gd name="T46" fmla="*/ 348040 w 1224136"/>
              <a:gd name="T47" fmla="*/ 72000 h 883138"/>
              <a:gd name="T48" fmla="*/ 156016 w 1224136"/>
              <a:gd name="T49" fmla="*/ 72000 h 883138"/>
              <a:gd name="T50" fmla="*/ 144016 w 1224136"/>
              <a:gd name="T51" fmla="*/ 60000 h 883138"/>
              <a:gd name="T52" fmla="*/ 144016 w 1224136"/>
              <a:gd name="T53" fmla="*/ 12000 h 883138"/>
              <a:gd name="T54" fmla="*/ 156016 w 1224136"/>
              <a:gd name="T55" fmla="*/ 0 h 883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24136" h="883138">
                <a:moveTo>
                  <a:pt x="880442" y="361080"/>
                </a:moveTo>
                <a:cubicBezTo>
                  <a:pt x="950038" y="361080"/>
                  <a:pt x="1006456" y="417498"/>
                  <a:pt x="1006456" y="487094"/>
                </a:cubicBezTo>
                <a:cubicBezTo>
                  <a:pt x="1006456" y="556690"/>
                  <a:pt x="950038" y="613108"/>
                  <a:pt x="880442" y="613108"/>
                </a:cubicBezTo>
                <a:cubicBezTo>
                  <a:pt x="810846" y="613108"/>
                  <a:pt x="754428" y="556690"/>
                  <a:pt x="754428" y="487094"/>
                </a:cubicBezTo>
                <a:cubicBezTo>
                  <a:pt x="754428" y="417498"/>
                  <a:pt x="810846" y="361080"/>
                  <a:pt x="880442" y="361080"/>
                </a:cubicBezTo>
                <a:close/>
                <a:moveTo>
                  <a:pt x="880442" y="235066"/>
                </a:moveTo>
                <a:cubicBezTo>
                  <a:pt x="741251" y="235066"/>
                  <a:pt x="628414" y="347903"/>
                  <a:pt x="628414" y="487094"/>
                </a:cubicBezTo>
                <a:cubicBezTo>
                  <a:pt x="628414" y="626285"/>
                  <a:pt x="741251" y="739122"/>
                  <a:pt x="880442" y="739122"/>
                </a:cubicBezTo>
                <a:cubicBezTo>
                  <a:pt x="1019633" y="739122"/>
                  <a:pt x="1132470" y="626285"/>
                  <a:pt x="1132470" y="487094"/>
                </a:cubicBezTo>
                <a:cubicBezTo>
                  <a:pt x="1132470" y="347903"/>
                  <a:pt x="1019633" y="235066"/>
                  <a:pt x="880442" y="235066"/>
                </a:cubicBezTo>
                <a:close/>
                <a:moveTo>
                  <a:pt x="132017" y="91050"/>
                </a:moveTo>
                <a:lnTo>
                  <a:pt x="1092119" y="91050"/>
                </a:lnTo>
                <a:cubicBezTo>
                  <a:pt x="1165030" y="91050"/>
                  <a:pt x="1224136" y="150156"/>
                  <a:pt x="1224136" y="223067"/>
                </a:cubicBezTo>
                <a:lnTo>
                  <a:pt x="1224136" y="751121"/>
                </a:lnTo>
                <a:cubicBezTo>
                  <a:pt x="1224136" y="824032"/>
                  <a:pt x="1165030" y="883138"/>
                  <a:pt x="1092119" y="883138"/>
                </a:cubicBezTo>
                <a:lnTo>
                  <a:pt x="132017" y="883138"/>
                </a:lnTo>
                <a:cubicBezTo>
                  <a:pt x="59106" y="883138"/>
                  <a:pt x="0" y="824032"/>
                  <a:pt x="0" y="751121"/>
                </a:cubicBezTo>
                <a:lnTo>
                  <a:pt x="0" y="223067"/>
                </a:lnTo>
                <a:cubicBezTo>
                  <a:pt x="0" y="150156"/>
                  <a:pt x="59106" y="91050"/>
                  <a:pt x="132017" y="91050"/>
                </a:cubicBezTo>
                <a:close/>
                <a:moveTo>
                  <a:pt x="156016" y="0"/>
                </a:moveTo>
                <a:lnTo>
                  <a:pt x="348040" y="0"/>
                </a:lnTo>
                <a:cubicBezTo>
                  <a:pt x="354667" y="0"/>
                  <a:pt x="360040" y="5373"/>
                  <a:pt x="360040" y="12000"/>
                </a:cubicBezTo>
                <a:lnTo>
                  <a:pt x="360040" y="60000"/>
                </a:lnTo>
                <a:cubicBezTo>
                  <a:pt x="360040" y="66627"/>
                  <a:pt x="354667" y="72000"/>
                  <a:pt x="348040" y="72000"/>
                </a:cubicBezTo>
                <a:lnTo>
                  <a:pt x="156016" y="72000"/>
                </a:lnTo>
                <a:cubicBezTo>
                  <a:pt x="149389" y="72000"/>
                  <a:pt x="144016" y="66627"/>
                  <a:pt x="144016" y="60000"/>
                </a:cubicBezTo>
                <a:lnTo>
                  <a:pt x="144016" y="12000"/>
                </a:lnTo>
                <a:cubicBezTo>
                  <a:pt x="144016" y="5373"/>
                  <a:pt x="149389" y="0"/>
                  <a:pt x="1560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8" name="闹钟 886"/>
          <p:cNvSpPr/>
          <p:nvPr/>
        </p:nvSpPr>
        <p:spPr bwMode="auto">
          <a:xfrm>
            <a:off x="1978025" y="1181100"/>
            <a:ext cx="279400" cy="282575"/>
          </a:xfrm>
          <a:custGeom>
            <a:avLst/>
            <a:gdLst>
              <a:gd name="T0" fmla="*/ 813975 w 1653350"/>
              <a:gd name="T1" fmla="*/ 253339 h 1669516"/>
              <a:gd name="T2" fmla="*/ 845530 w 1653350"/>
              <a:gd name="T3" fmla="*/ 253339 h 1669516"/>
              <a:gd name="T4" fmla="*/ 845530 w 1653350"/>
              <a:gd name="T5" fmla="*/ 767826 h 1669516"/>
              <a:gd name="T6" fmla="*/ 1193563 w 1653350"/>
              <a:gd name="T7" fmla="*/ 767826 h 1669516"/>
              <a:gd name="T8" fmla="*/ 1193563 w 1653350"/>
              <a:gd name="T9" fmla="*/ 805466 h 1669516"/>
              <a:gd name="T10" fmla="*/ 813975 w 1653350"/>
              <a:gd name="T11" fmla="*/ 805466 h 1669516"/>
              <a:gd name="T12" fmla="*/ 813975 w 1653350"/>
              <a:gd name="T13" fmla="*/ 253339 h 1669516"/>
              <a:gd name="T14" fmla="*/ 826676 w 1653350"/>
              <a:gd name="T15" fmla="*/ 112861 h 1669516"/>
              <a:gd name="T16" fmla="*/ 159470 w 1653350"/>
              <a:gd name="T17" fmla="*/ 780067 h 1669516"/>
              <a:gd name="T18" fmla="*/ 826676 w 1653350"/>
              <a:gd name="T19" fmla="*/ 1447273 h 1669516"/>
              <a:gd name="T20" fmla="*/ 1493882 w 1653350"/>
              <a:gd name="T21" fmla="*/ 780067 h 1669516"/>
              <a:gd name="T22" fmla="*/ 826676 w 1653350"/>
              <a:gd name="T23" fmla="*/ 112861 h 1669516"/>
              <a:gd name="T24" fmla="*/ 826675 w 1653350"/>
              <a:gd name="T25" fmla="*/ 59986 h 1669516"/>
              <a:gd name="T26" fmla="*/ 1546755 w 1653350"/>
              <a:gd name="T27" fmla="*/ 780066 h 1669516"/>
              <a:gd name="T28" fmla="*/ 1213013 w 1653350"/>
              <a:gd name="T29" fmla="*/ 1385996 h 1669516"/>
              <a:gd name="T30" fmla="*/ 1464205 w 1653350"/>
              <a:gd name="T31" fmla="*/ 1637188 h 1669516"/>
              <a:gd name="T32" fmla="*/ 1431876 w 1653350"/>
              <a:gd name="T33" fmla="*/ 1669516 h 1669516"/>
              <a:gd name="T34" fmla="*/ 1171104 w 1653350"/>
              <a:gd name="T35" fmla="*/ 1408744 h 1669516"/>
              <a:gd name="T36" fmla="*/ 826675 w 1653350"/>
              <a:gd name="T37" fmla="*/ 1500146 h 1669516"/>
              <a:gd name="T38" fmla="*/ 482028 w 1653350"/>
              <a:gd name="T39" fmla="*/ 1408626 h 1669516"/>
              <a:gd name="T40" fmla="*/ 221138 w 1653350"/>
              <a:gd name="T41" fmla="*/ 1669516 h 1669516"/>
              <a:gd name="T42" fmla="*/ 188810 w 1653350"/>
              <a:gd name="T43" fmla="*/ 1637188 h 1669516"/>
              <a:gd name="T44" fmla="*/ 440119 w 1653350"/>
              <a:gd name="T45" fmla="*/ 1385878 h 1669516"/>
              <a:gd name="T46" fmla="*/ 106595 w 1653350"/>
              <a:gd name="T47" fmla="*/ 780066 h 1669516"/>
              <a:gd name="T48" fmla="*/ 826675 w 1653350"/>
              <a:gd name="T49" fmla="*/ 59986 h 1669516"/>
              <a:gd name="T50" fmla="*/ 293501 w 1653350"/>
              <a:gd name="T51" fmla="*/ 725 h 1669516"/>
              <a:gd name="T52" fmla="*/ 424439 w 1653350"/>
              <a:gd name="T53" fmla="*/ 45334 h 1669516"/>
              <a:gd name="T54" fmla="*/ 45333 w 1653350"/>
              <a:gd name="T55" fmla="*/ 424439 h 1669516"/>
              <a:gd name="T56" fmla="*/ 80123 w 1653350"/>
              <a:gd name="T57" fmla="*/ 80125 h 1669516"/>
              <a:gd name="T58" fmla="*/ 293501 w 1653350"/>
              <a:gd name="T59" fmla="*/ 725 h 1669516"/>
              <a:gd name="T60" fmla="*/ 1359849 w 1653350"/>
              <a:gd name="T61" fmla="*/ 724 h 1669516"/>
              <a:gd name="T62" fmla="*/ 1573227 w 1653350"/>
              <a:gd name="T63" fmla="*/ 80124 h 1669516"/>
              <a:gd name="T64" fmla="*/ 1608018 w 1653350"/>
              <a:gd name="T65" fmla="*/ 424440 h 1669516"/>
              <a:gd name="T66" fmla="*/ 1228912 w 1653350"/>
              <a:gd name="T67" fmla="*/ 45334 h 1669516"/>
              <a:gd name="T68" fmla="*/ 1359849 w 1653350"/>
              <a:gd name="T69" fmla="*/ 724 h 1669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53350" h="1669516">
                <a:moveTo>
                  <a:pt x="813975" y="253339"/>
                </a:moveTo>
                <a:lnTo>
                  <a:pt x="845530" y="253339"/>
                </a:lnTo>
                <a:lnTo>
                  <a:pt x="845530" y="767826"/>
                </a:lnTo>
                <a:lnTo>
                  <a:pt x="1193563" y="767826"/>
                </a:lnTo>
                <a:lnTo>
                  <a:pt x="1193563" y="805466"/>
                </a:lnTo>
                <a:lnTo>
                  <a:pt x="813975" y="805466"/>
                </a:lnTo>
                <a:lnTo>
                  <a:pt x="813975" y="253339"/>
                </a:lnTo>
                <a:close/>
                <a:moveTo>
                  <a:pt x="826676" y="112861"/>
                </a:moveTo>
                <a:cubicBezTo>
                  <a:pt x="458188" y="112861"/>
                  <a:pt x="159470" y="411579"/>
                  <a:pt x="159470" y="780067"/>
                </a:cubicBezTo>
                <a:cubicBezTo>
                  <a:pt x="159470" y="1148555"/>
                  <a:pt x="458188" y="1447273"/>
                  <a:pt x="826676" y="1447273"/>
                </a:cubicBezTo>
                <a:cubicBezTo>
                  <a:pt x="1195164" y="1447273"/>
                  <a:pt x="1493882" y="1148555"/>
                  <a:pt x="1493882" y="780067"/>
                </a:cubicBezTo>
                <a:cubicBezTo>
                  <a:pt x="1493882" y="411579"/>
                  <a:pt x="1195164" y="112861"/>
                  <a:pt x="826676" y="112861"/>
                </a:cubicBezTo>
                <a:close/>
                <a:moveTo>
                  <a:pt x="826675" y="59986"/>
                </a:moveTo>
                <a:cubicBezTo>
                  <a:pt x="1224364" y="59986"/>
                  <a:pt x="1546755" y="382377"/>
                  <a:pt x="1546755" y="780066"/>
                </a:cubicBezTo>
                <a:cubicBezTo>
                  <a:pt x="1546755" y="1035236"/>
                  <a:pt x="1414030" y="1259406"/>
                  <a:pt x="1213013" y="1385996"/>
                </a:cubicBezTo>
                <a:lnTo>
                  <a:pt x="1464205" y="1637188"/>
                </a:lnTo>
                <a:lnTo>
                  <a:pt x="1431876" y="1669516"/>
                </a:lnTo>
                <a:lnTo>
                  <a:pt x="1171104" y="1408744"/>
                </a:lnTo>
                <a:cubicBezTo>
                  <a:pt x="1070033" y="1468079"/>
                  <a:pt x="952099" y="1500146"/>
                  <a:pt x="826675" y="1500146"/>
                </a:cubicBezTo>
                <a:cubicBezTo>
                  <a:pt x="701163" y="1500146"/>
                  <a:pt x="583151" y="1468034"/>
                  <a:pt x="482028" y="1408626"/>
                </a:cubicBezTo>
                <a:lnTo>
                  <a:pt x="221138" y="1669516"/>
                </a:lnTo>
                <a:lnTo>
                  <a:pt x="188810" y="1637188"/>
                </a:lnTo>
                <a:lnTo>
                  <a:pt x="440119" y="1385878"/>
                </a:lnTo>
                <a:cubicBezTo>
                  <a:pt x="239228" y="1259250"/>
                  <a:pt x="106595" y="1035147"/>
                  <a:pt x="106595" y="780066"/>
                </a:cubicBezTo>
                <a:cubicBezTo>
                  <a:pt x="106595" y="382377"/>
                  <a:pt x="428986" y="59986"/>
                  <a:pt x="826675" y="59986"/>
                </a:cubicBezTo>
                <a:close/>
                <a:moveTo>
                  <a:pt x="293501" y="725"/>
                </a:moveTo>
                <a:cubicBezTo>
                  <a:pt x="339398" y="4063"/>
                  <a:pt x="384613" y="18932"/>
                  <a:pt x="424439" y="45334"/>
                </a:cubicBezTo>
                <a:lnTo>
                  <a:pt x="45333" y="424439"/>
                </a:lnTo>
                <a:cubicBezTo>
                  <a:pt x="-25073" y="318239"/>
                  <a:pt x="-13465" y="173714"/>
                  <a:pt x="80123" y="80125"/>
                </a:cubicBezTo>
                <a:cubicBezTo>
                  <a:pt x="138616" y="21632"/>
                  <a:pt x="217006" y="-4837"/>
                  <a:pt x="293501" y="725"/>
                </a:cubicBezTo>
                <a:close/>
                <a:moveTo>
                  <a:pt x="1359849" y="724"/>
                </a:moveTo>
                <a:cubicBezTo>
                  <a:pt x="1436344" y="-4838"/>
                  <a:pt x="1514734" y="21631"/>
                  <a:pt x="1573227" y="80124"/>
                </a:cubicBezTo>
                <a:cubicBezTo>
                  <a:pt x="1666815" y="173713"/>
                  <a:pt x="1678423" y="318238"/>
                  <a:pt x="1608018" y="424440"/>
                </a:cubicBezTo>
                <a:lnTo>
                  <a:pt x="1228912" y="45334"/>
                </a:lnTo>
                <a:cubicBezTo>
                  <a:pt x="1268737" y="18931"/>
                  <a:pt x="1313952" y="4062"/>
                  <a:pt x="1359849" y="7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9" name="信息1 887"/>
          <p:cNvSpPr/>
          <p:nvPr/>
        </p:nvSpPr>
        <p:spPr bwMode="auto">
          <a:xfrm>
            <a:off x="425450" y="1181100"/>
            <a:ext cx="273050" cy="282575"/>
          </a:xfrm>
          <a:custGeom>
            <a:avLst/>
            <a:gdLst>
              <a:gd name="T0" fmla="*/ 86 w 90"/>
              <a:gd name="T1" fmla="*/ 38 h 93"/>
              <a:gd name="T2" fmla="*/ 90 w 90"/>
              <a:gd name="T3" fmla="*/ 46 h 93"/>
              <a:gd name="T4" fmla="*/ 90 w 90"/>
              <a:gd name="T5" fmla="*/ 83 h 93"/>
              <a:gd name="T6" fmla="*/ 81 w 90"/>
              <a:gd name="T7" fmla="*/ 93 h 93"/>
              <a:gd name="T8" fmla="*/ 9 w 90"/>
              <a:gd name="T9" fmla="*/ 93 h 93"/>
              <a:gd name="T10" fmla="*/ 0 w 90"/>
              <a:gd name="T11" fmla="*/ 83 h 93"/>
              <a:gd name="T12" fmla="*/ 0 w 90"/>
              <a:gd name="T13" fmla="*/ 46 h 93"/>
              <a:gd name="T14" fmla="*/ 2 w 90"/>
              <a:gd name="T15" fmla="*/ 40 h 93"/>
              <a:gd name="T16" fmla="*/ 2 w 90"/>
              <a:gd name="T17" fmla="*/ 40 h 93"/>
              <a:gd name="T18" fmla="*/ 2 w 90"/>
              <a:gd name="T19" fmla="*/ 40 h 93"/>
              <a:gd name="T20" fmla="*/ 3 w 90"/>
              <a:gd name="T21" fmla="*/ 39 h 93"/>
              <a:gd name="T22" fmla="*/ 39 w 90"/>
              <a:gd name="T23" fmla="*/ 3 h 93"/>
              <a:gd name="T24" fmla="*/ 50 w 90"/>
              <a:gd name="T25" fmla="*/ 3 h 93"/>
              <a:gd name="T26" fmla="*/ 86 w 90"/>
              <a:gd name="T27" fmla="*/ 38 h 93"/>
              <a:gd name="T28" fmla="*/ 15 w 90"/>
              <a:gd name="T29" fmla="*/ 30 h 93"/>
              <a:gd name="T30" fmla="*/ 15 w 90"/>
              <a:gd name="T31" fmla="*/ 52 h 93"/>
              <a:gd name="T32" fmla="*/ 45 w 90"/>
              <a:gd name="T33" fmla="*/ 75 h 93"/>
              <a:gd name="T34" fmla="*/ 72 w 90"/>
              <a:gd name="T35" fmla="*/ 54 h 93"/>
              <a:gd name="T36" fmla="*/ 72 w 90"/>
              <a:gd name="T37" fmla="*/ 30 h 93"/>
              <a:gd name="T38" fmla="*/ 15 w 90"/>
              <a:gd name="T39" fmla="*/ 30 h 93"/>
              <a:gd name="T40" fmla="*/ 25 w 90"/>
              <a:gd name="T41" fmla="*/ 35 h 93"/>
              <a:gd name="T42" fmla="*/ 25 w 90"/>
              <a:gd name="T43" fmla="*/ 39 h 93"/>
              <a:gd name="T44" fmla="*/ 63 w 90"/>
              <a:gd name="T45" fmla="*/ 39 h 93"/>
              <a:gd name="T46" fmla="*/ 63 w 90"/>
              <a:gd name="T47" fmla="*/ 35 h 93"/>
              <a:gd name="T48" fmla="*/ 25 w 90"/>
              <a:gd name="T49" fmla="*/ 35 h 93"/>
              <a:gd name="T50" fmla="*/ 25 w 90"/>
              <a:gd name="T51" fmla="*/ 51 h 93"/>
              <a:gd name="T52" fmla="*/ 25 w 90"/>
              <a:gd name="T53" fmla="*/ 55 h 93"/>
              <a:gd name="T54" fmla="*/ 63 w 90"/>
              <a:gd name="T55" fmla="*/ 55 h 93"/>
              <a:gd name="T56" fmla="*/ 63 w 90"/>
              <a:gd name="T57" fmla="*/ 51 h 93"/>
              <a:gd name="T58" fmla="*/ 25 w 90"/>
              <a:gd name="T59" fmla="*/ 51 h 93"/>
              <a:gd name="T60" fmla="*/ 25 w 90"/>
              <a:gd name="T61" fmla="*/ 43 h 93"/>
              <a:gd name="T62" fmla="*/ 25 w 90"/>
              <a:gd name="T63" fmla="*/ 47 h 93"/>
              <a:gd name="T64" fmla="*/ 63 w 90"/>
              <a:gd name="T65" fmla="*/ 47 h 93"/>
              <a:gd name="T66" fmla="*/ 63 w 90"/>
              <a:gd name="T67" fmla="*/ 43 h 93"/>
              <a:gd name="T68" fmla="*/ 25 w 90"/>
              <a:gd name="T69" fmla="*/ 43 h 93"/>
              <a:gd name="T70" fmla="*/ 10 w 90"/>
              <a:gd name="T71" fmla="*/ 87 h 93"/>
              <a:gd name="T72" fmla="*/ 28 w 90"/>
              <a:gd name="T73" fmla="*/ 69 h 93"/>
              <a:gd name="T74" fmla="*/ 28 w 90"/>
              <a:gd name="T75" fmla="*/ 67 h 93"/>
              <a:gd name="T76" fmla="*/ 25 w 90"/>
              <a:gd name="T77" fmla="*/ 67 h 93"/>
              <a:gd name="T78" fmla="*/ 7 w 90"/>
              <a:gd name="T79" fmla="*/ 84 h 93"/>
              <a:gd name="T80" fmla="*/ 7 w 90"/>
              <a:gd name="T81" fmla="*/ 87 h 93"/>
              <a:gd name="T82" fmla="*/ 10 w 90"/>
              <a:gd name="T83" fmla="*/ 87 h 93"/>
              <a:gd name="T84" fmla="*/ 84 w 90"/>
              <a:gd name="T85" fmla="*/ 84 h 93"/>
              <a:gd name="T86" fmla="*/ 66 w 90"/>
              <a:gd name="T87" fmla="*/ 67 h 93"/>
              <a:gd name="T88" fmla="*/ 63 w 90"/>
              <a:gd name="T89" fmla="*/ 67 h 93"/>
              <a:gd name="T90" fmla="*/ 63 w 90"/>
              <a:gd name="T91" fmla="*/ 69 h 93"/>
              <a:gd name="T92" fmla="*/ 81 w 90"/>
              <a:gd name="T93" fmla="*/ 87 h 93"/>
              <a:gd name="T94" fmla="*/ 84 w 90"/>
              <a:gd name="T95" fmla="*/ 87 h 93"/>
              <a:gd name="T96" fmla="*/ 84 w 90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0" name="信息2 888"/>
          <p:cNvSpPr/>
          <p:nvPr/>
        </p:nvSpPr>
        <p:spPr bwMode="auto">
          <a:xfrm>
            <a:off x="7416800" y="1181100"/>
            <a:ext cx="282575" cy="192088"/>
          </a:xfrm>
          <a:custGeom>
            <a:avLst/>
            <a:gdLst>
              <a:gd name="T0" fmla="*/ 1341655 w 3456384"/>
              <a:gd name="T1" fmla="*/ 1419506 h 2625869"/>
              <a:gd name="T2" fmla="*/ 196553 w 3456384"/>
              <a:gd name="T3" fmla="*/ 2529194 h 2625869"/>
              <a:gd name="T4" fmla="*/ 3257656 w 3456384"/>
              <a:gd name="T5" fmla="*/ 2529194 h 2625869"/>
              <a:gd name="T6" fmla="*/ 2112554 w 3456384"/>
              <a:gd name="T7" fmla="*/ 1419506 h 2625869"/>
              <a:gd name="T8" fmla="*/ 1727105 w 3456384"/>
              <a:gd name="T9" fmla="*/ 1793035 h 2625869"/>
              <a:gd name="T10" fmla="*/ 1341655 w 3456384"/>
              <a:gd name="T11" fmla="*/ 1419506 h 2625869"/>
              <a:gd name="T12" fmla="*/ 97273 w 3456384"/>
              <a:gd name="T13" fmla="*/ 213610 h 2625869"/>
              <a:gd name="T14" fmla="*/ 97273 w 3456384"/>
              <a:gd name="T15" fmla="*/ 2486204 h 2625869"/>
              <a:gd name="T16" fmla="*/ 1269834 w 3456384"/>
              <a:gd name="T17" fmla="*/ 1349907 h 2625869"/>
              <a:gd name="T18" fmla="*/ 97273 w 3456384"/>
              <a:gd name="T19" fmla="*/ 213610 h 2625869"/>
              <a:gd name="T20" fmla="*/ 3359112 w 3456384"/>
              <a:gd name="T21" fmla="*/ 211502 h 2625869"/>
              <a:gd name="T22" fmla="*/ 2184375 w 3456384"/>
              <a:gd name="T23" fmla="*/ 1349907 h 2625869"/>
              <a:gd name="T24" fmla="*/ 3359112 w 3456384"/>
              <a:gd name="T25" fmla="*/ 2488312 h 2625869"/>
              <a:gd name="T26" fmla="*/ 3359112 w 3456384"/>
              <a:gd name="T27" fmla="*/ 211502 h 2625869"/>
              <a:gd name="T28" fmla="*/ 120249 w 3456384"/>
              <a:gd name="T29" fmla="*/ 96675 h 2625869"/>
              <a:gd name="T30" fmla="*/ 1727105 w 3456384"/>
              <a:gd name="T31" fmla="*/ 1653835 h 2625869"/>
              <a:gd name="T32" fmla="*/ 3333960 w 3456384"/>
              <a:gd name="T33" fmla="*/ 96675 h 2625869"/>
              <a:gd name="T34" fmla="*/ 120249 w 3456384"/>
              <a:gd name="T35" fmla="*/ 96675 h 2625869"/>
              <a:gd name="T36" fmla="*/ 0 w 3456384"/>
              <a:gd name="T37" fmla="*/ 0 h 2625869"/>
              <a:gd name="T38" fmla="*/ 3456384 w 3456384"/>
              <a:gd name="T39" fmla="*/ 0 h 2625869"/>
              <a:gd name="T40" fmla="*/ 3456384 w 3456384"/>
              <a:gd name="T41" fmla="*/ 2625869 h 2625869"/>
              <a:gd name="T42" fmla="*/ 0 w 3456384"/>
              <a:gd name="T43" fmla="*/ 2625869 h 2625869"/>
              <a:gd name="T44" fmla="*/ 0 w 3456384"/>
              <a:gd name="T45" fmla="*/ 0 h 2625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456384" h="2625869">
                <a:moveTo>
                  <a:pt x="1341655" y="1419506"/>
                </a:moveTo>
                <a:lnTo>
                  <a:pt x="196553" y="2529194"/>
                </a:lnTo>
                <a:lnTo>
                  <a:pt x="3257656" y="2529194"/>
                </a:lnTo>
                <a:lnTo>
                  <a:pt x="2112554" y="1419506"/>
                </a:lnTo>
                <a:lnTo>
                  <a:pt x="1727105" y="1793035"/>
                </a:lnTo>
                <a:lnTo>
                  <a:pt x="1341655" y="1419506"/>
                </a:lnTo>
                <a:close/>
                <a:moveTo>
                  <a:pt x="97273" y="213610"/>
                </a:moveTo>
                <a:lnTo>
                  <a:pt x="97273" y="2486204"/>
                </a:lnTo>
                <a:lnTo>
                  <a:pt x="1269834" y="1349907"/>
                </a:lnTo>
                <a:lnTo>
                  <a:pt x="97273" y="213610"/>
                </a:lnTo>
                <a:close/>
                <a:moveTo>
                  <a:pt x="3359112" y="211502"/>
                </a:moveTo>
                <a:lnTo>
                  <a:pt x="2184375" y="1349907"/>
                </a:lnTo>
                <a:lnTo>
                  <a:pt x="3359112" y="2488312"/>
                </a:lnTo>
                <a:lnTo>
                  <a:pt x="3359112" y="211502"/>
                </a:lnTo>
                <a:close/>
                <a:moveTo>
                  <a:pt x="120249" y="96675"/>
                </a:moveTo>
                <a:lnTo>
                  <a:pt x="1727105" y="1653835"/>
                </a:lnTo>
                <a:lnTo>
                  <a:pt x="3333960" y="96675"/>
                </a:lnTo>
                <a:lnTo>
                  <a:pt x="120249" y="96675"/>
                </a:lnTo>
                <a:close/>
                <a:moveTo>
                  <a:pt x="0" y="0"/>
                </a:moveTo>
                <a:lnTo>
                  <a:pt x="3456384" y="0"/>
                </a:lnTo>
                <a:lnTo>
                  <a:pt x="3456384" y="2625869"/>
                </a:lnTo>
                <a:lnTo>
                  <a:pt x="0" y="262586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1" name="信息3 889"/>
          <p:cNvSpPr/>
          <p:nvPr/>
        </p:nvSpPr>
        <p:spPr bwMode="auto">
          <a:xfrm>
            <a:off x="1196975" y="1179513"/>
            <a:ext cx="282575" cy="188912"/>
          </a:xfrm>
          <a:custGeom>
            <a:avLst/>
            <a:gdLst>
              <a:gd name="T0" fmla="*/ 1897867 w 4974795"/>
              <a:gd name="T1" fmla="*/ 1805825 h 3320682"/>
              <a:gd name="T2" fmla="*/ 2485737 w 4974795"/>
              <a:gd name="T3" fmla="*/ 2315734 h 3320682"/>
              <a:gd name="T4" fmla="*/ 3073607 w 4974795"/>
              <a:gd name="T5" fmla="*/ 1805825 h 3320682"/>
              <a:gd name="T6" fmla="*/ 4820061 w 4974795"/>
              <a:gd name="T7" fmla="*/ 3320682 h 3320682"/>
              <a:gd name="T8" fmla="*/ 151413 w 4974795"/>
              <a:gd name="T9" fmla="*/ 3320682 h 3320682"/>
              <a:gd name="T10" fmla="*/ 1897867 w 4974795"/>
              <a:gd name="T11" fmla="*/ 1805825 h 3320682"/>
              <a:gd name="T12" fmla="*/ 0 w 4974795"/>
              <a:gd name="T13" fmla="*/ 159634 h 3320682"/>
              <a:gd name="T14" fmla="*/ 1788328 w 4974795"/>
              <a:gd name="T15" fmla="*/ 1710812 h 3320682"/>
              <a:gd name="T16" fmla="*/ 0 w 4974795"/>
              <a:gd name="T17" fmla="*/ 3261996 h 3320682"/>
              <a:gd name="T18" fmla="*/ 0 w 4974795"/>
              <a:gd name="T19" fmla="*/ 159634 h 3320682"/>
              <a:gd name="T20" fmla="*/ 4974795 w 4974795"/>
              <a:gd name="T21" fmla="*/ 156753 h 3320682"/>
              <a:gd name="T22" fmla="*/ 4974795 w 4974795"/>
              <a:gd name="T23" fmla="*/ 3264872 h 3320682"/>
              <a:gd name="T24" fmla="*/ 3183146 w 4974795"/>
              <a:gd name="T25" fmla="*/ 1710812 h 3320682"/>
              <a:gd name="T26" fmla="*/ 4974795 w 4974795"/>
              <a:gd name="T27" fmla="*/ 156753 h 3320682"/>
              <a:gd name="T28" fmla="*/ 35040 w 4974795"/>
              <a:gd name="T29" fmla="*/ 0 h 3320682"/>
              <a:gd name="T30" fmla="*/ 4936434 w 4974795"/>
              <a:gd name="T31" fmla="*/ 0 h 3320682"/>
              <a:gd name="T32" fmla="*/ 2485737 w 4974795"/>
              <a:gd name="T33" fmla="*/ 2125709 h 3320682"/>
              <a:gd name="T34" fmla="*/ 35040 w 4974795"/>
              <a:gd name="T35" fmla="*/ 0 h 3320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lnTo>
                  <a:pt x="1897867" y="1805825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lnTo>
                  <a:pt x="0" y="159634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lnTo>
                  <a:pt x="4974795" y="156753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lnTo>
                  <a:pt x="350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2" name="看电脑小人 890"/>
          <p:cNvSpPr/>
          <p:nvPr/>
        </p:nvSpPr>
        <p:spPr bwMode="auto">
          <a:xfrm>
            <a:off x="481013" y="2022475"/>
            <a:ext cx="161925" cy="236538"/>
          </a:xfrm>
          <a:custGeom>
            <a:avLst/>
            <a:gdLst>
              <a:gd name="T0" fmla="*/ 21 w 78"/>
              <a:gd name="T1" fmla="*/ 36 h 112"/>
              <a:gd name="T2" fmla="*/ 21 w 78"/>
              <a:gd name="T3" fmla="*/ 11 h 112"/>
              <a:gd name="T4" fmla="*/ 58 w 78"/>
              <a:gd name="T5" fmla="*/ 11 h 112"/>
              <a:gd name="T6" fmla="*/ 57 w 78"/>
              <a:gd name="T7" fmla="*/ 36 h 112"/>
              <a:gd name="T8" fmla="*/ 53 w 78"/>
              <a:gd name="T9" fmla="*/ 47 h 112"/>
              <a:gd name="T10" fmla="*/ 39 w 78"/>
              <a:gd name="T11" fmla="*/ 53 h 112"/>
              <a:gd name="T12" fmla="*/ 39 w 78"/>
              <a:gd name="T13" fmla="*/ 53 h 112"/>
              <a:gd name="T14" fmla="*/ 26 w 78"/>
              <a:gd name="T15" fmla="*/ 47 h 112"/>
              <a:gd name="T16" fmla="*/ 21 w 78"/>
              <a:gd name="T17" fmla="*/ 36 h 112"/>
              <a:gd name="T18" fmla="*/ 13 w 78"/>
              <a:gd name="T19" fmla="*/ 107 h 112"/>
              <a:gd name="T20" fmla="*/ 67 w 78"/>
              <a:gd name="T21" fmla="*/ 107 h 112"/>
              <a:gd name="T22" fmla="*/ 64 w 78"/>
              <a:gd name="T23" fmla="*/ 112 h 112"/>
              <a:gd name="T24" fmla="*/ 16 w 78"/>
              <a:gd name="T25" fmla="*/ 112 h 112"/>
              <a:gd name="T26" fmla="*/ 13 w 78"/>
              <a:gd name="T27" fmla="*/ 107 h 112"/>
              <a:gd name="T28" fmla="*/ 70 w 78"/>
              <a:gd name="T29" fmla="*/ 67 h 112"/>
              <a:gd name="T30" fmla="*/ 76 w 78"/>
              <a:gd name="T31" fmla="*/ 90 h 112"/>
              <a:gd name="T32" fmla="*/ 68 w 78"/>
              <a:gd name="T33" fmla="*/ 103 h 112"/>
              <a:gd name="T34" fmla="*/ 66 w 78"/>
              <a:gd name="T35" fmla="*/ 103 h 112"/>
              <a:gd name="T36" fmla="*/ 66 w 78"/>
              <a:gd name="T37" fmla="*/ 72 h 112"/>
              <a:gd name="T38" fmla="*/ 42 w 78"/>
              <a:gd name="T39" fmla="*/ 72 h 112"/>
              <a:gd name="T40" fmla="*/ 49 w 78"/>
              <a:gd name="T41" fmla="*/ 56 h 112"/>
              <a:gd name="T42" fmla="*/ 51 w 78"/>
              <a:gd name="T43" fmla="*/ 54 h 112"/>
              <a:gd name="T44" fmla="*/ 65 w 78"/>
              <a:gd name="T45" fmla="*/ 57 h 112"/>
              <a:gd name="T46" fmla="*/ 66 w 78"/>
              <a:gd name="T47" fmla="*/ 57 h 112"/>
              <a:gd name="T48" fmla="*/ 66 w 78"/>
              <a:gd name="T49" fmla="*/ 58 h 112"/>
              <a:gd name="T50" fmla="*/ 70 w 78"/>
              <a:gd name="T51" fmla="*/ 67 h 112"/>
              <a:gd name="T52" fmla="*/ 70 w 78"/>
              <a:gd name="T53" fmla="*/ 67 h 112"/>
              <a:gd name="T54" fmla="*/ 14 w 78"/>
              <a:gd name="T55" fmla="*/ 103 h 112"/>
              <a:gd name="T56" fmla="*/ 11 w 78"/>
              <a:gd name="T57" fmla="*/ 103 h 112"/>
              <a:gd name="T58" fmla="*/ 3 w 78"/>
              <a:gd name="T59" fmla="*/ 90 h 112"/>
              <a:gd name="T60" fmla="*/ 9 w 78"/>
              <a:gd name="T61" fmla="*/ 67 h 112"/>
              <a:gd name="T62" fmla="*/ 14 w 78"/>
              <a:gd name="T63" fmla="*/ 58 h 112"/>
              <a:gd name="T64" fmla="*/ 14 w 78"/>
              <a:gd name="T65" fmla="*/ 57 h 112"/>
              <a:gd name="T66" fmla="*/ 14 w 78"/>
              <a:gd name="T67" fmla="*/ 57 h 112"/>
              <a:gd name="T68" fmla="*/ 28 w 78"/>
              <a:gd name="T69" fmla="*/ 54 h 112"/>
              <a:gd name="T70" fmla="*/ 30 w 78"/>
              <a:gd name="T71" fmla="*/ 56 h 112"/>
              <a:gd name="T72" fmla="*/ 38 w 78"/>
              <a:gd name="T73" fmla="*/ 72 h 112"/>
              <a:gd name="T74" fmla="*/ 14 w 78"/>
              <a:gd name="T75" fmla="*/ 72 h 112"/>
              <a:gd name="T76" fmla="*/ 14 w 78"/>
              <a:gd name="T77" fmla="*/ 10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3" name="拉手小人 891"/>
          <p:cNvSpPr/>
          <p:nvPr/>
        </p:nvSpPr>
        <p:spPr bwMode="auto">
          <a:xfrm>
            <a:off x="5076825" y="2022475"/>
            <a:ext cx="234950" cy="227013"/>
          </a:xfrm>
          <a:custGeom>
            <a:avLst/>
            <a:gdLst>
              <a:gd name="T0" fmla="*/ 15 w 104"/>
              <a:gd name="T1" fmla="*/ 30 h 100"/>
              <a:gd name="T2" fmla="*/ 39 w 104"/>
              <a:gd name="T3" fmla="*/ 30 h 100"/>
              <a:gd name="T4" fmla="*/ 47 w 104"/>
              <a:gd name="T5" fmla="*/ 44 h 100"/>
              <a:gd name="T6" fmla="*/ 54 w 104"/>
              <a:gd name="T7" fmla="*/ 53 h 100"/>
              <a:gd name="T8" fmla="*/ 69 w 104"/>
              <a:gd name="T9" fmla="*/ 30 h 100"/>
              <a:gd name="T10" fmla="*/ 96 w 104"/>
              <a:gd name="T11" fmla="*/ 30 h 100"/>
              <a:gd name="T12" fmla="*/ 104 w 104"/>
              <a:gd name="T13" fmla="*/ 53 h 100"/>
              <a:gd name="T14" fmla="*/ 100 w 104"/>
              <a:gd name="T15" fmla="*/ 66 h 100"/>
              <a:gd name="T16" fmla="*/ 96 w 104"/>
              <a:gd name="T17" fmla="*/ 65 h 100"/>
              <a:gd name="T18" fmla="*/ 97 w 104"/>
              <a:gd name="T19" fmla="*/ 55 h 100"/>
              <a:gd name="T20" fmla="*/ 94 w 104"/>
              <a:gd name="T21" fmla="*/ 47 h 100"/>
              <a:gd name="T22" fmla="*/ 93 w 104"/>
              <a:gd name="T23" fmla="*/ 65 h 100"/>
              <a:gd name="T24" fmla="*/ 90 w 104"/>
              <a:gd name="T25" fmla="*/ 100 h 100"/>
              <a:gd name="T26" fmla="*/ 83 w 104"/>
              <a:gd name="T27" fmla="*/ 100 h 100"/>
              <a:gd name="T28" fmla="*/ 83 w 104"/>
              <a:gd name="T29" fmla="*/ 68 h 100"/>
              <a:gd name="T30" fmla="*/ 79 w 104"/>
              <a:gd name="T31" fmla="*/ 68 h 100"/>
              <a:gd name="T32" fmla="*/ 74 w 104"/>
              <a:gd name="T33" fmla="*/ 100 h 100"/>
              <a:gd name="T34" fmla="*/ 67 w 104"/>
              <a:gd name="T35" fmla="*/ 100 h 100"/>
              <a:gd name="T36" fmla="*/ 69 w 104"/>
              <a:gd name="T37" fmla="*/ 65 h 100"/>
              <a:gd name="T38" fmla="*/ 69 w 104"/>
              <a:gd name="T39" fmla="*/ 48 h 100"/>
              <a:gd name="T40" fmla="*/ 53 w 104"/>
              <a:gd name="T41" fmla="*/ 61 h 100"/>
              <a:gd name="T42" fmla="*/ 41 w 104"/>
              <a:gd name="T43" fmla="*/ 53 h 100"/>
              <a:gd name="T44" fmla="*/ 41 w 104"/>
              <a:gd name="T45" fmla="*/ 65 h 100"/>
              <a:gd name="T46" fmla="*/ 37 w 104"/>
              <a:gd name="T47" fmla="*/ 100 h 100"/>
              <a:gd name="T48" fmla="*/ 30 w 104"/>
              <a:gd name="T49" fmla="*/ 100 h 100"/>
              <a:gd name="T50" fmla="*/ 30 w 104"/>
              <a:gd name="T51" fmla="*/ 68 h 100"/>
              <a:gd name="T52" fmla="*/ 27 w 104"/>
              <a:gd name="T53" fmla="*/ 68 h 100"/>
              <a:gd name="T54" fmla="*/ 20 w 104"/>
              <a:gd name="T55" fmla="*/ 100 h 100"/>
              <a:gd name="T56" fmla="*/ 14 w 104"/>
              <a:gd name="T57" fmla="*/ 100 h 100"/>
              <a:gd name="T58" fmla="*/ 16 w 104"/>
              <a:gd name="T59" fmla="*/ 65 h 100"/>
              <a:gd name="T60" fmla="*/ 16 w 104"/>
              <a:gd name="T61" fmla="*/ 49 h 100"/>
              <a:gd name="T62" fmla="*/ 7 w 104"/>
              <a:gd name="T63" fmla="*/ 60 h 100"/>
              <a:gd name="T64" fmla="*/ 7 w 104"/>
              <a:gd name="T65" fmla="*/ 65 h 100"/>
              <a:gd name="T66" fmla="*/ 10 w 104"/>
              <a:gd name="T67" fmla="*/ 65 h 100"/>
              <a:gd name="T68" fmla="*/ 10 w 104"/>
              <a:gd name="T69" fmla="*/ 89 h 100"/>
              <a:gd name="T70" fmla="*/ 0 w 104"/>
              <a:gd name="T71" fmla="*/ 89 h 100"/>
              <a:gd name="T72" fmla="*/ 0 w 104"/>
              <a:gd name="T73" fmla="*/ 65 h 100"/>
              <a:gd name="T74" fmla="*/ 3 w 104"/>
              <a:gd name="T75" fmla="*/ 65 h 100"/>
              <a:gd name="T76" fmla="*/ 3 w 104"/>
              <a:gd name="T77" fmla="*/ 60 h 100"/>
              <a:gd name="T78" fmla="*/ 1 w 104"/>
              <a:gd name="T79" fmla="*/ 59 h 100"/>
              <a:gd name="T80" fmla="*/ 15 w 104"/>
              <a:gd name="T81" fmla="*/ 30 h 100"/>
              <a:gd name="T82" fmla="*/ 86 w 104"/>
              <a:gd name="T83" fmla="*/ 4 h 100"/>
              <a:gd name="T84" fmla="*/ 70 w 104"/>
              <a:gd name="T85" fmla="*/ 8 h 100"/>
              <a:gd name="T86" fmla="*/ 74 w 104"/>
              <a:gd name="T87" fmla="*/ 24 h 100"/>
              <a:gd name="T88" fmla="*/ 90 w 104"/>
              <a:gd name="T89" fmla="*/ 20 h 100"/>
              <a:gd name="T90" fmla="*/ 86 w 104"/>
              <a:gd name="T91" fmla="*/ 4 h 100"/>
              <a:gd name="T92" fmla="*/ 22 w 104"/>
              <a:gd name="T93" fmla="*/ 4 h 100"/>
              <a:gd name="T94" fmla="*/ 38 w 104"/>
              <a:gd name="T95" fmla="*/ 8 h 100"/>
              <a:gd name="T96" fmla="*/ 34 w 104"/>
              <a:gd name="T97" fmla="*/ 24 h 100"/>
              <a:gd name="T98" fmla="*/ 18 w 104"/>
              <a:gd name="T99" fmla="*/ 20 h 100"/>
              <a:gd name="T100" fmla="*/ 22 w 104"/>
              <a:gd name="T101" fmla="*/ 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4" h="100">
                <a:moveTo>
                  <a:pt x="15" y="30"/>
                </a:moveTo>
                <a:cubicBezTo>
                  <a:pt x="39" y="30"/>
                  <a:pt x="39" y="30"/>
                  <a:pt x="39" y="30"/>
                </a:cubicBezTo>
                <a:cubicBezTo>
                  <a:pt x="47" y="44"/>
                  <a:pt x="47" y="44"/>
                  <a:pt x="47" y="44"/>
                </a:cubicBezTo>
                <a:cubicBezTo>
                  <a:pt x="54" y="53"/>
                  <a:pt x="54" y="53"/>
                  <a:pt x="54" y="53"/>
                </a:cubicBezTo>
                <a:cubicBezTo>
                  <a:pt x="69" y="30"/>
                  <a:pt x="69" y="30"/>
                  <a:pt x="69" y="30"/>
                </a:cubicBezTo>
                <a:cubicBezTo>
                  <a:pt x="96" y="30"/>
                  <a:pt x="96" y="30"/>
                  <a:pt x="96" y="30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0" y="66"/>
                  <a:pt x="100" y="66"/>
                  <a:pt x="100" y="66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55"/>
                  <a:pt x="97" y="55"/>
                  <a:pt x="97" y="55"/>
                </a:cubicBezTo>
                <a:cubicBezTo>
                  <a:pt x="94" y="47"/>
                  <a:pt x="94" y="47"/>
                  <a:pt x="94" y="47"/>
                </a:cubicBezTo>
                <a:cubicBezTo>
                  <a:pt x="93" y="65"/>
                  <a:pt x="93" y="65"/>
                  <a:pt x="93" y="65"/>
                </a:cubicBezTo>
                <a:cubicBezTo>
                  <a:pt x="90" y="100"/>
                  <a:pt x="90" y="100"/>
                  <a:pt x="90" y="100"/>
                </a:cubicBezTo>
                <a:cubicBezTo>
                  <a:pt x="83" y="100"/>
                  <a:pt x="83" y="100"/>
                  <a:pt x="83" y="100"/>
                </a:cubicBezTo>
                <a:cubicBezTo>
                  <a:pt x="83" y="68"/>
                  <a:pt x="83" y="68"/>
                  <a:pt x="83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67" y="100"/>
                  <a:pt x="67" y="100"/>
                  <a:pt x="67" y="100"/>
                </a:cubicBezTo>
                <a:cubicBezTo>
                  <a:pt x="69" y="65"/>
                  <a:pt x="69" y="65"/>
                  <a:pt x="69" y="65"/>
                </a:cubicBezTo>
                <a:cubicBezTo>
                  <a:pt x="69" y="48"/>
                  <a:pt x="69" y="48"/>
                  <a:pt x="69" y="48"/>
                </a:cubicBezTo>
                <a:cubicBezTo>
                  <a:pt x="53" y="61"/>
                  <a:pt x="53" y="61"/>
                  <a:pt x="53" y="61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65"/>
                  <a:pt x="41" y="65"/>
                  <a:pt x="41" y="65"/>
                </a:cubicBezTo>
                <a:cubicBezTo>
                  <a:pt x="37" y="100"/>
                  <a:pt x="37" y="100"/>
                  <a:pt x="37" y="100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30" y="68"/>
                  <a:pt x="30" y="68"/>
                  <a:pt x="3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14" y="100"/>
                  <a:pt x="14" y="100"/>
                  <a:pt x="14" y="100"/>
                </a:cubicBezTo>
                <a:cubicBezTo>
                  <a:pt x="16" y="65"/>
                  <a:pt x="16" y="65"/>
                  <a:pt x="16" y="65"/>
                </a:cubicBezTo>
                <a:cubicBezTo>
                  <a:pt x="16" y="49"/>
                  <a:pt x="16" y="49"/>
                  <a:pt x="16" y="49"/>
                </a:cubicBezTo>
                <a:cubicBezTo>
                  <a:pt x="7" y="60"/>
                  <a:pt x="7" y="60"/>
                  <a:pt x="7" y="60"/>
                </a:cubicBezTo>
                <a:cubicBezTo>
                  <a:pt x="7" y="65"/>
                  <a:pt x="7" y="65"/>
                  <a:pt x="7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89"/>
                  <a:pt x="10" y="89"/>
                  <a:pt x="1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65"/>
                  <a:pt x="0" y="65"/>
                  <a:pt x="0" y="65"/>
                </a:cubicBezTo>
                <a:cubicBezTo>
                  <a:pt x="3" y="65"/>
                  <a:pt x="3" y="65"/>
                  <a:pt x="3" y="6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59"/>
                  <a:pt x="1" y="59"/>
                  <a:pt x="1" y="59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86" y="4"/>
                </a:moveTo>
                <a:cubicBezTo>
                  <a:pt x="80" y="0"/>
                  <a:pt x="73" y="2"/>
                  <a:pt x="70" y="8"/>
                </a:cubicBezTo>
                <a:cubicBezTo>
                  <a:pt x="67" y="13"/>
                  <a:pt x="68" y="20"/>
                  <a:pt x="74" y="24"/>
                </a:cubicBezTo>
                <a:cubicBezTo>
                  <a:pt x="79" y="27"/>
                  <a:pt x="87" y="25"/>
                  <a:pt x="90" y="20"/>
                </a:cubicBezTo>
                <a:cubicBezTo>
                  <a:pt x="93" y="14"/>
                  <a:pt x="91" y="7"/>
                  <a:pt x="86" y="4"/>
                </a:cubicBezTo>
                <a:close/>
                <a:moveTo>
                  <a:pt x="22" y="4"/>
                </a:moveTo>
                <a:cubicBezTo>
                  <a:pt x="28" y="0"/>
                  <a:pt x="35" y="2"/>
                  <a:pt x="38" y="8"/>
                </a:cubicBezTo>
                <a:cubicBezTo>
                  <a:pt x="41" y="13"/>
                  <a:pt x="40" y="20"/>
                  <a:pt x="34" y="24"/>
                </a:cubicBezTo>
                <a:cubicBezTo>
                  <a:pt x="29" y="27"/>
                  <a:pt x="21" y="25"/>
                  <a:pt x="18" y="20"/>
                </a:cubicBezTo>
                <a:cubicBezTo>
                  <a:pt x="15" y="14"/>
                  <a:pt x="17" y="7"/>
                  <a:pt x="22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4" name="小人1 892"/>
          <p:cNvSpPr/>
          <p:nvPr/>
        </p:nvSpPr>
        <p:spPr bwMode="auto">
          <a:xfrm>
            <a:off x="1195388" y="2022475"/>
            <a:ext cx="234950" cy="161925"/>
          </a:xfrm>
          <a:custGeom>
            <a:avLst/>
            <a:gdLst>
              <a:gd name="T0" fmla="*/ 56 w 112"/>
              <a:gd name="T1" fmla="*/ 20 h 77"/>
              <a:gd name="T2" fmla="*/ 15 w 112"/>
              <a:gd name="T3" fmla="*/ 49 h 77"/>
              <a:gd name="T4" fmla="*/ 10 w 112"/>
              <a:gd name="T5" fmla="*/ 52 h 77"/>
              <a:gd name="T6" fmla="*/ 4 w 112"/>
              <a:gd name="T7" fmla="*/ 66 h 77"/>
              <a:gd name="T8" fmla="*/ 4 w 112"/>
              <a:gd name="T9" fmla="*/ 37 h 77"/>
              <a:gd name="T10" fmla="*/ 0 w 112"/>
              <a:gd name="T11" fmla="*/ 46 h 77"/>
              <a:gd name="T12" fmla="*/ 13 w 112"/>
              <a:gd name="T13" fmla="*/ 29 h 77"/>
              <a:gd name="T14" fmla="*/ 15 w 112"/>
              <a:gd name="T15" fmla="*/ 49 h 77"/>
              <a:gd name="T16" fmla="*/ 15 w 112"/>
              <a:gd name="T17" fmla="*/ 25 h 77"/>
              <a:gd name="T18" fmla="*/ 3 w 112"/>
              <a:gd name="T19" fmla="*/ 22 h 77"/>
              <a:gd name="T20" fmla="*/ 96 w 112"/>
              <a:gd name="T21" fmla="*/ 66 h 77"/>
              <a:gd name="T22" fmla="*/ 102 w 112"/>
              <a:gd name="T23" fmla="*/ 52 h 77"/>
              <a:gd name="T24" fmla="*/ 107 w 112"/>
              <a:gd name="T25" fmla="*/ 49 h 77"/>
              <a:gd name="T26" fmla="*/ 107 w 112"/>
              <a:gd name="T27" fmla="*/ 37 h 77"/>
              <a:gd name="T28" fmla="*/ 112 w 112"/>
              <a:gd name="T29" fmla="*/ 33 h 77"/>
              <a:gd name="T30" fmla="*/ 98 w 112"/>
              <a:gd name="T31" fmla="*/ 31 h 77"/>
              <a:gd name="T32" fmla="*/ 101 w 112"/>
              <a:gd name="T33" fmla="*/ 15 h 77"/>
              <a:gd name="T34" fmla="*/ 97 w 112"/>
              <a:gd name="T35" fmla="*/ 26 h 77"/>
              <a:gd name="T36" fmla="*/ 101 w 112"/>
              <a:gd name="T37" fmla="*/ 15 h 77"/>
              <a:gd name="T38" fmla="*/ 80 w 112"/>
              <a:gd name="T39" fmla="*/ 72 h 77"/>
              <a:gd name="T40" fmla="*/ 82 w 112"/>
              <a:gd name="T41" fmla="*/ 72 h 77"/>
              <a:gd name="T42" fmla="*/ 87 w 112"/>
              <a:gd name="T43" fmla="*/ 47 h 77"/>
              <a:gd name="T44" fmla="*/ 88 w 112"/>
              <a:gd name="T45" fmla="*/ 47 h 77"/>
              <a:gd name="T46" fmla="*/ 88 w 112"/>
              <a:gd name="T47" fmla="*/ 26 h 77"/>
              <a:gd name="T48" fmla="*/ 77 w 112"/>
              <a:gd name="T49" fmla="*/ 51 h 77"/>
              <a:gd name="T50" fmla="*/ 65 w 112"/>
              <a:gd name="T51" fmla="*/ 32 h 77"/>
              <a:gd name="T52" fmla="*/ 64 w 112"/>
              <a:gd name="T53" fmla="*/ 50 h 77"/>
              <a:gd name="T54" fmla="*/ 57 w 112"/>
              <a:gd name="T55" fmla="*/ 55 h 77"/>
              <a:gd name="T56" fmla="*/ 48 w 112"/>
              <a:gd name="T57" fmla="*/ 77 h 77"/>
              <a:gd name="T58" fmla="*/ 48 w 112"/>
              <a:gd name="T59" fmla="*/ 32 h 77"/>
              <a:gd name="T60" fmla="*/ 41 w 112"/>
              <a:gd name="T61" fmla="*/ 47 h 77"/>
              <a:gd name="T62" fmla="*/ 65 w 112"/>
              <a:gd name="T63" fmla="*/ 21 h 77"/>
              <a:gd name="T64" fmla="*/ 65 w 112"/>
              <a:gd name="T65" fmla="*/ 47 h 77"/>
              <a:gd name="T66" fmla="*/ 31 w 112"/>
              <a:gd name="T67" fmla="*/ 72 h 77"/>
              <a:gd name="T68" fmla="*/ 30 w 112"/>
              <a:gd name="T69" fmla="*/ 72 h 77"/>
              <a:gd name="T70" fmla="*/ 24 w 112"/>
              <a:gd name="T71" fmla="*/ 47 h 77"/>
              <a:gd name="T72" fmla="*/ 23 w 112"/>
              <a:gd name="T73" fmla="*/ 47 h 77"/>
              <a:gd name="T74" fmla="*/ 23 w 112"/>
              <a:gd name="T75" fmla="*/ 26 h 77"/>
              <a:gd name="T76" fmla="*/ 35 w 112"/>
              <a:gd name="T77" fmla="*/ 51 h 77"/>
              <a:gd name="T78" fmla="*/ 39 w 112"/>
              <a:gd name="T79" fmla="*/ 17 h 77"/>
              <a:gd name="T80" fmla="*/ 31 w 112"/>
              <a:gd name="T81" fmla="*/ 25 h 77"/>
              <a:gd name="T82" fmla="*/ 81 w 112"/>
              <a:gd name="T83" fmla="*/ 9 h 77"/>
              <a:gd name="T84" fmla="*/ 75 w 112"/>
              <a:gd name="T85" fmla="*/ 23 h 77"/>
              <a:gd name="T86" fmla="*/ 81 w 112"/>
              <a:gd name="T87" fmla="*/ 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5" name="男女小人 893"/>
          <p:cNvSpPr/>
          <p:nvPr/>
        </p:nvSpPr>
        <p:spPr bwMode="auto">
          <a:xfrm>
            <a:off x="6651625" y="2022475"/>
            <a:ext cx="234950" cy="177800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6 w 108"/>
              <a:gd name="T5" fmla="*/ 43 h 81"/>
              <a:gd name="T6" fmla="*/ 35 w 108"/>
              <a:gd name="T7" fmla="*/ 62 h 81"/>
              <a:gd name="T8" fmla="*/ 43 w 108"/>
              <a:gd name="T9" fmla="*/ 43 h 81"/>
              <a:gd name="T10" fmla="*/ 48 w 108"/>
              <a:gd name="T11" fmla="*/ 47 h 81"/>
              <a:gd name="T12" fmla="*/ 60 w 108"/>
              <a:gd name="T13" fmla="*/ 51 h 81"/>
              <a:gd name="T14" fmla="*/ 61 w 108"/>
              <a:gd name="T15" fmla="*/ 50 h 81"/>
              <a:gd name="T16" fmla="*/ 72 w 108"/>
              <a:gd name="T17" fmla="*/ 46 h 81"/>
              <a:gd name="T18" fmla="*/ 84 w 108"/>
              <a:gd name="T19" fmla="*/ 60 h 81"/>
              <a:gd name="T20" fmla="*/ 96 w 108"/>
              <a:gd name="T21" fmla="*/ 46 h 81"/>
              <a:gd name="T22" fmla="*/ 105 w 108"/>
              <a:gd name="T23" fmla="*/ 48 h 81"/>
              <a:gd name="T24" fmla="*/ 108 w 108"/>
              <a:gd name="T25" fmla="*/ 71 h 81"/>
              <a:gd name="T26" fmla="*/ 70 w 108"/>
              <a:gd name="T27" fmla="*/ 71 h 81"/>
              <a:gd name="T28" fmla="*/ 70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4 w 108"/>
              <a:gd name="T35" fmla="*/ 26 h 81"/>
              <a:gd name="T36" fmla="*/ 94 w 108"/>
              <a:gd name="T37" fmla="*/ 24 h 81"/>
              <a:gd name="T38" fmla="*/ 92 w 108"/>
              <a:gd name="T39" fmla="*/ 37 h 81"/>
              <a:gd name="T40" fmla="*/ 89 w 108"/>
              <a:gd name="T41" fmla="*/ 41 h 81"/>
              <a:gd name="T42" fmla="*/ 99 w 108"/>
              <a:gd name="T43" fmla="*/ 42 h 81"/>
              <a:gd name="T44" fmla="*/ 98 w 108"/>
              <a:gd name="T45" fmla="*/ 31 h 81"/>
              <a:gd name="T46" fmla="*/ 69 w 108"/>
              <a:gd name="T47" fmla="*/ 31 h 81"/>
              <a:gd name="T48" fmla="*/ 68 w 108"/>
              <a:gd name="T49" fmla="*/ 42 h 81"/>
              <a:gd name="T50" fmla="*/ 78 w 108"/>
              <a:gd name="T51" fmla="*/ 41 h 81"/>
              <a:gd name="T52" fmla="*/ 75 w 108"/>
              <a:gd name="T53" fmla="*/ 37 h 81"/>
              <a:gd name="T54" fmla="*/ 74 w 108"/>
              <a:gd name="T55" fmla="*/ 26 h 81"/>
              <a:gd name="T56" fmla="*/ 74 w 108"/>
              <a:gd name="T57" fmla="*/ 26 h 81"/>
              <a:gd name="T58" fmla="*/ 22 w 108"/>
              <a:gd name="T59" fmla="*/ 30 h 81"/>
              <a:gd name="T60" fmla="*/ 23 w 108"/>
              <a:gd name="T61" fmla="*/ 15 h 81"/>
              <a:gd name="T62" fmla="*/ 47 w 108"/>
              <a:gd name="T63" fmla="*/ 15 h 81"/>
              <a:gd name="T64" fmla="*/ 48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20 w 108"/>
              <a:gd name="T71" fmla="*/ 6 h 81"/>
              <a:gd name="T72" fmla="*/ 18 w 108"/>
              <a:gd name="T73" fmla="*/ 27 h 81"/>
              <a:gd name="T74" fmla="*/ 22 w 108"/>
              <a:gd name="T75" fmla="*/ 3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1"/>
                  <a:pt x="15" y="49"/>
                  <a:pt x="21" y="47"/>
                </a:cubicBezTo>
                <a:cubicBezTo>
                  <a:pt x="23" y="45"/>
                  <a:pt x="24" y="44"/>
                  <a:pt x="26" y="43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3"/>
                  <a:pt x="43" y="43"/>
                  <a:pt x="43" y="43"/>
                </a:cubicBezTo>
                <a:cubicBezTo>
                  <a:pt x="45" y="44"/>
                  <a:pt x="46" y="46"/>
                  <a:pt x="48" y="47"/>
                </a:cubicBezTo>
                <a:cubicBezTo>
                  <a:pt x="60" y="51"/>
                  <a:pt x="60" y="51"/>
                  <a:pt x="60" y="51"/>
                </a:cubicBezTo>
                <a:cubicBezTo>
                  <a:pt x="60" y="51"/>
                  <a:pt x="61" y="50"/>
                  <a:pt x="61" y="50"/>
                </a:cubicBezTo>
                <a:cubicBezTo>
                  <a:pt x="65" y="48"/>
                  <a:pt x="69" y="47"/>
                  <a:pt x="72" y="46"/>
                </a:cubicBezTo>
                <a:cubicBezTo>
                  <a:pt x="75" y="52"/>
                  <a:pt x="79" y="57"/>
                  <a:pt x="84" y="60"/>
                </a:cubicBezTo>
                <a:cubicBezTo>
                  <a:pt x="89" y="57"/>
                  <a:pt x="93" y="52"/>
                  <a:pt x="96" y="46"/>
                </a:cubicBezTo>
                <a:cubicBezTo>
                  <a:pt x="99" y="47"/>
                  <a:pt x="102" y="48"/>
                  <a:pt x="105" y="48"/>
                </a:cubicBezTo>
                <a:cubicBezTo>
                  <a:pt x="108" y="53"/>
                  <a:pt x="108" y="64"/>
                  <a:pt x="108" y="71"/>
                </a:cubicBezTo>
                <a:cubicBezTo>
                  <a:pt x="70" y="71"/>
                  <a:pt x="70" y="71"/>
                  <a:pt x="70" y="71"/>
                </a:cubicBezTo>
                <a:cubicBezTo>
                  <a:pt x="70" y="74"/>
                  <a:pt x="70" y="77"/>
                  <a:pt x="70" y="81"/>
                </a:cubicBezTo>
                <a:cubicBezTo>
                  <a:pt x="47" y="81"/>
                  <a:pt x="24" y="81"/>
                  <a:pt x="0" y="81"/>
                </a:cubicBezTo>
                <a:cubicBezTo>
                  <a:pt x="0" y="68"/>
                  <a:pt x="1" y="58"/>
                  <a:pt x="3" y="54"/>
                </a:cubicBezTo>
                <a:close/>
                <a:moveTo>
                  <a:pt x="74" y="26"/>
                </a:moveTo>
                <a:cubicBezTo>
                  <a:pt x="79" y="27"/>
                  <a:pt x="89" y="26"/>
                  <a:pt x="94" y="24"/>
                </a:cubicBezTo>
                <a:cubicBezTo>
                  <a:pt x="94" y="27"/>
                  <a:pt x="94" y="32"/>
                  <a:pt x="92" y="37"/>
                </a:cubicBezTo>
                <a:cubicBezTo>
                  <a:pt x="91" y="39"/>
                  <a:pt x="90" y="40"/>
                  <a:pt x="89" y="41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3"/>
                  <a:pt x="98" y="31"/>
                </a:cubicBezTo>
                <a:cubicBezTo>
                  <a:pt x="102" y="2"/>
                  <a:pt x="65" y="2"/>
                  <a:pt x="69" y="31"/>
                </a:cubicBezTo>
                <a:cubicBezTo>
                  <a:pt x="69" y="33"/>
                  <a:pt x="68" y="42"/>
                  <a:pt x="68" y="42"/>
                </a:cubicBezTo>
                <a:cubicBezTo>
                  <a:pt x="78" y="41"/>
                  <a:pt x="78" y="41"/>
                  <a:pt x="78" y="41"/>
                </a:cubicBezTo>
                <a:cubicBezTo>
                  <a:pt x="77" y="40"/>
                  <a:pt x="76" y="39"/>
                  <a:pt x="75" y="37"/>
                </a:cubicBezTo>
                <a:cubicBezTo>
                  <a:pt x="74" y="33"/>
                  <a:pt x="73" y="29"/>
                  <a:pt x="74" y="26"/>
                </a:cubicBezTo>
                <a:cubicBezTo>
                  <a:pt x="74" y="26"/>
                  <a:pt x="74" y="26"/>
                  <a:pt x="74" y="26"/>
                </a:cubicBezTo>
                <a:close/>
                <a:moveTo>
                  <a:pt x="22" y="30"/>
                </a:moveTo>
                <a:cubicBezTo>
                  <a:pt x="21" y="25"/>
                  <a:pt x="21" y="21"/>
                  <a:pt x="23" y="15"/>
                </a:cubicBezTo>
                <a:cubicBezTo>
                  <a:pt x="29" y="11"/>
                  <a:pt x="37" y="17"/>
                  <a:pt x="47" y="15"/>
                </a:cubicBezTo>
                <a:cubicBezTo>
                  <a:pt x="48" y="20"/>
                  <a:pt x="48" y="24"/>
                  <a:pt x="48" y="31"/>
                </a:cubicBezTo>
                <a:cubicBezTo>
                  <a:pt x="48" y="31"/>
                  <a:pt x="52" y="27"/>
                  <a:pt x="52" y="25"/>
                </a:cubicBezTo>
                <a:cubicBezTo>
                  <a:pt x="53" y="22"/>
                  <a:pt x="52" y="10"/>
                  <a:pt x="50" y="8"/>
                </a:cubicBezTo>
                <a:cubicBezTo>
                  <a:pt x="45" y="0"/>
                  <a:pt x="26" y="0"/>
                  <a:pt x="20" y="6"/>
                </a:cubicBezTo>
                <a:cubicBezTo>
                  <a:pt x="18" y="8"/>
                  <a:pt x="16" y="25"/>
                  <a:pt x="18" y="27"/>
                </a:cubicBezTo>
                <a:cubicBezTo>
                  <a:pt x="20" y="29"/>
                  <a:pt x="22" y="30"/>
                  <a:pt x="22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6" name="信息4 894"/>
          <p:cNvSpPr/>
          <p:nvPr/>
        </p:nvSpPr>
        <p:spPr bwMode="auto">
          <a:xfrm>
            <a:off x="5864225" y="2022475"/>
            <a:ext cx="234950" cy="169863"/>
          </a:xfrm>
          <a:custGeom>
            <a:avLst/>
            <a:gdLst>
              <a:gd name="T0" fmla="*/ 0 w 606559"/>
              <a:gd name="T1" fmla="*/ 98549 h 436964"/>
              <a:gd name="T2" fmla="*/ 296815 w 606559"/>
              <a:gd name="T3" fmla="*/ 248835 h 436964"/>
              <a:gd name="T4" fmla="*/ 606559 w 606559"/>
              <a:gd name="T5" fmla="*/ 99699 h 436964"/>
              <a:gd name="T6" fmla="*/ 606559 w 606559"/>
              <a:gd name="T7" fmla="*/ 367011 h 436964"/>
              <a:gd name="T8" fmla="*/ 536606 w 606559"/>
              <a:gd name="T9" fmla="*/ 436964 h 436964"/>
              <a:gd name="T10" fmla="*/ 69953 w 606559"/>
              <a:gd name="T11" fmla="*/ 436964 h 436964"/>
              <a:gd name="T12" fmla="*/ 0 w 606559"/>
              <a:gd name="T13" fmla="*/ 367011 h 436964"/>
              <a:gd name="T14" fmla="*/ 0 w 606559"/>
              <a:gd name="T15" fmla="*/ 98549 h 436964"/>
              <a:gd name="T16" fmla="*/ 69953 w 606559"/>
              <a:gd name="T17" fmla="*/ 0 h 436964"/>
              <a:gd name="T18" fmla="*/ 536606 w 606559"/>
              <a:gd name="T19" fmla="*/ 0 h 436964"/>
              <a:gd name="T20" fmla="*/ 606559 w 606559"/>
              <a:gd name="T21" fmla="*/ 69953 h 436964"/>
              <a:gd name="T22" fmla="*/ 606559 w 606559"/>
              <a:gd name="T23" fmla="*/ 82447 h 436964"/>
              <a:gd name="T24" fmla="*/ 296815 w 606559"/>
              <a:gd name="T25" fmla="*/ 231583 h 436964"/>
              <a:gd name="T26" fmla="*/ 0 w 606559"/>
              <a:gd name="T27" fmla="*/ 81297 h 436964"/>
              <a:gd name="T28" fmla="*/ 0 w 606559"/>
              <a:gd name="T29" fmla="*/ 69953 h 436964"/>
              <a:gd name="T30" fmla="*/ 69953 w 606559"/>
              <a:gd name="T31" fmla="*/ 0 h 436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06559" h="436964">
                <a:moveTo>
                  <a:pt x="0" y="98549"/>
                </a:moveTo>
                <a:lnTo>
                  <a:pt x="296815" y="248835"/>
                </a:lnTo>
                <a:lnTo>
                  <a:pt x="606559" y="99699"/>
                </a:lnTo>
                <a:lnTo>
                  <a:pt x="606559" y="367011"/>
                </a:lnTo>
                <a:cubicBezTo>
                  <a:pt x="606559" y="405645"/>
                  <a:pt x="575240" y="436964"/>
                  <a:pt x="536606" y="436964"/>
                </a:cubicBezTo>
                <a:lnTo>
                  <a:pt x="69953" y="436964"/>
                </a:lnTo>
                <a:cubicBezTo>
                  <a:pt x="31319" y="436964"/>
                  <a:pt x="0" y="405645"/>
                  <a:pt x="0" y="367011"/>
                </a:cubicBezTo>
                <a:lnTo>
                  <a:pt x="0" y="98549"/>
                </a:lnTo>
                <a:close/>
                <a:moveTo>
                  <a:pt x="69953" y="0"/>
                </a:moveTo>
                <a:lnTo>
                  <a:pt x="536606" y="0"/>
                </a:lnTo>
                <a:cubicBezTo>
                  <a:pt x="575240" y="0"/>
                  <a:pt x="606559" y="31319"/>
                  <a:pt x="606559" y="69953"/>
                </a:cubicBezTo>
                <a:lnTo>
                  <a:pt x="606559" y="82447"/>
                </a:lnTo>
                <a:lnTo>
                  <a:pt x="296815" y="231583"/>
                </a:lnTo>
                <a:lnTo>
                  <a:pt x="0" y="81297"/>
                </a:lnTo>
                <a:lnTo>
                  <a:pt x="0" y="69953"/>
                </a:lnTo>
                <a:cubicBezTo>
                  <a:pt x="0" y="31319"/>
                  <a:pt x="31319" y="0"/>
                  <a:pt x="699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7" name="信息5 895"/>
          <p:cNvSpPr/>
          <p:nvPr/>
        </p:nvSpPr>
        <p:spPr bwMode="auto">
          <a:xfrm>
            <a:off x="8218488" y="2022475"/>
            <a:ext cx="236537" cy="180975"/>
          </a:xfrm>
          <a:custGeom>
            <a:avLst/>
            <a:gdLst>
              <a:gd name="T0" fmla="*/ 367281 w 529316"/>
              <a:gd name="T1" fmla="*/ 196274 h 401026"/>
              <a:gd name="T2" fmla="*/ 355293 w 529316"/>
              <a:gd name="T3" fmla="*/ 208263 h 401026"/>
              <a:gd name="T4" fmla="*/ 465090 w 529316"/>
              <a:gd name="T5" fmla="*/ 318060 h 401026"/>
              <a:gd name="T6" fmla="*/ 466739 w 529316"/>
              <a:gd name="T7" fmla="*/ 320716 h 401026"/>
              <a:gd name="T8" fmla="*/ 491723 w 529316"/>
              <a:gd name="T9" fmla="*/ 320716 h 401026"/>
              <a:gd name="T10" fmla="*/ 367281 w 529316"/>
              <a:gd name="T11" fmla="*/ 196274 h 401026"/>
              <a:gd name="T12" fmla="*/ 162035 w 529316"/>
              <a:gd name="T13" fmla="*/ 196274 h 401026"/>
              <a:gd name="T14" fmla="*/ 37593 w 529316"/>
              <a:gd name="T15" fmla="*/ 320716 h 401026"/>
              <a:gd name="T16" fmla="*/ 62577 w 529316"/>
              <a:gd name="T17" fmla="*/ 320716 h 401026"/>
              <a:gd name="T18" fmla="*/ 64225 w 529316"/>
              <a:gd name="T19" fmla="*/ 318061 h 401026"/>
              <a:gd name="T20" fmla="*/ 174023 w 529316"/>
              <a:gd name="T21" fmla="*/ 208263 h 401026"/>
              <a:gd name="T22" fmla="*/ 162035 w 529316"/>
              <a:gd name="T23" fmla="*/ 196274 h 401026"/>
              <a:gd name="T24" fmla="*/ 46349 w 529316"/>
              <a:gd name="T25" fmla="*/ 80311 h 401026"/>
              <a:gd name="T26" fmla="*/ 222791 w 529316"/>
              <a:gd name="T27" fmla="*/ 256753 h 401026"/>
              <a:gd name="T28" fmla="*/ 263500 w 529316"/>
              <a:gd name="T29" fmla="*/ 273616 h 401026"/>
              <a:gd name="T30" fmla="*/ 264659 w 529316"/>
              <a:gd name="T31" fmla="*/ 273504 h 401026"/>
              <a:gd name="T32" fmla="*/ 306525 w 529316"/>
              <a:gd name="T33" fmla="*/ 256753 h 401026"/>
              <a:gd name="T34" fmla="*/ 482968 w 529316"/>
              <a:gd name="T35" fmla="*/ 80311 h 401026"/>
              <a:gd name="T36" fmla="*/ 458990 w 529316"/>
              <a:gd name="T37" fmla="*/ 80311 h 401026"/>
              <a:gd name="T38" fmla="*/ 300904 w 529316"/>
              <a:gd name="T39" fmla="*/ 238397 h 401026"/>
              <a:gd name="T40" fmla="*/ 264659 w 529316"/>
              <a:gd name="T41" fmla="*/ 252899 h 401026"/>
              <a:gd name="T42" fmla="*/ 263656 w 529316"/>
              <a:gd name="T43" fmla="*/ 252995 h 401026"/>
              <a:gd name="T44" fmla="*/ 228412 w 529316"/>
              <a:gd name="T45" fmla="*/ 238397 h 401026"/>
              <a:gd name="T46" fmla="*/ 70326 w 529316"/>
              <a:gd name="T47" fmla="*/ 80311 h 401026"/>
              <a:gd name="T48" fmla="*/ 46349 w 529316"/>
              <a:gd name="T49" fmla="*/ 80311 h 401026"/>
              <a:gd name="T50" fmla="*/ 92015 w 529316"/>
              <a:gd name="T51" fmla="*/ 0 h 401026"/>
              <a:gd name="T52" fmla="*/ 437301 w 529316"/>
              <a:gd name="T53" fmla="*/ 0 h 401026"/>
              <a:gd name="T54" fmla="*/ 529316 w 529316"/>
              <a:gd name="T55" fmla="*/ 92015 h 401026"/>
              <a:gd name="T56" fmla="*/ 529316 w 529316"/>
              <a:gd name="T57" fmla="*/ 309011 h 401026"/>
              <a:gd name="T58" fmla="*/ 437301 w 529316"/>
              <a:gd name="T59" fmla="*/ 401026 h 401026"/>
              <a:gd name="T60" fmla="*/ 92015 w 529316"/>
              <a:gd name="T61" fmla="*/ 401026 h 401026"/>
              <a:gd name="T62" fmla="*/ 0 w 529316"/>
              <a:gd name="T63" fmla="*/ 309011 h 401026"/>
              <a:gd name="T64" fmla="*/ 0 w 529316"/>
              <a:gd name="T65" fmla="*/ 92015 h 401026"/>
              <a:gd name="T66" fmla="*/ 92015 w 529316"/>
              <a:gd name="T67" fmla="*/ 0 h 4010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9316" h="401026">
                <a:moveTo>
                  <a:pt x="367281" y="196274"/>
                </a:moveTo>
                <a:lnTo>
                  <a:pt x="355293" y="208263"/>
                </a:lnTo>
                <a:lnTo>
                  <a:pt x="465090" y="318060"/>
                </a:lnTo>
                <a:cubicBezTo>
                  <a:pt x="465822" y="318792"/>
                  <a:pt x="466527" y="319541"/>
                  <a:pt x="466739" y="320716"/>
                </a:cubicBezTo>
                <a:lnTo>
                  <a:pt x="491723" y="320716"/>
                </a:lnTo>
                <a:lnTo>
                  <a:pt x="367281" y="196274"/>
                </a:lnTo>
                <a:close/>
                <a:moveTo>
                  <a:pt x="162035" y="196274"/>
                </a:moveTo>
                <a:lnTo>
                  <a:pt x="37593" y="320716"/>
                </a:lnTo>
                <a:lnTo>
                  <a:pt x="62577" y="320716"/>
                </a:lnTo>
                <a:lnTo>
                  <a:pt x="64225" y="318061"/>
                </a:lnTo>
                <a:lnTo>
                  <a:pt x="174023" y="208263"/>
                </a:lnTo>
                <a:lnTo>
                  <a:pt x="162035" y="196274"/>
                </a:lnTo>
                <a:close/>
                <a:moveTo>
                  <a:pt x="46349" y="80311"/>
                </a:moveTo>
                <a:lnTo>
                  <a:pt x="222791" y="256753"/>
                </a:lnTo>
                <a:cubicBezTo>
                  <a:pt x="234032" y="267995"/>
                  <a:pt x="248767" y="273616"/>
                  <a:pt x="263500" y="273616"/>
                </a:cubicBezTo>
                <a:cubicBezTo>
                  <a:pt x="263887" y="273616"/>
                  <a:pt x="264274" y="273611"/>
                  <a:pt x="264659" y="273504"/>
                </a:cubicBezTo>
                <a:cubicBezTo>
                  <a:pt x="279774" y="273906"/>
                  <a:pt x="294989" y="268289"/>
                  <a:pt x="306525" y="256753"/>
                </a:cubicBezTo>
                <a:lnTo>
                  <a:pt x="482968" y="80311"/>
                </a:lnTo>
                <a:lnTo>
                  <a:pt x="458990" y="80311"/>
                </a:lnTo>
                <a:lnTo>
                  <a:pt x="300904" y="238397"/>
                </a:lnTo>
                <a:cubicBezTo>
                  <a:pt x="290917" y="248385"/>
                  <a:pt x="277745" y="253247"/>
                  <a:pt x="264659" y="252899"/>
                </a:cubicBezTo>
                <a:cubicBezTo>
                  <a:pt x="264325" y="252991"/>
                  <a:pt x="263990" y="252995"/>
                  <a:pt x="263656" y="252995"/>
                </a:cubicBezTo>
                <a:cubicBezTo>
                  <a:pt x="250900" y="252995"/>
                  <a:pt x="238144" y="248128"/>
                  <a:pt x="228412" y="238397"/>
                </a:cubicBezTo>
                <a:lnTo>
                  <a:pt x="70326" y="80311"/>
                </a:lnTo>
                <a:lnTo>
                  <a:pt x="46349" y="80311"/>
                </a:lnTo>
                <a:close/>
                <a:moveTo>
                  <a:pt x="92015" y="0"/>
                </a:moveTo>
                <a:lnTo>
                  <a:pt x="437301" y="0"/>
                </a:lnTo>
                <a:cubicBezTo>
                  <a:pt x="488119" y="0"/>
                  <a:pt x="529316" y="41197"/>
                  <a:pt x="529316" y="92015"/>
                </a:cubicBezTo>
                <a:lnTo>
                  <a:pt x="529316" y="309011"/>
                </a:lnTo>
                <a:cubicBezTo>
                  <a:pt x="529316" y="359829"/>
                  <a:pt x="488119" y="401026"/>
                  <a:pt x="437301" y="401026"/>
                </a:cubicBezTo>
                <a:lnTo>
                  <a:pt x="92015" y="401026"/>
                </a:lnTo>
                <a:cubicBezTo>
                  <a:pt x="41197" y="401026"/>
                  <a:pt x="0" y="359829"/>
                  <a:pt x="0" y="309011"/>
                </a:cubicBezTo>
                <a:lnTo>
                  <a:pt x="0" y="92015"/>
                </a:lnTo>
                <a:cubicBezTo>
                  <a:pt x="0" y="41197"/>
                  <a:pt x="41197" y="0"/>
                  <a:pt x="920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8" name="电源2 896"/>
          <p:cNvSpPr/>
          <p:nvPr/>
        </p:nvSpPr>
        <p:spPr bwMode="auto">
          <a:xfrm>
            <a:off x="9794875" y="2022475"/>
            <a:ext cx="200025" cy="236538"/>
          </a:xfrm>
          <a:custGeom>
            <a:avLst/>
            <a:gdLst>
              <a:gd name="T0" fmla="*/ 270040 w 720080"/>
              <a:gd name="T1" fmla="*/ 143100 h 850452"/>
              <a:gd name="T2" fmla="*/ 270040 w 720080"/>
              <a:gd name="T3" fmla="*/ 239584 h 850452"/>
              <a:gd name="T4" fmla="*/ 92573 w 720080"/>
              <a:gd name="T5" fmla="*/ 490412 h 850452"/>
              <a:gd name="T6" fmla="*/ 360040 w 720080"/>
              <a:gd name="T7" fmla="*/ 757879 h 850452"/>
              <a:gd name="T8" fmla="*/ 627507 w 720080"/>
              <a:gd name="T9" fmla="*/ 490412 h 850452"/>
              <a:gd name="T10" fmla="*/ 450040 w 720080"/>
              <a:gd name="T11" fmla="*/ 239584 h 850452"/>
              <a:gd name="T12" fmla="*/ 450040 w 720080"/>
              <a:gd name="T13" fmla="*/ 143100 h 850452"/>
              <a:gd name="T14" fmla="*/ 720080 w 720080"/>
              <a:gd name="T15" fmla="*/ 490412 h 850452"/>
              <a:gd name="T16" fmla="*/ 360040 w 720080"/>
              <a:gd name="T17" fmla="*/ 850452 h 850452"/>
              <a:gd name="T18" fmla="*/ 0 w 720080"/>
              <a:gd name="T19" fmla="*/ 490412 h 850452"/>
              <a:gd name="T20" fmla="*/ 270040 w 720080"/>
              <a:gd name="T21" fmla="*/ 143100 h 850452"/>
              <a:gd name="T22" fmla="*/ 341775 w 720080"/>
              <a:gd name="T23" fmla="*/ 0 h 850452"/>
              <a:gd name="T24" fmla="*/ 378305 w 720080"/>
              <a:gd name="T25" fmla="*/ 0 h 850452"/>
              <a:gd name="T26" fmla="*/ 414040 w 720080"/>
              <a:gd name="T27" fmla="*/ 35735 h 850452"/>
              <a:gd name="T28" fmla="*/ 414040 w 720080"/>
              <a:gd name="T29" fmla="*/ 324265 h 850452"/>
              <a:gd name="T30" fmla="*/ 378305 w 720080"/>
              <a:gd name="T31" fmla="*/ 360000 h 850452"/>
              <a:gd name="T32" fmla="*/ 341775 w 720080"/>
              <a:gd name="T33" fmla="*/ 360000 h 850452"/>
              <a:gd name="T34" fmla="*/ 306040 w 720080"/>
              <a:gd name="T35" fmla="*/ 324265 h 850452"/>
              <a:gd name="T36" fmla="*/ 306040 w 720080"/>
              <a:gd name="T37" fmla="*/ 35735 h 850452"/>
              <a:gd name="T38" fmla="*/ 341775 w 720080"/>
              <a:gd name="T39" fmla="*/ 0 h 850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20080" h="850452">
                <a:moveTo>
                  <a:pt x="270040" y="143100"/>
                </a:moveTo>
                <a:lnTo>
                  <a:pt x="270040" y="239584"/>
                </a:lnTo>
                <a:cubicBezTo>
                  <a:pt x="166428" y="275646"/>
                  <a:pt x="92573" y="374404"/>
                  <a:pt x="92573" y="490412"/>
                </a:cubicBezTo>
                <a:cubicBezTo>
                  <a:pt x="92573" y="638130"/>
                  <a:pt x="212322" y="757879"/>
                  <a:pt x="360040" y="757879"/>
                </a:cubicBezTo>
                <a:cubicBezTo>
                  <a:pt x="507758" y="757879"/>
                  <a:pt x="627507" y="638130"/>
                  <a:pt x="627507" y="490412"/>
                </a:cubicBezTo>
                <a:cubicBezTo>
                  <a:pt x="627507" y="374404"/>
                  <a:pt x="553652" y="275646"/>
                  <a:pt x="450040" y="239584"/>
                </a:cubicBezTo>
                <a:lnTo>
                  <a:pt x="450040" y="143100"/>
                </a:lnTo>
                <a:cubicBezTo>
                  <a:pt x="605499" y="181880"/>
                  <a:pt x="720080" y="322765"/>
                  <a:pt x="720080" y="490412"/>
                </a:cubicBezTo>
                <a:cubicBezTo>
                  <a:pt x="720080" y="689257"/>
                  <a:pt x="558885" y="850452"/>
                  <a:pt x="360040" y="850452"/>
                </a:cubicBezTo>
                <a:cubicBezTo>
                  <a:pt x="161195" y="850452"/>
                  <a:pt x="0" y="689257"/>
                  <a:pt x="0" y="490412"/>
                </a:cubicBezTo>
                <a:cubicBezTo>
                  <a:pt x="0" y="322765"/>
                  <a:pt x="114582" y="181880"/>
                  <a:pt x="270040" y="143100"/>
                </a:cubicBezTo>
                <a:close/>
                <a:moveTo>
                  <a:pt x="341775" y="0"/>
                </a:moveTo>
                <a:lnTo>
                  <a:pt x="378305" y="0"/>
                </a:lnTo>
                <a:cubicBezTo>
                  <a:pt x="398041" y="0"/>
                  <a:pt x="414040" y="15999"/>
                  <a:pt x="414040" y="35735"/>
                </a:cubicBezTo>
                <a:lnTo>
                  <a:pt x="414040" y="324265"/>
                </a:lnTo>
                <a:cubicBezTo>
                  <a:pt x="414040" y="344001"/>
                  <a:pt x="398041" y="360000"/>
                  <a:pt x="378305" y="360000"/>
                </a:cubicBezTo>
                <a:lnTo>
                  <a:pt x="341775" y="360000"/>
                </a:lnTo>
                <a:cubicBezTo>
                  <a:pt x="322039" y="360000"/>
                  <a:pt x="306040" y="344001"/>
                  <a:pt x="306040" y="324265"/>
                </a:cubicBezTo>
                <a:lnTo>
                  <a:pt x="306040" y="35735"/>
                </a:lnTo>
                <a:cubicBezTo>
                  <a:pt x="306040" y="15999"/>
                  <a:pt x="322039" y="0"/>
                  <a:pt x="341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9" name="上一首 897"/>
          <p:cNvSpPr/>
          <p:nvPr/>
        </p:nvSpPr>
        <p:spPr bwMode="auto">
          <a:xfrm>
            <a:off x="7439025" y="2022475"/>
            <a:ext cx="227013" cy="236538"/>
          </a:xfrm>
          <a:custGeom>
            <a:avLst/>
            <a:gdLst>
              <a:gd name="T0" fmla="*/ 0 w 286763"/>
              <a:gd name="T1" fmla="*/ 0 h 296477"/>
              <a:gd name="T2" fmla="*/ 0 w 286763"/>
              <a:gd name="T3" fmla="*/ 296477 h 296477"/>
              <a:gd name="T4" fmla="*/ 219559 w 286763"/>
              <a:gd name="T5" fmla="*/ 148263 h 296477"/>
              <a:gd name="T6" fmla="*/ 219559 w 286763"/>
              <a:gd name="T7" fmla="*/ 267358 h 296477"/>
              <a:gd name="T8" fmla="*/ 286763 w 286763"/>
              <a:gd name="T9" fmla="*/ 267358 h 296477"/>
              <a:gd name="T10" fmla="*/ 286763 w 286763"/>
              <a:gd name="T11" fmla="*/ 29119 h 296477"/>
              <a:gd name="T12" fmla="*/ 219559 w 286763"/>
              <a:gd name="T13" fmla="*/ 29119 h 296477"/>
              <a:gd name="T14" fmla="*/ 219559 w 286763"/>
              <a:gd name="T15" fmla="*/ 148215 h 296477"/>
              <a:gd name="T16" fmla="*/ 0 w 286763"/>
              <a:gd name="T17" fmla="*/ 0 h 296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6763" h="296477">
                <a:moveTo>
                  <a:pt x="0" y="0"/>
                </a:moveTo>
                <a:lnTo>
                  <a:pt x="0" y="296477"/>
                </a:lnTo>
                <a:lnTo>
                  <a:pt x="219559" y="148263"/>
                </a:lnTo>
                <a:lnTo>
                  <a:pt x="219559" y="267358"/>
                </a:lnTo>
                <a:lnTo>
                  <a:pt x="286763" y="267358"/>
                </a:lnTo>
                <a:lnTo>
                  <a:pt x="286763" y="29119"/>
                </a:lnTo>
                <a:lnTo>
                  <a:pt x="219559" y="29119"/>
                </a:lnTo>
                <a:lnTo>
                  <a:pt x="219559" y="1482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0" name="照相机4 898"/>
          <p:cNvSpPr/>
          <p:nvPr/>
        </p:nvSpPr>
        <p:spPr bwMode="auto">
          <a:xfrm>
            <a:off x="9007475" y="2022475"/>
            <a:ext cx="236538" cy="211138"/>
          </a:xfrm>
          <a:custGeom>
            <a:avLst/>
            <a:gdLst>
              <a:gd name="T0" fmla="*/ 199900 w 399800"/>
              <a:gd name="T1" fmla="*/ 138007 h 356773"/>
              <a:gd name="T2" fmla="*/ 278752 w 399800"/>
              <a:gd name="T3" fmla="*/ 216859 h 356773"/>
              <a:gd name="T4" fmla="*/ 199900 w 399800"/>
              <a:gd name="T5" fmla="*/ 295710 h 356773"/>
              <a:gd name="T6" fmla="*/ 121048 w 399800"/>
              <a:gd name="T7" fmla="*/ 216859 h 356773"/>
              <a:gd name="T8" fmla="*/ 199900 w 399800"/>
              <a:gd name="T9" fmla="*/ 138007 h 356773"/>
              <a:gd name="T10" fmla="*/ 199900 w 399800"/>
              <a:gd name="T11" fmla="*/ 116920 h 356773"/>
              <a:gd name="T12" fmla="*/ 99961 w 399800"/>
              <a:gd name="T13" fmla="*/ 216859 h 356773"/>
              <a:gd name="T14" fmla="*/ 199900 w 399800"/>
              <a:gd name="T15" fmla="*/ 316797 h 356773"/>
              <a:gd name="T16" fmla="*/ 299839 w 399800"/>
              <a:gd name="T17" fmla="*/ 216859 h 356773"/>
              <a:gd name="T18" fmla="*/ 199900 w 399800"/>
              <a:gd name="T19" fmla="*/ 116920 h 356773"/>
              <a:gd name="T20" fmla="*/ 0 w 399800"/>
              <a:gd name="T21" fmla="*/ 76944 h 356773"/>
              <a:gd name="T22" fmla="*/ 399800 w 399800"/>
              <a:gd name="T23" fmla="*/ 76944 h 356773"/>
              <a:gd name="T24" fmla="*/ 399800 w 399800"/>
              <a:gd name="T25" fmla="*/ 356773 h 356773"/>
              <a:gd name="T26" fmla="*/ 0 w 399800"/>
              <a:gd name="T27" fmla="*/ 356773 h 356773"/>
              <a:gd name="T28" fmla="*/ 0 w 399800"/>
              <a:gd name="T29" fmla="*/ 76944 h 356773"/>
              <a:gd name="T30" fmla="*/ 74962 w 399800"/>
              <a:gd name="T31" fmla="*/ 0 h 356773"/>
              <a:gd name="T32" fmla="*/ 324838 w 399800"/>
              <a:gd name="T33" fmla="*/ 0 h 356773"/>
              <a:gd name="T34" fmla="*/ 339829 w 399800"/>
              <a:gd name="T35" fmla="*/ 59963 h 356773"/>
              <a:gd name="T36" fmla="*/ 59971 w 399800"/>
              <a:gd name="T37" fmla="*/ 59963 h 356773"/>
              <a:gd name="T38" fmla="*/ 74962 w 399800"/>
              <a:gd name="T39" fmla="*/ 0 h 356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9800" h="356773">
                <a:moveTo>
                  <a:pt x="199900" y="138007"/>
                </a:moveTo>
                <a:cubicBezTo>
                  <a:pt x="243449" y="138007"/>
                  <a:pt x="278752" y="173310"/>
                  <a:pt x="278752" y="216859"/>
                </a:cubicBezTo>
                <a:cubicBezTo>
                  <a:pt x="278752" y="260407"/>
                  <a:pt x="243449" y="295710"/>
                  <a:pt x="199900" y="295710"/>
                </a:cubicBezTo>
                <a:cubicBezTo>
                  <a:pt x="156352" y="295710"/>
                  <a:pt x="121048" y="260407"/>
                  <a:pt x="121048" y="216859"/>
                </a:cubicBezTo>
                <a:cubicBezTo>
                  <a:pt x="121048" y="173310"/>
                  <a:pt x="156352" y="138007"/>
                  <a:pt x="199900" y="138007"/>
                </a:cubicBezTo>
                <a:close/>
                <a:moveTo>
                  <a:pt x="199900" y="116920"/>
                </a:moveTo>
                <a:cubicBezTo>
                  <a:pt x="144706" y="116920"/>
                  <a:pt x="99961" y="161664"/>
                  <a:pt x="99961" y="216859"/>
                </a:cubicBezTo>
                <a:cubicBezTo>
                  <a:pt x="99961" y="272053"/>
                  <a:pt x="144706" y="316797"/>
                  <a:pt x="199900" y="316797"/>
                </a:cubicBezTo>
                <a:cubicBezTo>
                  <a:pt x="255095" y="316797"/>
                  <a:pt x="299839" y="272053"/>
                  <a:pt x="299839" y="216859"/>
                </a:cubicBezTo>
                <a:cubicBezTo>
                  <a:pt x="299839" y="161664"/>
                  <a:pt x="255095" y="116920"/>
                  <a:pt x="199900" y="116920"/>
                </a:cubicBezTo>
                <a:close/>
                <a:moveTo>
                  <a:pt x="0" y="76944"/>
                </a:moveTo>
                <a:lnTo>
                  <a:pt x="399800" y="76944"/>
                </a:lnTo>
                <a:lnTo>
                  <a:pt x="399800" y="356773"/>
                </a:lnTo>
                <a:lnTo>
                  <a:pt x="0" y="356773"/>
                </a:lnTo>
                <a:lnTo>
                  <a:pt x="0" y="76944"/>
                </a:lnTo>
                <a:close/>
                <a:moveTo>
                  <a:pt x="74962" y="0"/>
                </a:moveTo>
                <a:lnTo>
                  <a:pt x="324838" y="0"/>
                </a:lnTo>
                <a:lnTo>
                  <a:pt x="339829" y="59963"/>
                </a:lnTo>
                <a:lnTo>
                  <a:pt x="59971" y="59963"/>
                </a:lnTo>
                <a:lnTo>
                  <a:pt x="7496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1" name="信息6 899"/>
          <p:cNvSpPr/>
          <p:nvPr/>
        </p:nvSpPr>
        <p:spPr bwMode="auto">
          <a:xfrm>
            <a:off x="1982788" y="2022475"/>
            <a:ext cx="234950" cy="177800"/>
          </a:xfrm>
          <a:custGeom>
            <a:avLst/>
            <a:gdLst>
              <a:gd name="T0" fmla="*/ 577329 w 833225"/>
              <a:gd name="T1" fmla="*/ 241699 h 624687"/>
              <a:gd name="T2" fmla="*/ 541325 w 833225"/>
              <a:gd name="T3" fmla="*/ 277703 h 624687"/>
              <a:gd name="T4" fmla="*/ 577329 w 833225"/>
              <a:gd name="T5" fmla="*/ 313707 h 624687"/>
              <a:gd name="T6" fmla="*/ 613333 w 833225"/>
              <a:gd name="T7" fmla="*/ 277703 h 624687"/>
              <a:gd name="T8" fmla="*/ 577329 w 833225"/>
              <a:gd name="T9" fmla="*/ 241699 h 624687"/>
              <a:gd name="T10" fmla="*/ 424929 w 833225"/>
              <a:gd name="T11" fmla="*/ 241699 h 624687"/>
              <a:gd name="T12" fmla="*/ 388925 w 833225"/>
              <a:gd name="T13" fmla="*/ 277703 h 624687"/>
              <a:gd name="T14" fmla="*/ 424929 w 833225"/>
              <a:gd name="T15" fmla="*/ 313707 h 624687"/>
              <a:gd name="T16" fmla="*/ 460933 w 833225"/>
              <a:gd name="T17" fmla="*/ 277703 h 624687"/>
              <a:gd name="T18" fmla="*/ 424929 w 833225"/>
              <a:gd name="T19" fmla="*/ 241699 h 624687"/>
              <a:gd name="T20" fmla="*/ 272529 w 833225"/>
              <a:gd name="T21" fmla="*/ 241699 h 624687"/>
              <a:gd name="T22" fmla="*/ 236525 w 833225"/>
              <a:gd name="T23" fmla="*/ 277703 h 624687"/>
              <a:gd name="T24" fmla="*/ 272529 w 833225"/>
              <a:gd name="T25" fmla="*/ 313707 h 624687"/>
              <a:gd name="T26" fmla="*/ 308533 w 833225"/>
              <a:gd name="T27" fmla="*/ 277703 h 624687"/>
              <a:gd name="T28" fmla="*/ 272529 w 833225"/>
              <a:gd name="T29" fmla="*/ 241699 h 624687"/>
              <a:gd name="T30" fmla="*/ 429066 w 833225"/>
              <a:gd name="T31" fmla="*/ 124 h 624687"/>
              <a:gd name="T32" fmla="*/ 543580 w 833225"/>
              <a:gd name="T33" fmla="*/ 13237 h 624687"/>
              <a:gd name="T34" fmla="*/ 789350 w 833225"/>
              <a:gd name="T35" fmla="*/ 401436 h 624687"/>
              <a:gd name="T36" fmla="*/ 362652 w 833225"/>
              <a:gd name="T37" fmla="*/ 552944 h 624687"/>
              <a:gd name="T38" fmla="*/ 243007 w 833225"/>
              <a:gd name="T39" fmla="*/ 624687 h 624687"/>
              <a:gd name="T40" fmla="*/ 211865 w 833225"/>
              <a:gd name="T41" fmla="*/ 519440 h 624687"/>
              <a:gd name="T42" fmla="*/ 117966 w 833225"/>
              <a:gd name="T43" fmla="*/ 84077 h 624687"/>
              <a:gd name="T44" fmla="*/ 429066 w 833225"/>
              <a:gd name="T45" fmla="*/ 124 h 624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2" name="时钟 900"/>
          <p:cNvSpPr/>
          <p:nvPr/>
        </p:nvSpPr>
        <p:spPr bwMode="auto">
          <a:xfrm>
            <a:off x="3556000" y="2022475"/>
            <a:ext cx="236538" cy="236538"/>
          </a:xfrm>
          <a:custGeom>
            <a:avLst/>
            <a:gdLst>
              <a:gd name="T0" fmla="*/ 320662 w 792088"/>
              <a:gd name="T1" fmla="*/ 99114 h 792088"/>
              <a:gd name="T2" fmla="*/ 320662 w 792088"/>
              <a:gd name="T3" fmla="*/ 475062 h 792088"/>
              <a:gd name="T4" fmla="*/ 696610 w 792088"/>
              <a:gd name="T5" fmla="*/ 475062 h 792088"/>
              <a:gd name="T6" fmla="*/ 696610 w 792088"/>
              <a:gd name="T7" fmla="*/ 434076 h 792088"/>
              <a:gd name="T8" fmla="*/ 361648 w 792088"/>
              <a:gd name="T9" fmla="*/ 434076 h 792088"/>
              <a:gd name="T10" fmla="*/ 361648 w 792088"/>
              <a:gd name="T11" fmla="*/ 99114 h 792088"/>
              <a:gd name="T12" fmla="*/ 320662 w 792088"/>
              <a:gd name="T13" fmla="*/ 99114 h 792088"/>
              <a:gd name="T14" fmla="*/ 396044 w 792088"/>
              <a:gd name="T15" fmla="*/ 0 h 792088"/>
              <a:gd name="T16" fmla="*/ 792088 w 792088"/>
              <a:gd name="T17" fmla="*/ 396044 h 792088"/>
              <a:gd name="T18" fmla="*/ 396044 w 792088"/>
              <a:gd name="T19" fmla="*/ 792088 h 792088"/>
              <a:gd name="T20" fmla="*/ 0 w 792088"/>
              <a:gd name="T21" fmla="*/ 396044 h 792088"/>
              <a:gd name="T22" fmla="*/ 396044 w 792088"/>
              <a:gd name="T23" fmla="*/ 0 h 792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92088" h="792088">
                <a:moveTo>
                  <a:pt x="320662" y="99114"/>
                </a:moveTo>
                <a:lnTo>
                  <a:pt x="320662" y="475062"/>
                </a:lnTo>
                <a:lnTo>
                  <a:pt x="696610" y="475062"/>
                </a:lnTo>
                <a:lnTo>
                  <a:pt x="696610" y="434076"/>
                </a:lnTo>
                <a:lnTo>
                  <a:pt x="361648" y="434076"/>
                </a:lnTo>
                <a:lnTo>
                  <a:pt x="361648" y="99114"/>
                </a:lnTo>
                <a:lnTo>
                  <a:pt x="320662" y="99114"/>
                </a:lnTo>
                <a:close/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cubicBezTo>
                  <a:pt x="792088" y="614773"/>
                  <a:pt x="614773" y="792088"/>
                  <a:pt x="396044" y="792088"/>
                </a:cubicBez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3" name="音符4 901"/>
          <p:cNvSpPr/>
          <p:nvPr/>
        </p:nvSpPr>
        <p:spPr bwMode="auto">
          <a:xfrm>
            <a:off x="4343400" y="2022475"/>
            <a:ext cx="180975" cy="236538"/>
          </a:xfrm>
          <a:custGeom>
            <a:avLst/>
            <a:gdLst>
              <a:gd name="T0" fmla="*/ 306323 w 328394"/>
              <a:gd name="T1" fmla="*/ 0 h 431419"/>
              <a:gd name="T2" fmla="*/ 306331 w 328394"/>
              <a:gd name="T3" fmla="*/ 36 h 431419"/>
              <a:gd name="T4" fmla="*/ 325544 w 328394"/>
              <a:gd name="T5" fmla="*/ 36 h 431419"/>
              <a:gd name="T6" fmla="*/ 325544 w 328394"/>
              <a:gd name="T7" fmla="*/ 317821 h 431419"/>
              <a:gd name="T8" fmla="*/ 328111 w 328394"/>
              <a:gd name="T9" fmla="*/ 323780 h 431419"/>
              <a:gd name="T10" fmla="*/ 325545 w 328394"/>
              <a:gd name="T11" fmla="*/ 340266 h 431419"/>
              <a:gd name="T12" fmla="*/ 325544 w 328394"/>
              <a:gd name="T13" fmla="*/ 346202 h 431419"/>
              <a:gd name="T14" fmla="*/ 321479 w 328394"/>
              <a:gd name="T15" fmla="*/ 346202 h 431419"/>
              <a:gd name="T16" fmla="*/ 281040 w 328394"/>
              <a:gd name="T17" fmla="*/ 369925 h 431419"/>
              <a:gd name="T18" fmla="*/ 223073 w 328394"/>
              <a:gd name="T19" fmla="*/ 338542 h 431419"/>
              <a:gd name="T20" fmla="*/ 270144 w 328394"/>
              <a:gd name="T21" fmla="*/ 292398 h 431419"/>
              <a:gd name="T22" fmla="*/ 299582 w 328394"/>
              <a:gd name="T23" fmla="*/ 295430 h 431419"/>
              <a:gd name="T24" fmla="*/ 299582 w 328394"/>
              <a:gd name="T25" fmla="*/ 87758 h 431419"/>
              <a:gd name="T26" fmla="*/ 128591 w 328394"/>
              <a:gd name="T27" fmla="*/ 125907 h 431419"/>
              <a:gd name="T28" fmla="*/ 128590 w 328394"/>
              <a:gd name="T29" fmla="*/ 398933 h 431419"/>
              <a:gd name="T30" fmla="*/ 121924 w 328394"/>
              <a:gd name="T31" fmla="*/ 398933 h 431419"/>
              <a:gd name="T32" fmla="*/ 70841 w 328394"/>
              <a:gd name="T33" fmla="*/ 430564 h 431419"/>
              <a:gd name="T34" fmla="*/ 348 w 328394"/>
              <a:gd name="T35" fmla="*/ 392399 h 431419"/>
              <a:gd name="T36" fmla="*/ 57591 w 328394"/>
              <a:gd name="T37" fmla="*/ 336282 h 431419"/>
              <a:gd name="T38" fmla="*/ 93974 w 328394"/>
              <a:gd name="T39" fmla="*/ 340165 h 431419"/>
              <a:gd name="T40" fmla="*/ 93974 w 328394"/>
              <a:gd name="T41" fmla="*/ 48639 h 431419"/>
              <a:gd name="T42" fmla="*/ 104368 w 328394"/>
              <a:gd name="T43" fmla="*/ 48639 h 431419"/>
              <a:gd name="T44" fmla="*/ 103607 w 328394"/>
              <a:gd name="T45" fmla="*/ 45227 h 431419"/>
              <a:gd name="T46" fmla="*/ 299582 w 328394"/>
              <a:gd name="T47" fmla="*/ 1504 h 431419"/>
              <a:gd name="T48" fmla="*/ 299582 w 328394"/>
              <a:gd name="T49" fmla="*/ 36 h 431419"/>
              <a:gd name="T50" fmla="*/ 306163 w 328394"/>
              <a:gd name="T51" fmla="*/ 36 h 431419"/>
              <a:gd name="T52" fmla="*/ 306323 w 328394"/>
              <a:gd name="T53" fmla="*/ 0 h 43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28394" h="431419">
                <a:moveTo>
                  <a:pt x="306323" y="0"/>
                </a:moveTo>
                <a:lnTo>
                  <a:pt x="306331" y="36"/>
                </a:lnTo>
                <a:lnTo>
                  <a:pt x="325544" y="36"/>
                </a:lnTo>
                <a:lnTo>
                  <a:pt x="325544" y="317821"/>
                </a:lnTo>
                <a:cubicBezTo>
                  <a:pt x="327257" y="319484"/>
                  <a:pt x="327803" y="321594"/>
                  <a:pt x="328111" y="323780"/>
                </a:cubicBezTo>
                <a:cubicBezTo>
                  <a:pt x="328908" y="329453"/>
                  <a:pt x="328014" y="335074"/>
                  <a:pt x="325545" y="340266"/>
                </a:cubicBezTo>
                <a:lnTo>
                  <a:pt x="325544" y="346202"/>
                </a:lnTo>
                <a:lnTo>
                  <a:pt x="321479" y="346202"/>
                </a:lnTo>
                <a:cubicBezTo>
                  <a:pt x="314214" y="358342"/>
                  <a:pt x="299178" y="367376"/>
                  <a:pt x="281040" y="369925"/>
                </a:cubicBezTo>
                <a:cubicBezTo>
                  <a:pt x="252034" y="374002"/>
                  <a:pt x="226082" y="359951"/>
                  <a:pt x="223073" y="338542"/>
                </a:cubicBezTo>
                <a:cubicBezTo>
                  <a:pt x="220064" y="317134"/>
                  <a:pt x="241139" y="296474"/>
                  <a:pt x="270144" y="292398"/>
                </a:cubicBezTo>
                <a:cubicBezTo>
                  <a:pt x="280773" y="290904"/>
                  <a:pt x="290991" y="291844"/>
                  <a:pt x="299582" y="295430"/>
                </a:cubicBezTo>
                <a:lnTo>
                  <a:pt x="299582" y="87758"/>
                </a:lnTo>
                <a:lnTo>
                  <a:pt x="128591" y="125907"/>
                </a:lnTo>
                <a:lnTo>
                  <a:pt x="128590" y="398933"/>
                </a:lnTo>
                <a:lnTo>
                  <a:pt x="121924" y="398933"/>
                </a:lnTo>
                <a:cubicBezTo>
                  <a:pt x="113631" y="414962"/>
                  <a:pt x="94384" y="427255"/>
                  <a:pt x="70841" y="430564"/>
                </a:cubicBezTo>
                <a:cubicBezTo>
                  <a:pt x="35568" y="435521"/>
                  <a:pt x="4007" y="418434"/>
                  <a:pt x="348" y="392399"/>
                </a:cubicBezTo>
                <a:cubicBezTo>
                  <a:pt x="-3311" y="366364"/>
                  <a:pt x="22318" y="341240"/>
                  <a:pt x="57591" y="336282"/>
                </a:cubicBezTo>
                <a:cubicBezTo>
                  <a:pt x="70754" y="334432"/>
                  <a:pt x="83402" y="335653"/>
                  <a:pt x="93974" y="340165"/>
                </a:cubicBezTo>
                <a:lnTo>
                  <a:pt x="93974" y="48639"/>
                </a:lnTo>
                <a:lnTo>
                  <a:pt x="104368" y="48639"/>
                </a:lnTo>
                <a:lnTo>
                  <a:pt x="103607" y="45227"/>
                </a:lnTo>
                <a:lnTo>
                  <a:pt x="299582" y="1504"/>
                </a:lnTo>
                <a:lnTo>
                  <a:pt x="299582" y="36"/>
                </a:lnTo>
                <a:lnTo>
                  <a:pt x="306163" y="36"/>
                </a:lnTo>
                <a:lnTo>
                  <a:pt x="30632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4" name="显示器 902"/>
          <p:cNvSpPr/>
          <p:nvPr/>
        </p:nvSpPr>
        <p:spPr bwMode="auto">
          <a:xfrm>
            <a:off x="10547350" y="2022475"/>
            <a:ext cx="234950" cy="187325"/>
          </a:xfrm>
          <a:custGeom>
            <a:avLst/>
            <a:gdLst>
              <a:gd name="T0" fmla="*/ 282640 w 936104"/>
              <a:gd name="T1" fmla="*/ 667561 h 739561"/>
              <a:gd name="T2" fmla="*/ 653465 w 936104"/>
              <a:gd name="T3" fmla="*/ 667561 h 739561"/>
              <a:gd name="T4" fmla="*/ 684077 w 936104"/>
              <a:gd name="T5" fmla="*/ 739561 h 739561"/>
              <a:gd name="T6" fmla="*/ 252028 w 936104"/>
              <a:gd name="T7" fmla="*/ 739561 h 739561"/>
              <a:gd name="T8" fmla="*/ 282640 w 936104"/>
              <a:gd name="T9" fmla="*/ 667561 h 739561"/>
              <a:gd name="T10" fmla="*/ 54052 w 936104"/>
              <a:gd name="T11" fmla="*/ 52175 h 739561"/>
              <a:gd name="T12" fmla="*/ 54052 w 936104"/>
              <a:gd name="T13" fmla="*/ 520175 h 739561"/>
              <a:gd name="T14" fmla="*/ 882052 w 936104"/>
              <a:gd name="T15" fmla="*/ 520175 h 739561"/>
              <a:gd name="T16" fmla="*/ 882052 w 936104"/>
              <a:gd name="T17" fmla="*/ 52175 h 739561"/>
              <a:gd name="T18" fmla="*/ 54052 w 936104"/>
              <a:gd name="T19" fmla="*/ 52175 h 739561"/>
              <a:gd name="T20" fmla="*/ 0 w 936104"/>
              <a:gd name="T21" fmla="*/ 0 h 739561"/>
              <a:gd name="T22" fmla="*/ 936104 w 936104"/>
              <a:gd name="T23" fmla="*/ 0 h 739561"/>
              <a:gd name="T24" fmla="*/ 936104 w 936104"/>
              <a:gd name="T25" fmla="*/ 648000 h 739561"/>
              <a:gd name="T26" fmla="*/ 0 w 936104"/>
              <a:gd name="T27" fmla="*/ 648000 h 739561"/>
              <a:gd name="T28" fmla="*/ 0 w 936104"/>
              <a:gd name="T29" fmla="*/ 0 h 739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lnTo>
                  <a:pt x="282640" y="667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lnTo>
                  <a:pt x="54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5" name="主页2 903"/>
          <p:cNvSpPr/>
          <p:nvPr/>
        </p:nvSpPr>
        <p:spPr bwMode="auto">
          <a:xfrm>
            <a:off x="2768600" y="2022475"/>
            <a:ext cx="236538" cy="201613"/>
          </a:xfrm>
          <a:custGeom>
            <a:avLst/>
            <a:gdLst>
              <a:gd name="T0" fmla="*/ 324036 w 648072"/>
              <a:gd name="T1" fmla="*/ 0 h 400516"/>
              <a:gd name="T2" fmla="*/ 648072 w 648072"/>
              <a:gd name="T3" fmla="*/ 216024 h 400516"/>
              <a:gd name="T4" fmla="*/ 520183 w 648072"/>
              <a:gd name="T5" fmla="*/ 216024 h 400516"/>
              <a:gd name="T6" fmla="*/ 522036 w 648072"/>
              <a:gd name="T7" fmla="*/ 220497 h 400516"/>
              <a:gd name="T8" fmla="*/ 522036 w 648072"/>
              <a:gd name="T9" fmla="*/ 364511 h 400516"/>
              <a:gd name="T10" fmla="*/ 486031 w 648072"/>
              <a:gd name="T11" fmla="*/ 400516 h 400516"/>
              <a:gd name="T12" fmla="*/ 378042 w 648072"/>
              <a:gd name="T13" fmla="*/ 400516 h 400516"/>
              <a:gd name="T14" fmla="*/ 378042 w 648072"/>
              <a:gd name="T15" fmla="*/ 256516 h 400516"/>
              <a:gd name="T16" fmla="*/ 270030 w 648072"/>
              <a:gd name="T17" fmla="*/ 256516 h 400516"/>
              <a:gd name="T18" fmla="*/ 270030 w 648072"/>
              <a:gd name="T19" fmla="*/ 400516 h 400516"/>
              <a:gd name="T20" fmla="*/ 162041 w 648072"/>
              <a:gd name="T21" fmla="*/ 400516 h 400516"/>
              <a:gd name="T22" fmla="*/ 126036 w 648072"/>
              <a:gd name="T23" fmla="*/ 364511 h 400516"/>
              <a:gd name="T24" fmla="*/ 126036 w 648072"/>
              <a:gd name="T25" fmla="*/ 220497 h 400516"/>
              <a:gd name="T26" fmla="*/ 127889 w 648072"/>
              <a:gd name="T27" fmla="*/ 216024 h 400516"/>
              <a:gd name="T28" fmla="*/ 0 w 648072"/>
              <a:gd name="T29" fmla="*/ 216024 h 400516"/>
              <a:gd name="T30" fmla="*/ 324036 w 648072"/>
              <a:gd name="T31" fmla="*/ 0 h 400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8072" h="400516">
                <a:moveTo>
                  <a:pt x="324036" y="0"/>
                </a:moveTo>
                <a:lnTo>
                  <a:pt x="648072" y="216024"/>
                </a:lnTo>
                <a:lnTo>
                  <a:pt x="520183" y="216024"/>
                </a:lnTo>
                <a:cubicBezTo>
                  <a:pt x="521934" y="217353"/>
                  <a:pt x="522036" y="218913"/>
                  <a:pt x="522036" y="220497"/>
                </a:cubicBezTo>
                <a:lnTo>
                  <a:pt x="522036" y="364511"/>
                </a:lnTo>
                <a:cubicBezTo>
                  <a:pt x="522036" y="384396"/>
                  <a:pt x="505916" y="400516"/>
                  <a:pt x="486031" y="400516"/>
                </a:cubicBezTo>
                <a:lnTo>
                  <a:pt x="378042" y="400516"/>
                </a:lnTo>
                <a:lnTo>
                  <a:pt x="378042" y="256516"/>
                </a:lnTo>
                <a:lnTo>
                  <a:pt x="270030" y="256516"/>
                </a:lnTo>
                <a:lnTo>
                  <a:pt x="270030" y="400516"/>
                </a:lnTo>
                <a:lnTo>
                  <a:pt x="162041" y="400516"/>
                </a:lnTo>
                <a:cubicBezTo>
                  <a:pt x="142156" y="400516"/>
                  <a:pt x="126036" y="384396"/>
                  <a:pt x="126036" y="364511"/>
                </a:cubicBezTo>
                <a:lnTo>
                  <a:pt x="126036" y="220497"/>
                </a:lnTo>
                <a:lnTo>
                  <a:pt x="127889" y="216024"/>
                </a:lnTo>
                <a:lnTo>
                  <a:pt x="0" y="216024"/>
                </a:lnTo>
                <a:lnTo>
                  <a:pt x="3240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6" name="信号2 904"/>
          <p:cNvSpPr/>
          <p:nvPr/>
        </p:nvSpPr>
        <p:spPr bwMode="auto">
          <a:xfrm>
            <a:off x="11334750" y="2022475"/>
            <a:ext cx="182563" cy="236538"/>
          </a:xfrm>
          <a:custGeom>
            <a:avLst/>
            <a:gdLst>
              <a:gd name="T0" fmla="*/ 653835 w 1259674"/>
              <a:gd name="T1" fmla="*/ 765559 h 1629655"/>
              <a:gd name="T2" fmla="*/ 605838 w 1259674"/>
              <a:gd name="T3" fmla="*/ 765559 h 1629655"/>
              <a:gd name="T4" fmla="*/ 570190 w 1259674"/>
              <a:gd name="T5" fmla="*/ 801207 h 1629655"/>
              <a:gd name="T6" fmla="*/ 570190 w 1259674"/>
              <a:gd name="T7" fmla="*/ 1594007 h 1629655"/>
              <a:gd name="T8" fmla="*/ 605838 w 1259674"/>
              <a:gd name="T9" fmla="*/ 1629655 h 1629655"/>
              <a:gd name="T10" fmla="*/ 653835 w 1259674"/>
              <a:gd name="T11" fmla="*/ 1629655 h 1629655"/>
              <a:gd name="T12" fmla="*/ 689483 w 1259674"/>
              <a:gd name="T13" fmla="*/ 1594007 h 1629655"/>
              <a:gd name="T14" fmla="*/ 689483 w 1259674"/>
              <a:gd name="T15" fmla="*/ 801207 h 1629655"/>
              <a:gd name="T16" fmla="*/ 653835 w 1259674"/>
              <a:gd name="T17" fmla="*/ 765559 h 1629655"/>
              <a:gd name="T18" fmla="*/ 629837 w 1259674"/>
              <a:gd name="T19" fmla="*/ 293110 h 1629655"/>
              <a:gd name="T20" fmla="*/ 467586 w 1259674"/>
              <a:gd name="T21" fmla="*/ 455361 h 1629655"/>
              <a:gd name="T22" fmla="*/ 629837 w 1259674"/>
              <a:gd name="T23" fmla="*/ 617612 h 1629655"/>
              <a:gd name="T24" fmla="*/ 792088 w 1259674"/>
              <a:gd name="T25" fmla="*/ 455361 h 1629655"/>
              <a:gd name="T26" fmla="*/ 629837 w 1259674"/>
              <a:gd name="T27" fmla="*/ 293110 h 1629655"/>
              <a:gd name="T28" fmla="*/ 373285 w 1259674"/>
              <a:gd name="T29" fmla="*/ 134938 h 1629655"/>
              <a:gd name="T30" fmla="*/ 230474 w 1259674"/>
              <a:gd name="T31" fmla="*/ 455361 h 1629655"/>
              <a:gd name="T32" fmla="*/ 373285 w 1259674"/>
              <a:gd name="T33" fmla="*/ 775786 h 1629655"/>
              <a:gd name="T34" fmla="*/ 467586 w 1259674"/>
              <a:gd name="T35" fmla="*/ 709160 h 1629655"/>
              <a:gd name="T36" fmla="*/ 342389 w 1259674"/>
              <a:gd name="T37" fmla="*/ 455361 h 1629655"/>
              <a:gd name="T38" fmla="*/ 467586 w 1259674"/>
              <a:gd name="T39" fmla="*/ 201563 h 1629655"/>
              <a:gd name="T40" fmla="*/ 373285 w 1259674"/>
              <a:gd name="T41" fmla="*/ 134938 h 1629655"/>
              <a:gd name="T42" fmla="*/ 886389 w 1259674"/>
              <a:gd name="T43" fmla="*/ 134938 h 1629655"/>
              <a:gd name="T44" fmla="*/ 792088 w 1259674"/>
              <a:gd name="T45" fmla="*/ 201563 h 1629655"/>
              <a:gd name="T46" fmla="*/ 917285 w 1259674"/>
              <a:gd name="T47" fmla="*/ 455361 h 1629655"/>
              <a:gd name="T48" fmla="*/ 792088 w 1259674"/>
              <a:gd name="T49" fmla="*/ 709160 h 1629655"/>
              <a:gd name="T50" fmla="*/ 886389 w 1259674"/>
              <a:gd name="T51" fmla="*/ 775786 h 1629655"/>
              <a:gd name="T52" fmla="*/ 1029200 w 1259674"/>
              <a:gd name="T53" fmla="*/ 455361 h 1629655"/>
              <a:gd name="T54" fmla="*/ 886389 w 1259674"/>
              <a:gd name="T55" fmla="*/ 134938 h 1629655"/>
              <a:gd name="T56" fmla="*/ 182295 w 1259674"/>
              <a:gd name="T57" fmla="*/ 0 h 1629655"/>
              <a:gd name="T58" fmla="*/ 0 w 1259674"/>
              <a:gd name="T59" fmla="*/ 455362 h 1629655"/>
              <a:gd name="T60" fmla="*/ 182293 w 1259674"/>
              <a:gd name="T61" fmla="*/ 910723 h 1629655"/>
              <a:gd name="T62" fmla="*/ 278466 w 1259674"/>
              <a:gd name="T63" fmla="*/ 842776 h 1629655"/>
              <a:gd name="T64" fmla="*/ 117943 w 1259674"/>
              <a:gd name="T65" fmla="*/ 455362 h 1629655"/>
              <a:gd name="T66" fmla="*/ 278467 w 1259674"/>
              <a:gd name="T67" fmla="*/ 67947 h 1629655"/>
              <a:gd name="T68" fmla="*/ 182295 w 1259674"/>
              <a:gd name="T69" fmla="*/ 0 h 1629655"/>
              <a:gd name="T70" fmla="*/ 1077379 w 1259674"/>
              <a:gd name="T71" fmla="*/ 0 h 1629655"/>
              <a:gd name="T72" fmla="*/ 981207 w 1259674"/>
              <a:gd name="T73" fmla="*/ 67947 h 1629655"/>
              <a:gd name="T74" fmla="*/ 1141731 w 1259674"/>
              <a:gd name="T75" fmla="*/ 455362 h 1629655"/>
              <a:gd name="T76" fmla="*/ 981208 w 1259674"/>
              <a:gd name="T77" fmla="*/ 842776 h 1629655"/>
              <a:gd name="T78" fmla="*/ 1077381 w 1259674"/>
              <a:gd name="T79" fmla="*/ 910723 h 1629655"/>
              <a:gd name="T80" fmla="*/ 1259674 w 1259674"/>
              <a:gd name="T81" fmla="*/ 455362 h 1629655"/>
              <a:gd name="T82" fmla="*/ 1077379 w 1259674"/>
              <a:gd name="T83" fmla="*/ 0 h 1629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59674" h="1629655">
                <a:moveTo>
                  <a:pt x="653835" y="765559"/>
                </a:moveTo>
                <a:lnTo>
                  <a:pt x="605838" y="765559"/>
                </a:lnTo>
                <a:cubicBezTo>
                  <a:pt x="586150" y="765559"/>
                  <a:pt x="570190" y="781519"/>
                  <a:pt x="570190" y="801207"/>
                </a:cubicBezTo>
                <a:lnTo>
                  <a:pt x="570190" y="1594007"/>
                </a:lnTo>
                <a:cubicBezTo>
                  <a:pt x="570190" y="1613695"/>
                  <a:pt x="586150" y="1629655"/>
                  <a:pt x="605838" y="1629655"/>
                </a:cubicBezTo>
                <a:lnTo>
                  <a:pt x="653835" y="1629655"/>
                </a:lnTo>
                <a:cubicBezTo>
                  <a:pt x="673523" y="1629655"/>
                  <a:pt x="689483" y="1613695"/>
                  <a:pt x="689483" y="1594007"/>
                </a:cubicBezTo>
                <a:lnTo>
                  <a:pt x="689483" y="801207"/>
                </a:lnTo>
                <a:cubicBezTo>
                  <a:pt x="689483" y="781519"/>
                  <a:pt x="673523" y="765559"/>
                  <a:pt x="653835" y="765559"/>
                </a:cubicBezTo>
                <a:close/>
                <a:moveTo>
                  <a:pt x="629837" y="293110"/>
                </a:moveTo>
                <a:cubicBezTo>
                  <a:pt x="540228" y="293110"/>
                  <a:pt x="467586" y="365752"/>
                  <a:pt x="467586" y="455361"/>
                </a:cubicBezTo>
                <a:cubicBezTo>
                  <a:pt x="467586" y="544970"/>
                  <a:pt x="540228" y="617612"/>
                  <a:pt x="629837" y="617612"/>
                </a:cubicBezTo>
                <a:cubicBezTo>
                  <a:pt x="719446" y="617612"/>
                  <a:pt x="792088" y="544970"/>
                  <a:pt x="792088" y="455361"/>
                </a:cubicBezTo>
                <a:cubicBezTo>
                  <a:pt x="792088" y="365752"/>
                  <a:pt x="719446" y="293110"/>
                  <a:pt x="629837" y="293110"/>
                </a:cubicBezTo>
                <a:close/>
                <a:moveTo>
                  <a:pt x="373285" y="134938"/>
                </a:moveTo>
                <a:cubicBezTo>
                  <a:pt x="285152" y="213464"/>
                  <a:pt x="230474" y="328028"/>
                  <a:pt x="230474" y="455361"/>
                </a:cubicBezTo>
                <a:cubicBezTo>
                  <a:pt x="230474" y="582697"/>
                  <a:pt x="285152" y="697259"/>
                  <a:pt x="373285" y="775786"/>
                </a:cubicBezTo>
                <a:lnTo>
                  <a:pt x="467586" y="709160"/>
                </a:lnTo>
                <a:cubicBezTo>
                  <a:pt x="391047" y="651060"/>
                  <a:pt x="342389" y="558892"/>
                  <a:pt x="342389" y="455361"/>
                </a:cubicBezTo>
                <a:cubicBezTo>
                  <a:pt x="342389" y="351830"/>
                  <a:pt x="391047" y="259663"/>
                  <a:pt x="467586" y="201563"/>
                </a:cubicBezTo>
                <a:lnTo>
                  <a:pt x="373285" y="134938"/>
                </a:lnTo>
                <a:close/>
                <a:moveTo>
                  <a:pt x="886389" y="134938"/>
                </a:moveTo>
                <a:lnTo>
                  <a:pt x="792088" y="201563"/>
                </a:lnTo>
                <a:cubicBezTo>
                  <a:pt x="868627" y="259663"/>
                  <a:pt x="917285" y="351830"/>
                  <a:pt x="917285" y="455361"/>
                </a:cubicBezTo>
                <a:cubicBezTo>
                  <a:pt x="917285" y="558892"/>
                  <a:pt x="868627" y="651060"/>
                  <a:pt x="792088" y="709160"/>
                </a:cubicBezTo>
                <a:lnTo>
                  <a:pt x="886389" y="775786"/>
                </a:lnTo>
                <a:cubicBezTo>
                  <a:pt x="974522" y="697259"/>
                  <a:pt x="1029200" y="582697"/>
                  <a:pt x="1029200" y="455361"/>
                </a:cubicBezTo>
                <a:cubicBezTo>
                  <a:pt x="1029200" y="328028"/>
                  <a:pt x="974522" y="213464"/>
                  <a:pt x="886389" y="134938"/>
                </a:cubicBezTo>
                <a:close/>
                <a:moveTo>
                  <a:pt x="182295" y="0"/>
                </a:moveTo>
                <a:cubicBezTo>
                  <a:pt x="68824" y="118079"/>
                  <a:pt x="0" y="278683"/>
                  <a:pt x="0" y="455362"/>
                </a:cubicBezTo>
                <a:cubicBezTo>
                  <a:pt x="0" y="632040"/>
                  <a:pt x="68824" y="792644"/>
                  <a:pt x="182293" y="910723"/>
                </a:cubicBezTo>
                <a:lnTo>
                  <a:pt x="278466" y="842776"/>
                </a:lnTo>
                <a:cubicBezTo>
                  <a:pt x="179286" y="743646"/>
                  <a:pt x="117943" y="606668"/>
                  <a:pt x="117943" y="455362"/>
                </a:cubicBezTo>
                <a:cubicBezTo>
                  <a:pt x="117943" y="304057"/>
                  <a:pt x="179287" y="167078"/>
                  <a:pt x="278467" y="67947"/>
                </a:cubicBezTo>
                <a:lnTo>
                  <a:pt x="182295" y="0"/>
                </a:lnTo>
                <a:close/>
                <a:moveTo>
                  <a:pt x="1077379" y="0"/>
                </a:moveTo>
                <a:lnTo>
                  <a:pt x="981207" y="67947"/>
                </a:lnTo>
                <a:cubicBezTo>
                  <a:pt x="1080387" y="167078"/>
                  <a:pt x="1141731" y="304057"/>
                  <a:pt x="1141731" y="455362"/>
                </a:cubicBezTo>
                <a:cubicBezTo>
                  <a:pt x="1141731" y="606668"/>
                  <a:pt x="1080388" y="743646"/>
                  <a:pt x="981208" y="842776"/>
                </a:cubicBezTo>
                <a:lnTo>
                  <a:pt x="1077381" y="910723"/>
                </a:lnTo>
                <a:cubicBezTo>
                  <a:pt x="1190850" y="792644"/>
                  <a:pt x="1259674" y="632040"/>
                  <a:pt x="1259674" y="455362"/>
                </a:cubicBezTo>
                <a:cubicBezTo>
                  <a:pt x="1259674" y="278683"/>
                  <a:pt x="1190850" y="118079"/>
                  <a:pt x="10773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7" name="笔 1201"/>
          <p:cNvSpPr/>
          <p:nvPr/>
        </p:nvSpPr>
        <p:spPr bwMode="auto">
          <a:xfrm>
            <a:off x="5851525" y="2762250"/>
            <a:ext cx="177800" cy="279400"/>
          </a:xfrm>
          <a:custGeom>
            <a:avLst/>
            <a:gdLst>
              <a:gd name="T0" fmla="*/ 13003 w 621055"/>
              <a:gd name="T1" fmla="*/ 762005 h 978642"/>
              <a:gd name="T2" fmla="*/ 181111 w 621055"/>
              <a:gd name="T3" fmla="*/ 859062 h 978642"/>
              <a:gd name="T4" fmla="*/ 0 w 621055"/>
              <a:gd name="T5" fmla="*/ 978642 h 978642"/>
              <a:gd name="T6" fmla="*/ 13003 w 621055"/>
              <a:gd name="T7" fmla="*/ 762005 h 978642"/>
              <a:gd name="T8" fmla="*/ 502622 w 621055"/>
              <a:gd name="T9" fmla="*/ 186898 h 978642"/>
              <a:gd name="T10" fmla="*/ 175090 w 621055"/>
              <a:gd name="T11" fmla="*/ 754200 h 978642"/>
              <a:gd name="T12" fmla="*/ 196101 w 621055"/>
              <a:gd name="T13" fmla="*/ 766331 h 978642"/>
              <a:gd name="T14" fmla="*/ 523633 w 621055"/>
              <a:gd name="T15" fmla="*/ 199029 h 978642"/>
              <a:gd name="T16" fmla="*/ 502622 w 621055"/>
              <a:gd name="T17" fmla="*/ 186898 h 978642"/>
              <a:gd name="T18" fmla="*/ 457985 w 621055"/>
              <a:gd name="T19" fmla="*/ 161127 h 978642"/>
              <a:gd name="T20" fmla="*/ 130453 w 621055"/>
              <a:gd name="T21" fmla="*/ 728429 h 978642"/>
              <a:gd name="T22" fmla="*/ 151464 w 621055"/>
              <a:gd name="T23" fmla="*/ 740560 h 978642"/>
              <a:gd name="T24" fmla="*/ 478996 w 621055"/>
              <a:gd name="T25" fmla="*/ 173258 h 978642"/>
              <a:gd name="T26" fmla="*/ 457985 w 621055"/>
              <a:gd name="T27" fmla="*/ 161127 h 978642"/>
              <a:gd name="T28" fmla="*/ 413348 w 621055"/>
              <a:gd name="T29" fmla="*/ 135356 h 978642"/>
              <a:gd name="T30" fmla="*/ 85816 w 621055"/>
              <a:gd name="T31" fmla="*/ 702658 h 978642"/>
              <a:gd name="T32" fmla="*/ 106827 w 621055"/>
              <a:gd name="T33" fmla="*/ 714789 h 978642"/>
              <a:gd name="T34" fmla="*/ 434359 w 621055"/>
              <a:gd name="T35" fmla="*/ 147487 h 978642"/>
              <a:gd name="T36" fmla="*/ 413348 w 621055"/>
              <a:gd name="T37" fmla="*/ 135356 h 978642"/>
              <a:gd name="T38" fmla="*/ 417712 w 621055"/>
              <a:gd name="T39" fmla="*/ 61029 h 978642"/>
              <a:gd name="T40" fmla="*/ 585820 w 621055"/>
              <a:gd name="T41" fmla="*/ 158086 h 978642"/>
              <a:gd name="T42" fmla="*/ 191736 w 621055"/>
              <a:gd name="T43" fmla="*/ 840659 h 978642"/>
              <a:gd name="T44" fmla="*/ 23628 w 621055"/>
              <a:gd name="T45" fmla="*/ 743602 h 978642"/>
              <a:gd name="T46" fmla="*/ 417712 w 621055"/>
              <a:gd name="T47" fmla="*/ 61029 h 978642"/>
              <a:gd name="T48" fmla="*/ 452947 w 621055"/>
              <a:gd name="T49" fmla="*/ 0 h 978642"/>
              <a:gd name="T50" fmla="*/ 621055 w 621055"/>
              <a:gd name="T51" fmla="*/ 97057 h 978642"/>
              <a:gd name="T52" fmla="*/ 596793 w 621055"/>
              <a:gd name="T53" fmla="*/ 139079 h 978642"/>
              <a:gd name="T54" fmla="*/ 428686 w 621055"/>
              <a:gd name="T55" fmla="*/ 42022 h 978642"/>
              <a:gd name="T56" fmla="*/ 452947 w 621055"/>
              <a:gd name="T57" fmla="*/ 0 h 978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21055" h="978642">
                <a:moveTo>
                  <a:pt x="13003" y="762005"/>
                </a:moveTo>
                <a:lnTo>
                  <a:pt x="181111" y="859062"/>
                </a:lnTo>
                <a:lnTo>
                  <a:pt x="0" y="978642"/>
                </a:lnTo>
                <a:lnTo>
                  <a:pt x="13003" y="762005"/>
                </a:lnTo>
                <a:close/>
                <a:moveTo>
                  <a:pt x="502622" y="186898"/>
                </a:moveTo>
                <a:lnTo>
                  <a:pt x="175090" y="754200"/>
                </a:lnTo>
                <a:lnTo>
                  <a:pt x="196101" y="766331"/>
                </a:lnTo>
                <a:lnTo>
                  <a:pt x="523633" y="199029"/>
                </a:lnTo>
                <a:lnTo>
                  <a:pt x="502622" y="186898"/>
                </a:lnTo>
                <a:close/>
                <a:moveTo>
                  <a:pt x="457985" y="161127"/>
                </a:moveTo>
                <a:lnTo>
                  <a:pt x="130453" y="728429"/>
                </a:lnTo>
                <a:lnTo>
                  <a:pt x="151464" y="740560"/>
                </a:lnTo>
                <a:lnTo>
                  <a:pt x="478996" y="173258"/>
                </a:lnTo>
                <a:lnTo>
                  <a:pt x="457985" y="161127"/>
                </a:lnTo>
                <a:close/>
                <a:moveTo>
                  <a:pt x="413348" y="135356"/>
                </a:moveTo>
                <a:lnTo>
                  <a:pt x="85816" y="702658"/>
                </a:lnTo>
                <a:lnTo>
                  <a:pt x="106827" y="714789"/>
                </a:lnTo>
                <a:lnTo>
                  <a:pt x="434359" y="147487"/>
                </a:lnTo>
                <a:lnTo>
                  <a:pt x="413348" y="135356"/>
                </a:lnTo>
                <a:close/>
                <a:moveTo>
                  <a:pt x="417712" y="61029"/>
                </a:moveTo>
                <a:lnTo>
                  <a:pt x="585820" y="158086"/>
                </a:lnTo>
                <a:lnTo>
                  <a:pt x="191736" y="840659"/>
                </a:lnTo>
                <a:lnTo>
                  <a:pt x="23628" y="743602"/>
                </a:lnTo>
                <a:lnTo>
                  <a:pt x="417712" y="61029"/>
                </a:lnTo>
                <a:close/>
                <a:moveTo>
                  <a:pt x="452947" y="0"/>
                </a:moveTo>
                <a:lnTo>
                  <a:pt x="621055" y="97057"/>
                </a:lnTo>
                <a:lnTo>
                  <a:pt x="596793" y="139079"/>
                </a:lnTo>
                <a:lnTo>
                  <a:pt x="428686" y="42022"/>
                </a:lnTo>
                <a:lnTo>
                  <a:pt x="45294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8" name="音量 1202"/>
          <p:cNvSpPr/>
          <p:nvPr/>
        </p:nvSpPr>
        <p:spPr bwMode="auto">
          <a:xfrm>
            <a:off x="422275" y="2760663"/>
            <a:ext cx="279400" cy="257175"/>
          </a:xfrm>
          <a:custGeom>
            <a:avLst/>
            <a:gdLst>
              <a:gd name="T0" fmla="*/ 744913 w 1301527"/>
              <a:gd name="T1" fmla="*/ 309576 h 1186978"/>
              <a:gd name="T2" fmla="*/ 744913 w 1301527"/>
              <a:gd name="T3" fmla="*/ 877403 h 1186978"/>
              <a:gd name="T4" fmla="*/ 1001726 w 1301527"/>
              <a:gd name="T5" fmla="*/ 719489 h 1186978"/>
              <a:gd name="T6" fmla="*/ 1259526 w 1301527"/>
              <a:gd name="T7" fmla="*/ 719489 h 1186978"/>
              <a:gd name="T8" fmla="*/ 1301527 w 1301527"/>
              <a:gd name="T9" fmla="*/ 677488 h 1186978"/>
              <a:gd name="T10" fmla="*/ 1301527 w 1301527"/>
              <a:gd name="T11" fmla="*/ 509490 h 1186978"/>
              <a:gd name="T12" fmla="*/ 1259526 w 1301527"/>
              <a:gd name="T13" fmla="*/ 467489 h 1186978"/>
              <a:gd name="T14" fmla="*/ 1001724 w 1301527"/>
              <a:gd name="T15" fmla="*/ 467489 h 1186978"/>
              <a:gd name="T16" fmla="*/ 744913 w 1301527"/>
              <a:gd name="T17" fmla="*/ 309576 h 1186978"/>
              <a:gd name="T18" fmla="*/ 486516 w 1301527"/>
              <a:gd name="T19" fmla="*/ 175870 h 1186978"/>
              <a:gd name="T20" fmla="*/ 300385 w 1301527"/>
              <a:gd name="T21" fmla="*/ 593488 h 1186978"/>
              <a:gd name="T22" fmla="*/ 486516 w 1301527"/>
              <a:gd name="T23" fmla="*/ 1011109 h 1186978"/>
              <a:gd name="T24" fmla="*/ 609421 w 1301527"/>
              <a:gd name="T25" fmla="*/ 924274 h 1186978"/>
              <a:gd name="T26" fmla="*/ 446248 w 1301527"/>
              <a:gd name="T27" fmla="*/ 593488 h 1186978"/>
              <a:gd name="T28" fmla="*/ 609421 w 1301527"/>
              <a:gd name="T29" fmla="*/ 262704 h 1186978"/>
              <a:gd name="T30" fmla="*/ 486516 w 1301527"/>
              <a:gd name="T31" fmla="*/ 175870 h 1186978"/>
              <a:gd name="T32" fmla="*/ 237591 w 1301527"/>
              <a:gd name="T33" fmla="*/ 0 h 1186978"/>
              <a:gd name="T34" fmla="*/ 0 w 1301527"/>
              <a:gd name="T35" fmla="*/ 593490 h 1186978"/>
              <a:gd name="T36" fmla="*/ 237589 w 1301527"/>
              <a:gd name="T37" fmla="*/ 1186978 h 1186978"/>
              <a:gd name="T38" fmla="*/ 362934 w 1301527"/>
              <a:gd name="T39" fmla="*/ 1098420 h 1186978"/>
              <a:gd name="T40" fmla="*/ 153719 w 1301527"/>
              <a:gd name="T41" fmla="*/ 593490 h 1186978"/>
              <a:gd name="T42" fmla="*/ 362936 w 1301527"/>
              <a:gd name="T43" fmla="*/ 88558 h 1186978"/>
              <a:gd name="T44" fmla="*/ 237591 w 1301527"/>
              <a:gd name="T45" fmla="*/ 0 h 1186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301527" h="1186978">
                <a:moveTo>
                  <a:pt x="744913" y="309576"/>
                </a:moveTo>
                <a:lnTo>
                  <a:pt x="744913" y="877403"/>
                </a:lnTo>
                <a:lnTo>
                  <a:pt x="1001726" y="719489"/>
                </a:lnTo>
                <a:lnTo>
                  <a:pt x="1259526" y="719489"/>
                </a:lnTo>
                <a:cubicBezTo>
                  <a:pt x="1282723" y="719489"/>
                  <a:pt x="1301527" y="700685"/>
                  <a:pt x="1301527" y="677488"/>
                </a:cubicBezTo>
                <a:lnTo>
                  <a:pt x="1301527" y="509490"/>
                </a:lnTo>
                <a:cubicBezTo>
                  <a:pt x="1301527" y="486293"/>
                  <a:pt x="1282723" y="467489"/>
                  <a:pt x="1259526" y="467489"/>
                </a:cubicBezTo>
                <a:lnTo>
                  <a:pt x="1001724" y="467489"/>
                </a:lnTo>
                <a:lnTo>
                  <a:pt x="744913" y="309576"/>
                </a:lnTo>
                <a:close/>
                <a:moveTo>
                  <a:pt x="486516" y="175870"/>
                </a:moveTo>
                <a:cubicBezTo>
                  <a:pt x="371649" y="278215"/>
                  <a:pt x="300385" y="427530"/>
                  <a:pt x="300385" y="593488"/>
                </a:cubicBezTo>
                <a:cubicBezTo>
                  <a:pt x="300385" y="759449"/>
                  <a:pt x="371649" y="908762"/>
                  <a:pt x="486516" y="1011109"/>
                </a:cubicBezTo>
                <a:lnTo>
                  <a:pt x="609421" y="924274"/>
                </a:lnTo>
                <a:cubicBezTo>
                  <a:pt x="509665" y="848549"/>
                  <a:pt x="446248" y="728424"/>
                  <a:pt x="446248" y="593488"/>
                </a:cubicBezTo>
                <a:cubicBezTo>
                  <a:pt x="446248" y="458553"/>
                  <a:pt x="509665" y="338428"/>
                  <a:pt x="609421" y="262704"/>
                </a:cubicBezTo>
                <a:lnTo>
                  <a:pt x="486516" y="175870"/>
                </a:lnTo>
                <a:close/>
                <a:moveTo>
                  <a:pt x="237591" y="0"/>
                </a:moveTo>
                <a:cubicBezTo>
                  <a:pt x="89700" y="153897"/>
                  <a:pt x="0" y="363218"/>
                  <a:pt x="0" y="593490"/>
                </a:cubicBezTo>
                <a:cubicBezTo>
                  <a:pt x="0" y="823760"/>
                  <a:pt x="89700" y="1033081"/>
                  <a:pt x="237589" y="1186978"/>
                </a:cubicBezTo>
                <a:lnTo>
                  <a:pt x="362934" y="1098420"/>
                </a:lnTo>
                <a:cubicBezTo>
                  <a:pt x="233669" y="969220"/>
                  <a:pt x="153719" y="790692"/>
                  <a:pt x="153719" y="593490"/>
                </a:cubicBezTo>
                <a:cubicBezTo>
                  <a:pt x="153719" y="396288"/>
                  <a:pt x="233671" y="217758"/>
                  <a:pt x="362936" y="88558"/>
                </a:cubicBezTo>
                <a:lnTo>
                  <a:pt x="2375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9" name="圆环小人1 1203"/>
          <p:cNvSpPr/>
          <p:nvPr/>
        </p:nvSpPr>
        <p:spPr bwMode="auto">
          <a:xfrm>
            <a:off x="1243013" y="2760663"/>
            <a:ext cx="280987" cy="277812"/>
          </a:xfrm>
          <a:custGeom>
            <a:avLst/>
            <a:gdLst>
              <a:gd name="T0" fmla="*/ 658470 w 1363201"/>
              <a:gd name="T1" fmla="*/ 710475 h 1348896"/>
              <a:gd name="T2" fmla="*/ 1363201 w 1363201"/>
              <a:gd name="T3" fmla="*/ 1348896 h 1348896"/>
              <a:gd name="T4" fmla="*/ 1262707 w 1363201"/>
              <a:gd name="T5" fmla="*/ 1348896 h 1348896"/>
              <a:gd name="T6" fmla="*/ 661637 w 1363201"/>
              <a:gd name="T7" fmla="*/ 810085 h 1348896"/>
              <a:gd name="T8" fmla="*/ 99662 w 1363201"/>
              <a:gd name="T9" fmla="*/ 1348896 h 1348896"/>
              <a:gd name="T10" fmla="*/ 0 w 1363201"/>
              <a:gd name="T11" fmla="*/ 1348896 h 1348896"/>
              <a:gd name="T12" fmla="*/ 658470 w 1363201"/>
              <a:gd name="T13" fmla="*/ 710475 h 1348896"/>
              <a:gd name="T14" fmla="*/ 680226 w 1363201"/>
              <a:gd name="T15" fmla="*/ 95884 h 1348896"/>
              <a:gd name="T16" fmla="*/ 446408 w 1363201"/>
              <a:gd name="T17" fmla="*/ 329703 h 1348896"/>
              <a:gd name="T18" fmla="*/ 680226 w 1363201"/>
              <a:gd name="T19" fmla="*/ 563521 h 1348896"/>
              <a:gd name="T20" fmla="*/ 914045 w 1363201"/>
              <a:gd name="T21" fmla="*/ 329703 h 1348896"/>
              <a:gd name="T22" fmla="*/ 680226 w 1363201"/>
              <a:gd name="T23" fmla="*/ 95884 h 1348896"/>
              <a:gd name="T24" fmla="*/ 680226 w 1363201"/>
              <a:gd name="T25" fmla="*/ 0 h 1348896"/>
              <a:gd name="T26" fmla="*/ 1009929 w 1363201"/>
              <a:gd name="T27" fmla="*/ 329703 h 1348896"/>
              <a:gd name="T28" fmla="*/ 680226 w 1363201"/>
              <a:gd name="T29" fmla="*/ 659406 h 1348896"/>
              <a:gd name="T30" fmla="*/ 350524 w 1363201"/>
              <a:gd name="T31" fmla="*/ 329703 h 1348896"/>
              <a:gd name="T32" fmla="*/ 680226 w 1363201"/>
              <a:gd name="T33" fmla="*/ 0 h 1348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3201" h="1348896">
                <a:moveTo>
                  <a:pt x="658470" y="710475"/>
                </a:moveTo>
                <a:cubicBezTo>
                  <a:pt x="1027156" y="698755"/>
                  <a:pt x="1338704" y="981142"/>
                  <a:pt x="1363201" y="1348896"/>
                </a:cubicBezTo>
                <a:lnTo>
                  <a:pt x="1262707" y="1348896"/>
                </a:lnTo>
                <a:cubicBezTo>
                  <a:pt x="1239052" y="1037914"/>
                  <a:pt x="974407" y="800143"/>
                  <a:pt x="661637" y="810085"/>
                </a:cubicBezTo>
                <a:cubicBezTo>
                  <a:pt x="361432" y="819628"/>
                  <a:pt x="119967" y="1054106"/>
                  <a:pt x="99662" y="1348896"/>
                </a:cubicBezTo>
                <a:lnTo>
                  <a:pt x="0" y="1348896"/>
                </a:lnTo>
                <a:cubicBezTo>
                  <a:pt x="20238" y="1000252"/>
                  <a:pt x="304456" y="721728"/>
                  <a:pt x="658470" y="710475"/>
                </a:cubicBezTo>
                <a:close/>
                <a:moveTo>
                  <a:pt x="680226" y="95884"/>
                </a:moveTo>
                <a:cubicBezTo>
                  <a:pt x="551092" y="95884"/>
                  <a:pt x="446408" y="200568"/>
                  <a:pt x="446408" y="329703"/>
                </a:cubicBezTo>
                <a:cubicBezTo>
                  <a:pt x="446408" y="458838"/>
                  <a:pt x="551092" y="563521"/>
                  <a:pt x="680226" y="563521"/>
                </a:cubicBezTo>
                <a:cubicBezTo>
                  <a:pt x="809361" y="563521"/>
                  <a:pt x="914045" y="458838"/>
                  <a:pt x="914045" y="329703"/>
                </a:cubicBezTo>
                <a:cubicBezTo>
                  <a:pt x="914045" y="200568"/>
                  <a:pt x="809361" y="95884"/>
                  <a:pt x="680226" y="95884"/>
                </a:cubicBezTo>
                <a:close/>
                <a:moveTo>
                  <a:pt x="680226" y="0"/>
                </a:moveTo>
                <a:cubicBezTo>
                  <a:pt x="862316" y="0"/>
                  <a:pt x="1009929" y="147613"/>
                  <a:pt x="1009929" y="329703"/>
                </a:cubicBezTo>
                <a:cubicBezTo>
                  <a:pt x="1009929" y="511793"/>
                  <a:pt x="862316" y="659406"/>
                  <a:pt x="680226" y="659406"/>
                </a:cubicBezTo>
                <a:cubicBezTo>
                  <a:pt x="498136" y="659406"/>
                  <a:pt x="350524" y="511793"/>
                  <a:pt x="350524" y="329703"/>
                </a:cubicBezTo>
                <a:cubicBezTo>
                  <a:pt x="350524" y="147613"/>
                  <a:pt x="498136" y="0"/>
                  <a:pt x="6802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0" name="圆环小人2 1204"/>
          <p:cNvSpPr/>
          <p:nvPr/>
        </p:nvSpPr>
        <p:spPr bwMode="auto">
          <a:xfrm>
            <a:off x="6570663" y="2762250"/>
            <a:ext cx="280987" cy="190500"/>
          </a:xfrm>
          <a:custGeom>
            <a:avLst/>
            <a:gdLst>
              <a:gd name="T0" fmla="*/ 826556 w 1690322"/>
              <a:gd name="T1" fmla="*/ 1149986 h 1152128"/>
              <a:gd name="T2" fmla="*/ 889752 w 1690322"/>
              <a:gd name="T3" fmla="*/ 1149986 h 1152128"/>
              <a:gd name="T4" fmla="*/ 889399 w 1690322"/>
              <a:gd name="T5" fmla="*/ 1152128 h 1152128"/>
              <a:gd name="T6" fmla="*/ 826226 w 1690322"/>
              <a:gd name="T7" fmla="*/ 1152128 h 1152128"/>
              <a:gd name="T8" fmla="*/ 826556 w 1690322"/>
              <a:gd name="T9" fmla="*/ 1149986 h 1152128"/>
              <a:gd name="T10" fmla="*/ 1243612 w 1690322"/>
              <a:gd name="T11" fmla="*/ 747450 h 1152128"/>
              <a:gd name="T12" fmla="*/ 1690322 w 1690322"/>
              <a:gd name="T13" fmla="*/ 1152128 h 1152128"/>
              <a:gd name="T14" fmla="*/ 1626622 w 1690322"/>
              <a:gd name="T15" fmla="*/ 1152128 h 1152128"/>
              <a:gd name="T16" fmla="*/ 1245620 w 1690322"/>
              <a:gd name="T17" fmla="*/ 810590 h 1152128"/>
              <a:gd name="T18" fmla="*/ 1090488 w 1690322"/>
              <a:gd name="T19" fmla="*/ 851592 h 1152128"/>
              <a:gd name="T20" fmla="*/ 1049512 w 1690322"/>
              <a:gd name="T21" fmla="*/ 802255 h 1152128"/>
              <a:gd name="T22" fmla="*/ 1243612 w 1690322"/>
              <a:gd name="T23" fmla="*/ 747450 h 1152128"/>
              <a:gd name="T24" fmla="*/ 562417 w 1690322"/>
              <a:gd name="T25" fmla="*/ 606836 h 1152128"/>
              <a:gd name="T26" fmla="*/ 1164346 w 1690322"/>
              <a:gd name="T27" fmla="*/ 1152128 h 1152128"/>
              <a:gd name="T28" fmla="*/ 1078512 w 1690322"/>
              <a:gd name="T29" fmla="*/ 1152128 h 1152128"/>
              <a:gd name="T30" fmla="*/ 565122 w 1690322"/>
              <a:gd name="T31" fmla="*/ 691915 h 1152128"/>
              <a:gd name="T32" fmla="*/ 85124 w 1690322"/>
              <a:gd name="T33" fmla="*/ 1152128 h 1152128"/>
              <a:gd name="T34" fmla="*/ 0 w 1690322"/>
              <a:gd name="T35" fmla="*/ 1152128 h 1152128"/>
              <a:gd name="T36" fmla="*/ 562417 w 1690322"/>
              <a:gd name="T37" fmla="*/ 606836 h 1152128"/>
              <a:gd name="T38" fmla="*/ 1257403 w 1690322"/>
              <a:gd name="T39" fmla="*/ 357877 h 1152128"/>
              <a:gd name="T40" fmla="*/ 1109192 w 1690322"/>
              <a:gd name="T41" fmla="*/ 506089 h 1152128"/>
              <a:gd name="T42" fmla="*/ 1257403 w 1690322"/>
              <a:gd name="T43" fmla="*/ 654300 h 1152128"/>
              <a:gd name="T44" fmla="*/ 1405614 w 1690322"/>
              <a:gd name="T45" fmla="*/ 506089 h 1152128"/>
              <a:gd name="T46" fmla="*/ 1257403 w 1690322"/>
              <a:gd name="T47" fmla="*/ 357877 h 1152128"/>
              <a:gd name="T48" fmla="*/ 1257403 w 1690322"/>
              <a:gd name="T49" fmla="*/ 297099 h 1152128"/>
              <a:gd name="T50" fmla="*/ 1466393 w 1690322"/>
              <a:gd name="T51" fmla="*/ 506089 h 1152128"/>
              <a:gd name="T52" fmla="*/ 1257403 w 1690322"/>
              <a:gd name="T53" fmla="*/ 715079 h 1152128"/>
              <a:gd name="T54" fmla="*/ 1048414 w 1690322"/>
              <a:gd name="T55" fmla="*/ 506089 h 1152128"/>
              <a:gd name="T56" fmla="*/ 1257403 w 1690322"/>
              <a:gd name="T57" fmla="*/ 297099 h 1152128"/>
              <a:gd name="T58" fmla="*/ 580999 w 1690322"/>
              <a:gd name="T59" fmla="*/ 81897 h 1152128"/>
              <a:gd name="T60" fmla="*/ 381289 w 1690322"/>
              <a:gd name="T61" fmla="*/ 281608 h 1152128"/>
              <a:gd name="T62" fmla="*/ 580999 w 1690322"/>
              <a:gd name="T63" fmla="*/ 481318 h 1152128"/>
              <a:gd name="T64" fmla="*/ 780710 w 1690322"/>
              <a:gd name="T65" fmla="*/ 281608 h 1152128"/>
              <a:gd name="T66" fmla="*/ 580999 w 1690322"/>
              <a:gd name="T67" fmla="*/ 81897 h 1152128"/>
              <a:gd name="T68" fmla="*/ 580999 w 1690322"/>
              <a:gd name="T69" fmla="*/ 0 h 1152128"/>
              <a:gd name="T70" fmla="*/ 862607 w 1690322"/>
              <a:gd name="T71" fmla="*/ 281608 h 1152128"/>
              <a:gd name="T72" fmla="*/ 580999 w 1690322"/>
              <a:gd name="T73" fmla="*/ 563216 h 1152128"/>
              <a:gd name="T74" fmla="*/ 299392 w 1690322"/>
              <a:gd name="T75" fmla="*/ 281608 h 1152128"/>
              <a:gd name="T76" fmla="*/ 580999 w 1690322"/>
              <a:gd name="T77" fmla="*/ 0 h 1152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90322" h="1152128">
                <a:moveTo>
                  <a:pt x="826556" y="1149986"/>
                </a:moveTo>
                <a:lnTo>
                  <a:pt x="889752" y="1149986"/>
                </a:lnTo>
                <a:cubicBezTo>
                  <a:pt x="889500" y="1150690"/>
                  <a:pt x="889449" y="1151409"/>
                  <a:pt x="889399" y="1152128"/>
                </a:cubicBezTo>
                <a:lnTo>
                  <a:pt x="826226" y="1152128"/>
                </a:lnTo>
                <a:lnTo>
                  <a:pt x="826556" y="1149986"/>
                </a:lnTo>
                <a:close/>
                <a:moveTo>
                  <a:pt x="1243612" y="747450"/>
                </a:moveTo>
                <a:cubicBezTo>
                  <a:pt x="1477312" y="740021"/>
                  <a:pt x="1674794" y="919019"/>
                  <a:pt x="1690322" y="1152128"/>
                </a:cubicBezTo>
                <a:lnTo>
                  <a:pt x="1626622" y="1152128"/>
                </a:lnTo>
                <a:cubicBezTo>
                  <a:pt x="1611628" y="955005"/>
                  <a:pt x="1443876" y="804288"/>
                  <a:pt x="1245620" y="810590"/>
                </a:cubicBezTo>
                <a:cubicBezTo>
                  <a:pt x="1189595" y="812371"/>
                  <a:pt x="1136798" y="826511"/>
                  <a:pt x="1090488" y="851592"/>
                </a:cubicBezTo>
                <a:cubicBezTo>
                  <a:pt x="1079087" y="833319"/>
                  <a:pt x="1065672" y="816545"/>
                  <a:pt x="1049512" y="802255"/>
                </a:cubicBezTo>
                <a:cubicBezTo>
                  <a:pt x="1106685" y="768739"/>
                  <a:pt x="1172955" y="749696"/>
                  <a:pt x="1243612" y="747450"/>
                </a:cubicBezTo>
                <a:close/>
                <a:moveTo>
                  <a:pt x="562417" y="606836"/>
                </a:moveTo>
                <a:cubicBezTo>
                  <a:pt x="877321" y="596825"/>
                  <a:pt x="1143423" y="838020"/>
                  <a:pt x="1164346" y="1152128"/>
                </a:cubicBezTo>
                <a:lnTo>
                  <a:pt x="1078512" y="1152128"/>
                </a:lnTo>
                <a:cubicBezTo>
                  <a:pt x="1058307" y="886510"/>
                  <a:pt x="832267" y="683424"/>
                  <a:pt x="565122" y="691915"/>
                </a:cubicBezTo>
                <a:cubicBezTo>
                  <a:pt x="308709" y="700066"/>
                  <a:pt x="102467" y="900340"/>
                  <a:pt x="85124" y="1152128"/>
                </a:cubicBezTo>
                <a:lnTo>
                  <a:pt x="0" y="1152128"/>
                </a:lnTo>
                <a:cubicBezTo>
                  <a:pt x="17286" y="854342"/>
                  <a:pt x="260044" y="616447"/>
                  <a:pt x="562417" y="606836"/>
                </a:cubicBezTo>
                <a:close/>
                <a:moveTo>
                  <a:pt x="1257403" y="357877"/>
                </a:moveTo>
                <a:cubicBezTo>
                  <a:pt x="1175548" y="357877"/>
                  <a:pt x="1109192" y="424234"/>
                  <a:pt x="1109192" y="506089"/>
                </a:cubicBezTo>
                <a:cubicBezTo>
                  <a:pt x="1109192" y="587944"/>
                  <a:pt x="1175548" y="654300"/>
                  <a:pt x="1257403" y="654300"/>
                </a:cubicBezTo>
                <a:cubicBezTo>
                  <a:pt x="1339258" y="654300"/>
                  <a:pt x="1405614" y="587944"/>
                  <a:pt x="1405614" y="506089"/>
                </a:cubicBezTo>
                <a:cubicBezTo>
                  <a:pt x="1405614" y="424234"/>
                  <a:pt x="1339258" y="357877"/>
                  <a:pt x="1257403" y="357877"/>
                </a:cubicBezTo>
                <a:close/>
                <a:moveTo>
                  <a:pt x="1257403" y="297099"/>
                </a:moveTo>
                <a:cubicBezTo>
                  <a:pt x="1372825" y="297099"/>
                  <a:pt x="1466393" y="390667"/>
                  <a:pt x="1466393" y="506089"/>
                </a:cubicBezTo>
                <a:cubicBezTo>
                  <a:pt x="1466393" y="621511"/>
                  <a:pt x="1372825" y="715079"/>
                  <a:pt x="1257403" y="715079"/>
                </a:cubicBezTo>
                <a:cubicBezTo>
                  <a:pt x="1141981" y="715079"/>
                  <a:pt x="1048414" y="621511"/>
                  <a:pt x="1048414" y="506089"/>
                </a:cubicBezTo>
                <a:cubicBezTo>
                  <a:pt x="1048414" y="390667"/>
                  <a:pt x="1141981" y="297099"/>
                  <a:pt x="1257403" y="297099"/>
                </a:cubicBezTo>
                <a:close/>
                <a:moveTo>
                  <a:pt x="580999" y="81897"/>
                </a:moveTo>
                <a:cubicBezTo>
                  <a:pt x="470702" y="81897"/>
                  <a:pt x="381289" y="171311"/>
                  <a:pt x="381289" y="281608"/>
                </a:cubicBezTo>
                <a:cubicBezTo>
                  <a:pt x="381289" y="391906"/>
                  <a:pt x="470702" y="481318"/>
                  <a:pt x="580999" y="481318"/>
                </a:cubicBezTo>
                <a:cubicBezTo>
                  <a:pt x="691297" y="481318"/>
                  <a:pt x="780710" y="391906"/>
                  <a:pt x="780710" y="281608"/>
                </a:cubicBezTo>
                <a:cubicBezTo>
                  <a:pt x="780710" y="171311"/>
                  <a:pt x="691297" y="81897"/>
                  <a:pt x="580999" y="81897"/>
                </a:cubicBezTo>
                <a:close/>
                <a:moveTo>
                  <a:pt x="580999" y="0"/>
                </a:moveTo>
                <a:cubicBezTo>
                  <a:pt x="736527" y="0"/>
                  <a:pt x="862607" y="126080"/>
                  <a:pt x="862607" y="281608"/>
                </a:cubicBezTo>
                <a:cubicBezTo>
                  <a:pt x="862607" y="437136"/>
                  <a:pt x="736527" y="563216"/>
                  <a:pt x="580999" y="563216"/>
                </a:cubicBezTo>
                <a:cubicBezTo>
                  <a:pt x="425471" y="563216"/>
                  <a:pt x="299392" y="437136"/>
                  <a:pt x="299392" y="281608"/>
                </a:cubicBezTo>
                <a:cubicBezTo>
                  <a:pt x="299392" y="126080"/>
                  <a:pt x="425471" y="0"/>
                  <a:pt x="5809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1" name="电话2 1206"/>
          <p:cNvSpPr/>
          <p:nvPr/>
        </p:nvSpPr>
        <p:spPr bwMode="auto">
          <a:xfrm>
            <a:off x="8213725" y="2762250"/>
            <a:ext cx="236538" cy="279400"/>
          </a:xfrm>
          <a:custGeom>
            <a:avLst/>
            <a:gdLst>
              <a:gd name="T0" fmla="*/ 327445 w 396520"/>
              <a:gd name="T1" fmla="*/ 314600 h 469210"/>
              <a:gd name="T2" fmla="*/ 394054 w 396520"/>
              <a:gd name="T3" fmla="*/ 381803 h 469210"/>
              <a:gd name="T4" fmla="*/ 376990 w 396520"/>
              <a:gd name="T5" fmla="*/ 440944 h 469210"/>
              <a:gd name="T6" fmla="*/ 352485 w 396520"/>
              <a:gd name="T7" fmla="*/ 383463 h 469210"/>
              <a:gd name="T8" fmla="*/ 287162 w 396520"/>
              <a:gd name="T9" fmla="*/ 338581 h 469210"/>
              <a:gd name="T10" fmla="*/ 327445 w 396520"/>
              <a:gd name="T11" fmla="*/ 314600 h 469210"/>
              <a:gd name="T12" fmla="*/ 44367 w 396520"/>
              <a:gd name="T13" fmla="*/ 9445 h 469210"/>
              <a:gd name="T14" fmla="*/ 98716 w 396520"/>
              <a:gd name="T15" fmla="*/ 103893 h 469210"/>
              <a:gd name="T16" fmla="*/ 102812 w 396520"/>
              <a:gd name="T17" fmla="*/ 172874 h 469210"/>
              <a:gd name="T18" fmla="*/ 93679 w 396520"/>
              <a:gd name="T19" fmla="*/ 191748 h 469210"/>
              <a:gd name="T20" fmla="*/ 240363 w 396520"/>
              <a:gd name="T21" fmla="*/ 349244 h 469210"/>
              <a:gd name="T22" fmla="*/ 275564 w 396520"/>
              <a:gd name="T23" fmla="*/ 347108 h 469210"/>
              <a:gd name="T24" fmla="*/ 275884 w 396520"/>
              <a:gd name="T25" fmla="*/ 347663 h 469210"/>
              <a:gd name="T26" fmla="*/ 347507 w 396520"/>
              <a:gd name="T27" fmla="*/ 388530 h 469210"/>
              <a:gd name="T28" fmla="*/ 371399 w 396520"/>
              <a:gd name="T29" fmla="*/ 448117 h 469210"/>
              <a:gd name="T30" fmla="*/ 288158 w 396520"/>
              <a:gd name="T31" fmla="*/ 468159 h 469210"/>
              <a:gd name="T32" fmla="*/ 664 w 396520"/>
              <a:gd name="T33" fmla="*/ 89829 h 469210"/>
              <a:gd name="T34" fmla="*/ 14299 w 396520"/>
              <a:gd name="T35" fmla="*/ 39550 h 469210"/>
              <a:gd name="T36" fmla="*/ 44367 w 396520"/>
              <a:gd name="T37" fmla="*/ 9445 h 469210"/>
              <a:gd name="T38" fmla="*/ 85842 w 396520"/>
              <a:gd name="T39" fmla="*/ 6 h 469210"/>
              <a:gd name="T40" fmla="*/ 147962 w 396520"/>
              <a:gd name="T41" fmla="*/ 128156 h 469210"/>
              <a:gd name="T42" fmla="*/ 109217 w 396520"/>
              <a:gd name="T43" fmla="*/ 167957 h 469210"/>
              <a:gd name="T44" fmla="*/ 105273 w 396520"/>
              <a:gd name="T45" fmla="*/ 101024 h 469210"/>
              <a:gd name="T46" fmla="*/ 55177 w 396520"/>
              <a:gd name="T47" fmla="*/ 5105 h 469210"/>
              <a:gd name="T48" fmla="*/ 85842 w 396520"/>
              <a:gd name="T49" fmla="*/ 6 h 469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6520" h="469210">
                <a:moveTo>
                  <a:pt x="327445" y="314600"/>
                </a:moveTo>
                <a:cubicBezTo>
                  <a:pt x="356349" y="319254"/>
                  <a:pt x="385797" y="360745"/>
                  <a:pt x="394054" y="381803"/>
                </a:cubicBezTo>
                <a:cubicBezTo>
                  <a:pt x="402312" y="402860"/>
                  <a:pt x="388098" y="427511"/>
                  <a:pt x="376990" y="440944"/>
                </a:cubicBezTo>
                <a:cubicBezTo>
                  <a:pt x="373700" y="421882"/>
                  <a:pt x="364955" y="401443"/>
                  <a:pt x="352485" y="383463"/>
                </a:cubicBezTo>
                <a:cubicBezTo>
                  <a:pt x="332676" y="354903"/>
                  <a:pt x="307287" y="337803"/>
                  <a:pt x="287162" y="338581"/>
                </a:cubicBezTo>
                <a:cubicBezTo>
                  <a:pt x="300917" y="326499"/>
                  <a:pt x="298542" y="309947"/>
                  <a:pt x="327445" y="314600"/>
                </a:cubicBezTo>
                <a:close/>
                <a:moveTo>
                  <a:pt x="44367" y="9445"/>
                </a:moveTo>
                <a:cubicBezTo>
                  <a:pt x="65307" y="7976"/>
                  <a:pt x="88582" y="48300"/>
                  <a:pt x="98716" y="103893"/>
                </a:cubicBezTo>
                <a:cubicBezTo>
                  <a:pt x="103023" y="127522"/>
                  <a:pt x="104507" y="151694"/>
                  <a:pt x="102812" y="172874"/>
                </a:cubicBezTo>
                <a:cubicBezTo>
                  <a:pt x="96419" y="177933"/>
                  <a:pt x="92462" y="183883"/>
                  <a:pt x="93679" y="191748"/>
                </a:cubicBezTo>
                <a:cubicBezTo>
                  <a:pt x="97962" y="219449"/>
                  <a:pt x="202914" y="329063"/>
                  <a:pt x="240363" y="349244"/>
                </a:cubicBezTo>
                <a:cubicBezTo>
                  <a:pt x="253454" y="356299"/>
                  <a:pt x="265280" y="353652"/>
                  <a:pt x="275564" y="347108"/>
                </a:cubicBezTo>
                <a:lnTo>
                  <a:pt x="275884" y="347663"/>
                </a:lnTo>
                <a:cubicBezTo>
                  <a:pt x="293996" y="337193"/>
                  <a:pt x="324545" y="354625"/>
                  <a:pt x="347507" y="388530"/>
                </a:cubicBezTo>
                <a:cubicBezTo>
                  <a:pt x="360303" y="407426"/>
                  <a:pt x="369015" y="429003"/>
                  <a:pt x="371399" y="448117"/>
                </a:cubicBezTo>
                <a:cubicBezTo>
                  <a:pt x="347296" y="472826"/>
                  <a:pt x="310581" y="469765"/>
                  <a:pt x="288158" y="468159"/>
                </a:cubicBezTo>
                <a:cubicBezTo>
                  <a:pt x="253182" y="465654"/>
                  <a:pt x="-15065" y="364036"/>
                  <a:pt x="664" y="89829"/>
                </a:cubicBezTo>
                <a:cubicBezTo>
                  <a:pt x="3125" y="70964"/>
                  <a:pt x="7079" y="53749"/>
                  <a:pt x="14299" y="39550"/>
                </a:cubicBezTo>
                <a:cubicBezTo>
                  <a:pt x="20978" y="26415"/>
                  <a:pt x="30453" y="15861"/>
                  <a:pt x="44367" y="9445"/>
                </a:cubicBezTo>
                <a:close/>
                <a:moveTo>
                  <a:pt x="85842" y="6"/>
                </a:moveTo>
                <a:cubicBezTo>
                  <a:pt x="147282" y="-938"/>
                  <a:pt x="156451" y="106342"/>
                  <a:pt x="147962" y="128156"/>
                </a:cubicBezTo>
                <a:cubicBezTo>
                  <a:pt x="140696" y="146825"/>
                  <a:pt x="125598" y="157194"/>
                  <a:pt x="109217" y="167957"/>
                </a:cubicBezTo>
                <a:cubicBezTo>
                  <a:pt x="111214" y="147002"/>
                  <a:pt x="109601" y="123749"/>
                  <a:pt x="105273" y="101024"/>
                </a:cubicBezTo>
                <a:cubicBezTo>
                  <a:pt x="95931" y="51971"/>
                  <a:pt x="75887" y="14560"/>
                  <a:pt x="55177" y="5105"/>
                </a:cubicBezTo>
                <a:cubicBezTo>
                  <a:pt x="63799" y="1769"/>
                  <a:pt x="73998" y="188"/>
                  <a:pt x="85842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2" name="带圈电话 1207"/>
          <p:cNvSpPr/>
          <p:nvPr/>
        </p:nvSpPr>
        <p:spPr bwMode="auto">
          <a:xfrm>
            <a:off x="2065338" y="2762250"/>
            <a:ext cx="280987" cy="279400"/>
          </a:xfrm>
          <a:custGeom>
            <a:avLst/>
            <a:gdLst>
              <a:gd name="T0" fmla="*/ 234310 w 577593"/>
              <a:gd name="T1" fmla="*/ 380217 h 577592"/>
              <a:gd name="T2" fmla="*/ 262548 w 577593"/>
              <a:gd name="T3" fmla="*/ 404283 h 577592"/>
              <a:gd name="T4" fmla="*/ 229183 w 577593"/>
              <a:gd name="T5" fmla="*/ 471323 h 577592"/>
              <a:gd name="T6" fmla="*/ 180522 w 577593"/>
              <a:gd name="T7" fmla="*/ 473617 h 577592"/>
              <a:gd name="T8" fmla="*/ 217339 w 577593"/>
              <a:gd name="T9" fmla="*/ 440601 h 577592"/>
              <a:gd name="T10" fmla="*/ 234310 w 577593"/>
              <a:gd name="T11" fmla="*/ 380217 h 577592"/>
              <a:gd name="T12" fmla="*/ 425006 w 577593"/>
              <a:gd name="T13" fmla="*/ 121382 h 577592"/>
              <a:gd name="T14" fmla="*/ 436644 w 577593"/>
              <a:gd name="T15" fmla="*/ 143057 h 577592"/>
              <a:gd name="T16" fmla="*/ 356472 w 577593"/>
              <a:gd name="T17" fmla="*/ 222273 h 577592"/>
              <a:gd name="T18" fmla="*/ 316773 w 577593"/>
              <a:gd name="T19" fmla="*/ 203393 h 577592"/>
              <a:gd name="T20" fmla="*/ 365914 w 577593"/>
              <a:gd name="T21" fmla="*/ 183372 h 577592"/>
              <a:gd name="T22" fmla="*/ 425006 w 577593"/>
              <a:gd name="T23" fmla="*/ 121382 h 577592"/>
              <a:gd name="T24" fmla="*/ 288797 w 577593"/>
              <a:gd name="T25" fmla="*/ 0 h 577592"/>
              <a:gd name="T26" fmla="*/ 577593 w 577593"/>
              <a:gd name="T27" fmla="*/ 288796 h 577592"/>
              <a:gd name="T28" fmla="*/ 288797 w 577593"/>
              <a:gd name="T29" fmla="*/ 577592 h 577592"/>
              <a:gd name="T30" fmla="*/ 160790 w 577593"/>
              <a:gd name="T31" fmla="*/ 547224 h 577592"/>
              <a:gd name="T32" fmla="*/ 160978 w 577593"/>
              <a:gd name="T33" fmla="*/ 548653 h 577592"/>
              <a:gd name="T34" fmla="*/ 156576 w 577593"/>
              <a:gd name="T35" fmla="*/ 545302 h 577592"/>
              <a:gd name="T36" fmla="*/ 154452 w 577593"/>
              <a:gd name="T37" fmla="*/ 544332 h 577592"/>
              <a:gd name="T38" fmla="*/ 154081 w 577593"/>
              <a:gd name="T39" fmla="*/ 542962 h 577592"/>
              <a:gd name="T40" fmla="*/ 125778 w 577593"/>
              <a:gd name="T41" fmla="*/ 482542 h 577592"/>
              <a:gd name="T42" fmla="*/ 144328 w 577593"/>
              <a:gd name="T43" fmla="*/ 435402 h 577592"/>
              <a:gd name="T44" fmla="*/ 137482 w 577593"/>
              <a:gd name="T45" fmla="*/ 414002 h 577592"/>
              <a:gd name="T46" fmla="*/ 347629 w 577593"/>
              <a:gd name="T47" fmla="*/ 102143 h 577592"/>
              <a:gd name="T48" fmla="*/ 369059 w 577593"/>
              <a:gd name="T49" fmla="*/ 99057 h 577592"/>
              <a:gd name="T50" fmla="*/ 388776 w 577593"/>
              <a:gd name="T51" fmla="*/ 99538 h 577592"/>
              <a:gd name="T52" fmla="*/ 418998 w 577593"/>
              <a:gd name="T53" fmla="*/ 114390 h 577592"/>
              <a:gd name="T54" fmla="*/ 362093 w 577593"/>
              <a:gd name="T55" fmla="*/ 179190 h 577592"/>
              <a:gd name="T56" fmla="*/ 311456 w 577593"/>
              <a:gd name="T57" fmla="*/ 199847 h 577592"/>
              <a:gd name="T58" fmla="*/ 294986 w 577593"/>
              <a:gd name="T59" fmla="*/ 197818 h 577592"/>
              <a:gd name="T60" fmla="*/ 214388 w 577593"/>
              <a:gd name="T61" fmla="*/ 347873 h 577592"/>
              <a:gd name="T62" fmla="*/ 224964 w 577593"/>
              <a:gd name="T63" fmla="*/ 373701 h 577592"/>
              <a:gd name="T64" fmla="*/ 224630 w 577593"/>
              <a:gd name="T65" fmla="*/ 374083 h 577592"/>
              <a:gd name="T66" fmla="*/ 212274 w 577593"/>
              <a:gd name="T67" fmla="*/ 438164 h 577592"/>
              <a:gd name="T68" fmla="*/ 173722 w 577593"/>
              <a:gd name="T69" fmla="*/ 471257 h 577592"/>
              <a:gd name="T70" fmla="*/ 146587 w 577593"/>
              <a:gd name="T71" fmla="*/ 441033 h 577592"/>
              <a:gd name="T72" fmla="*/ 133146 w 577593"/>
              <a:gd name="T73" fmla="*/ 486288 h 577592"/>
              <a:gd name="T74" fmla="*/ 146174 w 577593"/>
              <a:gd name="T75" fmla="*/ 525248 h 577592"/>
              <a:gd name="T76" fmla="*/ 159578 w 577593"/>
              <a:gd name="T77" fmla="*/ 539900 h 577592"/>
              <a:gd name="T78" fmla="*/ 288797 w 577593"/>
              <a:gd name="T79" fmla="*/ 571597 h 577592"/>
              <a:gd name="T80" fmla="*/ 571598 w 577593"/>
              <a:gd name="T81" fmla="*/ 288796 h 577592"/>
              <a:gd name="T82" fmla="*/ 288797 w 577593"/>
              <a:gd name="T83" fmla="*/ 5995 h 577592"/>
              <a:gd name="T84" fmla="*/ 5996 w 577593"/>
              <a:gd name="T85" fmla="*/ 288796 h 577592"/>
              <a:gd name="T86" fmla="*/ 95262 w 577593"/>
              <a:gd name="T87" fmla="*/ 494616 h 577592"/>
              <a:gd name="T88" fmla="*/ 90248 w 577593"/>
              <a:gd name="T89" fmla="*/ 498151 h 577592"/>
              <a:gd name="T90" fmla="*/ 1 w 577593"/>
              <a:gd name="T91" fmla="*/ 288796 h 577592"/>
              <a:gd name="T92" fmla="*/ 288797 w 577593"/>
              <a:gd name="T93" fmla="*/ 0 h 577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7593" h="577592">
                <a:moveTo>
                  <a:pt x="234310" y="380217"/>
                </a:moveTo>
                <a:cubicBezTo>
                  <a:pt x="246869" y="387442"/>
                  <a:pt x="258665" y="381442"/>
                  <a:pt x="262548" y="404283"/>
                </a:cubicBezTo>
                <a:cubicBezTo>
                  <a:pt x="266431" y="427125"/>
                  <a:pt x="242854" y="459767"/>
                  <a:pt x="229183" y="471323"/>
                </a:cubicBezTo>
                <a:cubicBezTo>
                  <a:pt x="215512" y="482878"/>
                  <a:pt x="193419" y="478515"/>
                  <a:pt x="180522" y="473617"/>
                </a:cubicBezTo>
                <a:cubicBezTo>
                  <a:pt x="193965" y="466292"/>
                  <a:pt x="207048" y="454529"/>
                  <a:pt x="217339" y="440601"/>
                </a:cubicBezTo>
                <a:cubicBezTo>
                  <a:pt x="233687" y="418479"/>
                  <a:pt x="240024" y="395096"/>
                  <a:pt x="234310" y="380217"/>
                </a:cubicBezTo>
                <a:close/>
                <a:moveTo>
                  <a:pt x="425006" y="121382"/>
                </a:moveTo>
                <a:cubicBezTo>
                  <a:pt x="429704" y="126991"/>
                  <a:pt x="433488" y="134230"/>
                  <a:pt x="436644" y="143057"/>
                </a:cubicBezTo>
                <a:cubicBezTo>
                  <a:pt x="453017" y="188848"/>
                  <a:pt x="374979" y="223071"/>
                  <a:pt x="356472" y="222273"/>
                </a:cubicBezTo>
                <a:cubicBezTo>
                  <a:pt x="340632" y="221589"/>
                  <a:pt x="329013" y="212922"/>
                  <a:pt x="316773" y="203393"/>
                </a:cubicBezTo>
                <a:cubicBezTo>
                  <a:pt x="332982" y="199546"/>
                  <a:pt x="349992" y="192409"/>
                  <a:pt x="365914" y="183372"/>
                </a:cubicBezTo>
                <a:cubicBezTo>
                  <a:pt x="400284" y="163865"/>
                  <a:pt x="423202" y="139309"/>
                  <a:pt x="425006" y="121382"/>
                </a:cubicBezTo>
                <a:close/>
                <a:moveTo>
                  <a:pt x="288797" y="0"/>
                </a:moveTo>
                <a:cubicBezTo>
                  <a:pt x="448295" y="0"/>
                  <a:pt x="577593" y="129298"/>
                  <a:pt x="577593" y="288796"/>
                </a:cubicBezTo>
                <a:cubicBezTo>
                  <a:pt x="577593" y="448294"/>
                  <a:pt x="448295" y="577592"/>
                  <a:pt x="288797" y="577592"/>
                </a:cubicBezTo>
                <a:cubicBezTo>
                  <a:pt x="242745" y="577593"/>
                  <a:pt x="199210" y="566813"/>
                  <a:pt x="160790" y="547224"/>
                </a:cubicBezTo>
                <a:lnTo>
                  <a:pt x="160978" y="548653"/>
                </a:lnTo>
                <a:cubicBezTo>
                  <a:pt x="160918" y="548616"/>
                  <a:pt x="159201" y="547509"/>
                  <a:pt x="156576" y="545302"/>
                </a:cubicBezTo>
                <a:cubicBezTo>
                  <a:pt x="155826" y="545059"/>
                  <a:pt x="155138" y="544697"/>
                  <a:pt x="154452" y="544332"/>
                </a:cubicBezTo>
                <a:lnTo>
                  <a:pt x="154081" y="542962"/>
                </a:lnTo>
                <a:cubicBezTo>
                  <a:pt x="143887" y="534039"/>
                  <a:pt x="126458" y="513897"/>
                  <a:pt x="125778" y="482542"/>
                </a:cubicBezTo>
                <a:cubicBezTo>
                  <a:pt x="125207" y="456209"/>
                  <a:pt x="135424" y="442013"/>
                  <a:pt x="144328" y="435402"/>
                </a:cubicBezTo>
                <a:cubicBezTo>
                  <a:pt x="141049" y="427772"/>
                  <a:pt x="139101" y="420175"/>
                  <a:pt x="137482" y="414002"/>
                </a:cubicBezTo>
                <a:cubicBezTo>
                  <a:pt x="130441" y="387159"/>
                  <a:pt x="138178" y="160274"/>
                  <a:pt x="347629" y="102143"/>
                </a:cubicBezTo>
                <a:cubicBezTo>
                  <a:pt x="355010" y="100659"/>
                  <a:pt x="362177" y="99561"/>
                  <a:pt x="369059" y="99057"/>
                </a:cubicBezTo>
                <a:cubicBezTo>
                  <a:pt x="375940" y="98553"/>
                  <a:pt x="382537" y="98644"/>
                  <a:pt x="388776" y="99538"/>
                </a:cubicBezTo>
                <a:cubicBezTo>
                  <a:pt x="400320" y="101193"/>
                  <a:pt x="410643" y="105601"/>
                  <a:pt x="418998" y="114390"/>
                </a:cubicBezTo>
                <a:cubicBezTo>
                  <a:pt x="425438" y="129703"/>
                  <a:pt x="401160" y="157423"/>
                  <a:pt x="362093" y="179190"/>
                </a:cubicBezTo>
                <a:cubicBezTo>
                  <a:pt x="345488" y="188443"/>
                  <a:pt x="327757" y="195717"/>
                  <a:pt x="311456" y="199847"/>
                </a:cubicBezTo>
                <a:cubicBezTo>
                  <a:pt x="306035" y="196348"/>
                  <a:pt x="300569" y="194901"/>
                  <a:pt x="294986" y="197818"/>
                </a:cubicBezTo>
                <a:cubicBezTo>
                  <a:pt x="275325" y="208090"/>
                  <a:pt x="219960" y="314670"/>
                  <a:pt x="214388" y="347873"/>
                </a:cubicBezTo>
                <a:cubicBezTo>
                  <a:pt x="212440" y="359480"/>
                  <a:pt x="217439" y="367666"/>
                  <a:pt x="224964" y="373701"/>
                </a:cubicBezTo>
                <a:lnTo>
                  <a:pt x="224630" y="374083"/>
                </a:lnTo>
                <a:cubicBezTo>
                  <a:pt x="237092" y="384983"/>
                  <a:pt x="231822" y="412316"/>
                  <a:pt x="212274" y="438164"/>
                </a:cubicBezTo>
                <a:cubicBezTo>
                  <a:pt x="201379" y="452569"/>
                  <a:pt x="187435" y="464598"/>
                  <a:pt x="173722" y="471257"/>
                </a:cubicBezTo>
                <a:cubicBezTo>
                  <a:pt x="160041" y="464734"/>
                  <a:pt x="151775" y="453122"/>
                  <a:pt x="146587" y="441033"/>
                </a:cubicBezTo>
                <a:cubicBezTo>
                  <a:pt x="139259" y="451214"/>
                  <a:pt x="130813" y="467448"/>
                  <a:pt x="133146" y="486288"/>
                </a:cubicBezTo>
                <a:cubicBezTo>
                  <a:pt x="137119" y="518381"/>
                  <a:pt x="141720" y="516247"/>
                  <a:pt x="146174" y="525248"/>
                </a:cubicBezTo>
                <a:cubicBezTo>
                  <a:pt x="158269" y="542339"/>
                  <a:pt x="158341" y="537239"/>
                  <a:pt x="159578" y="539900"/>
                </a:cubicBezTo>
                <a:cubicBezTo>
                  <a:pt x="198149" y="560306"/>
                  <a:pt x="242154" y="571597"/>
                  <a:pt x="288797" y="571597"/>
                </a:cubicBezTo>
                <a:cubicBezTo>
                  <a:pt x="444983" y="571597"/>
                  <a:pt x="571598" y="444983"/>
                  <a:pt x="571598" y="288796"/>
                </a:cubicBezTo>
                <a:cubicBezTo>
                  <a:pt x="571598" y="132609"/>
                  <a:pt x="444984" y="5995"/>
                  <a:pt x="288797" y="5995"/>
                </a:cubicBezTo>
                <a:cubicBezTo>
                  <a:pt x="132610" y="5995"/>
                  <a:pt x="5996" y="132609"/>
                  <a:pt x="5996" y="288796"/>
                </a:cubicBezTo>
                <a:cubicBezTo>
                  <a:pt x="5996" y="370017"/>
                  <a:pt x="40236" y="443242"/>
                  <a:pt x="95262" y="494616"/>
                </a:cubicBezTo>
                <a:lnTo>
                  <a:pt x="90248" y="498151"/>
                </a:lnTo>
                <a:cubicBezTo>
                  <a:pt x="34594" y="445716"/>
                  <a:pt x="0" y="371296"/>
                  <a:pt x="1" y="288796"/>
                </a:cubicBezTo>
                <a:cubicBezTo>
                  <a:pt x="1" y="129298"/>
                  <a:pt x="129299" y="0"/>
                  <a:pt x="2887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3" name="微博 1208"/>
          <p:cNvSpPr/>
          <p:nvPr/>
        </p:nvSpPr>
        <p:spPr bwMode="auto">
          <a:xfrm>
            <a:off x="2887663" y="2762250"/>
            <a:ext cx="279400" cy="227013"/>
          </a:xfrm>
          <a:custGeom>
            <a:avLst/>
            <a:gdLst>
              <a:gd name="T0" fmla="*/ 209039 w 684048"/>
              <a:gd name="T1" fmla="*/ 387420 h 556307"/>
              <a:gd name="T2" fmla="*/ 233616 w 684048"/>
              <a:gd name="T3" fmla="*/ 439969 h 556307"/>
              <a:gd name="T4" fmla="*/ 222901 w 684048"/>
              <a:gd name="T5" fmla="*/ 383453 h 556307"/>
              <a:gd name="T6" fmla="*/ 275985 w 684048"/>
              <a:gd name="T7" fmla="*/ 369691 h 556307"/>
              <a:gd name="T8" fmla="*/ 284233 w 684048"/>
              <a:gd name="T9" fmla="*/ 387325 h 556307"/>
              <a:gd name="T10" fmla="*/ 284035 w 684048"/>
              <a:gd name="T11" fmla="*/ 369073 h 556307"/>
              <a:gd name="T12" fmla="*/ 367763 w 684048"/>
              <a:gd name="T13" fmla="*/ 383070 h 556307"/>
              <a:gd name="T14" fmla="*/ 142074 w 684048"/>
              <a:gd name="T15" fmla="*/ 408972 h 556307"/>
              <a:gd name="T16" fmla="*/ 266604 w 684048"/>
              <a:gd name="T17" fmla="*/ 297070 h 556307"/>
              <a:gd name="T18" fmla="*/ 255793 w 684048"/>
              <a:gd name="T19" fmla="*/ 254449 h 556307"/>
              <a:gd name="T20" fmla="*/ 285587 w 684048"/>
              <a:gd name="T21" fmla="*/ 514046 h 556307"/>
              <a:gd name="T22" fmla="*/ 297042 w 684048"/>
              <a:gd name="T23" fmla="*/ 252387 h 556307"/>
              <a:gd name="T24" fmla="*/ 590257 w 684048"/>
              <a:gd name="T25" fmla="*/ 183051 h 556307"/>
              <a:gd name="T26" fmla="*/ 580228 w 684048"/>
              <a:gd name="T27" fmla="*/ 229581 h 556307"/>
              <a:gd name="T28" fmla="*/ 578707 w 684048"/>
              <a:gd name="T29" fmla="*/ 232024 h 556307"/>
              <a:gd name="T30" fmla="*/ 577385 w 684048"/>
              <a:gd name="T31" fmla="*/ 233908 h 556307"/>
              <a:gd name="T32" fmla="*/ 548315 w 684048"/>
              <a:gd name="T33" fmla="*/ 238643 h 556307"/>
              <a:gd name="T34" fmla="*/ 541088 w 684048"/>
              <a:gd name="T35" fmla="*/ 211402 h 556307"/>
              <a:gd name="T36" fmla="*/ 541863 w 684048"/>
              <a:gd name="T37" fmla="*/ 165391 h 556307"/>
              <a:gd name="T38" fmla="*/ 480025 w 684048"/>
              <a:gd name="T39" fmla="*/ 144483 h 556307"/>
              <a:gd name="T40" fmla="*/ 458966 w 684048"/>
              <a:gd name="T41" fmla="*/ 128175 h 556307"/>
              <a:gd name="T42" fmla="*/ 473571 w 684048"/>
              <a:gd name="T43" fmla="*/ 105761 h 556307"/>
              <a:gd name="T44" fmla="*/ 286518 w 684048"/>
              <a:gd name="T45" fmla="*/ 82088 h 556307"/>
              <a:gd name="T46" fmla="*/ 486517 w 684048"/>
              <a:gd name="T47" fmla="*/ 169358 h 556307"/>
              <a:gd name="T48" fmla="*/ 562675 w 684048"/>
              <a:gd name="T49" fmla="*/ 436725 h 556307"/>
              <a:gd name="T50" fmla="*/ 286518 w 684048"/>
              <a:gd name="T51" fmla="*/ 82088 h 556307"/>
              <a:gd name="T52" fmla="*/ 684048 w 684048"/>
              <a:gd name="T53" fmla="*/ 194980 h 556307"/>
              <a:gd name="T54" fmla="*/ 672379 w 684048"/>
              <a:gd name="T55" fmla="*/ 257003 h 556307"/>
              <a:gd name="T56" fmla="*/ 637884 w 684048"/>
              <a:gd name="T57" fmla="*/ 262819 h 556307"/>
              <a:gd name="T58" fmla="*/ 623975 w 684048"/>
              <a:gd name="T59" fmla="*/ 239524 h 556307"/>
              <a:gd name="T60" fmla="*/ 489068 w 684048"/>
              <a:gd name="T61" fmla="*/ 52274 h 556307"/>
              <a:gd name="T62" fmla="*/ 469951 w 684048"/>
              <a:gd name="T63" fmla="*/ 54239 h 556307"/>
              <a:gd name="T64" fmla="*/ 446718 w 684048"/>
              <a:gd name="T65" fmla="*/ 37636 h 556307"/>
              <a:gd name="T66" fmla="*/ 456757 w 684048"/>
              <a:gd name="T67" fmla="*/ 3699 h 556307"/>
              <a:gd name="T68" fmla="*/ 489068 w 684048"/>
              <a:gd name="T69" fmla="*/ 0 h 556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4" name="微信 1209"/>
          <p:cNvSpPr/>
          <p:nvPr/>
        </p:nvSpPr>
        <p:spPr bwMode="auto">
          <a:xfrm>
            <a:off x="7392988" y="2760663"/>
            <a:ext cx="279400" cy="260350"/>
          </a:xfrm>
          <a:custGeom>
            <a:avLst/>
            <a:gdLst>
              <a:gd name="T0" fmla="*/ 813088 w 969654"/>
              <a:gd name="T1" fmla="*/ 487443 h 903534"/>
              <a:gd name="T2" fmla="*/ 777088 w 969654"/>
              <a:gd name="T3" fmla="*/ 523443 h 903534"/>
              <a:gd name="T4" fmla="*/ 813088 w 969654"/>
              <a:gd name="T5" fmla="*/ 559443 h 903534"/>
              <a:gd name="T6" fmla="*/ 849088 w 969654"/>
              <a:gd name="T7" fmla="*/ 523443 h 903534"/>
              <a:gd name="T8" fmla="*/ 813088 w 969654"/>
              <a:gd name="T9" fmla="*/ 487443 h 903534"/>
              <a:gd name="T10" fmla="*/ 606961 w 969654"/>
              <a:gd name="T11" fmla="*/ 487443 h 903534"/>
              <a:gd name="T12" fmla="*/ 570961 w 969654"/>
              <a:gd name="T13" fmla="*/ 523443 h 903534"/>
              <a:gd name="T14" fmla="*/ 606961 w 969654"/>
              <a:gd name="T15" fmla="*/ 559443 h 903534"/>
              <a:gd name="T16" fmla="*/ 642961 w 969654"/>
              <a:gd name="T17" fmla="*/ 523443 h 903534"/>
              <a:gd name="T18" fmla="*/ 606961 w 969654"/>
              <a:gd name="T19" fmla="*/ 487443 h 903534"/>
              <a:gd name="T20" fmla="*/ 691345 w 969654"/>
              <a:gd name="T21" fmla="*/ 336511 h 903534"/>
              <a:gd name="T22" fmla="*/ 901758 w 969654"/>
              <a:gd name="T23" fmla="*/ 422110 h 903534"/>
              <a:gd name="T24" fmla="*/ 881173 w 969654"/>
              <a:gd name="T25" fmla="*/ 774306 h 903534"/>
              <a:gd name="T26" fmla="*/ 905846 w 969654"/>
              <a:gd name="T27" fmla="*/ 903534 h 903534"/>
              <a:gd name="T28" fmla="*/ 792422 w 969654"/>
              <a:gd name="T29" fmla="*/ 824563 h 903534"/>
              <a:gd name="T30" fmla="*/ 459770 w 969654"/>
              <a:gd name="T31" fmla="*/ 713074 h 903534"/>
              <a:gd name="T32" fmla="*/ 554971 w 969654"/>
              <a:gd name="T33" fmla="*/ 373268 h 903534"/>
              <a:gd name="T34" fmla="*/ 691345 w 969654"/>
              <a:gd name="T35" fmla="*/ 336511 h 903534"/>
              <a:gd name="T36" fmla="*/ 547874 w 969654"/>
              <a:gd name="T37" fmla="*/ 187267 h 903534"/>
              <a:gd name="T38" fmla="*/ 493874 w 969654"/>
              <a:gd name="T39" fmla="*/ 241267 h 903534"/>
              <a:gd name="T40" fmla="*/ 547874 w 969654"/>
              <a:gd name="T41" fmla="*/ 295267 h 903534"/>
              <a:gd name="T42" fmla="*/ 601874 w 969654"/>
              <a:gd name="T43" fmla="*/ 241267 h 903534"/>
              <a:gd name="T44" fmla="*/ 547874 w 969654"/>
              <a:gd name="T45" fmla="*/ 187267 h 903534"/>
              <a:gd name="T46" fmla="*/ 294449 w 969654"/>
              <a:gd name="T47" fmla="*/ 187267 h 903534"/>
              <a:gd name="T48" fmla="*/ 240449 w 969654"/>
              <a:gd name="T49" fmla="*/ 241267 h 903534"/>
              <a:gd name="T50" fmla="*/ 294449 w 969654"/>
              <a:gd name="T51" fmla="*/ 295267 h 903534"/>
              <a:gd name="T52" fmla="*/ 348449 w 969654"/>
              <a:gd name="T53" fmla="*/ 241267 h 903534"/>
              <a:gd name="T54" fmla="*/ 294449 w 969654"/>
              <a:gd name="T55" fmla="*/ 187267 h 903534"/>
              <a:gd name="T56" fmla="*/ 408549 w 969654"/>
              <a:gd name="T57" fmla="*/ 168 h 903534"/>
              <a:gd name="T58" fmla="*/ 553141 w 969654"/>
              <a:gd name="T59" fmla="*/ 18800 h 903534"/>
              <a:gd name="T60" fmla="*/ 840274 w 969654"/>
              <a:gd name="T61" fmla="*/ 375462 h 903534"/>
              <a:gd name="T62" fmla="*/ 535419 w 969654"/>
              <a:gd name="T63" fmla="*/ 357502 h 903534"/>
              <a:gd name="T64" fmla="*/ 440218 w 969654"/>
              <a:gd name="T65" fmla="*/ 697308 h 903534"/>
              <a:gd name="T66" fmla="*/ 478397 w 969654"/>
              <a:gd name="T67" fmla="*/ 739559 h 903534"/>
              <a:gd name="T68" fmla="*/ 366675 w 969654"/>
              <a:gd name="T69" fmla="*/ 741395 h 903534"/>
              <a:gd name="T70" fmla="*/ 245711 w 969654"/>
              <a:gd name="T71" fmla="*/ 837584 h 903534"/>
              <a:gd name="T72" fmla="*/ 214226 w 969654"/>
              <a:gd name="T73" fmla="*/ 696474 h 903534"/>
              <a:gd name="T74" fmla="*/ 54436 w 969654"/>
              <a:gd name="T75" fmla="*/ 189343 h 903534"/>
              <a:gd name="T76" fmla="*/ 408549 w 969654"/>
              <a:gd name="T77" fmla="*/ 168 h 903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5" name="腾讯微博 1210"/>
          <p:cNvSpPr/>
          <p:nvPr/>
        </p:nvSpPr>
        <p:spPr bwMode="auto">
          <a:xfrm>
            <a:off x="10469563" y="2760663"/>
            <a:ext cx="277812" cy="254000"/>
          </a:xfrm>
          <a:custGeom>
            <a:avLst/>
            <a:gdLst>
              <a:gd name="T0" fmla="*/ 88113 w 2284089"/>
              <a:gd name="T1" fmla="*/ 1072322 h 2079602"/>
              <a:gd name="T2" fmla="*/ 86815 w 2284089"/>
              <a:gd name="T3" fmla="*/ 1071782 h 2079602"/>
              <a:gd name="T4" fmla="*/ 1788786 w 2284089"/>
              <a:gd name="T5" fmla="*/ 635715 h 2079602"/>
              <a:gd name="T6" fmla="*/ 1788507 w 2284089"/>
              <a:gd name="T7" fmla="*/ 635242 h 2079602"/>
              <a:gd name="T8" fmla="*/ 749558 w 2284089"/>
              <a:gd name="T9" fmla="*/ 772820 h 2079602"/>
              <a:gd name="T10" fmla="*/ 460796 w 2284089"/>
              <a:gd name="T11" fmla="*/ 912621 h 2079602"/>
              <a:gd name="T12" fmla="*/ 122792 w 2284089"/>
              <a:gd name="T13" fmla="*/ 2030674 h 2079602"/>
              <a:gd name="T14" fmla="*/ 108319 w 2284089"/>
              <a:gd name="T15" fmla="*/ 2072242 h 2079602"/>
              <a:gd name="T16" fmla="*/ 49824 w 2284089"/>
              <a:gd name="T17" fmla="*/ 2064742 h 2079602"/>
              <a:gd name="T18" fmla="*/ 41206 w 2284089"/>
              <a:gd name="T19" fmla="*/ 2058388 h 2079602"/>
              <a:gd name="T20" fmla="*/ 29758 w 2284089"/>
              <a:gd name="T21" fmla="*/ 2036793 h 2079602"/>
              <a:gd name="T22" fmla="*/ 402804 w 2284089"/>
              <a:gd name="T23" fmla="*/ 840118 h 2079602"/>
              <a:gd name="T24" fmla="*/ 569538 w 2284089"/>
              <a:gd name="T25" fmla="*/ 592800 h 2079602"/>
              <a:gd name="T26" fmla="*/ 1136718 w 2284089"/>
              <a:gd name="T27" fmla="*/ 773212 h 2079602"/>
              <a:gd name="T28" fmla="*/ 418388 w 2284089"/>
              <a:gd name="T29" fmla="*/ 1317655 h 2079602"/>
              <a:gd name="T30" fmla="*/ 417065 w 2284089"/>
              <a:gd name="T31" fmla="*/ 1319320 h 2079602"/>
              <a:gd name="T32" fmla="*/ 403881 w 2284089"/>
              <a:gd name="T33" fmla="*/ 1313786 h 2079602"/>
              <a:gd name="T34" fmla="*/ 397466 w 2284089"/>
              <a:gd name="T35" fmla="*/ 1307280 h 2079602"/>
              <a:gd name="T36" fmla="*/ 385152 w 2284089"/>
              <a:gd name="T37" fmla="*/ 1264503 h 2079602"/>
              <a:gd name="T38" fmla="*/ 436787 w 2284089"/>
              <a:gd name="T39" fmla="*/ 1243861 h 2079602"/>
              <a:gd name="T40" fmla="*/ 443287 w 2284089"/>
              <a:gd name="T41" fmla="*/ 1244881 h 2079602"/>
              <a:gd name="T42" fmla="*/ 1058513 w 2284089"/>
              <a:gd name="T43" fmla="*/ 773160 h 2079602"/>
              <a:gd name="T44" fmla="*/ 78206 w 2284089"/>
              <a:gd name="T45" fmla="*/ 772506 h 2079602"/>
              <a:gd name="T46" fmla="*/ 136711 w 2284089"/>
              <a:gd name="T47" fmla="*/ 1001518 h 2079602"/>
              <a:gd name="T48" fmla="*/ 130816 w 2284089"/>
              <a:gd name="T49" fmla="*/ 1063444 h 2079602"/>
              <a:gd name="T50" fmla="*/ 77048 w 2284089"/>
              <a:gd name="T51" fmla="*/ 1054008 h 2079602"/>
              <a:gd name="T52" fmla="*/ 568738 w 2284089"/>
              <a:gd name="T53" fmla="*/ 204473 h 2079602"/>
              <a:gd name="T54" fmla="*/ 1870110 w 2284089"/>
              <a:gd name="T55" fmla="*/ 319576 h 2079602"/>
              <a:gd name="T56" fmla="*/ 2267371 w 2284089"/>
              <a:gd name="T57" fmla="*/ 853783 h 2079602"/>
              <a:gd name="T58" fmla="*/ 2267775 w 2284089"/>
              <a:gd name="T59" fmla="*/ 854344 h 2079602"/>
              <a:gd name="T60" fmla="*/ 2283762 w 2284089"/>
              <a:gd name="T61" fmla="*/ 878542 h 2079602"/>
              <a:gd name="T62" fmla="*/ 2267872 w 2284089"/>
              <a:gd name="T63" fmla="*/ 896816 h 2079602"/>
              <a:gd name="T64" fmla="*/ 2256327 w 2284089"/>
              <a:gd name="T65" fmla="*/ 898986 h 2079602"/>
              <a:gd name="T66" fmla="*/ 2250640 w 2284089"/>
              <a:gd name="T67" fmla="*/ 898359 h 2079602"/>
              <a:gd name="T68" fmla="*/ 1744110 w 2284089"/>
              <a:gd name="T69" fmla="*/ 445576 h 2079602"/>
              <a:gd name="T70" fmla="*/ 1744110 w 2284089"/>
              <a:gd name="T71" fmla="*/ 193576 h 2079602"/>
              <a:gd name="T72" fmla="*/ 1874735 w 2284089"/>
              <a:gd name="T73" fmla="*/ 27812 h 2079602"/>
              <a:gd name="T74" fmla="*/ 1990190 w 2284089"/>
              <a:gd name="T75" fmla="*/ 521625 h 2079602"/>
              <a:gd name="T76" fmla="*/ 1990743 w 2284089"/>
              <a:gd name="T77" fmla="*/ 522686 h 2079602"/>
              <a:gd name="T78" fmla="*/ 1984881 w 2284089"/>
              <a:gd name="T79" fmla="*/ 528197 h 2079602"/>
              <a:gd name="T80" fmla="*/ 1980069 w 2284089"/>
              <a:gd name="T81" fmla="*/ 530005 h 2079602"/>
              <a:gd name="T82" fmla="*/ 1955264 w 2284089"/>
              <a:gd name="T83" fmla="*/ 526545 h 2079602"/>
              <a:gd name="T84" fmla="*/ 1956471 w 2284089"/>
              <a:gd name="T85" fmla="*/ 495281 h 2079602"/>
              <a:gd name="T86" fmla="*/ 1958482 w 2284089"/>
              <a:gd name="T87" fmla="*/ 492173 h 2079602"/>
              <a:gd name="T88" fmla="*/ 1856811 w 2284089"/>
              <a:gd name="T89" fmla="*/ 67997 h 2079602"/>
              <a:gd name="T90" fmla="*/ 1632135 w 2284089"/>
              <a:gd name="T91" fmla="*/ 571722 h 2079602"/>
              <a:gd name="T92" fmla="*/ 1763235 w 2284089"/>
              <a:gd name="T93" fmla="*/ 594059 h 2079602"/>
              <a:gd name="T94" fmla="*/ 1793716 w 2284089"/>
              <a:gd name="T95" fmla="*/ 611261 h 2079602"/>
              <a:gd name="T96" fmla="*/ 1776562 w 2284089"/>
              <a:gd name="T97" fmla="*/ 636738 h 2079602"/>
              <a:gd name="T98" fmla="*/ 1452425 w 2284089"/>
              <a:gd name="T99" fmla="*/ 189598 h 2079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4089" h="2079602">
                <a:moveTo>
                  <a:pt x="86815" y="1071782"/>
                </a:moveTo>
                <a:lnTo>
                  <a:pt x="88113" y="1072322"/>
                </a:lnTo>
                <a:lnTo>
                  <a:pt x="87547" y="1073116"/>
                </a:lnTo>
                <a:lnTo>
                  <a:pt x="86815" y="1071782"/>
                </a:lnTo>
                <a:close/>
                <a:moveTo>
                  <a:pt x="1788507" y="635242"/>
                </a:moveTo>
                <a:lnTo>
                  <a:pt x="1788786" y="635715"/>
                </a:lnTo>
                <a:lnTo>
                  <a:pt x="1787932" y="635786"/>
                </a:lnTo>
                <a:lnTo>
                  <a:pt x="1788507" y="635242"/>
                </a:lnTo>
                <a:close/>
                <a:moveTo>
                  <a:pt x="569538" y="592800"/>
                </a:moveTo>
                <a:cubicBezTo>
                  <a:pt x="668960" y="592800"/>
                  <a:pt x="749558" y="673398"/>
                  <a:pt x="749558" y="772820"/>
                </a:cubicBezTo>
                <a:cubicBezTo>
                  <a:pt x="749558" y="872242"/>
                  <a:pt x="668960" y="952840"/>
                  <a:pt x="569538" y="952840"/>
                </a:cubicBezTo>
                <a:cubicBezTo>
                  <a:pt x="527872" y="952840"/>
                  <a:pt x="489512" y="938685"/>
                  <a:pt x="460796" y="912621"/>
                </a:cubicBezTo>
                <a:cubicBezTo>
                  <a:pt x="160953" y="1199491"/>
                  <a:pt x="32382" y="1622905"/>
                  <a:pt x="123061" y="2029688"/>
                </a:cubicBezTo>
                <a:lnTo>
                  <a:pt x="122792" y="2030674"/>
                </a:lnTo>
                <a:lnTo>
                  <a:pt x="122422" y="2030846"/>
                </a:lnTo>
                <a:cubicBezTo>
                  <a:pt x="128206" y="2047921"/>
                  <a:pt x="121912" y="2063921"/>
                  <a:pt x="108319" y="2072242"/>
                </a:cubicBezTo>
                <a:lnTo>
                  <a:pt x="93617" y="2078368"/>
                </a:lnTo>
                <a:cubicBezTo>
                  <a:pt x="78806" y="2082076"/>
                  <a:pt x="61999" y="2077403"/>
                  <a:pt x="49824" y="2064742"/>
                </a:cubicBezTo>
                <a:lnTo>
                  <a:pt x="48258" y="2065474"/>
                </a:lnTo>
                <a:cubicBezTo>
                  <a:pt x="46175" y="2062722"/>
                  <a:pt x="43765" y="2060412"/>
                  <a:pt x="41206" y="2058388"/>
                </a:cubicBezTo>
                <a:lnTo>
                  <a:pt x="34720" y="2047096"/>
                </a:lnTo>
                <a:lnTo>
                  <a:pt x="29758" y="2036793"/>
                </a:lnTo>
                <a:lnTo>
                  <a:pt x="31015" y="2036666"/>
                </a:lnTo>
                <a:cubicBezTo>
                  <a:pt x="-62810" y="1599721"/>
                  <a:pt x="78484" y="1146303"/>
                  <a:pt x="402804" y="840118"/>
                </a:cubicBezTo>
                <a:cubicBezTo>
                  <a:pt x="394149" y="819400"/>
                  <a:pt x="389518" y="796651"/>
                  <a:pt x="389518" y="772820"/>
                </a:cubicBezTo>
                <a:cubicBezTo>
                  <a:pt x="389518" y="673398"/>
                  <a:pt x="470116" y="592800"/>
                  <a:pt x="569538" y="592800"/>
                </a:cubicBezTo>
                <a:close/>
                <a:moveTo>
                  <a:pt x="568738" y="204473"/>
                </a:moveTo>
                <a:cubicBezTo>
                  <a:pt x="882635" y="204683"/>
                  <a:pt x="1136929" y="459316"/>
                  <a:pt x="1136718" y="773212"/>
                </a:cubicBezTo>
                <a:cubicBezTo>
                  <a:pt x="1136509" y="1087108"/>
                  <a:pt x="881877" y="1341401"/>
                  <a:pt x="567981" y="1341192"/>
                </a:cubicBezTo>
                <a:cubicBezTo>
                  <a:pt x="515830" y="1341157"/>
                  <a:pt x="465323" y="1334100"/>
                  <a:pt x="418388" y="1317655"/>
                </a:cubicBezTo>
                <a:lnTo>
                  <a:pt x="417956" y="1319386"/>
                </a:lnTo>
                <a:cubicBezTo>
                  <a:pt x="417638" y="1319460"/>
                  <a:pt x="417352" y="1319392"/>
                  <a:pt x="417065" y="1319320"/>
                </a:cubicBezTo>
                <a:lnTo>
                  <a:pt x="411259" y="1315754"/>
                </a:lnTo>
                <a:lnTo>
                  <a:pt x="403881" y="1313786"/>
                </a:lnTo>
                <a:lnTo>
                  <a:pt x="397389" y="1307474"/>
                </a:lnTo>
                <a:lnTo>
                  <a:pt x="397466" y="1307280"/>
                </a:lnTo>
                <a:cubicBezTo>
                  <a:pt x="386426" y="1300408"/>
                  <a:pt x="380901" y="1288764"/>
                  <a:pt x="382056" y="1276919"/>
                </a:cubicBezTo>
                <a:lnTo>
                  <a:pt x="385152" y="1264503"/>
                </a:lnTo>
                <a:cubicBezTo>
                  <a:pt x="392324" y="1247126"/>
                  <a:pt x="413982" y="1238019"/>
                  <a:pt x="435969" y="1243501"/>
                </a:cubicBezTo>
                <a:lnTo>
                  <a:pt x="436787" y="1243861"/>
                </a:lnTo>
                <a:lnTo>
                  <a:pt x="436371" y="1245530"/>
                </a:lnTo>
                <a:cubicBezTo>
                  <a:pt x="438704" y="1243635"/>
                  <a:pt x="440910" y="1244132"/>
                  <a:pt x="443287" y="1244881"/>
                </a:cubicBezTo>
                <a:cubicBezTo>
                  <a:pt x="482765" y="1257317"/>
                  <a:pt x="524743" y="1262958"/>
                  <a:pt x="568032" y="1262985"/>
                </a:cubicBezTo>
                <a:cubicBezTo>
                  <a:pt x="838737" y="1263167"/>
                  <a:pt x="1058333" y="1043864"/>
                  <a:pt x="1058513" y="773160"/>
                </a:cubicBezTo>
                <a:cubicBezTo>
                  <a:pt x="1058694" y="502455"/>
                  <a:pt x="839390" y="282860"/>
                  <a:pt x="568686" y="282679"/>
                </a:cubicBezTo>
                <a:cubicBezTo>
                  <a:pt x="297982" y="282499"/>
                  <a:pt x="78387" y="501802"/>
                  <a:pt x="78206" y="772506"/>
                </a:cubicBezTo>
                <a:cubicBezTo>
                  <a:pt x="78151" y="855495"/>
                  <a:pt x="98723" y="933681"/>
                  <a:pt x="137242" y="1001052"/>
                </a:cubicBezTo>
                <a:lnTo>
                  <a:pt x="136711" y="1001518"/>
                </a:lnTo>
                <a:cubicBezTo>
                  <a:pt x="151076" y="1018274"/>
                  <a:pt x="152475" y="1041066"/>
                  <a:pt x="140479" y="1055055"/>
                </a:cubicBezTo>
                <a:lnTo>
                  <a:pt x="130816" y="1063444"/>
                </a:lnTo>
                <a:cubicBezTo>
                  <a:pt x="115403" y="1073277"/>
                  <a:pt x="93261" y="1068839"/>
                  <a:pt x="78796" y="1052472"/>
                </a:cubicBezTo>
                <a:lnTo>
                  <a:pt x="77048" y="1054008"/>
                </a:lnTo>
                <a:cubicBezTo>
                  <a:pt x="27228" y="971942"/>
                  <a:pt x="-68" y="875382"/>
                  <a:pt x="0" y="772454"/>
                </a:cubicBezTo>
                <a:cubicBezTo>
                  <a:pt x="209" y="458557"/>
                  <a:pt x="254842" y="204264"/>
                  <a:pt x="568738" y="204473"/>
                </a:cubicBezTo>
                <a:close/>
                <a:moveTo>
                  <a:pt x="1744110" y="193576"/>
                </a:moveTo>
                <a:cubicBezTo>
                  <a:pt x="1813698" y="193576"/>
                  <a:pt x="1870110" y="249988"/>
                  <a:pt x="1870110" y="319576"/>
                </a:cubicBezTo>
                <a:cubicBezTo>
                  <a:pt x="1870110" y="364088"/>
                  <a:pt x="1847030" y="403208"/>
                  <a:pt x="1810937" y="423685"/>
                </a:cubicBezTo>
                <a:cubicBezTo>
                  <a:pt x="1876006" y="638245"/>
                  <a:pt x="2050455" y="802592"/>
                  <a:pt x="2267371" y="853783"/>
                </a:cubicBezTo>
                <a:lnTo>
                  <a:pt x="2267774" y="854132"/>
                </a:lnTo>
                <a:lnTo>
                  <a:pt x="2267775" y="854344"/>
                </a:lnTo>
                <a:cubicBezTo>
                  <a:pt x="2277024" y="855501"/>
                  <a:pt x="2283147" y="862058"/>
                  <a:pt x="2284089" y="870289"/>
                </a:cubicBezTo>
                <a:lnTo>
                  <a:pt x="2283762" y="878542"/>
                </a:lnTo>
                <a:cubicBezTo>
                  <a:pt x="2282280" y="886298"/>
                  <a:pt x="2276441" y="893093"/>
                  <a:pt x="2267869" y="895919"/>
                </a:cubicBezTo>
                <a:lnTo>
                  <a:pt x="2267872" y="896816"/>
                </a:lnTo>
                <a:cubicBezTo>
                  <a:pt x="2266131" y="897167"/>
                  <a:pt x="2264526" y="897771"/>
                  <a:pt x="2263022" y="898508"/>
                </a:cubicBezTo>
                <a:lnTo>
                  <a:pt x="2256327" y="898986"/>
                </a:lnTo>
                <a:lnTo>
                  <a:pt x="2250426" y="898975"/>
                </a:lnTo>
                <a:lnTo>
                  <a:pt x="2250640" y="898359"/>
                </a:lnTo>
                <a:cubicBezTo>
                  <a:pt x="2021208" y="842323"/>
                  <a:pt x="1836902" y="668133"/>
                  <a:pt x="1766709" y="441014"/>
                </a:cubicBezTo>
                <a:cubicBezTo>
                  <a:pt x="1759690" y="444854"/>
                  <a:pt x="1751984" y="445576"/>
                  <a:pt x="1744110" y="445576"/>
                </a:cubicBezTo>
                <a:cubicBezTo>
                  <a:pt x="1674522" y="445576"/>
                  <a:pt x="1618110" y="389164"/>
                  <a:pt x="1618110" y="319576"/>
                </a:cubicBezTo>
                <a:cubicBezTo>
                  <a:pt x="1618110" y="249988"/>
                  <a:pt x="1674522" y="193576"/>
                  <a:pt x="1744110" y="193576"/>
                </a:cubicBezTo>
                <a:close/>
                <a:moveTo>
                  <a:pt x="1750820" y="59"/>
                </a:moveTo>
                <a:cubicBezTo>
                  <a:pt x="1792352" y="864"/>
                  <a:pt x="1834412" y="9826"/>
                  <a:pt x="1874735" y="27812"/>
                </a:cubicBezTo>
                <a:cubicBezTo>
                  <a:pt x="2036029" y="99753"/>
                  <a:pt x="2108463" y="288828"/>
                  <a:pt x="2036521" y="450121"/>
                </a:cubicBezTo>
                <a:cubicBezTo>
                  <a:pt x="2024569" y="476919"/>
                  <a:pt x="2009383" y="501264"/>
                  <a:pt x="1990190" y="521625"/>
                </a:cubicBezTo>
                <a:lnTo>
                  <a:pt x="1990981" y="522243"/>
                </a:lnTo>
                <a:cubicBezTo>
                  <a:pt x="1990946" y="522424"/>
                  <a:pt x="1990845" y="522555"/>
                  <a:pt x="1990743" y="522686"/>
                </a:cubicBezTo>
                <a:lnTo>
                  <a:pt x="1987581" y="524854"/>
                </a:lnTo>
                <a:lnTo>
                  <a:pt x="1984881" y="528197"/>
                </a:lnTo>
                <a:lnTo>
                  <a:pt x="1980151" y="530089"/>
                </a:lnTo>
                <a:lnTo>
                  <a:pt x="1980069" y="530005"/>
                </a:lnTo>
                <a:cubicBezTo>
                  <a:pt x="1974010" y="534107"/>
                  <a:pt x="1966761" y="534282"/>
                  <a:pt x="1960937" y="530978"/>
                </a:cubicBezTo>
                <a:lnTo>
                  <a:pt x="1955264" y="526545"/>
                </a:lnTo>
                <a:cubicBezTo>
                  <a:pt x="1947973" y="518882"/>
                  <a:pt x="1948249" y="505665"/>
                  <a:pt x="1956098" y="495619"/>
                </a:cubicBezTo>
                <a:lnTo>
                  <a:pt x="1956471" y="495281"/>
                </a:lnTo>
                <a:lnTo>
                  <a:pt x="1957233" y="495877"/>
                </a:lnTo>
                <a:cubicBezTo>
                  <a:pt x="1956793" y="494244"/>
                  <a:pt x="1957553" y="493224"/>
                  <a:pt x="1958482" y="492173"/>
                </a:cubicBezTo>
                <a:cubicBezTo>
                  <a:pt x="1973908" y="474728"/>
                  <a:pt x="1986414" y="454442"/>
                  <a:pt x="1996335" y="432198"/>
                </a:cubicBezTo>
                <a:cubicBezTo>
                  <a:pt x="2058378" y="293098"/>
                  <a:pt x="1995911" y="130039"/>
                  <a:pt x="1856811" y="67997"/>
                </a:cubicBezTo>
                <a:cubicBezTo>
                  <a:pt x="1717711" y="5955"/>
                  <a:pt x="1554653" y="68422"/>
                  <a:pt x="1492610" y="207522"/>
                </a:cubicBezTo>
                <a:cubicBezTo>
                  <a:pt x="1430568" y="346622"/>
                  <a:pt x="1493036" y="509680"/>
                  <a:pt x="1632135" y="571722"/>
                </a:cubicBezTo>
                <a:cubicBezTo>
                  <a:pt x="1674779" y="590742"/>
                  <a:pt x="1719674" y="598061"/>
                  <a:pt x="1763118" y="593680"/>
                </a:cubicBezTo>
                <a:lnTo>
                  <a:pt x="1763235" y="594059"/>
                </a:lnTo>
                <a:cubicBezTo>
                  <a:pt x="1775135" y="590511"/>
                  <a:pt x="1787171" y="595008"/>
                  <a:pt x="1791616" y="604375"/>
                </a:cubicBezTo>
                <a:lnTo>
                  <a:pt x="1793716" y="611261"/>
                </a:lnTo>
                <a:cubicBezTo>
                  <a:pt x="1795243" y="621434"/>
                  <a:pt x="1787895" y="631799"/>
                  <a:pt x="1776172" y="635489"/>
                </a:cubicBezTo>
                <a:lnTo>
                  <a:pt x="1776562" y="636738"/>
                </a:lnTo>
                <a:cubicBezTo>
                  <a:pt x="1722979" y="643565"/>
                  <a:pt x="1667101" y="635498"/>
                  <a:pt x="1614211" y="611908"/>
                </a:cubicBezTo>
                <a:cubicBezTo>
                  <a:pt x="1452917" y="539967"/>
                  <a:pt x="1380483" y="350892"/>
                  <a:pt x="1452425" y="189598"/>
                </a:cubicBezTo>
                <a:cubicBezTo>
                  <a:pt x="1506381" y="68628"/>
                  <a:pt x="1626225" y="-2359"/>
                  <a:pt x="1750820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6" name="闪电1 1211"/>
          <p:cNvSpPr/>
          <p:nvPr/>
        </p:nvSpPr>
        <p:spPr bwMode="auto">
          <a:xfrm>
            <a:off x="3708400" y="2762250"/>
            <a:ext cx="187325" cy="279400"/>
          </a:xfrm>
          <a:custGeom>
            <a:avLst/>
            <a:gdLst>
              <a:gd name="T0" fmla="*/ 1491342 w 1491342"/>
              <a:gd name="T1" fmla="*/ 0 h 2231572"/>
              <a:gd name="T2" fmla="*/ 32657 w 1491342"/>
              <a:gd name="T3" fmla="*/ 1143000 h 2231572"/>
              <a:gd name="T4" fmla="*/ 685800 w 1491342"/>
              <a:gd name="T5" fmla="*/ 1284515 h 2231572"/>
              <a:gd name="T6" fmla="*/ 0 w 1491342"/>
              <a:gd name="T7" fmla="*/ 2231572 h 2231572"/>
              <a:gd name="T8" fmla="*/ 1404257 w 1491342"/>
              <a:gd name="T9" fmla="*/ 1143000 h 2231572"/>
              <a:gd name="T10" fmla="*/ 794657 w 1491342"/>
              <a:gd name="T11" fmla="*/ 990600 h 2231572"/>
              <a:gd name="T12" fmla="*/ 1491342 w 1491342"/>
              <a:gd name="T13" fmla="*/ 0 h 223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1342" h="2231572">
                <a:moveTo>
                  <a:pt x="1491342" y="0"/>
                </a:moveTo>
                <a:cubicBezTo>
                  <a:pt x="1364342" y="25400"/>
                  <a:pt x="166914" y="928914"/>
                  <a:pt x="32657" y="1143000"/>
                </a:cubicBezTo>
                <a:cubicBezTo>
                  <a:pt x="-101600" y="1357086"/>
                  <a:pt x="691243" y="1103086"/>
                  <a:pt x="685800" y="1284515"/>
                </a:cubicBezTo>
                <a:lnTo>
                  <a:pt x="0" y="2231572"/>
                </a:lnTo>
                <a:cubicBezTo>
                  <a:pt x="119743" y="2207986"/>
                  <a:pt x="1271814" y="1349829"/>
                  <a:pt x="1404257" y="1143000"/>
                </a:cubicBezTo>
                <a:cubicBezTo>
                  <a:pt x="1536700" y="936171"/>
                  <a:pt x="780143" y="1181100"/>
                  <a:pt x="794657" y="990600"/>
                </a:cubicBezTo>
                <a:lnTo>
                  <a:pt x="14913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7" name="闪电2 1212"/>
          <p:cNvSpPr/>
          <p:nvPr/>
        </p:nvSpPr>
        <p:spPr bwMode="auto">
          <a:xfrm>
            <a:off x="4438650" y="2762250"/>
            <a:ext cx="185738" cy="279400"/>
          </a:xfrm>
          <a:custGeom>
            <a:avLst/>
            <a:gdLst>
              <a:gd name="T0" fmla="*/ 1491342 w 1491342"/>
              <a:gd name="T1" fmla="*/ 0 h 2231572"/>
              <a:gd name="T2" fmla="*/ 32657 w 1491342"/>
              <a:gd name="T3" fmla="*/ 1143000 h 2231572"/>
              <a:gd name="T4" fmla="*/ 685800 w 1491342"/>
              <a:gd name="T5" fmla="*/ 1284515 h 2231572"/>
              <a:gd name="T6" fmla="*/ 0 w 1491342"/>
              <a:gd name="T7" fmla="*/ 2231572 h 2231572"/>
              <a:gd name="T8" fmla="*/ 1404257 w 1491342"/>
              <a:gd name="T9" fmla="*/ 1143000 h 2231572"/>
              <a:gd name="T10" fmla="*/ 794657 w 1491342"/>
              <a:gd name="T11" fmla="*/ 990600 h 2231572"/>
              <a:gd name="T12" fmla="*/ 1491342 w 1491342"/>
              <a:gd name="T13" fmla="*/ 0 h 223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8" name="小人2 1213"/>
          <p:cNvSpPr/>
          <p:nvPr/>
        </p:nvSpPr>
        <p:spPr bwMode="auto">
          <a:xfrm>
            <a:off x="5167313" y="2762250"/>
            <a:ext cx="142875" cy="279400"/>
          </a:xfrm>
          <a:custGeom>
            <a:avLst/>
            <a:gdLst>
              <a:gd name="T0" fmla="*/ 287267 w 987290"/>
              <a:gd name="T1" fmla="*/ 357754 h 1912712"/>
              <a:gd name="T2" fmla="*/ 696037 w 987290"/>
              <a:gd name="T3" fmla="*/ 357754 h 1912712"/>
              <a:gd name="T4" fmla="*/ 821308 w 987290"/>
              <a:gd name="T5" fmla="*/ 437053 h 1912712"/>
              <a:gd name="T6" fmla="*/ 837118 w 987290"/>
              <a:gd name="T7" fmla="*/ 464360 h 1912712"/>
              <a:gd name="T8" fmla="*/ 984815 w 987290"/>
              <a:gd name="T9" fmla="*/ 1000638 h 1912712"/>
              <a:gd name="T10" fmla="*/ 936984 w 987290"/>
              <a:gd name="T11" fmla="*/ 1084830 h 1912712"/>
              <a:gd name="T12" fmla="*/ 936986 w 987290"/>
              <a:gd name="T13" fmla="*/ 1084831 h 1912712"/>
              <a:gd name="T14" fmla="*/ 854828 w 987290"/>
              <a:gd name="T15" fmla="*/ 1041024 h 1912712"/>
              <a:gd name="T16" fmla="*/ 726065 w 987290"/>
              <a:gd name="T17" fmla="*/ 573497 h 1912712"/>
              <a:gd name="T18" fmla="*/ 684259 w 987290"/>
              <a:gd name="T19" fmla="*/ 549746 h 1912712"/>
              <a:gd name="T20" fmla="*/ 660508 w 987290"/>
              <a:gd name="T21" fmla="*/ 591552 h 1912712"/>
              <a:gd name="T22" fmla="*/ 852387 w 987290"/>
              <a:gd name="T23" fmla="*/ 1288247 h 1912712"/>
              <a:gd name="T24" fmla="*/ 863126 w 987290"/>
              <a:gd name="T25" fmla="*/ 1336447 h 1912712"/>
              <a:gd name="T26" fmla="*/ 679772 w 987290"/>
              <a:gd name="T27" fmla="*/ 1336447 h 1912712"/>
              <a:gd name="T28" fmla="*/ 679772 w 987290"/>
              <a:gd name="T29" fmla="*/ 1834130 h 1912712"/>
              <a:gd name="T30" fmla="*/ 601191 w 987290"/>
              <a:gd name="T31" fmla="*/ 1912711 h 1912712"/>
              <a:gd name="T32" fmla="*/ 522610 w 987290"/>
              <a:gd name="T33" fmla="*/ 1834130 h 1912712"/>
              <a:gd name="T34" fmla="*/ 522610 w 987290"/>
              <a:gd name="T35" fmla="*/ 1336447 h 1912712"/>
              <a:gd name="T36" fmla="*/ 467841 w 987290"/>
              <a:gd name="T37" fmla="*/ 1336447 h 1912712"/>
              <a:gd name="T38" fmla="*/ 467840 w 987290"/>
              <a:gd name="T39" fmla="*/ 1835321 h 1912712"/>
              <a:gd name="T40" fmla="*/ 390449 w 987290"/>
              <a:gd name="T41" fmla="*/ 1912712 h 1912712"/>
              <a:gd name="T42" fmla="*/ 390450 w 987290"/>
              <a:gd name="T43" fmla="*/ 1912711 h 1912712"/>
              <a:gd name="T44" fmla="*/ 313059 w 987290"/>
              <a:gd name="T45" fmla="*/ 1835320 h 1912712"/>
              <a:gd name="T46" fmla="*/ 313059 w 987290"/>
              <a:gd name="T47" fmla="*/ 1336447 h 1912712"/>
              <a:gd name="T48" fmla="*/ 122692 w 987290"/>
              <a:gd name="T49" fmla="*/ 1336447 h 1912712"/>
              <a:gd name="T50" fmla="*/ 327846 w 987290"/>
              <a:gd name="T51" fmla="*/ 591552 h 1912712"/>
              <a:gd name="T52" fmla="*/ 304095 w 987290"/>
              <a:gd name="T53" fmla="*/ 549746 h 1912712"/>
              <a:gd name="T54" fmla="*/ 262289 w 987290"/>
              <a:gd name="T55" fmla="*/ 573497 h 1912712"/>
              <a:gd name="T56" fmla="*/ 176423 w 987290"/>
              <a:gd name="T57" fmla="*/ 885270 h 1912712"/>
              <a:gd name="T58" fmla="*/ 176320 w 987290"/>
              <a:gd name="T59" fmla="*/ 885144 h 1912712"/>
              <a:gd name="T60" fmla="*/ 134496 w 987290"/>
              <a:gd name="T61" fmla="*/ 1037001 h 1912712"/>
              <a:gd name="T62" fmla="*/ 50304 w 987290"/>
              <a:gd name="T63" fmla="*/ 1084832 h 1912712"/>
              <a:gd name="T64" fmla="*/ 50306 w 987290"/>
              <a:gd name="T65" fmla="*/ 1084831 h 1912712"/>
              <a:gd name="T66" fmla="*/ 2475 w 987290"/>
              <a:gd name="T67" fmla="*/ 1000639 h 1912712"/>
              <a:gd name="T68" fmla="*/ 150173 w 987290"/>
              <a:gd name="T69" fmla="*/ 464361 h 1912712"/>
              <a:gd name="T70" fmla="*/ 155370 w 987290"/>
              <a:gd name="T71" fmla="*/ 454078 h 1912712"/>
              <a:gd name="T72" fmla="*/ 287267 w 987290"/>
              <a:gd name="T73" fmla="*/ 357754 h 1912712"/>
              <a:gd name="T74" fmla="*/ 494320 w 987290"/>
              <a:gd name="T75" fmla="*/ 0 h 1912712"/>
              <a:gd name="T76" fmla="*/ 651767 w 987290"/>
              <a:gd name="T77" fmla="*/ 157447 h 1912712"/>
              <a:gd name="T78" fmla="*/ 494320 w 987290"/>
              <a:gd name="T79" fmla="*/ 314894 h 1912712"/>
              <a:gd name="T80" fmla="*/ 336873 w 987290"/>
              <a:gd name="T81" fmla="*/ 157447 h 1912712"/>
              <a:gd name="T82" fmla="*/ 494320 w 987290"/>
              <a:gd name="T83" fmla="*/ 0 h 1912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9" name="小人3 1214"/>
          <p:cNvSpPr/>
          <p:nvPr/>
        </p:nvSpPr>
        <p:spPr bwMode="auto">
          <a:xfrm>
            <a:off x="8993188" y="2762250"/>
            <a:ext cx="112712" cy="279400"/>
          </a:xfrm>
          <a:custGeom>
            <a:avLst/>
            <a:gdLst>
              <a:gd name="T0" fmla="*/ 143272 w 771525"/>
              <a:gd name="T1" fmla="*/ 357755 h 1912713"/>
              <a:gd name="T2" fmla="*/ 628253 w 771525"/>
              <a:gd name="T3" fmla="*/ 357755 h 1912713"/>
              <a:gd name="T4" fmla="*/ 771525 w 771525"/>
              <a:gd name="T5" fmla="*/ 501027 h 1912713"/>
              <a:gd name="T6" fmla="*/ 771525 w 771525"/>
              <a:gd name="T7" fmla="*/ 659703 h 1912713"/>
              <a:gd name="T8" fmla="*/ 771525 w 771525"/>
              <a:gd name="T9" fmla="*/ 802652 h 1912713"/>
              <a:gd name="T10" fmla="*/ 771525 w 771525"/>
              <a:gd name="T11" fmla="*/ 1017361 h 1912713"/>
              <a:gd name="T12" fmla="*/ 697706 w 771525"/>
              <a:gd name="T13" fmla="*/ 1091180 h 1912713"/>
              <a:gd name="T14" fmla="*/ 623887 w 771525"/>
              <a:gd name="T15" fmla="*/ 1017361 h 1912713"/>
              <a:gd name="T16" fmla="*/ 623887 w 771525"/>
              <a:gd name="T17" fmla="*/ 659703 h 1912713"/>
              <a:gd name="T18" fmla="*/ 623888 w 771525"/>
              <a:gd name="T19" fmla="*/ 659698 h 1912713"/>
              <a:gd name="T20" fmla="*/ 623888 w 771525"/>
              <a:gd name="T21" fmla="*/ 571551 h 1912713"/>
              <a:gd name="T22" fmla="*/ 596504 w 771525"/>
              <a:gd name="T23" fmla="*/ 544167 h 1912713"/>
              <a:gd name="T24" fmla="*/ 569120 w 771525"/>
              <a:gd name="T25" fmla="*/ 571551 h 1912713"/>
              <a:gd name="T26" fmla="*/ 569120 w 771525"/>
              <a:gd name="T27" fmla="*/ 945924 h 1912713"/>
              <a:gd name="T28" fmla="*/ 569119 w 771525"/>
              <a:gd name="T29" fmla="*/ 945924 h 1912713"/>
              <a:gd name="T30" fmla="*/ 569119 w 771525"/>
              <a:gd name="T31" fmla="*/ 1168521 h 1912713"/>
              <a:gd name="T32" fmla="*/ 569119 w 771525"/>
              <a:gd name="T33" fmla="*/ 1172836 h 1912713"/>
              <a:gd name="T34" fmla="*/ 569119 w 771525"/>
              <a:gd name="T35" fmla="*/ 1834131 h 1912713"/>
              <a:gd name="T36" fmla="*/ 490538 w 771525"/>
              <a:gd name="T37" fmla="*/ 1912712 h 1912713"/>
              <a:gd name="T38" fmla="*/ 411957 w 771525"/>
              <a:gd name="T39" fmla="*/ 1834131 h 1912713"/>
              <a:gd name="T40" fmla="*/ 411957 w 771525"/>
              <a:gd name="T41" fmla="*/ 1233956 h 1912713"/>
              <a:gd name="T42" fmla="*/ 411957 w 771525"/>
              <a:gd name="T43" fmla="*/ 1175047 h 1912713"/>
              <a:gd name="T44" fmla="*/ 384572 w 771525"/>
              <a:gd name="T45" fmla="*/ 1147662 h 1912713"/>
              <a:gd name="T46" fmla="*/ 357188 w 771525"/>
              <a:gd name="T47" fmla="*/ 1175045 h 1912713"/>
              <a:gd name="T48" fmla="*/ 357187 w 771525"/>
              <a:gd name="T49" fmla="*/ 1835322 h 1912713"/>
              <a:gd name="T50" fmla="*/ 279796 w 771525"/>
              <a:gd name="T51" fmla="*/ 1912713 h 1912713"/>
              <a:gd name="T52" fmla="*/ 279797 w 771525"/>
              <a:gd name="T53" fmla="*/ 1912712 h 1912713"/>
              <a:gd name="T54" fmla="*/ 202406 w 771525"/>
              <a:gd name="T55" fmla="*/ 1835321 h 1912713"/>
              <a:gd name="T56" fmla="*/ 202406 w 771525"/>
              <a:gd name="T57" fmla="*/ 1167331 h 1912713"/>
              <a:gd name="T58" fmla="*/ 202407 w 771525"/>
              <a:gd name="T59" fmla="*/ 1167326 h 1912713"/>
              <a:gd name="T60" fmla="*/ 202407 w 771525"/>
              <a:gd name="T61" fmla="*/ 945924 h 1912713"/>
              <a:gd name="T62" fmla="*/ 202406 w 771525"/>
              <a:gd name="T63" fmla="*/ 945924 h 1912713"/>
              <a:gd name="T64" fmla="*/ 202406 w 771525"/>
              <a:gd name="T65" fmla="*/ 571551 h 1912713"/>
              <a:gd name="T66" fmla="*/ 175022 w 771525"/>
              <a:gd name="T67" fmla="*/ 544167 h 1912713"/>
              <a:gd name="T68" fmla="*/ 147638 w 771525"/>
              <a:gd name="T69" fmla="*/ 571551 h 1912713"/>
              <a:gd name="T70" fmla="*/ 147638 w 771525"/>
              <a:gd name="T71" fmla="*/ 659703 h 1912713"/>
              <a:gd name="T72" fmla="*/ 147638 w 771525"/>
              <a:gd name="T73" fmla="*/ 945924 h 1912713"/>
              <a:gd name="T74" fmla="*/ 147638 w 771525"/>
              <a:gd name="T75" fmla="*/ 1017361 h 1912713"/>
              <a:gd name="T76" fmla="*/ 73819 w 771525"/>
              <a:gd name="T77" fmla="*/ 1091180 h 1912713"/>
              <a:gd name="T78" fmla="*/ 0 w 771525"/>
              <a:gd name="T79" fmla="*/ 1017361 h 1912713"/>
              <a:gd name="T80" fmla="*/ 0 w 771525"/>
              <a:gd name="T81" fmla="*/ 802652 h 1912713"/>
              <a:gd name="T82" fmla="*/ 0 w 771525"/>
              <a:gd name="T83" fmla="*/ 659703 h 1912713"/>
              <a:gd name="T84" fmla="*/ 0 w 771525"/>
              <a:gd name="T85" fmla="*/ 501027 h 1912713"/>
              <a:gd name="T86" fmla="*/ 143272 w 771525"/>
              <a:gd name="T87" fmla="*/ 357755 h 1912713"/>
              <a:gd name="T88" fmla="*/ 383667 w 771525"/>
              <a:gd name="T89" fmla="*/ 0 h 1912713"/>
              <a:gd name="T90" fmla="*/ 541114 w 771525"/>
              <a:gd name="T91" fmla="*/ 157447 h 1912713"/>
              <a:gd name="T92" fmla="*/ 383667 w 771525"/>
              <a:gd name="T93" fmla="*/ 314894 h 1912713"/>
              <a:gd name="T94" fmla="*/ 226220 w 771525"/>
              <a:gd name="T95" fmla="*/ 157447 h 1912713"/>
              <a:gd name="T96" fmla="*/ 383667 w 771525"/>
              <a:gd name="T97" fmla="*/ 0 h 1912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71525" h="1912713">
                <a:moveTo>
                  <a:pt x="143272" y="357755"/>
                </a:moveTo>
                <a:lnTo>
                  <a:pt x="628253" y="357755"/>
                </a:lnTo>
                <a:cubicBezTo>
                  <a:pt x="707380" y="357755"/>
                  <a:pt x="771525" y="421900"/>
                  <a:pt x="771525" y="501027"/>
                </a:cubicBezTo>
                <a:lnTo>
                  <a:pt x="771525" y="659703"/>
                </a:lnTo>
                <a:lnTo>
                  <a:pt x="771525" y="802652"/>
                </a:lnTo>
                <a:lnTo>
                  <a:pt x="771525" y="1017361"/>
                </a:lnTo>
                <a:cubicBezTo>
                  <a:pt x="771525" y="1058130"/>
                  <a:pt x="738475" y="1091180"/>
                  <a:pt x="697706" y="1091180"/>
                </a:cubicBezTo>
                <a:cubicBezTo>
                  <a:pt x="656937" y="1091180"/>
                  <a:pt x="623887" y="1058130"/>
                  <a:pt x="623887" y="1017361"/>
                </a:cubicBezTo>
                <a:lnTo>
                  <a:pt x="623887" y="659703"/>
                </a:lnTo>
                <a:lnTo>
                  <a:pt x="623888" y="659698"/>
                </a:lnTo>
                <a:lnTo>
                  <a:pt x="623888" y="571551"/>
                </a:lnTo>
                <a:cubicBezTo>
                  <a:pt x="623888" y="556427"/>
                  <a:pt x="611628" y="544167"/>
                  <a:pt x="596504" y="544167"/>
                </a:cubicBezTo>
                <a:cubicBezTo>
                  <a:pt x="581380" y="544167"/>
                  <a:pt x="569120" y="556427"/>
                  <a:pt x="569120" y="571551"/>
                </a:cubicBezTo>
                <a:lnTo>
                  <a:pt x="569120" y="945924"/>
                </a:lnTo>
                <a:lnTo>
                  <a:pt x="569119" y="945924"/>
                </a:lnTo>
                <a:lnTo>
                  <a:pt x="569119" y="1168521"/>
                </a:lnTo>
                <a:lnTo>
                  <a:pt x="569119" y="1172836"/>
                </a:lnTo>
                <a:lnTo>
                  <a:pt x="569119" y="1834131"/>
                </a:lnTo>
                <a:cubicBezTo>
                  <a:pt x="569119" y="1877530"/>
                  <a:pt x="533937" y="1912712"/>
                  <a:pt x="490538" y="1912712"/>
                </a:cubicBezTo>
                <a:cubicBezTo>
                  <a:pt x="447139" y="1912712"/>
                  <a:pt x="411957" y="1877530"/>
                  <a:pt x="411957" y="1834131"/>
                </a:cubicBezTo>
                <a:lnTo>
                  <a:pt x="411957" y="1233956"/>
                </a:lnTo>
                <a:lnTo>
                  <a:pt x="411957" y="1175047"/>
                </a:lnTo>
                <a:cubicBezTo>
                  <a:pt x="411957" y="1159923"/>
                  <a:pt x="399696" y="1147662"/>
                  <a:pt x="384572" y="1147662"/>
                </a:cubicBezTo>
                <a:cubicBezTo>
                  <a:pt x="369449" y="1147662"/>
                  <a:pt x="357188" y="1159922"/>
                  <a:pt x="357188" y="1175045"/>
                </a:cubicBezTo>
                <a:cubicBezTo>
                  <a:pt x="357188" y="1395138"/>
                  <a:pt x="357187" y="1615229"/>
                  <a:pt x="357187" y="1835322"/>
                </a:cubicBezTo>
                <a:cubicBezTo>
                  <a:pt x="357187" y="1878064"/>
                  <a:pt x="322538" y="1912713"/>
                  <a:pt x="279796" y="1912713"/>
                </a:cubicBezTo>
                <a:lnTo>
                  <a:pt x="279797" y="1912712"/>
                </a:lnTo>
                <a:cubicBezTo>
                  <a:pt x="237055" y="1912712"/>
                  <a:pt x="202406" y="1878063"/>
                  <a:pt x="202406" y="1835321"/>
                </a:cubicBezTo>
                <a:lnTo>
                  <a:pt x="202406" y="1167331"/>
                </a:lnTo>
                <a:lnTo>
                  <a:pt x="202407" y="1167326"/>
                </a:lnTo>
                <a:lnTo>
                  <a:pt x="202407" y="945924"/>
                </a:lnTo>
                <a:lnTo>
                  <a:pt x="202406" y="945924"/>
                </a:lnTo>
                <a:lnTo>
                  <a:pt x="202406" y="571551"/>
                </a:lnTo>
                <a:cubicBezTo>
                  <a:pt x="202406" y="556427"/>
                  <a:pt x="190146" y="544167"/>
                  <a:pt x="175022" y="544167"/>
                </a:cubicBezTo>
                <a:cubicBezTo>
                  <a:pt x="159898" y="544167"/>
                  <a:pt x="147638" y="556427"/>
                  <a:pt x="147638" y="571551"/>
                </a:cubicBezTo>
                <a:lnTo>
                  <a:pt x="147638" y="659703"/>
                </a:lnTo>
                <a:lnTo>
                  <a:pt x="147638" y="945924"/>
                </a:lnTo>
                <a:lnTo>
                  <a:pt x="147638" y="1017361"/>
                </a:lnTo>
                <a:cubicBezTo>
                  <a:pt x="147638" y="1058130"/>
                  <a:pt x="114588" y="1091180"/>
                  <a:pt x="73819" y="1091180"/>
                </a:cubicBezTo>
                <a:cubicBezTo>
                  <a:pt x="33050" y="1091180"/>
                  <a:pt x="0" y="1058130"/>
                  <a:pt x="0" y="1017361"/>
                </a:cubicBezTo>
                <a:lnTo>
                  <a:pt x="0" y="802652"/>
                </a:lnTo>
                <a:lnTo>
                  <a:pt x="0" y="659703"/>
                </a:lnTo>
                <a:lnTo>
                  <a:pt x="0" y="501027"/>
                </a:lnTo>
                <a:cubicBezTo>
                  <a:pt x="0" y="421900"/>
                  <a:pt x="64145" y="357755"/>
                  <a:pt x="143272" y="357755"/>
                </a:cubicBezTo>
                <a:close/>
                <a:moveTo>
                  <a:pt x="383667" y="0"/>
                </a:moveTo>
                <a:cubicBezTo>
                  <a:pt x="470623" y="0"/>
                  <a:pt x="541114" y="70491"/>
                  <a:pt x="541114" y="157447"/>
                </a:cubicBezTo>
                <a:cubicBezTo>
                  <a:pt x="541114" y="244403"/>
                  <a:pt x="470623" y="314894"/>
                  <a:pt x="383667" y="314894"/>
                </a:cubicBezTo>
                <a:cubicBezTo>
                  <a:pt x="296711" y="314894"/>
                  <a:pt x="226220" y="244403"/>
                  <a:pt x="226220" y="157447"/>
                </a:cubicBezTo>
                <a:cubicBezTo>
                  <a:pt x="226220" y="70491"/>
                  <a:pt x="296711" y="0"/>
                  <a:pt x="3836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0" name="云2 1215"/>
          <p:cNvSpPr/>
          <p:nvPr/>
        </p:nvSpPr>
        <p:spPr bwMode="auto">
          <a:xfrm>
            <a:off x="11290300" y="2760663"/>
            <a:ext cx="279400" cy="157162"/>
          </a:xfrm>
          <a:custGeom>
            <a:avLst/>
            <a:gdLst>
              <a:gd name="T0" fmla="*/ 905551 w 2263730"/>
              <a:gd name="T1" fmla="*/ 0 h 1265688"/>
              <a:gd name="T2" fmla="*/ 1073606 w 2263730"/>
              <a:gd name="T3" fmla="*/ 36122 h 1265688"/>
              <a:gd name="T4" fmla="*/ 695253 w 2263730"/>
              <a:gd name="T5" fmla="*/ 481416 h 1265688"/>
              <a:gd name="T6" fmla="*/ 584749 w 2263730"/>
              <a:gd name="T7" fmla="*/ 459054 h 1265688"/>
              <a:gd name="T8" fmla="*/ 536229 w 2263730"/>
              <a:gd name="T9" fmla="*/ 467989 h 1265688"/>
              <a:gd name="T10" fmla="*/ 398547 w 2263730"/>
              <a:gd name="T11" fmla="*/ 640069 h 1265688"/>
              <a:gd name="T12" fmla="*/ 150529 w 2263730"/>
              <a:gd name="T13" fmla="*/ 939037 h 1265688"/>
              <a:gd name="T14" fmla="*/ 360867 w 2263730"/>
              <a:gd name="T15" fmla="*/ 1221858 h 1265688"/>
              <a:gd name="T16" fmla="*/ 191624 w 2263730"/>
              <a:gd name="T17" fmla="*/ 959585 h 1265688"/>
              <a:gd name="T18" fmla="*/ 439642 w 2263730"/>
              <a:gd name="T19" fmla="*/ 660617 h 1265688"/>
              <a:gd name="T20" fmla="*/ 577324 w 2263730"/>
              <a:gd name="T21" fmla="*/ 488537 h 1265688"/>
              <a:gd name="T22" fmla="*/ 625844 w 2263730"/>
              <a:gd name="T23" fmla="*/ 479602 h 1265688"/>
              <a:gd name="T24" fmla="*/ 736348 w 2263730"/>
              <a:gd name="T25" fmla="*/ 501964 h 1265688"/>
              <a:gd name="T26" fmla="*/ 1329741 w 2263730"/>
              <a:gd name="T27" fmla="*/ 20548 h 1265688"/>
              <a:gd name="T28" fmla="*/ 1926075 w 2263730"/>
              <a:gd name="T29" fmla="*/ 554079 h 1265688"/>
              <a:gd name="T30" fmla="*/ 1917927 w 2263730"/>
              <a:gd name="T31" fmla="*/ 638343 h 1265688"/>
              <a:gd name="T32" fmla="*/ 2263730 w 2263730"/>
              <a:gd name="T33" fmla="*/ 959585 h 1265688"/>
              <a:gd name="T34" fmla="*/ 1992071 w 2263730"/>
              <a:gd name="T35" fmla="*/ 1265207 h 1265688"/>
              <a:gd name="T36" fmla="*/ 1990321 w 2263730"/>
              <a:gd name="T37" fmla="*/ 1265688 h 1265688"/>
              <a:gd name="T38" fmla="*/ 465245 w 2263730"/>
              <a:gd name="T39" fmla="*/ 1265688 h 1265688"/>
              <a:gd name="T40" fmla="*/ 370547 w 2263730"/>
              <a:gd name="T41" fmla="*/ 1265688 h 1265688"/>
              <a:gd name="T42" fmla="*/ 351179 w 2263730"/>
              <a:gd name="T43" fmla="*/ 1263493 h 1265688"/>
              <a:gd name="T44" fmla="*/ 329229 w 2263730"/>
              <a:gd name="T45" fmla="*/ 1265688 h 1265688"/>
              <a:gd name="T46" fmla="*/ 0 w 2263730"/>
              <a:gd name="T47" fmla="*/ 939037 h 1265688"/>
              <a:gd name="T48" fmla="*/ 197338 w 2263730"/>
              <a:gd name="T49" fmla="*/ 640069 h 1265688"/>
              <a:gd name="T50" fmla="*/ 306885 w 2263730"/>
              <a:gd name="T51" fmla="*/ 467989 h 1265688"/>
              <a:gd name="T52" fmla="*/ 345490 w 2263730"/>
              <a:gd name="T53" fmla="*/ 459054 h 1265688"/>
              <a:gd name="T54" fmla="*/ 433414 w 2263730"/>
              <a:gd name="T55" fmla="*/ 481416 h 1265688"/>
              <a:gd name="T56" fmla="*/ 905551 w 2263730"/>
              <a:gd name="T57" fmla="*/ 0 h 1265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63730" h="1265688">
                <a:moveTo>
                  <a:pt x="905551" y="0"/>
                </a:moveTo>
                <a:cubicBezTo>
                  <a:pt x="964955" y="0"/>
                  <a:pt x="1021809" y="12275"/>
                  <a:pt x="1073606" y="36122"/>
                </a:cubicBezTo>
                <a:cubicBezTo>
                  <a:pt x="867772" y="107015"/>
                  <a:pt x="717264" y="277397"/>
                  <a:pt x="695253" y="481416"/>
                </a:cubicBezTo>
                <a:cubicBezTo>
                  <a:pt x="659529" y="464587"/>
                  <a:pt x="621677" y="456871"/>
                  <a:pt x="584749" y="459054"/>
                </a:cubicBezTo>
                <a:cubicBezTo>
                  <a:pt x="568316" y="460025"/>
                  <a:pt x="552067" y="462956"/>
                  <a:pt x="536229" y="467989"/>
                </a:cubicBezTo>
                <a:cubicBezTo>
                  <a:pt x="461080" y="491867"/>
                  <a:pt x="412084" y="557684"/>
                  <a:pt x="398547" y="640069"/>
                </a:cubicBezTo>
                <a:cubicBezTo>
                  <a:pt x="252469" y="690186"/>
                  <a:pt x="150529" y="805213"/>
                  <a:pt x="150529" y="939037"/>
                </a:cubicBezTo>
                <a:cubicBezTo>
                  <a:pt x="150529" y="1060859"/>
                  <a:pt x="235005" y="1167106"/>
                  <a:pt x="360867" y="1221858"/>
                </a:cubicBezTo>
                <a:cubicBezTo>
                  <a:pt x="258008" y="1163330"/>
                  <a:pt x="191624" y="1067577"/>
                  <a:pt x="191624" y="959585"/>
                </a:cubicBezTo>
                <a:cubicBezTo>
                  <a:pt x="191624" y="825761"/>
                  <a:pt x="293564" y="710734"/>
                  <a:pt x="439642" y="660617"/>
                </a:cubicBezTo>
                <a:cubicBezTo>
                  <a:pt x="453179" y="578232"/>
                  <a:pt x="502175" y="512415"/>
                  <a:pt x="577324" y="488537"/>
                </a:cubicBezTo>
                <a:cubicBezTo>
                  <a:pt x="593162" y="483504"/>
                  <a:pt x="609411" y="480573"/>
                  <a:pt x="625844" y="479602"/>
                </a:cubicBezTo>
                <a:cubicBezTo>
                  <a:pt x="662772" y="477419"/>
                  <a:pt x="700624" y="485135"/>
                  <a:pt x="736348" y="501964"/>
                </a:cubicBezTo>
                <a:cubicBezTo>
                  <a:pt x="765500" y="231754"/>
                  <a:pt x="1020053" y="20548"/>
                  <a:pt x="1329741" y="20548"/>
                </a:cubicBezTo>
                <a:cubicBezTo>
                  <a:pt x="1659087" y="20548"/>
                  <a:pt x="1926075" y="259418"/>
                  <a:pt x="1926075" y="554079"/>
                </a:cubicBezTo>
                <a:cubicBezTo>
                  <a:pt x="1926075" y="582788"/>
                  <a:pt x="1923540" y="610967"/>
                  <a:pt x="1917927" y="638343"/>
                </a:cubicBezTo>
                <a:cubicBezTo>
                  <a:pt x="2114194" y="662993"/>
                  <a:pt x="2263730" y="797503"/>
                  <a:pt x="2263730" y="959585"/>
                </a:cubicBezTo>
                <a:cubicBezTo>
                  <a:pt x="2263730" y="1100449"/>
                  <a:pt x="2150783" y="1220487"/>
                  <a:pt x="1992071" y="1265207"/>
                </a:cubicBezTo>
                <a:lnTo>
                  <a:pt x="1990321" y="1265688"/>
                </a:lnTo>
                <a:lnTo>
                  <a:pt x="465245" y="1265688"/>
                </a:lnTo>
                <a:lnTo>
                  <a:pt x="370547" y="1265688"/>
                </a:lnTo>
                <a:lnTo>
                  <a:pt x="351179" y="1263493"/>
                </a:lnTo>
                <a:cubicBezTo>
                  <a:pt x="343976" y="1265446"/>
                  <a:pt x="336631" y="1265688"/>
                  <a:pt x="329229" y="1265688"/>
                </a:cubicBezTo>
                <a:cubicBezTo>
                  <a:pt x="147401" y="1265688"/>
                  <a:pt x="0" y="1119441"/>
                  <a:pt x="0" y="939037"/>
                </a:cubicBezTo>
                <a:cubicBezTo>
                  <a:pt x="0" y="805213"/>
                  <a:pt x="81109" y="690186"/>
                  <a:pt x="197338" y="640069"/>
                </a:cubicBezTo>
                <a:cubicBezTo>
                  <a:pt x="208108" y="557684"/>
                  <a:pt x="247093" y="491867"/>
                  <a:pt x="306885" y="467989"/>
                </a:cubicBezTo>
                <a:cubicBezTo>
                  <a:pt x="319486" y="462956"/>
                  <a:pt x="332415" y="460025"/>
                  <a:pt x="345490" y="459054"/>
                </a:cubicBezTo>
                <a:cubicBezTo>
                  <a:pt x="374873" y="456871"/>
                  <a:pt x="404990" y="464587"/>
                  <a:pt x="433414" y="481416"/>
                </a:cubicBezTo>
                <a:cubicBezTo>
                  <a:pt x="456609" y="211206"/>
                  <a:pt x="659145" y="0"/>
                  <a:pt x="9055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1" name="云3 1216"/>
          <p:cNvSpPr/>
          <p:nvPr/>
        </p:nvSpPr>
        <p:spPr bwMode="auto">
          <a:xfrm>
            <a:off x="9647238" y="2760663"/>
            <a:ext cx="280987" cy="188912"/>
          </a:xfrm>
          <a:custGeom>
            <a:avLst/>
            <a:gdLst>
              <a:gd name="T0" fmla="*/ 1714326 w 3095883"/>
              <a:gd name="T1" fmla="*/ 115005 h 2092590"/>
              <a:gd name="T2" fmla="*/ 980351 w 3095883"/>
              <a:gd name="T3" fmla="*/ 672716 h 2092590"/>
              <a:gd name="T4" fmla="*/ 1186949 w 3095883"/>
              <a:gd name="T5" fmla="*/ 749118 h 2092590"/>
              <a:gd name="T6" fmla="*/ 1146949 w 3095883"/>
              <a:gd name="T7" fmla="*/ 851829 h 2092590"/>
              <a:gd name="T8" fmla="*/ 794454 w 3095883"/>
              <a:gd name="T9" fmla="*/ 759572 h 2092590"/>
              <a:gd name="T10" fmla="*/ 119149 w 3095883"/>
              <a:gd name="T11" fmla="*/ 1372048 h 2092590"/>
              <a:gd name="T12" fmla="*/ 693810 w 3095883"/>
              <a:gd name="T13" fmla="*/ 1973790 h 2092590"/>
              <a:gd name="T14" fmla="*/ 2644062 w 3095883"/>
              <a:gd name="T15" fmla="*/ 1973790 h 2092590"/>
              <a:gd name="T16" fmla="*/ 2989619 w 3095883"/>
              <a:gd name="T17" fmla="*/ 1552531 h 2092590"/>
              <a:gd name="T18" fmla="*/ 2564544 w 3095883"/>
              <a:gd name="T19" fmla="*/ 1113415 h 2092590"/>
              <a:gd name="T20" fmla="*/ 2485002 w 3095883"/>
              <a:gd name="T21" fmla="*/ 1303018 h 2092590"/>
              <a:gd name="T22" fmla="*/ 2377950 w 3095883"/>
              <a:gd name="T23" fmla="*/ 1260252 h 2092590"/>
              <a:gd name="T24" fmla="*/ 2481419 w 3095883"/>
              <a:gd name="T25" fmla="*/ 882098 h 2092590"/>
              <a:gd name="T26" fmla="*/ 1714326 w 3095883"/>
              <a:gd name="T27" fmla="*/ 115005 h 2092590"/>
              <a:gd name="T28" fmla="*/ 1714326 w 3095883"/>
              <a:gd name="T29" fmla="*/ 0 h 2092590"/>
              <a:gd name="T30" fmla="*/ 2596424 w 3095883"/>
              <a:gd name="T31" fmla="*/ 882098 h 2092590"/>
              <a:gd name="T32" fmla="*/ 2584027 w 3095883"/>
              <a:gd name="T33" fmla="*/ 1021384 h 2092590"/>
              <a:gd name="T34" fmla="*/ 3095883 w 3095883"/>
              <a:gd name="T35" fmla="*/ 1552530 h 2092590"/>
              <a:gd name="T36" fmla="*/ 2623005 w 3095883"/>
              <a:gd name="T37" fmla="*/ 2077281 h 2092590"/>
              <a:gd name="T38" fmla="*/ 2519757 w 3095883"/>
              <a:gd name="T39" fmla="*/ 2092590 h 2092590"/>
              <a:gd name="T40" fmla="*/ 2483815 w 3095883"/>
              <a:gd name="T41" fmla="*/ 2092590 h 2092590"/>
              <a:gd name="T42" fmla="*/ 719703 w 3095883"/>
              <a:gd name="T43" fmla="*/ 2092590 h 2092590"/>
              <a:gd name="T44" fmla="*/ 557775 w 3095883"/>
              <a:gd name="T45" fmla="*/ 2057460 h 2092590"/>
              <a:gd name="T46" fmla="*/ 0 w 3095883"/>
              <a:gd name="T47" fmla="*/ 1372049 h 2092590"/>
              <a:gd name="T48" fmla="*/ 794454 w 3095883"/>
              <a:gd name="T49" fmla="*/ 651508 h 2092590"/>
              <a:gd name="T50" fmla="*/ 864744 w 3095883"/>
              <a:gd name="T51" fmla="*/ 655744 h 2092590"/>
              <a:gd name="T52" fmla="*/ 862837 w 3095883"/>
              <a:gd name="T53" fmla="*/ 654982 h 2092590"/>
              <a:gd name="T54" fmla="*/ 1714326 w 3095883"/>
              <a:gd name="T55" fmla="*/ 0 h 2092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095883" h="2092590">
                <a:moveTo>
                  <a:pt x="1714326" y="115005"/>
                </a:moveTo>
                <a:cubicBezTo>
                  <a:pt x="1363633" y="115005"/>
                  <a:pt x="1067904" y="350339"/>
                  <a:pt x="980351" y="672716"/>
                </a:cubicBezTo>
                <a:cubicBezTo>
                  <a:pt x="1054204" y="688080"/>
                  <a:pt x="1123613" y="714214"/>
                  <a:pt x="1186949" y="749118"/>
                </a:cubicBezTo>
                <a:lnTo>
                  <a:pt x="1146949" y="851829"/>
                </a:lnTo>
                <a:cubicBezTo>
                  <a:pt x="1045110" y="792678"/>
                  <a:pt x="924045" y="759572"/>
                  <a:pt x="794454" y="759572"/>
                </a:cubicBezTo>
                <a:cubicBezTo>
                  <a:pt x="421493" y="759572"/>
                  <a:pt x="119149" y="1033787"/>
                  <a:pt x="119149" y="1372048"/>
                </a:cubicBezTo>
                <a:cubicBezTo>
                  <a:pt x="119149" y="1679144"/>
                  <a:pt x="368346" y="1933451"/>
                  <a:pt x="693810" y="1973790"/>
                </a:cubicBezTo>
                <a:lnTo>
                  <a:pt x="2644062" y="1973790"/>
                </a:lnTo>
                <a:cubicBezTo>
                  <a:pt x="2845151" y="1916500"/>
                  <a:pt x="2989619" y="1749402"/>
                  <a:pt x="2989619" y="1552531"/>
                </a:cubicBezTo>
                <a:cubicBezTo>
                  <a:pt x="2989619" y="1330357"/>
                  <a:pt x="2805628" y="1146101"/>
                  <a:pt x="2564544" y="1113415"/>
                </a:cubicBezTo>
                <a:cubicBezTo>
                  <a:pt x="2546404" y="1180567"/>
                  <a:pt x="2519482" y="1244124"/>
                  <a:pt x="2485002" y="1303018"/>
                </a:cubicBezTo>
                <a:lnTo>
                  <a:pt x="2377950" y="1260252"/>
                </a:lnTo>
                <a:cubicBezTo>
                  <a:pt x="2444874" y="1149958"/>
                  <a:pt x="2481419" y="1020296"/>
                  <a:pt x="2481419" y="882098"/>
                </a:cubicBezTo>
                <a:cubicBezTo>
                  <a:pt x="2481419" y="458444"/>
                  <a:pt x="2137980" y="115005"/>
                  <a:pt x="1714326" y="115005"/>
                </a:cubicBezTo>
                <a:close/>
                <a:moveTo>
                  <a:pt x="1714326" y="0"/>
                </a:moveTo>
                <a:cubicBezTo>
                  <a:pt x="2201495" y="0"/>
                  <a:pt x="2596424" y="394929"/>
                  <a:pt x="2596424" y="882098"/>
                </a:cubicBezTo>
                <a:cubicBezTo>
                  <a:pt x="2596424" y="929587"/>
                  <a:pt x="2592672" y="976199"/>
                  <a:pt x="2584027" y="1021384"/>
                </a:cubicBezTo>
                <a:cubicBezTo>
                  <a:pt x="2874515" y="1061994"/>
                  <a:pt x="3095883" y="1284452"/>
                  <a:pt x="3095883" y="1552530"/>
                </a:cubicBezTo>
                <a:cubicBezTo>
                  <a:pt x="3095883" y="1808471"/>
                  <a:pt x="2894108" y="2022828"/>
                  <a:pt x="2623005" y="2077281"/>
                </a:cubicBezTo>
                <a:cubicBezTo>
                  <a:pt x="2590159" y="2087878"/>
                  <a:pt x="2555435" y="2092590"/>
                  <a:pt x="2519757" y="2092590"/>
                </a:cubicBezTo>
                <a:lnTo>
                  <a:pt x="2483815" y="2092590"/>
                </a:lnTo>
                <a:lnTo>
                  <a:pt x="719703" y="2092590"/>
                </a:lnTo>
                <a:cubicBezTo>
                  <a:pt x="662513" y="2092590"/>
                  <a:pt x="607773" y="2080483"/>
                  <a:pt x="557775" y="2057460"/>
                </a:cubicBezTo>
                <a:cubicBezTo>
                  <a:pt x="234310" y="1968384"/>
                  <a:pt x="0" y="1695034"/>
                  <a:pt x="0" y="1372049"/>
                </a:cubicBezTo>
                <a:cubicBezTo>
                  <a:pt x="0" y="974105"/>
                  <a:pt x="355689" y="651508"/>
                  <a:pt x="794454" y="651508"/>
                </a:cubicBezTo>
                <a:lnTo>
                  <a:pt x="864744" y="655744"/>
                </a:lnTo>
                <a:lnTo>
                  <a:pt x="862837" y="654982"/>
                </a:lnTo>
                <a:cubicBezTo>
                  <a:pt x="962103" y="277743"/>
                  <a:pt x="1305780" y="0"/>
                  <a:pt x="17143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2" name="手提包 1217"/>
          <p:cNvSpPr/>
          <p:nvPr/>
        </p:nvSpPr>
        <p:spPr bwMode="auto">
          <a:xfrm>
            <a:off x="450850" y="3621088"/>
            <a:ext cx="222250" cy="247650"/>
          </a:xfrm>
          <a:custGeom>
            <a:avLst/>
            <a:gdLst>
              <a:gd name="T0" fmla="*/ 58051 w 479183"/>
              <a:gd name="T1" fmla="*/ 188299 h 536596"/>
              <a:gd name="T2" fmla="*/ 421132 w 479183"/>
              <a:gd name="T3" fmla="*/ 188299 h 536596"/>
              <a:gd name="T4" fmla="*/ 479183 w 479183"/>
              <a:gd name="T5" fmla="*/ 246350 h 536596"/>
              <a:gd name="T6" fmla="*/ 479183 w 479183"/>
              <a:gd name="T7" fmla="*/ 257105 h 536596"/>
              <a:gd name="T8" fmla="*/ 479183 w 479183"/>
              <a:gd name="T9" fmla="*/ 470074 h 536596"/>
              <a:gd name="T10" fmla="*/ 479183 w 479183"/>
              <a:gd name="T11" fmla="*/ 478545 h 536596"/>
              <a:gd name="T12" fmla="*/ 421132 w 479183"/>
              <a:gd name="T13" fmla="*/ 536596 h 536596"/>
              <a:gd name="T14" fmla="*/ 58051 w 479183"/>
              <a:gd name="T15" fmla="*/ 536596 h 536596"/>
              <a:gd name="T16" fmla="*/ 0 w 479183"/>
              <a:gd name="T17" fmla="*/ 478545 h 536596"/>
              <a:gd name="T18" fmla="*/ 0 w 479183"/>
              <a:gd name="T19" fmla="*/ 470074 h 536596"/>
              <a:gd name="T20" fmla="*/ 0 w 479183"/>
              <a:gd name="T21" fmla="*/ 257105 h 536596"/>
              <a:gd name="T22" fmla="*/ 0 w 479183"/>
              <a:gd name="T23" fmla="*/ 246350 h 536596"/>
              <a:gd name="T24" fmla="*/ 58051 w 479183"/>
              <a:gd name="T25" fmla="*/ 188299 h 536596"/>
              <a:gd name="T26" fmla="*/ 239592 w 479183"/>
              <a:gd name="T27" fmla="*/ 0 h 536596"/>
              <a:gd name="T28" fmla="*/ 425920 w 479183"/>
              <a:gd name="T29" fmla="*/ 159710 h 536596"/>
              <a:gd name="T30" fmla="*/ 403705 w 479183"/>
              <a:gd name="T31" fmla="*/ 159710 h 536596"/>
              <a:gd name="T32" fmla="*/ 239592 w 479183"/>
              <a:gd name="T33" fmla="*/ 22172 h 536596"/>
              <a:gd name="T34" fmla="*/ 75478 w 479183"/>
              <a:gd name="T35" fmla="*/ 159710 h 536596"/>
              <a:gd name="T36" fmla="*/ 53263 w 479183"/>
              <a:gd name="T37" fmla="*/ 159710 h 536596"/>
              <a:gd name="T38" fmla="*/ 239592 w 479183"/>
              <a:gd name="T39" fmla="*/ 0 h 536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79183" h="536596">
                <a:moveTo>
                  <a:pt x="58051" y="188299"/>
                </a:moveTo>
                <a:lnTo>
                  <a:pt x="421132" y="188299"/>
                </a:lnTo>
                <a:cubicBezTo>
                  <a:pt x="453193" y="188299"/>
                  <a:pt x="479183" y="214289"/>
                  <a:pt x="479183" y="246350"/>
                </a:cubicBezTo>
                <a:lnTo>
                  <a:pt x="479183" y="257105"/>
                </a:lnTo>
                <a:lnTo>
                  <a:pt x="479183" y="470074"/>
                </a:lnTo>
                <a:lnTo>
                  <a:pt x="479183" y="478545"/>
                </a:lnTo>
                <a:cubicBezTo>
                  <a:pt x="479183" y="510606"/>
                  <a:pt x="453193" y="536596"/>
                  <a:pt x="421132" y="536596"/>
                </a:cubicBezTo>
                <a:lnTo>
                  <a:pt x="58051" y="536596"/>
                </a:lnTo>
                <a:cubicBezTo>
                  <a:pt x="25990" y="536596"/>
                  <a:pt x="0" y="510606"/>
                  <a:pt x="0" y="478545"/>
                </a:cubicBezTo>
                <a:lnTo>
                  <a:pt x="0" y="470074"/>
                </a:lnTo>
                <a:lnTo>
                  <a:pt x="0" y="257105"/>
                </a:lnTo>
                <a:lnTo>
                  <a:pt x="0" y="246350"/>
                </a:lnTo>
                <a:cubicBezTo>
                  <a:pt x="0" y="214289"/>
                  <a:pt x="25990" y="188299"/>
                  <a:pt x="58051" y="188299"/>
                </a:cubicBezTo>
                <a:close/>
                <a:moveTo>
                  <a:pt x="239592" y="0"/>
                </a:moveTo>
                <a:cubicBezTo>
                  <a:pt x="323787" y="0"/>
                  <a:pt x="395928" y="65958"/>
                  <a:pt x="425920" y="159710"/>
                </a:cubicBezTo>
                <a:lnTo>
                  <a:pt x="403705" y="159710"/>
                </a:lnTo>
                <a:cubicBezTo>
                  <a:pt x="375551" y="78471"/>
                  <a:pt x="312624" y="22172"/>
                  <a:pt x="239592" y="22172"/>
                </a:cubicBezTo>
                <a:cubicBezTo>
                  <a:pt x="166559" y="22172"/>
                  <a:pt x="103632" y="78471"/>
                  <a:pt x="75478" y="159710"/>
                </a:cubicBezTo>
                <a:lnTo>
                  <a:pt x="53263" y="159710"/>
                </a:lnTo>
                <a:cubicBezTo>
                  <a:pt x="83255" y="65958"/>
                  <a:pt x="155396" y="0"/>
                  <a:pt x="2395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3" name="视频 1218"/>
          <p:cNvSpPr/>
          <p:nvPr/>
        </p:nvSpPr>
        <p:spPr bwMode="auto">
          <a:xfrm>
            <a:off x="1216025" y="3622675"/>
            <a:ext cx="247650" cy="117475"/>
          </a:xfrm>
          <a:custGeom>
            <a:avLst/>
            <a:gdLst>
              <a:gd name="T0" fmla="*/ 823533 w 893299"/>
              <a:gd name="T1" fmla="*/ 30778 h 417236"/>
              <a:gd name="T2" fmla="*/ 823533 w 893299"/>
              <a:gd name="T3" fmla="*/ 386609 h 417236"/>
              <a:gd name="T4" fmla="*/ 643533 w 893299"/>
              <a:gd name="T5" fmla="*/ 341609 h 417236"/>
              <a:gd name="T6" fmla="*/ 643533 w 893299"/>
              <a:gd name="T7" fmla="*/ 75778 h 417236"/>
              <a:gd name="T8" fmla="*/ 823533 w 893299"/>
              <a:gd name="T9" fmla="*/ 30778 h 417236"/>
              <a:gd name="T10" fmla="*/ 839299 w 893299"/>
              <a:gd name="T11" fmla="*/ 28693 h 417236"/>
              <a:gd name="T12" fmla="*/ 893299 w 893299"/>
              <a:gd name="T13" fmla="*/ 28693 h 417236"/>
              <a:gd name="T14" fmla="*/ 893299 w 893299"/>
              <a:gd name="T15" fmla="*/ 388693 h 417236"/>
              <a:gd name="T16" fmla="*/ 839299 w 893299"/>
              <a:gd name="T17" fmla="*/ 388693 h 417236"/>
              <a:gd name="T18" fmla="*/ 839299 w 893299"/>
              <a:gd name="T19" fmla="*/ 28693 h 417236"/>
              <a:gd name="T20" fmla="*/ 69541 w 893299"/>
              <a:gd name="T21" fmla="*/ 0 h 417236"/>
              <a:gd name="T22" fmla="*/ 542459 w 893299"/>
              <a:gd name="T23" fmla="*/ 0 h 417236"/>
              <a:gd name="T24" fmla="*/ 612000 w 893299"/>
              <a:gd name="T25" fmla="*/ 69541 h 417236"/>
              <a:gd name="T26" fmla="*/ 612000 w 893299"/>
              <a:gd name="T27" fmla="*/ 347695 h 417236"/>
              <a:gd name="T28" fmla="*/ 542459 w 893299"/>
              <a:gd name="T29" fmla="*/ 417236 h 417236"/>
              <a:gd name="T30" fmla="*/ 69541 w 893299"/>
              <a:gd name="T31" fmla="*/ 417236 h 417236"/>
              <a:gd name="T32" fmla="*/ 0 w 893299"/>
              <a:gd name="T33" fmla="*/ 347695 h 417236"/>
              <a:gd name="T34" fmla="*/ 0 w 893299"/>
              <a:gd name="T35" fmla="*/ 69541 h 417236"/>
              <a:gd name="T36" fmla="*/ 69541 w 893299"/>
              <a:gd name="T37" fmla="*/ 0 h 417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93299" h="417236">
                <a:moveTo>
                  <a:pt x="823533" y="30778"/>
                </a:moveTo>
                <a:lnTo>
                  <a:pt x="823533" y="386609"/>
                </a:lnTo>
                <a:lnTo>
                  <a:pt x="643533" y="341609"/>
                </a:lnTo>
                <a:lnTo>
                  <a:pt x="643533" y="75778"/>
                </a:lnTo>
                <a:lnTo>
                  <a:pt x="823533" y="30778"/>
                </a:lnTo>
                <a:close/>
                <a:moveTo>
                  <a:pt x="839299" y="28693"/>
                </a:moveTo>
                <a:lnTo>
                  <a:pt x="893299" y="28693"/>
                </a:lnTo>
                <a:lnTo>
                  <a:pt x="893299" y="388693"/>
                </a:lnTo>
                <a:lnTo>
                  <a:pt x="839299" y="388693"/>
                </a:lnTo>
                <a:lnTo>
                  <a:pt x="839299" y="28693"/>
                </a:lnTo>
                <a:close/>
                <a:moveTo>
                  <a:pt x="69541" y="0"/>
                </a:moveTo>
                <a:lnTo>
                  <a:pt x="542459" y="0"/>
                </a:lnTo>
                <a:cubicBezTo>
                  <a:pt x="580865" y="0"/>
                  <a:pt x="612000" y="31135"/>
                  <a:pt x="612000" y="69541"/>
                </a:cubicBezTo>
                <a:lnTo>
                  <a:pt x="612000" y="347695"/>
                </a:lnTo>
                <a:cubicBezTo>
                  <a:pt x="612000" y="386101"/>
                  <a:pt x="580865" y="417236"/>
                  <a:pt x="542459" y="417236"/>
                </a:cubicBezTo>
                <a:lnTo>
                  <a:pt x="69541" y="417236"/>
                </a:lnTo>
                <a:cubicBezTo>
                  <a:pt x="31135" y="417236"/>
                  <a:pt x="0" y="386101"/>
                  <a:pt x="0" y="347695"/>
                </a:cubicBezTo>
                <a:lnTo>
                  <a:pt x="0" y="69541"/>
                </a:lnTo>
                <a:cubicBezTo>
                  <a:pt x="0" y="31135"/>
                  <a:pt x="31135" y="0"/>
                  <a:pt x="695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4" name="购物车3 1219"/>
          <p:cNvSpPr/>
          <p:nvPr/>
        </p:nvSpPr>
        <p:spPr bwMode="auto">
          <a:xfrm>
            <a:off x="3403600" y="3622675"/>
            <a:ext cx="247650" cy="174625"/>
          </a:xfrm>
          <a:custGeom>
            <a:avLst/>
            <a:gdLst>
              <a:gd name="T0" fmla="*/ 937021 w 1211637"/>
              <a:gd name="T1" fmla="*/ 713258 h 857258"/>
              <a:gd name="T2" fmla="*/ 1009021 w 1211637"/>
              <a:gd name="T3" fmla="*/ 785258 h 857258"/>
              <a:gd name="T4" fmla="*/ 937021 w 1211637"/>
              <a:gd name="T5" fmla="*/ 857258 h 857258"/>
              <a:gd name="T6" fmla="*/ 865021 w 1211637"/>
              <a:gd name="T7" fmla="*/ 785258 h 857258"/>
              <a:gd name="T8" fmla="*/ 937021 w 1211637"/>
              <a:gd name="T9" fmla="*/ 713258 h 857258"/>
              <a:gd name="T10" fmla="*/ 568554 w 1211637"/>
              <a:gd name="T11" fmla="*/ 713258 h 857258"/>
              <a:gd name="T12" fmla="*/ 640554 w 1211637"/>
              <a:gd name="T13" fmla="*/ 785258 h 857258"/>
              <a:gd name="T14" fmla="*/ 568554 w 1211637"/>
              <a:gd name="T15" fmla="*/ 857258 h 857258"/>
              <a:gd name="T16" fmla="*/ 496554 w 1211637"/>
              <a:gd name="T17" fmla="*/ 785258 h 857258"/>
              <a:gd name="T18" fmla="*/ 568554 w 1211637"/>
              <a:gd name="T19" fmla="*/ 713258 h 857258"/>
              <a:gd name="T20" fmla="*/ 238524 w 1211637"/>
              <a:gd name="T21" fmla="*/ 0 h 857258"/>
              <a:gd name="T22" fmla="*/ 287824 w 1211637"/>
              <a:gd name="T23" fmla="*/ 4511 h 857258"/>
              <a:gd name="T24" fmla="*/ 288000 w 1211637"/>
              <a:gd name="T25" fmla="*/ 4511 h 857258"/>
              <a:gd name="T26" fmla="*/ 288001 w 1211637"/>
              <a:gd name="T27" fmla="*/ 4528 h 857258"/>
              <a:gd name="T28" fmla="*/ 308028 w 1211637"/>
              <a:gd name="T29" fmla="*/ 6360 h 857258"/>
              <a:gd name="T30" fmla="*/ 374622 w 1211637"/>
              <a:gd name="T31" fmla="*/ 197367 h 857258"/>
              <a:gd name="T32" fmla="*/ 1211637 w 1211637"/>
              <a:gd name="T33" fmla="*/ 197367 h 857258"/>
              <a:gd name="T34" fmla="*/ 1050402 w 1211637"/>
              <a:gd name="T35" fmla="*/ 681918 h 857258"/>
              <a:gd name="T36" fmla="*/ 472773 w 1211637"/>
              <a:gd name="T37" fmla="*/ 681918 h 857258"/>
              <a:gd name="T38" fmla="*/ 399476 w 1211637"/>
              <a:gd name="T39" fmla="*/ 461644 h 857258"/>
              <a:gd name="T40" fmla="*/ 257414 w 1211637"/>
              <a:gd name="T41" fmla="*/ 54181 h 857258"/>
              <a:gd name="T42" fmla="*/ 1 w 1211637"/>
              <a:gd name="T43" fmla="*/ 54181 h 857258"/>
              <a:gd name="T44" fmla="*/ 0 w 1211637"/>
              <a:gd name="T45" fmla="*/ 4511 h 857258"/>
              <a:gd name="T46" fmla="*/ 240097 w 1211637"/>
              <a:gd name="T47" fmla="*/ 4511 h 857258"/>
              <a:gd name="T48" fmla="*/ 238524 w 1211637"/>
              <a:gd name="T49" fmla="*/ 0 h 857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11637" h="857258">
                <a:moveTo>
                  <a:pt x="937021" y="713258"/>
                </a:moveTo>
                <a:cubicBezTo>
                  <a:pt x="976786" y="713258"/>
                  <a:pt x="1009021" y="745493"/>
                  <a:pt x="1009021" y="785258"/>
                </a:cubicBezTo>
                <a:cubicBezTo>
                  <a:pt x="1009021" y="825023"/>
                  <a:pt x="976786" y="857258"/>
                  <a:pt x="937021" y="857258"/>
                </a:cubicBezTo>
                <a:cubicBezTo>
                  <a:pt x="897256" y="857258"/>
                  <a:pt x="865021" y="825023"/>
                  <a:pt x="865021" y="785258"/>
                </a:cubicBezTo>
                <a:cubicBezTo>
                  <a:pt x="865021" y="745493"/>
                  <a:pt x="897256" y="713258"/>
                  <a:pt x="937021" y="713258"/>
                </a:cubicBezTo>
                <a:close/>
                <a:moveTo>
                  <a:pt x="568554" y="713258"/>
                </a:moveTo>
                <a:cubicBezTo>
                  <a:pt x="608319" y="713258"/>
                  <a:pt x="640554" y="745493"/>
                  <a:pt x="640554" y="785258"/>
                </a:cubicBezTo>
                <a:cubicBezTo>
                  <a:pt x="640554" y="825023"/>
                  <a:pt x="608319" y="857258"/>
                  <a:pt x="568554" y="857258"/>
                </a:cubicBezTo>
                <a:cubicBezTo>
                  <a:pt x="528789" y="857258"/>
                  <a:pt x="496554" y="825023"/>
                  <a:pt x="496554" y="785258"/>
                </a:cubicBezTo>
                <a:cubicBezTo>
                  <a:pt x="496554" y="745493"/>
                  <a:pt x="528789" y="713258"/>
                  <a:pt x="568554" y="713258"/>
                </a:cubicBezTo>
                <a:close/>
                <a:moveTo>
                  <a:pt x="238524" y="0"/>
                </a:moveTo>
                <a:lnTo>
                  <a:pt x="287824" y="4511"/>
                </a:lnTo>
                <a:lnTo>
                  <a:pt x="288000" y="4511"/>
                </a:lnTo>
                <a:lnTo>
                  <a:pt x="288001" y="4528"/>
                </a:lnTo>
                <a:lnTo>
                  <a:pt x="308028" y="6360"/>
                </a:lnTo>
                <a:lnTo>
                  <a:pt x="374622" y="197367"/>
                </a:lnTo>
                <a:lnTo>
                  <a:pt x="1211637" y="197367"/>
                </a:lnTo>
                <a:lnTo>
                  <a:pt x="1050402" y="681918"/>
                </a:lnTo>
                <a:lnTo>
                  <a:pt x="472773" y="681918"/>
                </a:lnTo>
                <a:lnTo>
                  <a:pt x="399476" y="461644"/>
                </a:lnTo>
                <a:lnTo>
                  <a:pt x="257414" y="54181"/>
                </a:lnTo>
                <a:lnTo>
                  <a:pt x="1" y="54181"/>
                </a:lnTo>
                <a:lnTo>
                  <a:pt x="0" y="4511"/>
                </a:lnTo>
                <a:lnTo>
                  <a:pt x="240097" y="4511"/>
                </a:lnTo>
                <a:lnTo>
                  <a:pt x="2385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5" name="定位 1220"/>
          <p:cNvSpPr/>
          <p:nvPr/>
        </p:nvSpPr>
        <p:spPr bwMode="auto">
          <a:xfrm>
            <a:off x="2005013" y="3622675"/>
            <a:ext cx="144462" cy="249238"/>
          </a:xfrm>
          <a:custGeom>
            <a:avLst/>
            <a:gdLst>
              <a:gd name="T0" fmla="*/ 279896 w 559792"/>
              <a:gd name="T1" fmla="*/ 194422 h 955625"/>
              <a:gd name="T2" fmla="*/ 78485 w 559792"/>
              <a:gd name="T3" fmla="*/ 395833 h 955625"/>
              <a:gd name="T4" fmla="*/ 279896 w 559792"/>
              <a:gd name="T5" fmla="*/ 597244 h 955625"/>
              <a:gd name="T6" fmla="*/ 481307 w 559792"/>
              <a:gd name="T7" fmla="*/ 395833 h 955625"/>
              <a:gd name="T8" fmla="*/ 279896 w 559792"/>
              <a:gd name="T9" fmla="*/ 194422 h 955625"/>
              <a:gd name="T10" fmla="*/ 279896 w 559792"/>
              <a:gd name="T11" fmla="*/ 0 h 955625"/>
              <a:gd name="T12" fmla="*/ 559792 w 559792"/>
              <a:gd name="T13" fmla="*/ 115937 h 955625"/>
              <a:gd name="T14" fmla="*/ 559792 w 559792"/>
              <a:gd name="T15" fmla="*/ 675729 h 955625"/>
              <a:gd name="T16" fmla="*/ 279896 w 559792"/>
              <a:gd name="T17" fmla="*/ 955625 h 955625"/>
              <a:gd name="T18" fmla="*/ 0 w 559792"/>
              <a:gd name="T19" fmla="*/ 675729 h 955625"/>
              <a:gd name="T20" fmla="*/ 0 w 559792"/>
              <a:gd name="T21" fmla="*/ 115937 h 955625"/>
              <a:gd name="T22" fmla="*/ 279896 w 559792"/>
              <a:gd name="T23" fmla="*/ 0 h 955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6" name="小人5 1222"/>
          <p:cNvSpPr/>
          <p:nvPr/>
        </p:nvSpPr>
        <p:spPr bwMode="auto">
          <a:xfrm>
            <a:off x="2690813" y="3622675"/>
            <a:ext cx="171450" cy="249238"/>
          </a:xfrm>
          <a:custGeom>
            <a:avLst/>
            <a:gdLst>
              <a:gd name="T0" fmla="*/ 0 w 973632"/>
              <a:gd name="T1" fmla="*/ 353991 h 1420756"/>
              <a:gd name="T2" fmla="*/ 154850 w 973632"/>
              <a:gd name="T3" fmla="*/ 353991 h 1420756"/>
              <a:gd name="T4" fmla="*/ 486816 w 973632"/>
              <a:gd name="T5" fmla="*/ 494356 h 1420756"/>
              <a:gd name="T6" fmla="*/ 818783 w 973632"/>
              <a:gd name="T7" fmla="*/ 353991 h 1420756"/>
              <a:gd name="T8" fmla="*/ 973632 w 973632"/>
              <a:gd name="T9" fmla="*/ 353991 h 1420756"/>
              <a:gd name="T10" fmla="*/ 699701 w 973632"/>
              <a:gd name="T11" fmla="*/ 574876 h 1420756"/>
              <a:gd name="T12" fmla="*/ 847224 w 973632"/>
              <a:gd name="T13" fmla="*/ 1060229 h 1420756"/>
              <a:gd name="T14" fmla="*/ 635284 w 973632"/>
              <a:gd name="T15" fmla="*/ 1060229 h 1420756"/>
              <a:gd name="T16" fmla="*/ 635284 w 973632"/>
              <a:gd name="T17" fmla="*/ 1385866 h 1420756"/>
              <a:gd name="T18" fmla="*/ 600394 w 973632"/>
              <a:gd name="T19" fmla="*/ 1420756 h 1420756"/>
              <a:gd name="T20" fmla="*/ 562174 w 973632"/>
              <a:gd name="T21" fmla="*/ 1420756 h 1420756"/>
              <a:gd name="T22" fmla="*/ 527284 w 973632"/>
              <a:gd name="T23" fmla="*/ 1385866 h 1420756"/>
              <a:gd name="T24" fmla="*/ 527284 w 973632"/>
              <a:gd name="T25" fmla="*/ 1060229 h 1420756"/>
              <a:gd name="T26" fmla="*/ 446348 w 973632"/>
              <a:gd name="T27" fmla="*/ 1060229 h 1420756"/>
              <a:gd name="T28" fmla="*/ 446348 w 973632"/>
              <a:gd name="T29" fmla="*/ 1385866 h 1420756"/>
              <a:gd name="T30" fmla="*/ 411458 w 973632"/>
              <a:gd name="T31" fmla="*/ 1420756 h 1420756"/>
              <a:gd name="T32" fmla="*/ 373238 w 973632"/>
              <a:gd name="T33" fmla="*/ 1420756 h 1420756"/>
              <a:gd name="T34" fmla="*/ 338348 w 973632"/>
              <a:gd name="T35" fmla="*/ 1385866 h 1420756"/>
              <a:gd name="T36" fmla="*/ 338348 w 973632"/>
              <a:gd name="T37" fmla="*/ 1060229 h 1420756"/>
              <a:gd name="T38" fmla="*/ 126408 w 973632"/>
              <a:gd name="T39" fmla="*/ 1060229 h 1420756"/>
              <a:gd name="T40" fmla="*/ 273931 w 973632"/>
              <a:gd name="T41" fmla="*/ 574876 h 1420756"/>
              <a:gd name="T42" fmla="*/ 0 w 973632"/>
              <a:gd name="T43" fmla="*/ 353991 h 1420756"/>
              <a:gd name="T44" fmla="*/ 486816 w 973632"/>
              <a:gd name="T45" fmla="*/ 0 h 1420756"/>
              <a:gd name="T46" fmla="*/ 700583 w 973632"/>
              <a:gd name="T47" fmla="*/ 213767 h 1420756"/>
              <a:gd name="T48" fmla="*/ 486816 w 973632"/>
              <a:gd name="T49" fmla="*/ 427534 h 1420756"/>
              <a:gd name="T50" fmla="*/ 273049 w 973632"/>
              <a:gd name="T51" fmla="*/ 213767 h 1420756"/>
              <a:gd name="T52" fmla="*/ 486816 w 973632"/>
              <a:gd name="T53" fmla="*/ 0 h 1420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973632" h="1420756">
                <a:moveTo>
                  <a:pt x="0" y="353991"/>
                </a:moveTo>
                <a:lnTo>
                  <a:pt x="154850" y="353991"/>
                </a:lnTo>
                <a:cubicBezTo>
                  <a:pt x="238822" y="440727"/>
                  <a:pt x="356556" y="494356"/>
                  <a:pt x="486816" y="494356"/>
                </a:cubicBezTo>
                <a:cubicBezTo>
                  <a:pt x="617076" y="494356"/>
                  <a:pt x="734810" y="440727"/>
                  <a:pt x="818783" y="353991"/>
                </a:cubicBezTo>
                <a:lnTo>
                  <a:pt x="973632" y="353991"/>
                </a:lnTo>
                <a:cubicBezTo>
                  <a:pt x="907705" y="453213"/>
                  <a:pt x="812228" y="531048"/>
                  <a:pt x="699701" y="574876"/>
                </a:cubicBezTo>
                <a:lnTo>
                  <a:pt x="847224" y="1060229"/>
                </a:lnTo>
                <a:lnTo>
                  <a:pt x="635284" y="1060229"/>
                </a:lnTo>
                <a:lnTo>
                  <a:pt x="635284" y="1385866"/>
                </a:lnTo>
                <a:cubicBezTo>
                  <a:pt x="635284" y="1405135"/>
                  <a:pt x="619663" y="1420756"/>
                  <a:pt x="600394" y="1420756"/>
                </a:cubicBezTo>
                <a:lnTo>
                  <a:pt x="562174" y="1420756"/>
                </a:lnTo>
                <a:cubicBezTo>
                  <a:pt x="542905" y="1420756"/>
                  <a:pt x="527284" y="1405135"/>
                  <a:pt x="527284" y="1385866"/>
                </a:cubicBezTo>
                <a:lnTo>
                  <a:pt x="527284" y="1060229"/>
                </a:lnTo>
                <a:lnTo>
                  <a:pt x="446348" y="1060229"/>
                </a:lnTo>
                <a:lnTo>
                  <a:pt x="446348" y="1385866"/>
                </a:lnTo>
                <a:cubicBezTo>
                  <a:pt x="446348" y="1405135"/>
                  <a:pt x="430727" y="1420756"/>
                  <a:pt x="411458" y="1420756"/>
                </a:cubicBezTo>
                <a:lnTo>
                  <a:pt x="373238" y="1420756"/>
                </a:lnTo>
                <a:cubicBezTo>
                  <a:pt x="353969" y="1420756"/>
                  <a:pt x="338348" y="1405135"/>
                  <a:pt x="338348" y="1385866"/>
                </a:cubicBezTo>
                <a:lnTo>
                  <a:pt x="338348" y="1060229"/>
                </a:lnTo>
                <a:lnTo>
                  <a:pt x="126408" y="1060229"/>
                </a:lnTo>
                <a:lnTo>
                  <a:pt x="273931" y="574876"/>
                </a:lnTo>
                <a:cubicBezTo>
                  <a:pt x="161405" y="531048"/>
                  <a:pt x="65927" y="453213"/>
                  <a:pt x="0" y="353991"/>
                </a:cubicBezTo>
                <a:close/>
                <a:moveTo>
                  <a:pt x="486816" y="0"/>
                </a:moveTo>
                <a:cubicBezTo>
                  <a:pt x="604876" y="0"/>
                  <a:pt x="700583" y="95707"/>
                  <a:pt x="700583" y="213767"/>
                </a:cubicBezTo>
                <a:cubicBezTo>
                  <a:pt x="700583" y="331827"/>
                  <a:pt x="604876" y="427534"/>
                  <a:pt x="486816" y="427534"/>
                </a:cubicBezTo>
                <a:cubicBezTo>
                  <a:pt x="368756" y="427534"/>
                  <a:pt x="273049" y="331827"/>
                  <a:pt x="273049" y="213767"/>
                </a:cubicBezTo>
                <a:cubicBezTo>
                  <a:pt x="273049" y="95707"/>
                  <a:pt x="368756" y="0"/>
                  <a:pt x="4868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7" name="方形小人1 1223"/>
          <p:cNvSpPr/>
          <p:nvPr/>
        </p:nvSpPr>
        <p:spPr bwMode="auto">
          <a:xfrm>
            <a:off x="4192588" y="3622675"/>
            <a:ext cx="249237" cy="147638"/>
          </a:xfrm>
          <a:custGeom>
            <a:avLst/>
            <a:gdLst>
              <a:gd name="T0" fmla="*/ 509321 w 780204"/>
              <a:gd name="T1" fmla="*/ 370417 h 588259"/>
              <a:gd name="T2" fmla="*/ 597482 w 780204"/>
              <a:gd name="T3" fmla="*/ 430234 h 588259"/>
              <a:gd name="T4" fmla="*/ 685642 w 780204"/>
              <a:gd name="T5" fmla="*/ 370417 h 588259"/>
              <a:gd name="T6" fmla="*/ 780204 w 780204"/>
              <a:gd name="T7" fmla="*/ 520944 h 588259"/>
              <a:gd name="T8" fmla="*/ 780204 w 780204"/>
              <a:gd name="T9" fmla="*/ 588259 h 588259"/>
              <a:gd name="T10" fmla="*/ 534065 w 780204"/>
              <a:gd name="T11" fmla="*/ 588259 h 588259"/>
              <a:gd name="T12" fmla="*/ 534065 w 780204"/>
              <a:gd name="T13" fmla="*/ 494416 h 588259"/>
              <a:gd name="T14" fmla="*/ 506178 w 780204"/>
              <a:gd name="T15" fmla="*/ 371433 h 588259"/>
              <a:gd name="T16" fmla="*/ 509321 w 780204"/>
              <a:gd name="T17" fmla="*/ 370417 h 588259"/>
              <a:gd name="T18" fmla="*/ 131827 w 780204"/>
              <a:gd name="T19" fmla="*/ 284569 h 588259"/>
              <a:gd name="T20" fmla="*/ 254731 w 780204"/>
              <a:gd name="T21" fmla="*/ 367959 h 588259"/>
              <a:gd name="T22" fmla="*/ 377634 w 780204"/>
              <a:gd name="T23" fmla="*/ 284569 h 588259"/>
              <a:gd name="T24" fmla="*/ 509461 w 780204"/>
              <a:gd name="T25" fmla="*/ 494416 h 588259"/>
              <a:gd name="T26" fmla="*/ 509461 w 780204"/>
              <a:gd name="T27" fmla="*/ 588259 h 588259"/>
              <a:gd name="T28" fmla="*/ 0 w 780204"/>
              <a:gd name="T29" fmla="*/ 588259 h 588259"/>
              <a:gd name="T30" fmla="*/ 0 w 780204"/>
              <a:gd name="T31" fmla="*/ 494416 h 588259"/>
              <a:gd name="T32" fmla="*/ 131827 w 780204"/>
              <a:gd name="T33" fmla="*/ 284569 h 588259"/>
              <a:gd name="T34" fmla="*/ 597481 w 780204"/>
              <a:gd name="T35" fmla="*/ 166291 h 588259"/>
              <a:gd name="T36" fmla="*/ 688347 w 780204"/>
              <a:gd name="T37" fmla="*/ 280955 h 588259"/>
              <a:gd name="T38" fmla="*/ 597481 w 780204"/>
              <a:gd name="T39" fmla="*/ 395619 h 588259"/>
              <a:gd name="T40" fmla="*/ 506616 w 780204"/>
              <a:gd name="T41" fmla="*/ 280955 h 588259"/>
              <a:gd name="T42" fmla="*/ 597481 w 780204"/>
              <a:gd name="T43" fmla="*/ 166291 h 588259"/>
              <a:gd name="T44" fmla="*/ 254730 w 780204"/>
              <a:gd name="T45" fmla="*/ 0 h 588259"/>
              <a:gd name="T46" fmla="*/ 381405 w 780204"/>
              <a:gd name="T47" fmla="*/ 159851 h 588259"/>
              <a:gd name="T48" fmla="*/ 254730 w 780204"/>
              <a:gd name="T49" fmla="*/ 319702 h 588259"/>
              <a:gd name="T50" fmla="*/ 128056 w 780204"/>
              <a:gd name="T51" fmla="*/ 159851 h 588259"/>
              <a:gd name="T52" fmla="*/ 254730 w 780204"/>
              <a:gd name="T53" fmla="*/ 0 h 588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80204" h="588259">
                <a:moveTo>
                  <a:pt x="509321" y="370417"/>
                </a:moveTo>
                <a:cubicBezTo>
                  <a:pt x="526020" y="406136"/>
                  <a:pt x="559272" y="430234"/>
                  <a:pt x="597482" y="430234"/>
                </a:cubicBezTo>
                <a:cubicBezTo>
                  <a:pt x="635691" y="430234"/>
                  <a:pt x="668943" y="406136"/>
                  <a:pt x="685642" y="370417"/>
                </a:cubicBezTo>
                <a:cubicBezTo>
                  <a:pt x="737885" y="370549"/>
                  <a:pt x="780204" y="437894"/>
                  <a:pt x="780204" y="520944"/>
                </a:cubicBezTo>
                <a:lnTo>
                  <a:pt x="780204" y="588259"/>
                </a:lnTo>
                <a:lnTo>
                  <a:pt x="534065" y="588259"/>
                </a:lnTo>
                <a:lnTo>
                  <a:pt x="534065" y="494416"/>
                </a:lnTo>
                <a:cubicBezTo>
                  <a:pt x="534065" y="447998"/>
                  <a:pt x="524582" y="405100"/>
                  <a:pt x="506178" y="371433"/>
                </a:cubicBezTo>
                <a:cubicBezTo>
                  <a:pt x="507187" y="370450"/>
                  <a:pt x="508252" y="370420"/>
                  <a:pt x="509321" y="370417"/>
                </a:cubicBezTo>
                <a:close/>
                <a:moveTo>
                  <a:pt x="131827" y="284569"/>
                </a:moveTo>
                <a:cubicBezTo>
                  <a:pt x="155107" y="334364"/>
                  <a:pt x="201464" y="367959"/>
                  <a:pt x="254731" y="367959"/>
                </a:cubicBezTo>
                <a:cubicBezTo>
                  <a:pt x="307998" y="367959"/>
                  <a:pt x="354354" y="334364"/>
                  <a:pt x="377634" y="284569"/>
                </a:cubicBezTo>
                <a:cubicBezTo>
                  <a:pt x="450464" y="284753"/>
                  <a:pt x="509461" y="378637"/>
                  <a:pt x="509461" y="494416"/>
                </a:cubicBezTo>
                <a:lnTo>
                  <a:pt x="509461" y="588259"/>
                </a:lnTo>
                <a:lnTo>
                  <a:pt x="0" y="588259"/>
                </a:lnTo>
                <a:lnTo>
                  <a:pt x="0" y="494416"/>
                </a:lnTo>
                <a:cubicBezTo>
                  <a:pt x="0" y="378637"/>
                  <a:pt x="58997" y="284753"/>
                  <a:pt x="131827" y="284569"/>
                </a:cubicBezTo>
                <a:close/>
                <a:moveTo>
                  <a:pt x="597481" y="166291"/>
                </a:moveTo>
                <a:cubicBezTo>
                  <a:pt x="647665" y="166291"/>
                  <a:pt x="688347" y="217628"/>
                  <a:pt x="688347" y="280955"/>
                </a:cubicBezTo>
                <a:cubicBezTo>
                  <a:pt x="688347" y="344282"/>
                  <a:pt x="647665" y="395619"/>
                  <a:pt x="597481" y="395619"/>
                </a:cubicBezTo>
                <a:cubicBezTo>
                  <a:pt x="547298" y="395619"/>
                  <a:pt x="506616" y="344282"/>
                  <a:pt x="506616" y="280955"/>
                </a:cubicBezTo>
                <a:cubicBezTo>
                  <a:pt x="506616" y="217628"/>
                  <a:pt x="547298" y="166291"/>
                  <a:pt x="597481" y="166291"/>
                </a:cubicBezTo>
                <a:close/>
                <a:moveTo>
                  <a:pt x="254730" y="0"/>
                </a:moveTo>
                <a:cubicBezTo>
                  <a:pt x="324691" y="0"/>
                  <a:pt x="381405" y="71568"/>
                  <a:pt x="381405" y="159851"/>
                </a:cubicBezTo>
                <a:cubicBezTo>
                  <a:pt x="381405" y="248134"/>
                  <a:pt x="324691" y="319702"/>
                  <a:pt x="254730" y="319702"/>
                </a:cubicBezTo>
                <a:cubicBezTo>
                  <a:pt x="184770" y="319702"/>
                  <a:pt x="128056" y="248134"/>
                  <a:pt x="128056" y="159851"/>
                </a:cubicBezTo>
                <a:cubicBezTo>
                  <a:pt x="128056" y="71568"/>
                  <a:pt x="184770" y="0"/>
                  <a:pt x="2547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8" name="方形小人2 1224"/>
          <p:cNvSpPr/>
          <p:nvPr/>
        </p:nvSpPr>
        <p:spPr bwMode="auto">
          <a:xfrm>
            <a:off x="4984750" y="3622675"/>
            <a:ext cx="249238" cy="227013"/>
          </a:xfrm>
          <a:custGeom>
            <a:avLst/>
            <a:gdLst>
              <a:gd name="T0" fmla="*/ 393420 w 1520415"/>
              <a:gd name="T1" fmla="*/ 849255 h 1755576"/>
              <a:gd name="T2" fmla="*/ 760208 w 1520415"/>
              <a:gd name="T3" fmla="*/ 1098122 h 1755576"/>
              <a:gd name="T4" fmla="*/ 1126995 w 1520415"/>
              <a:gd name="T5" fmla="*/ 849255 h 1755576"/>
              <a:gd name="T6" fmla="*/ 1520415 w 1520415"/>
              <a:gd name="T7" fmla="*/ 1475516 h 1755576"/>
              <a:gd name="T8" fmla="*/ 1520415 w 1520415"/>
              <a:gd name="T9" fmla="*/ 1755576 h 1755576"/>
              <a:gd name="T10" fmla="*/ 0 w 1520415"/>
              <a:gd name="T11" fmla="*/ 1755576 h 1755576"/>
              <a:gd name="T12" fmla="*/ 0 w 1520415"/>
              <a:gd name="T13" fmla="*/ 1475516 h 1755576"/>
              <a:gd name="T14" fmla="*/ 393420 w 1520415"/>
              <a:gd name="T15" fmla="*/ 849255 h 1755576"/>
              <a:gd name="T16" fmla="*/ 760207 w 1520415"/>
              <a:gd name="T17" fmla="*/ 0 h 1755576"/>
              <a:gd name="T18" fmla="*/ 1138249 w 1520415"/>
              <a:gd name="T19" fmla="*/ 477053 h 1755576"/>
              <a:gd name="T20" fmla="*/ 760207 w 1520415"/>
              <a:gd name="T21" fmla="*/ 954106 h 1755576"/>
              <a:gd name="T22" fmla="*/ 382165 w 1520415"/>
              <a:gd name="T23" fmla="*/ 477053 h 1755576"/>
              <a:gd name="T24" fmla="*/ 760207 w 1520415"/>
              <a:gd name="T25" fmla="*/ 0 h 1755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0415" h="1755576">
                <a:moveTo>
                  <a:pt x="393420" y="849255"/>
                </a:moveTo>
                <a:cubicBezTo>
                  <a:pt x="462894" y="997863"/>
                  <a:pt x="601240" y="1098122"/>
                  <a:pt x="760208" y="1098122"/>
                </a:cubicBezTo>
                <a:cubicBezTo>
                  <a:pt x="919176" y="1098122"/>
                  <a:pt x="1057521" y="997863"/>
                  <a:pt x="1126995" y="849255"/>
                </a:cubicBezTo>
                <a:cubicBezTo>
                  <a:pt x="1344348" y="849804"/>
                  <a:pt x="1520415" y="1129988"/>
                  <a:pt x="1520415" y="1475516"/>
                </a:cubicBezTo>
                <a:lnTo>
                  <a:pt x="1520415" y="1755576"/>
                </a:lnTo>
                <a:lnTo>
                  <a:pt x="0" y="1755576"/>
                </a:lnTo>
                <a:lnTo>
                  <a:pt x="0" y="1475516"/>
                </a:lnTo>
                <a:cubicBezTo>
                  <a:pt x="0" y="1129988"/>
                  <a:pt x="176067" y="849804"/>
                  <a:pt x="393420" y="849255"/>
                </a:cubicBezTo>
                <a:close/>
                <a:moveTo>
                  <a:pt x="760207" y="0"/>
                </a:moveTo>
                <a:cubicBezTo>
                  <a:pt x="968994" y="0"/>
                  <a:pt x="1138249" y="213584"/>
                  <a:pt x="1138249" y="477053"/>
                </a:cubicBezTo>
                <a:cubicBezTo>
                  <a:pt x="1138249" y="740522"/>
                  <a:pt x="968994" y="954106"/>
                  <a:pt x="760207" y="954106"/>
                </a:cubicBezTo>
                <a:cubicBezTo>
                  <a:pt x="551420" y="954106"/>
                  <a:pt x="382165" y="740522"/>
                  <a:pt x="382165" y="477053"/>
                </a:cubicBezTo>
                <a:cubicBezTo>
                  <a:pt x="382165" y="213584"/>
                  <a:pt x="551420" y="0"/>
                  <a:pt x="7602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9" name="圆形小人1 1225"/>
          <p:cNvSpPr/>
          <p:nvPr/>
        </p:nvSpPr>
        <p:spPr bwMode="auto">
          <a:xfrm>
            <a:off x="7356475" y="3621088"/>
            <a:ext cx="246063" cy="157162"/>
          </a:xfrm>
          <a:custGeom>
            <a:avLst/>
            <a:gdLst>
              <a:gd name="T0" fmla="*/ 512137 w 683211"/>
              <a:gd name="T1" fmla="*/ 280189 h 432048"/>
              <a:gd name="T2" fmla="*/ 683040 w 683211"/>
              <a:gd name="T3" fmla="*/ 427518 h 432048"/>
              <a:gd name="T4" fmla="*/ 683211 w 683211"/>
              <a:gd name="T5" fmla="*/ 432048 h 432048"/>
              <a:gd name="T6" fmla="*/ 518050 w 683211"/>
              <a:gd name="T7" fmla="*/ 432048 h 432048"/>
              <a:gd name="T8" fmla="*/ 517720 w 683211"/>
              <a:gd name="T9" fmla="*/ 423301 h 432048"/>
              <a:gd name="T10" fmla="*/ 452572 w 683211"/>
              <a:gd name="T11" fmla="*/ 294062 h 432048"/>
              <a:gd name="T12" fmla="*/ 512137 w 683211"/>
              <a:gd name="T13" fmla="*/ 280189 h 432048"/>
              <a:gd name="T14" fmla="*/ 242652 w 683211"/>
              <a:gd name="T15" fmla="*/ 216651 h 432048"/>
              <a:gd name="T16" fmla="*/ 485063 w 683211"/>
              <a:gd name="T17" fmla="*/ 425622 h 432048"/>
              <a:gd name="T18" fmla="*/ 485305 w 683211"/>
              <a:gd name="T19" fmla="*/ 432048 h 432048"/>
              <a:gd name="T20" fmla="*/ 0 w 683211"/>
              <a:gd name="T21" fmla="*/ 432048 h 432048"/>
              <a:gd name="T22" fmla="*/ 242 w 683211"/>
              <a:gd name="T23" fmla="*/ 425623 h 432048"/>
              <a:gd name="T24" fmla="*/ 242652 w 683211"/>
              <a:gd name="T25" fmla="*/ 216651 h 432048"/>
              <a:gd name="T26" fmla="*/ 512137 w 683211"/>
              <a:gd name="T27" fmla="*/ 127447 h 432048"/>
              <a:gd name="T28" fmla="*/ 580050 w 683211"/>
              <a:gd name="T29" fmla="*/ 194431 h 432048"/>
              <a:gd name="T30" fmla="*/ 512137 w 683211"/>
              <a:gd name="T31" fmla="*/ 261414 h 432048"/>
              <a:gd name="T32" fmla="*/ 444224 w 683211"/>
              <a:gd name="T33" fmla="*/ 194431 h 432048"/>
              <a:gd name="T34" fmla="*/ 512137 w 683211"/>
              <a:gd name="T35" fmla="*/ 127447 h 432048"/>
              <a:gd name="T36" fmla="*/ 242652 w 683211"/>
              <a:gd name="T37" fmla="*/ 0 h 432048"/>
              <a:gd name="T38" fmla="*/ 338980 w 683211"/>
              <a:gd name="T39" fmla="*/ 95010 h 432048"/>
              <a:gd name="T40" fmla="*/ 242652 w 683211"/>
              <a:gd name="T41" fmla="*/ 190020 h 432048"/>
              <a:gd name="T42" fmla="*/ 146324 w 683211"/>
              <a:gd name="T43" fmla="*/ 95010 h 432048"/>
              <a:gd name="T44" fmla="*/ 242652 w 683211"/>
              <a:gd name="T45" fmla="*/ 0 h 43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83211" h="432048">
                <a:moveTo>
                  <a:pt x="512137" y="280189"/>
                </a:moveTo>
                <a:cubicBezTo>
                  <a:pt x="588167" y="280189"/>
                  <a:pt x="653655" y="340557"/>
                  <a:pt x="683040" y="427518"/>
                </a:cubicBezTo>
                <a:lnTo>
                  <a:pt x="683211" y="432048"/>
                </a:lnTo>
                <a:lnTo>
                  <a:pt x="518050" y="432048"/>
                </a:lnTo>
                <a:lnTo>
                  <a:pt x="517720" y="423301"/>
                </a:lnTo>
                <a:cubicBezTo>
                  <a:pt x="501526" y="375376"/>
                  <a:pt x="479652" y="331635"/>
                  <a:pt x="452572" y="294062"/>
                </a:cubicBezTo>
                <a:cubicBezTo>
                  <a:pt x="471023" y="284776"/>
                  <a:pt x="491179" y="280189"/>
                  <a:pt x="512137" y="280189"/>
                </a:cubicBezTo>
                <a:close/>
                <a:moveTo>
                  <a:pt x="242652" y="216651"/>
                </a:moveTo>
                <a:cubicBezTo>
                  <a:pt x="350494" y="216651"/>
                  <a:pt x="443383" y="302276"/>
                  <a:pt x="485063" y="425622"/>
                </a:cubicBezTo>
                <a:lnTo>
                  <a:pt x="485305" y="432048"/>
                </a:lnTo>
                <a:lnTo>
                  <a:pt x="0" y="432048"/>
                </a:lnTo>
                <a:lnTo>
                  <a:pt x="242" y="425623"/>
                </a:lnTo>
                <a:cubicBezTo>
                  <a:pt x="41922" y="302276"/>
                  <a:pt x="134811" y="216651"/>
                  <a:pt x="242652" y="216651"/>
                </a:cubicBezTo>
                <a:close/>
                <a:moveTo>
                  <a:pt x="512137" y="127447"/>
                </a:moveTo>
                <a:cubicBezTo>
                  <a:pt x="549644" y="127447"/>
                  <a:pt x="580050" y="157437"/>
                  <a:pt x="580050" y="194431"/>
                </a:cubicBezTo>
                <a:cubicBezTo>
                  <a:pt x="580050" y="231425"/>
                  <a:pt x="549644" y="261414"/>
                  <a:pt x="512137" y="261414"/>
                </a:cubicBezTo>
                <a:cubicBezTo>
                  <a:pt x="474630" y="261414"/>
                  <a:pt x="444224" y="231425"/>
                  <a:pt x="444224" y="194431"/>
                </a:cubicBezTo>
                <a:cubicBezTo>
                  <a:pt x="444224" y="157437"/>
                  <a:pt x="474630" y="127447"/>
                  <a:pt x="512137" y="127447"/>
                </a:cubicBezTo>
                <a:close/>
                <a:moveTo>
                  <a:pt x="242652" y="0"/>
                </a:moveTo>
                <a:cubicBezTo>
                  <a:pt x="295853" y="0"/>
                  <a:pt x="338980" y="42537"/>
                  <a:pt x="338980" y="95010"/>
                </a:cubicBezTo>
                <a:cubicBezTo>
                  <a:pt x="338980" y="147482"/>
                  <a:pt x="295853" y="190020"/>
                  <a:pt x="242652" y="190020"/>
                </a:cubicBezTo>
                <a:cubicBezTo>
                  <a:pt x="189452" y="190020"/>
                  <a:pt x="146324" y="147482"/>
                  <a:pt x="146324" y="95010"/>
                </a:cubicBezTo>
                <a:cubicBezTo>
                  <a:pt x="146324" y="42537"/>
                  <a:pt x="189452" y="0"/>
                  <a:pt x="2426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0" name="圆形小人2 1226"/>
          <p:cNvSpPr/>
          <p:nvPr/>
        </p:nvSpPr>
        <p:spPr bwMode="auto">
          <a:xfrm>
            <a:off x="5775325" y="3622675"/>
            <a:ext cx="247650" cy="220663"/>
          </a:xfrm>
          <a:custGeom>
            <a:avLst/>
            <a:gdLst>
              <a:gd name="T0" fmla="*/ 1048452 w 2096905"/>
              <a:gd name="T1" fmla="*/ 936104 h 1866796"/>
              <a:gd name="T2" fmla="*/ 2095857 w 2096905"/>
              <a:gd name="T3" fmla="*/ 1839030 h 1866796"/>
              <a:gd name="T4" fmla="*/ 2096905 w 2096905"/>
              <a:gd name="T5" fmla="*/ 1866796 h 1866796"/>
              <a:gd name="T6" fmla="*/ 0 w 2096905"/>
              <a:gd name="T7" fmla="*/ 1866796 h 1866796"/>
              <a:gd name="T8" fmla="*/ 1048 w 2096905"/>
              <a:gd name="T9" fmla="*/ 1839032 h 1866796"/>
              <a:gd name="T10" fmla="*/ 1048452 w 2096905"/>
              <a:gd name="T11" fmla="*/ 936104 h 1866796"/>
              <a:gd name="T12" fmla="*/ 1048452 w 2096905"/>
              <a:gd name="T13" fmla="*/ 0 h 1866796"/>
              <a:gd name="T14" fmla="*/ 1464666 w 2096905"/>
              <a:gd name="T15" fmla="*/ 410519 h 1866796"/>
              <a:gd name="T16" fmla="*/ 1048452 w 2096905"/>
              <a:gd name="T17" fmla="*/ 821038 h 1866796"/>
              <a:gd name="T18" fmla="*/ 632238 w 2096905"/>
              <a:gd name="T19" fmla="*/ 410519 h 1866796"/>
              <a:gd name="T20" fmla="*/ 1048452 w 2096905"/>
              <a:gd name="T21" fmla="*/ 0 h 1866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96905" h="1866796">
                <a:moveTo>
                  <a:pt x="1048452" y="936104"/>
                </a:moveTo>
                <a:cubicBezTo>
                  <a:pt x="1514414" y="936104"/>
                  <a:pt x="1915768" y="1306075"/>
                  <a:pt x="2095857" y="1839030"/>
                </a:cubicBezTo>
                <a:lnTo>
                  <a:pt x="2096905" y="1866796"/>
                </a:lnTo>
                <a:lnTo>
                  <a:pt x="0" y="1866796"/>
                </a:lnTo>
                <a:lnTo>
                  <a:pt x="1048" y="1839032"/>
                </a:lnTo>
                <a:cubicBezTo>
                  <a:pt x="181136" y="1306076"/>
                  <a:pt x="582491" y="936104"/>
                  <a:pt x="1048452" y="936104"/>
                </a:cubicBezTo>
                <a:close/>
                <a:moveTo>
                  <a:pt x="1048452" y="0"/>
                </a:moveTo>
                <a:cubicBezTo>
                  <a:pt x="1278321" y="0"/>
                  <a:pt x="1464666" y="183796"/>
                  <a:pt x="1464666" y="410519"/>
                </a:cubicBezTo>
                <a:cubicBezTo>
                  <a:pt x="1464666" y="637242"/>
                  <a:pt x="1278321" y="821038"/>
                  <a:pt x="1048452" y="821038"/>
                </a:cubicBezTo>
                <a:cubicBezTo>
                  <a:pt x="818583" y="821038"/>
                  <a:pt x="632238" y="637242"/>
                  <a:pt x="632238" y="410519"/>
                </a:cubicBezTo>
                <a:cubicBezTo>
                  <a:pt x="632238" y="183796"/>
                  <a:pt x="818583" y="0"/>
                  <a:pt x="10484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1" name="勾1 1227"/>
          <p:cNvSpPr/>
          <p:nvPr/>
        </p:nvSpPr>
        <p:spPr bwMode="auto">
          <a:xfrm>
            <a:off x="8143875" y="3622675"/>
            <a:ext cx="250825" cy="184150"/>
          </a:xfrm>
          <a:custGeom>
            <a:avLst/>
            <a:gdLst>
              <a:gd name="T0" fmla="*/ 1320032 w 1439795"/>
              <a:gd name="T1" fmla="*/ 0 h 1078336"/>
              <a:gd name="T2" fmla="*/ 1439795 w 1439795"/>
              <a:gd name="T3" fmla="*/ 108600 h 1078336"/>
              <a:gd name="T4" fmla="*/ 560454 w 1439795"/>
              <a:gd name="T5" fmla="*/ 1078336 h 1078336"/>
              <a:gd name="T6" fmla="*/ 0 w 1439795"/>
              <a:gd name="T7" fmla="*/ 570126 h 1078336"/>
              <a:gd name="T8" fmla="*/ 100041 w 1439795"/>
              <a:gd name="T9" fmla="*/ 459801 h 1078336"/>
              <a:gd name="T10" fmla="*/ 540731 w 1439795"/>
              <a:gd name="T11" fmla="*/ 859412 h 1078336"/>
              <a:gd name="T12" fmla="*/ 1320032 w 1439795"/>
              <a:gd name="T13" fmla="*/ 0 h 1078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9795" h="1078336">
                <a:moveTo>
                  <a:pt x="1320032" y="0"/>
                </a:moveTo>
                <a:lnTo>
                  <a:pt x="1439795" y="108600"/>
                </a:lnTo>
                <a:lnTo>
                  <a:pt x="560454" y="1078336"/>
                </a:lnTo>
                <a:lnTo>
                  <a:pt x="0" y="570126"/>
                </a:lnTo>
                <a:lnTo>
                  <a:pt x="100041" y="459801"/>
                </a:lnTo>
                <a:lnTo>
                  <a:pt x="540731" y="859412"/>
                </a:lnTo>
                <a:lnTo>
                  <a:pt x="132003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2" name="叉1 1228"/>
          <p:cNvSpPr/>
          <p:nvPr/>
        </p:nvSpPr>
        <p:spPr bwMode="auto">
          <a:xfrm>
            <a:off x="11306175" y="3621088"/>
            <a:ext cx="249238" cy="217487"/>
          </a:xfrm>
          <a:custGeom>
            <a:avLst/>
            <a:gdLst>
              <a:gd name="T0" fmla="*/ 4912 w 1995084"/>
              <a:gd name="T1" fmla="*/ 0 h 1728192"/>
              <a:gd name="T2" fmla="*/ 403870 w 1995084"/>
              <a:gd name="T3" fmla="*/ 0 h 1728192"/>
              <a:gd name="T4" fmla="*/ 997542 w 1995084"/>
              <a:gd name="T5" fmla="*/ 644779 h 1728192"/>
              <a:gd name="T6" fmla="*/ 1591217 w 1995084"/>
              <a:gd name="T7" fmla="*/ 0 h 1728192"/>
              <a:gd name="T8" fmla="*/ 1990171 w 1995084"/>
              <a:gd name="T9" fmla="*/ 0 h 1728192"/>
              <a:gd name="T10" fmla="*/ 1197021 w 1995084"/>
              <a:gd name="T11" fmla="*/ 861430 h 1728192"/>
              <a:gd name="T12" fmla="*/ 1995084 w 1995084"/>
              <a:gd name="T13" fmla="*/ 1728192 h 1728192"/>
              <a:gd name="T14" fmla="*/ 1596125 w 1995084"/>
              <a:gd name="T15" fmla="*/ 1728192 h 1728192"/>
              <a:gd name="T16" fmla="*/ 997542 w 1995084"/>
              <a:gd name="T17" fmla="*/ 1078078 h 1728192"/>
              <a:gd name="T18" fmla="*/ 398958 w 1995084"/>
              <a:gd name="T19" fmla="*/ 1728192 h 1728192"/>
              <a:gd name="T20" fmla="*/ 0 w 1995084"/>
              <a:gd name="T21" fmla="*/ 1728192 h 1728192"/>
              <a:gd name="T22" fmla="*/ 798062 w 1995084"/>
              <a:gd name="T23" fmla="*/ 861430 h 1728192"/>
              <a:gd name="T24" fmla="*/ 4912 w 1995084"/>
              <a:gd name="T25" fmla="*/ 0 h 1728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5084" h="1728192">
                <a:moveTo>
                  <a:pt x="4912" y="0"/>
                </a:moveTo>
                <a:lnTo>
                  <a:pt x="403870" y="0"/>
                </a:lnTo>
                <a:lnTo>
                  <a:pt x="997542" y="644779"/>
                </a:lnTo>
                <a:lnTo>
                  <a:pt x="1591217" y="0"/>
                </a:lnTo>
                <a:lnTo>
                  <a:pt x="1990171" y="0"/>
                </a:lnTo>
                <a:lnTo>
                  <a:pt x="1197021" y="861430"/>
                </a:lnTo>
                <a:lnTo>
                  <a:pt x="1995084" y="1728192"/>
                </a:lnTo>
                <a:lnTo>
                  <a:pt x="1596125" y="1728192"/>
                </a:lnTo>
                <a:lnTo>
                  <a:pt x="997542" y="1078078"/>
                </a:lnTo>
                <a:lnTo>
                  <a:pt x="398958" y="1728192"/>
                </a:lnTo>
                <a:lnTo>
                  <a:pt x="0" y="1728192"/>
                </a:lnTo>
                <a:lnTo>
                  <a:pt x="798062" y="861430"/>
                </a:lnTo>
                <a:lnTo>
                  <a:pt x="491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3" name="勾3 1229"/>
          <p:cNvSpPr/>
          <p:nvPr/>
        </p:nvSpPr>
        <p:spPr bwMode="auto">
          <a:xfrm>
            <a:off x="6564313" y="3621088"/>
            <a:ext cx="249237" cy="217487"/>
          </a:xfrm>
          <a:custGeom>
            <a:avLst/>
            <a:gdLst>
              <a:gd name="T0" fmla="*/ 1360 w 1360"/>
              <a:gd name="T1" fmla="*/ 54 h 1358"/>
              <a:gd name="T2" fmla="*/ 1216 w 1360"/>
              <a:gd name="T3" fmla="*/ 169 h 1358"/>
              <a:gd name="T4" fmla="*/ 1076 w 1360"/>
              <a:gd name="T5" fmla="*/ 299 h 1358"/>
              <a:gd name="T6" fmla="*/ 941 w 1360"/>
              <a:gd name="T7" fmla="*/ 443 h 1358"/>
              <a:gd name="T8" fmla="*/ 813 w 1360"/>
              <a:gd name="T9" fmla="*/ 602 h 1358"/>
              <a:gd name="T10" fmla="*/ 693 w 1360"/>
              <a:gd name="T11" fmla="*/ 765 h 1358"/>
              <a:gd name="T12" fmla="*/ 594 w 1360"/>
              <a:gd name="T13" fmla="*/ 930 h 1358"/>
              <a:gd name="T14" fmla="*/ 511 w 1360"/>
              <a:gd name="T15" fmla="*/ 1091 h 1358"/>
              <a:gd name="T16" fmla="*/ 446 w 1360"/>
              <a:gd name="T17" fmla="*/ 1251 h 1358"/>
              <a:gd name="T18" fmla="*/ 375 w 1360"/>
              <a:gd name="T19" fmla="*/ 1300 h 1358"/>
              <a:gd name="T20" fmla="*/ 325 w 1360"/>
              <a:gd name="T21" fmla="*/ 1339 h 1358"/>
              <a:gd name="T22" fmla="*/ 298 w 1360"/>
              <a:gd name="T23" fmla="*/ 1337 h 1358"/>
              <a:gd name="T24" fmla="*/ 279 w 1360"/>
              <a:gd name="T25" fmla="*/ 1276 h 1358"/>
              <a:gd name="T26" fmla="*/ 240 w 1360"/>
              <a:gd name="T27" fmla="*/ 1178 h 1358"/>
              <a:gd name="T28" fmla="*/ 204 w 1360"/>
              <a:gd name="T29" fmla="*/ 1088 h 1358"/>
              <a:gd name="T30" fmla="*/ 171 w 1360"/>
              <a:gd name="T31" fmla="*/ 1013 h 1358"/>
              <a:gd name="T32" fmla="*/ 140 w 1360"/>
              <a:gd name="T33" fmla="*/ 953 h 1358"/>
              <a:gd name="T34" fmla="*/ 111 w 1360"/>
              <a:gd name="T35" fmla="*/ 907 h 1358"/>
              <a:gd name="T36" fmla="*/ 86 w 1360"/>
              <a:gd name="T37" fmla="*/ 873 h 1358"/>
              <a:gd name="T38" fmla="*/ 58 w 1360"/>
              <a:gd name="T39" fmla="*/ 848 h 1358"/>
              <a:gd name="T40" fmla="*/ 29 w 1360"/>
              <a:gd name="T41" fmla="*/ 832 h 1358"/>
              <a:gd name="T42" fmla="*/ 0 w 1360"/>
              <a:gd name="T43" fmla="*/ 825 h 1358"/>
              <a:gd name="T44" fmla="*/ 38 w 1360"/>
              <a:gd name="T45" fmla="*/ 790 h 1358"/>
              <a:gd name="T46" fmla="*/ 77 w 1360"/>
              <a:gd name="T47" fmla="*/ 765 h 1358"/>
              <a:gd name="T48" fmla="*/ 109 w 1360"/>
              <a:gd name="T49" fmla="*/ 752 h 1358"/>
              <a:gd name="T50" fmla="*/ 142 w 1360"/>
              <a:gd name="T51" fmla="*/ 746 h 1358"/>
              <a:gd name="T52" fmla="*/ 184 w 1360"/>
              <a:gd name="T53" fmla="*/ 761 h 1358"/>
              <a:gd name="T54" fmla="*/ 231 w 1360"/>
              <a:gd name="T55" fmla="*/ 806 h 1358"/>
              <a:gd name="T56" fmla="*/ 277 w 1360"/>
              <a:gd name="T57" fmla="*/ 878 h 1358"/>
              <a:gd name="T58" fmla="*/ 327 w 1360"/>
              <a:gd name="T59" fmla="*/ 980 h 1358"/>
              <a:gd name="T60" fmla="*/ 409 w 1360"/>
              <a:gd name="T61" fmla="*/ 982 h 1358"/>
              <a:gd name="T62" fmla="*/ 507 w 1360"/>
              <a:gd name="T63" fmla="*/ 823 h 1358"/>
              <a:gd name="T64" fmla="*/ 615 w 1360"/>
              <a:gd name="T65" fmla="*/ 669 h 1358"/>
              <a:gd name="T66" fmla="*/ 732 w 1360"/>
              <a:gd name="T67" fmla="*/ 524 h 1358"/>
              <a:gd name="T68" fmla="*/ 859 w 1360"/>
              <a:gd name="T69" fmla="*/ 385 h 1358"/>
              <a:gd name="T70" fmla="*/ 989 w 1360"/>
              <a:gd name="T71" fmla="*/ 259 h 1358"/>
              <a:gd name="T72" fmla="*/ 1124 w 1360"/>
              <a:gd name="T73" fmla="*/ 144 h 1358"/>
              <a:gd name="T74" fmla="*/ 1260 w 1360"/>
              <a:gd name="T75" fmla="*/ 44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1034" name="叉3 1230"/>
          <p:cNvSpPr/>
          <p:nvPr/>
        </p:nvSpPr>
        <p:spPr bwMode="auto">
          <a:xfrm>
            <a:off x="9725025" y="3621088"/>
            <a:ext cx="249238" cy="217487"/>
          </a:xfrm>
          <a:custGeom>
            <a:avLst/>
            <a:gdLst>
              <a:gd name="T0" fmla="*/ 384 w 1360"/>
              <a:gd name="T1" fmla="*/ 150 h 1360"/>
              <a:gd name="T2" fmla="*/ 472 w 1360"/>
              <a:gd name="T3" fmla="*/ 366 h 1360"/>
              <a:gd name="T4" fmla="*/ 598 w 1360"/>
              <a:gd name="T5" fmla="*/ 574 h 1360"/>
              <a:gd name="T6" fmla="*/ 717 w 1360"/>
              <a:gd name="T7" fmla="*/ 493 h 1360"/>
              <a:gd name="T8" fmla="*/ 813 w 1360"/>
              <a:gd name="T9" fmla="*/ 374 h 1360"/>
              <a:gd name="T10" fmla="*/ 902 w 1360"/>
              <a:gd name="T11" fmla="*/ 282 h 1360"/>
              <a:gd name="T12" fmla="*/ 982 w 1360"/>
              <a:gd name="T13" fmla="*/ 217 h 1360"/>
              <a:gd name="T14" fmla="*/ 1055 w 1360"/>
              <a:gd name="T15" fmla="*/ 176 h 1360"/>
              <a:gd name="T16" fmla="*/ 1118 w 1360"/>
              <a:gd name="T17" fmla="*/ 163 h 1360"/>
              <a:gd name="T18" fmla="*/ 1176 w 1360"/>
              <a:gd name="T19" fmla="*/ 176 h 1360"/>
              <a:gd name="T20" fmla="*/ 1224 w 1360"/>
              <a:gd name="T21" fmla="*/ 213 h 1360"/>
              <a:gd name="T22" fmla="*/ 1262 w 1360"/>
              <a:gd name="T23" fmla="*/ 269 h 1360"/>
              <a:gd name="T24" fmla="*/ 1172 w 1360"/>
              <a:gd name="T25" fmla="*/ 357 h 1360"/>
              <a:gd name="T26" fmla="*/ 1001 w 1360"/>
              <a:gd name="T27" fmla="*/ 503 h 1360"/>
              <a:gd name="T28" fmla="*/ 817 w 1360"/>
              <a:gd name="T29" fmla="*/ 708 h 1360"/>
              <a:gd name="T30" fmla="*/ 832 w 1360"/>
              <a:gd name="T31" fmla="*/ 861 h 1360"/>
              <a:gd name="T32" fmla="*/ 921 w 1360"/>
              <a:gd name="T33" fmla="*/ 953 h 1360"/>
              <a:gd name="T34" fmla="*/ 1007 w 1360"/>
              <a:gd name="T35" fmla="*/ 1026 h 1360"/>
              <a:gd name="T36" fmla="*/ 1090 w 1360"/>
              <a:gd name="T37" fmla="*/ 1078 h 1360"/>
              <a:gd name="T38" fmla="*/ 1170 w 1360"/>
              <a:gd name="T39" fmla="*/ 1109 h 1360"/>
              <a:gd name="T40" fmla="*/ 1247 w 1360"/>
              <a:gd name="T41" fmla="*/ 1118 h 1360"/>
              <a:gd name="T42" fmla="*/ 1360 w 1360"/>
              <a:gd name="T43" fmla="*/ 1105 h 1360"/>
              <a:gd name="T44" fmla="*/ 1329 w 1360"/>
              <a:gd name="T45" fmla="*/ 1170 h 1360"/>
              <a:gd name="T46" fmla="*/ 1291 w 1360"/>
              <a:gd name="T47" fmla="*/ 1243 h 1360"/>
              <a:gd name="T48" fmla="*/ 1258 w 1360"/>
              <a:gd name="T49" fmla="*/ 1293 h 1360"/>
              <a:gd name="T50" fmla="*/ 1195 w 1360"/>
              <a:gd name="T51" fmla="*/ 1341 h 1360"/>
              <a:gd name="T52" fmla="*/ 1107 w 1360"/>
              <a:gd name="T53" fmla="*/ 1350 h 1360"/>
              <a:gd name="T54" fmla="*/ 1038 w 1360"/>
              <a:gd name="T55" fmla="*/ 1331 h 1360"/>
              <a:gd name="T56" fmla="*/ 961 w 1360"/>
              <a:gd name="T57" fmla="*/ 1289 h 1360"/>
              <a:gd name="T58" fmla="*/ 879 w 1360"/>
              <a:gd name="T59" fmla="*/ 1224 h 1360"/>
              <a:gd name="T60" fmla="*/ 788 w 1360"/>
              <a:gd name="T61" fmla="*/ 1137 h 1360"/>
              <a:gd name="T62" fmla="*/ 692 w 1360"/>
              <a:gd name="T63" fmla="*/ 1026 h 1360"/>
              <a:gd name="T64" fmla="*/ 568 w 1360"/>
              <a:gd name="T65" fmla="*/ 1040 h 1360"/>
              <a:gd name="T66" fmla="*/ 487 w 1360"/>
              <a:gd name="T67" fmla="*/ 1147 h 1360"/>
              <a:gd name="T68" fmla="*/ 412 w 1360"/>
              <a:gd name="T69" fmla="*/ 1233 h 1360"/>
              <a:gd name="T70" fmla="*/ 343 w 1360"/>
              <a:gd name="T71" fmla="*/ 1297 h 1360"/>
              <a:gd name="T72" fmla="*/ 282 w 1360"/>
              <a:gd name="T73" fmla="*/ 1339 h 1360"/>
              <a:gd name="T74" fmla="*/ 228 w 1360"/>
              <a:gd name="T75" fmla="*/ 1358 h 1360"/>
              <a:gd name="T76" fmla="*/ 198 w 1360"/>
              <a:gd name="T77" fmla="*/ 1358 h 1360"/>
              <a:gd name="T78" fmla="*/ 125 w 1360"/>
              <a:gd name="T79" fmla="*/ 1327 h 1360"/>
              <a:gd name="T80" fmla="*/ 50 w 1360"/>
              <a:gd name="T81" fmla="*/ 1249 h 1360"/>
              <a:gd name="T82" fmla="*/ 17 w 1360"/>
              <a:gd name="T83" fmla="*/ 1174 h 1360"/>
              <a:gd name="T84" fmla="*/ 58 w 1360"/>
              <a:gd name="T85" fmla="*/ 1180 h 1360"/>
              <a:gd name="T86" fmla="*/ 123 w 1360"/>
              <a:gd name="T87" fmla="*/ 1168 h 1360"/>
              <a:gd name="T88" fmla="*/ 194 w 1360"/>
              <a:gd name="T89" fmla="*/ 1136 h 1360"/>
              <a:gd name="T90" fmla="*/ 267 w 1360"/>
              <a:gd name="T91" fmla="*/ 1080 h 1360"/>
              <a:gd name="T92" fmla="*/ 345 w 1360"/>
              <a:gd name="T93" fmla="*/ 1001 h 1360"/>
              <a:gd name="T94" fmla="*/ 424 w 1360"/>
              <a:gd name="T95" fmla="*/ 902 h 1360"/>
              <a:gd name="T96" fmla="*/ 466 w 1360"/>
              <a:gd name="T97" fmla="*/ 740 h 1360"/>
              <a:gd name="T98" fmla="*/ 376 w 1360"/>
              <a:gd name="T99" fmla="*/ 618 h 1360"/>
              <a:gd name="T100" fmla="*/ 303 w 1360"/>
              <a:gd name="T101" fmla="*/ 510 h 1360"/>
              <a:gd name="T102" fmla="*/ 249 w 1360"/>
              <a:gd name="T103" fmla="*/ 416 h 1360"/>
              <a:gd name="T104" fmla="*/ 215 w 1360"/>
              <a:gd name="T105" fmla="*/ 338 h 1360"/>
              <a:gd name="T106" fmla="*/ 199 w 1360"/>
              <a:gd name="T107" fmla="*/ 272 h 1360"/>
              <a:gd name="T108" fmla="*/ 207 w 1360"/>
              <a:gd name="T109" fmla="*/ 201 h 1360"/>
              <a:gd name="T110" fmla="*/ 255 w 1360"/>
              <a:gd name="T111" fmla="*/ 107 h 1360"/>
              <a:gd name="T112" fmla="*/ 345 w 1360"/>
              <a:gd name="T113" fmla="*/ 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60" h="1360">
                <a:moveTo>
                  <a:pt x="345" y="0"/>
                </a:moveTo>
                <a:lnTo>
                  <a:pt x="363" y="75"/>
                </a:lnTo>
                <a:lnTo>
                  <a:pt x="384" y="150"/>
                </a:lnTo>
                <a:lnTo>
                  <a:pt x="409" y="223"/>
                </a:lnTo>
                <a:lnTo>
                  <a:pt x="439" y="295"/>
                </a:lnTo>
                <a:lnTo>
                  <a:pt x="472" y="366"/>
                </a:lnTo>
                <a:lnTo>
                  <a:pt x="510" y="435"/>
                </a:lnTo>
                <a:lnTo>
                  <a:pt x="552" y="504"/>
                </a:lnTo>
                <a:lnTo>
                  <a:pt x="598" y="574"/>
                </a:lnTo>
                <a:lnTo>
                  <a:pt x="629" y="614"/>
                </a:lnTo>
                <a:lnTo>
                  <a:pt x="685" y="539"/>
                </a:lnTo>
                <a:lnTo>
                  <a:pt x="717" y="493"/>
                </a:lnTo>
                <a:lnTo>
                  <a:pt x="750" y="451"/>
                </a:lnTo>
                <a:lnTo>
                  <a:pt x="783" y="410"/>
                </a:lnTo>
                <a:lnTo>
                  <a:pt x="813" y="374"/>
                </a:lnTo>
                <a:lnTo>
                  <a:pt x="844" y="341"/>
                </a:lnTo>
                <a:lnTo>
                  <a:pt x="873" y="311"/>
                </a:lnTo>
                <a:lnTo>
                  <a:pt x="902" y="282"/>
                </a:lnTo>
                <a:lnTo>
                  <a:pt x="930" y="257"/>
                </a:lnTo>
                <a:lnTo>
                  <a:pt x="957" y="236"/>
                </a:lnTo>
                <a:lnTo>
                  <a:pt x="982" y="217"/>
                </a:lnTo>
                <a:lnTo>
                  <a:pt x="1007" y="199"/>
                </a:lnTo>
                <a:lnTo>
                  <a:pt x="1032" y="186"/>
                </a:lnTo>
                <a:lnTo>
                  <a:pt x="1055" y="176"/>
                </a:lnTo>
                <a:lnTo>
                  <a:pt x="1076" y="169"/>
                </a:lnTo>
                <a:lnTo>
                  <a:pt x="1099" y="165"/>
                </a:lnTo>
                <a:lnTo>
                  <a:pt x="1118" y="163"/>
                </a:lnTo>
                <a:lnTo>
                  <a:pt x="1139" y="165"/>
                </a:lnTo>
                <a:lnTo>
                  <a:pt x="1157" y="169"/>
                </a:lnTo>
                <a:lnTo>
                  <a:pt x="1176" y="176"/>
                </a:lnTo>
                <a:lnTo>
                  <a:pt x="1191" y="184"/>
                </a:lnTo>
                <a:lnTo>
                  <a:pt x="1208" y="198"/>
                </a:lnTo>
                <a:lnTo>
                  <a:pt x="1224" y="213"/>
                </a:lnTo>
                <a:lnTo>
                  <a:pt x="1237" y="230"/>
                </a:lnTo>
                <a:lnTo>
                  <a:pt x="1251" y="249"/>
                </a:lnTo>
                <a:lnTo>
                  <a:pt x="1262" y="269"/>
                </a:lnTo>
                <a:lnTo>
                  <a:pt x="1278" y="292"/>
                </a:lnTo>
                <a:lnTo>
                  <a:pt x="1226" y="320"/>
                </a:lnTo>
                <a:lnTo>
                  <a:pt x="1172" y="357"/>
                </a:lnTo>
                <a:lnTo>
                  <a:pt x="1116" y="399"/>
                </a:lnTo>
                <a:lnTo>
                  <a:pt x="1059" y="447"/>
                </a:lnTo>
                <a:lnTo>
                  <a:pt x="1001" y="503"/>
                </a:lnTo>
                <a:lnTo>
                  <a:pt x="942" y="564"/>
                </a:lnTo>
                <a:lnTo>
                  <a:pt x="880" y="633"/>
                </a:lnTo>
                <a:lnTo>
                  <a:pt x="817" y="708"/>
                </a:lnTo>
                <a:lnTo>
                  <a:pt x="762" y="777"/>
                </a:lnTo>
                <a:lnTo>
                  <a:pt x="802" y="825"/>
                </a:lnTo>
                <a:lnTo>
                  <a:pt x="832" y="861"/>
                </a:lnTo>
                <a:lnTo>
                  <a:pt x="861" y="894"/>
                </a:lnTo>
                <a:lnTo>
                  <a:pt x="892" y="925"/>
                </a:lnTo>
                <a:lnTo>
                  <a:pt x="921" y="953"/>
                </a:lnTo>
                <a:lnTo>
                  <a:pt x="950" y="980"/>
                </a:lnTo>
                <a:lnTo>
                  <a:pt x="978" y="1003"/>
                </a:lnTo>
                <a:lnTo>
                  <a:pt x="1007" y="1026"/>
                </a:lnTo>
                <a:lnTo>
                  <a:pt x="1034" y="1045"/>
                </a:lnTo>
                <a:lnTo>
                  <a:pt x="1063" y="1063"/>
                </a:lnTo>
                <a:lnTo>
                  <a:pt x="1090" y="1078"/>
                </a:lnTo>
                <a:lnTo>
                  <a:pt x="1116" y="1090"/>
                </a:lnTo>
                <a:lnTo>
                  <a:pt x="1143" y="1101"/>
                </a:lnTo>
                <a:lnTo>
                  <a:pt x="1170" y="1109"/>
                </a:lnTo>
                <a:lnTo>
                  <a:pt x="1197" y="1114"/>
                </a:lnTo>
                <a:lnTo>
                  <a:pt x="1222" y="1118"/>
                </a:lnTo>
                <a:lnTo>
                  <a:pt x="1247" y="1118"/>
                </a:lnTo>
                <a:lnTo>
                  <a:pt x="1291" y="1116"/>
                </a:lnTo>
                <a:lnTo>
                  <a:pt x="1333" y="1111"/>
                </a:lnTo>
                <a:lnTo>
                  <a:pt x="1360" y="1105"/>
                </a:lnTo>
                <a:lnTo>
                  <a:pt x="1343" y="1141"/>
                </a:lnTo>
                <a:lnTo>
                  <a:pt x="1329" y="1170"/>
                </a:lnTo>
                <a:lnTo>
                  <a:pt x="1316" y="1197"/>
                </a:lnTo>
                <a:lnTo>
                  <a:pt x="1304" y="1222"/>
                </a:lnTo>
                <a:lnTo>
                  <a:pt x="1291" y="1243"/>
                </a:lnTo>
                <a:lnTo>
                  <a:pt x="1279" y="1262"/>
                </a:lnTo>
                <a:lnTo>
                  <a:pt x="1270" y="1279"/>
                </a:lnTo>
                <a:lnTo>
                  <a:pt x="1258" y="1293"/>
                </a:lnTo>
                <a:lnTo>
                  <a:pt x="1249" y="1304"/>
                </a:lnTo>
                <a:lnTo>
                  <a:pt x="1224" y="1325"/>
                </a:lnTo>
                <a:lnTo>
                  <a:pt x="1195" y="1341"/>
                </a:lnTo>
                <a:lnTo>
                  <a:pt x="1164" y="1348"/>
                </a:lnTo>
                <a:lnTo>
                  <a:pt x="1128" y="1352"/>
                </a:lnTo>
                <a:lnTo>
                  <a:pt x="1107" y="1350"/>
                </a:lnTo>
                <a:lnTo>
                  <a:pt x="1084" y="1347"/>
                </a:lnTo>
                <a:lnTo>
                  <a:pt x="1061" y="1341"/>
                </a:lnTo>
                <a:lnTo>
                  <a:pt x="1038" y="1331"/>
                </a:lnTo>
                <a:lnTo>
                  <a:pt x="1013" y="1320"/>
                </a:lnTo>
                <a:lnTo>
                  <a:pt x="988" y="1306"/>
                </a:lnTo>
                <a:lnTo>
                  <a:pt x="961" y="1289"/>
                </a:lnTo>
                <a:lnTo>
                  <a:pt x="934" y="1270"/>
                </a:lnTo>
                <a:lnTo>
                  <a:pt x="907" y="1249"/>
                </a:lnTo>
                <a:lnTo>
                  <a:pt x="879" y="1224"/>
                </a:lnTo>
                <a:lnTo>
                  <a:pt x="850" y="1199"/>
                </a:lnTo>
                <a:lnTo>
                  <a:pt x="819" y="1168"/>
                </a:lnTo>
                <a:lnTo>
                  <a:pt x="788" y="1137"/>
                </a:lnTo>
                <a:lnTo>
                  <a:pt x="758" y="1103"/>
                </a:lnTo>
                <a:lnTo>
                  <a:pt x="725" y="1067"/>
                </a:lnTo>
                <a:lnTo>
                  <a:pt x="692" y="1026"/>
                </a:lnTo>
                <a:lnTo>
                  <a:pt x="629" y="951"/>
                </a:lnTo>
                <a:lnTo>
                  <a:pt x="597" y="997"/>
                </a:lnTo>
                <a:lnTo>
                  <a:pt x="568" y="1040"/>
                </a:lnTo>
                <a:lnTo>
                  <a:pt x="541" y="1078"/>
                </a:lnTo>
                <a:lnTo>
                  <a:pt x="512" y="1114"/>
                </a:lnTo>
                <a:lnTo>
                  <a:pt x="487" y="1147"/>
                </a:lnTo>
                <a:lnTo>
                  <a:pt x="460" y="1180"/>
                </a:lnTo>
                <a:lnTo>
                  <a:pt x="435" y="1207"/>
                </a:lnTo>
                <a:lnTo>
                  <a:pt x="412" y="1233"/>
                </a:lnTo>
                <a:lnTo>
                  <a:pt x="387" y="1256"/>
                </a:lnTo>
                <a:lnTo>
                  <a:pt x="366" y="1279"/>
                </a:lnTo>
                <a:lnTo>
                  <a:pt x="343" y="1297"/>
                </a:lnTo>
                <a:lnTo>
                  <a:pt x="322" y="1314"/>
                </a:lnTo>
                <a:lnTo>
                  <a:pt x="303" y="1327"/>
                </a:lnTo>
                <a:lnTo>
                  <a:pt x="282" y="1339"/>
                </a:lnTo>
                <a:lnTo>
                  <a:pt x="265" y="1348"/>
                </a:lnTo>
                <a:lnTo>
                  <a:pt x="246" y="1354"/>
                </a:lnTo>
                <a:lnTo>
                  <a:pt x="228" y="1358"/>
                </a:lnTo>
                <a:lnTo>
                  <a:pt x="211" y="1360"/>
                </a:lnTo>
                <a:lnTo>
                  <a:pt x="198" y="1358"/>
                </a:lnTo>
                <a:lnTo>
                  <a:pt x="173" y="1352"/>
                </a:lnTo>
                <a:lnTo>
                  <a:pt x="150" y="1343"/>
                </a:lnTo>
                <a:lnTo>
                  <a:pt x="125" y="1327"/>
                </a:lnTo>
                <a:lnTo>
                  <a:pt x="100" y="1306"/>
                </a:lnTo>
                <a:lnTo>
                  <a:pt x="75" y="1279"/>
                </a:lnTo>
                <a:lnTo>
                  <a:pt x="50" y="1249"/>
                </a:lnTo>
                <a:lnTo>
                  <a:pt x="25" y="1212"/>
                </a:lnTo>
                <a:lnTo>
                  <a:pt x="0" y="1170"/>
                </a:lnTo>
                <a:lnTo>
                  <a:pt x="17" y="1174"/>
                </a:lnTo>
                <a:lnTo>
                  <a:pt x="33" y="1178"/>
                </a:lnTo>
                <a:lnTo>
                  <a:pt x="46" y="1180"/>
                </a:lnTo>
                <a:lnTo>
                  <a:pt x="58" y="1180"/>
                </a:lnTo>
                <a:lnTo>
                  <a:pt x="79" y="1178"/>
                </a:lnTo>
                <a:lnTo>
                  <a:pt x="102" y="1174"/>
                </a:lnTo>
                <a:lnTo>
                  <a:pt x="123" y="1168"/>
                </a:lnTo>
                <a:lnTo>
                  <a:pt x="146" y="1161"/>
                </a:lnTo>
                <a:lnTo>
                  <a:pt x="171" y="1149"/>
                </a:lnTo>
                <a:lnTo>
                  <a:pt x="194" y="1136"/>
                </a:lnTo>
                <a:lnTo>
                  <a:pt x="219" y="1118"/>
                </a:lnTo>
                <a:lnTo>
                  <a:pt x="242" y="1101"/>
                </a:lnTo>
                <a:lnTo>
                  <a:pt x="267" y="1080"/>
                </a:lnTo>
                <a:lnTo>
                  <a:pt x="293" y="1055"/>
                </a:lnTo>
                <a:lnTo>
                  <a:pt x="318" y="1030"/>
                </a:lnTo>
                <a:lnTo>
                  <a:pt x="345" y="1001"/>
                </a:lnTo>
                <a:lnTo>
                  <a:pt x="370" y="971"/>
                </a:lnTo>
                <a:lnTo>
                  <a:pt x="397" y="938"/>
                </a:lnTo>
                <a:lnTo>
                  <a:pt x="424" y="902"/>
                </a:lnTo>
                <a:lnTo>
                  <a:pt x="453" y="863"/>
                </a:lnTo>
                <a:lnTo>
                  <a:pt x="504" y="790"/>
                </a:lnTo>
                <a:lnTo>
                  <a:pt x="466" y="740"/>
                </a:lnTo>
                <a:lnTo>
                  <a:pt x="434" y="698"/>
                </a:lnTo>
                <a:lnTo>
                  <a:pt x="405" y="658"/>
                </a:lnTo>
                <a:lnTo>
                  <a:pt x="376" y="618"/>
                </a:lnTo>
                <a:lnTo>
                  <a:pt x="349" y="581"/>
                </a:lnTo>
                <a:lnTo>
                  <a:pt x="326" y="545"/>
                </a:lnTo>
                <a:lnTo>
                  <a:pt x="303" y="510"/>
                </a:lnTo>
                <a:lnTo>
                  <a:pt x="284" y="478"/>
                </a:lnTo>
                <a:lnTo>
                  <a:pt x="267" y="447"/>
                </a:lnTo>
                <a:lnTo>
                  <a:pt x="249" y="416"/>
                </a:lnTo>
                <a:lnTo>
                  <a:pt x="236" y="389"/>
                </a:lnTo>
                <a:lnTo>
                  <a:pt x="224" y="363"/>
                </a:lnTo>
                <a:lnTo>
                  <a:pt x="215" y="338"/>
                </a:lnTo>
                <a:lnTo>
                  <a:pt x="209" y="315"/>
                </a:lnTo>
                <a:lnTo>
                  <a:pt x="203" y="293"/>
                </a:lnTo>
                <a:lnTo>
                  <a:pt x="199" y="272"/>
                </a:lnTo>
                <a:lnTo>
                  <a:pt x="199" y="255"/>
                </a:lnTo>
                <a:lnTo>
                  <a:pt x="201" y="228"/>
                </a:lnTo>
                <a:lnTo>
                  <a:pt x="207" y="201"/>
                </a:lnTo>
                <a:lnTo>
                  <a:pt x="219" y="173"/>
                </a:lnTo>
                <a:lnTo>
                  <a:pt x="236" y="140"/>
                </a:lnTo>
                <a:lnTo>
                  <a:pt x="255" y="107"/>
                </a:lnTo>
                <a:lnTo>
                  <a:pt x="280" y="73"/>
                </a:lnTo>
                <a:lnTo>
                  <a:pt x="311" y="38"/>
                </a:lnTo>
                <a:lnTo>
                  <a:pt x="3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1035" name="勾2 1231"/>
          <p:cNvSpPr/>
          <p:nvPr/>
        </p:nvSpPr>
        <p:spPr bwMode="auto">
          <a:xfrm>
            <a:off x="10515600" y="3621088"/>
            <a:ext cx="247650" cy="247650"/>
          </a:xfrm>
          <a:custGeom>
            <a:avLst/>
            <a:gdLst>
              <a:gd name="T0" fmla="*/ 83 w 1360"/>
              <a:gd name="T1" fmla="*/ 1274 h 1360"/>
              <a:gd name="T2" fmla="*/ 1179 w 1360"/>
              <a:gd name="T3" fmla="*/ 192 h 1360"/>
              <a:gd name="T4" fmla="*/ 991 w 1360"/>
              <a:gd name="T5" fmla="*/ 387 h 1360"/>
              <a:gd name="T6" fmla="*/ 822 w 1360"/>
              <a:gd name="T7" fmla="*/ 604 h 1360"/>
              <a:gd name="T8" fmla="*/ 747 w 1360"/>
              <a:gd name="T9" fmla="*/ 715 h 1360"/>
              <a:gd name="T10" fmla="*/ 684 w 1360"/>
              <a:gd name="T11" fmla="*/ 825 h 1360"/>
              <a:gd name="T12" fmla="*/ 632 w 1360"/>
              <a:gd name="T13" fmla="*/ 932 h 1360"/>
              <a:gd name="T14" fmla="*/ 590 w 1360"/>
              <a:gd name="T15" fmla="*/ 1038 h 1360"/>
              <a:gd name="T16" fmla="*/ 507 w 1360"/>
              <a:gd name="T17" fmla="*/ 1095 h 1360"/>
              <a:gd name="T18" fmla="*/ 463 w 1360"/>
              <a:gd name="T19" fmla="*/ 1109 h 1360"/>
              <a:gd name="T20" fmla="*/ 446 w 1360"/>
              <a:gd name="T21" fmla="*/ 1059 h 1360"/>
              <a:gd name="T22" fmla="*/ 415 w 1360"/>
              <a:gd name="T23" fmla="*/ 978 h 1360"/>
              <a:gd name="T24" fmla="*/ 384 w 1360"/>
              <a:gd name="T25" fmla="*/ 903 h 1360"/>
              <a:gd name="T26" fmla="*/ 355 w 1360"/>
              <a:gd name="T27" fmla="*/ 842 h 1360"/>
              <a:gd name="T28" fmla="*/ 330 w 1360"/>
              <a:gd name="T29" fmla="*/ 790 h 1360"/>
              <a:gd name="T30" fmla="*/ 307 w 1360"/>
              <a:gd name="T31" fmla="*/ 754 h 1360"/>
              <a:gd name="T32" fmla="*/ 261 w 1360"/>
              <a:gd name="T33" fmla="*/ 704 h 1360"/>
              <a:gd name="T34" fmla="*/ 211 w 1360"/>
              <a:gd name="T35" fmla="*/ 685 h 1360"/>
              <a:gd name="T36" fmla="*/ 246 w 1360"/>
              <a:gd name="T37" fmla="*/ 656 h 1360"/>
              <a:gd name="T38" fmla="*/ 277 w 1360"/>
              <a:gd name="T39" fmla="*/ 637 h 1360"/>
              <a:gd name="T40" fmla="*/ 305 w 1360"/>
              <a:gd name="T41" fmla="*/ 623 h 1360"/>
              <a:gd name="T42" fmla="*/ 332 w 1360"/>
              <a:gd name="T43" fmla="*/ 620 h 1360"/>
              <a:gd name="T44" fmla="*/ 369 w 1360"/>
              <a:gd name="T45" fmla="*/ 633 h 1360"/>
              <a:gd name="T46" fmla="*/ 407 w 1360"/>
              <a:gd name="T47" fmla="*/ 669 h 1360"/>
              <a:gd name="T48" fmla="*/ 446 w 1360"/>
              <a:gd name="T49" fmla="*/ 729 h 1360"/>
              <a:gd name="T50" fmla="*/ 488 w 1360"/>
              <a:gd name="T51" fmla="*/ 813 h 1360"/>
              <a:gd name="T52" fmla="*/ 576 w 1360"/>
              <a:gd name="T53" fmla="*/ 783 h 1360"/>
              <a:gd name="T54" fmla="*/ 707 w 1360"/>
              <a:gd name="T55" fmla="*/ 591 h 1360"/>
              <a:gd name="T56" fmla="*/ 855 w 1360"/>
              <a:gd name="T57" fmla="*/ 410 h 1360"/>
              <a:gd name="T58" fmla="*/ 1020 w 1360"/>
              <a:gd name="T59" fmla="*/ 242 h 1360"/>
              <a:gd name="T60" fmla="*/ 83 w 1360"/>
              <a:gd name="T61" fmla="*/ 161 h 1360"/>
              <a:gd name="T62" fmla="*/ 1337 w 1360"/>
              <a:gd name="T63" fmla="*/ 0 h 1360"/>
              <a:gd name="T64" fmla="*/ 1316 w 1360"/>
              <a:gd name="T65" fmla="*/ 79 h 1360"/>
              <a:gd name="T66" fmla="*/ 1264 w 1360"/>
              <a:gd name="T67" fmla="*/ 1360 h 1360"/>
              <a:gd name="T68" fmla="*/ 0 w 1360"/>
              <a:gd name="T69" fmla="*/ 77 h 1360"/>
              <a:gd name="T70" fmla="*/ 1281 w 1360"/>
              <a:gd name="T71" fmla="*/ 35 h 1360"/>
              <a:gd name="T72" fmla="*/ 1337 w 1360"/>
              <a:gd name="T73" fmla="*/ 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60" h="1360">
                <a:moveTo>
                  <a:pt x="83" y="161"/>
                </a:moveTo>
                <a:lnTo>
                  <a:pt x="83" y="1274"/>
                </a:lnTo>
                <a:lnTo>
                  <a:pt x="1179" y="1274"/>
                </a:lnTo>
                <a:lnTo>
                  <a:pt x="1179" y="192"/>
                </a:lnTo>
                <a:lnTo>
                  <a:pt x="1081" y="286"/>
                </a:lnTo>
                <a:lnTo>
                  <a:pt x="991" y="387"/>
                </a:lnTo>
                <a:lnTo>
                  <a:pt x="903" y="493"/>
                </a:lnTo>
                <a:lnTo>
                  <a:pt x="822" y="604"/>
                </a:lnTo>
                <a:lnTo>
                  <a:pt x="784" y="660"/>
                </a:lnTo>
                <a:lnTo>
                  <a:pt x="747" y="715"/>
                </a:lnTo>
                <a:lnTo>
                  <a:pt x="715" y="771"/>
                </a:lnTo>
                <a:lnTo>
                  <a:pt x="684" y="825"/>
                </a:lnTo>
                <a:lnTo>
                  <a:pt x="657" y="880"/>
                </a:lnTo>
                <a:lnTo>
                  <a:pt x="632" y="932"/>
                </a:lnTo>
                <a:lnTo>
                  <a:pt x="609" y="986"/>
                </a:lnTo>
                <a:lnTo>
                  <a:pt x="590" y="1038"/>
                </a:lnTo>
                <a:lnTo>
                  <a:pt x="551" y="1063"/>
                </a:lnTo>
                <a:lnTo>
                  <a:pt x="507" y="1095"/>
                </a:lnTo>
                <a:lnTo>
                  <a:pt x="469" y="1128"/>
                </a:lnTo>
                <a:lnTo>
                  <a:pt x="463" y="1109"/>
                </a:lnTo>
                <a:lnTo>
                  <a:pt x="455" y="1086"/>
                </a:lnTo>
                <a:lnTo>
                  <a:pt x="446" y="1059"/>
                </a:lnTo>
                <a:lnTo>
                  <a:pt x="434" y="1026"/>
                </a:lnTo>
                <a:lnTo>
                  <a:pt x="415" y="978"/>
                </a:lnTo>
                <a:lnTo>
                  <a:pt x="400" y="938"/>
                </a:lnTo>
                <a:lnTo>
                  <a:pt x="384" y="903"/>
                </a:lnTo>
                <a:lnTo>
                  <a:pt x="371" y="871"/>
                </a:lnTo>
                <a:lnTo>
                  <a:pt x="355" y="842"/>
                </a:lnTo>
                <a:lnTo>
                  <a:pt x="344" y="815"/>
                </a:lnTo>
                <a:lnTo>
                  <a:pt x="330" y="790"/>
                </a:lnTo>
                <a:lnTo>
                  <a:pt x="319" y="771"/>
                </a:lnTo>
                <a:lnTo>
                  <a:pt x="307" y="754"/>
                </a:lnTo>
                <a:lnTo>
                  <a:pt x="284" y="725"/>
                </a:lnTo>
                <a:lnTo>
                  <a:pt x="261" y="704"/>
                </a:lnTo>
                <a:lnTo>
                  <a:pt x="236" y="691"/>
                </a:lnTo>
                <a:lnTo>
                  <a:pt x="211" y="685"/>
                </a:lnTo>
                <a:lnTo>
                  <a:pt x="229" y="669"/>
                </a:lnTo>
                <a:lnTo>
                  <a:pt x="246" y="656"/>
                </a:lnTo>
                <a:lnTo>
                  <a:pt x="261" y="645"/>
                </a:lnTo>
                <a:lnTo>
                  <a:pt x="277" y="637"/>
                </a:lnTo>
                <a:lnTo>
                  <a:pt x="292" y="629"/>
                </a:lnTo>
                <a:lnTo>
                  <a:pt x="305" y="623"/>
                </a:lnTo>
                <a:lnTo>
                  <a:pt x="321" y="621"/>
                </a:lnTo>
                <a:lnTo>
                  <a:pt x="332" y="620"/>
                </a:lnTo>
                <a:lnTo>
                  <a:pt x="352" y="623"/>
                </a:lnTo>
                <a:lnTo>
                  <a:pt x="369" y="633"/>
                </a:lnTo>
                <a:lnTo>
                  <a:pt x="388" y="648"/>
                </a:lnTo>
                <a:lnTo>
                  <a:pt x="407" y="669"/>
                </a:lnTo>
                <a:lnTo>
                  <a:pt x="426" y="696"/>
                </a:lnTo>
                <a:lnTo>
                  <a:pt x="446" y="729"/>
                </a:lnTo>
                <a:lnTo>
                  <a:pt x="467" y="769"/>
                </a:lnTo>
                <a:lnTo>
                  <a:pt x="488" y="813"/>
                </a:lnTo>
                <a:lnTo>
                  <a:pt x="519" y="882"/>
                </a:lnTo>
                <a:lnTo>
                  <a:pt x="576" y="783"/>
                </a:lnTo>
                <a:lnTo>
                  <a:pt x="640" y="685"/>
                </a:lnTo>
                <a:lnTo>
                  <a:pt x="707" y="591"/>
                </a:lnTo>
                <a:lnTo>
                  <a:pt x="778" y="501"/>
                </a:lnTo>
                <a:lnTo>
                  <a:pt x="855" y="410"/>
                </a:lnTo>
                <a:lnTo>
                  <a:pt x="935" y="324"/>
                </a:lnTo>
                <a:lnTo>
                  <a:pt x="1020" y="242"/>
                </a:lnTo>
                <a:lnTo>
                  <a:pt x="1110" y="161"/>
                </a:lnTo>
                <a:lnTo>
                  <a:pt x="83" y="161"/>
                </a:lnTo>
                <a:close/>
                <a:moveTo>
                  <a:pt x="1337" y="0"/>
                </a:moveTo>
                <a:lnTo>
                  <a:pt x="1360" y="46"/>
                </a:lnTo>
                <a:lnTo>
                  <a:pt x="1316" y="79"/>
                </a:lnTo>
                <a:lnTo>
                  <a:pt x="1264" y="119"/>
                </a:lnTo>
                <a:lnTo>
                  <a:pt x="1264" y="1360"/>
                </a:lnTo>
                <a:lnTo>
                  <a:pt x="0" y="1360"/>
                </a:lnTo>
                <a:lnTo>
                  <a:pt x="0" y="77"/>
                </a:lnTo>
                <a:lnTo>
                  <a:pt x="1222" y="77"/>
                </a:lnTo>
                <a:lnTo>
                  <a:pt x="1281" y="35"/>
                </a:lnTo>
                <a:lnTo>
                  <a:pt x="13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1036" name="叉2 1232"/>
          <p:cNvSpPr/>
          <p:nvPr/>
        </p:nvSpPr>
        <p:spPr bwMode="auto">
          <a:xfrm>
            <a:off x="8936038" y="3621088"/>
            <a:ext cx="247650" cy="247650"/>
          </a:xfrm>
          <a:custGeom>
            <a:avLst/>
            <a:gdLst>
              <a:gd name="T0" fmla="*/ 461 w 1360"/>
              <a:gd name="T1" fmla="*/ 257 h 1360"/>
              <a:gd name="T2" fmla="*/ 494 w 1360"/>
              <a:gd name="T3" fmla="*/ 349 h 1360"/>
              <a:gd name="T4" fmla="*/ 536 w 1360"/>
              <a:gd name="T5" fmla="*/ 439 h 1360"/>
              <a:gd name="T6" fmla="*/ 592 w 1360"/>
              <a:gd name="T7" fmla="*/ 526 h 1360"/>
              <a:gd name="T8" fmla="*/ 645 w 1360"/>
              <a:gd name="T9" fmla="*/ 593 h 1360"/>
              <a:gd name="T10" fmla="*/ 730 w 1360"/>
              <a:gd name="T11" fmla="*/ 491 h 1360"/>
              <a:gd name="T12" fmla="*/ 814 w 1360"/>
              <a:gd name="T13" fmla="*/ 403 h 1360"/>
              <a:gd name="T14" fmla="*/ 891 w 1360"/>
              <a:gd name="T15" fmla="*/ 345 h 1360"/>
              <a:gd name="T16" fmla="*/ 957 w 1360"/>
              <a:gd name="T17" fmla="*/ 315 h 1360"/>
              <a:gd name="T18" fmla="*/ 1012 w 1360"/>
              <a:gd name="T19" fmla="*/ 315 h 1360"/>
              <a:gd name="T20" fmla="*/ 1058 w 1360"/>
              <a:gd name="T21" fmla="*/ 341 h 1360"/>
              <a:gd name="T22" fmla="*/ 1083 w 1360"/>
              <a:gd name="T23" fmla="*/ 378 h 1360"/>
              <a:gd name="T24" fmla="*/ 1058 w 1360"/>
              <a:gd name="T25" fmla="*/ 410 h 1360"/>
              <a:gd name="T26" fmla="*/ 984 w 1360"/>
              <a:gd name="T27" fmla="*/ 458 h 1360"/>
              <a:gd name="T28" fmla="*/ 903 w 1360"/>
              <a:gd name="T29" fmla="*/ 524 h 1360"/>
              <a:gd name="T30" fmla="*/ 820 w 1360"/>
              <a:gd name="T31" fmla="*/ 604 h 1360"/>
              <a:gd name="T32" fmla="*/ 738 w 1360"/>
              <a:gd name="T33" fmla="*/ 694 h 1360"/>
              <a:gd name="T34" fmla="*/ 807 w 1360"/>
              <a:gd name="T35" fmla="*/ 767 h 1360"/>
              <a:gd name="T36" fmla="*/ 887 w 1360"/>
              <a:gd name="T37" fmla="*/ 836 h 1360"/>
              <a:gd name="T38" fmla="*/ 964 w 1360"/>
              <a:gd name="T39" fmla="*/ 882 h 1360"/>
              <a:gd name="T40" fmla="*/ 1039 w 1360"/>
              <a:gd name="T41" fmla="*/ 905 h 1360"/>
              <a:gd name="T42" fmla="*/ 1114 w 1360"/>
              <a:gd name="T43" fmla="*/ 905 h 1360"/>
              <a:gd name="T44" fmla="*/ 1141 w 1360"/>
              <a:gd name="T45" fmla="*/ 923 h 1360"/>
              <a:gd name="T46" fmla="*/ 1120 w 1360"/>
              <a:gd name="T47" fmla="*/ 961 h 1360"/>
              <a:gd name="T48" fmla="*/ 1101 w 1360"/>
              <a:gd name="T49" fmla="*/ 992 h 1360"/>
              <a:gd name="T50" fmla="*/ 1083 w 1360"/>
              <a:gd name="T51" fmla="*/ 1015 h 1360"/>
              <a:gd name="T52" fmla="*/ 1058 w 1360"/>
              <a:gd name="T53" fmla="*/ 1036 h 1360"/>
              <a:gd name="T54" fmla="*/ 1016 w 1360"/>
              <a:gd name="T55" fmla="*/ 1051 h 1360"/>
              <a:gd name="T56" fmla="*/ 960 w 1360"/>
              <a:gd name="T57" fmla="*/ 1049 h 1360"/>
              <a:gd name="T58" fmla="*/ 895 w 1360"/>
              <a:gd name="T59" fmla="*/ 1024 h 1360"/>
              <a:gd name="T60" fmla="*/ 818 w 1360"/>
              <a:gd name="T61" fmla="*/ 974 h 1360"/>
              <a:gd name="T62" fmla="*/ 734 w 1360"/>
              <a:gd name="T63" fmla="*/ 898 h 1360"/>
              <a:gd name="T64" fmla="*/ 645 w 1360"/>
              <a:gd name="T65" fmla="*/ 804 h 1360"/>
              <a:gd name="T66" fmla="*/ 582 w 1360"/>
              <a:gd name="T67" fmla="*/ 886 h 1360"/>
              <a:gd name="T68" fmla="*/ 505 w 1360"/>
              <a:gd name="T69" fmla="*/ 971 h 1360"/>
              <a:gd name="T70" fmla="*/ 438 w 1360"/>
              <a:gd name="T71" fmla="*/ 1026 h 1360"/>
              <a:gd name="T72" fmla="*/ 380 w 1360"/>
              <a:gd name="T73" fmla="*/ 1055 h 1360"/>
              <a:gd name="T74" fmla="*/ 338 w 1360"/>
              <a:gd name="T75" fmla="*/ 1057 h 1360"/>
              <a:gd name="T76" fmla="*/ 302 w 1360"/>
              <a:gd name="T77" fmla="*/ 1042 h 1360"/>
              <a:gd name="T78" fmla="*/ 265 w 1360"/>
              <a:gd name="T79" fmla="*/ 1013 h 1360"/>
              <a:gd name="T80" fmla="*/ 229 w 1360"/>
              <a:gd name="T81" fmla="*/ 969 h 1360"/>
              <a:gd name="T82" fmla="*/ 232 w 1360"/>
              <a:gd name="T83" fmla="*/ 944 h 1360"/>
              <a:gd name="T84" fmla="*/ 279 w 1360"/>
              <a:gd name="T85" fmla="*/ 942 h 1360"/>
              <a:gd name="T86" fmla="*/ 344 w 1360"/>
              <a:gd name="T87" fmla="*/ 919 h 1360"/>
              <a:gd name="T88" fmla="*/ 413 w 1360"/>
              <a:gd name="T89" fmla="*/ 869 h 1360"/>
              <a:gd name="T90" fmla="*/ 486 w 1360"/>
              <a:gd name="T91" fmla="*/ 794 h 1360"/>
              <a:gd name="T92" fmla="*/ 559 w 1360"/>
              <a:gd name="T93" fmla="*/ 704 h 1360"/>
              <a:gd name="T94" fmla="*/ 490 w 1360"/>
              <a:gd name="T95" fmla="*/ 620 h 1360"/>
              <a:gd name="T96" fmla="*/ 419 w 1360"/>
              <a:gd name="T97" fmla="*/ 528 h 1360"/>
              <a:gd name="T98" fmla="*/ 373 w 1360"/>
              <a:gd name="T99" fmla="*/ 453 h 1360"/>
              <a:gd name="T100" fmla="*/ 350 w 1360"/>
              <a:gd name="T101" fmla="*/ 393 h 1360"/>
              <a:gd name="T102" fmla="*/ 350 w 1360"/>
              <a:gd name="T103" fmla="*/ 353 h 1360"/>
              <a:gd name="T104" fmla="*/ 361 w 1360"/>
              <a:gd name="T105" fmla="*/ 318 h 1360"/>
              <a:gd name="T106" fmla="*/ 386 w 1360"/>
              <a:gd name="T107" fmla="*/ 278 h 1360"/>
              <a:gd name="T108" fmla="*/ 425 w 1360"/>
              <a:gd name="T109" fmla="*/ 234 h 1360"/>
              <a:gd name="T110" fmla="*/ 449 w 1360"/>
              <a:gd name="T111" fmla="*/ 211 h 1360"/>
              <a:gd name="T112" fmla="*/ 92 w 1360"/>
              <a:gd name="T113" fmla="*/ 1268 h 1360"/>
              <a:gd name="T114" fmla="*/ 1270 w 1360"/>
              <a:gd name="T115" fmla="*/ 90 h 1360"/>
              <a:gd name="T116" fmla="*/ 92 w 1360"/>
              <a:gd name="T117" fmla="*/ 90 h 1360"/>
              <a:gd name="T118" fmla="*/ 1360 w 1360"/>
              <a:gd name="T119" fmla="*/ 0 h 1360"/>
              <a:gd name="T120" fmla="*/ 0 w 1360"/>
              <a:gd name="T121" fmla="*/ 1360 h 1360"/>
              <a:gd name="T122" fmla="*/ 0 w 1360"/>
              <a:gd name="T123" fmla="*/ 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0" h="1360">
                <a:moveTo>
                  <a:pt x="449" y="211"/>
                </a:moveTo>
                <a:lnTo>
                  <a:pt x="461" y="257"/>
                </a:lnTo>
                <a:lnTo>
                  <a:pt x="474" y="303"/>
                </a:lnTo>
                <a:lnTo>
                  <a:pt x="494" y="349"/>
                </a:lnTo>
                <a:lnTo>
                  <a:pt x="513" y="395"/>
                </a:lnTo>
                <a:lnTo>
                  <a:pt x="536" y="439"/>
                </a:lnTo>
                <a:lnTo>
                  <a:pt x="563" y="481"/>
                </a:lnTo>
                <a:lnTo>
                  <a:pt x="592" y="526"/>
                </a:lnTo>
                <a:lnTo>
                  <a:pt x="624" y="568"/>
                </a:lnTo>
                <a:lnTo>
                  <a:pt x="645" y="593"/>
                </a:lnTo>
                <a:lnTo>
                  <a:pt x="684" y="547"/>
                </a:lnTo>
                <a:lnTo>
                  <a:pt x="730" y="491"/>
                </a:lnTo>
                <a:lnTo>
                  <a:pt x="774" y="443"/>
                </a:lnTo>
                <a:lnTo>
                  <a:pt x="814" y="403"/>
                </a:lnTo>
                <a:lnTo>
                  <a:pt x="855" y="370"/>
                </a:lnTo>
                <a:lnTo>
                  <a:pt x="891" y="345"/>
                </a:lnTo>
                <a:lnTo>
                  <a:pt x="924" y="326"/>
                </a:lnTo>
                <a:lnTo>
                  <a:pt x="957" y="315"/>
                </a:lnTo>
                <a:lnTo>
                  <a:pt x="985" y="311"/>
                </a:lnTo>
                <a:lnTo>
                  <a:pt x="1012" y="315"/>
                </a:lnTo>
                <a:lnTo>
                  <a:pt x="1035" y="326"/>
                </a:lnTo>
                <a:lnTo>
                  <a:pt x="1058" y="341"/>
                </a:lnTo>
                <a:lnTo>
                  <a:pt x="1076" y="366"/>
                </a:lnTo>
                <a:lnTo>
                  <a:pt x="1083" y="378"/>
                </a:lnTo>
                <a:lnTo>
                  <a:pt x="1095" y="391"/>
                </a:lnTo>
                <a:lnTo>
                  <a:pt x="1058" y="410"/>
                </a:lnTo>
                <a:lnTo>
                  <a:pt x="1022" y="432"/>
                </a:lnTo>
                <a:lnTo>
                  <a:pt x="984" y="458"/>
                </a:lnTo>
                <a:lnTo>
                  <a:pt x="943" y="489"/>
                </a:lnTo>
                <a:lnTo>
                  <a:pt x="903" y="524"/>
                </a:lnTo>
                <a:lnTo>
                  <a:pt x="862" y="562"/>
                </a:lnTo>
                <a:lnTo>
                  <a:pt x="820" y="604"/>
                </a:lnTo>
                <a:lnTo>
                  <a:pt x="776" y="652"/>
                </a:lnTo>
                <a:lnTo>
                  <a:pt x="738" y="694"/>
                </a:lnTo>
                <a:lnTo>
                  <a:pt x="765" y="725"/>
                </a:lnTo>
                <a:lnTo>
                  <a:pt x="807" y="767"/>
                </a:lnTo>
                <a:lnTo>
                  <a:pt x="847" y="806"/>
                </a:lnTo>
                <a:lnTo>
                  <a:pt x="887" y="836"/>
                </a:lnTo>
                <a:lnTo>
                  <a:pt x="926" y="861"/>
                </a:lnTo>
                <a:lnTo>
                  <a:pt x="964" y="882"/>
                </a:lnTo>
                <a:lnTo>
                  <a:pt x="1003" y="896"/>
                </a:lnTo>
                <a:lnTo>
                  <a:pt x="1039" y="905"/>
                </a:lnTo>
                <a:lnTo>
                  <a:pt x="1076" y="907"/>
                </a:lnTo>
                <a:lnTo>
                  <a:pt x="1114" y="905"/>
                </a:lnTo>
                <a:lnTo>
                  <a:pt x="1153" y="900"/>
                </a:lnTo>
                <a:lnTo>
                  <a:pt x="1141" y="923"/>
                </a:lnTo>
                <a:lnTo>
                  <a:pt x="1129" y="942"/>
                </a:lnTo>
                <a:lnTo>
                  <a:pt x="1120" y="961"/>
                </a:lnTo>
                <a:lnTo>
                  <a:pt x="1110" y="978"/>
                </a:lnTo>
                <a:lnTo>
                  <a:pt x="1101" y="992"/>
                </a:lnTo>
                <a:lnTo>
                  <a:pt x="1091" y="1005"/>
                </a:lnTo>
                <a:lnTo>
                  <a:pt x="1083" y="1015"/>
                </a:lnTo>
                <a:lnTo>
                  <a:pt x="1076" y="1024"/>
                </a:lnTo>
                <a:lnTo>
                  <a:pt x="1058" y="1036"/>
                </a:lnTo>
                <a:lnTo>
                  <a:pt x="1037" y="1045"/>
                </a:lnTo>
                <a:lnTo>
                  <a:pt x="1016" y="1051"/>
                </a:lnTo>
                <a:lnTo>
                  <a:pt x="991" y="1053"/>
                </a:lnTo>
                <a:lnTo>
                  <a:pt x="960" y="1049"/>
                </a:lnTo>
                <a:lnTo>
                  <a:pt x="930" y="1040"/>
                </a:lnTo>
                <a:lnTo>
                  <a:pt x="895" y="1024"/>
                </a:lnTo>
                <a:lnTo>
                  <a:pt x="857" y="1003"/>
                </a:lnTo>
                <a:lnTo>
                  <a:pt x="818" y="974"/>
                </a:lnTo>
                <a:lnTo>
                  <a:pt x="778" y="940"/>
                </a:lnTo>
                <a:lnTo>
                  <a:pt x="734" y="898"/>
                </a:lnTo>
                <a:lnTo>
                  <a:pt x="690" y="850"/>
                </a:lnTo>
                <a:lnTo>
                  <a:pt x="645" y="804"/>
                </a:lnTo>
                <a:lnTo>
                  <a:pt x="624" y="832"/>
                </a:lnTo>
                <a:lnTo>
                  <a:pt x="582" y="886"/>
                </a:lnTo>
                <a:lnTo>
                  <a:pt x="542" y="932"/>
                </a:lnTo>
                <a:lnTo>
                  <a:pt x="505" y="971"/>
                </a:lnTo>
                <a:lnTo>
                  <a:pt x="471" y="1001"/>
                </a:lnTo>
                <a:lnTo>
                  <a:pt x="438" y="1026"/>
                </a:lnTo>
                <a:lnTo>
                  <a:pt x="407" y="1043"/>
                </a:lnTo>
                <a:lnTo>
                  <a:pt x="380" y="1055"/>
                </a:lnTo>
                <a:lnTo>
                  <a:pt x="355" y="1059"/>
                </a:lnTo>
                <a:lnTo>
                  <a:pt x="338" y="1057"/>
                </a:lnTo>
                <a:lnTo>
                  <a:pt x="319" y="1051"/>
                </a:lnTo>
                <a:lnTo>
                  <a:pt x="302" y="1042"/>
                </a:lnTo>
                <a:lnTo>
                  <a:pt x="284" y="1028"/>
                </a:lnTo>
                <a:lnTo>
                  <a:pt x="265" y="1013"/>
                </a:lnTo>
                <a:lnTo>
                  <a:pt x="248" y="992"/>
                </a:lnTo>
                <a:lnTo>
                  <a:pt x="229" y="969"/>
                </a:lnTo>
                <a:lnTo>
                  <a:pt x="209" y="940"/>
                </a:lnTo>
                <a:lnTo>
                  <a:pt x="232" y="944"/>
                </a:lnTo>
                <a:lnTo>
                  <a:pt x="248" y="946"/>
                </a:lnTo>
                <a:lnTo>
                  <a:pt x="279" y="942"/>
                </a:lnTo>
                <a:lnTo>
                  <a:pt x="311" y="934"/>
                </a:lnTo>
                <a:lnTo>
                  <a:pt x="344" y="919"/>
                </a:lnTo>
                <a:lnTo>
                  <a:pt x="376" y="896"/>
                </a:lnTo>
                <a:lnTo>
                  <a:pt x="413" y="869"/>
                </a:lnTo>
                <a:lnTo>
                  <a:pt x="448" y="834"/>
                </a:lnTo>
                <a:lnTo>
                  <a:pt x="486" y="794"/>
                </a:lnTo>
                <a:lnTo>
                  <a:pt x="522" y="748"/>
                </a:lnTo>
                <a:lnTo>
                  <a:pt x="559" y="704"/>
                </a:lnTo>
                <a:lnTo>
                  <a:pt x="532" y="671"/>
                </a:lnTo>
                <a:lnTo>
                  <a:pt x="490" y="620"/>
                </a:lnTo>
                <a:lnTo>
                  <a:pt x="451" y="572"/>
                </a:lnTo>
                <a:lnTo>
                  <a:pt x="419" y="528"/>
                </a:lnTo>
                <a:lnTo>
                  <a:pt x="394" y="489"/>
                </a:lnTo>
                <a:lnTo>
                  <a:pt x="373" y="453"/>
                </a:lnTo>
                <a:lnTo>
                  <a:pt x="359" y="420"/>
                </a:lnTo>
                <a:lnTo>
                  <a:pt x="350" y="393"/>
                </a:lnTo>
                <a:lnTo>
                  <a:pt x="348" y="368"/>
                </a:lnTo>
                <a:lnTo>
                  <a:pt x="350" y="353"/>
                </a:lnTo>
                <a:lnTo>
                  <a:pt x="353" y="336"/>
                </a:lnTo>
                <a:lnTo>
                  <a:pt x="361" y="318"/>
                </a:lnTo>
                <a:lnTo>
                  <a:pt x="373" y="297"/>
                </a:lnTo>
                <a:lnTo>
                  <a:pt x="386" y="278"/>
                </a:lnTo>
                <a:lnTo>
                  <a:pt x="405" y="257"/>
                </a:lnTo>
                <a:lnTo>
                  <a:pt x="425" y="234"/>
                </a:lnTo>
                <a:lnTo>
                  <a:pt x="449" y="211"/>
                </a:lnTo>
                <a:close/>
                <a:moveTo>
                  <a:pt x="92" y="90"/>
                </a:moveTo>
                <a:lnTo>
                  <a:pt x="92" y="1268"/>
                </a:lnTo>
                <a:lnTo>
                  <a:pt x="1270" y="1268"/>
                </a:lnTo>
                <a:lnTo>
                  <a:pt x="1270" y="90"/>
                </a:lnTo>
                <a:lnTo>
                  <a:pt x="92" y="90"/>
                </a:lnTo>
                <a:close/>
                <a:moveTo>
                  <a:pt x="0" y="0"/>
                </a:moveTo>
                <a:lnTo>
                  <a:pt x="1360" y="0"/>
                </a:lnTo>
                <a:lnTo>
                  <a:pt x="1360" y="1360"/>
                </a:lnTo>
                <a:lnTo>
                  <a:pt x="0" y="136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1037" name="微软 812"/>
          <p:cNvSpPr/>
          <p:nvPr/>
        </p:nvSpPr>
        <p:spPr bwMode="auto">
          <a:xfrm>
            <a:off x="2754313" y="4381500"/>
            <a:ext cx="373062" cy="377825"/>
          </a:xfrm>
          <a:custGeom>
            <a:avLst/>
            <a:gdLst>
              <a:gd name="T0" fmla="*/ 876522 w 1879600"/>
              <a:gd name="T1" fmla="*/ 1026915 h 1901723"/>
              <a:gd name="T2" fmla="*/ 1879600 w 1879600"/>
              <a:gd name="T3" fmla="*/ 1035310 h 1901723"/>
              <a:gd name="T4" fmla="*/ 1879600 w 1879600"/>
              <a:gd name="T5" fmla="*/ 1901723 h 1901723"/>
              <a:gd name="T6" fmla="*/ 876522 w 1879600"/>
              <a:gd name="T7" fmla="*/ 1775813 h 1901723"/>
              <a:gd name="T8" fmla="*/ 876522 w 1879600"/>
              <a:gd name="T9" fmla="*/ 1026915 h 1901723"/>
              <a:gd name="T10" fmla="*/ 0 w 1879600"/>
              <a:gd name="T11" fmla="*/ 1014080 h 1901723"/>
              <a:gd name="T12" fmla="*/ 717549 w 1879600"/>
              <a:gd name="T13" fmla="*/ 1026818 h 1901723"/>
              <a:gd name="T14" fmla="*/ 717549 w 1879600"/>
              <a:gd name="T15" fmla="*/ 1753167 h 1901723"/>
              <a:gd name="T16" fmla="*/ 0 w 1879600"/>
              <a:gd name="T17" fmla="*/ 1642117 h 1901723"/>
              <a:gd name="T18" fmla="*/ 0 w 1879600"/>
              <a:gd name="T19" fmla="*/ 1014080 h 1901723"/>
              <a:gd name="T20" fmla="*/ 717549 w 1879600"/>
              <a:gd name="T21" fmla="*/ 159389 h 1901723"/>
              <a:gd name="T22" fmla="*/ 717549 w 1879600"/>
              <a:gd name="T23" fmla="*/ 883871 h 1901723"/>
              <a:gd name="T24" fmla="*/ 0 w 1879600"/>
              <a:gd name="T25" fmla="*/ 908194 h 1901723"/>
              <a:gd name="T26" fmla="*/ 0 w 1879600"/>
              <a:gd name="T27" fmla="*/ 256684 h 1901723"/>
              <a:gd name="T28" fmla="*/ 717549 w 1879600"/>
              <a:gd name="T29" fmla="*/ 159389 h 1901723"/>
              <a:gd name="T30" fmla="*/ 1879600 w 1879600"/>
              <a:gd name="T31" fmla="*/ 0 h 1901723"/>
              <a:gd name="T32" fmla="*/ 1879600 w 1879600"/>
              <a:gd name="T33" fmla="*/ 872112 h 1901723"/>
              <a:gd name="T34" fmla="*/ 879497 w 1879600"/>
              <a:gd name="T35" fmla="*/ 880660 h 1901723"/>
              <a:gd name="T36" fmla="*/ 876522 w 1879600"/>
              <a:gd name="T37" fmla="*/ 626314 h 1901723"/>
              <a:gd name="T38" fmla="*/ 876522 w 1879600"/>
              <a:gd name="T39" fmla="*/ 144511 h 1901723"/>
              <a:gd name="T40" fmla="*/ 1879600 w 1879600"/>
              <a:gd name="T41" fmla="*/ 0 h 1901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79600" h="1901723">
                <a:moveTo>
                  <a:pt x="876522" y="1026915"/>
                </a:moveTo>
                <a:lnTo>
                  <a:pt x="1879600" y="1035310"/>
                </a:lnTo>
                <a:lnTo>
                  <a:pt x="1879600" y="1901723"/>
                </a:lnTo>
                <a:lnTo>
                  <a:pt x="876522" y="1775813"/>
                </a:lnTo>
                <a:lnTo>
                  <a:pt x="876522" y="1026915"/>
                </a:lnTo>
                <a:close/>
                <a:moveTo>
                  <a:pt x="0" y="1014080"/>
                </a:moveTo>
                <a:lnTo>
                  <a:pt x="717549" y="1026818"/>
                </a:lnTo>
                <a:lnTo>
                  <a:pt x="717549" y="1753167"/>
                </a:lnTo>
                <a:lnTo>
                  <a:pt x="0" y="1642117"/>
                </a:lnTo>
                <a:lnTo>
                  <a:pt x="0" y="1014080"/>
                </a:lnTo>
                <a:close/>
                <a:moveTo>
                  <a:pt x="717549" y="159389"/>
                </a:moveTo>
                <a:lnTo>
                  <a:pt x="717549" y="883871"/>
                </a:lnTo>
                <a:lnTo>
                  <a:pt x="0" y="908194"/>
                </a:lnTo>
                <a:lnTo>
                  <a:pt x="0" y="256684"/>
                </a:lnTo>
                <a:lnTo>
                  <a:pt x="717549" y="159389"/>
                </a:lnTo>
                <a:close/>
                <a:moveTo>
                  <a:pt x="1879600" y="0"/>
                </a:moveTo>
                <a:lnTo>
                  <a:pt x="1879600" y="872112"/>
                </a:lnTo>
                <a:lnTo>
                  <a:pt x="879497" y="880660"/>
                </a:lnTo>
                <a:lnTo>
                  <a:pt x="876522" y="626314"/>
                </a:lnTo>
                <a:lnTo>
                  <a:pt x="876522" y="144511"/>
                </a:lnTo>
                <a:lnTo>
                  <a:pt x="18796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8" name="叶子 813"/>
          <p:cNvSpPr/>
          <p:nvPr/>
        </p:nvSpPr>
        <p:spPr bwMode="auto">
          <a:xfrm>
            <a:off x="3554413" y="4381500"/>
            <a:ext cx="379412" cy="342900"/>
          </a:xfrm>
          <a:custGeom>
            <a:avLst/>
            <a:gdLst>
              <a:gd name="T0" fmla="*/ 0 w 63"/>
              <a:gd name="T1" fmla="*/ 55 h 57"/>
              <a:gd name="T2" fmla="*/ 4 w 63"/>
              <a:gd name="T3" fmla="*/ 57 h 57"/>
              <a:gd name="T4" fmla="*/ 11 w 63"/>
              <a:gd name="T5" fmla="*/ 45 h 57"/>
              <a:gd name="T6" fmla="*/ 40 w 63"/>
              <a:gd name="T7" fmla="*/ 39 h 57"/>
              <a:gd name="T8" fmla="*/ 63 w 63"/>
              <a:gd name="T9" fmla="*/ 0 h 57"/>
              <a:gd name="T10" fmla="*/ 8 w 63"/>
              <a:gd name="T11" fmla="*/ 43 h 57"/>
              <a:gd name="T12" fmla="*/ 34 w 63"/>
              <a:gd name="T13" fmla="*/ 17 h 57"/>
              <a:gd name="T14" fmla="*/ 0 w 63"/>
              <a:gd name="T15" fmla="*/ 5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9" name="飞机1 814"/>
          <p:cNvSpPr/>
          <p:nvPr/>
        </p:nvSpPr>
        <p:spPr bwMode="auto">
          <a:xfrm rot="10800000">
            <a:off x="1146175" y="4381500"/>
            <a:ext cx="377825" cy="314325"/>
          </a:xfrm>
          <a:custGeom>
            <a:avLst/>
            <a:gdLst>
              <a:gd name="T0" fmla="*/ 2003 w 2040"/>
              <a:gd name="T1" fmla="*/ 849 h 1697"/>
              <a:gd name="T2" fmla="*/ 2034 w 2040"/>
              <a:gd name="T3" fmla="*/ 526 h 1697"/>
              <a:gd name="T4" fmla="*/ 1715 w 2040"/>
              <a:gd name="T5" fmla="*/ 783 h 1697"/>
              <a:gd name="T6" fmla="*/ 1457 w 2040"/>
              <a:gd name="T7" fmla="*/ 757 h 1697"/>
              <a:gd name="T8" fmla="*/ 1042 w 2040"/>
              <a:gd name="T9" fmla="*/ 754 h 1697"/>
              <a:gd name="T10" fmla="*/ 1064 w 2040"/>
              <a:gd name="T11" fmla="*/ 684 h 1697"/>
              <a:gd name="T12" fmla="*/ 1091 w 2040"/>
              <a:gd name="T13" fmla="*/ 600 h 1697"/>
              <a:gd name="T14" fmla="*/ 1142 w 2040"/>
              <a:gd name="T15" fmla="*/ 457 h 1697"/>
              <a:gd name="T16" fmla="*/ 1160 w 2040"/>
              <a:gd name="T17" fmla="*/ 426 h 1697"/>
              <a:gd name="T18" fmla="*/ 1293 w 2040"/>
              <a:gd name="T19" fmla="*/ 323 h 1697"/>
              <a:gd name="T20" fmla="*/ 1307 w 2040"/>
              <a:gd name="T21" fmla="*/ 178 h 1697"/>
              <a:gd name="T22" fmla="*/ 1396 w 2040"/>
              <a:gd name="T23" fmla="*/ 44 h 1697"/>
              <a:gd name="T24" fmla="*/ 1471 w 2040"/>
              <a:gd name="T25" fmla="*/ 26 h 1697"/>
              <a:gd name="T26" fmla="*/ 1469 w 2040"/>
              <a:gd name="T27" fmla="*/ 8 h 1697"/>
              <a:gd name="T28" fmla="*/ 1373 w 2040"/>
              <a:gd name="T29" fmla="*/ 0 h 1697"/>
              <a:gd name="T30" fmla="*/ 1281 w 2040"/>
              <a:gd name="T31" fmla="*/ 17 h 1697"/>
              <a:gd name="T32" fmla="*/ 1012 w 2040"/>
              <a:gd name="T33" fmla="*/ 228 h 1697"/>
              <a:gd name="T34" fmla="*/ 926 w 2040"/>
              <a:gd name="T35" fmla="*/ 284 h 1697"/>
              <a:gd name="T36" fmla="*/ 1008 w 2040"/>
              <a:gd name="T37" fmla="*/ 312 h 1697"/>
              <a:gd name="T38" fmla="*/ 842 w 2040"/>
              <a:gd name="T39" fmla="*/ 496 h 1697"/>
              <a:gd name="T40" fmla="*/ 695 w 2040"/>
              <a:gd name="T41" fmla="*/ 508 h 1697"/>
              <a:gd name="T42" fmla="*/ 759 w 2040"/>
              <a:gd name="T43" fmla="*/ 564 h 1697"/>
              <a:gd name="T44" fmla="*/ 605 w 2040"/>
              <a:gd name="T45" fmla="*/ 754 h 1697"/>
              <a:gd name="T46" fmla="*/ 308 w 2040"/>
              <a:gd name="T47" fmla="*/ 755 h 1697"/>
              <a:gd name="T48" fmla="*/ 21 w 2040"/>
              <a:gd name="T49" fmla="*/ 820 h 1697"/>
              <a:gd name="T50" fmla="*/ 86 w 2040"/>
              <a:gd name="T51" fmla="*/ 910 h 1697"/>
              <a:gd name="T52" fmla="*/ 367 w 2040"/>
              <a:gd name="T53" fmla="*/ 947 h 1697"/>
              <a:gd name="T54" fmla="*/ 613 w 2040"/>
              <a:gd name="T55" fmla="*/ 956 h 1697"/>
              <a:gd name="T56" fmla="*/ 722 w 2040"/>
              <a:gd name="T57" fmla="*/ 1142 h 1697"/>
              <a:gd name="T58" fmla="*/ 722 w 2040"/>
              <a:gd name="T59" fmla="*/ 1224 h 1697"/>
              <a:gd name="T60" fmla="*/ 877 w 2040"/>
              <a:gd name="T61" fmla="*/ 1242 h 1697"/>
              <a:gd name="T62" fmla="*/ 996 w 2040"/>
              <a:gd name="T63" fmla="*/ 1396 h 1697"/>
              <a:gd name="T64" fmla="*/ 932 w 2040"/>
              <a:gd name="T65" fmla="*/ 1452 h 1697"/>
              <a:gd name="T66" fmla="*/ 1077 w 2040"/>
              <a:gd name="T67" fmla="*/ 1466 h 1697"/>
              <a:gd name="T68" fmla="*/ 1304 w 2040"/>
              <a:gd name="T69" fmla="*/ 1687 h 1697"/>
              <a:gd name="T70" fmla="*/ 1395 w 2040"/>
              <a:gd name="T71" fmla="*/ 1696 h 1697"/>
              <a:gd name="T72" fmla="*/ 1492 w 2040"/>
              <a:gd name="T73" fmla="*/ 1682 h 1697"/>
              <a:gd name="T74" fmla="*/ 1442 w 2040"/>
              <a:gd name="T75" fmla="*/ 1666 h 1697"/>
              <a:gd name="T76" fmla="*/ 1382 w 2040"/>
              <a:gd name="T77" fmla="*/ 1637 h 1697"/>
              <a:gd name="T78" fmla="*/ 1291 w 2040"/>
              <a:gd name="T79" fmla="*/ 1496 h 1697"/>
              <a:gd name="T80" fmla="*/ 1205 w 2040"/>
              <a:gd name="T81" fmla="*/ 1352 h 1697"/>
              <a:gd name="T82" fmla="*/ 1226 w 2040"/>
              <a:gd name="T83" fmla="*/ 1273 h 1697"/>
              <a:gd name="T84" fmla="*/ 1123 w 2040"/>
              <a:gd name="T85" fmla="*/ 1207 h 1697"/>
              <a:gd name="T86" fmla="*/ 1083 w 2040"/>
              <a:gd name="T87" fmla="*/ 1081 h 1697"/>
              <a:gd name="T88" fmla="*/ 1056 w 2040"/>
              <a:gd name="T89" fmla="*/ 997 h 1697"/>
              <a:gd name="T90" fmla="*/ 1393 w 2040"/>
              <a:gd name="T91" fmla="*/ 946 h 1697"/>
              <a:gd name="T92" fmla="*/ 1666 w 2040"/>
              <a:gd name="T93" fmla="*/ 927 h 1697"/>
              <a:gd name="T94" fmla="*/ 1955 w 2040"/>
              <a:gd name="T95" fmla="*/ 1172 h 1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40" h="1697">
                <a:moveTo>
                  <a:pt x="2039" y="1166"/>
                </a:moveTo>
                <a:cubicBezTo>
                  <a:pt x="1952" y="866"/>
                  <a:pt x="1952" y="866"/>
                  <a:pt x="1952" y="866"/>
                </a:cubicBezTo>
                <a:cubicBezTo>
                  <a:pt x="1984" y="862"/>
                  <a:pt x="2003" y="855"/>
                  <a:pt x="2003" y="849"/>
                </a:cubicBezTo>
                <a:cubicBezTo>
                  <a:pt x="2003" y="842"/>
                  <a:pt x="1984" y="836"/>
                  <a:pt x="1952" y="831"/>
                </a:cubicBezTo>
                <a:cubicBezTo>
                  <a:pt x="2039" y="532"/>
                  <a:pt x="2039" y="532"/>
                  <a:pt x="2039" y="532"/>
                </a:cubicBezTo>
                <a:cubicBezTo>
                  <a:pt x="2040" y="529"/>
                  <a:pt x="2038" y="526"/>
                  <a:pt x="2034" y="526"/>
                </a:cubicBezTo>
                <a:cubicBezTo>
                  <a:pt x="1954" y="526"/>
                  <a:pt x="1954" y="526"/>
                  <a:pt x="1954" y="526"/>
                </a:cubicBezTo>
                <a:cubicBezTo>
                  <a:pt x="1951" y="526"/>
                  <a:pt x="1946" y="528"/>
                  <a:pt x="1944" y="531"/>
                </a:cubicBezTo>
                <a:cubicBezTo>
                  <a:pt x="1715" y="783"/>
                  <a:pt x="1715" y="783"/>
                  <a:pt x="1715" y="783"/>
                </a:cubicBezTo>
                <a:cubicBezTo>
                  <a:pt x="1694" y="780"/>
                  <a:pt x="1674" y="776"/>
                  <a:pt x="1661" y="774"/>
                </a:cubicBezTo>
                <a:cubicBezTo>
                  <a:pt x="1635" y="770"/>
                  <a:pt x="1593" y="764"/>
                  <a:pt x="1567" y="762"/>
                </a:cubicBezTo>
                <a:cubicBezTo>
                  <a:pt x="1542" y="760"/>
                  <a:pt x="1492" y="757"/>
                  <a:pt x="1457" y="757"/>
                </a:cubicBezTo>
                <a:cubicBezTo>
                  <a:pt x="1382" y="755"/>
                  <a:pt x="1382" y="755"/>
                  <a:pt x="1382" y="755"/>
                </a:cubicBezTo>
                <a:cubicBezTo>
                  <a:pt x="1346" y="754"/>
                  <a:pt x="1289" y="753"/>
                  <a:pt x="1254" y="753"/>
                </a:cubicBezTo>
                <a:cubicBezTo>
                  <a:pt x="1042" y="754"/>
                  <a:pt x="1042" y="754"/>
                  <a:pt x="1042" y="754"/>
                </a:cubicBezTo>
                <a:cubicBezTo>
                  <a:pt x="1057" y="706"/>
                  <a:pt x="1057" y="706"/>
                  <a:pt x="1057" y="706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064" y="684"/>
                  <a:pt x="1064" y="684"/>
                  <a:pt x="1064" y="684"/>
                </a:cubicBezTo>
                <a:cubicBezTo>
                  <a:pt x="1084" y="621"/>
                  <a:pt x="1084" y="621"/>
                  <a:pt x="1084" y="621"/>
                </a:cubicBezTo>
                <a:cubicBezTo>
                  <a:pt x="1154" y="599"/>
                  <a:pt x="1154" y="599"/>
                  <a:pt x="1154" y="599"/>
                </a:cubicBezTo>
                <a:cubicBezTo>
                  <a:pt x="1091" y="600"/>
                  <a:pt x="1091" y="600"/>
                  <a:pt x="1091" y="600"/>
                </a:cubicBezTo>
                <a:cubicBezTo>
                  <a:pt x="1126" y="489"/>
                  <a:pt x="1126" y="489"/>
                  <a:pt x="1126" y="489"/>
                </a:cubicBezTo>
                <a:cubicBezTo>
                  <a:pt x="1128" y="482"/>
                  <a:pt x="1133" y="472"/>
                  <a:pt x="1136" y="466"/>
                </a:cubicBezTo>
                <a:cubicBezTo>
                  <a:pt x="1142" y="457"/>
                  <a:pt x="1142" y="457"/>
                  <a:pt x="1142" y="457"/>
                </a:cubicBezTo>
                <a:cubicBezTo>
                  <a:pt x="1225" y="431"/>
                  <a:pt x="1225" y="431"/>
                  <a:pt x="1225" y="431"/>
                </a:cubicBezTo>
                <a:cubicBezTo>
                  <a:pt x="1157" y="432"/>
                  <a:pt x="1157" y="432"/>
                  <a:pt x="1157" y="432"/>
                </a:cubicBezTo>
                <a:cubicBezTo>
                  <a:pt x="1160" y="426"/>
                  <a:pt x="1160" y="426"/>
                  <a:pt x="1160" y="426"/>
                </a:cubicBezTo>
                <a:cubicBezTo>
                  <a:pt x="1163" y="420"/>
                  <a:pt x="1169" y="410"/>
                  <a:pt x="1173" y="404"/>
                </a:cubicBezTo>
                <a:cubicBezTo>
                  <a:pt x="1205" y="351"/>
                  <a:pt x="1205" y="351"/>
                  <a:pt x="1205" y="351"/>
                </a:cubicBezTo>
                <a:cubicBezTo>
                  <a:pt x="1293" y="323"/>
                  <a:pt x="1293" y="323"/>
                  <a:pt x="1293" y="323"/>
                </a:cubicBezTo>
                <a:cubicBezTo>
                  <a:pt x="1220" y="324"/>
                  <a:pt x="1220" y="324"/>
                  <a:pt x="1220" y="324"/>
                </a:cubicBezTo>
                <a:cubicBezTo>
                  <a:pt x="1294" y="200"/>
                  <a:pt x="1294" y="200"/>
                  <a:pt x="1294" y="200"/>
                </a:cubicBezTo>
                <a:cubicBezTo>
                  <a:pt x="1298" y="194"/>
                  <a:pt x="1304" y="184"/>
                  <a:pt x="1307" y="178"/>
                </a:cubicBezTo>
                <a:cubicBezTo>
                  <a:pt x="1370" y="80"/>
                  <a:pt x="1370" y="80"/>
                  <a:pt x="1370" y="80"/>
                </a:cubicBezTo>
                <a:cubicBezTo>
                  <a:pt x="1374" y="74"/>
                  <a:pt x="1381" y="65"/>
                  <a:pt x="1385" y="59"/>
                </a:cubicBezTo>
                <a:cubicBezTo>
                  <a:pt x="1396" y="44"/>
                  <a:pt x="1396" y="44"/>
                  <a:pt x="1396" y="44"/>
                </a:cubicBezTo>
                <a:cubicBezTo>
                  <a:pt x="1400" y="39"/>
                  <a:pt x="1409" y="33"/>
                  <a:pt x="1416" y="33"/>
                </a:cubicBezTo>
                <a:cubicBezTo>
                  <a:pt x="1445" y="30"/>
                  <a:pt x="1445" y="30"/>
                  <a:pt x="1445" y="30"/>
                </a:cubicBezTo>
                <a:cubicBezTo>
                  <a:pt x="1452" y="30"/>
                  <a:pt x="1464" y="28"/>
                  <a:pt x="1471" y="26"/>
                </a:cubicBezTo>
                <a:cubicBezTo>
                  <a:pt x="1495" y="20"/>
                  <a:pt x="1495" y="20"/>
                  <a:pt x="1495" y="20"/>
                </a:cubicBezTo>
                <a:cubicBezTo>
                  <a:pt x="1502" y="18"/>
                  <a:pt x="1502" y="16"/>
                  <a:pt x="1495" y="14"/>
                </a:cubicBezTo>
                <a:cubicBezTo>
                  <a:pt x="1469" y="8"/>
                  <a:pt x="1469" y="8"/>
                  <a:pt x="1469" y="8"/>
                </a:cubicBezTo>
                <a:cubicBezTo>
                  <a:pt x="1462" y="7"/>
                  <a:pt x="1451" y="5"/>
                  <a:pt x="1444" y="4"/>
                </a:cubicBezTo>
                <a:cubicBezTo>
                  <a:pt x="1399" y="0"/>
                  <a:pt x="1399" y="0"/>
                  <a:pt x="1399" y="0"/>
                </a:cubicBezTo>
                <a:cubicBezTo>
                  <a:pt x="1392" y="0"/>
                  <a:pt x="1380" y="0"/>
                  <a:pt x="1373" y="0"/>
                </a:cubicBezTo>
                <a:cubicBezTo>
                  <a:pt x="1332" y="4"/>
                  <a:pt x="1332" y="4"/>
                  <a:pt x="1332" y="4"/>
                </a:cubicBezTo>
                <a:cubicBezTo>
                  <a:pt x="1325" y="5"/>
                  <a:pt x="1314" y="7"/>
                  <a:pt x="1307" y="9"/>
                </a:cubicBezTo>
                <a:cubicBezTo>
                  <a:pt x="1281" y="17"/>
                  <a:pt x="1281" y="17"/>
                  <a:pt x="1281" y="17"/>
                </a:cubicBezTo>
                <a:cubicBezTo>
                  <a:pt x="1274" y="19"/>
                  <a:pt x="1265" y="25"/>
                  <a:pt x="1260" y="30"/>
                </a:cubicBezTo>
                <a:cubicBezTo>
                  <a:pt x="1071" y="241"/>
                  <a:pt x="1071" y="241"/>
                  <a:pt x="1071" y="241"/>
                </a:cubicBezTo>
                <a:cubicBezTo>
                  <a:pt x="1056" y="233"/>
                  <a:pt x="1035" y="228"/>
                  <a:pt x="1012" y="228"/>
                </a:cubicBezTo>
                <a:cubicBezTo>
                  <a:pt x="951" y="228"/>
                  <a:pt x="951" y="228"/>
                  <a:pt x="951" y="228"/>
                </a:cubicBezTo>
                <a:cubicBezTo>
                  <a:pt x="937" y="228"/>
                  <a:pt x="926" y="240"/>
                  <a:pt x="926" y="254"/>
                </a:cubicBezTo>
                <a:cubicBezTo>
                  <a:pt x="926" y="284"/>
                  <a:pt x="926" y="284"/>
                  <a:pt x="926" y="284"/>
                </a:cubicBezTo>
                <a:cubicBezTo>
                  <a:pt x="926" y="299"/>
                  <a:pt x="937" y="310"/>
                  <a:pt x="951" y="310"/>
                </a:cubicBezTo>
                <a:cubicBezTo>
                  <a:pt x="989" y="310"/>
                  <a:pt x="989" y="310"/>
                  <a:pt x="989" y="310"/>
                </a:cubicBezTo>
                <a:cubicBezTo>
                  <a:pt x="995" y="311"/>
                  <a:pt x="1002" y="311"/>
                  <a:pt x="1008" y="312"/>
                </a:cubicBezTo>
                <a:cubicBezTo>
                  <a:pt x="897" y="435"/>
                  <a:pt x="897" y="435"/>
                  <a:pt x="897" y="435"/>
                </a:cubicBezTo>
                <a:cubicBezTo>
                  <a:pt x="893" y="441"/>
                  <a:pt x="885" y="449"/>
                  <a:pt x="880" y="454"/>
                </a:cubicBezTo>
                <a:cubicBezTo>
                  <a:pt x="842" y="496"/>
                  <a:pt x="842" y="496"/>
                  <a:pt x="842" y="496"/>
                </a:cubicBezTo>
                <a:cubicBezTo>
                  <a:pt x="827" y="488"/>
                  <a:pt x="805" y="483"/>
                  <a:pt x="782" y="483"/>
                </a:cubicBezTo>
                <a:cubicBezTo>
                  <a:pt x="721" y="483"/>
                  <a:pt x="721" y="483"/>
                  <a:pt x="721" y="483"/>
                </a:cubicBezTo>
                <a:cubicBezTo>
                  <a:pt x="707" y="483"/>
                  <a:pt x="695" y="494"/>
                  <a:pt x="695" y="508"/>
                </a:cubicBezTo>
                <a:cubicBezTo>
                  <a:pt x="695" y="539"/>
                  <a:pt x="695" y="539"/>
                  <a:pt x="695" y="539"/>
                </a:cubicBezTo>
                <a:cubicBezTo>
                  <a:pt x="695" y="553"/>
                  <a:pt x="707" y="564"/>
                  <a:pt x="721" y="564"/>
                </a:cubicBezTo>
                <a:cubicBezTo>
                  <a:pt x="759" y="564"/>
                  <a:pt x="759" y="564"/>
                  <a:pt x="759" y="564"/>
                </a:cubicBezTo>
                <a:cubicBezTo>
                  <a:pt x="765" y="565"/>
                  <a:pt x="771" y="566"/>
                  <a:pt x="777" y="566"/>
                </a:cubicBezTo>
                <a:cubicBezTo>
                  <a:pt x="616" y="741"/>
                  <a:pt x="616" y="741"/>
                  <a:pt x="616" y="741"/>
                </a:cubicBezTo>
                <a:cubicBezTo>
                  <a:pt x="613" y="744"/>
                  <a:pt x="608" y="749"/>
                  <a:pt x="605" y="754"/>
                </a:cubicBezTo>
                <a:cubicBezTo>
                  <a:pt x="490" y="753"/>
                  <a:pt x="490" y="753"/>
                  <a:pt x="490" y="753"/>
                </a:cubicBezTo>
                <a:cubicBezTo>
                  <a:pt x="455" y="753"/>
                  <a:pt x="398" y="754"/>
                  <a:pt x="362" y="754"/>
                </a:cubicBezTo>
                <a:cubicBezTo>
                  <a:pt x="308" y="755"/>
                  <a:pt x="308" y="755"/>
                  <a:pt x="308" y="755"/>
                </a:cubicBezTo>
                <a:cubicBezTo>
                  <a:pt x="273" y="756"/>
                  <a:pt x="221" y="760"/>
                  <a:pt x="193" y="765"/>
                </a:cubicBezTo>
                <a:cubicBezTo>
                  <a:pt x="165" y="770"/>
                  <a:pt x="118" y="782"/>
                  <a:pt x="90" y="791"/>
                </a:cubicBezTo>
                <a:cubicBezTo>
                  <a:pt x="61" y="800"/>
                  <a:pt x="30" y="813"/>
                  <a:pt x="21" y="820"/>
                </a:cubicBezTo>
                <a:cubicBezTo>
                  <a:pt x="12" y="826"/>
                  <a:pt x="3" y="838"/>
                  <a:pt x="2" y="846"/>
                </a:cubicBezTo>
                <a:cubicBezTo>
                  <a:pt x="0" y="854"/>
                  <a:pt x="8" y="868"/>
                  <a:pt x="18" y="877"/>
                </a:cubicBezTo>
                <a:cubicBezTo>
                  <a:pt x="29" y="886"/>
                  <a:pt x="60" y="901"/>
                  <a:pt x="86" y="910"/>
                </a:cubicBezTo>
                <a:cubicBezTo>
                  <a:pt x="113" y="919"/>
                  <a:pt x="159" y="930"/>
                  <a:pt x="187" y="935"/>
                </a:cubicBezTo>
                <a:cubicBezTo>
                  <a:pt x="216" y="940"/>
                  <a:pt x="268" y="944"/>
                  <a:pt x="303" y="945"/>
                </a:cubicBezTo>
                <a:cubicBezTo>
                  <a:pt x="367" y="947"/>
                  <a:pt x="367" y="947"/>
                  <a:pt x="367" y="947"/>
                </a:cubicBezTo>
                <a:cubicBezTo>
                  <a:pt x="402" y="948"/>
                  <a:pt x="460" y="948"/>
                  <a:pt x="495" y="949"/>
                </a:cubicBezTo>
                <a:cubicBezTo>
                  <a:pt x="606" y="949"/>
                  <a:pt x="606" y="949"/>
                  <a:pt x="606" y="949"/>
                </a:cubicBezTo>
                <a:cubicBezTo>
                  <a:pt x="609" y="951"/>
                  <a:pt x="611" y="954"/>
                  <a:pt x="613" y="956"/>
                </a:cubicBezTo>
                <a:cubicBezTo>
                  <a:pt x="783" y="1140"/>
                  <a:pt x="783" y="1140"/>
                  <a:pt x="783" y="1140"/>
                </a:cubicBezTo>
                <a:cubicBezTo>
                  <a:pt x="775" y="1140"/>
                  <a:pt x="768" y="1141"/>
                  <a:pt x="761" y="1142"/>
                </a:cubicBezTo>
                <a:cubicBezTo>
                  <a:pt x="722" y="1142"/>
                  <a:pt x="722" y="1142"/>
                  <a:pt x="722" y="1142"/>
                </a:cubicBezTo>
                <a:cubicBezTo>
                  <a:pt x="708" y="1142"/>
                  <a:pt x="697" y="1154"/>
                  <a:pt x="697" y="116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7" y="1212"/>
                  <a:pt x="708" y="1224"/>
                  <a:pt x="722" y="1224"/>
                </a:cubicBezTo>
                <a:cubicBezTo>
                  <a:pt x="783" y="1224"/>
                  <a:pt x="783" y="1224"/>
                  <a:pt x="783" y="1224"/>
                </a:cubicBezTo>
                <a:cubicBezTo>
                  <a:pt x="809" y="1224"/>
                  <a:pt x="831" y="1218"/>
                  <a:pt x="847" y="1209"/>
                </a:cubicBezTo>
                <a:cubicBezTo>
                  <a:pt x="877" y="1242"/>
                  <a:pt x="877" y="1242"/>
                  <a:pt x="877" y="1242"/>
                </a:cubicBezTo>
                <a:cubicBezTo>
                  <a:pt x="882" y="1247"/>
                  <a:pt x="889" y="1256"/>
                  <a:pt x="894" y="1261"/>
                </a:cubicBezTo>
                <a:cubicBezTo>
                  <a:pt x="1014" y="1395"/>
                  <a:pt x="1014" y="1395"/>
                  <a:pt x="1014" y="1395"/>
                </a:cubicBezTo>
                <a:cubicBezTo>
                  <a:pt x="1008" y="1395"/>
                  <a:pt x="1002" y="1396"/>
                  <a:pt x="996" y="1396"/>
                </a:cubicBezTo>
                <a:cubicBezTo>
                  <a:pt x="958" y="1396"/>
                  <a:pt x="958" y="1396"/>
                  <a:pt x="958" y="1396"/>
                </a:cubicBezTo>
                <a:cubicBezTo>
                  <a:pt x="943" y="1396"/>
                  <a:pt x="932" y="1408"/>
                  <a:pt x="932" y="1422"/>
                </a:cubicBezTo>
                <a:cubicBezTo>
                  <a:pt x="932" y="1452"/>
                  <a:pt x="932" y="1452"/>
                  <a:pt x="932" y="1452"/>
                </a:cubicBezTo>
                <a:cubicBezTo>
                  <a:pt x="932" y="1467"/>
                  <a:pt x="943" y="1478"/>
                  <a:pt x="958" y="1478"/>
                </a:cubicBezTo>
                <a:cubicBezTo>
                  <a:pt x="1018" y="1478"/>
                  <a:pt x="1018" y="1478"/>
                  <a:pt x="1018" y="1478"/>
                </a:cubicBezTo>
                <a:cubicBezTo>
                  <a:pt x="1041" y="1478"/>
                  <a:pt x="1062" y="1473"/>
                  <a:pt x="1077" y="1466"/>
                </a:cubicBezTo>
                <a:cubicBezTo>
                  <a:pt x="1257" y="1666"/>
                  <a:pt x="1257" y="1666"/>
                  <a:pt x="1257" y="1666"/>
                </a:cubicBezTo>
                <a:cubicBezTo>
                  <a:pt x="1262" y="1672"/>
                  <a:pt x="1271" y="1678"/>
                  <a:pt x="1278" y="1680"/>
                </a:cubicBezTo>
                <a:cubicBezTo>
                  <a:pt x="1304" y="1687"/>
                  <a:pt x="1304" y="1687"/>
                  <a:pt x="1304" y="1687"/>
                </a:cubicBezTo>
                <a:cubicBezTo>
                  <a:pt x="1311" y="1689"/>
                  <a:pt x="1322" y="1691"/>
                  <a:pt x="1329" y="1692"/>
                </a:cubicBezTo>
                <a:cubicBezTo>
                  <a:pt x="1370" y="1696"/>
                  <a:pt x="1370" y="1696"/>
                  <a:pt x="1370" y="1696"/>
                </a:cubicBezTo>
                <a:cubicBezTo>
                  <a:pt x="1377" y="1697"/>
                  <a:pt x="1388" y="1697"/>
                  <a:pt x="1395" y="1696"/>
                </a:cubicBezTo>
                <a:cubicBezTo>
                  <a:pt x="1440" y="1692"/>
                  <a:pt x="1440" y="1692"/>
                  <a:pt x="1440" y="1692"/>
                </a:cubicBezTo>
                <a:cubicBezTo>
                  <a:pt x="1447" y="1691"/>
                  <a:pt x="1459" y="1690"/>
                  <a:pt x="1466" y="1688"/>
                </a:cubicBezTo>
                <a:cubicBezTo>
                  <a:pt x="1492" y="1682"/>
                  <a:pt x="1492" y="1682"/>
                  <a:pt x="1492" y="1682"/>
                </a:cubicBezTo>
                <a:cubicBezTo>
                  <a:pt x="1499" y="1681"/>
                  <a:pt x="1499" y="1678"/>
                  <a:pt x="1492" y="1676"/>
                </a:cubicBezTo>
                <a:cubicBezTo>
                  <a:pt x="1467" y="1670"/>
                  <a:pt x="1467" y="1670"/>
                  <a:pt x="1467" y="1670"/>
                </a:cubicBezTo>
                <a:cubicBezTo>
                  <a:pt x="1460" y="1669"/>
                  <a:pt x="1449" y="1667"/>
                  <a:pt x="1442" y="1666"/>
                </a:cubicBezTo>
                <a:cubicBezTo>
                  <a:pt x="1413" y="1664"/>
                  <a:pt x="1413" y="1664"/>
                  <a:pt x="1413" y="1664"/>
                </a:cubicBezTo>
                <a:cubicBezTo>
                  <a:pt x="1406" y="1663"/>
                  <a:pt x="1397" y="1658"/>
                  <a:pt x="1393" y="1652"/>
                </a:cubicBezTo>
                <a:cubicBezTo>
                  <a:pt x="1382" y="1637"/>
                  <a:pt x="1382" y="1637"/>
                  <a:pt x="1382" y="1637"/>
                </a:cubicBezTo>
                <a:cubicBezTo>
                  <a:pt x="1378" y="1632"/>
                  <a:pt x="1371" y="1622"/>
                  <a:pt x="1367" y="1616"/>
                </a:cubicBezTo>
                <a:cubicBezTo>
                  <a:pt x="1304" y="1518"/>
                  <a:pt x="1304" y="1518"/>
                  <a:pt x="1304" y="1518"/>
                </a:cubicBezTo>
                <a:cubicBezTo>
                  <a:pt x="1300" y="1512"/>
                  <a:pt x="1294" y="1502"/>
                  <a:pt x="1291" y="1496"/>
                </a:cubicBezTo>
                <a:cubicBezTo>
                  <a:pt x="1221" y="1379"/>
                  <a:pt x="1221" y="1379"/>
                  <a:pt x="1221" y="1379"/>
                </a:cubicBezTo>
                <a:cubicBezTo>
                  <a:pt x="1295" y="1380"/>
                  <a:pt x="1295" y="1380"/>
                  <a:pt x="1295" y="1380"/>
                </a:cubicBezTo>
                <a:cubicBezTo>
                  <a:pt x="1205" y="1352"/>
                  <a:pt x="1205" y="1352"/>
                  <a:pt x="1205" y="1352"/>
                </a:cubicBezTo>
                <a:cubicBezTo>
                  <a:pt x="1169" y="1292"/>
                  <a:pt x="1169" y="1292"/>
                  <a:pt x="1169" y="1292"/>
                </a:cubicBezTo>
                <a:cubicBezTo>
                  <a:pt x="1166" y="1287"/>
                  <a:pt x="1161" y="1278"/>
                  <a:pt x="1157" y="1272"/>
                </a:cubicBezTo>
                <a:cubicBezTo>
                  <a:pt x="1226" y="1273"/>
                  <a:pt x="1226" y="1273"/>
                  <a:pt x="1226" y="1273"/>
                </a:cubicBezTo>
                <a:cubicBezTo>
                  <a:pt x="1143" y="1246"/>
                  <a:pt x="1143" y="1246"/>
                  <a:pt x="1143" y="1246"/>
                </a:cubicBezTo>
                <a:cubicBezTo>
                  <a:pt x="1133" y="1230"/>
                  <a:pt x="1133" y="1230"/>
                  <a:pt x="1133" y="1230"/>
                </a:cubicBezTo>
                <a:cubicBezTo>
                  <a:pt x="1130" y="1224"/>
                  <a:pt x="1125" y="1214"/>
                  <a:pt x="1123" y="1207"/>
                </a:cubicBezTo>
                <a:cubicBezTo>
                  <a:pt x="1090" y="1103"/>
                  <a:pt x="1090" y="1103"/>
                  <a:pt x="1090" y="1103"/>
                </a:cubicBezTo>
                <a:cubicBezTo>
                  <a:pt x="1156" y="1104"/>
                  <a:pt x="1156" y="1104"/>
                  <a:pt x="1156" y="1104"/>
                </a:cubicBezTo>
                <a:cubicBezTo>
                  <a:pt x="1083" y="1081"/>
                  <a:pt x="1083" y="1081"/>
                  <a:pt x="1083" y="1081"/>
                </a:cubicBezTo>
                <a:cubicBezTo>
                  <a:pt x="1063" y="1019"/>
                  <a:pt x="1063" y="1019"/>
                  <a:pt x="1063" y="1019"/>
                </a:cubicBezTo>
                <a:cubicBezTo>
                  <a:pt x="1130" y="1020"/>
                  <a:pt x="1130" y="1020"/>
                  <a:pt x="1130" y="1020"/>
                </a:cubicBezTo>
                <a:cubicBezTo>
                  <a:pt x="1056" y="997"/>
                  <a:pt x="1056" y="997"/>
                  <a:pt x="1056" y="997"/>
                </a:cubicBezTo>
                <a:cubicBezTo>
                  <a:pt x="1040" y="948"/>
                  <a:pt x="1040" y="948"/>
                  <a:pt x="1040" y="948"/>
                </a:cubicBezTo>
                <a:cubicBezTo>
                  <a:pt x="1265" y="948"/>
                  <a:pt x="1265" y="948"/>
                  <a:pt x="1265" y="948"/>
                </a:cubicBezTo>
                <a:cubicBezTo>
                  <a:pt x="1300" y="948"/>
                  <a:pt x="1358" y="947"/>
                  <a:pt x="1393" y="946"/>
                </a:cubicBezTo>
                <a:cubicBezTo>
                  <a:pt x="1463" y="944"/>
                  <a:pt x="1463" y="944"/>
                  <a:pt x="1463" y="944"/>
                </a:cubicBezTo>
                <a:cubicBezTo>
                  <a:pt x="1498" y="943"/>
                  <a:pt x="1548" y="941"/>
                  <a:pt x="1574" y="939"/>
                </a:cubicBezTo>
                <a:cubicBezTo>
                  <a:pt x="1599" y="937"/>
                  <a:pt x="1641" y="932"/>
                  <a:pt x="1666" y="927"/>
                </a:cubicBezTo>
                <a:cubicBezTo>
                  <a:pt x="1679" y="924"/>
                  <a:pt x="1698" y="921"/>
                  <a:pt x="1718" y="917"/>
                </a:cubicBezTo>
                <a:cubicBezTo>
                  <a:pt x="1944" y="1167"/>
                  <a:pt x="1944" y="1167"/>
                  <a:pt x="1944" y="1167"/>
                </a:cubicBezTo>
                <a:cubicBezTo>
                  <a:pt x="1947" y="1170"/>
                  <a:pt x="1951" y="1172"/>
                  <a:pt x="1955" y="1172"/>
                </a:cubicBezTo>
                <a:cubicBezTo>
                  <a:pt x="2035" y="1172"/>
                  <a:pt x="2035" y="1172"/>
                  <a:pt x="2035" y="1172"/>
                </a:cubicBezTo>
                <a:cubicBezTo>
                  <a:pt x="2038" y="1172"/>
                  <a:pt x="2040" y="1169"/>
                  <a:pt x="2039" y="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0" name="打印机 815"/>
          <p:cNvSpPr/>
          <p:nvPr/>
        </p:nvSpPr>
        <p:spPr bwMode="auto">
          <a:xfrm>
            <a:off x="4359275" y="4381500"/>
            <a:ext cx="360363" cy="377825"/>
          </a:xfrm>
          <a:custGeom>
            <a:avLst/>
            <a:gdLst>
              <a:gd name="T0" fmla="*/ 120 w 475"/>
              <a:gd name="T1" fmla="*/ 293 h 499"/>
              <a:gd name="T2" fmla="*/ 0 w 475"/>
              <a:gd name="T3" fmla="*/ 421 h 499"/>
              <a:gd name="T4" fmla="*/ 373 w 475"/>
              <a:gd name="T5" fmla="*/ 229 h 499"/>
              <a:gd name="T6" fmla="*/ 411 w 475"/>
              <a:gd name="T7" fmla="*/ 231 h 499"/>
              <a:gd name="T8" fmla="*/ 373 w 475"/>
              <a:gd name="T9" fmla="*/ 229 h 499"/>
              <a:gd name="T10" fmla="*/ 231 w 475"/>
              <a:gd name="T11" fmla="*/ 113 h 499"/>
              <a:gd name="T12" fmla="*/ 108 w 475"/>
              <a:gd name="T13" fmla="*/ 163 h 499"/>
              <a:gd name="T14" fmla="*/ 97 w 475"/>
              <a:gd name="T15" fmla="*/ 111 h 499"/>
              <a:gd name="T16" fmla="*/ 227 w 475"/>
              <a:gd name="T17" fmla="*/ 92 h 499"/>
              <a:gd name="T18" fmla="*/ 97 w 475"/>
              <a:gd name="T19" fmla="*/ 111 h 499"/>
              <a:gd name="T20" fmla="*/ 212 w 475"/>
              <a:gd name="T21" fmla="*/ 42 h 499"/>
              <a:gd name="T22" fmla="*/ 92 w 475"/>
              <a:gd name="T23" fmla="*/ 89 h 499"/>
              <a:gd name="T24" fmla="*/ 264 w 475"/>
              <a:gd name="T25" fmla="*/ 463 h 499"/>
              <a:gd name="T26" fmla="*/ 399 w 475"/>
              <a:gd name="T27" fmla="*/ 390 h 499"/>
              <a:gd name="T28" fmla="*/ 399 w 475"/>
              <a:gd name="T29" fmla="*/ 300 h 499"/>
              <a:gd name="T30" fmla="*/ 191 w 475"/>
              <a:gd name="T31" fmla="*/ 423 h 499"/>
              <a:gd name="T32" fmla="*/ 475 w 475"/>
              <a:gd name="T33" fmla="*/ 428 h 499"/>
              <a:gd name="T34" fmla="*/ 432 w 475"/>
              <a:gd name="T35" fmla="*/ 369 h 499"/>
              <a:gd name="T36" fmla="*/ 312 w 475"/>
              <a:gd name="T37" fmla="*/ 134 h 499"/>
              <a:gd name="T38" fmla="*/ 279 w 475"/>
              <a:gd name="T39" fmla="*/ 108 h 499"/>
              <a:gd name="T40" fmla="*/ 236 w 475"/>
              <a:gd name="T41" fmla="*/ 7 h 499"/>
              <a:gd name="T42" fmla="*/ 227 w 475"/>
              <a:gd name="T43" fmla="*/ 0 h 499"/>
              <a:gd name="T44" fmla="*/ 44 w 475"/>
              <a:gd name="T45" fmla="*/ 49 h 499"/>
              <a:gd name="T46" fmla="*/ 73 w 475"/>
              <a:gd name="T47" fmla="*/ 158 h 499"/>
              <a:gd name="T48" fmla="*/ 59 w 475"/>
              <a:gd name="T49" fmla="*/ 205 h 499"/>
              <a:gd name="T50" fmla="*/ 144 w 475"/>
              <a:gd name="T51" fmla="*/ 279 h 499"/>
              <a:gd name="T52" fmla="*/ 189 w 475"/>
              <a:gd name="T53" fmla="*/ 461 h 499"/>
              <a:gd name="T54" fmla="*/ 475 w 475"/>
              <a:gd name="T55" fmla="*/ 428 h 499"/>
              <a:gd name="T56" fmla="*/ 255 w 475"/>
              <a:gd name="T57" fmla="*/ 153 h 499"/>
              <a:gd name="T58" fmla="*/ 63 w 475"/>
              <a:gd name="T59" fmla="*/ 59 h 499"/>
              <a:gd name="T60" fmla="*/ 130 w 475"/>
              <a:gd name="T61" fmla="*/ 210 h 499"/>
              <a:gd name="T62" fmla="*/ 260 w 475"/>
              <a:gd name="T63" fmla="*/ 151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5" h="499">
                <a:moveTo>
                  <a:pt x="0" y="227"/>
                </a:moveTo>
                <a:lnTo>
                  <a:pt x="120" y="293"/>
                </a:lnTo>
                <a:lnTo>
                  <a:pt x="120" y="487"/>
                </a:lnTo>
                <a:lnTo>
                  <a:pt x="0" y="421"/>
                </a:lnTo>
                <a:lnTo>
                  <a:pt x="0" y="227"/>
                </a:lnTo>
                <a:close/>
                <a:moveTo>
                  <a:pt x="373" y="229"/>
                </a:moveTo>
                <a:lnTo>
                  <a:pt x="411" y="217"/>
                </a:lnTo>
                <a:lnTo>
                  <a:pt x="411" y="231"/>
                </a:lnTo>
                <a:lnTo>
                  <a:pt x="373" y="246"/>
                </a:lnTo>
                <a:lnTo>
                  <a:pt x="373" y="229"/>
                </a:lnTo>
                <a:close/>
                <a:moveTo>
                  <a:pt x="106" y="146"/>
                </a:moveTo>
                <a:lnTo>
                  <a:pt x="231" y="113"/>
                </a:lnTo>
                <a:lnTo>
                  <a:pt x="236" y="127"/>
                </a:lnTo>
                <a:lnTo>
                  <a:pt x="108" y="163"/>
                </a:lnTo>
                <a:lnTo>
                  <a:pt x="106" y="146"/>
                </a:lnTo>
                <a:close/>
                <a:moveTo>
                  <a:pt x="97" y="111"/>
                </a:moveTo>
                <a:lnTo>
                  <a:pt x="101" y="125"/>
                </a:lnTo>
                <a:lnTo>
                  <a:pt x="227" y="92"/>
                </a:lnTo>
                <a:lnTo>
                  <a:pt x="222" y="75"/>
                </a:lnTo>
                <a:lnTo>
                  <a:pt x="97" y="111"/>
                </a:lnTo>
                <a:close/>
                <a:moveTo>
                  <a:pt x="87" y="75"/>
                </a:moveTo>
                <a:lnTo>
                  <a:pt x="212" y="42"/>
                </a:lnTo>
                <a:lnTo>
                  <a:pt x="217" y="56"/>
                </a:lnTo>
                <a:lnTo>
                  <a:pt x="92" y="89"/>
                </a:lnTo>
                <a:lnTo>
                  <a:pt x="87" y="75"/>
                </a:lnTo>
                <a:close/>
                <a:moveTo>
                  <a:pt x="264" y="463"/>
                </a:moveTo>
                <a:lnTo>
                  <a:pt x="432" y="407"/>
                </a:lnTo>
                <a:lnTo>
                  <a:pt x="399" y="390"/>
                </a:lnTo>
                <a:lnTo>
                  <a:pt x="399" y="352"/>
                </a:lnTo>
                <a:lnTo>
                  <a:pt x="399" y="300"/>
                </a:lnTo>
                <a:lnTo>
                  <a:pt x="191" y="364"/>
                </a:lnTo>
                <a:lnTo>
                  <a:pt x="191" y="423"/>
                </a:lnTo>
                <a:lnTo>
                  <a:pt x="264" y="463"/>
                </a:lnTo>
                <a:close/>
                <a:moveTo>
                  <a:pt x="475" y="428"/>
                </a:moveTo>
                <a:lnTo>
                  <a:pt x="475" y="392"/>
                </a:lnTo>
                <a:lnTo>
                  <a:pt x="432" y="369"/>
                </a:lnTo>
                <a:lnTo>
                  <a:pt x="432" y="189"/>
                </a:lnTo>
                <a:lnTo>
                  <a:pt x="312" y="134"/>
                </a:lnTo>
                <a:lnTo>
                  <a:pt x="290" y="139"/>
                </a:lnTo>
                <a:lnTo>
                  <a:pt x="279" y="108"/>
                </a:lnTo>
                <a:lnTo>
                  <a:pt x="262" y="113"/>
                </a:lnTo>
                <a:lnTo>
                  <a:pt x="236" y="7"/>
                </a:lnTo>
                <a:lnTo>
                  <a:pt x="234" y="0"/>
                </a:lnTo>
                <a:lnTo>
                  <a:pt x="227" y="0"/>
                </a:lnTo>
                <a:lnTo>
                  <a:pt x="52" y="47"/>
                </a:lnTo>
                <a:lnTo>
                  <a:pt x="44" y="49"/>
                </a:lnTo>
                <a:lnTo>
                  <a:pt x="47" y="56"/>
                </a:lnTo>
                <a:lnTo>
                  <a:pt x="73" y="158"/>
                </a:lnTo>
                <a:lnTo>
                  <a:pt x="54" y="165"/>
                </a:lnTo>
                <a:lnTo>
                  <a:pt x="59" y="205"/>
                </a:lnTo>
                <a:lnTo>
                  <a:pt x="26" y="215"/>
                </a:lnTo>
                <a:lnTo>
                  <a:pt x="144" y="279"/>
                </a:lnTo>
                <a:lnTo>
                  <a:pt x="141" y="478"/>
                </a:lnTo>
                <a:lnTo>
                  <a:pt x="189" y="461"/>
                </a:lnTo>
                <a:lnTo>
                  <a:pt x="264" y="499"/>
                </a:lnTo>
                <a:lnTo>
                  <a:pt x="475" y="428"/>
                </a:lnTo>
                <a:close/>
                <a:moveTo>
                  <a:pt x="260" y="151"/>
                </a:moveTo>
                <a:lnTo>
                  <a:pt x="255" y="153"/>
                </a:lnTo>
                <a:lnTo>
                  <a:pt x="224" y="18"/>
                </a:lnTo>
                <a:lnTo>
                  <a:pt x="63" y="59"/>
                </a:lnTo>
                <a:lnTo>
                  <a:pt x="97" y="196"/>
                </a:lnTo>
                <a:lnTo>
                  <a:pt x="130" y="210"/>
                </a:lnTo>
                <a:lnTo>
                  <a:pt x="290" y="163"/>
                </a:lnTo>
                <a:lnTo>
                  <a:pt x="260" y="1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1" name="美元包 816"/>
          <p:cNvSpPr/>
          <p:nvPr/>
        </p:nvSpPr>
        <p:spPr bwMode="auto">
          <a:xfrm>
            <a:off x="5146675" y="4381500"/>
            <a:ext cx="377825" cy="317500"/>
          </a:xfrm>
          <a:custGeom>
            <a:avLst/>
            <a:gdLst>
              <a:gd name="T0" fmla="*/ 155 w 232"/>
              <a:gd name="T1" fmla="*/ 27 h 195"/>
              <a:gd name="T2" fmla="*/ 127 w 232"/>
              <a:gd name="T3" fmla="*/ 0 h 195"/>
              <a:gd name="T4" fmla="*/ 105 w 232"/>
              <a:gd name="T5" fmla="*/ 0 h 195"/>
              <a:gd name="T6" fmla="*/ 77 w 232"/>
              <a:gd name="T7" fmla="*/ 28 h 195"/>
              <a:gd name="T8" fmla="*/ 58 w 232"/>
              <a:gd name="T9" fmla="*/ 28 h 195"/>
              <a:gd name="T10" fmla="*/ 58 w 232"/>
              <a:gd name="T11" fmla="*/ 195 h 195"/>
              <a:gd name="T12" fmla="*/ 174 w 232"/>
              <a:gd name="T13" fmla="*/ 195 h 195"/>
              <a:gd name="T14" fmla="*/ 174 w 232"/>
              <a:gd name="T15" fmla="*/ 28 h 195"/>
              <a:gd name="T16" fmla="*/ 155 w 232"/>
              <a:gd name="T17" fmla="*/ 27 h 195"/>
              <a:gd name="T18" fmla="*/ 105 w 232"/>
              <a:gd name="T19" fmla="*/ 12 h 195"/>
              <a:gd name="T20" fmla="*/ 127 w 232"/>
              <a:gd name="T21" fmla="*/ 12 h 195"/>
              <a:gd name="T22" fmla="*/ 141 w 232"/>
              <a:gd name="T23" fmla="*/ 28 h 195"/>
              <a:gd name="T24" fmla="*/ 91 w 232"/>
              <a:gd name="T25" fmla="*/ 28 h 195"/>
              <a:gd name="T26" fmla="*/ 105 w 232"/>
              <a:gd name="T27" fmla="*/ 12 h 195"/>
              <a:gd name="T28" fmla="*/ 45 w 232"/>
              <a:gd name="T29" fmla="*/ 28 h 195"/>
              <a:gd name="T30" fmla="*/ 21 w 232"/>
              <a:gd name="T31" fmla="*/ 28 h 195"/>
              <a:gd name="T32" fmla="*/ 0 w 232"/>
              <a:gd name="T33" fmla="*/ 49 h 195"/>
              <a:gd name="T34" fmla="*/ 0 w 232"/>
              <a:gd name="T35" fmla="*/ 174 h 195"/>
              <a:gd name="T36" fmla="*/ 21 w 232"/>
              <a:gd name="T37" fmla="*/ 195 h 195"/>
              <a:gd name="T38" fmla="*/ 45 w 232"/>
              <a:gd name="T39" fmla="*/ 195 h 195"/>
              <a:gd name="T40" fmla="*/ 45 w 232"/>
              <a:gd name="T41" fmla="*/ 28 h 195"/>
              <a:gd name="T42" fmla="*/ 232 w 232"/>
              <a:gd name="T43" fmla="*/ 174 h 195"/>
              <a:gd name="T44" fmla="*/ 211 w 232"/>
              <a:gd name="T45" fmla="*/ 195 h 195"/>
              <a:gd name="T46" fmla="*/ 187 w 232"/>
              <a:gd name="T47" fmla="*/ 195 h 195"/>
              <a:gd name="T48" fmla="*/ 187 w 232"/>
              <a:gd name="T49" fmla="*/ 28 h 195"/>
              <a:gd name="T50" fmla="*/ 211 w 232"/>
              <a:gd name="T51" fmla="*/ 28 h 195"/>
              <a:gd name="T52" fmla="*/ 232 w 232"/>
              <a:gd name="T53" fmla="*/ 49 h 195"/>
              <a:gd name="T54" fmla="*/ 232 w 232"/>
              <a:gd name="T55" fmla="*/ 174 h 195"/>
              <a:gd name="T56" fmla="*/ 125 w 232"/>
              <a:gd name="T57" fmla="*/ 128 h 195"/>
              <a:gd name="T58" fmla="*/ 111 w 232"/>
              <a:gd name="T59" fmla="*/ 117 h 195"/>
              <a:gd name="T60" fmla="*/ 89 w 232"/>
              <a:gd name="T61" fmla="*/ 94 h 195"/>
              <a:gd name="T62" fmla="*/ 110 w 232"/>
              <a:gd name="T63" fmla="*/ 72 h 195"/>
              <a:gd name="T64" fmla="*/ 110 w 232"/>
              <a:gd name="T65" fmla="*/ 60 h 195"/>
              <a:gd name="T66" fmla="*/ 122 w 232"/>
              <a:gd name="T67" fmla="*/ 60 h 195"/>
              <a:gd name="T68" fmla="*/ 122 w 232"/>
              <a:gd name="T69" fmla="*/ 71 h 195"/>
              <a:gd name="T70" fmla="*/ 141 w 232"/>
              <a:gd name="T71" fmla="*/ 75 h 195"/>
              <a:gd name="T72" fmla="*/ 137 w 232"/>
              <a:gd name="T73" fmla="*/ 90 h 195"/>
              <a:gd name="T74" fmla="*/ 119 w 232"/>
              <a:gd name="T75" fmla="*/ 85 h 195"/>
              <a:gd name="T76" fmla="*/ 108 w 232"/>
              <a:gd name="T77" fmla="*/ 92 h 195"/>
              <a:gd name="T78" fmla="*/ 123 w 232"/>
              <a:gd name="T79" fmla="*/ 103 h 195"/>
              <a:gd name="T80" fmla="*/ 144 w 232"/>
              <a:gd name="T81" fmla="*/ 126 h 195"/>
              <a:gd name="T82" fmla="*/ 122 w 232"/>
              <a:gd name="T83" fmla="*/ 149 h 195"/>
              <a:gd name="T84" fmla="*/ 122 w 232"/>
              <a:gd name="T85" fmla="*/ 162 h 195"/>
              <a:gd name="T86" fmla="*/ 109 w 232"/>
              <a:gd name="T87" fmla="*/ 162 h 195"/>
              <a:gd name="T88" fmla="*/ 109 w 232"/>
              <a:gd name="T89" fmla="*/ 150 h 195"/>
              <a:gd name="T90" fmla="*/ 88 w 232"/>
              <a:gd name="T91" fmla="*/ 145 h 195"/>
              <a:gd name="T92" fmla="*/ 92 w 232"/>
              <a:gd name="T93" fmla="*/ 130 h 195"/>
              <a:gd name="T94" fmla="*/ 113 w 232"/>
              <a:gd name="T95" fmla="*/ 136 h 195"/>
              <a:gd name="T96" fmla="*/ 125 w 232"/>
              <a:gd name="T97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2" h="195">
                <a:moveTo>
                  <a:pt x="155" y="27"/>
                </a:moveTo>
                <a:cubicBezTo>
                  <a:pt x="153" y="10"/>
                  <a:pt x="142" y="0"/>
                  <a:pt x="127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90" y="0"/>
                  <a:pt x="79" y="10"/>
                  <a:pt x="77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195"/>
                  <a:pt x="58" y="195"/>
                  <a:pt x="58" y="195"/>
                </a:cubicBezTo>
                <a:cubicBezTo>
                  <a:pt x="174" y="195"/>
                  <a:pt x="174" y="195"/>
                  <a:pt x="174" y="195"/>
                </a:cubicBezTo>
                <a:cubicBezTo>
                  <a:pt x="174" y="28"/>
                  <a:pt x="174" y="28"/>
                  <a:pt x="174" y="28"/>
                </a:cubicBezTo>
                <a:lnTo>
                  <a:pt x="155" y="27"/>
                </a:lnTo>
                <a:close/>
                <a:moveTo>
                  <a:pt x="105" y="12"/>
                </a:moveTo>
                <a:cubicBezTo>
                  <a:pt x="127" y="12"/>
                  <a:pt x="127" y="12"/>
                  <a:pt x="127" y="12"/>
                </a:cubicBezTo>
                <a:cubicBezTo>
                  <a:pt x="135" y="12"/>
                  <a:pt x="140" y="18"/>
                  <a:pt x="141" y="28"/>
                </a:cubicBezTo>
                <a:cubicBezTo>
                  <a:pt x="91" y="28"/>
                  <a:pt x="91" y="28"/>
                  <a:pt x="91" y="28"/>
                </a:cubicBezTo>
                <a:cubicBezTo>
                  <a:pt x="93" y="13"/>
                  <a:pt x="102" y="12"/>
                  <a:pt x="105" y="12"/>
                </a:cubicBezTo>
                <a:close/>
                <a:moveTo>
                  <a:pt x="45" y="28"/>
                </a:moveTo>
                <a:cubicBezTo>
                  <a:pt x="21" y="28"/>
                  <a:pt x="21" y="28"/>
                  <a:pt x="21" y="28"/>
                </a:cubicBezTo>
                <a:cubicBezTo>
                  <a:pt x="9" y="28"/>
                  <a:pt x="0" y="37"/>
                  <a:pt x="0" y="49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85"/>
                  <a:pt x="9" y="195"/>
                  <a:pt x="21" y="195"/>
                </a:cubicBezTo>
                <a:cubicBezTo>
                  <a:pt x="45" y="195"/>
                  <a:pt x="45" y="195"/>
                  <a:pt x="45" y="195"/>
                </a:cubicBezTo>
                <a:lnTo>
                  <a:pt x="45" y="28"/>
                </a:lnTo>
                <a:close/>
                <a:moveTo>
                  <a:pt x="232" y="174"/>
                </a:moveTo>
                <a:cubicBezTo>
                  <a:pt x="232" y="185"/>
                  <a:pt x="223" y="195"/>
                  <a:pt x="211" y="195"/>
                </a:cubicBezTo>
                <a:cubicBezTo>
                  <a:pt x="187" y="195"/>
                  <a:pt x="187" y="195"/>
                  <a:pt x="187" y="195"/>
                </a:cubicBezTo>
                <a:cubicBezTo>
                  <a:pt x="187" y="28"/>
                  <a:pt x="187" y="28"/>
                  <a:pt x="187" y="28"/>
                </a:cubicBezTo>
                <a:cubicBezTo>
                  <a:pt x="211" y="28"/>
                  <a:pt x="211" y="28"/>
                  <a:pt x="211" y="28"/>
                </a:cubicBezTo>
                <a:cubicBezTo>
                  <a:pt x="223" y="28"/>
                  <a:pt x="232" y="37"/>
                  <a:pt x="232" y="49"/>
                </a:cubicBezTo>
                <a:lnTo>
                  <a:pt x="232" y="174"/>
                </a:lnTo>
                <a:close/>
                <a:moveTo>
                  <a:pt x="125" y="128"/>
                </a:moveTo>
                <a:cubicBezTo>
                  <a:pt x="125" y="123"/>
                  <a:pt x="121" y="120"/>
                  <a:pt x="111" y="117"/>
                </a:cubicBezTo>
                <a:cubicBezTo>
                  <a:pt x="98" y="113"/>
                  <a:pt x="89" y="107"/>
                  <a:pt x="89" y="94"/>
                </a:cubicBezTo>
                <a:cubicBezTo>
                  <a:pt x="89" y="83"/>
                  <a:pt x="97" y="75"/>
                  <a:pt x="110" y="72"/>
                </a:cubicBezTo>
                <a:cubicBezTo>
                  <a:pt x="110" y="60"/>
                  <a:pt x="110" y="60"/>
                  <a:pt x="110" y="60"/>
                </a:cubicBezTo>
                <a:cubicBezTo>
                  <a:pt x="122" y="60"/>
                  <a:pt x="122" y="60"/>
                  <a:pt x="122" y="60"/>
                </a:cubicBezTo>
                <a:cubicBezTo>
                  <a:pt x="122" y="71"/>
                  <a:pt x="122" y="71"/>
                  <a:pt x="122" y="71"/>
                </a:cubicBezTo>
                <a:cubicBezTo>
                  <a:pt x="131" y="72"/>
                  <a:pt x="136" y="73"/>
                  <a:pt x="141" y="75"/>
                </a:cubicBezTo>
                <a:cubicBezTo>
                  <a:pt x="137" y="90"/>
                  <a:pt x="137" y="90"/>
                  <a:pt x="137" y="90"/>
                </a:cubicBezTo>
                <a:cubicBezTo>
                  <a:pt x="134" y="88"/>
                  <a:pt x="128" y="85"/>
                  <a:pt x="119" y="85"/>
                </a:cubicBezTo>
                <a:cubicBezTo>
                  <a:pt x="111" y="85"/>
                  <a:pt x="108" y="89"/>
                  <a:pt x="108" y="92"/>
                </a:cubicBezTo>
                <a:cubicBezTo>
                  <a:pt x="108" y="96"/>
                  <a:pt x="112" y="99"/>
                  <a:pt x="123" y="103"/>
                </a:cubicBezTo>
                <a:cubicBezTo>
                  <a:pt x="138" y="108"/>
                  <a:pt x="144" y="115"/>
                  <a:pt x="144" y="126"/>
                </a:cubicBezTo>
                <a:cubicBezTo>
                  <a:pt x="144" y="137"/>
                  <a:pt x="136" y="147"/>
                  <a:pt x="122" y="149"/>
                </a:cubicBezTo>
                <a:cubicBezTo>
                  <a:pt x="122" y="162"/>
                  <a:pt x="122" y="162"/>
                  <a:pt x="122" y="162"/>
                </a:cubicBezTo>
                <a:cubicBezTo>
                  <a:pt x="109" y="162"/>
                  <a:pt x="109" y="162"/>
                  <a:pt x="109" y="162"/>
                </a:cubicBezTo>
                <a:cubicBezTo>
                  <a:pt x="109" y="150"/>
                  <a:pt x="109" y="150"/>
                  <a:pt x="109" y="150"/>
                </a:cubicBezTo>
                <a:cubicBezTo>
                  <a:pt x="101" y="150"/>
                  <a:pt x="93" y="148"/>
                  <a:pt x="88" y="145"/>
                </a:cubicBezTo>
                <a:cubicBezTo>
                  <a:pt x="92" y="130"/>
                  <a:pt x="92" y="130"/>
                  <a:pt x="92" y="130"/>
                </a:cubicBezTo>
                <a:cubicBezTo>
                  <a:pt x="97" y="133"/>
                  <a:pt x="105" y="136"/>
                  <a:pt x="113" y="136"/>
                </a:cubicBezTo>
                <a:cubicBezTo>
                  <a:pt x="120" y="136"/>
                  <a:pt x="125" y="133"/>
                  <a:pt x="125" y="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2" name="拉杆箱 817"/>
          <p:cNvSpPr/>
          <p:nvPr/>
        </p:nvSpPr>
        <p:spPr bwMode="auto">
          <a:xfrm>
            <a:off x="10550525" y="4381500"/>
            <a:ext cx="260350" cy="377825"/>
          </a:xfrm>
          <a:custGeom>
            <a:avLst/>
            <a:gdLst>
              <a:gd name="T0" fmla="*/ 122 w 194"/>
              <a:gd name="T1" fmla="*/ 244 h 283"/>
              <a:gd name="T2" fmla="*/ 72 w 194"/>
              <a:gd name="T3" fmla="*/ 283 h 283"/>
              <a:gd name="T4" fmla="*/ 144 w 194"/>
              <a:gd name="T5" fmla="*/ 116 h 283"/>
              <a:gd name="T6" fmla="*/ 79 w 194"/>
              <a:gd name="T7" fmla="*/ 86 h 283"/>
              <a:gd name="T8" fmla="*/ 49 w 194"/>
              <a:gd name="T9" fmla="*/ 233 h 283"/>
              <a:gd name="T10" fmla="*/ 144 w 194"/>
              <a:gd name="T11" fmla="*/ 116 h 283"/>
              <a:gd name="T12" fmla="*/ 111 w 194"/>
              <a:gd name="T13" fmla="*/ 10 h 283"/>
              <a:gd name="T14" fmla="*/ 149 w 194"/>
              <a:gd name="T15" fmla="*/ 0 h 283"/>
              <a:gd name="T16" fmla="*/ 159 w 194"/>
              <a:gd name="T17" fmla="*/ 39 h 283"/>
              <a:gd name="T18" fmla="*/ 148 w 194"/>
              <a:gd name="T19" fmla="*/ 11 h 283"/>
              <a:gd name="T20" fmla="*/ 122 w 194"/>
              <a:gd name="T21" fmla="*/ 22 h 283"/>
              <a:gd name="T22" fmla="*/ 111 w 194"/>
              <a:gd name="T23" fmla="*/ 21 h 283"/>
              <a:gd name="T24" fmla="*/ 35 w 194"/>
              <a:gd name="T25" fmla="*/ 10 h 283"/>
              <a:gd name="T26" fmla="*/ 73 w 194"/>
              <a:gd name="T27" fmla="*/ 0 h 283"/>
              <a:gd name="T28" fmla="*/ 83 w 194"/>
              <a:gd name="T29" fmla="*/ 21 h 283"/>
              <a:gd name="T30" fmla="*/ 72 w 194"/>
              <a:gd name="T31" fmla="*/ 22 h 283"/>
              <a:gd name="T32" fmla="*/ 46 w 194"/>
              <a:gd name="T33" fmla="*/ 11 h 283"/>
              <a:gd name="T34" fmla="*/ 35 w 194"/>
              <a:gd name="T35" fmla="*/ 39 h 283"/>
              <a:gd name="T36" fmla="*/ 174 w 194"/>
              <a:gd name="T37" fmla="*/ 95 h 283"/>
              <a:gd name="T38" fmla="*/ 82 w 194"/>
              <a:gd name="T39" fmla="*/ 33 h 283"/>
              <a:gd name="T40" fmla="*/ 20 w 194"/>
              <a:gd name="T41" fmla="*/ 187 h 283"/>
              <a:gd name="T42" fmla="*/ 0 w 194"/>
              <a:gd name="T43" fmla="*/ 233 h 283"/>
              <a:gd name="T44" fmla="*/ 20 w 194"/>
              <a:gd name="T45" fmla="*/ 244 h 283"/>
              <a:gd name="T46" fmla="*/ 41 w 194"/>
              <a:gd name="T47" fmla="*/ 283 h 283"/>
              <a:gd name="T48" fmla="*/ 60 w 194"/>
              <a:gd name="T49" fmla="*/ 244 h 283"/>
              <a:gd name="T50" fmla="*/ 38 w 194"/>
              <a:gd name="T51" fmla="*/ 116 h 283"/>
              <a:gd name="T52" fmla="*/ 115 w 194"/>
              <a:gd name="T53" fmla="*/ 75 h 283"/>
              <a:gd name="T54" fmla="*/ 156 w 194"/>
              <a:gd name="T55" fmla="*/ 244 h 283"/>
              <a:gd name="T56" fmla="*/ 134 w 194"/>
              <a:gd name="T57" fmla="*/ 283 h 283"/>
              <a:gd name="T58" fmla="*/ 174 w 194"/>
              <a:gd name="T59" fmla="*/ 262 h 283"/>
              <a:gd name="T60" fmla="*/ 183 w 194"/>
              <a:gd name="T61" fmla="*/ 244 h 283"/>
              <a:gd name="T62" fmla="*/ 194 w 194"/>
              <a:gd name="T63" fmla="*/ 187 h 283"/>
              <a:gd name="T64" fmla="*/ 110 w 194"/>
              <a:gd name="T65" fmla="*/ 60 h 283"/>
              <a:gd name="T66" fmla="*/ 78 w 194"/>
              <a:gd name="T67" fmla="*/ 54 h 283"/>
              <a:gd name="T68" fmla="*/ 110 w 194"/>
              <a:gd name="T69" fmla="*/ 48 h 283"/>
              <a:gd name="T70" fmla="*/ 110 w 194"/>
              <a:gd name="T71" fmla="*/ 6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283">
                <a:moveTo>
                  <a:pt x="122" y="283"/>
                </a:moveTo>
                <a:cubicBezTo>
                  <a:pt x="122" y="244"/>
                  <a:pt x="122" y="244"/>
                  <a:pt x="122" y="244"/>
                </a:cubicBezTo>
                <a:cubicBezTo>
                  <a:pt x="72" y="244"/>
                  <a:pt x="72" y="244"/>
                  <a:pt x="72" y="244"/>
                </a:cubicBezTo>
                <a:cubicBezTo>
                  <a:pt x="72" y="283"/>
                  <a:pt x="72" y="283"/>
                  <a:pt x="72" y="283"/>
                </a:cubicBezTo>
                <a:lnTo>
                  <a:pt x="122" y="283"/>
                </a:lnTo>
                <a:close/>
                <a:moveTo>
                  <a:pt x="144" y="116"/>
                </a:moveTo>
                <a:cubicBezTo>
                  <a:pt x="144" y="100"/>
                  <a:pt x="131" y="86"/>
                  <a:pt x="115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62" y="86"/>
                  <a:pt x="49" y="100"/>
                  <a:pt x="49" y="116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144" y="233"/>
                  <a:pt x="144" y="233"/>
                  <a:pt x="144" y="233"/>
                </a:cubicBezTo>
                <a:lnTo>
                  <a:pt x="144" y="116"/>
                </a:lnTo>
                <a:close/>
                <a:moveTo>
                  <a:pt x="111" y="21"/>
                </a:moveTo>
                <a:cubicBezTo>
                  <a:pt x="111" y="10"/>
                  <a:pt x="111" y="10"/>
                  <a:pt x="111" y="10"/>
                </a:cubicBezTo>
                <a:cubicBezTo>
                  <a:pt x="111" y="4"/>
                  <a:pt x="115" y="0"/>
                  <a:pt x="121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55" y="0"/>
                  <a:pt x="159" y="4"/>
                  <a:pt x="159" y="10"/>
                </a:cubicBezTo>
                <a:cubicBezTo>
                  <a:pt x="159" y="39"/>
                  <a:pt x="159" y="39"/>
                  <a:pt x="159" y="39"/>
                </a:cubicBezTo>
                <a:cubicBezTo>
                  <a:pt x="156" y="36"/>
                  <a:pt x="152" y="33"/>
                  <a:pt x="148" y="31"/>
                </a:cubicBezTo>
                <a:cubicBezTo>
                  <a:pt x="148" y="11"/>
                  <a:pt x="148" y="11"/>
                  <a:pt x="148" y="11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2" y="22"/>
                  <a:pt x="122" y="22"/>
                  <a:pt x="122" y="22"/>
                </a:cubicBezTo>
                <a:cubicBezTo>
                  <a:pt x="119" y="22"/>
                  <a:pt x="115" y="21"/>
                  <a:pt x="112" y="21"/>
                </a:cubicBezTo>
                <a:lnTo>
                  <a:pt x="111" y="21"/>
                </a:lnTo>
                <a:close/>
                <a:moveTo>
                  <a:pt x="35" y="39"/>
                </a:moveTo>
                <a:cubicBezTo>
                  <a:pt x="35" y="10"/>
                  <a:pt x="35" y="10"/>
                  <a:pt x="35" y="10"/>
                </a:cubicBezTo>
                <a:cubicBezTo>
                  <a:pt x="35" y="4"/>
                  <a:pt x="39" y="0"/>
                  <a:pt x="45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9" y="0"/>
                  <a:pt x="83" y="4"/>
                  <a:pt x="83" y="10"/>
                </a:cubicBezTo>
                <a:cubicBezTo>
                  <a:pt x="83" y="21"/>
                  <a:pt x="83" y="21"/>
                  <a:pt x="83" y="21"/>
                </a:cubicBezTo>
                <a:cubicBezTo>
                  <a:pt x="82" y="21"/>
                  <a:pt x="82" y="21"/>
                  <a:pt x="82" y="21"/>
                </a:cubicBezTo>
                <a:cubicBezTo>
                  <a:pt x="78" y="21"/>
                  <a:pt x="75" y="22"/>
                  <a:pt x="72" y="22"/>
                </a:cubicBezTo>
                <a:cubicBezTo>
                  <a:pt x="72" y="11"/>
                  <a:pt x="72" y="11"/>
                  <a:pt x="72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31"/>
                  <a:pt x="46" y="31"/>
                  <a:pt x="46" y="31"/>
                </a:cubicBezTo>
                <a:cubicBezTo>
                  <a:pt x="42" y="33"/>
                  <a:pt x="38" y="36"/>
                  <a:pt x="35" y="39"/>
                </a:cubicBezTo>
                <a:close/>
                <a:moveTo>
                  <a:pt x="174" y="187"/>
                </a:moveTo>
                <a:cubicBezTo>
                  <a:pt x="174" y="95"/>
                  <a:pt x="174" y="95"/>
                  <a:pt x="174" y="95"/>
                </a:cubicBezTo>
                <a:cubicBezTo>
                  <a:pt x="174" y="60"/>
                  <a:pt x="146" y="33"/>
                  <a:pt x="112" y="33"/>
                </a:cubicBezTo>
                <a:cubicBezTo>
                  <a:pt x="82" y="33"/>
                  <a:pt x="82" y="33"/>
                  <a:pt x="82" y="33"/>
                </a:cubicBezTo>
                <a:cubicBezTo>
                  <a:pt x="48" y="33"/>
                  <a:pt x="20" y="60"/>
                  <a:pt x="20" y="95"/>
                </a:cubicBezTo>
                <a:cubicBezTo>
                  <a:pt x="20" y="187"/>
                  <a:pt x="20" y="187"/>
                  <a:pt x="20" y="187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33"/>
                  <a:pt x="0" y="233"/>
                  <a:pt x="0" y="233"/>
                </a:cubicBezTo>
                <a:cubicBezTo>
                  <a:pt x="0" y="241"/>
                  <a:pt x="4" y="244"/>
                  <a:pt x="11" y="244"/>
                </a:cubicBezTo>
                <a:cubicBezTo>
                  <a:pt x="20" y="244"/>
                  <a:pt x="20" y="244"/>
                  <a:pt x="20" y="244"/>
                </a:cubicBezTo>
                <a:cubicBezTo>
                  <a:pt x="20" y="262"/>
                  <a:pt x="20" y="262"/>
                  <a:pt x="20" y="262"/>
                </a:cubicBezTo>
                <a:cubicBezTo>
                  <a:pt x="20" y="274"/>
                  <a:pt x="29" y="283"/>
                  <a:pt x="41" y="283"/>
                </a:cubicBezTo>
                <a:cubicBezTo>
                  <a:pt x="60" y="283"/>
                  <a:pt x="60" y="283"/>
                  <a:pt x="60" y="283"/>
                </a:cubicBezTo>
                <a:cubicBezTo>
                  <a:pt x="60" y="244"/>
                  <a:pt x="60" y="244"/>
                  <a:pt x="60" y="244"/>
                </a:cubicBezTo>
                <a:cubicBezTo>
                  <a:pt x="38" y="244"/>
                  <a:pt x="38" y="244"/>
                  <a:pt x="38" y="244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93"/>
                  <a:pt x="56" y="75"/>
                  <a:pt x="79" y="75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37" y="75"/>
                  <a:pt x="156" y="93"/>
                  <a:pt x="156" y="116"/>
                </a:cubicBezTo>
                <a:cubicBezTo>
                  <a:pt x="156" y="244"/>
                  <a:pt x="156" y="244"/>
                  <a:pt x="156" y="244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4" y="283"/>
                  <a:pt x="134" y="283"/>
                  <a:pt x="134" y="283"/>
                </a:cubicBezTo>
                <a:cubicBezTo>
                  <a:pt x="153" y="283"/>
                  <a:pt x="153" y="283"/>
                  <a:pt x="153" y="283"/>
                </a:cubicBezTo>
                <a:cubicBezTo>
                  <a:pt x="164" y="283"/>
                  <a:pt x="174" y="274"/>
                  <a:pt x="174" y="262"/>
                </a:cubicBezTo>
                <a:cubicBezTo>
                  <a:pt x="174" y="244"/>
                  <a:pt x="174" y="244"/>
                  <a:pt x="174" y="244"/>
                </a:cubicBezTo>
                <a:cubicBezTo>
                  <a:pt x="183" y="244"/>
                  <a:pt x="183" y="244"/>
                  <a:pt x="183" y="244"/>
                </a:cubicBezTo>
                <a:cubicBezTo>
                  <a:pt x="190" y="244"/>
                  <a:pt x="194" y="241"/>
                  <a:pt x="194" y="233"/>
                </a:cubicBezTo>
                <a:cubicBezTo>
                  <a:pt x="194" y="187"/>
                  <a:pt x="194" y="187"/>
                  <a:pt x="194" y="187"/>
                </a:cubicBezTo>
                <a:lnTo>
                  <a:pt x="174" y="187"/>
                </a:lnTo>
                <a:close/>
                <a:moveTo>
                  <a:pt x="110" y="60"/>
                </a:moveTo>
                <a:cubicBezTo>
                  <a:pt x="84" y="60"/>
                  <a:pt x="84" y="60"/>
                  <a:pt x="84" y="60"/>
                </a:cubicBezTo>
                <a:cubicBezTo>
                  <a:pt x="80" y="60"/>
                  <a:pt x="78" y="57"/>
                  <a:pt x="78" y="54"/>
                </a:cubicBezTo>
                <a:cubicBezTo>
                  <a:pt x="78" y="51"/>
                  <a:pt x="80" y="48"/>
                  <a:pt x="84" y="48"/>
                </a:cubicBezTo>
                <a:cubicBezTo>
                  <a:pt x="110" y="48"/>
                  <a:pt x="110" y="48"/>
                  <a:pt x="110" y="48"/>
                </a:cubicBezTo>
                <a:cubicBezTo>
                  <a:pt x="114" y="48"/>
                  <a:pt x="116" y="51"/>
                  <a:pt x="116" y="54"/>
                </a:cubicBezTo>
                <a:cubicBezTo>
                  <a:pt x="116" y="57"/>
                  <a:pt x="114" y="60"/>
                  <a:pt x="110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3" name="拉包 818"/>
          <p:cNvSpPr/>
          <p:nvPr/>
        </p:nvSpPr>
        <p:spPr bwMode="auto">
          <a:xfrm>
            <a:off x="5951538" y="4381500"/>
            <a:ext cx="379412" cy="314325"/>
          </a:xfrm>
          <a:custGeom>
            <a:avLst/>
            <a:gdLst>
              <a:gd name="T0" fmla="*/ 28 w 282"/>
              <a:gd name="T1" fmla="*/ 131 h 235"/>
              <a:gd name="T2" fmla="*/ 28 w 282"/>
              <a:gd name="T3" fmla="*/ 53 h 235"/>
              <a:gd name="T4" fmla="*/ 46 w 282"/>
              <a:gd name="T5" fmla="*/ 36 h 235"/>
              <a:gd name="T6" fmla="*/ 62 w 282"/>
              <a:gd name="T7" fmla="*/ 36 h 235"/>
              <a:gd name="T8" fmla="*/ 62 w 282"/>
              <a:gd name="T9" fmla="*/ 148 h 235"/>
              <a:gd name="T10" fmla="*/ 46 w 282"/>
              <a:gd name="T11" fmla="*/ 148 h 235"/>
              <a:gd name="T12" fmla="*/ 28 w 282"/>
              <a:gd name="T13" fmla="*/ 131 h 235"/>
              <a:gd name="T14" fmla="*/ 214 w 282"/>
              <a:gd name="T15" fmla="*/ 131 h 235"/>
              <a:gd name="T16" fmla="*/ 214 w 282"/>
              <a:gd name="T17" fmla="*/ 53 h 235"/>
              <a:gd name="T18" fmla="*/ 197 w 282"/>
              <a:gd name="T19" fmla="*/ 36 h 235"/>
              <a:gd name="T20" fmla="*/ 180 w 282"/>
              <a:gd name="T21" fmla="*/ 36 h 235"/>
              <a:gd name="T22" fmla="*/ 180 w 282"/>
              <a:gd name="T23" fmla="*/ 148 h 235"/>
              <a:gd name="T24" fmla="*/ 197 w 282"/>
              <a:gd name="T25" fmla="*/ 148 h 235"/>
              <a:gd name="T26" fmla="*/ 214 w 282"/>
              <a:gd name="T27" fmla="*/ 131 h 235"/>
              <a:gd name="T28" fmla="*/ 154 w 282"/>
              <a:gd name="T29" fmla="*/ 36 h 235"/>
              <a:gd name="T30" fmla="*/ 131 w 282"/>
              <a:gd name="T31" fmla="*/ 13 h 235"/>
              <a:gd name="T32" fmla="*/ 112 w 282"/>
              <a:gd name="T33" fmla="*/ 13 h 235"/>
              <a:gd name="T34" fmla="*/ 89 w 282"/>
              <a:gd name="T35" fmla="*/ 36 h 235"/>
              <a:gd name="T36" fmla="*/ 77 w 282"/>
              <a:gd name="T37" fmla="*/ 36 h 235"/>
              <a:gd name="T38" fmla="*/ 77 w 282"/>
              <a:gd name="T39" fmla="*/ 148 h 235"/>
              <a:gd name="T40" fmla="*/ 166 w 282"/>
              <a:gd name="T41" fmla="*/ 148 h 235"/>
              <a:gd name="T42" fmla="*/ 166 w 282"/>
              <a:gd name="T43" fmla="*/ 36 h 235"/>
              <a:gd name="T44" fmla="*/ 154 w 282"/>
              <a:gd name="T45" fmla="*/ 36 h 235"/>
              <a:gd name="T46" fmla="*/ 101 w 282"/>
              <a:gd name="T47" fmla="*/ 36 h 235"/>
              <a:gd name="T48" fmla="*/ 112 w 282"/>
              <a:gd name="T49" fmla="*/ 23 h 235"/>
              <a:gd name="T50" fmla="*/ 131 w 282"/>
              <a:gd name="T51" fmla="*/ 23 h 235"/>
              <a:gd name="T52" fmla="*/ 142 w 282"/>
              <a:gd name="T53" fmla="*/ 36 h 235"/>
              <a:gd name="T54" fmla="*/ 101 w 282"/>
              <a:gd name="T55" fmla="*/ 36 h 235"/>
              <a:gd name="T56" fmla="*/ 42 w 282"/>
              <a:gd name="T57" fmla="*/ 187 h 235"/>
              <a:gd name="T58" fmla="*/ 17 w 282"/>
              <a:gd name="T59" fmla="*/ 211 h 235"/>
              <a:gd name="T60" fmla="*/ 42 w 282"/>
              <a:gd name="T61" fmla="*/ 235 h 235"/>
              <a:gd name="T62" fmla="*/ 66 w 282"/>
              <a:gd name="T63" fmla="*/ 211 h 235"/>
              <a:gd name="T64" fmla="*/ 42 w 282"/>
              <a:gd name="T65" fmla="*/ 187 h 235"/>
              <a:gd name="T66" fmla="*/ 42 w 282"/>
              <a:gd name="T67" fmla="*/ 224 h 235"/>
              <a:gd name="T68" fmla="*/ 29 w 282"/>
              <a:gd name="T69" fmla="*/ 211 h 235"/>
              <a:gd name="T70" fmla="*/ 42 w 282"/>
              <a:gd name="T71" fmla="*/ 198 h 235"/>
              <a:gd name="T72" fmla="*/ 54 w 282"/>
              <a:gd name="T73" fmla="*/ 211 h 235"/>
              <a:gd name="T74" fmla="*/ 42 w 282"/>
              <a:gd name="T75" fmla="*/ 224 h 235"/>
              <a:gd name="T76" fmla="*/ 202 w 282"/>
              <a:gd name="T77" fmla="*/ 187 h 235"/>
              <a:gd name="T78" fmla="*/ 177 w 282"/>
              <a:gd name="T79" fmla="*/ 211 h 235"/>
              <a:gd name="T80" fmla="*/ 202 w 282"/>
              <a:gd name="T81" fmla="*/ 235 h 235"/>
              <a:gd name="T82" fmla="*/ 226 w 282"/>
              <a:gd name="T83" fmla="*/ 211 h 235"/>
              <a:gd name="T84" fmla="*/ 202 w 282"/>
              <a:gd name="T85" fmla="*/ 187 h 235"/>
              <a:gd name="T86" fmla="*/ 202 w 282"/>
              <a:gd name="T87" fmla="*/ 224 h 235"/>
              <a:gd name="T88" fmla="*/ 189 w 282"/>
              <a:gd name="T89" fmla="*/ 211 h 235"/>
              <a:gd name="T90" fmla="*/ 202 w 282"/>
              <a:gd name="T91" fmla="*/ 198 h 235"/>
              <a:gd name="T92" fmla="*/ 214 w 282"/>
              <a:gd name="T93" fmla="*/ 211 h 235"/>
              <a:gd name="T94" fmla="*/ 202 w 282"/>
              <a:gd name="T95" fmla="*/ 224 h 235"/>
              <a:gd name="T96" fmla="*/ 275 w 282"/>
              <a:gd name="T97" fmla="*/ 20 h 235"/>
              <a:gd name="T98" fmla="*/ 246 w 282"/>
              <a:gd name="T99" fmla="*/ 36 h 235"/>
              <a:gd name="T100" fmla="*/ 246 w 282"/>
              <a:gd name="T101" fmla="*/ 179 h 235"/>
              <a:gd name="T102" fmla="*/ 0 w 282"/>
              <a:gd name="T103" fmla="*/ 179 h 235"/>
              <a:gd name="T104" fmla="*/ 0 w 282"/>
              <a:gd name="T105" fmla="*/ 140 h 235"/>
              <a:gd name="T106" fmla="*/ 19 w 282"/>
              <a:gd name="T107" fmla="*/ 140 h 235"/>
              <a:gd name="T108" fmla="*/ 19 w 282"/>
              <a:gd name="T109" fmla="*/ 160 h 235"/>
              <a:gd name="T110" fmla="*/ 226 w 282"/>
              <a:gd name="T111" fmla="*/ 160 h 235"/>
              <a:gd name="T112" fmla="*/ 226 w 282"/>
              <a:gd name="T113" fmla="*/ 31 h 235"/>
              <a:gd name="T114" fmla="*/ 226 w 282"/>
              <a:gd name="T115" fmla="*/ 29 h 235"/>
              <a:gd name="T116" fmla="*/ 231 w 282"/>
              <a:gd name="T117" fmla="*/ 22 h 235"/>
              <a:gd name="T118" fmla="*/ 266 w 282"/>
              <a:gd name="T119" fmla="*/ 3 h 235"/>
              <a:gd name="T120" fmla="*/ 279 w 282"/>
              <a:gd name="T121" fmla="*/ 7 h 235"/>
              <a:gd name="T122" fmla="*/ 275 w 282"/>
              <a:gd name="T123" fmla="*/ 2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4" name="咖啡 819"/>
          <p:cNvSpPr/>
          <p:nvPr/>
        </p:nvSpPr>
        <p:spPr bwMode="auto">
          <a:xfrm>
            <a:off x="6757988" y="4381500"/>
            <a:ext cx="312737" cy="379413"/>
          </a:xfrm>
          <a:custGeom>
            <a:avLst/>
            <a:gdLst>
              <a:gd name="T0" fmla="*/ 86328 w 968375"/>
              <a:gd name="T1" fmla="*/ 968447 h 1170887"/>
              <a:gd name="T2" fmla="*/ 416627 w 968375"/>
              <a:gd name="T3" fmla="*/ 1114654 h 1170887"/>
              <a:gd name="T4" fmla="*/ 743172 w 968375"/>
              <a:gd name="T5" fmla="*/ 975945 h 1170887"/>
              <a:gd name="T6" fmla="*/ 791966 w 968375"/>
              <a:gd name="T7" fmla="*/ 998438 h 1170887"/>
              <a:gd name="T8" fmla="*/ 416627 w 968375"/>
              <a:gd name="T9" fmla="*/ 1170887 h 1170887"/>
              <a:gd name="T10" fmla="*/ 33780 w 968375"/>
              <a:gd name="T11" fmla="*/ 990941 h 1170887"/>
              <a:gd name="T12" fmla="*/ 86328 w 968375"/>
              <a:gd name="T13" fmla="*/ 968447 h 1170887"/>
              <a:gd name="T14" fmla="*/ 870787 w 968375"/>
              <a:gd name="T15" fmla="*/ 619801 h 1170887"/>
              <a:gd name="T16" fmla="*/ 968375 w 968375"/>
              <a:gd name="T17" fmla="*/ 739765 h 1170887"/>
              <a:gd name="T18" fmla="*/ 844513 w 968375"/>
              <a:gd name="T19" fmla="*/ 863478 h 1170887"/>
              <a:gd name="T20" fmla="*/ 799473 w 968375"/>
              <a:gd name="T21" fmla="*/ 855981 h 1170887"/>
              <a:gd name="T22" fmla="*/ 829500 w 968375"/>
              <a:gd name="T23" fmla="*/ 807245 h 1170887"/>
              <a:gd name="T24" fmla="*/ 844513 w 968375"/>
              <a:gd name="T25" fmla="*/ 810994 h 1170887"/>
              <a:gd name="T26" fmla="*/ 912074 w 968375"/>
              <a:gd name="T27" fmla="*/ 739765 h 1170887"/>
              <a:gd name="T28" fmla="*/ 867034 w 968375"/>
              <a:gd name="T29" fmla="*/ 676034 h 1170887"/>
              <a:gd name="T30" fmla="*/ 870787 w 968375"/>
              <a:gd name="T31" fmla="*/ 619801 h 1170887"/>
              <a:gd name="T32" fmla="*/ 821993 w 968375"/>
              <a:gd name="T33" fmla="*/ 537325 h 1170887"/>
              <a:gd name="T34" fmla="*/ 829500 w 968375"/>
              <a:gd name="T35" fmla="*/ 612303 h 1170887"/>
              <a:gd name="T36" fmla="*/ 416627 w 968375"/>
              <a:gd name="T37" fmla="*/ 1024681 h 1170887"/>
              <a:gd name="T38" fmla="*/ 0 w 968375"/>
              <a:gd name="T39" fmla="*/ 612303 h 1170887"/>
              <a:gd name="T40" fmla="*/ 7507 w 968375"/>
              <a:gd name="T41" fmla="*/ 544823 h 1170887"/>
              <a:gd name="T42" fmla="*/ 416627 w 968375"/>
              <a:gd name="T43" fmla="*/ 758510 h 1170887"/>
              <a:gd name="T44" fmla="*/ 821993 w 968375"/>
              <a:gd name="T45" fmla="*/ 544823 h 1170887"/>
              <a:gd name="T46" fmla="*/ 821993 w 968375"/>
              <a:gd name="T47" fmla="*/ 537325 h 1170887"/>
              <a:gd name="T48" fmla="*/ 416627 w 968375"/>
              <a:gd name="T49" fmla="*/ 372374 h 1170887"/>
              <a:gd name="T50" fmla="*/ 776952 w 968375"/>
              <a:gd name="T51" fmla="*/ 544823 h 1170887"/>
              <a:gd name="T52" fmla="*/ 773199 w 968375"/>
              <a:gd name="T53" fmla="*/ 571065 h 1170887"/>
              <a:gd name="T54" fmla="*/ 416627 w 968375"/>
              <a:gd name="T55" fmla="*/ 451101 h 1170887"/>
              <a:gd name="T56" fmla="*/ 56301 w 968375"/>
              <a:gd name="T57" fmla="*/ 571065 h 1170887"/>
              <a:gd name="T58" fmla="*/ 52547 w 968375"/>
              <a:gd name="T59" fmla="*/ 544823 h 1170887"/>
              <a:gd name="T60" fmla="*/ 416627 w 968375"/>
              <a:gd name="T61" fmla="*/ 372374 h 1170887"/>
              <a:gd name="T62" fmla="*/ 543902 w 968375"/>
              <a:gd name="T63" fmla="*/ 62096 h 1170887"/>
              <a:gd name="T64" fmla="*/ 554238 w 968375"/>
              <a:gd name="T65" fmla="*/ 372576 h 1170887"/>
              <a:gd name="T66" fmla="*/ 543902 w 968375"/>
              <a:gd name="T67" fmla="*/ 62096 h 1170887"/>
              <a:gd name="T68" fmla="*/ 275155 w 968375"/>
              <a:gd name="T69" fmla="*/ 41398 h 1170887"/>
              <a:gd name="T70" fmla="*/ 285491 w 968375"/>
              <a:gd name="T71" fmla="*/ 351878 h 1170887"/>
              <a:gd name="T72" fmla="*/ 275155 w 968375"/>
              <a:gd name="T73" fmla="*/ 41398 h 1170887"/>
              <a:gd name="T74" fmla="*/ 409528 w 968375"/>
              <a:gd name="T75" fmla="*/ 0 h 1170887"/>
              <a:gd name="T76" fmla="*/ 419865 w 968375"/>
              <a:gd name="T77" fmla="*/ 310480 h 1170887"/>
              <a:gd name="T78" fmla="*/ 409528 w 968375"/>
              <a:gd name="T79" fmla="*/ 0 h 1170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8375" h="1170887">
                <a:moveTo>
                  <a:pt x="86328" y="968447"/>
                </a:moveTo>
                <a:cubicBezTo>
                  <a:pt x="120108" y="1054672"/>
                  <a:pt x="258984" y="1114654"/>
                  <a:pt x="416627" y="1114654"/>
                </a:cubicBezTo>
                <a:cubicBezTo>
                  <a:pt x="566762" y="1114654"/>
                  <a:pt x="701884" y="1058421"/>
                  <a:pt x="743172" y="975945"/>
                </a:cubicBezTo>
                <a:cubicBezTo>
                  <a:pt x="791966" y="998438"/>
                  <a:pt x="791966" y="998438"/>
                  <a:pt x="791966" y="998438"/>
                </a:cubicBezTo>
                <a:cubicBezTo>
                  <a:pt x="743172" y="1103407"/>
                  <a:pt x="589283" y="1170887"/>
                  <a:pt x="416627" y="1170887"/>
                </a:cubicBezTo>
                <a:cubicBezTo>
                  <a:pt x="236464" y="1170887"/>
                  <a:pt x="78821" y="1095909"/>
                  <a:pt x="33780" y="990941"/>
                </a:cubicBezTo>
                <a:cubicBezTo>
                  <a:pt x="86328" y="968447"/>
                  <a:pt x="86328" y="968447"/>
                  <a:pt x="86328" y="968447"/>
                </a:cubicBezTo>
                <a:close/>
                <a:moveTo>
                  <a:pt x="870787" y="619801"/>
                </a:moveTo>
                <a:cubicBezTo>
                  <a:pt x="927088" y="634796"/>
                  <a:pt x="968375" y="683532"/>
                  <a:pt x="968375" y="739765"/>
                </a:cubicBezTo>
                <a:cubicBezTo>
                  <a:pt x="968375" y="810994"/>
                  <a:pt x="912074" y="863478"/>
                  <a:pt x="844513" y="863478"/>
                </a:cubicBezTo>
                <a:cubicBezTo>
                  <a:pt x="829500" y="863478"/>
                  <a:pt x="814486" y="863478"/>
                  <a:pt x="799473" y="855981"/>
                </a:cubicBezTo>
                <a:cubicBezTo>
                  <a:pt x="810733" y="840985"/>
                  <a:pt x="821993" y="822241"/>
                  <a:pt x="829500" y="807245"/>
                </a:cubicBezTo>
                <a:cubicBezTo>
                  <a:pt x="833253" y="807245"/>
                  <a:pt x="840760" y="810994"/>
                  <a:pt x="844513" y="810994"/>
                </a:cubicBezTo>
                <a:cubicBezTo>
                  <a:pt x="882047" y="810994"/>
                  <a:pt x="912074" y="777254"/>
                  <a:pt x="912074" y="739765"/>
                </a:cubicBezTo>
                <a:cubicBezTo>
                  <a:pt x="912074" y="713523"/>
                  <a:pt x="893307" y="687281"/>
                  <a:pt x="867034" y="676034"/>
                </a:cubicBezTo>
                <a:cubicBezTo>
                  <a:pt x="870787" y="661038"/>
                  <a:pt x="870787" y="642294"/>
                  <a:pt x="870787" y="619801"/>
                </a:cubicBezTo>
                <a:close/>
                <a:moveTo>
                  <a:pt x="821993" y="537325"/>
                </a:moveTo>
                <a:cubicBezTo>
                  <a:pt x="825746" y="556070"/>
                  <a:pt x="829500" y="582312"/>
                  <a:pt x="829500" y="612303"/>
                </a:cubicBezTo>
                <a:cubicBezTo>
                  <a:pt x="829500" y="840985"/>
                  <a:pt x="645584" y="1024681"/>
                  <a:pt x="416627" y="1024681"/>
                </a:cubicBezTo>
                <a:cubicBezTo>
                  <a:pt x="187669" y="1024681"/>
                  <a:pt x="0" y="840985"/>
                  <a:pt x="0" y="612303"/>
                </a:cubicBezTo>
                <a:cubicBezTo>
                  <a:pt x="0" y="586061"/>
                  <a:pt x="3753" y="563567"/>
                  <a:pt x="7507" y="544823"/>
                </a:cubicBezTo>
                <a:cubicBezTo>
                  <a:pt x="7507" y="664787"/>
                  <a:pt x="187669" y="758510"/>
                  <a:pt x="416627" y="758510"/>
                </a:cubicBezTo>
                <a:cubicBezTo>
                  <a:pt x="641830" y="758510"/>
                  <a:pt x="821993" y="664787"/>
                  <a:pt x="821993" y="544823"/>
                </a:cubicBezTo>
                <a:cubicBezTo>
                  <a:pt x="821993" y="541074"/>
                  <a:pt x="821993" y="541074"/>
                  <a:pt x="821993" y="537325"/>
                </a:cubicBezTo>
                <a:close/>
                <a:moveTo>
                  <a:pt x="416627" y="372374"/>
                </a:moveTo>
                <a:cubicBezTo>
                  <a:pt x="611803" y="372374"/>
                  <a:pt x="776952" y="451101"/>
                  <a:pt x="776952" y="544823"/>
                </a:cubicBezTo>
                <a:cubicBezTo>
                  <a:pt x="776952" y="556070"/>
                  <a:pt x="776952" y="563567"/>
                  <a:pt x="773199" y="571065"/>
                </a:cubicBezTo>
                <a:cubicBezTo>
                  <a:pt x="716898" y="499836"/>
                  <a:pt x="578023" y="451101"/>
                  <a:pt x="416627" y="451101"/>
                </a:cubicBezTo>
                <a:cubicBezTo>
                  <a:pt x="251477" y="451101"/>
                  <a:pt x="112601" y="499836"/>
                  <a:pt x="56301" y="571065"/>
                </a:cubicBezTo>
                <a:cubicBezTo>
                  <a:pt x="52547" y="563567"/>
                  <a:pt x="52547" y="556070"/>
                  <a:pt x="52547" y="544823"/>
                </a:cubicBezTo>
                <a:cubicBezTo>
                  <a:pt x="52547" y="451101"/>
                  <a:pt x="217696" y="372374"/>
                  <a:pt x="416627" y="372374"/>
                </a:cubicBezTo>
                <a:close/>
                <a:moveTo>
                  <a:pt x="543902" y="62096"/>
                </a:moveTo>
                <a:cubicBezTo>
                  <a:pt x="636930" y="186288"/>
                  <a:pt x="492220" y="196637"/>
                  <a:pt x="554238" y="372576"/>
                </a:cubicBezTo>
                <a:cubicBezTo>
                  <a:pt x="409528" y="155240"/>
                  <a:pt x="585248" y="196637"/>
                  <a:pt x="543902" y="62096"/>
                </a:cubicBezTo>
                <a:close/>
                <a:moveTo>
                  <a:pt x="275155" y="41398"/>
                </a:moveTo>
                <a:cubicBezTo>
                  <a:pt x="368183" y="175939"/>
                  <a:pt x="223472" y="175939"/>
                  <a:pt x="285491" y="351878"/>
                </a:cubicBezTo>
                <a:cubicBezTo>
                  <a:pt x="140780" y="144891"/>
                  <a:pt x="316500" y="186288"/>
                  <a:pt x="275155" y="41398"/>
                </a:cubicBezTo>
                <a:close/>
                <a:moveTo>
                  <a:pt x="409528" y="0"/>
                </a:moveTo>
                <a:cubicBezTo>
                  <a:pt x="502556" y="124192"/>
                  <a:pt x="357846" y="134542"/>
                  <a:pt x="419865" y="310480"/>
                </a:cubicBezTo>
                <a:cubicBezTo>
                  <a:pt x="275155" y="103493"/>
                  <a:pt x="450874" y="144891"/>
                  <a:pt x="4095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5" name="艾特 820"/>
          <p:cNvSpPr/>
          <p:nvPr/>
        </p:nvSpPr>
        <p:spPr bwMode="auto">
          <a:xfrm>
            <a:off x="7497763" y="4381500"/>
            <a:ext cx="377825" cy="377825"/>
          </a:xfrm>
          <a:custGeom>
            <a:avLst/>
            <a:gdLst>
              <a:gd name="T0" fmla="*/ 153 w 207"/>
              <a:gd name="T1" fmla="*/ 51 h 207"/>
              <a:gd name="T2" fmla="*/ 142 w 207"/>
              <a:gd name="T3" fmla="*/ 128 h 207"/>
              <a:gd name="T4" fmla="*/ 161 w 207"/>
              <a:gd name="T5" fmla="*/ 130 h 207"/>
              <a:gd name="T6" fmla="*/ 179 w 207"/>
              <a:gd name="T7" fmla="*/ 108 h 207"/>
              <a:gd name="T8" fmla="*/ 176 w 207"/>
              <a:gd name="T9" fmla="*/ 58 h 207"/>
              <a:gd name="T10" fmla="*/ 137 w 207"/>
              <a:gd name="T11" fmla="*/ 27 h 207"/>
              <a:gd name="T12" fmla="*/ 76 w 207"/>
              <a:gd name="T13" fmla="*/ 30 h 207"/>
              <a:gd name="T14" fmla="*/ 31 w 207"/>
              <a:gd name="T15" fmla="*/ 74 h 207"/>
              <a:gd name="T16" fmla="*/ 30 w 207"/>
              <a:gd name="T17" fmla="*/ 139 h 207"/>
              <a:gd name="T18" fmla="*/ 71 w 207"/>
              <a:gd name="T19" fmla="*/ 178 h 207"/>
              <a:gd name="T20" fmla="*/ 121 w 207"/>
              <a:gd name="T21" fmla="*/ 182 h 207"/>
              <a:gd name="T22" fmla="*/ 143 w 207"/>
              <a:gd name="T23" fmla="*/ 199 h 207"/>
              <a:gd name="T24" fmla="*/ 102 w 207"/>
              <a:gd name="T25" fmla="*/ 207 h 207"/>
              <a:gd name="T26" fmla="*/ 29 w 207"/>
              <a:gd name="T27" fmla="*/ 182 h 207"/>
              <a:gd name="T28" fmla="*/ 0 w 207"/>
              <a:gd name="T29" fmla="*/ 108 h 207"/>
              <a:gd name="T30" fmla="*/ 32 w 207"/>
              <a:gd name="T31" fmla="*/ 29 h 207"/>
              <a:gd name="T32" fmla="*/ 109 w 207"/>
              <a:gd name="T33" fmla="*/ 0 h 207"/>
              <a:gd name="T34" fmla="*/ 179 w 207"/>
              <a:gd name="T35" fmla="*/ 23 h 207"/>
              <a:gd name="T36" fmla="*/ 207 w 207"/>
              <a:gd name="T37" fmla="*/ 87 h 207"/>
              <a:gd name="T38" fmla="*/ 188 w 207"/>
              <a:gd name="T39" fmla="*/ 137 h 207"/>
              <a:gd name="T40" fmla="*/ 141 w 207"/>
              <a:gd name="T41" fmla="*/ 157 h 207"/>
              <a:gd name="T42" fmla="*/ 123 w 207"/>
              <a:gd name="T43" fmla="*/ 151 h 207"/>
              <a:gd name="T44" fmla="*/ 117 w 207"/>
              <a:gd name="T45" fmla="*/ 132 h 207"/>
              <a:gd name="T46" fmla="*/ 109 w 207"/>
              <a:gd name="T47" fmla="*/ 141 h 207"/>
              <a:gd name="T48" fmla="*/ 89 w 207"/>
              <a:gd name="T49" fmla="*/ 155 h 207"/>
              <a:gd name="T50" fmla="*/ 66 w 207"/>
              <a:gd name="T51" fmla="*/ 154 h 207"/>
              <a:gd name="T52" fmla="*/ 52 w 207"/>
              <a:gd name="T53" fmla="*/ 137 h 207"/>
              <a:gd name="T54" fmla="*/ 54 w 207"/>
              <a:gd name="T55" fmla="*/ 96 h 207"/>
              <a:gd name="T56" fmla="*/ 85 w 207"/>
              <a:gd name="T57" fmla="*/ 56 h 207"/>
              <a:gd name="T58" fmla="*/ 120 w 207"/>
              <a:gd name="T59" fmla="*/ 52 h 207"/>
              <a:gd name="T60" fmla="*/ 137 w 207"/>
              <a:gd name="T61" fmla="*/ 51 h 207"/>
              <a:gd name="T62" fmla="*/ 117 w 207"/>
              <a:gd name="T63" fmla="*/ 75 h 207"/>
              <a:gd name="T64" fmla="*/ 96 w 207"/>
              <a:gd name="T65" fmla="*/ 78 h 207"/>
              <a:gd name="T66" fmla="*/ 80 w 207"/>
              <a:gd name="T67" fmla="*/ 101 h 207"/>
              <a:gd name="T68" fmla="*/ 81 w 207"/>
              <a:gd name="T69" fmla="*/ 128 h 207"/>
              <a:gd name="T70" fmla="*/ 98 w 207"/>
              <a:gd name="T71" fmla="*/ 131 h 207"/>
              <a:gd name="T72" fmla="*/ 112 w 207"/>
              <a:gd name="T73" fmla="*/ 119 h 207"/>
              <a:gd name="T74" fmla="*/ 123 w 207"/>
              <a:gd name="T75" fmla="*/ 79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7" h="207">
                <a:moveTo>
                  <a:pt x="137" y="51"/>
                </a:moveTo>
                <a:cubicBezTo>
                  <a:pt x="153" y="51"/>
                  <a:pt x="153" y="51"/>
                  <a:pt x="153" y="51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41" y="120"/>
                  <a:pt x="141" y="125"/>
                  <a:pt x="142" y="128"/>
                </a:cubicBezTo>
                <a:cubicBezTo>
                  <a:pt x="143" y="132"/>
                  <a:pt x="146" y="133"/>
                  <a:pt x="150" y="133"/>
                </a:cubicBezTo>
                <a:cubicBezTo>
                  <a:pt x="154" y="133"/>
                  <a:pt x="158" y="132"/>
                  <a:pt x="161" y="130"/>
                </a:cubicBezTo>
                <a:cubicBezTo>
                  <a:pt x="165" y="129"/>
                  <a:pt x="169" y="126"/>
                  <a:pt x="172" y="122"/>
                </a:cubicBezTo>
                <a:cubicBezTo>
                  <a:pt x="175" y="118"/>
                  <a:pt x="177" y="114"/>
                  <a:pt x="179" y="108"/>
                </a:cubicBezTo>
                <a:cubicBezTo>
                  <a:pt x="181" y="102"/>
                  <a:pt x="182" y="95"/>
                  <a:pt x="182" y="87"/>
                </a:cubicBezTo>
                <a:cubicBezTo>
                  <a:pt x="182" y="76"/>
                  <a:pt x="180" y="66"/>
                  <a:pt x="176" y="58"/>
                </a:cubicBezTo>
                <a:cubicBezTo>
                  <a:pt x="172" y="50"/>
                  <a:pt x="167" y="44"/>
                  <a:pt x="161" y="38"/>
                </a:cubicBezTo>
                <a:cubicBezTo>
                  <a:pt x="154" y="33"/>
                  <a:pt x="146" y="29"/>
                  <a:pt x="137" y="27"/>
                </a:cubicBezTo>
                <a:cubicBezTo>
                  <a:pt x="128" y="24"/>
                  <a:pt x="119" y="23"/>
                  <a:pt x="109" y="23"/>
                </a:cubicBezTo>
                <a:cubicBezTo>
                  <a:pt x="97" y="23"/>
                  <a:pt x="86" y="25"/>
                  <a:pt x="76" y="30"/>
                </a:cubicBezTo>
                <a:cubicBezTo>
                  <a:pt x="65" y="34"/>
                  <a:pt x="57" y="40"/>
                  <a:pt x="49" y="47"/>
                </a:cubicBezTo>
                <a:cubicBezTo>
                  <a:pt x="42" y="55"/>
                  <a:pt x="36" y="63"/>
                  <a:pt x="31" y="74"/>
                </a:cubicBezTo>
                <a:cubicBezTo>
                  <a:pt x="27" y="84"/>
                  <a:pt x="25" y="95"/>
                  <a:pt x="25" y="107"/>
                </a:cubicBezTo>
                <a:cubicBezTo>
                  <a:pt x="25" y="119"/>
                  <a:pt x="27" y="129"/>
                  <a:pt x="30" y="139"/>
                </a:cubicBezTo>
                <a:cubicBezTo>
                  <a:pt x="34" y="148"/>
                  <a:pt x="39" y="156"/>
                  <a:pt x="46" y="163"/>
                </a:cubicBezTo>
                <a:cubicBezTo>
                  <a:pt x="53" y="169"/>
                  <a:pt x="61" y="174"/>
                  <a:pt x="71" y="178"/>
                </a:cubicBezTo>
                <a:cubicBezTo>
                  <a:pt x="81" y="181"/>
                  <a:pt x="93" y="183"/>
                  <a:pt x="106" y="183"/>
                </a:cubicBezTo>
                <a:cubicBezTo>
                  <a:pt x="110" y="183"/>
                  <a:pt x="115" y="183"/>
                  <a:pt x="121" y="182"/>
                </a:cubicBezTo>
                <a:cubicBezTo>
                  <a:pt x="127" y="181"/>
                  <a:pt x="132" y="179"/>
                  <a:pt x="136" y="177"/>
                </a:cubicBezTo>
                <a:cubicBezTo>
                  <a:pt x="143" y="199"/>
                  <a:pt x="143" y="199"/>
                  <a:pt x="143" y="199"/>
                </a:cubicBezTo>
                <a:cubicBezTo>
                  <a:pt x="137" y="202"/>
                  <a:pt x="131" y="204"/>
                  <a:pt x="124" y="205"/>
                </a:cubicBezTo>
                <a:cubicBezTo>
                  <a:pt x="118" y="206"/>
                  <a:pt x="110" y="207"/>
                  <a:pt x="102" y="207"/>
                </a:cubicBezTo>
                <a:cubicBezTo>
                  <a:pt x="87" y="207"/>
                  <a:pt x="74" y="205"/>
                  <a:pt x="61" y="200"/>
                </a:cubicBezTo>
                <a:cubicBezTo>
                  <a:pt x="49" y="196"/>
                  <a:pt x="38" y="190"/>
                  <a:pt x="29" y="182"/>
                </a:cubicBezTo>
                <a:cubicBezTo>
                  <a:pt x="20" y="173"/>
                  <a:pt x="13" y="163"/>
                  <a:pt x="7" y="151"/>
                </a:cubicBezTo>
                <a:cubicBezTo>
                  <a:pt x="2" y="138"/>
                  <a:pt x="0" y="124"/>
                  <a:pt x="0" y="108"/>
                </a:cubicBezTo>
                <a:cubicBezTo>
                  <a:pt x="0" y="91"/>
                  <a:pt x="3" y="76"/>
                  <a:pt x="9" y="63"/>
                </a:cubicBezTo>
                <a:cubicBezTo>
                  <a:pt x="14" y="50"/>
                  <a:pt x="22" y="38"/>
                  <a:pt x="32" y="29"/>
                </a:cubicBezTo>
                <a:cubicBezTo>
                  <a:pt x="42" y="20"/>
                  <a:pt x="54" y="12"/>
                  <a:pt x="67" y="7"/>
                </a:cubicBezTo>
                <a:cubicBezTo>
                  <a:pt x="80" y="2"/>
                  <a:pt x="94" y="0"/>
                  <a:pt x="109" y="0"/>
                </a:cubicBezTo>
                <a:cubicBezTo>
                  <a:pt x="123" y="0"/>
                  <a:pt x="136" y="2"/>
                  <a:pt x="148" y="6"/>
                </a:cubicBezTo>
                <a:cubicBezTo>
                  <a:pt x="160" y="10"/>
                  <a:pt x="170" y="15"/>
                  <a:pt x="179" y="23"/>
                </a:cubicBezTo>
                <a:cubicBezTo>
                  <a:pt x="188" y="30"/>
                  <a:pt x="195" y="40"/>
                  <a:pt x="200" y="50"/>
                </a:cubicBezTo>
                <a:cubicBezTo>
                  <a:pt x="205" y="61"/>
                  <a:pt x="207" y="74"/>
                  <a:pt x="207" y="87"/>
                </a:cubicBezTo>
                <a:cubicBezTo>
                  <a:pt x="207" y="97"/>
                  <a:pt x="205" y="106"/>
                  <a:pt x="202" y="115"/>
                </a:cubicBezTo>
                <a:cubicBezTo>
                  <a:pt x="199" y="123"/>
                  <a:pt x="194" y="130"/>
                  <a:pt x="188" y="137"/>
                </a:cubicBezTo>
                <a:cubicBezTo>
                  <a:pt x="182" y="143"/>
                  <a:pt x="175" y="148"/>
                  <a:pt x="167" y="151"/>
                </a:cubicBezTo>
                <a:cubicBezTo>
                  <a:pt x="159" y="155"/>
                  <a:pt x="151" y="157"/>
                  <a:pt x="141" y="157"/>
                </a:cubicBezTo>
                <a:cubicBezTo>
                  <a:pt x="138" y="157"/>
                  <a:pt x="134" y="156"/>
                  <a:pt x="131" y="156"/>
                </a:cubicBezTo>
                <a:cubicBezTo>
                  <a:pt x="128" y="155"/>
                  <a:pt x="125" y="153"/>
                  <a:pt x="123" y="151"/>
                </a:cubicBezTo>
                <a:cubicBezTo>
                  <a:pt x="121" y="149"/>
                  <a:pt x="119" y="147"/>
                  <a:pt x="118" y="144"/>
                </a:cubicBezTo>
                <a:cubicBezTo>
                  <a:pt x="117" y="140"/>
                  <a:pt x="116" y="137"/>
                  <a:pt x="117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114" y="135"/>
                  <a:pt x="111" y="138"/>
                  <a:pt x="109" y="141"/>
                </a:cubicBezTo>
                <a:cubicBezTo>
                  <a:pt x="106" y="144"/>
                  <a:pt x="103" y="147"/>
                  <a:pt x="100" y="149"/>
                </a:cubicBezTo>
                <a:cubicBezTo>
                  <a:pt x="97" y="152"/>
                  <a:pt x="93" y="153"/>
                  <a:pt x="89" y="155"/>
                </a:cubicBezTo>
                <a:cubicBezTo>
                  <a:pt x="86" y="156"/>
                  <a:pt x="81" y="157"/>
                  <a:pt x="77" y="157"/>
                </a:cubicBezTo>
                <a:cubicBezTo>
                  <a:pt x="73" y="157"/>
                  <a:pt x="70" y="156"/>
                  <a:pt x="66" y="154"/>
                </a:cubicBezTo>
                <a:cubicBezTo>
                  <a:pt x="63" y="153"/>
                  <a:pt x="60" y="151"/>
                  <a:pt x="58" y="148"/>
                </a:cubicBezTo>
                <a:cubicBezTo>
                  <a:pt x="55" y="145"/>
                  <a:pt x="53" y="141"/>
                  <a:pt x="52" y="137"/>
                </a:cubicBezTo>
                <a:cubicBezTo>
                  <a:pt x="51" y="133"/>
                  <a:pt x="50" y="129"/>
                  <a:pt x="50" y="124"/>
                </a:cubicBezTo>
                <a:cubicBezTo>
                  <a:pt x="50" y="114"/>
                  <a:pt x="51" y="105"/>
                  <a:pt x="54" y="96"/>
                </a:cubicBezTo>
                <a:cubicBezTo>
                  <a:pt x="57" y="87"/>
                  <a:pt x="62" y="80"/>
                  <a:pt x="67" y="73"/>
                </a:cubicBezTo>
                <a:cubicBezTo>
                  <a:pt x="72" y="66"/>
                  <a:pt x="78" y="60"/>
                  <a:pt x="85" y="56"/>
                </a:cubicBezTo>
                <a:cubicBezTo>
                  <a:pt x="92" y="52"/>
                  <a:pt x="99" y="50"/>
                  <a:pt x="107" y="50"/>
                </a:cubicBezTo>
                <a:cubicBezTo>
                  <a:pt x="112" y="50"/>
                  <a:pt x="117" y="51"/>
                  <a:pt x="120" y="52"/>
                </a:cubicBezTo>
                <a:cubicBezTo>
                  <a:pt x="124" y="54"/>
                  <a:pt x="127" y="56"/>
                  <a:pt x="130" y="59"/>
                </a:cubicBezTo>
                <a:lnTo>
                  <a:pt x="137" y="51"/>
                </a:lnTo>
                <a:close/>
                <a:moveTo>
                  <a:pt x="123" y="79"/>
                </a:moveTo>
                <a:cubicBezTo>
                  <a:pt x="121" y="77"/>
                  <a:pt x="119" y="76"/>
                  <a:pt x="117" y="75"/>
                </a:cubicBezTo>
                <a:cubicBezTo>
                  <a:pt x="115" y="74"/>
                  <a:pt x="112" y="74"/>
                  <a:pt x="109" y="74"/>
                </a:cubicBezTo>
                <a:cubicBezTo>
                  <a:pt x="104" y="74"/>
                  <a:pt x="100" y="75"/>
                  <a:pt x="96" y="78"/>
                </a:cubicBezTo>
                <a:cubicBezTo>
                  <a:pt x="92" y="80"/>
                  <a:pt x="89" y="83"/>
                  <a:pt x="86" y="88"/>
                </a:cubicBezTo>
                <a:cubicBezTo>
                  <a:pt x="84" y="92"/>
                  <a:pt x="81" y="96"/>
                  <a:pt x="80" y="101"/>
                </a:cubicBezTo>
                <a:cubicBezTo>
                  <a:pt x="78" y="106"/>
                  <a:pt x="78" y="111"/>
                  <a:pt x="78" y="116"/>
                </a:cubicBezTo>
                <a:cubicBezTo>
                  <a:pt x="78" y="121"/>
                  <a:pt x="79" y="125"/>
                  <a:pt x="81" y="128"/>
                </a:cubicBezTo>
                <a:cubicBezTo>
                  <a:pt x="83" y="132"/>
                  <a:pt x="86" y="133"/>
                  <a:pt x="91" y="133"/>
                </a:cubicBezTo>
                <a:cubicBezTo>
                  <a:pt x="93" y="133"/>
                  <a:pt x="96" y="133"/>
                  <a:pt x="98" y="131"/>
                </a:cubicBezTo>
                <a:cubicBezTo>
                  <a:pt x="100" y="130"/>
                  <a:pt x="103" y="128"/>
                  <a:pt x="105" y="126"/>
                </a:cubicBezTo>
                <a:cubicBezTo>
                  <a:pt x="107" y="124"/>
                  <a:pt x="110" y="122"/>
                  <a:pt x="112" y="119"/>
                </a:cubicBezTo>
                <a:cubicBezTo>
                  <a:pt x="114" y="116"/>
                  <a:pt x="116" y="113"/>
                  <a:pt x="117" y="110"/>
                </a:cubicBezTo>
                <a:lnTo>
                  <a:pt x="123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6" name="齿轮1 821"/>
          <p:cNvSpPr/>
          <p:nvPr/>
        </p:nvSpPr>
        <p:spPr bwMode="auto">
          <a:xfrm>
            <a:off x="9744075" y="4381500"/>
            <a:ext cx="381000" cy="234950"/>
          </a:xfrm>
          <a:custGeom>
            <a:avLst/>
            <a:gdLst>
              <a:gd name="T0" fmla="*/ 1355710 w 2063518"/>
              <a:gd name="T1" fmla="*/ 833245 h 1276454"/>
              <a:gd name="T2" fmla="*/ 1907230 w 2063518"/>
              <a:gd name="T3" fmla="*/ 833245 h 1276454"/>
              <a:gd name="T4" fmla="*/ 1596087 w 2063518"/>
              <a:gd name="T5" fmla="*/ 400771 h 1276454"/>
              <a:gd name="T6" fmla="*/ 1682233 w 2063518"/>
              <a:gd name="T7" fmla="*/ 488008 h 1276454"/>
              <a:gd name="T8" fmla="*/ 1882355 w 2063518"/>
              <a:gd name="T9" fmla="*/ 479207 h 1276454"/>
              <a:gd name="T10" fmla="*/ 1892271 w 2063518"/>
              <a:gd name="T11" fmla="*/ 601408 h 1276454"/>
              <a:gd name="T12" fmla="*/ 2051230 w 2063518"/>
              <a:gd name="T13" fmla="*/ 723302 h 1276454"/>
              <a:gd name="T14" fmla="*/ 1980277 w 2063518"/>
              <a:gd name="T15" fmla="*/ 823287 h 1276454"/>
              <a:gd name="T16" fmla="*/ 2023695 w 2063518"/>
              <a:gd name="T17" fmla="*/ 1018840 h 1276454"/>
              <a:gd name="T18" fmla="*/ 1905073 w 2063518"/>
              <a:gd name="T19" fmla="*/ 1049826 h 1276454"/>
              <a:gd name="T20" fmla="*/ 1812635 w 2063518"/>
              <a:gd name="T21" fmla="*/ 1227537 h 1276454"/>
              <a:gd name="T22" fmla="*/ 1701847 w 2063518"/>
              <a:gd name="T23" fmla="*/ 1175024 h 1276454"/>
              <a:gd name="T24" fmla="*/ 1516804 w 2063518"/>
              <a:gd name="T25" fmla="*/ 1251740 h 1276454"/>
              <a:gd name="T26" fmla="*/ 1465691 w 2063518"/>
              <a:gd name="T27" fmla="*/ 1140300 h 1276454"/>
              <a:gd name="T28" fmla="*/ 1274628 w 2063518"/>
              <a:gd name="T29" fmla="*/ 1080125 h 1276454"/>
              <a:gd name="T30" fmla="*/ 1307105 w 2063518"/>
              <a:gd name="T31" fmla="*/ 961902 h 1276454"/>
              <a:gd name="T32" fmla="*/ 1199422 w 2063518"/>
              <a:gd name="T33" fmla="*/ 792992 h 1276454"/>
              <a:gd name="T34" fmla="*/ 1300293 w 2063518"/>
              <a:gd name="T35" fmla="*/ 723304 h 1276454"/>
              <a:gd name="T36" fmla="*/ 1326376 w 2063518"/>
              <a:gd name="T37" fmla="*/ 524695 h 1276454"/>
              <a:gd name="T38" fmla="*/ 1448443 w 2063518"/>
              <a:gd name="T39" fmla="*/ 536149 h 1276454"/>
              <a:gd name="T40" fmla="*/ 1596087 w 2063518"/>
              <a:gd name="T41" fmla="*/ 400771 h 1276454"/>
              <a:gd name="T42" fmla="*/ 234432 w 2063518"/>
              <a:gd name="T43" fmla="*/ 648711 h 1276454"/>
              <a:gd name="T44" fmla="*/ 1061712 w 2063518"/>
              <a:gd name="T45" fmla="*/ 648711 h 1276454"/>
              <a:gd name="T46" fmla="*/ 594998 w 2063518"/>
              <a:gd name="T47" fmla="*/ 0 h 1276454"/>
              <a:gd name="T48" fmla="*/ 724216 w 2063518"/>
              <a:gd name="T49" fmla="*/ 130856 h 1276454"/>
              <a:gd name="T50" fmla="*/ 1024399 w 2063518"/>
              <a:gd name="T51" fmla="*/ 117654 h 1276454"/>
              <a:gd name="T52" fmla="*/ 1039273 w 2063518"/>
              <a:gd name="T53" fmla="*/ 300956 h 1276454"/>
              <a:gd name="T54" fmla="*/ 1277712 w 2063518"/>
              <a:gd name="T55" fmla="*/ 483796 h 1276454"/>
              <a:gd name="T56" fmla="*/ 1171283 w 2063518"/>
              <a:gd name="T57" fmla="*/ 633774 h 1276454"/>
              <a:gd name="T58" fmla="*/ 1236410 w 2063518"/>
              <a:gd name="T59" fmla="*/ 927104 h 1276454"/>
              <a:gd name="T60" fmla="*/ 1058476 w 2063518"/>
              <a:gd name="T61" fmla="*/ 973583 h 1276454"/>
              <a:gd name="T62" fmla="*/ 919819 w 2063518"/>
              <a:gd name="T63" fmla="*/ 1240149 h 1276454"/>
              <a:gd name="T64" fmla="*/ 753637 w 2063518"/>
              <a:gd name="T65" fmla="*/ 1161380 h 1276454"/>
              <a:gd name="T66" fmla="*/ 476073 w 2063518"/>
              <a:gd name="T67" fmla="*/ 1276454 h 1276454"/>
              <a:gd name="T68" fmla="*/ 399403 w 2063518"/>
              <a:gd name="T69" fmla="*/ 1109294 h 1276454"/>
              <a:gd name="T70" fmla="*/ 112809 w 2063518"/>
              <a:gd name="T71" fmla="*/ 1019032 h 1276454"/>
              <a:gd name="T72" fmla="*/ 161524 w 2063518"/>
              <a:gd name="T73" fmla="*/ 841697 h 1276454"/>
              <a:gd name="T74" fmla="*/ 0 w 2063518"/>
              <a:gd name="T75" fmla="*/ 588332 h 1276454"/>
              <a:gd name="T76" fmla="*/ 151306 w 2063518"/>
              <a:gd name="T77" fmla="*/ 483799 h 1276454"/>
              <a:gd name="T78" fmla="*/ 190431 w 2063518"/>
              <a:gd name="T79" fmla="*/ 185886 h 1276454"/>
              <a:gd name="T80" fmla="*/ 373531 w 2063518"/>
              <a:gd name="T81" fmla="*/ 203067 h 1276454"/>
              <a:gd name="T82" fmla="*/ 594998 w 2063518"/>
              <a:gd name="T83" fmla="*/ 0 h 1276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01445" tIns="575655" rIns="501445" bIns="614746" anchor="ctr"/>
          <a:lstStyle/>
          <a:p>
            <a:endParaRPr lang="zh-CN" altLang="en-US"/>
          </a:p>
        </p:txBody>
      </p:sp>
      <p:sp>
        <p:nvSpPr>
          <p:cNvPr id="41047" name="安卓 822"/>
          <p:cNvSpPr/>
          <p:nvPr/>
        </p:nvSpPr>
        <p:spPr bwMode="auto">
          <a:xfrm>
            <a:off x="404813" y="4381500"/>
            <a:ext cx="314325" cy="379413"/>
          </a:xfrm>
          <a:custGeom>
            <a:avLst/>
            <a:gdLst>
              <a:gd name="T0" fmla="*/ 307141 w 1674290"/>
              <a:gd name="T1" fmla="*/ 691642 h 2018114"/>
              <a:gd name="T2" fmla="*/ 1378912 w 1674290"/>
              <a:gd name="T3" fmla="*/ 691642 h 2018114"/>
              <a:gd name="T4" fmla="*/ 1369387 w 1674290"/>
              <a:gd name="T5" fmla="*/ 1458335 h 2018114"/>
              <a:gd name="T6" fmla="*/ 1218316 w 1674290"/>
              <a:gd name="T7" fmla="*/ 1609406 h 2018114"/>
              <a:gd name="T8" fmla="*/ 1158892 w 1674290"/>
              <a:gd name="T9" fmla="*/ 1609406 h 2018114"/>
              <a:gd name="T10" fmla="*/ 1158892 w 1674290"/>
              <a:gd name="T11" fmla="*/ 1898352 h 2018114"/>
              <a:gd name="T12" fmla="*/ 1039130 w 1674290"/>
              <a:gd name="T13" fmla="*/ 2018114 h 2018114"/>
              <a:gd name="T14" fmla="*/ 919368 w 1674290"/>
              <a:gd name="T15" fmla="*/ 1898352 h 2018114"/>
              <a:gd name="T16" fmla="*/ 919368 w 1674290"/>
              <a:gd name="T17" fmla="*/ 1609406 h 2018114"/>
              <a:gd name="T18" fmla="*/ 765901 w 1674290"/>
              <a:gd name="T19" fmla="*/ 1609406 h 2018114"/>
              <a:gd name="T20" fmla="*/ 765901 w 1674290"/>
              <a:gd name="T21" fmla="*/ 1898351 h 2018114"/>
              <a:gd name="T22" fmla="*/ 646139 w 1674290"/>
              <a:gd name="T23" fmla="*/ 2018113 h 2018114"/>
              <a:gd name="T24" fmla="*/ 526377 w 1674290"/>
              <a:gd name="T25" fmla="*/ 1898351 h 2018114"/>
              <a:gd name="T26" fmla="*/ 526377 w 1674290"/>
              <a:gd name="T27" fmla="*/ 1609406 h 2018114"/>
              <a:gd name="T28" fmla="*/ 458213 w 1674290"/>
              <a:gd name="T29" fmla="*/ 1609406 h 2018114"/>
              <a:gd name="T30" fmla="*/ 307141 w 1674290"/>
              <a:gd name="T31" fmla="*/ 1458335 h 2018114"/>
              <a:gd name="T32" fmla="*/ 307141 w 1674290"/>
              <a:gd name="T33" fmla="*/ 1156202 h 2018114"/>
              <a:gd name="T34" fmla="*/ 307141 w 1674290"/>
              <a:gd name="T35" fmla="*/ 854070 h 2018114"/>
              <a:gd name="T36" fmla="*/ 307141 w 1674290"/>
              <a:gd name="T37" fmla="*/ 691642 h 2018114"/>
              <a:gd name="T38" fmla="*/ 1554528 w 1674290"/>
              <a:gd name="T39" fmla="*/ 683951 h 2018114"/>
              <a:gd name="T40" fmla="*/ 1674290 w 1674290"/>
              <a:gd name="T41" fmla="*/ 803713 h 2018114"/>
              <a:gd name="T42" fmla="*/ 1674290 w 1674290"/>
              <a:gd name="T43" fmla="*/ 1299148 h 2018114"/>
              <a:gd name="T44" fmla="*/ 1554528 w 1674290"/>
              <a:gd name="T45" fmla="*/ 1418910 h 2018114"/>
              <a:gd name="T46" fmla="*/ 1434766 w 1674290"/>
              <a:gd name="T47" fmla="*/ 1299148 h 2018114"/>
              <a:gd name="T48" fmla="*/ 1434766 w 1674290"/>
              <a:gd name="T49" fmla="*/ 803713 h 2018114"/>
              <a:gd name="T50" fmla="*/ 1554528 w 1674290"/>
              <a:gd name="T51" fmla="*/ 683951 h 2018114"/>
              <a:gd name="T52" fmla="*/ 119762 w 1674290"/>
              <a:gd name="T53" fmla="*/ 683950 h 2018114"/>
              <a:gd name="T54" fmla="*/ 239524 w 1674290"/>
              <a:gd name="T55" fmla="*/ 803712 h 2018114"/>
              <a:gd name="T56" fmla="*/ 239524 w 1674290"/>
              <a:gd name="T57" fmla="*/ 1299147 h 2018114"/>
              <a:gd name="T58" fmla="*/ 119762 w 1674290"/>
              <a:gd name="T59" fmla="*/ 1418909 h 2018114"/>
              <a:gd name="T60" fmla="*/ 0 w 1674290"/>
              <a:gd name="T61" fmla="*/ 1299147 h 2018114"/>
              <a:gd name="T62" fmla="*/ 0 w 1674290"/>
              <a:gd name="T63" fmla="*/ 803712 h 2018114"/>
              <a:gd name="T64" fmla="*/ 119762 w 1674290"/>
              <a:gd name="T65" fmla="*/ 683950 h 2018114"/>
              <a:gd name="T66" fmla="*/ 1058285 w 1674290"/>
              <a:gd name="T67" fmla="*/ 381191 h 2018114"/>
              <a:gd name="T68" fmla="*/ 1003614 w 1674290"/>
              <a:gd name="T69" fmla="*/ 435862 h 2018114"/>
              <a:gd name="T70" fmla="*/ 1058285 w 1674290"/>
              <a:gd name="T71" fmla="*/ 490533 h 2018114"/>
              <a:gd name="T72" fmla="*/ 1112956 w 1674290"/>
              <a:gd name="T73" fmla="*/ 435862 h 2018114"/>
              <a:gd name="T74" fmla="*/ 1058285 w 1674290"/>
              <a:gd name="T75" fmla="*/ 381191 h 2018114"/>
              <a:gd name="T76" fmla="*/ 620445 w 1674290"/>
              <a:gd name="T77" fmla="*/ 381191 h 2018114"/>
              <a:gd name="T78" fmla="*/ 565774 w 1674290"/>
              <a:gd name="T79" fmla="*/ 435862 h 2018114"/>
              <a:gd name="T80" fmla="*/ 620445 w 1674290"/>
              <a:gd name="T81" fmla="*/ 490533 h 2018114"/>
              <a:gd name="T82" fmla="*/ 675116 w 1674290"/>
              <a:gd name="T83" fmla="*/ 435862 h 2018114"/>
              <a:gd name="T84" fmla="*/ 620445 w 1674290"/>
              <a:gd name="T85" fmla="*/ 381191 h 2018114"/>
              <a:gd name="T86" fmla="*/ 508384 w 1674290"/>
              <a:gd name="T87" fmla="*/ 1373 h 2018114"/>
              <a:gd name="T88" fmla="*/ 526639 w 1674290"/>
              <a:gd name="T89" fmla="*/ 16470 h 2018114"/>
              <a:gd name="T90" fmla="*/ 615978 w 1674290"/>
              <a:gd name="T91" fmla="*/ 185144 h 2018114"/>
              <a:gd name="T92" fmla="*/ 853439 w 1674290"/>
              <a:gd name="T93" fmla="*/ 128483 h 2018114"/>
              <a:gd name="T94" fmla="*/ 1075718 w 1674290"/>
              <a:gd name="T95" fmla="*/ 177325 h 2018114"/>
              <a:gd name="T96" fmla="*/ 1150798 w 1674290"/>
              <a:gd name="T97" fmla="*/ 40824 h 2018114"/>
              <a:gd name="T98" fmla="*/ 1169289 w 1674290"/>
              <a:gd name="T99" fmla="*/ 26016 h 2018114"/>
              <a:gd name="T100" fmla="*/ 1192835 w 1674290"/>
              <a:gd name="T101" fmla="*/ 28621 h 2018114"/>
              <a:gd name="T102" fmla="*/ 1205038 w 1674290"/>
              <a:gd name="T103" fmla="*/ 70658 h 2018114"/>
              <a:gd name="T104" fmla="*/ 1130773 w 1674290"/>
              <a:gd name="T105" fmla="*/ 205677 h 2018114"/>
              <a:gd name="T106" fmla="*/ 1395615 w 1674290"/>
              <a:gd name="T107" fmla="*/ 633899 h 2018114"/>
              <a:gd name="T108" fmla="*/ 311263 w 1674290"/>
              <a:gd name="T109" fmla="*/ 633899 h 2018114"/>
              <a:gd name="T110" fmla="*/ 560939 w 1674290"/>
              <a:gd name="T111" fmla="*/ 213488 h 2018114"/>
              <a:gd name="T112" fmla="*/ 471935 w 1674290"/>
              <a:gd name="T113" fmla="*/ 45445 h 2018114"/>
              <a:gd name="T114" fmla="*/ 484800 w 1674290"/>
              <a:gd name="T115" fmla="*/ 3605 h 2018114"/>
              <a:gd name="T116" fmla="*/ 508384 w 1674290"/>
              <a:gd name="T117" fmla="*/ 1373 h 2018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lnTo>
                  <a:pt x="307141" y="691642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8" name="手机 823"/>
          <p:cNvSpPr/>
          <p:nvPr/>
        </p:nvSpPr>
        <p:spPr bwMode="auto">
          <a:xfrm>
            <a:off x="9107488" y="4381500"/>
            <a:ext cx="211137" cy="379413"/>
          </a:xfrm>
          <a:custGeom>
            <a:avLst/>
            <a:gdLst>
              <a:gd name="T0" fmla="*/ 1404156 w 2808312"/>
              <a:gd name="T1" fmla="*/ 4748597 h 5078692"/>
              <a:gd name="T2" fmla="*/ 1260140 w 2808312"/>
              <a:gd name="T3" fmla="*/ 4892613 h 5078692"/>
              <a:gd name="T4" fmla="*/ 1404156 w 2808312"/>
              <a:gd name="T5" fmla="*/ 5036629 h 5078692"/>
              <a:gd name="T6" fmla="*/ 1548172 w 2808312"/>
              <a:gd name="T7" fmla="*/ 4892613 h 5078692"/>
              <a:gd name="T8" fmla="*/ 1404156 w 2808312"/>
              <a:gd name="T9" fmla="*/ 4748597 h 5078692"/>
              <a:gd name="T10" fmla="*/ 54156 w 2808312"/>
              <a:gd name="T11" fmla="*/ 372159 h 5078692"/>
              <a:gd name="T12" fmla="*/ 54156 w 2808312"/>
              <a:gd name="T13" fmla="*/ 4706534 h 5078692"/>
              <a:gd name="T14" fmla="*/ 2754156 w 2808312"/>
              <a:gd name="T15" fmla="*/ 4706534 h 5078692"/>
              <a:gd name="T16" fmla="*/ 2754156 w 2808312"/>
              <a:gd name="T17" fmla="*/ 372159 h 5078692"/>
              <a:gd name="T18" fmla="*/ 54156 w 2808312"/>
              <a:gd name="T19" fmla="*/ 372159 h 5078692"/>
              <a:gd name="T20" fmla="*/ 1158156 w 2808312"/>
              <a:gd name="T21" fmla="*/ 168079 h 5078692"/>
              <a:gd name="T22" fmla="*/ 1152156 w 2808312"/>
              <a:gd name="T23" fmla="*/ 174079 h 5078692"/>
              <a:gd name="T24" fmla="*/ 1152156 w 2808312"/>
              <a:gd name="T25" fmla="*/ 198079 h 5078692"/>
              <a:gd name="T26" fmla="*/ 1158156 w 2808312"/>
              <a:gd name="T27" fmla="*/ 204079 h 5078692"/>
              <a:gd name="T28" fmla="*/ 1650156 w 2808312"/>
              <a:gd name="T29" fmla="*/ 204079 h 5078692"/>
              <a:gd name="T30" fmla="*/ 1656156 w 2808312"/>
              <a:gd name="T31" fmla="*/ 198079 h 5078692"/>
              <a:gd name="T32" fmla="*/ 1656156 w 2808312"/>
              <a:gd name="T33" fmla="*/ 174079 h 5078692"/>
              <a:gd name="T34" fmla="*/ 1650156 w 2808312"/>
              <a:gd name="T35" fmla="*/ 168079 h 5078692"/>
              <a:gd name="T36" fmla="*/ 1158156 w 2808312"/>
              <a:gd name="T37" fmla="*/ 168079 h 5078692"/>
              <a:gd name="T38" fmla="*/ 319782 w 2808312"/>
              <a:gd name="T39" fmla="*/ 0 h 5078692"/>
              <a:gd name="T40" fmla="*/ 2488530 w 2808312"/>
              <a:gd name="T41" fmla="*/ 0 h 5078692"/>
              <a:gd name="T42" fmla="*/ 2808312 w 2808312"/>
              <a:gd name="T43" fmla="*/ 319782 h 5078692"/>
              <a:gd name="T44" fmla="*/ 2808312 w 2808312"/>
              <a:gd name="T45" fmla="*/ 4758910 h 5078692"/>
              <a:gd name="T46" fmla="*/ 2488530 w 2808312"/>
              <a:gd name="T47" fmla="*/ 5078692 h 5078692"/>
              <a:gd name="T48" fmla="*/ 319782 w 2808312"/>
              <a:gd name="T49" fmla="*/ 5078692 h 5078692"/>
              <a:gd name="T50" fmla="*/ 0 w 2808312"/>
              <a:gd name="T51" fmla="*/ 4758910 h 5078692"/>
              <a:gd name="T52" fmla="*/ 0 w 2808312"/>
              <a:gd name="T53" fmla="*/ 319782 h 5078692"/>
              <a:gd name="T54" fmla="*/ 319782 w 2808312"/>
              <a:gd name="T55" fmla="*/ 0 h 5078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08312" h="5078692">
                <a:moveTo>
                  <a:pt x="1404156" y="4748597"/>
                </a:moveTo>
                <a:cubicBezTo>
                  <a:pt x="1324618" y="4748597"/>
                  <a:pt x="1260140" y="4813075"/>
                  <a:pt x="1260140" y="4892613"/>
                </a:cubicBezTo>
                <a:cubicBezTo>
                  <a:pt x="1260140" y="4972151"/>
                  <a:pt x="1324618" y="5036629"/>
                  <a:pt x="1404156" y="5036629"/>
                </a:cubicBezTo>
                <a:cubicBezTo>
                  <a:pt x="1483694" y="5036629"/>
                  <a:pt x="1548172" y="4972151"/>
                  <a:pt x="1548172" y="4892613"/>
                </a:cubicBezTo>
                <a:cubicBezTo>
                  <a:pt x="1548172" y="4813075"/>
                  <a:pt x="1483694" y="4748597"/>
                  <a:pt x="1404156" y="4748597"/>
                </a:cubicBezTo>
                <a:close/>
                <a:moveTo>
                  <a:pt x="54156" y="372159"/>
                </a:moveTo>
                <a:lnTo>
                  <a:pt x="54156" y="4706534"/>
                </a:lnTo>
                <a:lnTo>
                  <a:pt x="2754156" y="4706534"/>
                </a:lnTo>
                <a:lnTo>
                  <a:pt x="2754156" y="372159"/>
                </a:lnTo>
                <a:lnTo>
                  <a:pt x="54156" y="372159"/>
                </a:lnTo>
                <a:close/>
                <a:moveTo>
                  <a:pt x="1158156" y="168079"/>
                </a:moveTo>
                <a:cubicBezTo>
                  <a:pt x="1154842" y="168079"/>
                  <a:pt x="1152156" y="170765"/>
                  <a:pt x="1152156" y="174079"/>
                </a:cubicBezTo>
                <a:lnTo>
                  <a:pt x="1152156" y="198079"/>
                </a:lnTo>
                <a:cubicBezTo>
                  <a:pt x="1152156" y="201393"/>
                  <a:pt x="1154842" y="204079"/>
                  <a:pt x="1158156" y="204079"/>
                </a:cubicBezTo>
                <a:lnTo>
                  <a:pt x="1650156" y="204079"/>
                </a:lnTo>
                <a:cubicBezTo>
                  <a:pt x="1653470" y="204079"/>
                  <a:pt x="1656156" y="201393"/>
                  <a:pt x="1656156" y="198079"/>
                </a:cubicBezTo>
                <a:lnTo>
                  <a:pt x="1656156" y="174079"/>
                </a:lnTo>
                <a:cubicBezTo>
                  <a:pt x="1656156" y="170765"/>
                  <a:pt x="1653470" y="168079"/>
                  <a:pt x="1650156" y="168079"/>
                </a:cubicBezTo>
                <a:lnTo>
                  <a:pt x="1158156" y="168079"/>
                </a:lnTo>
                <a:close/>
                <a:moveTo>
                  <a:pt x="319782" y="0"/>
                </a:moveTo>
                <a:lnTo>
                  <a:pt x="2488530" y="0"/>
                </a:lnTo>
                <a:cubicBezTo>
                  <a:pt x="2665141" y="0"/>
                  <a:pt x="2808312" y="143171"/>
                  <a:pt x="2808312" y="319782"/>
                </a:cubicBezTo>
                <a:lnTo>
                  <a:pt x="2808312" y="4758910"/>
                </a:lnTo>
                <a:cubicBezTo>
                  <a:pt x="2808312" y="4935521"/>
                  <a:pt x="2665141" y="5078692"/>
                  <a:pt x="2488530" y="5078692"/>
                </a:cubicBezTo>
                <a:lnTo>
                  <a:pt x="319782" y="5078692"/>
                </a:lnTo>
                <a:cubicBezTo>
                  <a:pt x="143171" y="5078692"/>
                  <a:pt x="0" y="4935521"/>
                  <a:pt x="0" y="4758910"/>
                </a:cubicBezTo>
                <a:lnTo>
                  <a:pt x="0" y="319782"/>
                </a:lnTo>
                <a:cubicBezTo>
                  <a:pt x="0" y="143171"/>
                  <a:pt x="143171" y="0"/>
                  <a:pt x="3197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9" name="直升机 824"/>
          <p:cNvSpPr/>
          <p:nvPr/>
        </p:nvSpPr>
        <p:spPr bwMode="auto">
          <a:xfrm>
            <a:off x="8302625" y="4381500"/>
            <a:ext cx="377825" cy="198438"/>
          </a:xfrm>
          <a:custGeom>
            <a:avLst/>
            <a:gdLst>
              <a:gd name="T0" fmla="*/ 4575765 w 8012499"/>
              <a:gd name="T1" fmla="*/ 3960778 h 4176464"/>
              <a:gd name="T2" fmla="*/ 5950459 w 8012499"/>
              <a:gd name="T3" fmla="*/ 3666661 h 4176464"/>
              <a:gd name="T4" fmla="*/ 4575765 w 8012499"/>
              <a:gd name="T5" fmla="*/ 3549014 h 4176464"/>
              <a:gd name="T6" fmla="*/ 6663002 w 8012499"/>
              <a:gd name="T7" fmla="*/ 2398480 h 4176464"/>
              <a:gd name="T8" fmla="*/ 6518986 w 8012499"/>
              <a:gd name="T9" fmla="*/ 2398480 h 4176464"/>
              <a:gd name="T10" fmla="*/ 235662 w 8012499"/>
              <a:gd name="T11" fmla="*/ 2196075 h 4176464"/>
              <a:gd name="T12" fmla="*/ 353493 w 8012499"/>
              <a:gd name="T13" fmla="*/ 2647055 h 4176464"/>
              <a:gd name="T14" fmla="*/ 235662 w 8012499"/>
              <a:gd name="T15" fmla="*/ 2196075 h 4176464"/>
              <a:gd name="T16" fmla="*/ 6480720 w 8012499"/>
              <a:gd name="T17" fmla="*/ 2254464 h 4176464"/>
              <a:gd name="T18" fmla="*/ 6336704 w 8012499"/>
              <a:gd name="T19" fmla="*/ 2254464 h 4176464"/>
              <a:gd name="T20" fmla="*/ 6192688 w 8012499"/>
              <a:gd name="T21" fmla="*/ 2088232 h 4176464"/>
              <a:gd name="T22" fmla="*/ 6192688 w 8012499"/>
              <a:gd name="T23" fmla="*/ 2232248 h 4176464"/>
              <a:gd name="T24" fmla="*/ 6192688 w 8012499"/>
              <a:gd name="T25" fmla="*/ 2088232 h 4176464"/>
              <a:gd name="T26" fmla="*/ 4909619 w 8012499"/>
              <a:gd name="T27" fmla="*/ 1999997 h 4176464"/>
              <a:gd name="T28" fmla="*/ 7010937 w 8012499"/>
              <a:gd name="T29" fmla="*/ 3039211 h 4176464"/>
              <a:gd name="T30" fmla="*/ 5636243 w 8012499"/>
              <a:gd name="T31" fmla="*/ 1921565 h 4176464"/>
              <a:gd name="T32" fmla="*/ 137470 w 8012499"/>
              <a:gd name="T33" fmla="*/ 568626 h 4176464"/>
              <a:gd name="T34" fmla="*/ 4831065 w 8012499"/>
              <a:gd name="T35" fmla="*/ 1803919 h 4176464"/>
              <a:gd name="T36" fmla="*/ 6107566 w 8012499"/>
              <a:gd name="T37" fmla="*/ 3666661 h 4176464"/>
              <a:gd name="T38" fmla="*/ 6461059 w 8012499"/>
              <a:gd name="T39" fmla="*/ 3960778 h 4176464"/>
              <a:gd name="T40" fmla="*/ 7246599 w 8012499"/>
              <a:gd name="T41" fmla="*/ 3882347 h 4176464"/>
              <a:gd name="T42" fmla="*/ 3613480 w 8012499"/>
              <a:gd name="T43" fmla="*/ 4176464 h 4176464"/>
              <a:gd name="T44" fmla="*/ 4418657 w 8012499"/>
              <a:gd name="T45" fmla="*/ 3960778 h 4176464"/>
              <a:gd name="T46" fmla="*/ 3181434 w 8012499"/>
              <a:gd name="T47" fmla="*/ 2411761 h 4176464"/>
              <a:gd name="T48" fmla="*/ 0 w 8012499"/>
              <a:gd name="T49" fmla="*/ 568626 h 4176464"/>
              <a:gd name="T50" fmla="*/ 4516850 w 8012499"/>
              <a:gd name="T51" fmla="*/ 117647 h 4176464"/>
              <a:gd name="T52" fmla="*/ 7894668 w 8012499"/>
              <a:gd name="T53" fmla="*/ 137255 h 4176464"/>
              <a:gd name="T54" fmla="*/ 7521537 w 8012499"/>
              <a:gd name="T55" fmla="*/ 470587 h 4176464"/>
              <a:gd name="T56" fmla="*/ 5204196 w 8012499"/>
              <a:gd name="T57" fmla="*/ 294118 h 4176464"/>
              <a:gd name="T58" fmla="*/ 4516850 w 8012499"/>
              <a:gd name="T59" fmla="*/ 529411 h 4176464"/>
              <a:gd name="T60" fmla="*/ 4870342 w 8012499"/>
              <a:gd name="T61" fmla="*/ 1568625 h 4176464"/>
              <a:gd name="T62" fmla="*/ 3966972 w 8012499"/>
              <a:gd name="T63" fmla="*/ 1568625 h 4176464"/>
              <a:gd name="T64" fmla="*/ 4300826 w 8012499"/>
              <a:gd name="T65" fmla="*/ 529411 h 4176464"/>
              <a:gd name="T66" fmla="*/ 3633118 w 8012499"/>
              <a:gd name="T67" fmla="*/ 294118 h 4176464"/>
              <a:gd name="T68" fmla="*/ 1315778 w 8012499"/>
              <a:gd name="T69" fmla="*/ 470587 h 4176464"/>
              <a:gd name="T70" fmla="*/ 942647 w 8012499"/>
              <a:gd name="T71" fmla="*/ 137255 h 4176464"/>
              <a:gd name="T72" fmla="*/ 4300826 w 8012499"/>
              <a:gd name="T73" fmla="*/ 117647 h 4176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012499" h="4176464">
                <a:moveTo>
                  <a:pt x="4575765" y="3549014"/>
                </a:moveTo>
                <a:cubicBezTo>
                  <a:pt x="4575765" y="3960778"/>
                  <a:pt x="4575765" y="3960778"/>
                  <a:pt x="4575765" y="3960778"/>
                </a:cubicBezTo>
                <a:cubicBezTo>
                  <a:pt x="5950459" y="3960778"/>
                  <a:pt x="5950459" y="3960778"/>
                  <a:pt x="5950459" y="3960778"/>
                </a:cubicBezTo>
                <a:lnTo>
                  <a:pt x="5950459" y="3666661"/>
                </a:lnTo>
                <a:cubicBezTo>
                  <a:pt x="5636243" y="3647053"/>
                  <a:pt x="5793351" y="3647053"/>
                  <a:pt x="5263112" y="3647053"/>
                </a:cubicBezTo>
                <a:cubicBezTo>
                  <a:pt x="5027450" y="3647053"/>
                  <a:pt x="4791788" y="3607838"/>
                  <a:pt x="4575765" y="3549014"/>
                </a:cubicBezTo>
                <a:close/>
                <a:moveTo>
                  <a:pt x="6590994" y="2326472"/>
                </a:moveTo>
                <a:cubicBezTo>
                  <a:pt x="6630763" y="2326472"/>
                  <a:pt x="6663002" y="2358711"/>
                  <a:pt x="6663002" y="2398480"/>
                </a:cubicBezTo>
                <a:cubicBezTo>
                  <a:pt x="6663002" y="2438249"/>
                  <a:pt x="6630763" y="2470488"/>
                  <a:pt x="6590994" y="2470488"/>
                </a:cubicBezTo>
                <a:cubicBezTo>
                  <a:pt x="6551225" y="2470488"/>
                  <a:pt x="6518986" y="2438249"/>
                  <a:pt x="6518986" y="2398480"/>
                </a:cubicBezTo>
                <a:cubicBezTo>
                  <a:pt x="6518986" y="2358711"/>
                  <a:pt x="6551225" y="2326472"/>
                  <a:pt x="6590994" y="2326472"/>
                </a:cubicBezTo>
                <a:close/>
                <a:moveTo>
                  <a:pt x="235662" y="2196075"/>
                </a:moveTo>
                <a:cubicBezTo>
                  <a:pt x="235662" y="2196075"/>
                  <a:pt x="235662" y="2196075"/>
                  <a:pt x="608793" y="2254898"/>
                </a:cubicBezTo>
                <a:cubicBezTo>
                  <a:pt x="608793" y="2254898"/>
                  <a:pt x="608793" y="2254898"/>
                  <a:pt x="353493" y="2647055"/>
                </a:cubicBezTo>
                <a:cubicBezTo>
                  <a:pt x="353493" y="2647055"/>
                  <a:pt x="353493" y="2647055"/>
                  <a:pt x="157108" y="2647055"/>
                </a:cubicBezTo>
                <a:lnTo>
                  <a:pt x="235662" y="2196075"/>
                </a:lnTo>
                <a:close/>
                <a:moveTo>
                  <a:pt x="6408712" y="2182456"/>
                </a:moveTo>
                <a:cubicBezTo>
                  <a:pt x="6448481" y="2182456"/>
                  <a:pt x="6480720" y="2214695"/>
                  <a:pt x="6480720" y="2254464"/>
                </a:cubicBezTo>
                <a:cubicBezTo>
                  <a:pt x="6480720" y="2294233"/>
                  <a:pt x="6448481" y="2326472"/>
                  <a:pt x="6408712" y="2326472"/>
                </a:cubicBezTo>
                <a:cubicBezTo>
                  <a:pt x="6368943" y="2326472"/>
                  <a:pt x="6336704" y="2294233"/>
                  <a:pt x="6336704" y="2254464"/>
                </a:cubicBezTo>
                <a:cubicBezTo>
                  <a:pt x="6336704" y="2214695"/>
                  <a:pt x="6368943" y="2182456"/>
                  <a:pt x="6408712" y="2182456"/>
                </a:cubicBezTo>
                <a:close/>
                <a:moveTo>
                  <a:pt x="6192688" y="2088232"/>
                </a:moveTo>
                <a:cubicBezTo>
                  <a:pt x="6232457" y="2088232"/>
                  <a:pt x="6264696" y="2120471"/>
                  <a:pt x="6264696" y="2160240"/>
                </a:cubicBezTo>
                <a:cubicBezTo>
                  <a:pt x="6264696" y="2200009"/>
                  <a:pt x="6232457" y="2232248"/>
                  <a:pt x="6192688" y="2232248"/>
                </a:cubicBezTo>
                <a:cubicBezTo>
                  <a:pt x="6152919" y="2232248"/>
                  <a:pt x="6120680" y="2200009"/>
                  <a:pt x="6120680" y="2160240"/>
                </a:cubicBezTo>
                <a:cubicBezTo>
                  <a:pt x="6120680" y="2120471"/>
                  <a:pt x="6152919" y="2088232"/>
                  <a:pt x="6192688" y="2088232"/>
                </a:cubicBezTo>
                <a:close/>
                <a:moveTo>
                  <a:pt x="5636243" y="1921565"/>
                </a:moveTo>
                <a:cubicBezTo>
                  <a:pt x="5420220" y="1921565"/>
                  <a:pt x="5164919" y="1941173"/>
                  <a:pt x="4909619" y="1999997"/>
                </a:cubicBezTo>
                <a:cubicBezTo>
                  <a:pt x="4948896" y="2549016"/>
                  <a:pt x="5125642" y="2784309"/>
                  <a:pt x="5695158" y="2784309"/>
                </a:cubicBezTo>
                <a:cubicBezTo>
                  <a:pt x="6421782" y="2784309"/>
                  <a:pt x="6755637" y="2901956"/>
                  <a:pt x="7010937" y="3039211"/>
                </a:cubicBezTo>
                <a:cubicBezTo>
                  <a:pt x="7010937" y="2999995"/>
                  <a:pt x="7030575" y="2960780"/>
                  <a:pt x="7030575" y="2901956"/>
                </a:cubicBezTo>
                <a:cubicBezTo>
                  <a:pt x="7030575" y="2529408"/>
                  <a:pt x="6657444" y="1921565"/>
                  <a:pt x="5636243" y="1921565"/>
                </a:cubicBezTo>
                <a:close/>
                <a:moveTo>
                  <a:pt x="0" y="568626"/>
                </a:moveTo>
                <a:cubicBezTo>
                  <a:pt x="137470" y="568626"/>
                  <a:pt x="137470" y="568626"/>
                  <a:pt x="137470" y="568626"/>
                </a:cubicBezTo>
                <a:cubicBezTo>
                  <a:pt x="765901" y="1803919"/>
                  <a:pt x="765901" y="1803919"/>
                  <a:pt x="765901" y="1803919"/>
                </a:cubicBezTo>
                <a:cubicBezTo>
                  <a:pt x="4831065" y="1803919"/>
                  <a:pt x="4831065" y="1803919"/>
                  <a:pt x="4831065" y="1803919"/>
                </a:cubicBezTo>
                <a:cubicBezTo>
                  <a:pt x="6480697" y="1392154"/>
                  <a:pt x="7246599" y="2235290"/>
                  <a:pt x="7246599" y="2901956"/>
                </a:cubicBezTo>
                <a:cubicBezTo>
                  <a:pt x="7246599" y="3470583"/>
                  <a:pt x="6618167" y="3666661"/>
                  <a:pt x="6107566" y="3666661"/>
                </a:cubicBezTo>
                <a:cubicBezTo>
                  <a:pt x="6107566" y="3960778"/>
                  <a:pt x="6107566" y="3960778"/>
                  <a:pt x="6107566" y="3960778"/>
                </a:cubicBezTo>
                <a:cubicBezTo>
                  <a:pt x="6461059" y="3960778"/>
                  <a:pt x="6461059" y="3960778"/>
                  <a:pt x="6461059" y="3960778"/>
                </a:cubicBezTo>
                <a:cubicBezTo>
                  <a:pt x="6853829" y="3960778"/>
                  <a:pt x="7069852" y="3745092"/>
                  <a:pt x="7089491" y="3725484"/>
                </a:cubicBezTo>
                <a:cubicBezTo>
                  <a:pt x="7246599" y="3882347"/>
                  <a:pt x="7246599" y="3882347"/>
                  <a:pt x="7246599" y="3882347"/>
                </a:cubicBezTo>
                <a:cubicBezTo>
                  <a:pt x="7226960" y="3901955"/>
                  <a:pt x="6952021" y="4176464"/>
                  <a:pt x="6461059" y="4176464"/>
                </a:cubicBezTo>
                <a:cubicBezTo>
                  <a:pt x="3613480" y="4176464"/>
                  <a:pt x="3613480" y="4176464"/>
                  <a:pt x="3613480" y="4176464"/>
                </a:cubicBezTo>
                <a:cubicBezTo>
                  <a:pt x="3613480" y="3960778"/>
                  <a:pt x="3613480" y="3960778"/>
                  <a:pt x="3613480" y="3960778"/>
                </a:cubicBezTo>
                <a:cubicBezTo>
                  <a:pt x="4418657" y="3960778"/>
                  <a:pt x="4418657" y="3960778"/>
                  <a:pt x="4418657" y="3960778"/>
                </a:cubicBezTo>
                <a:cubicBezTo>
                  <a:pt x="4418657" y="3509799"/>
                  <a:pt x="4418657" y="3509799"/>
                  <a:pt x="4418657" y="3509799"/>
                </a:cubicBezTo>
                <a:cubicBezTo>
                  <a:pt x="3809865" y="3294113"/>
                  <a:pt x="3377818" y="2862741"/>
                  <a:pt x="3181434" y="2411761"/>
                </a:cubicBezTo>
                <a:cubicBezTo>
                  <a:pt x="294577" y="1980389"/>
                  <a:pt x="294577" y="1980389"/>
                  <a:pt x="294577" y="1980389"/>
                </a:cubicBezTo>
                <a:cubicBezTo>
                  <a:pt x="0" y="568626"/>
                  <a:pt x="0" y="568626"/>
                  <a:pt x="0" y="568626"/>
                </a:cubicBezTo>
                <a:close/>
                <a:moveTo>
                  <a:pt x="4418657" y="0"/>
                </a:moveTo>
                <a:cubicBezTo>
                  <a:pt x="4477573" y="0"/>
                  <a:pt x="4516850" y="58824"/>
                  <a:pt x="4516850" y="117647"/>
                </a:cubicBezTo>
                <a:cubicBezTo>
                  <a:pt x="4516850" y="137255"/>
                  <a:pt x="4516850" y="137255"/>
                  <a:pt x="4516850" y="137255"/>
                </a:cubicBezTo>
                <a:cubicBezTo>
                  <a:pt x="7894668" y="137255"/>
                  <a:pt x="7894668" y="137255"/>
                  <a:pt x="7894668" y="137255"/>
                </a:cubicBezTo>
                <a:lnTo>
                  <a:pt x="8012499" y="137255"/>
                </a:lnTo>
                <a:cubicBezTo>
                  <a:pt x="8012499" y="137255"/>
                  <a:pt x="7992860" y="490195"/>
                  <a:pt x="7521537" y="470587"/>
                </a:cubicBezTo>
                <a:cubicBezTo>
                  <a:pt x="7050214" y="450980"/>
                  <a:pt x="5204196" y="392156"/>
                  <a:pt x="5204196" y="392156"/>
                </a:cubicBezTo>
                <a:cubicBezTo>
                  <a:pt x="5204196" y="294118"/>
                  <a:pt x="5204196" y="294118"/>
                  <a:pt x="5204196" y="294118"/>
                </a:cubicBezTo>
                <a:cubicBezTo>
                  <a:pt x="4516850" y="294118"/>
                  <a:pt x="4516850" y="294118"/>
                  <a:pt x="4516850" y="294118"/>
                </a:cubicBezTo>
                <a:cubicBezTo>
                  <a:pt x="4516850" y="529411"/>
                  <a:pt x="4516850" y="529411"/>
                  <a:pt x="4516850" y="529411"/>
                </a:cubicBezTo>
                <a:cubicBezTo>
                  <a:pt x="4693596" y="529411"/>
                  <a:pt x="4693596" y="529411"/>
                  <a:pt x="4693596" y="529411"/>
                </a:cubicBezTo>
                <a:cubicBezTo>
                  <a:pt x="4870342" y="1568625"/>
                  <a:pt x="4870342" y="1568625"/>
                  <a:pt x="4870342" y="1568625"/>
                </a:cubicBezTo>
                <a:cubicBezTo>
                  <a:pt x="4850704" y="1568625"/>
                  <a:pt x="4831065" y="1568625"/>
                  <a:pt x="4791788" y="1568625"/>
                </a:cubicBezTo>
                <a:cubicBezTo>
                  <a:pt x="3966972" y="1568625"/>
                  <a:pt x="3966972" y="1568625"/>
                  <a:pt x="3966972" y="1568625"/>
                </a:cubicBezTo>
                <a:cubicBezTo>
                  <a:pt x="4143719" y="529411"/>
                  <a:pt x="4143719" y="529411"/>
                  <a:pt x="4143719" y="529411"/>
                </a:cubicBezTo>
                <a:cubicBezTo>
                  <a:pt x="4300826" y="529411"/>
                  <a:pt x="4300826" y="529411"/>
                  <a:pt x="4300826" y="529411"/>
                </a:cubicBezTo>
                <a:cubicBezTo>
                  <a:pt x="4300826" y="294118"/>
                  <a:pt x="4300826" y="294118"/>
                  <a:pt x="4300826" y="294118"/>
                </a:cubicBezTo>
                <a:cubicBezTo>
                  <a:pt x="3633118" y="294118"/>
                  <a:pt x="3633118" y="294118"/>
                  <a:pt x="3633118" y="294118"/>
                </a:cubicBezTo>
                <a:cubicBezTo>
                  <a:pt x="3633118" y="392156"/>
                  <a:pt x="3633118" y="392156"/>
                  <a:pt x="3633118" y="392156"/>
                </a:cubicBezTo>
                <a:cubicBezTo>
                  <a:pt x="3633118" y="392156"/>
                  <a:pt x="1787102" y="450980"/>
                  <a:pt x="1315778" y="470587"/>
                </a:cubicBezTo>
                <a:cubicBezTo>
                  <a:pt x="844455" y="490195"/>
                  <a:pt x="824816" y="137255"/>
                  <a:pt x="824816" y="137255"/>
                </a:cubicBezTo>
                <a:cubicBezTo>
                  <a:pt x="942647" y="137255"/>
                  <a:pt x="942647" y="137255"/>
                  <a:pt x="942647" y="137255"/>
                </a:cubicBezTo>
                <a:cubicBezTo>
                  <a:pt x="4300826" y="137255"/>
                  <a:pt x="4300826" y="137255"/>
                  <a:pt x="4300826" y="137255"/>
                </a:cubicBezTo>
                <a:cubicBezTo>
                  <a:pt x="4300826" y="117647"/>
                  <a:pt x="4300826" y="117647"/>
                  <a:pt x="4300826" y="117647"/>
                </a:cubicBezTo>
                <a:cubicBezTo>
                  <a:pt x="4300826" y="58824"/>
                  <a:pt x="4359742" y="0"/>
                  <a:pt x="44186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0" name="飞机2 825"/>
          <p:cNvSpPr/>
          <p:nvPr/>
        </p:nvSpPr>
        <p:spPr bwMode="auto">
          <a:xfrm>
            <a:off x="1951038" y="4381500"/>
            <a:ext cx="376237" cy="198438"/>
          </a:xfrm>
          <a:custGeom>
            <a:avLst/>
            <a:gdLst>
              <a:gd name="T0" fmla="*/ 215 w 443"/>
              <a:gd name="T1" fmla="*/ 30 h 232"/>
              <a:gd name="T2" fmla="*/ 226 w 443"/>
              <a:gd name="T3" fmla="*/ 32 h 232"/>
              <a:gd name="T4" fmla="*/ 242 w 443"/>
              <a:gd name="T5" fmla="*/ 44 h 232"/>
              <a:gd name="T6" fmla="*/ 254 w 443"/>
              <a:gd name="T7" fmla="*/ 73 h 232"/>
              <a:gd name="T8" fmla="*/ 218 w 443"/>
              <a:gd name="T9" fmla="*/ 73 h 232"/>
              <a:gd name="T10" fmla="*/ 106 w 443"/>
              <a:gd name="T11" fmla="*/ 16 h 232"/>
              <a:gd name="T12" fmla="*/ 83 w 443"/>
              <a:gd name="T13" fmla="*/ 0 h 232"/>
              <a:gd name="T14" fmla="*/ 106 w 443"/>
              <a:gd name="T15" fmla="*/ 16 h 232"/>
              <a:gd name="T16" fmla="*/ 83 w 443"/>
              <a:gd name="T17" fmla="*/ 124 h 232"/>
              <a:gd name="T18" fmla="*/ 145 w 443"/>
              <a:gd name="T19" fmla="*/ 137 h 232"/>
              <a:gd name="T20" fmla="*/ 145 w 443"/>
              <a:gd name="T21" fmla="*/ 110 h 232"/>
              <a:gd name="T22" fmla="*/ 402 w 443"/>
              <a:gd name="T23" fmla="*/ 118 h 232"/>
              <a:gd name="T24" fmla="*/ 172 w 443"/>
              <a:gd name="T25" fmla="*/ 86 h 232"/>
              <a:gd name="T26" fmla="*/ 105 w 443"/>
              <a:gd name="T27" fmla="*/ 31 h 232"/>
              <a:gd name="T28" fmla="*/ 46 w 443"/>
              <a:gd name="T29" fmla="*/ 16 h 232"/>
              <a:gd name="T30" fmla="*/ 0 w 443"/>
              <a:gd name="T31" fmla="*/ 75 h 232"/>
              <a:gd name="T32" fmla="*/ 66 w 443"/>
              <a:gd name="T33" fmla="*/ 60 h 232"/>
              <a:gd name="T34" fmla="*/ 128 w 443"/>
              <a:gd name="T35" fmla="*/ 101 h 232"/>
              <a:gd name="T36" fmla="*/ 160 w 443"/>
              <a:gd name="T37" fmla="*/ 104 h 232"/>
              <a:gd name="T38" fmla="*/ 160 w 443"/>
              <a:gd name="T39" fmla="*/ 143 h 232"/>
              <a:gd name="T40" fmla="*/ 131 w 443"/>
              <a:gd name="T41" fmla="*/ 147 h 232"/>
              <a:gd name="T42" fmla="*/ 71 w 443"/>
              <a:gd name="T43" fmla="*/ 224 h 232"/>
              <a:gd name="T44" fmla="*/ 45 w 443"/>
              <a:gd name="T45" fmla="*/ 216 h 232"/>
              <a:gd name="T46" fmla="*/ 89 w 443"/>
              <a:gd name="T47" fmla="*/ 232 h 232"/>
              <a:gd name="T48" fmla="*/ 241 w 443"/>
              <a:gd name="T49" fmla="*/ 170 h 232"/>
              <a:gd name="T50" fmla="*/ 367 w 443"/>
              <a:gd name="T51" fmla="*/ 162 h 232"/>
              <a:gd name="T52" fmla="*/ 402 w 443"/>
              <a:gd name="T53" fmla="*/ 118 h 232"/>
              <a:gd name="T54" fmla="*/ 227 w 443"/>
              <a:gd name="T55" fmla="*/ 126 h 232"/>
              <a:gd name="T56" fmla="*/ 218 w 443"/>
              <a:gd name="T57" fmla="*/ 121 h 232"/>
              <a:gd name="T58" fmla="*/ 223 w 443"/>
              <a:gd name="T59" fmla="*/ 110 h 232"/>
              <a:gd name="T60" fmla="*/ 232 w 443"/>
              <a:gd name="T61" fmla="*/ 114 h 232"/>
              <a:gd name="T62" fmla="*/ 263 w 443"/>
              <a:gd name="T63" fmla="*/ 121 h 232"/>
              <a:gd name="T64" fmla="*/ 254 w 443"/>
              <a:gd name="T65" fmla="*/ 126 h 232"/>
              <a:gd name="T66" fmla="*/ 249 w 443"/>
              <a:gd name="T67" fmla="*/ 114 h 232"/>
              <a:gd name="T68" fmla="*/ 258 w 443"/>
              <a:gd name="T69" fmla="*/ 110 h 232"/>
              <a:gd name="T70" fmla="*/ 263 w 443"/>
              <a:gd name="T71" fmla="*/ 121 h 232"/>
              <a:gd name="T72" fmla="*/ 289 w 443"/>
              <a:gd name="T73" fmla="*/ 126 h 232"/>
              <a:gd name="T74" fmla="*/ 280 w 443"/>
              <a:gd name="T75" fmla="*/ 121 h 232"/>
              <a:gd name="T76" fmla="*/ 285 w 443"/>
              <a:gd name="T77" fmla="*/ 110 h 232"/>
              <a:gd name="T78" fmla="*/ 294 w 443"/>
              <a:gd name="T79" fmla="*/ 114 h 232"/>
              <a:gd name="T80" fmla="*/ 360 w 443"/>
              <a:gd name="T81" fmla="*/ 127 h 232"/>
              <a:gd name="T82" fmla="*/ 322 w 443"/>
              <a:gd name="T83" fmla="*/ 115 h 232"/>
              <a:gd name="T84" fmla="*/ 356 w 443"/>
              <a:gd name="T85" fmla="*/ 102 h 232"/>
              <a:gd name="T86" fmla="*/ 360 w 443"/>
              <a:gd name="T87" fmla="*/ 127 h 232"/>
              <a:gd name="T88" fmla="*/ 150 w 443"/>
              <a:gd name="T89" fmla="*/ 124 h 232"/>
              <a:gd name="T90" fmla="*/ 163 w 443"/>
              <a:gd name="T91" fmla="*/ 124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43" h="232">
                <a:moveTo>
                  <a:pt x="227" y="43"/>
                </a:moveTo>
                <a:cubicBezTo>
                  <a:pt x="215" y="30"/>
                  <a:pt x="215" y="30"/>
                  <a:pt x="215" y="30"/>
                </a:cubicBezTo>
                <a:cubicBezTo>
                  <a:pt x="220" y="30"/>
                  <a:pt x="220" y="30"/>
                  <a:pt x="220" y="30"/>
                </a:cubicBezTo>
                <a:cubicBezTo>
                  <a:pt x="223" y="30"/>
                  <a:pt x="224" y="31"/>
                  <a:pt x="226" y="32"/>
                </a:cubicBezTo>
                <a:cubicBezTo>
                  <a:pt x="227" y="33"/>
                  <a:pt x="242" y="44"/>
                  <a:pt x="242" y="44"/>
                </a:cubicBezTo>
                <a:cubicBezTo>
                  <a:pt x="242" y="44"/>
                  <a:pt x="242" y="44"/>
                  <a:pt x="242" y="44"/>
                </a:cubicBezTo>
                <a:cubicBezTo>
                  <a:pt x="246" y="46"/>
                  <a:pt x="247" y="50"/>
                  <a:pt x="248" y="53"/>
                </a:cubicBezTo>
                <a:cubicBezTo>
                  <a:pt x="249" y="57"/>
                  <a:pt x="251" y="65"/>
                  <a:pt x="254" y="73"/>
                </a:cubicBezTo>
                <a:cubicBezTo>
                  <a:pt x="242" y="73"/>
                  <a:pt x="229" y="73"/>
                  <a:pt x="218" y="73"/>
                </a:cubicBezTo>
                <a:cubicBezTo>
                  <a:pt x="218" y="73"/>
                  <a:pt x="218" y="73"/>
                  <a:pt x="218" y="73"/>
                </a:cubicBezTo>
                <a:lnTo>
                  <a:pt x="227" y="43"/>
                </a:lnTo>
                <a:close/>
                <a:moveTo>
                  <a:pt x="106" y="16"/>
                </a:moveTo>
                <a:cubicBezTo>
                  <a:pt x="106" y="0"/>
                  <a:pt x="106" y="0"/>
                  <a:pt x="106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79" y="5"/>
                  <a:pt x="79" y="5"/>
                  <a:pt x="79" y="5"/>
                </a:cubicBezTo>
                <a:cubicBezTo>
                  <a:pt x="88" y="7"/>
                  <a:pt x="98" y="10"/>
                  <a:pt x="106" y="16"/>
                </a:cubicBezTo>
                <a:close/>
                <a:moveTo>
                  <a:pt x="128" y="109"/>
                </a:moveTo>
                <a:cubicBezTo>
                  <a:pt x="103" y="109"/>
                  <a:pt x="83" y="115"/>
                  <a:pt x="83" y="124"/>
                </a:cubicBezTo>
                <a:cubicBezTo>
                  <a:pt x="83" y="132"/>
                  <a:pt x="103" y="138"/>
                  <a:pt x="128" y="138"/>
                </a:cubicBezTo>
                <a:cubicBezTo>
                  <a:pt x="134" y="138"/>
                  <a:pt x="140" y="138"/>
                  <a:pt x="145" y="137"/>
                </a:cubicBezTo>
                <a:cubicBezTo>
                  <a:pt x="143" y="134"/>
                  <a:pt x="141" y="129"/>
                  <a:pt x="141" y="124"/>
                </a:cubicBezTo>
                <a:cubicBezTo>
                  <a:pt x="141" y="118"/>
                  <a:pt x="143" y="114"/>
                  <a:pt x="145" y="110"/>
                </a:cubicBezTo>
                <a:cubicBezTo>
                  <a:pt x="140" y="109"/>
                  <a:pt x="134" y="109"/>
                  <a:pt x="128" y="109"/>
                </a:cubicBezTo>
                <a:close/>
                <a:moveTo>
                  <a:pt x="402" y="118"/>
                </a:moveTo>
                <a:cubicBezTo>
                  <a:pt x="383" y="93"/>
                  <a:pt x="357" y="85"/>
                  <a:pt x="313" y="85"/>
                </a:cubicBezTo>
                <a:cubicBezTo>
                  <a:pt x="280" y="85"/>
                  <a:pt x="186" y="86"/>
                  <a:pt x="172" y="86"/>
                </a:cubicBezTo>
                <a:cubicBezTo>
                  <a:pt x="157" y="86"/>
                  <a:pt x="148" y="82"/>
                  <a:pt x="139" y="72"/>
                </a:cubicBezTo>
                <a:cubicBezTo>
                  <a:pt x="130" y="62"/>
                  <a:pt x="114" y="42"/>
                  <a:pt x="105" y="31"/>
                </a:cubicBezTo>
                <a:cubicBezTo>
                  <a:pt x="98" y="23"/>
                  <a:pt x="80" y="16"/>
                  <a:pt x="67" y="16"/>
                </a:cubicBezTo>
                <a:cubicBezTo>
                  <a:pt x="55" y="16"/>
                  <a:pt x="46" y="16"/>
                  <a:pt x="46" y="16"/>
                </a:cubicBezTo>
                <a:cubicBezTo>
                  <a:pt x="46" y="16"/>
                  <a:pt x="50" y="25"/>
                  <a:pt x="56" y="38"/>
                </a:cubicBezTo>
                <a:cubicBezTo>
                  <a:pt x="0" y="75"/>
                  <a:pt x="0" y="75"/>
                  <a:pt x="0" y="75"/>
                </a:cubicBezTo>
                <a:cubicBezTo>
                  <a:pt x="37" y="75"/>
                  <a:pt x="37" y="75"/>
                  <a:pt x="37" y="75"/>
                </a:cubicBezTo>
                <a:cubicBezTo>
                  <a:pt x="66" y="60"/>
                  <a:pt x="66" y="60"/>
                  <a:pt x="66" y="60"/>
                </a:cubicBezTo>
                <a:cubicBezTo>
                  <a:pt x="73" y="75"/>
                  <a:pt x="81" y="92"/>
                  <a:pt x="89" y="107"/>
                </a:cubicBezTo>
                <a:cubicBezTo>
                  <a:pt x="99" y="102"/>
                  <a:pt x="115" y="101"/>
                  <a:pt x="128" y="101"/>
                </a:cubicBezTo>
                <a:cubicBezTo>
                  <a:pt x="140" y="101"/>
                  <a:pt x="151" y="102"/>
                  <a:pt x="160" y="104"/>
                </a:cubicBezTo>
                <a:cubicBezTo>
                  <a:pt x="160" y="104"/>
                  <a:pt x="160" y="104"/>
                  <a:pt x="160" y="104"/>
                </a:cubicBezTo>
                <a:cubicBezTo>
                  <a:pt x="166" y="106"/>
                  <a:pt x="171" y="114"/>
                  <a:pt x="171" y="124"/>
                </a:cubicBezTo>
                <a:cubicBezTo>
                  <a:pt x="171" y="133"/>
                  <a:pt x="166" y="141"/>
                  <a:pt x="160" y="143"/>
                </a:cubicBezTo>
                <a:cubicBezTo>
                  <a:pt x="160" y="143"/>
                  <a:pt x="160" y="143"/>
                  <a:pt x="160" y="143"/>
                </a:cubicBezTo>
                <a:cubicBezTo>
                  <a:pt x="151" y="145"/>
                  <a:pt x="141" y="146"/>
                  <a:pt x="131" y="147"/>
                </a:cubicBezTo>
                <a:cubicBezTo>
                  <a:pt x="140" y="151"/>
                  <a:pt x="151" y="154"/>
                  <a:pt x="164" y="157"/>
                </a:cubicBezTo>
                <a:cubicBezTo>
                  <a:pt x="71" y="224"/>
                  <a:pt x="71" y="224"/>
                  <a:pt x="71" y="224"/>
                </a:cubicBezTo>
                <a:cubicBezTo>
                  <a:pt x="65" y="221"/>
                  <a:pt x="59" y="218"/>
                  <a:pt x="56" y="217"/>
                </a:cubicBezTo>
                <a:cubicBezTo>
                  <a:pt x="52" y="216"/>
                  <a:pt x="49" y="216"/>
                  <a:pt x="45" y="216"/>
                </a:cubicBezTo>
                <a:cubicBezTo>
                  <a:pt x="59" y="232"/>
                  <a:pt x="59" y="232"/>
                  <a:pt x="59" y="232"/>
                </a:cubicBezTo>
                <a:cubicBezTo>
                  <a:pt x="89" y="232"/>
                  <a:pt x="89" y="232"/>
                  <a:pt x="89" y="232"/>
                </a:cubicBezTo>
                <a:cubicBezTo>
                  <a:pt x="101" y="232"/>
                  <a:pt x="111" y="230"/>
                  <a:pt x="121" y="225"/>
                </a:cubicBezTo>
                <a:cubicBezTo>
                  <a:pt x="135" y="219"/>
                  <a:pt x="213" y="181"/>
                  <a:pt x="241" y="170"/>
                </a:cubicBezTo>
                <a:cubicBezTo>
                  <a:pt x="248" y="167"/>
                  <a:pt x="254" y="164"/>
                  <a:pt x="261" y="162"/>
                </a:cubicBezTo>
                <a:cubicBezTo>
                  <a:pt x="301" y="162"/>
                  <a:pt x="355" y="162"/>
                  <a:pt x="367" y="162"/>
                </a:cubicBezTo>
                <a:cubicBezTo>
                  <a:pt x="436" y="162"/>
                  <a:pt x="443" y="150"/>
                  <a:pt x="443" y="141"/>
                </a:cubicBezTo>
                <a:cubicBezTo>
                  <a:pt x="443" y="132"/>
                  <a:pt x="426" y="127"/>
                  <a:pt x="402" y="118"/>
                </a:cubicBezTo>
                <a:close/>
                <a:moveTo>
                  <a:pt x="232" y="121"/>
                </a:moveTo>
                <a:cubicBezTo>
                  <a:pt x="232" y="124"/>
                  <a:pt x="230" y="126"/>
                  <a:pt x="227" y="126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0" y="126"/>
                  <a:pt x="218" y="124"/>
                  <a:pt x="218" y="121"/>
                </a:cubicBezTo>
                <a:cubicBezTo>
                  <a:pt x="218" y="114"/>
                  <a:pt x="218" y="114"/>
                  <a:pt x="218" y="114"/>
                </a:cubicBezTo>
                <a:cubicBezTo>
                  <a:pt x="218" y="112"/>
                  <a:pt x="220" y="110"/>
                  <a:pt x="223" y="110"/>
                </a:cubicBezTo>
                <a:cubicBezTo>
                  <a:pt x="227" y="110"/>
                  <a:pt x="227" y="110"/>
                  <a:pt x="227" y="110"/>
                </a:cubicBezTo>
                <a:cubicBezTo>
                  <a:pt x="230" y="110"/>
                  <a:pt x="232" y="112"/>
                  <a:pt x="232" y="114"/>
                </a:cubicBezTo>
                <a:lnTo>
                  <a:pt x="232" y="121"/>
                </a:lnTo>
                <a:close/>
                <a:moveTo>
                  <a:pt x="263" y="121"/>
                </a:moveTo>
                <a:cubicBezTo>
                  <a:pt x="263" y="124"/>
                  <a:pt x="261" y="126"/>
                  <a:pt x="258" y="126"/>
                </a:cubicBezTo>
                <a:cubicBezTo>
                  <a:pt x="254" y="126"/>
                  <a:pt x="254" y="126"/>
                  <a:pt x="254" y="126"/>
                </a:cubicBezTo>
                <a:cubicBezTo>
                  <a:pt x="251" y="126"/>
                  <a:pt x="249" y="124"/>
                  <a:pt x="249" y="121"/>
                </a:cubicBezTo>
                <a:cubicBezTo>
                  <a:pt x="249" y="114"/>
                  <a:pt x="249" y="114"/>
                  <a:pt x="249" y="114"/>
                </a:cubicBezTo>
                <a:cubicBezTo>
                  <a:pt x="249" y="112"/>
                  <a:pt x="251" y="110"/>
                  <a:pt x="254" y="110"/>
                </a:cubicBezTo>
                <a:cubicBezTo>
                  <a:pt x="258" y="110"/>
                  <a:pt x="258" y="110"/>
                  <a:pt x="258" y="110"/>
                </a:cubicBezTo>
                <a:cubicBezTo>
                  <a:pt x="261" y="110"/>
                  <a:pt x="263" y="112"/>
                  <a:pt x="263" y="114"/>
                </a:cubicBezTo>
                <a:lnTo>
                  <a:pt x="263" y="121"/>
                </a:lnTo>
                <a:close/>
                <a:moveTo>
                  <a:pt x="294" y="121"/>
                </a:moveTo>
                <a:cubicBezTo>
                  <a:pt x="294" y="124"/>
                  <a:pt x="292" y="126"/>
                  <a:pt x="289" y="126"/>
                </a:cubicBezTo>
                <a:cubicBezTo>
                  <a:pt x="285" y="126"/>
                  <a:pt x="285" y="126"/>
                  <a:pt x="285" y="126"/>
                </a:cubicBezTo>
                <a:cubicBezTo>
                  <a:pt x="282" y="126"/>
                  <a:pt x="280" y="124"/>
                  <a:pt x="280" y="121"/>
                </a:cubicBezTo>
                <a:cubicBezTo>
                  <a:pt x="280" y="114"/>
                  <a:pt x="280" y="114"/>
                  <a:pt x="280" y="114"/>
                </a:cubicBezTo>
                <a:cubicBezTo>
                  <a:pt x="280" y="112"/>
                  <a:pt x="282" y="110"/>
                  <a:pt x="285" y="110"/>
                </a:cubicBezTo>
                <a:cubicBezTo>
                  <a:pt x="289" y="110"/>
                  <a:pt x="289" y="110"/>
                  <a:pt x="289" y="110"/>
                </a:cubicBezTo>
                <a:cubicBezTo>
                  <a:pt x="292" y="110"/>
                  <a:pt x="294" y="112"/>
                  <a:pt x="294" y="114"/>
                </a:cubicBezTo>
                <a:lnTo>
                  <a:pt x="294" y="121"/>
                </a:lnTo>
                <a:close/>
                <a:moveTo>
                  <a:pt x="360" y="127"/>
                </a:moveTo>
                <a:cubicBezTo>
                  <a:pt x="360" y="127"/>
                  <a:pt x="360" y="127"/>
                  <a:pt x="360" y="127"/>
                </a:cubicBezTo>
                <a:cubicBezTo>
                  <a:pt x="343" y="127"/>
                  <a:pt x="328" y="122"/>
                  <a:pt x="322" y="115"/>
                </a:cubicBezTo>
                <a:cubicBezTo>
                  <a:pt x="320" y="112"/>
                  <a:pt x="321" y="109"/>
                  <a:pt x="325" y="109"/>
                </a:cubicBezTo>
                <a:cubicBezTo>
                  <a:pt x="331" y="108"/>
                  <a:pt x="348" y="108"/>
                  <a:pt x="356" y="102"/>
                </a:cubicBezTo>
                <a:cubicBezTo>
                  <a:pt x="370" y="106"/>
                  <a:pt x="380" y="112"/>
                  <a:pt x="388" y="121"/>
                </a:cubicBezTo>
                <a:cubicBezTo>
                  <a:pt x="382" y="125"/>
                  <a:pt x="371" y="127"/>
                  <a:pt x="360" y="127"/>
                </a:cubicBezTo>
                <a:close/>
                <a:moveTo>
                  <a:pt x="156" y="135"/>
                </a:moveTo>
                <a:cubicBezTo>
                  <a:pt x="153" y="135"/>
                  <a:pt x="150" y="130"/>
                  <a:pt x="150" y="124"/>
                </a:cubicBezTo>
                <a:cubicBezTo>
                  <a:pt x="150" y="117"/>
                  <a:pt x="153" y="112"/>
                  <a:pt x="156" y="112"/>
                </a:cubicBezTo>
                <a:cubicBezTo>
                  <a:pt x="160" y="112"/>
                  <a:pt x="163" y="117"/>
                  <a:pt x="163" y="124"/>
                </a:cubicBezTo>
                <a:cubicBezTo>
                  <a:pt x="163" y="130"/>
                  <a:pt x="160" y="135"/>
                  <a:pt x="156" y="1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1" name="轮船 826"/>
          <p:cNvSpPr/>
          <p:nvPr/>
        </p:nvSpPr>
        <p:spPr bwMode="auto">
          <a:xfrm>
            <a:off x="11236325" y="4381500"/>
            <a:ext cx="379413" cy="198438"/>
          </a:xfrm>
          <a:custGeom>
            <a:avLst/>
            <a:gdLst>
              <a:gd name="T0" fmla="*/ 278237 w 864000"/>
              <a:gd name="T1" fmla="*/ 439060 h 454098"/>
              <a:gd name="T2" fmla="*/ 541831 w 864000"/>
              <a:gd name="T3" fmla="*/ 426756 h 454098"/>
              <a:gd name="T4" fmla="*/ 694129 w 864000"/>
              <a:gd name="T5" fmla="*/ 426756 h 454098"/>
              <a:gd name="T6" fmla="*/ 864000 w 864000"/>
              <a:gd name="T7" fmla="*/ 440427 h 454098"/>
              <a:gd name="T8" fmla="*/ 617980 w 864000"/>
              <a:gd name="T9" fmla="*/ 454098 h 454098"/>
              <a:gd name="T10" fmla="*/ 371960 w 864000"/>
              <a:gd name="T11" fmla="*/ 440427 h 454098"/>
              <a:gd name="T12" fmla="*/ 108366 w 864000"/>
              <a:gd name="T13" fmla="*/ 428123 h 454098"/>
              <a:gd name="T14" fmla="*/ 0 w 864000"/>
              <a:gd name="T15" fmla="*/ 430858 h 454098"/>
              <a:gd name="T16" fmla="*/ 108366 w 864000"/>
              <a:gd name="T17" fmla="*/ 378908 h 454098"/>
              <a:gd name="T18" fmla="*/ 354387 w 864000"/>
              <a:gd name="T19" fmla="*/ 393946 h 454098"/>
              <a:gd name="T20" fmla="*/ 544760 w 864000"/>
              <a:gd name="T21" fmla="*/ 393946 h 454098"/>
              <a:gd name="T22" fmla="*/ 787851 w 864000"/>
              <a:gd name="T23" fmla="*/ 378908 h 454098"/>
              <a:gd name="T24" fmla="*/ 787851 w 864000"/>
              <a:gd name="T25" fmla="*/ 395313 h 454098"/>
              <a:gd name="T26" fmla="*/ 524258 w 864000"/>
              <a:gd name="T27" fmla="*/ 406250 h 454098"/>
              <a:gd name="T28" fmla="*/ 278237 w 864000"/>
              <a:gd name="T29" fmla="*/ 419921 h 454098"/>
              <a:gd name="T30" fmla="*/ 32217 w 864000"/>
              <a:gd name="T31" fmla="*/ 406250 h 454098"/>
              <a:gd name="T32" fmla="*/ 14644 w 864000"/>
              <a:gd name="T33" fmla="*/ 393946 h 454098"/>
              <a:gd name="T34" fmla="*/ 667269 w 864000"/>
              <a:gd name="T35" fmla="*/ 343057 h 454098"/>
              <a:gd name="T36" fmla="*/ 458142 w 864000"/>
              <a:gd name="T37" fmla="*/ 266435 h 454098"/>
              <a:gd name="T38" fmla="*/ 519137 w 864000"/>
              <a:gd name="T39" fmla="*/ 266435 h 454098"/>
              <a:gd name="T40" fmla="*/ 377976 w 864000"/>
              <a:gd name="T41" fmla="*/ 292556 h 454098"/>
              <a:gd name="T42" fmla="*/ 377976 w 864000"/>
              <a:gd name="T43" fmla="*/ 266435 h 454098"/>
              <a:gd name="T44" fmla="*/ 357063 w 864000"/>
              <a:gd name="T45" fmla="*/ 292556 h 454098"/>
              <a:gd name="T46" fmla="*/ 214160 w 864000"/>
              <a:gd name="T47" fmla="*/ 266435 h 454098"/>
              <a:gd name="T48" fmla="*/ 275155 w 864000"/>
              <a:gd name="T49" fmla="*/ 266435 h 454098"/>
              <a:gd name="T50" fmla="*/ 132252 w 864000"/>
              <a:gd name="T51" fmla="*/ 292556 h 454098"/>
              <a:gd name="T52" fmla="*/ 144451 w 864000"/>
              <a:gd name="T53" fmla="*/ 266435 h 454098"/>
              <a:gd name="T54" fmla="*/ 850255 w 864000"/>
              <a:gd name="T55" fmla="*/ 257728 h 454098"/>
              <a:gd name="T56" fmla="*/ 730007 w 864000"/>
              <a:gd name="T57" fmla="*/ 350883 h 454098"/>
              <a:gd name="T58" fmla="*/ 864000 w 864000"/>
              <a:gd name="T59" fmla="*/ 367574 h 454098"/>
              <a:gd name="T60" fmla="*/ 743187 w 864000"/>
              <a:gd name="T61" fmla="*/ 364725 h 454098"/>
              <a:gd name="T62" fmla="*/ 707698 w 864000"/>
              <a:gd name="T63" fmla="*/ 374402 h 454098"/>
              <a:gd name="T64" fmla="*/ 560136 w 864000"/>
              <a:gd name="T65" fmla="*/ 381642 h 454098"/>
              <a:gd name="T66" fmla="*/ 406731 w 864000"/>
              <a:gd name="T67" fmla="*/ 374402 h 454098"/>
              <a:gd name="T68" fmla="*/ 278237 w 864000"/>
              <a:gd name="T69" fmla="*/ 387111 h 454098"/>
              <a:gd name="T70" fmla="*/ 126983 w 864000"/>
              <a:gd name="T71" fmla="*/ 374402 h 454098"/>
              <a:gd name="T72" fmla="*/ 32217 w 864000"/>
              <a:gd name="T73" fmla="*/ 373440 h 454098"/>
              <a:gd name="T74" fmla="*/ 14644 w 864000"/>
              <a:gd name="T75" fmla="*/ 359769 h 454098"/>
              <a:gd name="T76" fmla="*/ 24202 w 864000"/>
              <a:gd name="T77" fmla="*/ 292556 h 454098"/>
              <a:gd name="T78" fmla="*/ 85198 w 864000"/>
              <a:gd name="T79" fmla="*/ 207227 h 454098"/>
              <a:gd name="T80" fmla="*/ 679468 w 864000"/>
              <a:gd name="T81" fmla="*/ 188072 h 454098"/>
              <a:gd name="T82" fmla="*/ 104368 w 864000"/>
              <a:gd name="T83" fmla="*/ 167175 h 454098"/>
              <a:gd name="T84" fmla="*/ 646356 w 864000"/>
              <a:gd name="T85" fmla="*/ 148020 h 454098"/>
              <a:gd name="T86" fmla="*/ 121795 w 864000"/>
              <a:gd name="T87" fmla="*/ 127123 h 454098"/>
              <a:gd name="T88" fmla="*/ 601045 w 864000"/>
              <a:gd name="T89" fmla="*/ 106226 h 454098"/>
              <a:gd name="T90" fmla="*/ 588846 w 864000"/>
              <a:gd name="T91" fmla="*/ 87070 h 454098"/>
              <a:gd name="T92" fmla="*/ 118310 w 864000"/>
              <a:gd name="T93" fmla="*/ 87070 h 454098"/>
              <a:gd name="T94" fmla="*/ 588846 w 864000"/>
              <a:gd name="T95" fmla="*/ 67915 h 454098"/>
              <a:gd name="T96" fmla="*/ 188019 w 864000"/>
              <a:gd name="T97" fmla="*/ 0 h 454098"/>
              <a:gd name="T98" fmla="*/ 160135 w 864000"/>
              <a:gd name="T99" fmla="*/ 67915 h 4540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64000" h="454098">
                <a:moveTo>
                  <a:pt x="108366" y="413085"/>
                </a:moveTo>
                <a:cubicBezTo>
                  <a:pt x="155227" y="413085"/>
                  <a:pt x="184515" y="421288"/>
                  <a:pt x="202088" y="426756"/>
                </a:cubicBezTo>
                <a:cubicBezTo>
                  <a:pt x="219661" y="432225"/>
                  <a:pt x="240163" y="439060"/>
                  <a:pt x="278237" y="439060"/>
                </a:cubicBezTo>
                <a:cubicBezTo>
                  <a:pt x="316312" y="439060"/>
                  <a:pt x="333885" y="432225"/>
                  <a:pt x="354387" y="426756"/>
                </a:cubicBezTo>
                <a:cubicBezTo>
                  <a:pt x="371960" y="421288"/>
                  <a:pt x="401248" y="413085"/>
                  <a:pt x="448109" y="413085"/>
                </a:cubicBezTo>
                <a:cubicBezTo>
                  <a:pt x="494970" y="413085"/>
                  <a:pt x="524258" y="421288"/>
                  <a:pt x="541831" y="426756"/>
                </a:cubicBezTo>
                <a:cubicBezTo>
                  <a:pt x="541831" y="426756"/>
                  <a:pt x="541831" y="426756"/>
                  <a:pt x="544760" y="428123"/>
                </a:cubicBezTo>
                <a:cubicBezTo>
                  <a:pt x="562333" y="433592"/>
                  <a:pt x="582834" y="439060"/>
                  <a:pt x="617980" y="439060"/>
                </a:cubicBezTo>
                <a:cubicBezTo>
                  <a:pt x="656054" y="439060"/>
                  <a:pt x="673627" y="432225"/>
                  <a:pt x="694129" y="426756"/>
                </a:cubicBezTo>
                <a:cubicBezTo>
                  <a:pt x="711702" y="421288"/>
                  <a:pt x="740990" y="413085"/>
                  <a:pt x="787851" y="413085"/>
                </a:cubicBezTo>
                <a:cubicBezTo>
                  <a:pt x="820068" y="413085"/>
                  <a:pt x="846427" y="417187"/>
                  <a:pt x="864000" y="422655"/>
                </a:cubicBezTo>
                <a:cubicBezTo>
                  <a:pt x="864000" y="422655"/>
                  <a:pt x="864000" y="422655"/>
                  <a:pt x="864000" y="440427"/>
                </a:cubicBezTo>
                <a:cubicBezTo>
                  <a:pt x="843499" y="434959"/>
                  <a:pt x="825926" y="428123"/>
                  <a:pt x="787851" y="428123"/>
                </a:cubicBezTo>
                <a:cubicBezTo>
                  <a:pt x="749776" y="428123"/>
                  <a:pt x="732204" y="434959"/>
                  <a:pt x="711702" y="440427"/>
                </a:cubicBezTo>
                <a:cubicBezTo>
                  <a:pt x="691200" y="445896"/>
                  <a:pt x="664841" y="454098"/>
                  <a:pt x="617980" y="454098"/>
                </a:cubicBezTo>
                <a:cubicBezTo>
                  <a:pt x="571119" y="454098"/>
                  <a:pt x="541831" y="445896"/>
                  <a:pt x="524258" y="440427"/>
                </a:cubicBezTo>
                <a:cubicBezTo>
                  <a:pt x="506685" y="434959"/>
                  <a:pt x="486183" y="428123"/>
                  <a:pt x="448109" y="428123"/>
                </a:cubicBezTo>
                <a:cubicBezTo>
                  <a:pt x="410034" y="428123"/>
                  <a:pt x="392461" y="434959"/>
                  <a:pt x="371960" y="440427"/>
                </a:cubicBezTo>
                <a:cubicBezTo>
                  <a:pt x="351458" y="445896"/>
                  <a:pt x="325099" y="454098"/>
                  <a:pt x="278237" y="454098"/>
                </a:cubicBezTo>
                <a:cubicBezTo>
                  <a:pt x="231377" y="454098"/>
                  <a:pt x="202088" y="445896"/>
                  <a:pt x="184515" y="440427"/>
                </a:cubicBezTo>
                <a:cubicBezTo>
                  <a:pt x="166943" y="434959"/>
                  <a:pt x="146441" y="428123"/>
                  <a:pt x="108366" y="428123"/>
                </a:cubicBezTo>
                <a:cubicBezTo>
                  <a:pt x="70292" y="428123"/>
                  <a:pt x="52719" y="434959"/>
                  <a:pt x="32217" y="440427"/>
                </a:cubicBezTo>
                <a:cubicBezTo>
                  <a:pt x="23431" y="443161"/>
                  <a:pt x="11715" y="445896"/>
                  <a:pt x="0" y="448630"/>
                </a:cubicBezTo>
                <a:cubicBezTo>
                  <a:pt x="0" y="448630"/>
                  <a:pt x="0" y="448630"/>
                  <a:pt x="0" y="430858"/>
                </a:cubicBezTo>
                <a:cubicBezTo>
                  <a:pt x="5857" y="429490"/>
                  <a:pt x="8786" y="428123"/>
                  <a:pt x="14644" y="426756"/>
                </a:cubicBezTo>
                <a:cubicBezTo>
                  <a:pt x="32217" y="421288"/>
                  <a:pt x="61505" y="413085"/>
                  <a:pt x="108366" y="413085"/>
                </a:cubicBezTo>
                <a:close/>
                <a:moveTo>
                  <a:pt x="108366" y="378908"/>
                </a:moveTo>
                <a:cubicBezTo>
                  <a:pt x="155227" y="378908"/>
                  <a:pt x="184515" y="388478"/>
                  <a:pt x="202088" y="393946"/>
                </a:cubicBezTo>
                <a:cubicBezTo>
                  <a:pt x="219661" y="398047"/>
                  <a:pt x="240163" y="404883"/>
                  <a:pt x="278237" y="404883"/>
                </a:cubicBezTo>
                <a:cubicBezTo>
                  <a:pt x="316312" y="404883"/>
                  <a:pt x="333885" y="399415"/>
                  <a:pt x="354387" y="393946"/>
                </a:cubicBezTo>
                <a:cubicBezTo>
                  <a:pt x="371960" y="387111"/>
                  <a:pt x="401248" y="378908"/>
                  <a:pt x="448109" y="378908"/>
                </a:cubicBezTo>
                <a:cubicBezTo>
                  <a:pt x="494970" y="378908"/>
                  <a:pt x="524258" y="388478"/>
                  <a:pt x="541831" y="393946"/>
                </a:cubicBezTo>
                <a:cubicBezTo>
                  <a:pt x="541831" y="393946"/>
                  <a:pt x="541831" y="393946"/>
                  <a:pt x="544760" y="393946"/>
                </a:cubicBezTo>
                <a:cubicBezTo>
                  <a:pt x="562333" y="399415"/>
                  <a:pt x="582834" y="404883"/>
                  <a:pt x="617980" y="404883"/>
                </a:cubicBezTo>
                <a:cubicBezTo>
                  <a:pt x="656054" y="404883"/>
                  <a:pt x="673627" y="399415"/>
                  <a:pt x="694129" y="393946"/>
                </a:cubicBezTo>
                <a:cubicBezTo>
                  <a:pt x="711702" y="387111"/>
                  <a:pt x="740990" y="378908"/>
                  <a:pt x="787851" y="378908"/>
                </a:cubicBezTo>
                <a:cubicBezTo>
                  <a:pt x="820068" y="378908"/>
                  <a:pt x="846427" y="384377"/>
                  <a:pt x="864000" y="388478"/>
                </a:cubicBezTo>
                <a:cubicBezTo>
                  <a:pt x="864000" y="388478"/>
                  <a:pt x="864000" y="388478"/>
                  <a:pt x="864000" y="406250"/>
                </a:cubicBezTo>
                <a:cubicBezTo>
                  <a:pt x="843499" y="400782"/>
                  <a:pt x="825926" y="395313"/>
                  <a:pt x="787851" y="395313"/>
                </a:cubicBezTo>
                <a:cubicBezTo>
                  <a:pt x="749776" y="395313"/>
                  <a:pt x="732204" y="400782"/>
                  <a:pt x="711702" y="406250"/>
                </a:cubicBezTo>
                <a:cubicBezTo>
                  <a:pt x="691200" y="411718"/>
                  <a:pt x="664841" y="421288"/>
                  <a:pt x="617980" y="419921"/>
                </a:cubicBezTo>
                <a:cubicBezTo>
                  <a:pt x="571119" y="421288"/>
                  <a:pt x="541831" y="411718"/>
                  <a:pt x="524258" y="406250"/>
                </a:cubicBezTo>
                <a:cubicBezTo>
                  <a:pt x="506685" y="400782"/>
                  <a:pt x="486183" y="395313"/>
                  <a:pt x="448109" y="395313"/>
                </a:cubicBezTo>
                <a:cubicBezTo>
                  <a:pt x="410034" y="395313"/>
                  <a:pt x="392461" y="400782"/>
                  <a:pt x="371960" y="406250"/>
                </a:cubicBezTo>
                <a:cubicBezTo>
                  <a:pt x="351458" y="411718"/>
                  <a:pt x="325099" y="421288"/>
                  <a:pt x="278237" y="419921"/>
                </a:cubicBezTo>
                <a:cubicBezTo>
                  <a:pt x="231377" y="421288"/>
                  <a:pt x="202088" y="411718"/>
                  <a:pt x="184515" y="406250"/>
                </a:cubicBezTo>
                <a:cubicBezTo>
                  <a:pt x="166943" y="400782"/>
                  <a:pt x="146441" y="395313"/>
                  <a:pt x="108366" y="395313"/>
                </a:cubicBezTo>
                <a:cubicBezTo>
                  <a:pt x="70292" y="395313"/>
                  <a:pt x="52719" y="400782"/>
                  <a:pt x="32217" y="406250"/>
                </a:cubicBezTo>
                <a:cubicBezTo>
                  <a:pt x="23431" y="408984"/>
                  <a:pt x="11715" y="411718"/>
                  <a:pt x="0" y="414453"/>
                </a:cubicBezTo>
                <a:cubicBezTo>
                  <a:pt x="0" y="414453"/>
                  <a:pt x="0" y="414453"/>
                  <a:pt x="0" y="396680"/>
                </a:cubicBezTo>
                <a:cubicBezTo>
                  <a:pt x="5857" y="395313"/>
                  <a:pt x="8786" y="395313"/>
                  <a:pt x="14644" y="393946"/>
                </a:cubicBezTo>
                <a:cubicBezTo>
                  <a:pt x="32217" y="387111"/>
                  <a:pt x="61505" y="378908"/>
                  <a:pt x="108366" y="378908"/>
                </a:cubicBezTo>
                <a:close/>
                <a:moveTo>
                  <a:pt x="646356" y="322160"/>
                </a:moveTo>
                <a:cubicBezTo>
                  <a:pt x="646356" y="332608"/>
                  <a:pt x="655070" y="343057"/>
                  <a:pt x="667269" y="343057"/>
                </a:cubicBezTo>
                <a:cubicBezTo>
                  <a:pt x="677725" y="343057"/>
                  <a:pt x="688182" y="332608"/>
                  <a:pt x="688182" y="322160"/>
                </a:cubicBezTo>
                <a:cubicBezTo>
                  <a:pt x="646356" y="322160"/>
                  <a:pt x="646356" y="322160"/>
                  <a:pt x="646356" y="322160"/>
                </a:cubicBezTo>
                <a:close/>
                <a:moveTo>
                  <a:pt x="458142" y="266435"/>
                </a:moveTo>
                <a:cubicBezTo>
                  <a:pt x="458142" y="292556"/>
                  <a:pt x="458142" y="292556"/>
                  <a:pt x="458142" y="292556"/>
                </a:cubicBezTo>
                <a:cubicBezTo>
                  <a:pt x="519137" y="292556"/>
                  <a:pt x="519137" y="292556"/>
                  <a:pt x="519137" y="292556"/>
                </a:cubicBezTo>
                <a:lnTo>
                  <a:pt x="519137" y="266435"/>
                </a:lnTo>
                <a:cubicBezTo>
                  <a:pt x="458142" y="266435"/>
                  <a:pt x="458142" y="266435"/>
                  <a:pt x="458142" y="266435"/>
                </a:cubicBezTo>
                <a:close/>
                <a:moveTo>
                  <a:pt x="377976" y="266435"/>
                </a:moveTo>
                <a:cubicBezTo>
                  <a:pt x="377976" y="292556"/>
                  <a:pt x="377976" y="292556"/>
                  <a:pt x="377976" y="292556"/>
                </a:cubicBezTo>
                <a:cubicBezTo>
                  <a:pt x="437229" y="292556"/>
                  <a:pt x="437229" y="292556"/>
                  <a:pt x="437229" y="292556"/>
                </a:cubicBezTo>
                <a:lnTo>
                  <a:pt x="437229" y="266435"/>
                </a:lnTo>
                <a:cubicBezTo>
                  <a:pt x="377976" y="266435"/>
                  <a:pt x="377976" y="266435"/>
                  <a:pt x="377976" y="266435"/>
                </a:cubicBezTo>
                <a:close/>
                <a:moveTo>
                  <a:pt x="296068" y="266435"/>
                </a:moveTo>
                <a:cubicBezTo>
                  <a:pt x="296068" y="292556"/>
                  <a:pt x="296068" y="292556"/>
                  <a:pt x="296068" y="292556"/>
                </a:cubicBezTo>
                <a:cubicBezTo>
                  <a:pt x="357063" y="292556"/>
                  <a:pt x="357063" y="292556"/>
                  <a:pt x="357063" y="292556"/>
                </a:cubicBezTo>
                <a:lnTo>
                  <a:pt x="357063" y="266435"/>
                </a:lnTo>
                <a:cubicBezTo>
                  <a:pt x="296068" y="266435"/>
                  <a:pt x="296068" y="266435"/>
                  <a:pt x="296068" y="266435"/>
                </a:cubicBezTo>
                <a:close/>
                <a:moveTo>
                  <a:pt x="214160" y="266435"/>
                </a:moveTo>
                <a:cubicBezTo>
                  <a:pt x="214160" y="292556"/>
                  <a:pt x="214160" y="292556"/>
                  <a:pt x="214160" y="292556"/>
                </a:cubicBezTo>
                <a:cubicBezTo>
                  <a:pt x="275155" y="292556"/>
                  <a:pt x="275155" y="292556"/>
                  <a:pt x="275155" y="292556"/>
                </a:cubicBezTo>
                <a:lnTo>
                  <a:pt x="275155" y="266435"/>
                </a:lnTo>
                <a:cubicBezTo>
                  <a:pt x="214160" y="266435"/>
                  <a:pt x="214160" y="266435"/>
                  <a:pt x="214160" y="266435"/>
                </a:cubicBezTo>
                <a:close/>
                <a:moveTo>
                  <a:pt x="144451" y="266435"/>
                </a:moveTo>
                <a:cubicBezTo>
                  <a:pt x="132252" y="292556"/>
                  <a:pt x="132252" y="292556"/>
                  <a:pt x="132252" y="292556"/>
                </a:cubicBezTo>
                <a:cubicBezTo>
                  <a:pt x="193247" y="292556"/>
                  <a:pt x="193247" y="292556"/>
                  <a:pt x="193247" y="292556"/>
                </a:cubicBezTo>
                <a:lnTo>
                  <a:pt x="193247" y="266435"/>
                </a:lnTo>
                <a:cubicBezTo>
                  <a:pt x="144451" y="266435"/>
                  <a:pt x="144451" y="266435"/>
                  <a:pt x="144451" y="266435"/>
                </a:cubicBezTo>
                <a:close/>
                <a:moveTo>
                  <a:pt x="46858" y="247280"/>
                </a:moveTo>
                <a:lnTo>
                  <a:pt x="850255" y="247280"/>
                </a:lnTo>
                <a:cubicBezTo>
                  <a:pt x="850255" y="257728"/>
                  <a:pt x="850255" y="257728"/>
                  <a:pt x="850255" y="257728"/>
                </a:cubicBezTo>
                <a:cubicBezTo>
                  <a:pt x="782289" y="303440"/>
                  <a:pt x="740790" y="326622"/>
                  <a:pt x="724289" y="350050"/>
                </a:cubicBezTo>
                <a:lnTo>
                  <a:pt x="723460" y="352505"/>
                </a:lnTo>
                <a:lnTo>
                  <a:pt x="730007" y="350883"/>
                </a:lnTo>
                <a:cubicBezTo>
                  <a:pt x="745383" y="348149"/>
                  <a:pt x="764421" y="346098"/>
                  <a:pt x="787851" y="346098"/>
                </a:cubicBezTo>
                <a:cubicBezTo>
                  <a:pt x="820068" y="346098"/>
                  <a:pt x="846427" y="350199"/>
                  <a:pt x="864000" y="355668"/>
                </a:cubicBezTo>
                <a:cubicBezTo>
                  <a:pt x="864000" y="355668"/>
                  <a:pt x="864000" y="355668"/>
                  <a:pt x="864000" y="367574"/>
                </a:cubicBezTo>
                <a:lnTo>
                  <a:pt x="864000" y="372073"/>
                </a:lnTo>
                <a:cubicBezTo>
                  <a:pt x="843499" y="367971"/>
                  <a:pt x="825926" y="361136"/>
                  <a:pt x="787851" y="361136"/>
                </a:cubicBezTo>
                <a:cubicBezTo>
                  <a:pt x="768814" y="361136"/>
                  <a:pt x="754902" y="362503"/>
                  <a:pt x="743187" y="364725"/>
                </a:cubicBezTo>
                <a:lnTo>
                  <a:pt x="716874" y="372008"/>
                </a:lnTo>
                <a:lnTo>
                  <a:pt x="716065" y="374402"/>
                </a:lnTo>
                <a:lnTo>
                  <a:pt x="707698" y="374402"/>
                </a:lnTo>
                <a:lnTo>
                  <a:pt x="674726" y="382326"/>
                </a:lnTo>
                <a:cubicBezTo>
                  <a:pt x="659715" y="385060"/>
                  <a:pt x="641410" y="387111"/>
                  <a:pt x="617980" y="387111"/>
                </a:cubicBezTo>
                <a:cubicBezTo>
                  <a:pt x="594550" y="387111"/>
                  <a:pt x="575512" y="384718"/>
                  <a:pt x="560136" y="381642"/>
                </a:cubicBezTo>
                <a:lnTo>
                  <a:pt x="532991" y="374402"/>
                </a:lnTo>
                <a:lnTo>
                  <a:pt x="514249" y="374402"/>
                </a:lnTo>
                <a:cubicBezTo>
                  <a:pt x="479817" y="374402"/>
                  <a:pt x="443329" y="374402"/>
                  <a:pt x="406731" y="374402"/>
                </a:cubicBezTo>
                <a:lnTo>
                  <a:pt x="367956" y="374402"/>
                </a:lnTo>
                <a:lnTo>
                  <a:pt x="334983" y="382326"/>
                </a:lnTo>
                <a:cubicBezTo>
                  <a:pt x="319973" y="385060"/>
                  <a:pt x="301668" y="387111"/>
                  <a:pt x="278237" y="387111"/>
                </a:cubicBezTo>
                <a:cubicBezTo>
                  <a:pt x="254807" y="387111"/>
                  <a:pt x="235770" y="384718"/>
                  <a:pt x="220393" y="381642"/>
                </a:cubicBezTo>
                <a:lnTo>
                  <a:pt x="193248" y="374402"/>
                </a:lnTo>
                <a:lnTo>
                  <a:pt x="126983" y="374402"/>
                </a:lnTo>
                <a:cubicBezTo>
                  <a:pt x="107254" y="374402"/>
                  <a:pt x="93258" y="374402"/>
                  <a:pt x="86941" y="374402"/>
                </a:cubicBezTo>
                <a:lnTo>
                  <a:pt x="49876" y="368552"/>
                </a:lnTo>
                <a:lnTo>
                  <a:pt x="32217" y="373440"/>
                </a:lnTo>
                <a:cubicBezTo>
                  <a:pt x="23431" y="374807"/>
                  <a:pt x="11715" y="378908"/>
                  <a:pt x="0" y="381642"/>
                </a:cubicBezTo>
                <a:cubicBezTo>
                  <a:pt x="0" y="381642"/>
                  <a:pt x="0" y="381642"/>
                  <a:pt x="0" y="363870"/>
                </a:cubicBezTo>
                <a:cubicBezTo>
                  <a:pt x="5857" y="362503"/>
                  <a:pt x="8786" y="361136"/>
                  <a:pt x="14644" y="359769"/>
                </a:cubicBezTo>
                <a:lnTo>
                  <a:pt x="33044" y="355212"/>
                </a:lnTo>
                <a:lnTo>
                  <a:pt x="28124" y="350458"/>
                </a:lnTo>
                <a:cubicBezTo>
                  <a:pt x="21588" y="335656"/>
                  <a:pt x="24202" y="315194"/>
                  <a:pt x="24202" y="292556"/>
                </a:cubicBezTo>
                <a:cubicBezTo>
                  <a:pt x="46858" y="247280"/>
                  <a:pt x="46858" y="247280"/>
                  <a:pt x="46858" y="247280"/>
                </a:cubicBezTo>
                <a:close/>
                <a:moveTo>
                  <a:pt x="95654" y="188072"/>
                </a:moveTo>
                <a:cubicBezTo>
                  <a:pt x="95654" y="188072"/>
                  <a:pt x="95654" y="188072"/>
                  <a:pt x="85198" y="207227"/>
                </a:cubicBezTo>
                <a:cubicBezTo>
                  <a:pt x="85198" y="207227"/>
                  <a:pt x="85198" y="207227"/>
                  <a:pt x="679468" y="207227"/>
                </a:cubicBezTo>
                <a:cubicBezTo>
                  <a:pt x="684696" y="207227"/>
                  <a:pt x="689924" y="203744"/>
                  <a:pt x="689924" y="198520"/>
                </a:cubicBezTo>
                <a:cubicBezTo>
                  <a:pt x="689924" y="191555"/>
                  <a:pt x="684696" y="188072"/>
                  <a:pt x="679468" y="188072"/>
                </a:cubicBezTo>
                <a:cubicBezTo>
                  <a:pt x="679468" y="188072"/>
                  <a:pt x="679468" y="188072"/>
                  <a:pt x="95654" y="188072"/>
                </a:cubicBezTo>
                <a:close/>
                <a:moveTo>
                  <a:pt x="113082" y="148020"/>
                </a:moveTo>
                <a:lnTo>
                  <a:pt x="104368" y="167175"/>
                </a:lnTo>
                <a:cubicBezTo>
                  <a:pt x="104368" y="167175"/>
                  <a:pt x="104368" y="167175"/>
                  <a:pt x="646356" y="167175"/>
                </a:cubicBezTo>
                <a:cubicBezTo>
                  <a:pt x="651584" y="167175"/>
                  <a:pt x="655070" y="163692"/>
                  <a:pt x="655070" y="156727"/>
                </a:cubicBezTo>
                <a:cubicBezTo>
                  <a:pt x="655070" y="151502"/>
                  <a:pt x="651584" y="148020"/>
                  <a:pt x="646356" y="148020"/>
                </a:cubicBezTo>
                <a:cubicBezTo>
                  <a:pt x="646356" y="148020"/>
                  <a:pt x="646356" y="148020"/>
                  <a:pt x="113082" y="148020"/>
                </a:cubicBezTo>
                <a:close/>
                <a:moveTo>
                  <a:pt x="132252" y="106226"/>
                </a:moveTo>
                <a:lnTo>
                  <a:pt x="121795" y="127123"/>
                </a:lnTo>
                <a:cubicBezTo>
                  <a:pt x="121795" y="127123"/>
                  <a:pt x="121795" y="127123"/>
                  <a:pt x="601045" y="127123"/>
                </a:cubicBezTo>
                <a:cubicBezTo>
                  <a:pt x="608016" y="127123"/>
                  <a:pt x="611502" y="121898"/>
                  <a:pt x="611502" y="116674"/>
                </a:cubicBezTo>
                <a:cubicBezTo>
                  <a:pt x="611502" y="111450"/>
                  <a:pt x="608016" y="106226"/>
                  <a:pt x="601045" y="106226"/>
                </a:cubicBezTo>
                <a:cubicBezTo>
                  <a:pt x="601045" y="106226"/>
                  <a:pt x="601045" y="106226"/>
                  <a:pt x="132252" y="106226"/>
                </a:cubicBezTo>
                <a:close/>
                <a:moveTo>
                  <a:pt x="118310" y="87070"/>
                </a:moveTo>
                <a:cubicBezTo>
                  <a:pt x="118310" y="87070"/>
                  <a:pt x="492996" y="87070"/>
                  <a:pt x="588846" y="87070"/>
                </a:cubicBezTo>
                <a:cubicBezTo>
                  <a:pt x="641128" y="87070"/>
                  <a:pt x="665526" y="132347"/>
                  <a:pt x="743949" y="226383"/>
                </a:cubicBezTo>
                <a:cubicBezTo>
                  <a:pt x="616730" y="226383"/>
                  <a:pt x="55572" y="226383"/>
                  <a:pt x="55572" y="226383"/>
                </a:cubicBezTo>
                <a:cubicBezTo>
                  <a:pt x="55572" y="226383"/>
                  <a:pt x="55572" y="226383"/>
                  <a:pt x="118310" y="87070"/>
                </a:cubicBezTo>
                <a:close/>
                <a:moveTo>
                  <a:pt x="381462" y="48759"/>
                </a:moveTo>
                <a:cubicBezTo>
                  <a:pt x="550506" y="48759"/>
                  <a:pt x="550506" y="48759"/>
                  <a:pt x="550506" y="48759"/>
                </a:cubicBezTo>
                <a:cubicBezTo>
                  <a:pt x="571419" y="48759"/>
                  <a:pt x="573162" y="52242"/>
                  <a:pt x="588846" y="67915"/>
                </a:cubicBezTo>
                <a:cubicBezTo>
                  <a:pt x="374491" y="67915"/>
                  <a:pt x="374491" y="67915"/>
                  <a:pt x="374491" y="67915"/>
                </a:cubicBezTo>
                <a:cubicBezTo>
                  <a:pt x="381462" y="48759"/>
                  <a:pt x="381462" y="48759"/>
                  <a:pt x="381462" y="48759"/>
                </a:cubicBezTo>
                <a:close/>
                <a:moveTo>
                  <a:pt x="188019" y="0"/>
                </a:moveTo>
                <a:cubicBezTo>
                  <a:pt x="188019" y="0"/>
                  <a:pt x="188019" y="0"/>
                  <a:pt x="242043" y="0"/>
                </a:cubicBezTo>
                <a:lnTo>
                  <a:pt x="243786" y="67915"/>
                </a:lnTo>
                <a:cubicBezTo>
                  <a:pt x="243786" y="67915"/>
                  <a:pt x="243786" y="67915"/>
                  <a:pt x="160135" y="67915"/>
                </a:cubicBezTo>
                <a:cubicBezTo>
                  <a:pt x="160135" y="67915"/>
                  <a:pt x="160135" y="67915"/>
                  <a:pt x="18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2" name="机场 828"/>
          <p:cNvSpPr/>
          <p:nvPr/>
        </p:nvSpPr>
        <p:spPr bwMode="auto">
          <a:xfrm>
            <a:off x="2776538" y="6010275"/>
            <a:ext cx="366712" cy="352425"/>
          </a:xfrm>
          <a:custGeom>
            <a:avLst/>
            <a:gdLst>
              <a:gd name="T0" fmla="*/ 1404157 w 2808313"/>
              <a:gd name="T1" fmla="*/ 0 h 2688679"/>
              <a:gd name="T2" fmla="*/ 1552872 w 2808313"/>
              <a:gd name="T3" fmla="*/ 148715 h 2688679"/>
              <a:gd name="T4" fmla="*/ 1552872 w 2808313"/>
              <a:gd name="T5" fmla="*/ 1013497 h 2688679"/>
              <a:gd name="T6" fmla="*/ 2808313 w 2808313"/>
              <a:gd name="T7" fmla="*/ 1679449 h 2688679"/>
              <a:gd name="T8" fmla="*/ 2808313 w 2808313"/>
              <a:gd name="T9" fmla="*/ 1989106 h 2688679"/>
              <a:gd name="T10" fmla="*/ 1552871 w 2808313"/>
              <a:gd name="T11" fmla="*/ 1675907 h 2688679"/>
              <a:gd name="T12" fmla="*/ 1552871 w 2808313"/>
              <a:gd name="T13" fmla="*/ 2299558 h 2688679"/>
              <a:gd name="T14" fmla="*/ 1550364 w 2808313"/>
              <a:gd name="T15" fmla="*/ 2311975 h 2688679"/>
              <a:gd name="T16" fmla="*/ 1836205 w 2808313"/>
              <a:gd name="T17" fmla="*/ 2540985 h 2688679"/>
              <a:gd name="T18" fmla="*/ 1836205 w 2808313"/>
              <a:gd name="T19" fmla="*/ 2688679 h 2688679"/>
              <a:gd name="T20" fmla="*/ 1404157 w 2808313"/>
              <a:gd name="T21" fmla="*/ 2525885 h 2688679"/>
              <a:gd name="T22" fmla="*/ 972108 w 2808313"/>
              <a:gd name="T23" fmla="*/ 2688679 h 2688679"/>
              <a:gd name="T24" fmla="*/ 972108 w 2808313"/>
              <a:gd name="T25" fmla="*/ 2540985 h 2688679"/>
              <a:gd name="T26" fmla="*/ 1257949 w 2808313"/>
              <a:gd name="T27" fmla="*/ 2311975 h 2688679"/>
              <a:gd name="T28" fmla="*/ 1255442 w 2808313"/>
              <a:gd name="T29" fmla="*/ 2299557 h 2688679"/>
              <a:gd name="T30" fmla="*/ 1255442 w 2808313"/>
              <a:gd name="T31" fmla="*/ 1675907 h 2688679"/>
              <a:gd name="T32" fmla="*/ 0 w 2808313"/>
              <a:gd name="T33" fmla="*/ 1989106 h 2688679"/>
              <a:gd name="T34" fmla="*/ 0 w 2808313"/>
              <a:gd name="T35" fmla="*/ 1679449 h 2688679"/>
              <a:gd name="T36" fmla="*/ 1255442 w 2808313"/>
              <a:gd name="T37" fmla="*/ 1013496 h 2688679"/>
              <a:gd name="T38" fmla="*/ 1255442 w 2808313"/>
              <a:gd name="T39" fmla="*/ 148715 h 2688679"/>
              <a:gd name="T40" fmla="*/ 1404157 w 2808313"/>
              <a:gd name="T41" fmla="*/ 0 h 2688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08313" h="2688679">
                <a:moveTo>
                  <a:pt x="1404157" y="0"/>
                </a:moveTo>
                <a:cubicBezTo>
                  <a:pt x="1486290" y="0"/>
                  <a:pt x="1552872" y="66582"/>
                  <a:pt x="1552872" y="148715"/>
                </a:cubicBezTo>
                <a:lnTo>
                  <a:pt x="1552872" y="1013497"/>
                </a:lnTo>
                <a:lnTo>
                  <a:pt x="2808313" y="1679449"/>
                </a:lnTo>
                <a:lnTo>
                  <a:pt x="2808313" y="1989106"/>
                </a:lnTo>
                <a:lnTo>
                  <a:pt x="1552871" y="1675907"/>
                </a:lnTo>
                <a:lnTo>
                  <a:pt x="1552871" y="2299558"/>
                </a:lnTo>
                <a:lnTo>
                  <a:pt x="1550364" y="2311975"/>
                </a:lnTo>
                <a:lnTo>
                  <a:pt x="1836205" y="2540985"/>
                </a:lnTo>
                <a:lnTo>
                  <a:pt x="1836205" y="2688679"/>
                </a:lnTo>
                <a:lnTo>
                  <a:pt x="1404157" y="2525885"/>
                </a:lnTo>
                <a:lnTo>
                  <a:pt x="972108" y="2688679"/>
                </a:lnTo>
                <a:lnTo>
                  <a:pt x="972108" y="2540985"/>
                </a:lnTo>
                <a:lnTo>
                  <a:pt x="1257949" y="2311975"/>
                </a:lnTo>
                <a:lnTo>
                  <a:pt x="1255442" y="2299557"/>
                </a:lnTo>
                <a:lnTo>
                  <a:pt x="1255442" y="1675907"/>
                </a:lnTo>
                <a:lnTo>
                  <a:pt x="0" y="1989106"/>
                </a:lnTo>
                <a:lnTo>
                  <a:pt x="0" y="1679449"/>
                </a:lnTo>
                <a:lnTo>
                  <a:pt x="1255442" y="1013496"/>
                </a:lnTo>
                <a:lnTo>
                  <a:pt x="1255442" y="148715"/>
                </a:lnTo>
                <a:cubicBezTo>
                  <a:pt x="1255442" y="66582"/>
                  <a:pt x="1322024" y="0"/>
                  <a:pt x="14041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3" name="大巴 829"/>
          <p:cNvSpPr/>
          <p:nvPr/>
        </p:nvSpPr>
        <p:spPr bwMode="auto">
          <a:xfrm>
            <a:off x="3582988" y="6010275"/>
            <a:ext cx="365125" cy="155575"/>
          </a:xfrm>
          <a:custGeom>
            <a:avLst/>
            <a:gdLst>
              <a:gd name="T0" fmla="*/ 338 w 373"/>
              <a:gd name="T1" fmla="*/ 16 h 159"/>
              <a:gd name="T2" fmla="*/ 285 w 373"/>
              <a:gd name="T3" fmla="*/ 0 h 159"/>
              <a:gd name="T4" fmla="*/ 0 w 373"/>
              <a:gd name="T5" fmla="*/ 55 h 159"/>
              <a:gd name="T6" fmla="*/ 24 w 373"/>
              <a:gd name="T7" fmla="*/ 141 h 159"/>
              <a:gd name="T8" fmla="*/ 57 w 373"/>
              <a:gd name="T9" fmla="*/ 106 h 159"/>
              <a:gd name="T10" fmla="*/ 89 w 373"/>
              <a:gd name="T11" fmla="*/ 141 h 159"/>
              <a:gd name="T12" fmla="*/ 95 w 373"/>
              <a:gd name="T13" fmla="*/ 139 h 159"/>
              <a:gd name="T14" fmla="*/ 159 w 373"/>
              <a:gd name="T15" fmla="*/ 139 h 159"/>
              <a:gd name="T16" fmla="*/ 249 w 373"/>
              <a:gd name="T17" fmla="*/ 141 h 159"/>
              <a:gd name="T18" fmla="*/ 281 w 373"/>
              <a:gd name="T19" fmla="*/ 106 h 159"/>
              <a:gd name="T20" fmla="*/ 313 w 373"/>
              <a:gd name="T21" fmla="*/ 141 h 159"/>
              <a:gd name="T22" fmla="*/ 361 w 373"/>
              <a:gd name="T23" fmla="*/ 116 h 159"/>
              <a:gd name="T24" fmla="*/ 330 w 373"/>
              <a:gd name="T25" fmla="*/ 28 h 159"/>
              <a:gd name="T26" fmla="*/ 361 w 373"/>
              <a:gd name="T27" fmla="*/ 47 h 159"/>
              <a:gd name="T28" fmla="*/ 369 w 373"/>
              <a:gd name="T29" fmla="*/ 48 h 159"/>
              <a:gd name="T30" fmla="*/ 234 w 373"/>
              <a:gd name="T31" fmla="*/ 64 h 159"/>
              <a:gd name="T32" fmla="*/ 16 w 373"/>
              <a:gd name="T33" fmla="*/ 56 h 159"/>
              <a:gd name="T34" fmla="*/ 27 w 373"/>
              <a:gd name="T35" fmla="*/ 16 h 159"/>
              <a:gd name="T36" fmla="*/ 234 w 373"/>
              <a:gd name="T37" fmla="*/ 64 h 159"/>
              <a:gd name="T38" fmla="*/ 346 w 373"/>
              <a:gd name="T39" fmla="*/ 120 h 159"/>
              <a:gd name="T40" fmla="*/ 347 w 373"/>
              <a:gd name="T41" fmla="*/ 106 h 159"/>
              <a:gd name="T42" fmla="*/ 345 w 373"/>
              <a:gd name="T43" fmla="*/ 92 h 159"/>
              <a:gd name="T44" fmla="*/ 248 w 373"/>
              <a:gd name="T45" fmla="*/ 64 h 159"/>
              <a:gd name="T46" fmla="*/ 246 w 373"/>
              <a:gd name="T47" fmla="*/ 16 h 159"/>
              <a:gd name="T48" fmla="*/ 345 w 373"/>
              <a:gd name="T49" fmla="*/ 92 h 159"/>
              <a:gd name="T50" fmla="*/ 36 w 373"/>
              <a:gd name="T51" fmla="*/ 139 h 159"/>
              <a:gd name="T52" fmla="*/ 77 w 373"/>
              <a:gd name="T53" fmla="*/ 139 h 159"/>
              <a:gd name="T54" fmla="*/ 57 w 373"/>
              <a:gd name="T55" fmla="*/ 151 h 159"/>
              <a:gd name="T56" fmla="*/ 57 w 373"/>
              <a:gd name="T57" fmla="*/ 126 h 159"/>
              <a:gd name="T58" fmla="*/ 57 w 373"/>
              <a:gd name="T59" fmla="*/ 151 h 159"/>
              <a:gd name="T60" fmla="*/ 106 w 373"/>
              <a:gd name="T61" fmla="*/ 139 h 159"/>
              <a:gd name="T62" fmla="*/ 148 w 373"/>
              <a:gd name="T63" fmla="*/ 139 h 159"/>
              <a:gd name="T64" fmla="*/ 127 w 373"/>
              <a:gd name="T65" fmla="*/ 151 h 159"/>
              <a:gd name="T66" fmla="*/ 127 w 373"/>
              <a:gd name="T67" fmla="*/ 126 h 159"/>
              <a:gd name="T68" fmla="*/ 127 w 373"/>
              <a:gd name="T69" fmla="*/ 151 h 159"/>
              <a:gd name="T70" fmla="*/ 260 w 373"/>
              <a:gd name="T71" fmla="*/ 139 h 159"/>
              <a:gd name="T72" fmla="*/ 301 w 373"/>
              <a:gd name="T73" fmla="*/ 139 h 159"/>
              <a:gd name="T74" fmla="*/ 281 w 373"/>
              <a:gd name="T75" fmla="*/ 151 h 159"/>
              <a:gd name="T76" fmla="*/ 281 w 373"/>
              <a:gd name="T77" fmla="*/ 126 h 159"/>
              <a:gd name="T78" fmla="*/ 281 w 373"/>
              <a:gd name="T79" fmla="*/ 151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73" h="159">
                <a:moveTo>
                  <a:pt x="371" y="40"/>
                </a:moveTo>
                <a:cubicBezTo>
                  <a:pt x="363" y="28"/>
                  <a:pt x="354" y="16"/>
                  <a:pt x="338" y="16"/>
                </a:cubicBezTo>
                <a:cubicBezTo>
                  <a:pt x="318" y="16"/>
                  <a:pt x="318" y="16"/>
                  <a:pt x="318" y="16"/>
                </a:cubicBezTo>
                <a:cubicBezTo>
                  <a:pt x="307" y="6"/>
                  <a:pt x="295" y="0"/>
                  <a:pt x="285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9" y="0"/>
                  <a:pt x="6" y="30"/>
                  <a:pt x="0" y="55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30"/>
                  <a:pt x="11" y="141"/>
                  <a:pt x="24" y="141"/>
                </a:cubicBezTo>
                <a:cubicBezTo>
                  <a:pt x="24" y="140"/>
                  <a:pt x="24" y="139"/>
                  <a:pt x="24" y="139"/>
                </a:cubicBezTo>
                <a:cubicBezTo>
                  <a:pt x="24" y="121"/>
                  <a:pt x="39" y="106"/>
                  <a:pt x="57" y="106"/>
                </a:cubicBezTo>
                <a:cubicBezTo>
                  <a:pt x="74" y="106"/>
                  <a:pt x="89" y="121"/>
                  <a:pt x="89" y="139"/>
                </a:cubicBezTo>
                <a:cubicBezTo>
                  <a:pt x="89" y="139"/>
                  <a:pt x="89" y="140"/>
                  <a:pt x="89" y="141"/>
                </a:cubicBezTo>
                <a:cubicBezTo>
                  <a:pt x="95" y="141"/>
                  <a:pt x="95" y="141"/>
                  <a:pt x="95" y="141"/>
                </a:cubicBezTo>
                <a:cubicBezTo>
                  <a:pt x="95" y="140"/>
                  <a:pt x="95" y="139"/>
                  <a:pt x="95" y="139"/>
                </a:cubicBezTo>
                <a:cubicBezTo>
                  <a:pt x="95" y="121"/>
                  <a:pt x="109" y="106"/>
                  <a:pt x="127" y="106"/>
                </a:cubicBezTo>
                <a:cubicBezTo>
                  <a:pt x="145" y="106"/>
                  <a:pt x="159" y="121"/>
                  <a:pt x="159" y="139"/>
                </a:cubicBezTo>
                <a:cubicBezTo>
                  <a:pt x="159" y="139"/>
                  <a:pt x="159" y="140"/>
                  <a:pt x="159" y="141"/>
                </a:cubicBezTo>
                <a:cubicBezTo>
                  <a:pt x="249" y="141"/>
                  <a:pt x="249" y="141"/>
                  <a:pt x="249" y="141"/>
                </a:cubicBezTo>
                <a:cubicBezTo>
                  <a:pt x="249" y="140"/>
                  <a:pt x="249" y="139"/>
                  <a:pt x="249" y="139"/>
                </a:cubicBezTo>
                <a:cubicBezTo>
                  <a:pt x="249" y="121"/>
                  <a:pt x="263" y="106"/>
                  <a:pt x="281" y="106"/>
                </a:cubicBezTo>
                <a:cubicBezTo>
                  <a:pt x="299" y="106"/>
                  <a:pt x="313" y="121"/>
                  <a:pt x="313" y="139"/>
                </a:cubicBezTo>
                <a:cubicBezTo>
                  <a:pt x="313" y="139"/>
                  <a:pt x="313" y="140"/>
                  <a:pt x="313" y="141"/>
                </a:cubicBezTo>
                <a:cubicBezTo>
                  <a:pt x="336" y="141"/>
                  <a:pt x="336" y="141"/>
                  <a:pt x="336" y="141"/>
                </a:cubicBezTo>
                <a:cubicBezTo>
                  <a:pt x="350" y="141"/>
                  <a:pt x="361" y="130"/>
                  <a:pt x="361" y="116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56" y="66"/>
                  <a:pt x="344" y="44"/>
                  <a:pt x="330" y="28"/>
                </a:cubicBezTo>
                <a:cubicBezTo>
                  <a:pt x="338" y="28"/>
                  <a:pt x="338" y="28"/>
                  <a:pt x="338" y="28"/>
                </a:cubicBezTo>
                <a:cubicBezTo>
                  <a:pt x="347" y="28"/>
                  <a:pt x="353" y="35"/>
                  <a:pt x="361" y="47"/>
                </a:cubicBezTo>
                <a:cubicBezTo>
                  <a:pt x="362" y="48"/>
                  <a:pt x="364" y="49"/>
                  <a:pt x="366" y="49"/>
                </a:cubicBezTo>
                <a:cubicBezTo>
                  <a:pt x="367" y="49"/>
                  <a:pt x="368" y="49"/>
                  <a:pt x="369" y="48"/>
                </a:cubicBezTo>
                <a:cubicBezTo>
                  <a:pt x="372" y="47"/>
                  <a:pt x="373" y="43"/>
                  <a:pt x="371" y="40"/>
                </a:cubicBezTo>
                <a:close/>
                <a:moveTo>
                  <a:pt x="234" y="64"/>
                </a:moveTo>
                <a:cubicBezTo>
                  <a:pt x="16" y="64"/>
                  <a:pt x="16" y="64"/>
                  <a:pt x="16" y="64"/>
                </a:cubicBezTo>
                <a:cubicBezTo>
                  <a:pt x="16" y="56"/>
                  <a:pt x="16" y="56"/>
                  <a:pt x="16" y="56"/>
                </a:cubicBezTo>
                <a:cubicBezTo>
                  <a:pt x="17" y="53"/>
                  <a:pt x="18" y="49"/>
                  <a:pt x="18" y="45"/>
                </a:cubicBezTo>
                <a:cubicBezTo>
                  <a:pt x="20" y="36"/>
                  <a:pt x="23" y="20"/>
                  <a:pt x="27" y="16"/>
                </a:cubicBezTo>
                <a:cubicBezTo>
                  <a:pt x="234" y="16"/>
                  <a:pt x="234" y="16"/>
                  <a:pt x="234" y="16"/>
                </a:cubicBezTo>
                <a:lnTo>
                  <a:pt x="234" y="64"/>
                </a:lnTo>
                <a:close/>
                <a:moveTo>
                  <a:pt x="347" y="116"/>
                </a:moveTo>
                <a:cubicBezTo>
                  <a:pt x="347" y="118"/>
                  <a:pt x="346" y="119"/>
                  <a:pt x="346" y="120"/>
                </a:cubicBezTo>
                <a:cubicBezTo>
                  <a:pt x="337" y="120"/>
                  <a:pt x="329" y="120"/>
                  <a:pt x="329" y="116"/>
                </a:cubicBezTo>
                <a:cubicBezTo>
                  <a:pt x="329" y="113"/>
                  <a:pt x="336" y="107"/>
                  <a:pt x="347" y="106"/>
                </a:cubicBezTo>
                <a:lnTo>
                  <a:pt x="347" y="116"/>
                </a:lnTo>
                <a:close/>
                <a:moveTo>
                  <a:pt x="345" y="92"/>
                </a:moveTo>
                <a:cubicBezTo>
                  <a:pt x="345" y="95"/>
                  <a:pt x="345" y="95"/>
                  <a:pt x="345" y="95"/>
                </a:cubicBezTo>
                <a:cubicBezTo>
                  <a:pt x="316" y="87"/>
                  <a:pt x="280" y="64"/>
                  <a:pt x="248" y="64"/>
                </a:cubicBezTo>
                <a:cubicBezTo>
                  <a:pt x="246" y="64"/>
                  <a:pt x="246" y="64"/>
                  <a:pt x="246" y="64"/>
                </a:cubicBezTo>
                <a:cubicBezTo>
                  <a:pt x="246" y="16"/>
                  <a:pt x="246" y="16"/>
                  <a:pt x="246" y="16"/>
                </a:cubicBezTo>
                <a:cubicBezTo>
                  <a:pt x="285" y="16"/>
                  <a:pt x="285" y="16"/>
                  <a:pt x="285" y="16"/>
                </a:cubicBezTo>
                <a:cubicBezTo>
                  <a:pt x="303" y="16"/>
                  <a:pt x="336" y="48"/>
                  <a:pt x="345" y="92"/>
                </a:cubicBezTo>
                <a:close/>
                <a:moveTo>
                  <a:pt x="57" y="118"/>
                </a:moveTo>
                <a:cubicBezTo>
                  <a:pt x="45" y="118"/>
                  <a:pt x="36" y="127"/>
                  <a:pt x="36" y="139"/>
                </a:cubicBezTo>
                <a:cubicBezTo>
                  <a:pt x="36" y="150"/>
                  <a:pt x="45" y="159"/>
                  <a:pt x="57" y="159"/>
                </a:cubicBezTo>
                <a:cubicBezTo>
                  <a:pt x="68" y="159"/>
                  <a:pt x="77" y="150"/>
                  <a:pt x="77" y="139"/>
                </a:cubicBezTo>
                <a:cubicBezTo>
                  <a:pt x="77" y="127"/>
                  <a:pt x="68" y="118"/>
                  <a:pt x="57" y="118"/>
                </a:cubicBezTo>
                <a:close/>
                <a:moveTo>
                  <a:pt x="57" y="151"/>
                </a:moveTo>
                <a:cubicBezTo>
                  <a:pt x="50" y="151"/>
                  <a:pt x="45" y="145"/>
                  <a:pt x="45" y="139"/>
                </a:cubicBezTo>
                <a:cubicBezTo>
                  <a:pt x="45" y="132"/>
                  <a:pt x="50" y="126"/>
                  <a:pt x="57" y="126"/>
                </a:cubicBezTo>
                <a:cubicBezTo>
                  <a:pt x="63" y="126"/>
                  <a:pt x="69" y="132"/>
                  <a:pt x="69" y="139"/>
                </a:cubicBezTo>
                <a:cubicBezTo>
                  <a:pt x="69" y="145"/>
                  <a:pt x="63" y="151"/>
                  <a:pt x="57" y="151"/>
                </a:cubicBezTo>
                <a:close/>
                <a:moveTo>
                  <a:pt x="127" y="118"/>
                </a:moveTo>
                <a:cubicBezTo>
                  <a:pt x="116" y="118"/>
                  <a:pt x="106" y="127"/>
                  <a:pt x="106" y="139"/>
                </a:cubicBezTo>
                <a:cubicBezTo>
                  <a:pt x="106" y="150"/>
                  <a:pt x="116" y="159"/>
                  <a:pt x="127" y="159"/>
                </a:cubicBezTo>
                <a:cubicBezTo>
                  <a:pt x="139" y="159"/>
                  <a:pt x="148" y="150"/>
                  <a:pt x="148" y="139"/>
                </a:cubicBezTo>
                <a:cubicBezTo>
                  <a:pt x="148" y="127"/>
                  <a:pt x="139" y="118"/>
                  <a:pt x="127" y="118"/>
                </a:cubicBezTo>
                <a:close/>
                <a:moveTo>
                  <a:pt x="127" y="151"/>
                </a:moveTo>
                <a:cubicBezTo>
                  <a:pt x="120" y="151"/>
                  <a:pt x="115" y="145"/>
                  <a:pt x="115" y="139"/>
                </a:cubicBezTo>
                <a:cubicBezTo>
                  <a:pt x="115" y="132"/>
                  <a:pt x="120" y="126"/>
                  <a:pt x="127" y="126"/>
                </a:cubicBezTo>
                <a:cubicBezTo>
                  <a:pt x="134" y="126"/>
                  <a:pt x="139" y="132"/>
                  <a:pt x="139" y="139"/>
                </a:cubicBezTo>
                <a:cubicBezTo>
                  <a:pt x="139" y="145"/>
                  <a:pt x="134" y="151"/>
                  <a:pt x="127" y="151"/>
                </a:cubicBezTo>
                <a:close/>
                <a:moveTo>
                  <a:pt x="281" y="118"/>
                </a:moveTo>
                <a:cubicBezTo>
                  <a:pt x="269" y="118"/>
                  <a:pt x="260" y="127"/>
                  <a:pt x="260" y="139"/>
                </a:cubicBezTo>
                <a:cubicBezTo>
                  <a:pt x="260" y="150"/>
                  <a:pt x="269" y="159"/>
                  <a:pt x="281" y="159"/>
                </a:cubicBezTo>
                <a:cubicBezTo>
                  <a:pt x="292" y="159"/>
                  <a:pt x="301" y="150"/>
                  <a:pt x="301" y="139"/>
                </a:cubicBezTo>
                <a:cubicBezTo>
                  <a:pt x="301" y="127"/>
                  <a:pt x="292" y="118"/>
                  <a:pt x="281" y="118"/>
                </a:cubicBezTo>
                <a:close/>
                <a:moveTo>
                  <a:pt x="281" y="151"/>
                </a:moveTo>
                <a:cubicBezTo>
                  <a:pt x="274" y="151"/>
                  <a:pt x="269" y="145"/>
                  <a:pt x="269" y="139"/>
                </a:cubicBezTo>
                <a:cubicBezTo>
                  <a:pt x="269" y="132"/>
                  <a:pt x="274" y="126"/>
                  <a:pt x="281" y="126"/>
                </a:cubicBezTo>
                <a:cubicBezTo>
                  <a:pt x="287" y="126"/>
                  <a:pt x="293" y="132"/>
                  <a:pt x="293" y="139"/>
                </a:cubicBezTo>
                <a:cubicBezTo>
                  <a:pt x="293" y="145"/>
                  <a:pt x="287" y="151"/>
                  <a:pt x="281" y="1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4" name="轿车1 830"/>
          <p:cNvSpPr/>
          <p:nvPr/>
        </p:nvSpPr>
        <p:spPr bwMode="auto">
          <a:xfrm>
            <a:off x="379413" y="6010275"/>
            <a:ext cx="365125" cy="180975"/>
          </a:xfrm>
          <a:custGeom>
            <a:avLst/>
            <a:gdLst>
              <a:gd name="T0" fmla="*/ 236 w 368"/>
              <a:gd name="T1" fmla="*/ 144 h 181"/>
              <a:gd name="T2" fmla="*/ 122 w 368"/>
              <a:gd name="T3" fmla="*/ 152 h 181"/>
              <a:gd name="T4" fmla="*/ 113 w 368"/>
              <a:gd name="T5" fmla="*/ 114 h 181"/>
              <a:gd name="T6" fmla="*/ 364 w 368"/>
              <a:gd name="T7" fmla="*/ 122 h 181"/>
              <a:gd name="T8" fmla="*/ 326 w 368"/>
              <a:gd name="T9" fmla="*/ 114 h 181"/>
              <a:gd name="T10" fmla="*/ 336 w 368"/>
              <a:gd name="T11" fmla="*/ 152 h 181"/>
              <a:gd name="T12" fmla="*/ 366 w 368"/>
              <a:gd name="T13" fmla="*/ 131 h 181"/>
              <a:gd name="T14" fmla="*/ 23 w 368"/>
              <a:gd name="T15" fmla="*/ 144 h 181"/>
              <a:gd name="T16" fmla="*/ 4 w 368"/>
              <a:gd name="T17" fmla="*/ 114 h 181"/>
              <a:gd name="T18" fmla="*/ 0 w 368"/>
              <a:gd name="T19" fmla="*/ 134 h 181"/>
              <a:gd name="T20" fmla="*/ 23 w 368"/>
              <a:gd name="T21" fmla="*/ 144 h 181"/>
              <a:gd name="T22" fmla="*/ 36 w 368"/>
              <a:gd name="T23" fmla="*/ 144 h 181"/>
              <a:gd name="T24" fmla="*/ 109 w 368"/>
              <a:gd name="T25" fmla="*/ 144 h 181"/>
              <a:gd name="T26" fmla="*/ 73 w 368"/>
              <a:gd name="T27" fmla="*/ 165 h 181"/>
              <a:gd name="T28" fmla="*/ 73 w 368"/>
              <a:gd name="T29" fmla="*/ 124 h 181"/>
              <a:gd name="T30" fmla="*/ 73 w 368"/>
              <a:gd name="T31" fmla="*/ 165 h 181"/>
              <a:gd name="T32" fmla="*/ 250 w 368"/>
              <a:gd name="T33" fmla="*/ 144 h 181"/>
              <a:gd name="T34" fmla="*/ 323 w 368"/>
              <a:gd name="T35" fmla="*/ 144 h 181"/>
              <a:gd name="T36" fmla="*/ 286 w 368"/>
              <a:gd name="T37" fmla="*/ 165 h 181"/>
              <a:gd name="T38" fmla="*/ 286 w 368"/>
              <a:gd name="T39" fmla="*/ 124 h 181"/>
              <a:gd name="T40" fmla="*/ 286 w 368"/>
              <a:gd name="T41" fmla="*/ 165 h 181"/>
              <a:gd name="T42" fmla="*/ 319 w 368"/>
              <a:gd name="T43" fmla="*/ 59 h 181"/>
              <a:gd name="T44" fmla="*/ 179 w 368"/>
              <a:gd name="T45" fmla="*/ 14 h 181"/>
              <a:gd name="T46" fmla="*/ 162 w 368"/>
              <a:gd name="T47" fmla="*/ 0 h 181"/>
              <a:gd name="T48" fmla="*/ 75 w 368"/>
              <a:gd name="T49" fmla="*/ 9 h 181"/>
              <a:gd name="T50" fmla="*/ 5 w 368"/>
              <a:gd name="T51" fmla="*/ 65 h 181"/>
              <a:gd name="T52" fmla="*/ 45 w 368"/>
              <a:gd name="T53" fmla="*/ 103 h 181"/>
              <a:gd name="T54" fmla="*/ 68 w 368"/>
              <a:gd name="T55" fmla="*/ 53 h 181"/>
              <a:gd name="T56" fmla="*/ 77 w 368"/>
              <a:gd name="T57" fmla="*/ 24 h 181"/>
              <a:gd name="T58" fmla="*/ 79 w 368"/>
              <a:gd name="T59" fmla="*/ 53 h 181"/>
              <a:gd name="T60" fmla="*/ 101 w 368"/>
              <a:gd name="T61" fmla="*/ 103 h 181"/>
              <a:gd name="T62" fmla="*/ 144 w 368"/>
              <a:gd name="T63" fmla="*/ 53 h 181"/>
              <a:gd name="T64" fmla="*/ 113 w 368"/>
              <a:gd name="T65" fmla="*/ 24 h 181"/>
              <a:gd name="T66" fmla="*/ 232 w 368"/>
              <a:gd name="T67" fmla="*/ 53 h 181"/>
              <a:gd name="T68" fmla="*/ 155 w 368"/>
              <a:gd name="T69" fmla="*/ 103 h 181"/>
              <a:gd name="T70" fmla="*/ 286 w 368"/>
              <a:gd name="T71" fmla="*/ 94 h 181"/>
              <a:gd name="T72" fmla="*/ 352 w 368"/>
              <a:gd name="T73" fmla="*/ 103 h 181"/>
              <a:gd name="T74" fmla="*/ 30 w 368"/>
              <a:gd name="T75" fmla="*/ 83 h 181"/>
              <a:gd name="T76" fmla="*/ 13 w 368"/>
              <a:gd name="T77" fmla="*/ 94 h 181"/>
              <a:gd name="T78" fmla="*/ 27 w 368"/>
              <a:gd name="T79" fmla="*/ 74 h 181"/>
              <a:gd name="T80" fmla="*/ 82 w 368"/>
              <a:gd name="T81" fmla="*/ 13 h 181"/>
              <a:gd name="T82" fmla="*/ 90 w 368"/>
              <a:gd name="T83" fmla="*/ 8 h 181"/>
              <a:gd name="T84" fmla="*/ 169 w 368"/>
              <a:gd name="T85" fmla="*/ 13 h 181"/>
              <a:gd name="T86" fmla="*/ 170 w 368"/>
              <a:gd name="T87" fmla="*/ 13 h 181"/>
              <a:gd name="T88" fmla="*/ 333 w 368"/>
              <a:gd name="T89" fmla="*/ 94 h 181"/>
              <a:gd name="T90" fmla="*/ 316 w 368"/>
              <a:gd name="T91" fmla="*/ 80 h 181"/>
              <a:gd name="T92" fmla="*/ 338 w 368"/>
              <a:gd name="T93" fmla="*/ 74 h 181"/>
              <a:gd name="T94" fmla="*/ 343 w 368"/>
              <a:gd name="T95" fmla="*/ 94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68" h="181">
                <a:moveTo>
                  <a:pt x="246" y="114"/>
                </a:moveTo>
                <a:cubicBezTo>
                  <a:pt x="240" y="122"/>
                  <a:pt x="236" y="133"/>
                  <a:pt x="236" y="144"/>
                </a:cubicBezTo>
                <a:cubicBezTo>
                  <a:pt x="236" y="147"/>
                  <a:pt x="237" y="149"/>
                  <a:pt x="237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49"/>
                  <a:pt x="123" y="147"/>
                  <a:pt x="123" y="144"/>
                </a:cubicBezTo>
                <a:cubicBezTo>
                  <a:pt x="123" y="133"/>
                  <a:pt x="119" y="122"/>
                  <a:pt x="113" y="114"/>
                </a:cubicBezTo>
                <a:lnTo>
                  <a:pt x="246" y="114"/>
                </a:lnTo>
                <a:close/>
                <a:moveTo>
                  <a:pt x="364" y="122"/>
                </a:moveTo>
                <a:cubicBezTo>
                  <a:pt x="363" y="117"/>
                  <a:pt x="361" y="116"/>
                  <a:pt x="357" y="114"/>
                </a:cubicBezTo>
                <a:cubicBezTo>
                  <a:pt x="326" y="114"/>
                  <a:pt x="326" y="114"/>
                  <a:pt x="326" y="114"/>
                </a:cubicBezTo>
                <a:cubicBezTo>
                  <a:pt x="333" y="122"/>
                  <a:pt x="337" y="133"/>
                  <a:pt x="337" y="144"/>
                </a:cubicBezTo>
                <a:cubicBezTo>
                  <a:pt x="337" y="147"/>
                  <a:pt x="336" y="149"/>
                  <a:pt x="336" y="152"/>
                </a:cubicBezTo>
                <a:cubicBezTo>
                  <a:pt x="350" y="152"/>
                  <a:pt x="350" y="152"/>
                  <a:pt x="350" y="152"/>
                </a:cubicBezTo>
                <a:cubicBezTo>
                  <a:pt x="364" y="152"/>
                  <a:pt x="368" y="145"/>
                  <a:pt x="366" y="131"/>
                </a:cubicBezTo>
                <a:lnTo>
                  <a:pt x="364" y="122"/>
                </a:lnTo>
                <a:close/>
                <a:moveTo>
                  <a:pt x="23" y="144"/>
                </a:moveTo>
                <a:cubicBezTo>
                  <a:pt x="23" y="133"/>
                  <a:pt x="26" y="122"/>
                  <a:pt x="33" y="114"/>
                </a:cubicBezTo>
                <a:cubicBezTo>
                  <a:pt x="4" y="114"/>
                  <a:pt x="4" y="114"/>
                  <a:pt x="4" y="114"/>
                </a:cubicBezTo>
                <a:cubicBezTo>
                  <a:pt x="2" y="117"/>
                  <a:pt x="0" y="120"/>
                  <a:pt x="0" y="126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45"/>
                  <a:pt x="9" y="147"/>
                  <a:pt x="23" y="151"/>
                </a:cubicBezTo>
                <a:cubicBezTo>
                  <a:pt x="23" y="149"/>
                  <a:pt x="23" y="147"/>
                  <a:pt x="23" y="144"/>
                </a:cubicBezTo>
                <a:close/>
                <a:moveTo>
                  <a:pt x="73" y="108"/>
                </a:moveTo>
                <a:cubicBezTo>
                  <a:pt x="53" y="108"/>
                  <a:pt x="36" y="124"/>
                  <a:pt x="36" y="144"/>
                </a:cubicBezTo>
                <a:cubicBezTo>
                  <a:pt x="36" y="164"/>
                  <a:pt x="53" y="181"/>
                  <a:pt x="73" y="181"/>
                </a:cubicBezTo>
                <a:cubicBezTo>
                  <a:pt x="93" y="181"/>
                  <a:pt x="109" y="164"/>
                  <a:pt x="109" y="144"/>
                </a:cubicBezTo>
                <a:cubicBezTo>
                  <a:pt x="109" y="124"/>
                  <a:pt x="93" y="108"/>
                  <a:pt x="73" y="108"/>
                </a:cubicBezTo>
                <a:close/>
                <a:moveTo>
                  <a:pt x="73" y="165"/>
                </a:moveTo>
                <a:cubicBezTo>
                  <a:pt x="61" y="165"/>
                  <a:pt x="52" y="156"/>
                  <a:pt x="52" y="144"/>
                </a:cubicBezTo>
                <a:cubicBezTo>
                  <a:pt x="52" y="133"/>
                  <a:pt x="61" y="124"/>
                  <a:pt x="73" y="124"/>
                </a:cubicBezTo>
                <a:cubicBezTo>
                  <a:pt x="84" y="124"/>
                  <a:pt x="94" y="133"/>
                  <a:pt x="94" y="144"/>
                </a:cubicBezTo>
                <a:cubicBezTo>
                  <a:pt x="94" y="156"/>
                  <a:pt x="84" y="165"/>
                  <a:pt x="73" y="165"/>
                </a:cubicBezTo>
                <a:close/>
                <a:moveTo>
                  <a:pt x="286" y="108"/>
                </a:moveTo>
                <a:cubicBezTo>
                  <a:pt x="266" y="108"/>
                  <a:pt x="250" y="124"/>
                  <a:pt x="250" y="144"/>
                </a:cubicBezTo>
                <a:cubicBezTo>
                  <a:pt x="250" y="164"/>
                  <a:pt x="266" y="181"/>
                  <a:pt x="286" y="181"/>
                </a:cubicBezTo>
                <a:cubicBezTo>
                  <a:pt x="307" y="181"/>
                  <a:pt x="323" y="164"/>
                  <a:pt x="323" y="144"/>
                </a:cubicBezTo>
                <a:cubicBezTo>
                  <a:pt x="323" y="124"/>
                  <a:pt x="307" y="108"/>
                  <a:pt x="286" y="108"/>
                </a:cubicBezTo>
                <a:close/>
                <a:moveTo>
                  <a:pt x="286" y="165"/>
                </a:moveTo>
                <a:cubicBezTo>
                  <a:pt x="275" y="165"/>
                  <a:pt x="266" y="156"/>
                  <a:pt x="266" y="144"/>
                </a:cubicBezTo>
                <a:cubicBezTo>
                  <a:pt x="266" y="133"/>
                  <a:pt x="275" y="124"/>
                  <a:pt x="286" y="124"/>
                </a:cubicBezTo>
                <a:cubicBezTo>
                  <a:pt x="298" y="124"/>
                  <a:pt x="307" y="133"/>
                  <a:pt x="307" y="144"/>
                </a:cubicBezTo>
                <a:cubicBezTo>
                  <a:pt x="307" y="156"/>
                  <a:pt x="298" y="165"/>
                  <a:pt x="286" y="165"/>
                </a:cubicBezTo>
                <a:close/>
                <a:moveTo>
                  <a:pt x="348" y="79"/>
                </a:moveTo>
                <a:cubicBezTo>
                  <a:pt x="345" y="65"/>
                  <a:pt x="338" y="61"/>
                  <a:pt x="319" y="59"/>
                </a:cubicBezTo>
                <a:cubicBezTo>
                  <a:pt x="293" y="55"/>
                  <a:pt x="249" y="49"/>
                  <a:pt x="249" y="49"/>
                </a:cubicBezTo>
                <a:cubicBezTo>
                  <a:pt x="228" y="33"/>
                  <a:pt x="210" y="17"/>
                  <a:pt x="179" y="14"/>
                </a:cubicBezTo>
                <a:cubicBezTo>
                  <a:pt x="177" y="10"/>
                  <a:pt x="177" y="10"/>
                  <a:pt x="177" y="10"/>
                </a:cubicBezTo>
                <a:cubicBezTo>
                  <a:pt x="176" y="9"/>
                  <a:pt x="173" y="0"/>
                  <a:pt x="162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79" y="0"/>
                  <a:pt x="76" y="6"/>
                  <a:pt x="75" y="9"/>
                </a:cubicBezTo>
                <a:cubicBezTo>
                  <a:pt x="74" y="11"/>
                  <a:pt x="73" y="14"/>
                  <a:pt x="73" y="14"/>
                </a:cubicBezTo>
                <a:cubicBezTo>
                  <a:pt x="39" y="17"/>
                  <a:pt x="5" y="50"/>
                  <a:pt x="5" y="65"/>
                </a:cubicBezTo>
                <a:cubicBezTo>
                  <a:pt x="5" y="103"/>
                  <a:pt x="5" y="103"/>
                  <a:pt x="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52" y="98"/>
                  <a:pt x="59" y="95"/>
                  <a:pt x="68" y="94"/>
                </a:cubicBezTo>
                <a:cubicBezTo>
                  <a:pt x="68" y="53"/>
                  <a:pt x="68" y="53"/>
                  <a:pt x="68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34" y="43"/>
                  <a:pt x="56" y="24"/>
                  <a:pt x="7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79" y="53"/>
                  <a:pt x="79" y="53"/>
                  <a:pt x="79" y="53"/>
                </a:cubicBezTo>
                <a:cubicBezTo>
                  <a:pt x="79" y="94"/>
                  <a:pt x="79" y="94"/>
                  <a:pt x="79" y="94"/>
                </a:cubicBezTo>
                <a:cubicBezTo>
                  <a:pt x="87" y="96"/>
                  <a:pt x="95" y="98"/>
                  <a:pt x="101" y="103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4" y="53"/>
                  <a:pt x="144" y="53"/>
                  <a:pt x="144" y="53"/>
                </a:cubicBezTo>
                <a:cubicBezTo>
                  <a:pt x="95" y="53"/>
                  <a:pt x="95" y="53"/>
                  <a:pt x="95" y="5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64" y="24"/>
                  <a:pt x="164" y="24"/>
                  <a:pt x="164" y="24"/>
                </a:cubicBezTo>
                <a:cubicBezTo>
                  <a:pt x="196" y="24"/>
                  <a:pt x="210" y="35"/>
                  <a:pt x="232" y="53"/>
                </a:cubicBezTo>
                <a:cubicBezTo>
                  <a:pt x="155" y="53"/>
                  <a:pt x="155" y="53"/>
                  <a:pt x="155" y="53"/>
                </a:cubicBezTo>
                <a:cubicBezTo>
                  <a:pt x="155" y="103"/>
                  <a:pt x="155" y="103"/>
                  <a:pt x="155" y="103"/>
                </a:cubicBezTo>
                <a:cubicBezTo>
                  <a:pt x="258" y="103"/>
                  <a:pt x="258" y="103"/>
                  <a:pt x="258" y="103"/>
                </a:cubicBezTo>
                <a:cubicBezTo>
                  <a:pt x="266" y="97"/>
                  <a:pt x="276" y="94"/>
                  <a:pt x="286" y="94"/>
                </a:cubicBezTo>
                <a:cubicBezTo>
                  <a:pt x="297" y="94"/>
                  <a:pt x="307" y="97"/>
                  <a:pt x="315" y="103"/>
                </a:cubicBezTo>
                <a:cubicBezTo>
                  <a:pt x="352" y="103"/>
                  <a:pt x="352" y="103"/>
                  <a:pt x="352" y="103"/>
                </a:cubicBezTo>
                <a:lnTo>
                  <a:pt x="348" y="79"/>
                </a:lnTo>
                <a:close/>
                <a:moveTo>
                  <a:pt x="30" y="83"/>
                </a:moveTo>
                <a:cubicBezTo>
                  <a:pt x="29" y="85"/>
                  <a:pt x="21" y="94"/>
                  <a:pt x="21" y="94"/>
                </a:cubicBezTo>
                <a:cubicBezTo>
                  <a:pt x="13" y="94"/>
                  <a:pt x="13" y="94"/>
                  <a:pt x="13" y="94"/>
                </a:cubicBezTo>
                <a:cubicBezTo>
                  <a:pt x="13" y="74"/>
                  <a:pt x="13" y="74"/>
                  <a:pt x="13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31" y="74"/>
                  <a:pt x="34" y="78"/>
                  <a:pt x="30" y="83"/>
                </a:cubicBezTo>
                <a:close/>
                <a:moveTo>
                  <a:pt x="82" y="13"/>
                </a:moveTo>
                <a:cubicBezTo>
                  <a:pt x="82" y="12"/>
                  <a:pt x="82" y="12"/>
                  <a:pt x="82" y="12"/>
                </a:cubicBezTo>
                <a:cubicBezTo>
                  <a:pt x="83" y="10"/>
                  <a:pt x="84" y="8"/>
                  <a:pt x="90" y="8"/>
                </a:cubicBezTo>
                <a:cubicBezTo>
                  <a:pt x="162" y="8"/>
                  <a:pt x="162" y="8"/>
                  <a:pt x="162" y="8"/>
                </a:cubicBezTo>
                <a:cubicBezTo>
                  <a:pt x="167" y="8"/>
                  <a:pt x="169" y="11"/>
                  <a:pt x="169" y="13"/>
                </a:cubicBezTo>
                <a:cubicBezTo>
                  <a:pt x="170" y="13"/>
                  <a:pt x="170" y="13"/>
                  <a:pt x="170" y="13"/>
                </a:cubicBezTo>
                <a:cubicBezTo>
                  <a:pt x="170" y="13"/>
                  <a:pt x="170" y="13"/>
                  <a:pt x="170" y="13"/>
                </a:cubicBezTo>
                <a:cubicBezTo>
                  <a:pt x="151" y="13"/>
                  <a:pt x="110" y="13"/>
                  <a:pt x="82" y="13"/>
                </a:cubicBezTo>
                <a:close/>
                <a:moveTo>
                  <a:pt x="333" y="94"/>
                </a:moveTo>
                <a:cubicBezTo>
                  <a:pt x="326" y="94"/>
                  <a:pt x="323" y="93"/>
                  <a:pt x="319" y="87"/>
                </a:cubicBezTo>
                <a:cubicBezTo>
                  <a:pt x="316" y="80"/>
                  <a:pt x="316" y="80"/>
                  <a:pt x="316" y="80"/>
                </a:cubicBezTo>
                <a:cubicBezTo>
                  <a:pt x="314" y="76"/>
                  <a:pt x="317" y="74"/>
                  <a:pt x="319" y="74"/>
                </a:cubicBezTo>
                <a:cubicBezTo>
                  <a:pt x="320" y="74"/>
                  <a:pt x="332" y="74"/>
                  <a:pt x="338" y="74"/>
                </a:cubicBezTo>
                <a:cubicBezTo>
                  <a:pt x="339" y="76"/>
                  <a:pt x="340" y="78"/>
                  <a:pt x="341" y="81"/>
                </a:cubicBezTo>
                <a:cubicBezTo>
                  <a:pt x="343" y="94"/>
                  <a:pt x="343" y="94"/>
                  <a:pt x="343" y="94"/>
                </a:cubicBezTo>
                <a:lnTo>
                  <a:pt x="333" y="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5" name="摩托车1 831"/>
          <p:cNvSpPr/>
          <p:nvPr/>
        </p:nvSpPr>
        <p:spPr bwMode="auto">
          <a:xfrm>
            <a:off x="5999163" y="6010275"/>
            <a:ext cx="366712" cy="231775"/>
          </a:xfrm>
          <a:custGeom>
            <a:avLst/>
            <a:gdLst>
              <a:gd name="T0" fmla="*/ 43 w 312"/>
              <a:gd name="T1" fmla="*/ 140 h 195"/>
              <a:gd name="T2" fmla="*/ 43 w 312"/>
              <a:gd name="T3" fmla="*/ 163 h 195"/>
              <a:gd name="T4" fmla="*/ 25 w 312"/>
              <a:gd name="T5" fmla="*/ 113 h 195"/>
              <a:gd name="T6" fmla="*/ 15 w 312"/>
              <a:gd name="T7" fmla="*/ 152 h 195"/>
              <a:gd name="T8" fmla="*/ 71 w 312"/>
              <a:gd name="T9" fmla="*/ 156 h 195"/>
              <a:gd name="T10" fmla="*/ 43 w 312"/>
              <a:gd name="T11" fmla="*/ 195 h 195"/>
              <a:gd name="T12" fmla="*/ 25 w 312"/>
              <a:gd name="T13" fmla="*/ 113 h 195"/>
              <a:gd name="T14" fmla="*/ 215 w 312"/>
              <a:gd name="T15" fmla="*/ 168 h 195"/>
              <a:gd name="T16" fmla="*/ 215 w 312"/>
              <a:gd name="T17" fmla="*/ 153 h 195"/>
              <a:gd name="T18" fmla="*/ 238 w 312"/>
              <a:gd name="T19" fmla="*/ 107 h 195"/>
              <a:gd name="T20" fmla="*/ 226 w 312"/>
              <a:gd name="T21" fmla="*/ 152 h 195"/>
              <a:gd name="T22" fmla="*/ 312 w 312"/>
              <a:gd name="T23" fmla="*/ 152 h 195"/>
              <a:gd name="T24" fmla="*/ 253 w 312"/>
              <a:gd name="T25" fmla="*/ 111 h 195"/>
              <a:gd name="T26" fmla="*/ 269 w 312"/>
              <a:gd name="T27" fmla="*/ 97 h 195"/>
              <a:gd name="T28" fmla="*/ 212 w 312"/>
              <a:gd name="T29" fmla="*/ 20 h 195"/>
              <a:gd name="T30" fmla="*/ 203 w 312"/>
              <a:gd name="T31" fmla="*/ 104 h 195"/>
              <a:gd name="T32" fmla="*/ 148 w 312"/>
              <a:gd name="T33" fmla="*/ 143 h 195"/>
              <a:gd name="T34" fmla="*/ 1 w 312"/>
              <a:gd name="T35" fmla="*/ 60 h 195"/>
              <a:gd name="T36" fmla="*/ 251 w 312"/>
              <a:gd name="T37" fmla="*/ 130 h 195"/>
              <a:gd name="T38" fmla="*/ 258 w 312"/>
              <a:gd name="T39" fmla="*/ 152 h 195"/>
              <a:gd name="T40" fmla="*/ 280 w 312"/>
              <a:gd name="T41" fmla="*/ 152 h 195"/>
              <a:gd name="T42" fmla="*/ 261 w 312"/>
              <a:gd name="T43" fmla="*/ 125 h 195"/>
              <a:gd name="T44" fmla="*/ 297 w 312"/>
              <a:gd name="T45" fmla="*/ 152 h 195"/>
              <a:gd name="T46" fmla="*/ 241 w 312"/>
              <a:gd name="T47" fmla="*/ 152 h 195"/>
              <a:gd name="T48" fmla="*/ 122 w 312"/>
              <a:gd name="T49" fmla="*/ 107 h 195"/>
              <a:gd name="T50" fmla="*/ 103 w 312"/>
              <a:gd name="T51" fmla="*/ 53 h 195"/>
              <a:gd name="T52" fmla="*/ 135 w 312"/>
              <a:gd name="T53" fmla="*/ 84 h 195"/>
              <a:gd name="T54" fmla="*/ 190 w 312"/>
              <a:gd name="T55" fmla="*/ 26 h 195"/>
              <a:gd name="T56" fmla="*/ 163 w 312"/>
              <a:gd name="T57" fmla="*/ 19 h 195"/>
              <a:gd name="T58" fmla="*/ 163 w 312"/>
              <a:gd name="T59" fmla="*/ 8 h 195"/>
              <a:gd name="T60" fmla="*/ 187 w 312"/>
              <a:gd name="T61" fmla="*/ 2 h 195"/>
              <a:gd name="T62" fmla="*/ 203 w 312"/>
              <a:gd name="T63" fmla="*/ 13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12" h="195">
                <a:moveTo>
                  <a:pt x="55" y="152"/>
                </a:moveTo>
                <a:cubicBezTo>
                  <a:pt x="55" y="145"/>
                  <a:pt x="50" y="140"/>
                  <a:pt x="43" y="140"/>
                </a:cubicBezTo>
                <a:cubicBezTo>
                  <a:pt x="37" y="140"/>
                  <a:pt x="32" y="145"/>
                  <a:pt x="32" y="152"/>
                </a:cubicBezTo>
                <a:cubicBezTo>
                  <a:pt x="32" y="158"/>
                  <a:pt x="37" y="163"/>
                  <a:pt x="43" y="163"/>
                </a:cubicBezTo>
                <a:cubicBezTo>
                  <a:pt x="50" y="163"/>
                  <a:pt x="55" y="158"/>
                  <a:pt x="55" y="152"/>
                </a:cubicBezTo>
                <a:close/>
                <a:moveTo>
                  <a:pt x="25" y="113"/>
                </a:moveTo>
                <a:cubicBezTo>
                  <a:pt x="29" y="116"/>
                  <a:pt x="33" y="120"/>
                  <a:pt x="37" y="124"/>
                </a:cubicBezTo>
                <a:cubicBezTo>
                  <a:pt x="24" y="127"/>
                  <a:pt x="15" y="138"/>
                  <a:pt x="15" y="152"/>
                </a:cubicBezTo>
                <a:cubicBezTo>
                  <a:pt x="15" y="167"/>
                  <a:pt x="28" y="180"/>
                  <a:pt x="43" y="180"/>
                </a:cubicBezTo>
                <a:cubicBezTo>
                  <a:pt x="57" y="180"/>
                  <a:pt x="69" y="169"/>
                  <a:pt x="71" y="156"/>
                </a:cubicBezTo>
                <a:cubicBezTo>
                  <a:pt x="75" y="159"/>
                  <a:pt x="79" y="163"/>
                  <a:pt x="83" y="167"/>
                </a:cubicBezTo>
                <a:cubicBezTo>
                  <a:pt x="77" y="183"/>
                  <a:pt x="62" y="195"/>
                  <a:pt x="43" y="195"/>
                </a:cubicBezTo>
                <a:cubicBezTo>
                  <a:pt x="20" y="195"/>
                  <a:pt x="0" y="175"/>
                  <a:pt x="0" y="152"/>
                </a:cubicBezTo>
                <a:cubicBezTo>
                  <a:pt x="0" y="134"/>
                  <a:pt x="10" y="120"/>
                  <a:pt x="25" y="113"/>
                </a:cubicBezTo>
                <a:close/>
                <a:moveTo>
                  <a:pt x="101" y="168"/>
                </a:moveTo>
                <a:cubicBezTo>
                  <a:pt x="155" y="168"/>
                  <a:pt x="215" y="168"/>
                  <a:pt x="215" y="168"/>
                </a:cubicBezTo>
                <a:cubicBezTo>
                  <a:pt x="215" y="153"/>
                  <a:pt x="215" y="153"/>
                  <a:pt x="215" y="153"/>
                </a:cubicBezTo>
                <a:cubicBezTo>
                  <a:pt x="215" y="153"/>
                  <a:pt x="215" y="153"/>
                  <a:pt x="215" y="153"/>
                </a:cubicBezTo>
                <a:cubicBezTo>
                  <a:pt x="215" y="152"/>
                  <a:pt x="215" y="152"/>
                  <a:pt x="215" y="152"/>
                </a:cubicBezTo>
                <a:cubicBezTo>
                  <a:pt x="215" y="133"/>
                  <a:pt x="224" y="117"/>
                  <a:pt x="238" y="107"/>
                </a:cubicBezTo>
                <a:cubicBezTo>
                  <a:pt x="243" y="117"/>
                  <a:pt x="243" y="117"/>
                  <a:pt x="243" y="117"/>
                </a:cubicBezTo>
                <a:cubicBezTo>
                  <a:pt x="233" y="125"/>
                  <a:pt x="226" y="137"/>
                  <a:pt x="226" y="152"/>
                </a:cubicBezTo>
                <a:cubicBezTo>
                  <a:pt x="226" y="175"/>
                  <a:pt x="245" y="195"/>
                  <a:pt x="269" y="195"/>
                </a:cubicBezTo>
                <a:cubicBezTo>
                  <a:pt x="293" y="195"/>
                  <a:pt x="312" y="175"/>
                  <a:pt x="312" y="152"/>
                </a:cubicBezTo>
                <a:cubicBezTo>
                  <a:pt x="312" y="128"/>
                  <a:pt x="293" y="109"/>
                  <a:pt x="269" y="109"/>
                </a:cubicBezTo>
                <a:cubicBezTo>
                  <a:pt x="263" y="109"/>
                  <a:pt x="258" y="110"/>
                  <a:pt x="253" y="111"/>
                </a:cubicBezTo>
                <a:cubicBezTo>
                  <a:pt x="248" y="101"/>
                  <a:pt x="248" y="101"/>
                  <a:pt x="248" y="101"/>
                </a:cubicBezTo>
                <a:cubicBezTo>
                  <a:pt x="254" y="99"/>
                  <a:pt x="261" y="97"/>
                  <a:pt x="269" y="97"/>
                </a:cubicBezTo>
                <a:cubicBezTo>
                  <a:pt x="275" y="97"/>
                  <a:pt x="281" y="98"/>
                  <a:pt x="286" y="100"/>
                </a:cubicBezTo>
                <a:cubicBezTo>
                  <a:pt x="285" y="81"/>
                  <a:pt x="252" y="57"/>
                  <a:pt x="212" y="20"/>
                </a:cubicBezTo>
                <a:cubicBezTo>
                  <a:pt x="212" y="20"/>
                  <a:pt x="196" y="32"/>
                  <a:pt x="191" y="48"/>
                </a:cubicBezTo>
                <a:cubicBezTo>
                  <a:pt x="187" y="63"/>
                  <a:pt x="191" y="72"/>
                  <a:pt x="203" y="104"/>
                </a:cubicBezTo>
                <a:cubicBezTo>
                  <a:pt x="192" y="125"/>
                  <a:pt x="192" y="125"/>
                  <a:pt x="192" y="125"/>
                </a:cubicBezTo>
                <a:cubicBezTo>
                  <a:pt x="181" y="145"/>
                  <a:pt x="171" y="143"/>
                  <a:pt x="148" y="143"/>
                </a:cubicBezTo>
                <a:cubicBezTo>
                  <a:pt x="139" y="135"/>
                  <a:pt x="131" y="128"/>
                  <a:pt x="124" y="121"/>
                </a:cubicBezTo>
                <a:cubicBezTo>
                  <a:pt x="1" y="60"/>
                  <a:pt x="1" y="60"/>
                  <a:pt x="1" y="60"/>
                </a:cubicBezTo>
                <a:cubicBezTo>
                  <a:pt x="7" y="86"/>
                  <a:pt x="35" y="105"/>
                  <a:pt x="101" y="168"/>
                </a:cubicBezTo>
                <a:close/>
                <a:moveTo>
                  <a:pt x="251" y="130"/>
                </a:moveTo>
                <a:cubicBezTo>
                  <a:pt x="259" y="146"/>
                  <a:pt x="259" y="146"/>
                  <a:pt x="259" y="146"/>
                </a:cubicBezTo>
                <a:cubicBezTo>
                  <a:pt x="258" y="147"/>
                  <a:pt x="258" y="149"/>
                  <a:pt x="258" y="152"/>
                </a:cubicBezTo>
                <a:cubicBezTo>
                  <a:pt x="258" y="158"/>
                  <a:pt x="263" y="163"/>
                  <a:pt x="269" y="163"/>
                </a:cubicBezTo>
                <a:cubicBezTo>
                  <a:pt x="275" y="163"/>
                  <a:pt x="280" y="158"/>
                  <a:pt x="280" y="152"/>
                </a:cubicBezTo>
                <a:cubicBezTo>
                  <a:pt x="280" y="145"/>
                  <a:pt x="275" y="140"/>
                  <a:pt x="269" y="140"/>
                </a:cubicBezTo>
                <a:cubicBezTo>
                  <a:pt x="261" y="125"/>
                  <a:pt x="261" y="125"/>
                  <a:pt x="261" y="125"/>
                </a:cubicBezTo>
                <a:cubicBezTo>
                  <a:pt x="263" y="124"/>
                  <a:pt x="266" y="123"/>
                  <a:pt x="269" y="123"/>
                </a:cubicBezTo>
                <a:cubicBezTo>
                  <a:pt x="284" y="123"/>
                  <a:pt x="297" y="136"/>
                  <a:pt x="297" y="152"/>
                </a:cubicBezTo>
                <a:cubicBezTo>
                  <a:pt x="297" y="167"/>
                  <a:pt x="284" y="180"/>
                  <a:pt x="269" y="180"/>
                </a:cubicBezTo>
                <a:cubicBezTo>
                  <a:pt x="253" y="180"/>
                  <a:pt x="241" y="167"/>
                  <a:pt x="241" y="152"/>
                </a:cubicBezTo>
                <a:cubicBezTo>
                  <a:pt x="241" y="143"/>
                  <a:pt x="245" y="135"/>
                  <a:pt x="251" y="130"/>
                </a:cubicBezTo>
                <a:close/>
                <a:moveTo>
                  <a:pt x="122" y="107"/>
                </a:moveTo>
                <a:cubicBezTo>
                  <a:pt x="11" y="53"/>
                  <a:pt x="11" y="53"/>
                  <a:pt x="11" y="53"/>
                </a:cubicBezTo>
                <a:cubicBezTo>
                  <a:pt x="103" y="53"/>
                  <a:pt x="103" y="53"/>
                  <a:pt x="103" y="53"/>
                </a:cubicBezTo>
                <a:cubicBezTo>
                  <a:pt x="108" y="53"/>
                  <a:pt x="112" y="51"/>
                  <a:pt x="115" y="47"/>
                </a:cubicBezTo>
                <a:cubicBezTo>
                  <a:pt x="130" y="49"/>
                  <a:pt x="145" y="62"/>
                  <a:pt x="135" y="84"/>
                </a:cubicBezTo>
                <a:lnTo>
                  <a:pt x="122" y="107"/>
                </a:lnTo>
                <a:close/>
                <a:moveTo>
                  <a:pt x="190" y="26"/>
                </a:moveTo>
                <a:cubicBezTo>
                  <a:pt x="187" y="19"/>
                  <a:pt x="187" y="19"/>
                  <a:pt x="187" y="19"/>
                </a:cubicBezTo>
                <a:cubicBezTo>
                  <a:pt x="163" y="19"/>
                  <a:pt x="163" y="19"/>
                  <a:pt x="163" y="19"/>
                </a:cubicBezTo>
                <a:cubicBezTo>
                  <a:pt x="160" y="19"/>
                  <a:pt x="157" y="17"/>
                  <a:pt x="157" y="14"/>
                </a:cubicBezTo>
                <a:cubicBezTo>
                  <a:pt x="157" y="10"/>
                  <a:pt x="160" y="8"/>
                  <a:pt x="163" y="8"/>
                </a:cubicBezTo>
                <a:cubicBezTo>
                  <a:pt x="183" y="8"/>
                  <a:pt x="183" y="8"/>
                  <a:pt x="183" y="8"/>
                </a:cubicBezTo>
                <a:cubicBezTo>
                  <a:pt x="183" y="6"/>
                  <a:pt x="185" y="3"/>
                  <a:pt x="187" y="2"/>
                </a:cubicBezTo>
                <a:cubicBezTo>
                  <a:pt x="191" y="0"/>
                  <a:pt x="196" y="1"/>
                  <a:pt x="198" y="5"/>
                </a:cubicBezTo>
                <a:cubicBezTo>
                  <a:pt x="203" y="13"/>
                  <a:pt x="203" y="13"/>
                  <a:pt x="203" y="13"/>
                </a:cubicBezTo>
                <a:cubicBezTo>
                  <a:pt x="200" y="15"/>
                  <a:pt x="195" y="20"/>
                  <a:pt x="190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6" name="自行车 832"/>
          <p:cNvSpPr/>
          <p:nvPr/>
        </p:nvSpPr>
        <p:spPr bwMode="auto">
          <a:xfrm>
            <a:off x="6804025" y="6010275"/>
            <a:ext cx="365125" cy="215900"/>
          </a:xfrm>
          <a:custGeom>
            <a:avLst/>
            <a:gdLst>
              <a:gd name="T0" fmla="*/ 231 w 317"/>
              <a:gd name="T1" fmla="*/ 67 h 185"/>
              <a:gd name="T2" fmla="*/ 195 w 317"/>
              <a:gd name="T3" fmla="*/ 3 h 185"/>
              <a:gd name="T4" fmla="*/ 194 w 317"/>
              <a:gd name="T5" fmla="*/ 2 h 185"/>
              <a:gd name="T6" fmla="*/ 193 w 317"/>
              <a:gd name="T7" fmla="*/ 1 h 185"/>
              <a:gd name="T8" fmla="*/ 192 w 317"/>
              <a:gd name="T9" fmla="*/ 0 h 185"/>
              <a:gd name="T10" fmla="*/ 191 w 317"/>
              <a:gd name="T11" fmla="*/ 0 h 185"/>
              <a:gd name="T12" fmla="*/ 189 w 317"/>
              <a:gd name="T13" fmla="*/ 0 h 185"/>
              <a:gd name="T14" fmla="*/ 169 w 317"/>
              <a:gd name="T15" fmla="*/ 0 h 185"/>
              <a:gd name="T16" fmla="*/ 169 w 317"/>
              <a:gd name="T17" fmla="*/ 13 h 185"/>
              <a:gd name="T18" fmla="*/ 195 w 317"/>
              <a:gd name="T19" fmla="*/ 30 h 185"/>
              <a:gd name="T20" fmla="*/ 99 w 317"/>
              <a:gd name="T21" fmla="*/ 18 h 185"/>
              <a:gd name="T22" fmla="*/ 117 w 317"/>
              <a:gd name="T23" fmla="*/ 72 h 185"/>
              <a:gd name="T24" fmla="*/ 126 w 317"/>
              <a:gd name="T25" fmla="*/ 74 h 185"/>
              <a:gd name="T26" fmla="*/ 114 w 317"/>
              <a:gd name="T27" fmla="*/ 43 h 185"/>
              <a:gd name="T28" fmla="*/ 151 w 317"/>
              <a:gd name="T29" fmla="*/ 117 h 185"/>
              <a:gd name="T30" fmla="*/ 61 w 317"/>
              <a:gd name="T31" fmla="*/ 62 h 185"/>
              <a:gd name="T32" fmla="*/ 61 w 317"/>
              <a:gd name="T33" fmla="*/ 185 h 185"/>
              <a:gd name="T34" fmla="*/ 155 w 317"/>
              <a:gd name="T35" fmla="*/ 130 h 185"/>
              <a:gd name="T36" fmla="*/ 206 w 317"/>
              <a:gd name="T37" fmla="*/ 49 h 185"/>
              <a:gd name="T38" fmla="*/ 194 w 317"/>
              <a:gd name="T39" fmla="*/ 123 h 185"/>
              <a:gd name="T40" fmla="*/ 317 w 317"/>
              <a:gd name="T41" fmla="*/ 123 h 185"/>
              <a:gd name="T42" fmla="*/ 61 w 317"/>
              <a:gd name="T43" fmla="*/ 101 h 185"/>
              <a:gd name="T44" fmla="*/ 61 w 317"/>
              <a:gd name="T45" fmla="*/ 146 h 185"/>
              <a:gd name="T46" fmla="*/ 111 w 317"/>
              <a:gd name="T47" fmla="*/ 130 h 185"/>
              <a:gd name="T48" fmla="*/ 11 w 317"/>
              <a:gd name="T49" fmla="*/ 123 h 185"/>
              <a:gd name="T50" fmla="*/ 111 w 317"/>
              <a:gd name="T51" fmla="*/ 117 h 185"/>
              <a:gd name="T52" fmla="*/ 61 w 317"/>
              <a:gd name="T53" fmla="*/ 101 h 185"/>
              <a:gd name="T54" fmla="*/ 206 w 317"/>
              <a:gd name="T55" fmla="*/ 123 h 185"/>
              <a:gd name="T56" fmla="*/ 239 w 317"/>
              <a:gd name="T57" fmla="*/ 108 h 185"/>
              <a:gd name="T58" fmla="*/ 256 w 317"/>
              <a:gd name="T59" fmla="*/ 146 h 185"/>
              <a:gd name="T60" fmla="*/ 256 w 317"/>
              <a:gd name="T61" fmla="*/ 101 h 185"/>
              <a:gd name="T62" fmla="*/ 237 w 317"/>
              <a:gd name="T63" fmla="*/ 77 h 185"/>
              <a:gd name="T64" fmla="*/ 306 w 317"/>
              <a:gd name="T65" fmla="*/ 123 h 185"/>
              <a:gd name="T66" fmla="*/ 63 w 317"/>
              <a:gd name="T67" fmla="*/ 6 h 185"/>
              <a:gd name="T68" fmla="*/ 110 w 317"/>
              <a:gd name="T69" fmla="*/ 0 h 185"/>
              <a:gd name="T70" fmla="*/ 110 w 317"/>
              <a:gd name="T71" fmla="*/ 13 h 185"/>
              <a:gd name="T72" fmla="*/ 63 w 317"/>
              <a:gd name="T73" fmla="*/ 6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17" h="185">
                <a:moveTo>
                  <a:pt x="256" y="62"/>
                </a:moveTo>
                <a:cubicBezTo>
                  <a:pt x="247" y="62"/>
                  <a:pt x="239" y="64"/>
                  <a:pt x="231" y="67"/>
                </a:cubicBezTo>
                <a:cubicBezTo>
                  <a:pt x="195" y="3"/>
                  <a:pt x="195" y="3"/>
                  <a:pt x="195" y="3"/>
                </a:cubicBezTo>
                <a:cubicBezTo>
                  <a:pt x="195" y="3"/>
                  <a:pt x="195" y="3"/>
                  <a:pt x="195" y="3"/>
                </a:cubicBezTo>
                <a:cubicBezTo>
                  <a:pt x="195" y="3"/>
                  <a:pt x="195" y="3"/>
                  <a:pt x="194" y="2"/>
                </a:cubicBezTo>
                <a:cubicBezTo>
                  <a:pt x="194" y="2"/>
                  <a:pt x="194" y="2"/>
                  <a:pt x="194" y="2"/>
                </a:cubicBezTo>
                <a:cubicBezTo>
                  <a:pt x="194" y="2"/>
                  <a:pt x="194" y="2"/>
                  <a:pt x="194" y="1"/>
                </a:cubicBezTo>
                <a:cubicBezTo>
                  <a:pt x="193" y="1"/>
                  <a:pt x="193" y="1"/>
                  <a:pt x="193" y="1"/>
                </a:cubicBezTo>
                <a:cubicBezTo>
                  <a:pt x="193" y="1"/>
                  <a:pt x="193" y="1"/>
                  <a:pt x="193" y="1"/>
                </a:cubicBezTo>
                <a:cubicBezTo>
                  <a:pt x="192" y="1"/>
                  <a:pt x="192" y="0"/>
                  <a:pt x="192" y="0"/>
                </a:cubicBezTo>
                <a:cubicBezTo>
                  <a:pt x="192" y="0"/>
                  <a:pt x="192" y="0"/>
                  <a:pt x="191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91" y="0"/>
                  <a:pt x="190" y="0"/>
                  <a:pt x="190" y="0"/>
                </a:cubicBezTo>
                <a:cubicBezTo>
                  <a:pt x="190" y="0"/>
                  <a:pt x="190" y="0"/>
                  <a:pt x="189" y="0"/>
                </a:cubicBezTo>
                <a:cubicBezTo>
                  <a:pt x="189" y="0"/>
                  <a:pt x="189" y="0"/>
                  <a:pt x="189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5" y="0"/>
                  <a:pt x="162" y="3"/>
                  <a:pt x="162" y="6"/>
                </a:cubicBezTo>
                <a:cubicBezTo>
                  <a:pt x="162" y="10"/>
                  <a:pt x="165" y="13"/>
                  <a:pt x="169" y="13"/>
                </a:cubicBezTo>
                <a:cubicBezTo>
                  <a:pt x="185" y="13"/>
                  <a:pt x="185" y="13"/>
                  <a:pt x="185" y="13"/>
                </a:cubicBezTo>
                <a:cubicBezTo>
                  <a:pt x="195" y="30"/>
                  <a:pt x="195" y="30"/>
                  <a:pt x="195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99" y="18"/>
                  <a:pt x="99" y="18"/>
                  <a:pt x="99" y="18"/>
                </a:cubicBezTo>
                <a:cubicBezTo>
                  <a:pt x="83" y="18"/>
                  <a:pt x="83" y="18"/>
                  <a:pt x="83" y="18"/>
                </a:cubicBezTo>
                <a:cubicBezTo>
                  <a:pt x="117" y="72"/>
                  <a:pt x="117" y="72"/>
                  <a:pt x="117" y="72"/>
                </a:cubicBezTo>
                <a:cubicBezTo>
                  <a:pt x="119" y="74"/>
                  <a:pt x="121" y="75"/>
                  <a:pt x="123" y="75"/>
                </a:cubicBezTo>
                <a:cubicBezTo>
                  <a:pt x="124" y="75"/>
                  <a:pt x="125" y="74"/>
                  <a:pt x="126" y="74"/>
                </a:cubicBezTo>
                <a:cubicBezTo>
                  <a:pt x="129" y="72"/>
                  <a:pt x="130" y="68"/>
                  <a:pt x="128" y="65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94" y="43"/>
                  <a:pt x="194" y="43"/>
                  <a:pt x="194" y="43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23" y="117"/>
                  <a:pt x="123" y="117"/>
                  <a:pt x="123" y="117"/>
                </a:cubicBezTo>
                <a:cubicBezTo>
                  <a:pt x="119" y="86"/>
                  <a:pt x="93" y="62"/>
                  <a:pt x="61" y="62"/>
                </a:cubicBezTo>
                <a:cubicBezTo>
                  <a:pt x="27" y="62"/>
                  <a:pt x="0" y="90"/>
                  <a:pt x="0" y="123"/>
                </a:cubicBezTo>
                <a:cubicBezTo>
                  <a:pt x="0" y="157"/>
                  <a:pt x="27" y="185"/>
                  <a:pt x="61" y="185"/>
                </a:cubicBezTo>
                <a:cubicBezTo>
                  <a:pt x="93" y="185"/>
                  <a:pt x="119" y="161"/>
                  <a:pt x="123" y="130"/>
                </a:cubicBezTo>
                <a:cubicBezTo>
                  <a:pt x="123" y="130"/>
                  <a:pt x="151" y="130"/>
                  <a:pt x="155" y="130"/>
                </a:cubicBezTo>
                <a:cubicBezTo>
                  <a:pt x="158" y="130"/>
                  <a:pt x="159" y="129"/>
                  <a:pt x="161" y="127"/>
                </a:cubicBezTo>
                <a:cubicBezTo>
                  <a:pt x="206" y="49"/>
                  <a:pt x="206" y="49"/>
                  <a:pt x="206" y="49"/>
                </a:cubicBezTo>
                <a:cubicBezTo>
                  <a:pt x="220" y="74"/>
                  <a:pt x="220" y="74"/>
                  <a:pt x="220" y="74"/>
                </a:cubicBezTo>
                <a:cubicBezTo>
                  <a:pt x="204" y="85"/>
                  <a:pt x="194" y="103"/>
                  <a:pt x="194" y="123"/>
                </a:cubicBezTo>
                <a:cubicBezTo>
                  <a:pt x="194" y="157"/>
                  <a:pt x="222" y="185"/>
                  <a:pt x="256" y="185"/>
                </a:cubicBezTo>
                <a:cubicBezTo>
                  <a:pt x="290" y="185"/>
                  <a:pt x="317" y="157"/>
                  <a:pt x="317" y="123"/>
                </a:cubicBezTo>
                <a:cubicBezTo>
                  <a:pt x="317" y="90"/>
                  <a:pt x="290" y="62"/>
                  <a:pt x="256" y="62"/>
                </a:cubicBezTo>
                <a:close/>
                <a:moveTo>
                  <a:pt x="61" y="101"/>
                </a:moveTo>
                <a:cubicBezTo>
                  <a:pt x="49" y="101"/>
                  <a:pt x="38" y="111"/>
                  <a:pt x="38" y="124"/>
                </a:cubicBezTo>
                <a:cubicBezTo>
                  <a:pt x="38" y="136"/>
                  <a:pt x="49" y="146"/>
                  <a:pt x="61" y="146"/>
                </a:cubicBezTo>
                <a:cubicBezTo>
                  <a:pt x="72" y="146"/>
                  <a:pt x="81" y="139"/>
                  <a:pt x="83" y="130"/>
                </a:cubicBezTo>
                <a:cubicBezTo>
                  <a:pt x="111" y="130"/>
                  <a:pt x="111" y="130"/>
                  <a:pt x="111" y="130"/>
                </a:cubicBezTo>
                <a:cubicBezTo>
                  <a:pt x="108" y="155"/>
                  <a:pt x="87" y="174"/>
                  <a:pt x="61" y="174"/>
                </a:cubicBezTo>
                <a:cubicBezTo>
                  <a:pt x="34" y="174"/>
                  <a:pt x="11" y="151"/>
                  <a:pt x="11" y="123"/>
                </a:cubicBezTo>
                <a:cubicBezTo>
                  <a:pt x="11" y="96"/>
                  <a:pt x="34" y="73"/>
                  <a:pt x="61" y="73"/>
                </a:cubicBezTo>
                <a:cubicBezTo>
                  <a:pt x="87" y="73"/>
                  <a:pt x="108" y="92"/>
                  <a:pt x="111" y="117"/>
                </a:cubicBezTo>
                <a:cubicBezTo>
                  <a:pt x="83" y="117"/>
                  <a:pt x="83" y="117"/>
                  <a:pt x="83" y="117"/>
                </a:cubicBezTo>
                <a:cubicBezTo>
                  <a:pt x="81" y="108"/>
                  <a:pt x="72" y="101"/>
                  <a:pt x="61" y="101"/>
                </a:cubicBezTo>
                <a:close/>
                <a:moveTo>
                  <a:pt x="256" y="174"/>
                </a:moveTo>
                <a:cubicBezTo>
                  <a:pt x="228" y="174"/>
                  <a:pt x="206" y="151"/>
                  <a:pt x="206" y="123"/>
                </a:cubicBezTo>
                <a:cubicBezTo>
                  <a:pt x="206" y="107"/>
                  <a:pt x="213" y="93"/>
                  <a:pt x="226" y="84"/>
                </a:cubicBezTo>
                <a:cubicBezTo>
                  <a:pt x="239" y="108"/>
                  <a:pt x="239" y="108"/>
                  <a:pt x="239" y="108"/>
                </a:cubicBezTo>
                <a:cubicBezTo>
                  <a:pt x="235" y="112"/>
                  <a:pt x="233" y="117"/>
                  <a:pt x="233" y="124"/>
                </a:cubicBezTo>
                <a:cubicBezTo>
                  <a:pt x="233" y="136"/>
                  <a:pt x="243" y="146"/>
                  <a:pt x="256" y="146"/>
                </a:cubicBezTo>
                <a:cubicBezTo>
                  <a:pt x="268" y="146"/>
                  <a:pt x="279" y="136"/>
                  <a:pt x="279" y="124"/>
                </a:cubicBezTo>
                <a:cubicBezTo>
                  <a:pt x="279" y="111"/>
                  <a:pt x="268" y="101"/>
                  <a:pt x="256" y="101"/>
                </a:cubicBezTo>
                <a:cubicBezTo>
                  <a:pt x="254" y="101"/>
                  <a:pt x="252" y="101"/>
                  <a:pt x="251" y="101"/>
                </a:cubicBezTo>
                <a:cubicBezTo>
                  <a:pt x="237" y="77"/>
                  <a:pt x="237" y="77"/>
                  <a:pt x="237" y="77"/>
                </a:cubicBezTo>
                <a:cubicBezTo>
                  <a:pt x="243" y="75"/>
                  <a:pt x="249" y="73"/>
                  <a:pt x="256" y="73"/>
                </a:cubicBezTo>
                <a:cubicBezTo>
                  <a:pt x="283" y="73"/>
                  <a:pt x="306" y="96"/>
                  <a:pt x="306" y="123"/>
                </a:cubicBezTo>
                <a:cubicBezTo>
                  <a:pt x="306" y="151"/>
                  <a:pt x="283" y="174"/>
                  <a:pt x="256" y="174"/>
                </a:cubicBezTo>
                <a:close/>
                <a:moveTo>
                  <a:pt x="63" y="6"/>
                </a:moveTo>
                <a:cubicBezTo>
                  <a:pt x="63" y="3"/>
                  <a:pt x="66" y="0"/>
                  <a:pt x="69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4" y="0"/>
                  <a:pt x="117" y="3"/>
                  <a:pt x="117" y="6"/>
                </a:cubicBezTo>
                <a:cubicBezTo>
                  <a:pt x="117" y="10"/>
                  <a:pt x="114" y="13"/>
                  <a:pt x="110" y="13"/>
                </a:cubicBezTo>
                <a:cubicBezTo>
                  <a:pt x="69" y="13"/>
                  <a:pt x="69" y="13"/>
                  <a:pt x="69" y="13"/>
                </a:cubicBezTo>
                <a:cubicBezTo>
                  <a:pt x="66" y="13"/>
                  <a:pt x="63" y="10"/>
                  <a:pt x="63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7" name="摩托车2 833"/>
          <p:cNvSpPr/>
          <p:nvPr/>
        </p:nvSpPr>
        <p:spPr bwMode="auto">
          <a:xfrm>
            <a:off x="7608888" y="6010275"/>
            <a:ext cx="365125" cy="223838"/>
          </a:xfrm>
          <a:custGeom>
            <a:avLst/>
            <a:gdLst>
              <a:gd name="T0" fmla="*/ 246 w 338"/>
              <a:gd name="T1" fmla="*/ 48 h 205"/>
              <a:gd name="T2" fmla="*/ 190 w 338"/>
              <a:gd name="T3" fmla="*/ 78 h 205"/>
              <a:gd name="T4" fmla="*/ 338 w 338"/>
              <a:gd name="T5" fmla="*/ 152 h 205"/>
              <a:gd name="T6" fmla="*/ 233 w 338"/>
              <a:gd name="T7" fmla="*/ 152 h 205"/>
              <a:gd name="T8" fmla="*/ 221 w 338"/>
              <a:gd name="T9" fmla="*/ 144 h 205"/>
              <a:gd name="T10" fmla="*/ 183 w 338"/>
              <a:gd name="T11" fmla="*/ 157 h 205"/>
              <a:gd name="T12" fmla="*/ 116 w 338"/>
              <a:gd name="T13" fmla="*/ 90 h 205"/>
              <a:gd name="T14" fmla="*/ 24 w 338"/>
              <a:gd name="T15" fmla="*/ 68 h 205"/>
              <a:gd name="T16" fmla="*/ 20 w 338"/>
              <a:gd name="T17" fmla="*/ 54 h 205"/>
              <a:gd name="T18" fmla="*/ 89 w 338"/>
              <a:gd name="T19" fmla="*/ 56 h 205"/>
              <a:gd name="T20" fmla="*/ 136 w 338"/>
              <a:gd name="T21" fmla="*/ 39 h 205"/>
              <a:gd name="T22" fmla="*/ 180 w 338"/>
              <a:gd name="T23" fmla="*/ 86 h 205"/>
              <a:gd name="T24" fmla="*/ 192 w 338"/>
              <a:gd name="T25" fmla="*/ 89 h 205"/>
              <a:gd name="T26" fmla="*/ 283 w 338"/>
              <a:gd name="T27" fmla="*/ 42 h 205"/>
              <a:gd name="T28" fmla="*/ 335 w 338"/>
              <a:gd name="T29" fmla="*/ 41 h 205"/>
              <a:gd name="T30" fmla="*/ 313 w 338"/>
              <a:gd name="T31" fmla="*/ 68 h 205"/>
              <a:gd name="T32" fmla="*/ 225 w 338"/>
              <a:gd name="T33" fmla="*/ 130 h 205"/>
              <a:gd name="T34" fmla="*/ 286 w 338"/>
              <a:gd name="T35" fmla="*/ 99 h 205"/>
              <a:gd name="T36" fmla="*/ 321 w 338"/>
              <a:gd name="T37" fmla="*/ 152 h 205"/>
              <a:gd name="T38" fmla="*/ 253 w 338"/>
              <a:gd name="T39" fmla="*/ 136 h 205"/>
              <a:gd name="T40" fmla="*/ 286 w 338"/>
              <a:gd name="T41" fmla="*/ 134 h 205"/>
              <a:gd name="T42" fmla="*/ 286 w 338"/>
              <a:gd name="T43" fmla="*/ 170 h 205"/>
              <a:gd name="T44" fmla="*/ 250 w 338"/>
              <a:gd name="T45" fmla="*/ 151 h 205"/>
              <a:gd name="T46" fmla="*/ 286 w 338"/>
              <a:gd name="T47" fmla="*/ 188 h 205"/>
              <a:gd name="T48" fmla="*/ 115 w 338"/>
              <a:gd name="T49" fmla="*/ 22 h 205"/>
              <a:gd name="T50" fmla="*/ 133 w 338"/>
              <a:gd name="T51" fmla="*/ 15 h 205"/>
              <a:gd name="T52" fmla="*/ 148 w 338"/>
              <a:gd name="T53" fmla="*/ 15 h 205"/>
              <a:gd name="T54" fmla="*/ 148 w 338"/>
              <a:gd name="T55" fmla="*/ 4 h 205"/>
              <a:gd name="T56" fmla="*/ 132 w 338"/>
              <a:gd name="T57" fmla="*/ 2 h 205"/>
              <a:gd name="T58" fmla="*/ 113 w 338"/>
              <a:gd name="T59" fmla="*/ 22 h 205"/>
              <a:gd name="T60" fmla="*/ 115 w 338"/>
              <a:gd name="T61" fmla="*/ 22 h 205"/>
              <a:gd name="T62" fmla="*/ 53 w 338"/>
              <a:gd name="T63" fmla="*/ 205 h 205"/>
              <a:gd name="T64" fmla="*/ 53 w 338"/>
              <a:gd name="T65" fmla="*/ 99 h 205"/>
              <a:gd name="T66" fmla="*/ 83 w 338"/>
              <a:gd name="T67" fmla="*/ 80 h 205"/>
              <a:gd name="T68" fmla="*/ 84 w 338"/>
              <a:gd name="T69" fmla="*/ 109 h 205"/>
              <a:gd name="T70" fmla="*/ 89 w 338"/>
              <a:gd name="T71" fmla="*/ 152 h 205"/>
              <a:gd name="T72" fmla="*/ 67 w 338"/>
              <a:gd name="T73" fmla="*/ 142 h 205"/>
              <a:gd name="T74" fmla="*/ 53 w 338"/>
              <a:gd name="T75" fmla="*/ 170 h 205"/>
              <a:gd name="T76" fmla="*/ 53 w 338"/>
              <a:gd name="T77" fmla="*/ 134 h 205"/>
              <a:gd name="T78" fmla="*/ 63 w 338"/>
              <a:gd name="T79" fmla="*/ 118 h 205"/>
              <a:gd name="T80" fmla="*/ 17 w 338"/>
              <a:gd name="T81" fmla="*/ 152 h 205"/>
              <a:gd name="T82" fmla="*/ 89 w 338"/>
              <a:gd name="T83" fmla="*/ 15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38" h="205">
                <a:moveTo>
                  <a:pt x="147" y="43"/>
                </a:moveTo>
                <a:cubicBezTo>
                  <a:pt x="170" y="52"/>
                  <a:pt x="194" y="60"/>
                  <a:pt x="246" y="48"/>
                </a:cubicBezTo>
                <a:cubicBezTo>
                  <a:pt x="254" y="46"/>
                  <a:pt x="263" y="44"/>
                  <a:pt x="272" y="43"/>
                </a:cubicBezTo>
                <a:cubicBezTo>
                  <a:pt x="271" y="60"/>
                  <a:pt x="206" y="75"/>
                  <a:pt x="190" y="78"/>
                </a:cubicBezTo>
                <a:cubicBezTo>
                  <a:pt x="161" y="64"/>
                  <a:pt x="143" y="56"/>
                  <a:pt x="147" y="43"/>
                </a:cubicBezTo>
                <a:close/>
                <a:moveTo>
                  <a:pt x="338" y="152"/>
                </a:moveTo>
                <a:cubicBezTo>
                  <a:pt x="338" y="181"/>
                  <a:pt x="315" y="205"/>
                  <a:pt x="286" y="205"/>
                </a:cubicBezTo>
                <a:cubicBezTo>
                  <a:pt x="256" y="205"/>
                  <a:pt x="233" y="181"/>
                  <a:pt x="233" y="152"/>
                </a:cubicBezTo>
                <a:cubicBezTo>
                  <a:pt x="233" y="150"/>
                  <a:pt x="233" y="149"/>
                  <a:pt x="233" y="147"/>
                </a:cubicBezTo>
                <a:cubicBezTo>
                  <a:pt x="221" y="144"/>
                  <a:pt x="221" y="144"/>
                  <a:pt x="221" y="144"/>
                </a:cubicBezTo>
                <a:cubicBezTo>
                  <a:pt x="221" y="151"/>
                  <a:pt x="221" y="157"/>
                  <a:pt x="221" y="157"/>
                </a:cubicBezTo>
                <a:cubicBezTo>
                  <a:pt x="221" y="157"/>
                  <a:pt x="203" y="157"/>
                  <a:pt x="183" y="157"/>
                </a:cubicBezTo>
                <a:cubicBezTo>
                  <a:pt x="163" y="157"/>
                  <a:pt x="146" y="149"/>
                  <a:pt x="138" y="127"/>
                </a:cubicBezTo>
                <a:cubicBezTo>
                  <a:pt x="132" y="113"/>
                  <a:pt x="126" y="101"/>
                  <a:pt x="116" y="90"/>
                </a:cubicBezTo>
                <a:cubicBezTo>
                  <a:pt x="99" y="73"/>
                  <a:pt x="77" y="64"/>
                  <a:pt x="53" y="64"/>
                </a:cubicBezTo>
                <a:cubicBezTo>
                  <a:pt x="43" y="64"/>
                  <a:pt x="33" y="65"/>
                  <a:pt x="24" y="68"/>
                </a:cubicBezTo>
                <a:cubicBezTo>
                  <a:pt x="20" y="70"/>
                  <a:pt x="16" y="68"/>
                  <a:pt x="15" y="64"/>
                </a:cubicBezTo>
                <a:cubicBezTo>
                  <a:pt x="14" y="60"/>
                  <a:pt x="16" y="56"/>
                  <a:pt x="20" y="54"/>
                </a:cubicBezTo>
                <a:cubicBezTo>
                  <a:pt x="30" y="51"/>
                  <a:pt x="41" y="49"/>
                  <a:pt x="53" y="49"/>
                </a:cubicBezTo>
                <a:cubicBezTo>
                  <a:pt x="65" y="49"/>
                  <a:pt x="78" y="51"/>
                  <a:pt x="89" y="56"/>
                </a:cubicBezTo>
                <a:cubicBezTo>
                  <a:pt x="95" y="43"/>
                  <a:pt x="102" y="33"/>
                  <a:pt x="115" y="33"/>
                </a:cubicBezTo>
                <a:cubicBezTo>
                  <a:pt x="122" y="34"/>
                  <a:pt x="129" y="36"/>
                  <a:pt x="136" y="39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0" y="62"/>
                  <a:pt x="151" y="72"/>
                  <a:pt x="180" y="86"/>
                </a:cubicBezTo>
                <a:cubicBezTo>
                  <a:pt x="188" y="90"/>
                  <a:pt x="188" y="90"/>
                  <a:pt x="188" y="90"/>
                </a:cubicBezTo>
                <a:cubicBezTo>
                  <a:pt x="192" y="89"/>
                  <a:pt x="192" y="89"/>
                  <a:pt x="192" y="89"/>
                </a:cubicBezTo>
                <a:cubicBezTo>
                  <a:pt x="251" y="77"/>
                  <a:pt x="282" y="62"/>
                  <a:pt x="283" y="44"/>
                </a:cubicBezTo>
                <a:cubicBezTo>
                  <a:pt x="283" y="42"/>
                  <a:pt x="283" y="42"/>
                  <a:pt x="283" y="42"/>
                </a:cubicBezTo>
                <a:cubicBezTo>
                  <a:pt x="291" y="41"/>
                  <a:pt x="298" y="41"/>
                  <a:pt x="304" y="41"/>
                </a:cubicBezTo>
                <a:cubicBezTo>
                  <a:pt x="335" y="41"/>
                  <a:pt x="335" y="41"/>
                  <a:pt x="335" y="41"/>
                </a:cubicBezTo>
                <a:cubicBezTo>
                  <a:pt x="335" y="45"/>
                  <a:pt x="322" y="52"/>
                  <a:pt x="308" y="58"/>
                </a:cubicBezTo>
                <a:cubicBezTo>
                  <a:pt x="313" y="68"/>
                  <a:pt x="313" y="68"/>
                  <a:pt x="313" y="68"/>
                </a:cubicBezTo>
                <a:cubicBezTo>
                  <a:pt x="256" y="95"/>
                  <a:pt x="256" y="95"/>
                  <a:pt x="256" y="95"/>
                </a:cubicBezTo>
                <a:cubicBezTo>
                  <a:pt x="239" y="103"/>
                  <a:pt x="228" y="119"/>
                  <a:pt x="225" y="130"/>
                </a:cubicBezTo>
                <a:cubicBezTo>
                  <a:pt x="236" y="133"/>
                  <a:pt x="236" y="133"/>
                  <a:pt x="236" y="133"/>
                </a:cubicBezTo>
                <a:cubicBezTo>
                  <a:pt x="244" y="113"/>
                  <a:pt x="263" y="99"/>
                  <a:pt x="286" y="99"/>
                </a:cubicBezTo>
                <a:cubicBezTo>
                  <a:pt x="315" y="99"/>
                  <a:pt x="338" y="123"/>
                  <a:pt x="338" y="152"/>
                </a:cubicBezTo>
                <a:close/>
                <a:moveTo>
                  <a:pt x="321" y="152"/>
                </a:moveTo>
                <a:cubicBezTo>
                  <a:pt x="321" y="132"/>
                  <a:pt x="305" y="116"/>
                  <a:pt x="286" y="116"/>
                </a:cubicBezTo>
                <a:cubicBezTo>
                  <a:pt x="271" y="116"/>
                  <a:pt x="259" y="124"/>
                  <a:pt x="253" y="136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5" y="137"/>
                  <a:pt x="280" y="134"/>
                  <a:pt x="286" y="134"/>
                </a:cubicBezTo>
                <a:cubicBezTo>
                  <a:pt x="295" y="134"/>
                  <a:pt x="303" y="142"/>
                  <a:pt x="303" y="152"/>
                </a:cubicBezTo>
                <a:cubicBezTo>
                  <a:pt x="303" y="162"/>
                  <a:pt x="295" y="170"/>
                  <a:pt x="286" y="170"/>
                </a:cubicBezTo>
                <a:cubicBezTo>
                  <a:pt x="277" y="170"/>
                  <a:pt x="269" y="163"/>
                  <a:pt x="268" y="155"/>
                </a:cubicBezTo>
                <a:cubicBezTo>
                  <a:pt x="250" y="151"/>
                  <a:pt x="250" y="151"/>
                  <a:pt x="250" y="151"/>
                </a:cubicBezTo>
                <a:cubicBezTo>
                  <a:pt x="250" y="151"/>
                  <a:pt x="250" y="152"/>
                  <a:pt x="250" y="152"/>
                </a:cubicBezTo>
                <a:cubicBezTo>
                  <a:pt x="250" y="172"/>
                  <a:pt x="266" y="188"/>
                  <a:pt x="286" y="188"/>
                </a:cubicBezTo>
                <a:cubicBezTo>
                  <a:pt x="305" y="188"/>
                  <a:pt x="321" y="172"/>
                  <a:pt x="321" y="152"/>
                </a:cubicBezTo>
                <a:close/>
                <a:moveTo>
                  <a:pt x="115" y="22"/>
                </a:moveTo>
                <a:cubicBezTo>
                  <a:pt x="120" y="22"/>
                  <a:pt x="124" y="23"/>
                  <a:pt x="129" y="24"/>
                </a:cubicBezTo>
                <a:cubicBezTo>
                  <a:pt x="133" y="15"/>
                  <a:pt x="133" y="15"/>
                  <a:pt x="133" y="15"/>
                </a:cubicBezTo>
                <a:cubicBezTo>
                  <a:pt x="148" y="15"/>
                  <a:pt x="148" y="15"/>
                  <a:pt x="148" y="15"/>
                </a:cubicBezTo>
                <a:cubicBezTo>
                  <a:pt x="148" y="15"/>
                  <a:pt x="148" y="15"/>
                  <a:pt x="148" y="15"/>
                </a:cubicBezTo>
                <a:cubicBezTo>
                  <a:pt x="151" y="15"/>
                  <a:pt x="154" y="13"/>
                  <a:pt x="154" y="10"/>
                </a:cubicBezTo>
                <a:cubicBezTo>
                  <a:pt x="154" y="7"/>
                  <a:pt x="151" y="4"/>
                  <a:pt x="148" y="4"/>
                </a:cubicBezTo>
                <a:cubicBezTo>
                  <a:pt x="134" y="4"/>
                  <a:pt x="134" y="4"/>
                  <a:pt x="134" y="4"/>
                </a:cubicBezTo>
                <a:cubicBezTo>
                  <a:pt x="134" y="3"/>
                  <a:pt x="133" y="3"/>
                  <a:pt x="132" y="2"/>
                </a:cubicBezTo>
                <a:cubicBezTo>
                  <a:pt x="128" y="0"/>
                  <a:pt x="124" y="2"/>
                  <a:pt x="122" y="5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4" y="22"/>
                  <a:pt x="114" y="22"/>
                  <a:pt x="114" y="22"/>
                </a:cubicBezTo>
                <a:lnTo>
                  <a:pt x="115" y="22"/>
                </a:lnTo>
                <a:close/>
                <a:moveTo>
                  <a:pt x="106" y="152"/>
                </a:moveTo>
                <a:cubicBezTo>
                  <a:pt x="106" y="181"/>
                  <a:pt x="82" y="205"/>
                  <a:pt x="53" y="205"/>
                </a:cubicBezTo>
                <a:cubicBezTo>
                  <a:pt x="24" y="205"/>
                  <a:pt x="0" y="181"/>
                  <a:pt x="0" y="152"/>
                </a:cubicBezTo>
                <a:cubicBezTo>
                  <a:pt x="0" y="123"/>
                  <a:pt x="24" y="99"/>
                  <a:pt x="53" y="99"/>
                </a:cubicBezTo>
                <a:cubicBezTo>
                  <a:pt x="59" y="99"/>
                  <a:pt x="65" y="100"/>
                  <a:pt x="71" y="102"/>
                </a:cubicBezTo>
                <a:cubicBezTo>
                  <a:pt x="83" y="80"/>
                  <a:pt x="83" y="80"/>
                  <a:pt x="83" y="80"/>
                </a:cubicBezTo>
                <a:cubicBezTo>
                  <a:pt x="87" y="83"/>
                  <a:pt x="92" y="85"/>
                  <a:pt x="96" y="88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97" y="119"/>
                  <a:pt x="106" y="135"/>
                  <a:pt x="106" y="152"/>
                </a:cubicBezTo>
                <a:close/>
                <a:moveTo>
                  <a:pt x="89" y="152"/>
                </a:moveTo>
                <a:cubicBezTo>
                  <a:pt x="89" y="141"/>
                  <a:pt x="84" y="131"/>
                  <a:pt x="76" y="125"/>
                </a:cubicBezTo>
                <a:cubicBezTo>
                  <a:pt x="67" y="142"/>
                  <a:pt x="67" y="142"/>
                  <a:pt x="67" y="142"/>
                </a:cubicBezTo>
                <a:cubicBezTo>
                  <a:pt x="69" y="145"/>
                  <a:pt x="71" y="148"/>
                  <a:pt x="71" y="152"/>
                </a:cubicBezTo>
                <a:cubicBezTo>
                  <a:pt x="71" y="162"/>
                  <a:pt x="63" y="170"/>
                  <a:pt x="53" y="170"/>
                </a:cubicBezTo>
                <a:cubicBezTo>
                  <a:pt x="43" y="170"/>
                  <a:pt x="35" y="162"/>
                  <a:pt x="35" y="152"/>
                </a:cubicBezTo>
                <a:cubicBezTo>
                  <a:pt x="35" y="142"/>
                  <a:pt x="43" y="134"/>
                  <a:pt x="53" y="134"/>
                </a:cubicBezTo>
                <a:cubicBezTo>
                  <a:pt x="53" y="134"/>
                  <a:pt x="54" y="134"/>
                  <a:pt x="55" y="134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60" y="117"/>
                  <a:pt x="56" y="116"/>
                  <a:pt x="53" y="116"/>
                </a:cubicBezTo>
                <a:cubicBezTo>
                  <a:pt x="33" y="116"/>
                  <a:pt x="17" y="132"/>
                  <a:pt x="17" y="152"/>
                </a:cubicBezTo>
                <a:cubicBezTo>
                  <a:pt x="17" y="172"/>
                  <a:pt x="33" y="188"/>
                  <a:pt x="53" y="188"/>
                </a:cubicBezTo>
                <a:cubicBezTo>
                  <a:pt x="73" y="188"/>
                  <a:pt x="89" y="172"/>
                  <a:pt x="89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8" name="轿车2 834"/>
          <p:cNvSpPr/>
          <p:nvPr/>
        </p:nvSpPr>
        <p:spPr bwMode="auto">
          <a:xfrm>
            <a:off x="4387850" y="6010275"/>
            <a:ext cx="366713" cy="168275"/>
          </a:xfrm>
          <a:custGeom>
            <a:avLst/>
            <a:gdLst>
              <a:gd name="T0" fmla="*/ 30 w 380"/>
              <a:gd name="T1" fmla="*/ 132 h 173"/>
              <a:gd name="T2" fmla="*/ 28 w 380"/>
              <a:gd name="T3" fmla="*/ 150 h 173"/>
              <a:gd name="T4" fmla="*/ 1 w 380"/>
              <a:gd name="T5" fmla="*/ 135 h 173"/>
              <a:gd name="T6" fmla="*/ 98 w 380"/>
              <a:gd name="T7" fmla="*/ 143 h 173"/>
              <a:gd name="T8" fmla="*/ 38 w 380"/>
              <a:gd name="T9" fmla="*/ 143 h 173"/>
              <a:gd name="T10" fmla="*/ 98 w 380"/>
              <a:gd name="T11" fmla="*/ 143 h 173"/>
              <a:gd name="T12" fmla="*/ 68 w 380"/>
              <a:gd name="T13" fmla="*/ 127 h 173"/>
              <a:gd name="T14" fmla="*/ 68 w 380"/>
              <a:gd name="T15" fmla="*/ 159 h 173"/>
              <a:gd name="T16" fmla="*/ 333 w 380"/>
              <a:gd name="T17" fmla="*/ 143 h 173"/>
              <a:gd name="T18" fmla="*/ 361 w 380"/>
              <a:gd name="T19" fmla="*/ 155 h 173"/>
              <a:gd name="T20" fmla="*/ 332 w 380"/>
              <a:gd name="T21" fmla="*/ 132 h 173"/>
              <a:gd name="T22" fmla="*/ 107 w 380"/>
              <a:gd name="T23" fmla="*/ 143 h 173"/>
              <a:gd name="T24" fmla="*/ 254 w 380"/>
              <a:gd name="T25" fmla="*/ 158 h 173"/>
              <a:gd name="T26" fmla="*/ 256 w 380"/>
              <a:gd name="T27" fmla="*/ 132 h 173"/>
              <a:gd name="T28" fmla="*/ 107 w 380"/>
              <a:gd name="T29" fmla="*/ 143 h 173"/>
              <a:gd name="T30" fmla="*/ 294 w 380"/>
              <a:gd name="T31" fmla="*/ 173 h 173"/>
              <a:gd name="T32" fmla="*/ 294 w 380"/>
              <a:gd name="T33" fmla="*/ 113 h 173"/>
              <a:gd name="T34" fmla="*/ 310 w 380"/>
              <a:gd name="T35" fmla="*/ 143 h 173"/>
              <a:gd name="T36" fmla="*/ 278 w 380"/>
              <a:gd name="T37" fmla="*/ 143 h 173"/>
              <a:gd name="T38" fmla="*/ 310 w 380"/>
              <a:gd name="T39" fmla="*/ 143 h 173"/>
              <a:gd name="T40" fmla="*/ 326 w 380"/>
              <a:gd name="T41" fmla="*/ 121 h 173"/>
              <a:gd name="T42" fmla="*/ 260 w 380"/>
              <a:gd name="T43" fmla="*/ 121 h 173"/>
              <a:gd name="T44" fmla="*/ 176 w 380"/>
              <a:gd name="T45" fmla="*/ 75 h 173"/>
              <a:gd name="T46" fmla="*/ 266 w 380"/>
              <a:gd name="T47" fmla="*/ 68 h 173"/>
              <a:gd name="T48" fmla="*/ 164 w 380"/>
              <a:gd name="T49" fmla="*/ 121 h 173"/>
              <a:gd name="T50" fmla="*/ 84 w 380"/>
              <a:gd name="T51" fmla="*/ 107 h 173"/>
              <a:gd name="T52" fmla="*/ 78 w 380"/>
              <a:gd name="T53" fmla="*/ 75 h 173"/>
              <a:gd name="T54" fmla="*/ 150 w 380"/>
              <a:gd name="T55" fmla="*/ 34 h 173"/>
              <a:gd name="T56" fmla="*/ 66 w 380"/>
              <a:gd name="T57" fmla="*/ 74 h 173"/>
              <a:gd name="T58" fmla="*/ 68 w 380"/>
              <a:gd name="T59" fmla="*/ 103 h 173"/>
              <a:gd name="T60" fmla="*/ 34 w 380"/>
              <a:gd name="T61" fmla="*/ 121 h 173"/>
              <a:gd name="T62" fmla="*/ 0 w 380"/>
              <a:gd name="T63" fmla="*/ 115 h 173"/>
              <a:gd name="T64" fmla="*/ 19 w 380"/>
              <a:gd name="T65" fmla="*/ 71 h 173"/>
              <a:gd name="T66" fmla="*/ 32 w 380"/>
              <a:gd name="T67" fmla="*/ 57 h 173"/>
              <a:gd name="T68" fmla="*/ 132 w 380"/>
              <a:gd name="T69" fmla="*/ 21 h 173"/>
              <a:gd name="T70" fmla="*/ 164 w 380"/>
              <a:gd name="T71" fmla="*/ 0 h 173"/>
              <a:gd name="T72" fmla="*/ 287 w 380"/>
              <a:gd name="T73" fmla="*/ 63 h 173"/>
              <a:gd name="T74" fmla="*/ 379 w 380"/>
              <a:gd name="T75" fmla="*/ 117 h 173"/>
              <a:gd name="T76" fmla="*/ 29 w 380"/>
              <a:gd name="T77" fmla="*/ 78 h 173"/>
              <a:gd name="T78" fmla="*/ 13 w 380"/>
              <a:gd name="T79" fmla="*/ 103 h 173"/>
              <a:gd name="T80" fmla="*/ 29 w 380"/>
              <a:gd name="T81" fmla="*/ 78 h 173"/>
              <a:gd name="T82" fmla="*/ 183 w 380"/>
              <a:gd name="T83" fmla="*/ 98 h 173"/>
              <a:gd name="T84" fmla="*/ 197 w 380"/>
              <a:gd name="T85" fmla="*/ 111 h 173"/>
              <a:gd name="T86" fmla="*/ 211 w 380"/>
              <a:gd name="T87" fmla="*/ 84 h 173"/>
              <a:gd name="T88" fmla="*/ 197 w 380"/>
              <a:gd name="T89" fmla="*/ 97 h 173"/>
              <a:gd name="T90" fmla="*/ 211 w 380"/>
              <a:gd name="T91" fmla="*/ 84 h 173"/>
              <a:gd name="T92" fmla="*/ 211 w 380"/>
              <a:gd name="T93" fmla="*/ 98 h 173"/>
              <a:gd name="T94" fmla="*/ 224 w 380"/>
              <a:gd name="T95" fmla="*/ 111 h 173"/>
              <a:gd name="T96" fmla="*/ 238 w 380"/>
              <a:gd name="T97" fmla="*/ 84 h 173"/>
              <a:gd name="T98" fmla="*/ 225 w 380"/>
              <a:gd name="T99" fmla="*/ 97 h 173"/>
              <a:gd name="T100" fmla="*/ 238 w 380"/>
              <a:gd name="T101" fmla="*/ 84 h 173"/>
              <a:gd name="T102" fmla="*/ 238 w 380"/>
              <a:gd name="T103" fmla="*/ 98 h 173"/>
              <a:gd name="T104" fmla="*/ 252 w 380"/>
              <a:gd name="T105" fmla="*/ 111 h 173"/>
              <a:gd name="T106" fmla="*/ 367 w 380"/>
              <a:gd name="T107" fmla="*/ 104 h 173"/>
              <a:gd name="T108" fmla="*/ 307 w 380"/>
              <a:gd name="T109" fmla="*/ 86 h 173"/>
              <a:gd name="T110" fmla="*/ 353 w 380"/>
              <a:gd name="T111" fmla="*/ 104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80" h="173">
                <a:moveTo>
                  <a:pt x="1" y="132"/>
                </a:moveTo>
                <a:cubicBezTo>
                  <a:pt x="30" y="132"/>
                  <a:pt x="30" y="132"/>
                  <a:pt x="30" y="132"/>
                </a:cubicBezTo>
                <a:cubicBezTo>
                  <a:pt x="29" y="135"/>
                  <a:pt x="28" y="139"/>
                  <a:pt x="28" y="143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19" y="147"/>
                  <a:pt x="11" y="145"/>
                  <a:pt x="8" y="144"/>
                </a:cubicBezTo>
                <a:cubicBezTo>
                  <a:pt x="5" y="143"/>
                  <a:pt x="1" y="140"/>
                  <a:pt x="1" y="135"/>
                </a:cubicBezTo>
                <a:lnTo>
                  <a:pt x="1" y="132"/>
                </a:lnTo>
                <a:close/>
                <a:moveTo>
                  <a:pt x="98" y="143"/>
                </a:moveTo>
                <a:cubicBezTo>
                  <a:pt x="98" y="160"/>
                  <a:pt x="84" y="173"/>
                  <a:pt x="68" y="173"/>
                </a:cubicBezTo>
                <a:cubicBezTo>
                  <a:pt x="51" y="173"/>
                  <a:pt x="38" y="160"/>
                  <a:pt x="38" y="143"/>
                </a:cubicBezTo>
                <a:cubicBezTo>
                  <a:pt x="38" y="127"/>
                  <a:pt x="51" y="113"/>
                  <a:pt x="68" y="113"/>
                </a:cubicBezTo>
                <a:cubicBezTo>
                  <a:pt x="84" y="113"/>
                  <a:pt x="98" y="127"/>
                  <a:pt x="98" y="143"/>
                </a:cubicBezTo>
                <a:close/>
                <a:moveTo>
                  <a:pt x="84" y="143"/>
                </a:moveTo>
                <a:cubicBezTo>
                  <a:pt x="84" y="134"/>
                  <a:pt x="77" y="127"/>
                  <a:pt x="68" y="127"/>
                </a:cubicBezTo>
                <a:cubicBezTo>
                  <a:pt x="59" y="127"/>
                  <a:pt x="52" y="134"/>
                  <a:pt x="52" y="143"/>
                </a:cubicBezTo>
                <a:cubicBezTo>
                  <a:pt x="52" y="152"/>
                  <a:pt x="59" y="159"/>
                  <a:pt x="68" y="159"/>
                </a:cubicBezTo>
                <a:cubicBezTo>
                  <a:pt x="77" y="159"/>
                  <a:pt x="84" y="152"/>
                  <a:pt x="84" y="143"/>
                </a:cubicBezTo>
                <a:close/>
                <a:moveTo>
                  <a:pt x="333" y="143"/>
                </a:moveTo>
                <a:cubicBezTo>
                  <a:pt x="333" y="158"/>
                  <a:pt x="333" y="158"/>
                  <a:pt x="333" y="158"/>
                </a:cubicBezTo>
                <a:cubicBezTo>
                  <a:pt x="336" y="158"/>
                  <a:pt x="345" y="157"/>
                  <a:pt x="361" y="155"/>
                </a:cubicBezTo>
                <a:cubicBezTo>
                  <a:pt x="371" y="153"/>
                  <a:pt x="374" y="144"/>
                  <a:pt x="378" y="132"/>
                </a:cubicBezTo>
                <a:cubicBezTo>
                  <a:pt x="332" y="132"/>
                  <a:pt x="332" y="132"/>
                  <a:pt x="332" y="132"/>
                </a:cubicBezTo>
                <a:cubicBezTo>
                  <a:pt x="333" y="135"/>
                  <a:pt x="333" y="139"/>
                  <a:pt x="333" y="143"/>
                </a:cubicBezTo>
                <a:close/>
                <a:moveTo>
                  <a:pt x="107" y="143"/>
                </a:moveTo>
                <a:cubicBezTo>
                  <a:pt x="107" y="158"/>
                  <a:pt x="107" y="158"/>
                  <a:pt x="107" y="158"/>
                </a:cubicBezTo>
                <a:cubicBezTo>
                  <a:pt x="254" y="158"/>
                  <a:pt x="254" y="158"/>
                  <a:pt x="254" y="158"/>
                </a:cubicBezTo>
                <a:cubicBezTo>
                  <a:pt x="254" y="143"/>
                  <a:pt x="254" y="143"/>
                  <a:pt x="254" y="143"/>
                </a:cubicBezTo>
                <a:cubicBezTo>
                  <a:pt x="254" y="139"/>
                  <a:pt x="255" y="135"/>
                  <a:pt x="256" y="132"/>
                </a:cubicBezTo>
                <a:cubicBezTo>
                  <a:pt x="106" y="132"/>
                  <a:pt x="106" y="132"/>
                  <a:pt x="106" y="132"/>
                </a:cubicBezTo>
                <a:cubicBezTo>
                  <a:pt x="107" y="135"/>
                  <a:pt x="107" y="139"/>
                  <a:pt x="107" y="143"/>
                </a:cubicBezTo>
                <a:close/>
                <a:moveTo>
                  <a:pt x="324" y="143"/>
                </a:moveTo>
                <a:cubicBezTo>
                  <a:pt x="324" y="160"/>
                  <a:pt x="310" y="173"/>
                  <a:pt x="294" y="173"/>
                </a:cubicBezTo>
                <a:cubicBezTo>
                  <a:pt x="277" y="173"/>
                  <a:pt x="264" y="160"/>
                  <a:pt x="264" y="143"/>
                </a:cubicBezTo>
                <a:cubicBezTo>
                  <a:pt x="264" y="127"/>
                  <a:pt x="277" y="113"/>
                  <a:pt x="294" y="113"/>
                </a:cubicBezTo>
                <a:cubicBezTo>
                  <a:pt x="310" y="113"/>
                  <a:pt x="324" y="127"/>
                  <a:pt x="324" y="143"/>
                </a:cubicBezTo>
                <a:close/>
                <a:moveTo>
                  <a:pt x="310" y="143"/>
                </a:moveTo>
                <a:cubicBezTo>
                  <a:pt x="310" y="134"/>
                  <a:pt x="303" y="127"/>
                  <a:pt x="294" y="127"/>
                </a:cubicBezTo>
                <a:cubicBezTo>
                  <a:pt x="285" y="127"/>
                  <a:pt x="278" y="134"/>
                  <a:pt x="278" y="143"/>
                </a:cubicBezTo>
                <a:cubicBezTo>
                  <a:pt x="278" y="152"/>
                  <a:pt x="285" y="159"/>
                  <a:pt x="294" y="159"/>
                </a:cubicBezTo>
                <a:cubicBezTo>
                  <a:pt x="303" y="159"/>
                  <a:pt x="310" y="152"/>
                  <a:pt x="310" y="143"/>
                </a:cubicBezTo>
                <a:close/>
                <a:moveTo>
                  <a:pt x="379" y="121"/>
                </a:moveTo>
                <a:cubicBezTo>
                  <a:pt x="326" y="121"/>
                  <a:pt x="326" y="121"/>
                  <a:pt x="326" y="121"/>
                </a:cubicBezTo>
                <a:cubicBezTo>
                  <a:pt x="319" y="110"/>
                  <a:pt x="307" y="103"/>
                  <a:pt x="293" y="103"/>
                </a:cubicBezTo>
                <a:cubicBezTo>
                  <a:pt x="279" y="103"/>
                  <a:pt x="267" y="110"/>
                  <a:pt x="260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6" y="75"/>
                  <a:pt x="176" y="75"/>
                  <a:pt x="176" y="75"/>
                </a:cubicBezTo>
                <a:cubicBezTo>
                  <a:pt x="257" y="75"/>
                  <a:pt x="257" y="75"/>
                  <a:pt x="257" y="75"/>
                </a:cubicBezTo>
                <a:cubicBezTo>
                  <a:pt x="266" y="75"/>
                  <a:pt x="266" y="71"/>
                  <a:pt x="266" y="68"/>
                </a:cubicBezTo>
                <a:cubicBezTo>
                  <a:pt x="231" y="50"/>
                  <a:pt x="200" y="35"/>
                  <a:pt x="164" y="34"/>
                </a:cubicBezTo>
                <a:cubicBezTo>
                  <a:pt x="164" y="121"/>
                  <a:pt x="164" y="121"/>
                  <a:pt x="164" y="121"/>
                </a:cubicBezTo>
                <a:cubicBezTo>
                  <a:pt x="100" y="121"/>
                  <a:pt x="100" y="121"/>
                  <a:pt x="100" y="121"/>
                </a:cubicBezTo>
                <a:cubicBezTo>
                  <a:pt x="96" y="115"/>
                  <a:pt x="90" y="110"/>
                  <a:pt x="84" y="107"/>
                </a:cubicBezTo>
                <a:cubicBezTo>
                  <a:pt x="79" y="104"/>
                  <a:pt x="78" y="98"/>
                  <a:pt x="78" y="89"/>
                </a:cubicBezTo>
                <a:cubicBezTo>
                  <a:pt x="78" y="75"/>
                  <a:pt x="78" y="75"/>
                  <a:pt x="78" y="75"/>
                </a:cubicBezTo>
                <a:cubicBezTo>
                  <a:pt x="150" y="75"/>
                  <a:pt x="150" y="75"/>
                  <a:pt x="150" y="75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02" y="36"/>
                  <a:pt x="75" y="50"/>
                  <a:pt x="54" y="62"/>
                </a:cubicBezTo>
                <a:cubicBezTo>
                  <a:pt x="66" y="74"/>
                  <a:pt x="66" y="74"/>
                  <a:pt x="66" y="74"/>
                </a:cubicBezTo>
                <a:cubicBezTo>
                  <a:pt x="66" y="89"/>
                  <a:pt x="66" y="89"/>
                  <a:pt x="66" y="89"/>
                </a:cubicBezTo>
                <a:cubicBezTo>
                  <a:pt x="66" y="94"/>
                  <a:pt x="67" y="99"/>
                  <a:pt x="68" y="103"/>
                </a:cubicBezTo>
                <a:cubicBezTo>
                  <a:pt x="68" y="103"/>
                  <a:pt x="67" y="103"/>
                  <a:pt x="67" y="103"/>
                </a:cubicBezTo>
                <a:cubicBezTo>
                  <a:pt x="53" y="103"/>
                  <a:pt x="41" y="110"/>
                  <a:pt x="34" y="121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09"/>
                  <a:pt x="2" y="104"/>
                  <a:pt x="7" y="102"/>
                </a:cubicBezTo>
                <a:cubicBezTo>
                  <a:pt x="7" y="91"/>
                  <a:pt x="12" y="79"/>
                  <a:pt x="19" y="71"/>
                </a:cubicBezTo>
                <a:cubicBezTo>
                  <a:pt x="16" y="64"/>
                  <a:pt x="19" y="57"/>
                  <a:pt x="29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9" y="53"/>
                  <a:pt x="42" y="52"/>
                </a:cubicBezTo>
                <a:cubicBezTo>
                  <a:pt x="62" y="40"/>
                  <a:pt x="88" y="25"/>
                  <a:pt x="132" y="21"/>
                </a:cubicBezTo>
                <a:cubicBezTo>
                  <a:pt x="155" y="0"/>
                  <a:pt x="155" y="0"/>
                  <a:pt x="155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64" y="19"/>
                  <a:pt x="164" y="19"/>
                  <a:pt x="164" y="19"/>
                </a:cubicBezTo>
                <a:cubicBezTo>
                  <a:pt x="208" y="20"/>
                  <a:pt x="245" y="40"/>
                  <a:pt x="287" y="63"/>
                </a:cubicBezTo>
                <a:cubicBezTo>
                  <a:pt x="339" y="75"/>
                  <a:pt x="361" y="91"/>
                  <a:pt x="372" y="99"/>
                </a:cubicBezTo>
                <a:cubicBezTo>
                  <a:pt x="380" y="105"/>
                  <a:pt x="379" y="113"/>
                  <a:pt x="379" y="117"/>
                </a:cubicBezTo>
                <a:lnTo>
                  <a:pt x="379" y="121"/>
                </a:lnTo>
                <a:close/>
                <a:moveTo>
                  <a:pt x="29" y="78"/>
                </a:moveTo>
                <a:cubicBezTo>
                  <a:pt x="24" y="75"/>
                  <a:pt x="24" y="75"/>
                  <a:pt x="24" y="75"/>
                </a:cubicBezTo>
                <a:cubicBezTo>
                  <a:pt x="17" y="82"/>
                  <a:pt x="13" y="92"/>
                  <a:pt x="13" y="103"/>
                </a:cubicBezTo>
                <a:cubicBezTo>
                  <a:pt x="19" y="103"/>
                  <a:pt x="19" y="103"/>
                  <a:pt x="19" y="103"/>
                </a:cubicBezTo>
                <a:lnTo>
                  <a:pt x="29" y="78"/>
                </a:lnTo>
                <a:close/>
                <a:moveTo>
                  <a:pt x="197" y="98"/>
                </a:moveTo>
                <a:cubicBezTo>
                  <a:pt x="183" y="98"/>
                  <a:pt x="183" y="98"/>
                  <a:pt x="183" y="98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97" y="111"/>
                  <a:pt x="197" y="111"/>
                  <a:pt x="197" y="111"/>
                </a:cubicBezTo>
                <a:lnTo>
                  <a:pt x="197" y="98"/>
                </a:lnTo>
                <a:close/>
                <a:moveTo>
                  <a:pt x="211" y="84"/>
                </a:moveTo>
                <a:cubicBezTo>
                  <a:pt x="197" y="84"/>
                  <a:pt x="197" y="84"/>
                  <a:pt x="197" y="84"/>
                </a:cubicBezTo>
                <a:cubicBezTo>
                  <a:pt x="197" y="97"/>
                  <a:pt x="197" y="97"/>
                  <a:pt x="197" y="97"/>
                </a:cubicBezTo>
                <a:cubicBezTo>
                  <a:pt x="211" y="97"/>
                  <a:pt x="211" y="97"/>
                  <a:pt x="211" y="97"/>
                </a:cubicBezTo>
                <a:lnTo>
                  <a:pt x="211" y="84"/>
                </a:lnTo>
                <a:close/>
                <a:moveTo>
                  <a:pt x="224" y="98"/>
                </a:moveTo>
                <a:cubicBezTo>
                  <a:pt x="211" y="98"/>
                  <a:pt x="211" y="98"/>
                  <a:pt x="211" y="98"/>
                </a:cubicBezTo>
                <a:cubicBezTo>
                  <a:pt x="211" y="111"/>
                  <a:pt x="211" y="111"/>
                  <a:pt x="211" y="111"/>
                </a:cubicBezTo>
                <a:cubicBezTo>
                  <a:pt x="224" y="111"/>
                  <a:pt x="224" y="111"/>
                  <a:pt x="224" y="111"/>
                </a:cubicBezTo>
                <a:lnTo>
                  <a:pt x="224" y="98"/>
                </a:lnTo>
                <a:close/>
                <a:moveTo>
                  <a:pt x="238" y="84"/>
                </a:moveTo>
                <a:cubicBezTo>
                  <a:pt x="225" y="84"/>
                  <a:pt x="225" y="84"/>
                  <a:pt x="225" y="84"/>
                </a:cubicBezTo>
                <a:cubicBezTo>
                  <a:pt x="225" y="97"/>
                  <a:pt x="225" y="97"/>
                  <a:pt x="225" y="97"/>
                </a:cubicBezTo>
                <a:cubicBezTo>
                  <a:pt x="238" y="97"/>
                  <a:pt x="238" y="97"/>
                  <a:pt x="238" y="97"/>
                </a:cubicBezTo>
                <a:lnTo>
                  <a:pt x="238" y="84"/>
                </a:lnTo>
                <a:close/>
                <a:moveTo>
                  <a:pt x="252" y="98"/>
                </a:moveTo>
                <a:cubicBezTo>
                  <a:pt x="238" y="98"/>
                  <a:pt x="238" y="98"/>
                  <a:pt x="238" y="98"/>
                </a:cubicBezTo>
                <a:cubicBezTo>
                  <a:pt x="238" y="111"/>
                  <a:pt x="238" y="111"/>
                  <a:pt x="238" y="111"/>
                </a:cubicBezTo>
                <a:cubicBezTo>
                  <a:pt x="252" y="111"/>
                  <a:pt x="252" y="111"/>
                  <a:pt x="252" y="111"/>
                </a:cubicBezTo>
                <a:lnTo>
                  <a:pt x="252" y="98"/>
                </a:lnTo>
                <a:close/>
                <a:moveTo>
                  <a:pt x="367" y="104"/>
                </a:moveTo>
                <a:cubicBezTo>
                  <a:pt x="361" y="98"/>
                  <a:pt x="329" y="80"/>
                  <a:pt x="309" y="77"/>
                </a:cubicBezTo>
                <a:cubicBezTo>
                  <a:pt x="302" y="76"/>
                  <a:pt x="300" y="81"/>
                  <a:pt x="307" y="86"/>
                </a:cubicBezTo>
                <a:cubicBezTo>
                  <a:pt x="318" y="92"/>
                  <a:pt x="321" y="94"/>
                  <a:pt x="331" y="100"/>
                </a:cubicBezTo>
                <a:cubicBezTo>
                  <a:pt x="337" y="103"/>
                  <a:pt x="341" y="104"/>
                  <a:pt x="353" y="104"/>
                </a:cubicBezTo>
                <a:cubicBezTo>
                  <a:pt x="362" y="104"/>
                  <a:pt x="367" y="104"/>
                  <a:pt x="367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9" name="火车 836"/>
          <p:cNvSpPr/>
          <p:nvPr/>
        </p:nvSpPr>
        <p:spPr bwMode="auto">
          <a:xfrm>
            <a:off x="1971675" y="6010275"/>
            <a:ext cx="365125" cy="133350"/>
          </a:xfrm>
          <a:custGeom>
            <a:avLst/>
            <a:gdLst>
              <a:gd name="T0" fmla="*/ 91 w 410"/>
              <a:gd name="T1" fmla="*/ 84 h 146"/>
              <a:gd name="T2" fmla="*/ 35 w 410"/>
              <a:gd name="T3" fmla="*/ 47 h 146"/>
              <a:gd name="T4" fmla="*/ 14 w 410"/>
              <a:gd name="T5" fmla="*/ 47 h 146"/>
              <a:gd name="T6" fmla="*/ 30 w 410"/>
              <a:gd name="T7" fmla="*/ 31 h 146"/>
              <a:gd name="T8" fmla="*/ 75 w 410"/>
              <a:gd name="T9" fmla="*/ 66 h 146"/>
              <a:gd name="T10" fmla="*/ 52 w 410"/>
              <a:gd name="T11" fmla="*/ 66 h 146"/>
              <a:gd name="T12" fmla="*/ 69 w 410"/>
              <a:gd name="T13" fmla="*/ 11 h 146"/>
              <a:gd name="T14" fmla="*/ 244 w 410"/>
              <a:gd name="T15" fmla="*/ 0 h 146"/>
              <a:gd name="T16" fmla="*/ 409 w 410"/>
              <a:gd name="T17" fmla="*/ 84 h 146"/>
              <a:gd name="T18" fmla="*/ 133 w 410"/>
              <a:gd name="T19" fmla="*/ 52 h 146"/>
              <a:gd name="T20" fmla="*/ 118 w 410"/>
              <a:gd name="T21" fmla="*/ 37 h 146"/>
              <a:gd name="T22" fmla="*/ 139 w 410"/>
              <a:gd name="T23" fmla="*/ 37 h 146"/>
              <a:gd name="T24" fmla="*/ 170 w 410"/>
              <a:gd name="T25" fmla="*/ 52 h 146"/>
              <a:gd name="T26" fmla="*/ 154 w 410"/>
              <a:gd name="T27" fmla="*/ 37 h 146"/>
              <a:gd name="T28" fmla="*/ 175 w 410"/>
              <a:gd name="T29" fmla="*/ 37 h 146"/>
              <a:gd name="T30" fmla="*/ 206 w 410"/>
              <a:gd name="T31" fmla="*/ 52 h 146"/>
              <a:gd name="T32" fmla="*/ 191 w 410"/>
              <a:gd name="T33" fmla="*/ 37 h 146"/>
              <a:gd name="T34" fmla="*/ 212 w 410"/>
              <a:gd name="T35" fmla="*/ 37 h 146"/>
              <a:gd name="T36" fmla="*/ 246 w 410"/>
              <a:gd name="T37" fmla="*/ 72 h 146"/>
              <a:gd name="T38" fmla="*/ 229 w 410"/>
              <a:gd name="T39" fmla="*/ 17 h 146"/>
              <a:gd name="T40" fmla="*/ 252 w 410"/>
              <a:gd name="T41" fmla="*/ 17 h 146"/>
              <a:gd name="T42" fmla="*/ 276 w 410"/>
              <a:gd name="T43" fmla="*/ 21 h 146"/>
              <a:gd name="T44" fmla="*/ 336 w 410"/>
              <a:gd name="T45" fmla="*/ 63 h 146"/>
              <a:gd name="T46" fmla="*/ 410 w 410"/>
              <a:gd name="T47" fmla="*/ 138 h 146"/>
              <a:gd name="T48" fmla="*/ 398 w 410"/>
              <a:gd name="T49" fmla="*/ 138 h 146"/>
              <a:gd name="T50" fmla="*/ 375 w 410"/>
              <a:gd name="T51" fmla="*/ 146 h 146"/>
              <a:gd name="T52" fmla="*/ 363 w 410"/>
              <a:gd name="T53" fmla="*/ 146 h 146"/>
              <a:gd name="T54" fmla="*/ 339 w 410"/>
              <a:gd name="T55" fmla="*/ 138 h 146"/>
              <a:gd name="T56" fmla="*/ 328 w 410"/>
              <a:gd name="T57" fmla="*/ 138 h 146"/>
              <a:gd name="T58" fmla="*/ 305 w 410"/>
              <a:gd name="T59" fmla="*/ 146 h 146"/>
              <a:gd name="T60" fmla="*/ 293 w 410"/>
              <a:gd name="T61" fmla="*/ 146 h 146"/>
              <a:gd name="T62" fmla="*/ 269 w 410"/>
              <a:gd name="T63" fmla="*/ 138 h 146"/>
              <a:gd name="T64" fmla="*/ 258 w 410"/>
              <a:gd name="T65" fmla="*/ 138 h 146"/>
              <a:gd name="T66" fmla="*/ 234 w 410"/>
              <a:gd name="T67" fmla="*/ 146 h 146"/>
              <a:gd name="T68" fmla="*/ 222 w 410"/>
              <a:gd name="T69" fmla="*/ 146 h 146"/>
              <a:gd name="T70" fmla="*/ 199 w 410"/>
              <a:gd name="T71" fmla="*/ 138 h 146"/>
              <a:gd name="T72" fmla="*/ 188 w 410"/>
              <a:gd name="T73" fmla="*/ 138 h 146"/>
              <a:gd name="T74" fmla="*/ 164 w 410"/>
              <a:gd name="T75" fmla="*/ 146 h 146"/>
              <a:gd name="T76" fmla="*/ 152 w 410"/>
              <a:gd name="T77" fmla="*/ 146 h 146"/>
              <a:gd name="T78" fmla="*/ 129 w 410"/>
              <a:gd name="T79" fmla="*/ 138 h 146"/>
              <a:gd name="T80" fmla="*/ 117 w 410"/>
              <a:gd name="T81" fmla="*/ 138 h 146"/>
              <a:gd name="T82" fmla="*/ 94 w 410"/>
              <a:gd name="T83" fmla="*/ 146 h 146"/>
              <a:gd name="T84" fmla="*/ 82 w 410"/>
              <a:gd name="T85" fmla="*/ 146 h 146"/>
              <a:gd name="T86" fmla="*/ 59 w 410"/>
              <a:gd name="T87" fmla="*/ 138 h 146"/>
              <a:gd name="T88" fmla="*/ 47 w 410"/>
              <a:gd name="T89" fmla="*/ 138 h 146"/>
              <a:gd name="T90" fmla="*/ 24 w 410"/>
              <a:gd name="T91" fmla="*/ 146 h 146"/>
              <a:gd name="T92" fmla="*/ 12 w 410"/>
              <a:gd name="T93" fmla="*/ 146 h 146"/>
              <a:gd name="T94" fmla="*/ 0 w 410"/>
              <a:gd name="T95" fmla="*/ 138 h 146"/>
              <a:gd name="T96" fmla="*/ 32 w 410"/>
              <a:gd name="T97" fmla="*/ 112 h 146"/>
              <a:gd name="T98" fmla="*/ 32 w 410"/>
              <a:gd name="T99" fmla="*/ 112 h 146"/>
              <a:gd name="T100" fmla="*/ 133 w 410"/>
              <a:gd name="T101" fmla="*/ 112 h 146"/>
              <a:gd name="T102" fmla="*/ 282 w 410"/>
              <a:gd name="T103" fmla="*/ 125 h 146"/>
              <a:gd name="T104" fmla="*/ 2 w 410"/>
              <a:gd name="T105" fmla="*/ 95 h 146"/>
              <a:gd name="T106" fmla="*/ 73 w 410"/>
              <a:gd name="T107" fmla="*/ 116 h 146"/>
              <a:gd name="T108" fmla="*/ 24 w 410"/>
              <a:gd name="T109" fmla="*/ 116 h 146"/>
              <a:gd name="T110" fmla="*/ 105 w 410"/>
              <a:gd name="T111" fmla="*/ 95 h 146"/>
              <a:gd name="T112" fmla="*/ 309 w 410"/>
              <a:gd name="T113" fmla="*/ 116 h 146"/>
              <a:gd name="T114" fmla="*/ 260 w 410"/>
              <a:gd name="T115" fmla="*/ 116 h 146"/>
              <a:gd name="T116" fmla="*/ 131 w 410"/>
              <a:gd name="T117" fmla="*/ 104 h 146"/>
              <a:gd name="T118" fmla="*/ 105 w 410"/>
              <a:gd name="T119" fmla="*/ 9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0" h="146">
                <a:moveTo>
                  <a:pt x="0" y="0"/>
                </a:moveTo>
                <a:cubicBezTo>
                  <a:pt x="0" y="84"/>
                  <a:pt x="0" y="84"/>
                  <a:pt x="0" y="84"/>
                </a:cubicBezTo>
                <a:cubicBezTo>
                  <a:pt x="91" y="84"/>
                  <a:pt x="91" y="84"/>
                  <a:pt x="91" y="84"/>
                </a:cubicBezTo>
                <a:cubicBezTo>
                  <a:pt x="91" y="0"/>
                  <a:pt x="91" y="0"/>
                  <a:pt x="91" y="0"/>
                </a:cubicBezTo>
                <a:lnTo>
                  <a:pt x="0" y="0"/>
                </a:lnTo>
                <a:close/>
                <a:moveTo>
                  <a:pt x="35" y="47"/>
                </a:moveTo>
                <a:cubicBezTo>
                  <a:pt x="35" y="50"/>
                  <a:pt x="33" y="52"/>
                  <a:pt x="3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7" y="52"/>
                  <a:pt x="14" y="50"/>
                  <a:pt x="14" y="47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4"/>
                  <a:pt x="17" y="31"/>
                  <a:pt x="20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3" y="31"/>
                  <a:pt x="35" y="34"/>
                  <a:pt x="35" y="37"/>
                </a:cubicBezTo>
                <a:lnTo>
                  <a:pt x="35" y="47"/>
                </a:lnTo>
                <a:close/>
                <a:moveTo>
                  <a:pt x="75" y="66"/>
                </a:moveTo>
                <a:cubicBezTo>
                  <a:pt x="75" y="70"/>
                  <a:pt x="72" y="72"/>
                  <a:pt x="69" y="72"/>
                </a:cubicBezTo>
                <a:cubicBezTo>
                  <a:pt x="58" y="72"/>
                  <a:pt x="58" y="72"/>
                  <a:pt x="58" y="72"/>
                </a:cubicBezTo>
                <a:cubicBezTo>
                  <a:pt x="55" y="72"/>
                  <a:pt x="52" y="70"/>
                  <a:pt x="52" y="6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4"/>
                  <a:pt x="55" y="11"/>
                  <a:pt x="58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72" y="11"/>
                  <a:pt x="75" y="14"/>
                  <a:pt x="75" y="17"/>
                </a:cubicBezTo>
                <a:lnTo>
                  <a:pt x="75" y="66"/>
                </a:lnTo>
                <a:close/>
                <a:moveTo>
                  <a:pt x="244" y="0"/>
                </a:moveTo>
                <a:cubicBezTo>
                  <a:pt x="155" y="0"/>
                  <a:pt x="113" y="0"/>
                  <a:pt x="103" y="0"/>
                </a:cubicBezTo>
                <a:cubicBezTo>
                  <a:pt x="103" y="84"/>
                  <a:pt x="103" y="84"/>
                  <a:pt x="103" y="84"/>
                </a:cubicBezTo>
                <a:cubicBezTo>
                  <a:pt x="409" y="84"/>
                  <a:pt x="409" y="84"/>
                  <a:pt x="409" y="84"/>
                </a:cubicBezTo>
                <a:cubicBezTo>
                  <a:pt x="406" y="61"/>
                  <a:pt x="336" y="0"/>
                  <a:pt x="244" y="0"/>
                </a:cubicBezTo>
                <a:close/>
                <a:moveTo>
                  <a:pt x="139" y="47"/>
                </a:moveTo>
                <a:cubicBezTo>
                  <a:pt x="139" y="50"/>
                  <a:pt x="136" y="52"/>
                  <a:pt x="133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0" y="52"/>
                  <a:pt x="118" y="50"/>
                  <a:pt x="118" y="47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18" y="34"/>
                  <a:pt x="120" y="31"/>
                  <a:pt x="123" y="31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36" y="31"/>
                  <a:pt x="139" y="34"/>
                  <a:pt x="139" y="37"/>
                </a:cubicBezTo>
                <a:lnTo>
                  <a:pt x="139" y="47"/>
                </a:lnTo>
                <a:close/>
                <a:moveTo>
                  <a:pt x="175" y="47"/>
                </a:moveTo>
                <a:cubicBezTo>
                  <a:pt x="175" y="50"/>
                  <a:pt x="173" y="52"/>
                  <a:pt x="170" y="52"/>
                </a:cubicBezTo>
                <a:cubicBezTo>
                  <a:pt x="160" y="52"/>
                  <a:pt x="160" y="52"/>
                  <a:pt x="160" y="52"/>
                </a:cubicBezTo>
                <a:cubicBezTo>
                  <a:pt x="157" y="52"/>
                  <a:pt x="154" y="50"/>
                  <a:pt x="154" y="47"/>
                </a:cubicBezTo>
                <a:cubicBezTo>
                  <a:pt x="154" y="37"/>
                  <a:pt x="154" y="37"/>
                  <a:pt x="154" y="37"/>
                </a:cubicBezTo>
                <a:cubicBezTo>
                  <a:pt x="154" y="34"/>
                  <a:pt x="157" y="31"/>
                  <a:pt x="160" y="31"/>
                </a:cubicBezTo>
                <a:cubicBezTo>
                  <a:pt x="170" y="31"/>
                  <a:pt x="170" y="31"/>
                  <a:pt x="170" y="31"/>
                </a:cubicBezTo>
                <a:cubicBezTo>
                  <a:pt x="173" y="31"/>
                  <a:pt x="175" y="34"/>
                  <a:pt x="175" y="37"/>
                </a:cubicBezTo>
                <a:lnTo>
                  <a:pt x="175" y="47"/>
                </a:lnTo>
                <a:close/>
                <a:moveTo>
                  <a:pt x="212" y="47"/>
                </a:moveTo>
                <a:cubicBezTo>
                  <a:pt x="212" y="50"/>
                  <a:pt x="210" y="52"/>
                  <a:pt x="206" y="52"/>
                </a:cubicBezTo>
                <a:cubicBezTo>
                  <a:pt x="197" y="52"/>
                  <a:pt x="197" y="52"/>
                  <a:pt x="197" y="52"/>
                </a:cubicBezTo>
                <a:cubicBezTo>
                  <a:pt x="194" y="52"/>
                  <a:pt x="191" y="50"/>
                  <a:pt x="191" y="47"/>
                </a:cubicBezTo>
                <a:cubicBezTo>
                  <a:pt x="191" y="37"/>
                  <a:pt x="191" y="37"/>
                  <a:pt x="191" y="37"/>
                </a:cubicBezTo>
                <a:cubicBezTo>
                  <a:pt x="191" y="34"/>
                  <a:pt x="194" y="31"/>
                  <a:pt x="197" y="31"/>
                </a:cubicBezTo>
                <a:cubicBezTo>
                  <a:pt x="206" y="31"/>
                  <a:pt x="206" y="31"/>
                  <a:pt x="206" y="31"/>
                </a:cubicBezTo>
                <a:cubicBezTo>
                  <a:pt x="210" y="31"/>
                  <a:pt x="212" y="34"/>
                  <a:pt x="212" y="37"/>
                </a:cubicBezTo>
                <a:lnTo>
                  <a:pt x="212" y="47"/>
                </a:lnTo>
                <a:close/>
                <a:moveTo>
                  <a:pt x="252" y="66"/>
                </a:moveTo>
                <a:cubicBezTo>
                  <a:pt x="252" y="70"/>
                  <a:pt x="249" y="72"/>
                  <a:pt x="246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1" y="72"/>
                  <a:pt x="229" y="70"/>
                  <a:pt x="229" y="66"/>
                </a:cubicBezTo>
                <a:cubicBezTo>
                  <a:pt x="229" y="17"/>
                  <a:pt x="229" y="17"/>
                  <a:pt x="229" y="17"/>
                </a:cubicBezTo>
                <a:cubicBezTo>
                  <a:pt x="229" y="14"/>
                  <a:pt x="231" y="11"/>
                  <a:pt x="235" y="11"/>
                </a:cubicBezTo>
                <a:cubicBezTo>
                  <a:pt x="246" y="11"/>
                  <a:pt x="246" y="11"/>
                  <a:pt x="246" y="11"/>
                </a:cubicBezTo>
                <a:cubicBezTo>
                  <a:pt x="249" y="11"/>
                  <a:pt x="252" y="14"/>
                  <a:pt x="252" y="17"/>
                </a:cubicBezTo>
                <a:lnTo>
                  <a:pt x="252" y="66"/>
                </a:lnTo>
                <a:close/>
                <a:moveTo>
                  <a:pt x="336" y="63"/>
                </a:moveTo>
                <a:cubicBezTo>
                  <a:pt x="301" y="63"/>
                  <a:pt x="276" y="52"/>
                  <a:pt x="276" y="21"/>
                </a:cubicBezTo>
                <a:cubicBezTo>
                  <a:pt x="276" y="19"/>
                  <a:pt x="276" y="16"/>
                  <a:pt x="276" y="13"/>
                </a:cubicBezTo>
                <a:cubicBezTo>
                  <a:pt x="325" y="20"/>
                  <a:pt x="363" y="44"/>
                  <a:pt x="383" y="63"/>
                </a:cubicBezTo>
                <a:lnTo>
                  <a:pt x="336" y="63"/>
                </a:lnTo>
                <a:close/>
                <a:moveTo>
                  <a:pt x="410" y="130"/>
                </a:moveTo>
                <a:cubicBezTo>
                  <a:pt x="410" y="138"/>
                  <a:pt x="410" y="138"/>
                  <a:pt x="410" y="138"/>
                </a:cubicBezTo>
                <a:cubicBezTo>
                  <a:pt x="410" y="138"/>
                  <a:pt x="410" y="138"/>
                  <a:pt x="410" y="138"/>
                </a:cubicBezTo>
                <a:cubicBezTo>
                  <a:pt x="410" y="146"/>
                  <a:pt x="410" y="146"/>
                  <a:pt x="410" y="146"/>
                </a:cubicBezTo>
                <a:cubicBezTo>
                  <a:pt x="398" y="146"/>
                  <a:pt x="398" y="146"/>
                  <a:pt x="398" y="146"/>
                </a:cubicBezTo>
                <a:cubicBezTo>
                  <a:pt x="398" y="138"/>
                  <a:pt x="398" y="138"/>
                  <a:pt x="398" y="138"/>
                </a:cubicBezTo>
                <a:cubicBezTo>
                  <a:pt x="386" y="138"/>
                  <a:pt x="386" y="138"/>
                  <a:pt x="386" y="138"/>
                </a:cubicBezTo>
                <a:cubicBezTo>
                  <a:pt x="386" y="146"/>
                  <a:pt x="386" y="146"/>
                  <a:pt x="386" y="146"/>
                </a:cubicBezTo>
                <a:cubicBezTo>
                  <a:pt x="375" y="146"/>
                  <a:pt x="375" y="146"/>
                  <a:pt x="375" y="146"/>
                </a:cubicBezTo>
                <a:cubicBezTo>
                  <a:pt x="375" y="138"/>
                  <a:pt x="375" y="138"/>
                  <a:pt x="375" y="138"/>
                </a:cubicBezTo>
                <a:cubicBezTo>
                  <a:pt x="363" y="138"/>
                  <a:pt x="363" y="138"/>
                  <a:pt x="363" y="138"/>
                </a:cubicBezTo>
                <a:cubicBezTo>
                  <a:pt x="363" y="146"/>
                  <a:pt x="363" y="146"/>
                  <a:pt x="363" y="146"/>
                </a:cubicBezTo>
                <a:cubicBezTo>
                  <a:pt x="351" y="146"/>
                  <a:pt x="351" y="146"/>
                  <a:pt x="351" y="146"/>
                </a:cubicBezTo>
                <a:cubicBezTo>
                  <a:pt x="351" y="138"/>
                  <a:pt x="351" y="138"/>
                  <a:pt x="351" y="138"/>
                </a:cubicBezTo>
                <a:cubicBezTo>
                  <a:pt x="339" y="138"/>
                  <a:pt x="339" y="138"/>
                  <a:pt x="339" y="138"/>
                </a:cubicBezTo>
                <a:cubicBezTo>
                  <a:pt x="339" y="146"/>
                  <a:pt x="339" y="146"/>
                  <a:pt x="339" y="146"/>
                </a:cubicBezTo>
                <a:cubicBezTo>
                  <a:pt x="328" y="146"/>
                  <a:pt x="328" y="146"/>
                  <a:pt x="328" y="146"/>
                </a:cubicBezTo>
                <a:cubicBezTo>
                  <a:pt x="328" y="138"/>
                  <a:pt x="328" y="138"/>
                  <a:pt x="328" y="138"/>
                </a:cubicBezTo>
                <a:cubicBezTo>
                  <a:pt x="316" y="138"/>
                  <a:pt x="316" y="138"/>
                  <a:pt x="316" y="138"/>
                </a:cubicBezTo>
                <a:cubicBezTo>
                  <a:pt x="316" y="146"/>
                  <a:pt x="316" y="146"/>
                  <a:pt x="316" y="146"/>
                </a:cubicBezTo>
                <a:cubicBezTo>
                  <a:pt x="305" y="146"/>
                  <a:pt x="305" y="146"/>
                  <a:pt x="305" y="146"/>
                </a:cubicBezTo>
                <a:cubicBezTo>
                  <a:pt x="305" y="138"/>
                  <a:pt x="305" y="138"/>
                  <a:pt x="305" y="138"/>
                </a:cubicBezTo>
                <a:cubicBezTo>
                  <a:pt x="293" y="138"/>
                  <a:pt x="293" y="138"/>
                  <a:pt x="293" y="138"/>
                </a:cubicBezTo>
                <a:cubicBezTo>
                  <a:pt x="293" y="146"/>
                  <a:pt x="293" y="146"/>
                  <a:pt x="293" y="146"/>
                </a:cubicBezTo>
                <a:cubicBezTo>
                  <a:pt x="281" y="146"/>
                  <a:pt x="281" y="146"/>
                  <a:pt x="281" y="146"/>
                </a:cubicBezTo>
                <a:cubicBezTo>
                  <a:pt x="281" y="138"/>
                  <a:pt x="281" y="138"/>
                  <a:pt x="281" y="138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9" y="146"/>
                  <a:pt x="269" y="146"/>
                  <a:pt x="269" y="146"/>
                </a:cubicBezTo>
                <a:cubicBezTo>
                  <a:pt x="258" y="146"/>
                  <a:pt x="258" y="146"/>
                  <a:pt x="258" y="146"/>
                </a:cubicBezTo>
                <a:cubicBezTo>
                  <a:pt x="258" y="138"/>
                  <a:pt x="258" y="138"/>
                  <a:pt x="258" y="138"/>
                </a:cubicBezTo>
                <a:cubicBezTo>
                  <a:pt x="246" y="138"/>
                  <a:pt x="246" y="138"/>
                  <a:pt x="246" y="138"/>
                </a:cubicBezTo>
                <a:cubicBezTo>
                  <a:pt x="246" y="146"/>
                  <a:pt x="246" y="146"/>
                  <a:pt x="246" y="146"/>
                </a:cubicBezTo>
                <a:cubicBezTo>
                  <a:pt x="234" y="146"/>
                  <a:pt x="234" y="146"/>
                  <a:pt x="234" y="146"/>
                </a:cubicBezTo>
                <a:cubicBezTo>
                  <a:pt x="234" y="138"/>
                  <a:pt x="234" y="138"/>
                  <a:pt x="234" y="138"/>
                </a:cubicBezTo>
                <a:cubicBezTo>
                  <a:pt x="222" y="138"/>
                  <a:pt x="222" y="138"/>
                  <a:pt x="222" y="138"/>
                </a:cubicBezTo>
                <a:cubicBezTo>
                  <a:pt x="222" y="146"/>
                  <a:pt x="222" y="146"/>
                  <a:pt x="222" y="146"/>
                </a:cubicBezTo>
                <a:cubicBezTo>
                  <a:pt x="211" y="146"/>
                  <a:pt x="211" y="146"/>
                  <a:pt x="211" y="146"/>
                </a:cubicBezTo>
                <a:cubicBezTo>
                  <a:pt x="211" y="138"/>
                  <a:pt x="211" y="138"/>
                  <a:pt x="211" y="138"/>
                </a:cubicBezTo>
                <a:cubicBezTo>
                  <a:pt x="199" y="138"/>
                  <a:pt x="199" y="138"/>
                  <a:pt x="199" y="138"/>
                </a:cubicBezTo>
                <a:cubicBezTo>
                  <a:pt x="199" y="146"/>
                  <a:pt x="199" y="146"/>
                  <a:pt x="199" y="146"/>
                </a:cubicBezTo>
                <a:cubicBezTo>
                  <a:pt x="188" y="146"/>
                  <a:pt x="188" y="146"/>
                  <a:pt x="188" y="146"/>
                </a:cubicBezTo>
                <a:cubicBezTo>
                  <a:pt x="188" y="138"/>
                  <a:pt x="188" y="138"/>
                  <a:pt x="188" y="138"/>
                </a:cubicBezTo>
                <a:cubicBezTo>
                  <a:pt x="176" y="138"/>
                  <a:pt x="176" y="138"/>
                  <a:pt x="176" y="138"/>
                </a:cubicBezTo>
                <a:cubicBezTo>
                  <a:pt x="176" y="146"/>
                  <a:pt x="176" y="146"/>
                  <a:pt x="176" y="146"/>
                </a:cubicBezTo>
                <a:cubicBezTo>
                  <a:pt x="164" y="146"/>
                  <a:pt x="164" y="146"/>
                  <a:pt x="164" y="146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52" y="138"/>
                  <a:pt x="152" y="138"/>
                  <a:pt x="152" y="138"/>
                </a:cubicBezTo>
                <a:cubicBezTo>
                  <a:pt x="152" y="146"/>
                  <a:pt x="152" y="146"/>
                  <a:pt x="152" y="146"/>
                </a:cubicBezTo>
                <a:cubicBezTo>
                  <a:pt x="141" y="146"/>
                  <a:pt x="141" y="146"/>
                  <a:pt x="141" y="146"/>
                </a:cubicBezTo>
                <a:cubicBezTo>
                  <a:pt x="141" y="138"/>
                  <a:pt x="141" y="138"/>
                  <a:pt x="141" y="138"/>
                </a:cubicBezTo>
                <a:cubicBezTo>
                  <a:pt x="129" y="138"/>
                  <a:pt x="129" y="138"/>
                  <a:pt x="129" y="138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38"/>
                  <a:pt x="117" y="138"/>
                  <a:pt x="117" y="138"/>
                </a:cubicBezTo>
                <a:cubicBezTo>
                  <a:pt x="105" y="138"/>
                  <a:pt x="105" y="138"/>
                  <a:pt x="105" y="138"/>
                </a:cubicBezTo>
                <a:cubicBezTo>
                  <a:pt x="105" y="146"/>
                  <a:pt x="105" y="146"/>
                  <a:pt x="105" y="146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82" y="138"/>
                  <a:pt x="82" y="138"/>
                  <a:pt x="82" y="138"/>
                </a:cubicBezTo>
                <a:cubicBezTo>
                  <a:pt x="82" y="146"/>
                  <a:pt x="82" y="146"/>
                  <a:pt x="82" y="146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38"/>
                  <a:pt x="71" y="138"/>
                  <a:pt x="71" y="138"/>
                </a:cubicBezTo>
                <a:cubicBezTo>
                  <a:pt x="59" y="138"/>
                  <a:pt x="59" y="138"/>
                  <a:pt x="59" y="138"/>
                </a:cubicBezTo>
                <a:cubicBezTo>
                  <a:pt x="59" y="146"/>
                  <a:pt x="59" y="146"/>
                  <a:pt x="59" y="146"/>
                </a:cubicBezTo>
                <a:cubicBezTo>
                  <a:pt x="47" y="146"/>
                  <a:pt x="47" y="146"/>
                  <a:pt x="47" y="146"/>
                </a:cubicBezTo>
                <a:cubicBezTo>
                  <a:pt x="47" y="138"/>
                  <a:pt x="47" y="138"/>
                  <a:pt x="47" y="138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24" y="146"/>
                  <a:pt x="24" y="146"/>
                  <a:pt x="24" y="146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2" y="146"/>
                  <a:pt x="12" y="146"/>
                  <a:pt x="12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30"/>
                  <a:pt x="0" y="130"/>
                  <a:pt x="0" y="130"/>
                </a:cubicBezTo>
                <a:lnTo>
                  <a:pt x="410" y="130"/>
                </a:lnTo>
                <a:close/>
                <a:moveTo>
                  <a:pt x="32" y="112"/>
                </a:moveTo>
                <a:cubicBezTo>
                  <a:pt x="33" y="119"/>
                  <a:pt x="39" y="125"/>
                  <a:pt x="46" y="125"/>
                </a:cubicBezTo>
                <a:cubicBezTo>
                  <a:pt x="54" y="125"/>
                  <a:pt x="60" y="119"/>
                  <a:pt x="60" y="112"/>
                </a:cubicBezTo>
                <a:lnTo>
                  <a:pt x="32" y="112"/>
                </a:lnTo>
                <a:close/>
                <a:moveTo>
                  <a:pt x="161" y="112"/>
                </a:moveTo>
                <a:cubicBezTo>
                  <a:pt x="160" y="119"/>
                  <a:pt x="154" y="125"/>
                  <a:pt x="147" y="125"/>
                </a:cubicBezTo>
                <a:cubicBezTo>
                  <a:pt x="140" y="125"/>
                  <a:pt x="134" y="119"/>
                  <a:pt x="133" y="112"/>
                </a:cubicBezTo>
                <a:lnTo>
                  <a:pt x="161" y="112"/>
                </a:lnTo>
                <a:close/>
                <a:moveTo>
                  <a:pt x="296" y="112"/>
                </a:moveTo>
                <a:cubicBezTo>
                  <a:pt x="296" y="119"/>
                  <a:pt x="290" y="125"/>
                  <a:pt x="282" y="125"/>
                </a:cubicBezTo>
                <a:cubicBezTo>
                  <a:pt x="275" y="125"/>
                  <a:pt x="269" y="119"/>
                  <a:pt x="268" y="112"/>
                </a:cubicBezTo>
                <a:lnTo>
                  <a:pt x="296" y="112"/>
                </a:lnTo>
                <a:close/>
                <a:moveTo>
                  <a:pt x="2" y="95"/>
                </a:moveTo>
                <a:cubicBezTo>
                  <a:pt x="93" y="95"/>
                  <a:pt x="93" y="95"/>
                  <a:pt x="93" y="95"/>
                </a:cubicBezTo>
                <a:cubicBezTo>
                  <a:pt x="93" y="116"/>
                  <a:pt x="93" y="116"/>
                  <a:pt x="9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29" y="104"/>
                  <a:pt x="29" y="104"/>
                  <a:pt x="29" y="104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2" y="116"/>
                  <a:pt x="2" y="116"/>
                  <a:pt x="2" y="116"/>
                </a:cubicBezTo>
                <a:lnTo>
                  <a:pt x="2" y="95"/>
                </a:lnTo>
                <a:close/>
                <a:moveTo>
                  <a:pt x="105" y="95"/>
                </a:moveTo>
                <a:cubicBezTo>
                  <a:pt x="407" y="95"/>
                  <a:pt x="407" y="95"/>
                  <a:pt x="407" y="95"/>
                </a:cubicBezTo>
                <a:cubicBezTo>
                  <a:pt x="390" y="116"/>
                  <a:pt x="323" y="116"/>
                  <a:pt x="323" y="116"/>
                </a:cubicBezTo>
                <a:cubicBezTo>
                  <a:pt x="309" y="116"/>
                  <a:pt x="309" y="116"/>
                  <a:pt x="309" y="116"/>
                </a:cubicBezTo>
                <a:cubicBezTo>
                  <a:pt x="304" y="104"/>
                  <a:pt x="304" y="104"/>
                  <a:pt x="304" y="104"/>
                </a:cubicBezTo>
                <a:cubicBezTo>
                  <a:pt x="265" y="104"/>
                  <a:pt x="265" y="104"/>
                  <a:pt x="265" y="104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174" y="116"/>
                  <a:pt x="174" y="116"/>
                  <a:pt x="174" y="116"/>
                </a:cubicBezTo>
                <a:cubicBezTo>
                  <a:pt x="169" y="104"/>
                  <a:pt x="169" y="104"/>
                  <a:pt x="169" y="104"/>
                </a:cubicBezTo>
                <a:cubicBezTo>
                  <a:pt x="131" y="104"/>
                  <a:pt x="131" y="104"/>
                  <a:pt x="131" y="104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05" y="116"/>
                  <a:pt x="105" y="116"/>
                  <a:pt x="105" y="116"/>
                </a:cubicBezTo>
                <a:lnTo>
                  <a:pt x="105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0" name="手 837"/>
          <p:cNvSpPr/>
          <p:nvPr/>
        </p:nvSpPr>
        <p:spPr bwMode="auto">
          <a:xfrm>
            <a:off x="8413750" y="6010275"/>
            <a:ext cx="338138" cy="366713"/>
          </a:xfrm>
          <a:custGeom>
            <a:avLst/>
            <a:gdLst>
              <a:gd name="T0" fmla="*/ 1438934 w 5342334"/>
              <a:gd name="T1" fmla="*/ 2944008 h 5785910"/>
              <a:gd name="T2" fmla="*/ 1441770 w 5342334"/>
              <a:gd name="T3" fmla="*/ 2943473 h 5785910"/>
              <a:gd name="T4" fmla="*/ 1438934 w 5342334"/>
              <a:gd name="T5" fmla="*/ 2944008 h 5785910"/>
              <a:gd name="T6" fmla="*/ 1354605 w 5342334"/>
              <a:gd name="T7" fmla="*/ 2912708 h 5785910"/>
              <a:gd name="T8" fmla="*/ 1423317 w 5342334"/>
              <a:gd name="T9" fmla="*/ 2947468 h 5785910"/>
              <a:gd name="T10" fmla="*/ 1421525 w 5342334"/>
              <a:gd name="T11" fmla="*/ 3320849 h 5785910"/>
              <a:gd name="T12" fmla="*/ 2146318 w 5342334"/>
              <a:gd name="T13" fmla="*/ 5548257 h 5785910"/>
              <a:gd name="T14" fmla="*/ 2115204 w 5342334"/>
              <a:gd name="T15" fmla="*/ 5553206 h 5785910"/>
              <a:gd name="T16" fmla="*/ 1246460 w 5342334"/>
              <a:gd name="T17" fmla="*/ 5785910 h 5785910"/>
              <a:gd name="T18" fmla="*/ 0 w 5342334"/>
              <a:gd name="T19" fmla="*/ 3148605 h 5785910"/>
              <a:gd name="T20" fmla="*/ 1262428 w 5342334"/>
              <a:gd name="T21" fmla="*/ 2938106 h 5785910"/>
              <a:gd name="T22" fmla="*/ 1354605 w 5342334"/>
              <a:gd name="T23" fmla="*/ 2912708 h 5785910"/>
              <a:gd name="T24" fmla="*/ 3380735 w 5342334"/>
              <a:gd name="T25" fmla="*/ 118 h 5785910"/>
              <a:gd name="T26" fmla="*/ 3863622 w 5342334"/>
              <a:gd name="T27" fmla="*/ 912639 h 5785910"/>
              <a:gd name="T28" fmla="*/ 3674765 w 5342334"/>
              <a:gd name="T29" fmla="*/ 2045786 h 5785910"/>
              <a:gd name="T30" fmla="*/ 4585837 w 5342334"/>
              <a:gd name="T31" fmla="*/ 2046833 h 5785910"/>
              <a:gd name="T32" fmla="*/ 4775401 w 5342334"/>
              <a:gd name="T33" fmla="*/ 2003486 h 5785910"/>
              <a:gd name="T34" fmla="*/ 5203724 w 5342334"/>
              <a:gd name="T35" fmla="*/ 2381935 h 5785910"/>
              <a:gd name="T36" fmla="*/ 4980124 w 5342334"/>
              <a:gd name="T37" fmla="*/ 2705696 h 5785910"/>
              <a:gd name="T38" fmla="*/ 5342334 w 5342334"/>
              <a:gd name="T39" fmla="*/ 3258997 h 5785910"/>
              <a:gd name="T40" fmla="*/ 5107100 w 5342334"/>
              <a:gd name="T41" fmla="*/ 3754493 h 5785910"/>
              <a:gd name="T42" fmla="*/ 5342334 w 5342334"/>
              <a:gd name="T43" fmla="*/ 4140580 h 5785910"/>
              <a:gd name="T44" fmla="*/ 4844706 w 5342334"/>
              <a:gd name="T45" fmla="*/ 4606676 h 5785910"/>
              <a:gd name="T46" fmla="*/ 4790537 w 5342334"/>
              <a:gd name="T47" fmla="*/ 4596433 h 5785910"/>
              <a:gd name="T48" fmla="*/ 4802287 w 5342334"/>
              <a:gd name="T49" fmla="*/ 4606672 h 5785910"/>
              <a:gd name="T50" fmla="*/ 5191248 w 5342334"/>
              <a:gd name="T51" fmla="*/ 4997228 h 5785910"/>
              <a:gd name="T52" fmla="*/ 4866278 w 5342334"/>
              <a:gd name="T53" fmla="*/ 5435572 h 5785910"/>
              <a:gd name="T54" fmla="*/ 4581456 w 5342334"/>
              <a:gd name="T55" fmla="*/ 5443059 h 5785910"/>
              <a:gd name="T56" fmla="*/ 4593578 w 5342334"/>
              <a:gd name="T57" fmla="*/ 5444848 h 5785910"/>
              <a:gd name="T58" fmla="*/ 4581281 w 5342334"/>
              <a:gd name="T59" fmla="*/ 5445228 h 5785910"/>
              <a:gd name="T60" fmla="*/ 2276075 w 5342334"/>
              <a:gd name="T61" fmla="*/ 5536459 h 5785910"/>
              <a:gd name="T62" fmla="*/ 1567871 w 5342334"/>
              <a:gd name="T63" fmla="*/ 2924388 h 5785910"/>
              <a:gd name="T64" fmla="*/ 1975047 w 5342334"/>
              <a:gd name="T65" fmla="*/ 2725675 h 5785910"/>
              <a:gd name="T66" fmla="*/ 2654934 w 5342334"/>
              <a:gd name="T67" fmla="*/ 1630299 h 5785910"/>
              <a:gd name="T68" fmla="*/ 3108192 w 5342334"/>
              <a:gd name="T69" fmla="*/ 686009 h 5785910"/>
              <a:gd name="T70" fmla="*/ 3334821 w 5342334"/>
              <a:gd name="T71" fmla="*/ 6121 h 5785910"/>
              <a:gd name="T72" fmla="*/ 3380735 w 5342334"/>
              <a:gd name="T73" fmla="*/ 118 h 5785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342334" h="5785910">
                <a:moveTo>
                  <a:pt x="1438934" y="2944008"/>
                </a:moveTo>
                <a:lnTo>
                  <a:pt x="1441770" y="2943473"/>
                </a:lnTo>
                <a:lnTo>
                  <a:pt x="1438934" y="2944008"/>
                </a:lnTo>
                <a:close/>
                <a:moveTo>
                  <a:pt x="1354605" y="2912708"/>
                </a:moveTo>
                <a:cubicBezTo>
                  <a:pt x="1381420" y="2914268"/>
                  <a:pt x="1412164" y="2879445"/>
                  <a:pt x="1423317" y="2947468"/>
                </a:cubicBezTo>
                <a:cubicBezTo>
                  <a:pt x="1434470" y="3015491"/>
                  <a:pt x="1420535" y="3195595"/>
                  <a:pt x="1421525" y="3320849"/>
                </a:cubicBezTo>
                <a:cubicBezTo>
                  <a:pt x="1438368" y="4219980"/>
                  <a:pt x="1608134" y="5048330"/>
                  <a:pt x="2146318" y="5548257"/>
                </a:cubicBezTo>
                <a:cubicBezTo>
                  <a:pt x="2132082" y="5546972"/>
                  <a:pt x="2129659" y="5554867"/>
                  <a:pt x="2115204" y="5553206"/>
                </a:cubicBezTo>
                <a:lnTo>
                  <a:pt x="1246460" y="5785910"/>
                </a:lnTo>
                <a:cubicBezTo>
                  <a:pt x="37772" y="4518970"/>
                  <a:pt x="415487" y="4027706"/>
                  <a:pt x="0" y="3148605"/>
                </a:cubicBezTo>
                <a:cubicBezTo>
                  <a:pt x="396729" y="3102488"/>
                  <a:pt x="860213" y="3040376"/>
                  <a:pt x="1262428" y="2938106"/>
                </a:cubicBezTo>
                <a:lnTo>
                  <a:pt x="1354605" y="2912708"/>
                </a:lnTo>
                <a:close/>
                <a:moveTo>
                  <a:pt x="3380735" y="118"/>
                </a:moveTo>
                <a:cubicBezTo>
                  <a:pt x="3615010" y="9662"/>
                  <a:pt x="3910837" y="593941"/>
                  <a:pt x="3863622" y="912639"/>
                </a:cubicBezTo>
                <a:cubicBezTo>
                  <a:pt x="3800670" y="1290355"/>
                  <a:pt x="3548860" y="1856928"/>
                  <a:pt x="3674765" y="2045786"/>
                </a:cubicBezTo>
                <a:cubicBezTo>
                  <a:pt x="3797827" y="2230377"/>
                  <a:pt x="4501324" y="2071126"/>
                  <a:pt x="4585837" y="2046833"/>
                </a:cubicBezTo>
                <a:cubicBezTo>
                  <a:pt x="4670350" y="2022540"/>
                  <a:pt x="4615047" y="2013011"/>
                  <a:pt x="4775401" y="2003486"/>
                </a:cubicBezTo>
                <a:cubicBezTo>
                  <a:pt x="4935754" y="1993961"/>
                  <a:pt x="5203724" y="2172925"/>
                  <a:pt x="5203724" y="2381935"/>
                </a:cubicBezTo>
                <a:cubicBezTo>
                  <a:pt x="5203724" y="2524417"/>
                  <a:pt x="5114611" y="2648510"/>
                  <a:pt x="4980124" y="2705696"/>
                </a:cubicBezTo>
                <a:cubicBezTo>
                  <a:pt x="5186442" y="2738785"/>
                  <a:pt x="5342334" y="2974614"/>
                  <a:pt x="5342334" y="3258997"/>
                </a:cubicBezTo>
                <a:cubicBezTo>
                  <a:pt x="5342334" y="3478715"/>
                  <a:pt x="5249280" y="3669449"/>
                  <a:pt x="5107100" y="3754493"/>
                </a:cubicBezTo>
                <a:cubicBezTo>
                  <a:pt x="5250279" y="3829786"/>
                  <a:pt x="5342334" y="3975115"/>
                  <a:pt x="5342334" y="4140580"/>
                </a:cubicBezTo>
                <a:cubicBezTo>
                  <a:pt x="5342334" y="4397998"/>
                  <a:pt x="5119540" y="4606676"/>
                  <a:pt x="4844706" y="4606676"/>
                </a:cubicBezTo>
                <a:lnTo>
                  <a:pt x="4790537" y="4596433"/>
                </a:lnTo>
                <a:lnTo>
                  <a:pt x="4802287" y="4606672"/>
                </a:lnTo>
                <a:cubicBezTo>
                  <a:pt x="5095775" y="4623426"/>
                  <a:pt x="5180585" y="4859077"/>
                  <a:pt x="5191248" y="4997228"/>
                </a:cubicBezTo>
                <a:cubicBezTo>
                  <a:pt x="5201911" y="5135379"/>
                  <a:pt x="5088613" y="5385095"/>
                  <a:pt x="4866278" y="5435572"/>
                </a:cubicBezTo>
                <a:lnTo>
                  <a:pt x="4581456" y="5443059"/>
                </a:lnTo>
                <a:lnTo>
                  <a:pt x="4593578" y="5444848"/>
                </a:lnTo>
                <a:lnTo>
                  <a:pt x="4581281" y="5445228"/>
                </a:lnTo>
                <a:cubicBezTo>
                  <a:pt x="3769354" y="5470211"/>
                  <a:pt x="4031718" y="5729575"/>
                  <a:pt x="2276075" y="5536459"/>
                </a:cubicBezTo>
                <a:cubicBezTo>
                  <a:pt x="1740041" y="5125519"/>
                  <a:pt x="1434982" y="3948583"/>
                  <a:pt x="1567871" y="2924388"/>
                </a:cubicBezTo>
                <a:cubicBezTo>
                  <a:pt x="1736241" y="2898340"/>
                  <a:pt x="1793870" y="2941357"/>
                  <a:pt x="1975047" y="2725675"/>
                </a:cubicBezTo>
                <a:cubicBezTo>
                  <a:pt x="2156224" y="2509993"/>
                  <a:pt x="2466077" y="1970243"/>
                  <a:pt x="2654934" y="1630299"/>
                </a:cubicBezTo>
                <a:cubicBezTo>
                  <a:pt x="2843792" y="1290355"/>
                  <a:pt x="2994878" y="956704"/>
                  <a:pt x="3108192" y="686009"/>
                </a:cubicBezTo>
                <a:cubicBezTo>
                  <a:pt x="3221507" y="415315"/>
                  <a:pt x="3095602" y="81664"/>
                  <a:pt x="3334821" y="6121"/>
                </a:cubicBezTo>
                <a:cubicBezTo>
                  <a:pt x="3349773" y="1399"/>
                  <a:pt x="3365117" y="-519"/>
                  <a:pt x="3380735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1" name="英镑 838"/>
          <p:cNvSpPr/>
          <p:nvPr/>
        </p:nvSpPr>
        <p:spPr bwMode="auto">
          <a:xfrm>
            <a:off x="10556875" y="6010275"/>
            <a:ext cx="249238" cy="366713"/>
          </a:xfrm>
          <a:custGeom>
            <a:avLst/>
            <a:gdLst>
              <a:gd name="T0" fmla="*/ 487089 w 709759"/>
              <a:gd name="T1" fmla="*/ 0 h 1043506"/>
              <a:gd name="T2" fmla="*/ 681925 w 709759"/>
              <a:gd name="T3" fmla="*/ 41740 h 1043506"/>
              <a:gd name="T4" fmla="*/ 640175 w 709759"/>
              <a:gd name="T5" fmla="*/ 222615 h 1043506"/>
              <a:gd name="T6" fmla="*/ 501006 w 709759"/>
              <a:gd name="T7" fmla="*/ 194788 h 1043506"/>
              <a:gd name="T8" fmla="*/ 361838 w 709759"/>
              <a:gd name="T9" fmla="*/ 347835 h 1043506"/>
              <a:gd name="T10" fmla="*/ 375755 w 709759"/>
              <a:gd name="T11" fmla="*/ 459143 h 1043506"/>
              <a:gd name="T12" fmla="*/ 584507 w 709759"/>
              <a:gd name="T13" fmla="*/ 459143 h 1043506"/>
              <a:gd name="T14" fmla="*/ 584507 w 709759"/>
              <a:gd name="T15" fmla="*/ 626104 h 1043506"/>
              <a:gd name="T16" fmla="*/ 389672 w 709759"/>
              <a:gd name="T17" fmla="*/ 626104 h 1043506"/>
              <a:gd name="T18" fmla="*/ 375755 w 709759"/>
              <a:gd name="T19" fmla="*/ 737411 h 1043506"/>
              <a:gd name="T20" fmla="*/ 292254 w 709759"/>
              <a:gd name="T21" fmla="*/ 848718 h 1043506"/>
              <a:gd name="T22" fmla="*/ 709759 w 709759"/>
              <a:gd name="T23" fmla="*/ 848718 h 1043506"/>
              <a:gd name="T24" fmla="*/ 709759 w 709759"/>
              <a:gd name="T25" fmla="*/ 1043506 h 1043506"/>
              <a:gd name="T26" fmla="*/ 0 w 709759"/>
              <a:gd name="T27" fmla="*/ 1043506 h 1043506"/>
              <a:gd name="T28" fmla="*/ 0 w 709759"/>
              <a:gd name="T29" fmla="*/ 918285 h 1043506"/>
              <a:gd name="T30" fmla="*/ 180919 w 709759"/>
              <a:gd name="T31" fmla="*/ 681757 h 1043506"/>
              <a:gd name="T32" fmla="*/ 167002 w 709759"/>
              <a:gd name="T33" fmla="*/ 626104 h 1043506"/>
              <a:gd name="T34" fmla="*/ 13917 w 709759"/>
              <a:gd name="T35" fmla="*/ 626104 h 1043506"/>
              <a:gd name="T36" fmla="*/ 13917 w 709759"/>
              <a:gd name="T37" fmla="*/ 459143 h 1043506"/>
              <a:gd name="T38" fmla="*/ 139168 w 709759"/>
              <a:gd name="T39" fmla="*/ 459143 h 1043506"/>
              <a:gd name="T40" fmla="*/ 139168 w 709759"/>
              <a:gd name="T41" fmla="*/ 333922 h 1043506"/>
              <a:gd name="T42" fmla="*/ 487089 w 709759"/>
              <a:gd name="T43" fmla="*/ 0 h 1043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09759" h="1043506">
                <a:moveTo>
                  <a:pt x="487089" y="0"/>
                </a:moveTo>
                <a:cubicBezTo>
                  <a:pt x="570591" y="0"/>
                  <a:pt x="640175" y="27827"/>
                  <a:pt x="681925" y="41740"/>
                </a:cubicBezTo>
                <a:cubicBezTo>
                  <a:pt x="681925" y="41740"/>
                  <a:pt x="681925" y="41740"/>
                  <a:pt x="640175" y="222615"/>
                </a:cubicBezTo>
                <a:cubicBezTo>
                  <a:pt x="598424" y="208701"/>
                  <a:pt x="556674" y="194788"/>
                  <a:pt x="501006" y="194788"/>
                </a:cubicBezTo>
                <a:cubicBezTo>
                  <a:pt x="389672" y="194788"/>
                  <a:pt x="361838" y="264355"/>
                  <a:pt x="361838" y="347835"/>
                </a:cubicBezTo>
                <a:cubicBezTo>
                  <a:pt x="361838" y="389576"/>
                  <a:pt x="361838" y="417402"/>
                  <a:pt x="375755" y="459143"/>
                </a:cubicBezTo>
                <a:cubicBezTo>
                  <a:pt x="375755" y="459143"/>
                  <a:pt x="375755" y="459143"/>
                  <a:pt x="584507" y="459143"/>
                </a:cubicBezTo>
                <a:cubicBezTo>
                  <a:pt x="584507" y="459143"/>
                  <a:pt x="584507" y="459143"/>
                  <a:pt x="584507" y="626104"/>
                </a:cubicBezTo>
                <a:cubicBezTo>
                  <a:pt x="584507" y="626104"/>
                  <a:pt x="584507" y="626104"/>
                  <a:pt x="389672" y="626104"/>
                </a:cubicBezTo>
                <a:cubicBezTo>
                  <a:pt x="389672" y="667844"/>
                  <a:pt x="389672" y="695671"/>
                  <a:pt x="375755" y="737411"/>
                </a:cubicBezTo>
                <a:cubicBezTo>
                  <a:pt x="361838" y="779151"/>
                  <a:pt x="334004" y="806978"/>
                  <a:pt x="292254" y="848718"/>
                </a:cubicBezTo>
                <a:cubicBezTo>
                  <a:pt x="292254" y="848718"/>
                  <a:pt x="292254" y="848718"/>
                  <a:pt x="709759" y="848718"/>
                </a:cubicBezTo>
                <a:lnTo>
                  <a:pt x="709759" y="1043506"/>
                </a:lnTo>
                <a:cubicBezTo>
                  <a:pt x="709759" y="1043506"/>
                  <a:pt x="709759" y="1043506"/>
                  <a:pt x="0" y="1043506"/>
                </a:cubicBezTo>
                <a:cubicBezTo>
                  <a:pt x="0" y="1043506"/>
                  <a:pt x="0" y="1043506"/>
                  <a:pt x="0" y="918285"/>
                </a:cubicBezTo>
                <a:cubicBezTo>
                  <a:pt x="83501" y="876545"/>
                  <a:pt x="167002" y="793065"/>
                  <a:pt x="180919" y="681757"/>
                </a:cubicBezTo>
                <a:cubicBezTo>
                  <a:pt x="180919" y="667844"/>
                  <a:pt x="180919" y="640017"/>
                  <a:pt x="167002" y="626104"/>
                </a:cubicBezTo>
                <a:cubicBezTo>
                  <a:pt x="167002" y="626104"/>
                  <a:pt x="167002" y="626104"/>
                  <a:pt x="13917" y="626104"/>
                </a:cubicBezTo>
                <a:cubicBezTo>
                  <a:pt x="13917" y="626104"/>
                  <a:pt x="13917" y="626104"/>
                  <a:pt x="13917" y="459143"/>
                </a:cubicBezTo>
                <a:cubicBezTo>
                  <a:pt x="13917" y="459143"/>
                  <a:pt x="13917" y="459143"/>
                  <a:pt x="139168" y="459143"/>
                </a:cubicBezTo>
                <a:cubicBezTo>
                  <a:pt x="139168" y="417402"/>
                  <a:pt x="139168" y="375662"/>
                  <a:pt x="139168" y="333922"/>
                </a:cubicBezTo>
                <a:cubicBezTo>
                  <a:pt x="139168" y="139134"/>
                  <a:pt x="278337" y="0"/>
                  <a:pt x="4870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2" name="欧元 839"/>
          <p:cNvSpPr/>
          <p:nvPr/>
        </p:nvSpPr>
        <p:spPr bwMode="auto">
          <a:xfrm>
            <a:off x="9191625" y="6010275"/>
            <a:ext cx="284163" cy="366713"/>
          </a:xfrm>
          <a:custGeom>
            <a:avLst/>
            <a:gdLst>
              <a:gd name="T0" fmla="*/ 584507 w 821094"/>
              <a:gd name="T1" fmla="*/ 0 h 1057419"/>
              <a:gd name="T2" fmla="*/ 821094 w 821094"/>
              <a:gd name="T3" fmla="*/ 55654 h 1057419"/>
              <a:gd name="T4" fmla="*/ 779343 w 821094"/>
              <a:gd name="T5" fmla="*/ 236528 h 1057419"/>
              <a:gd name="T6" fmla="*/ 598425 w 821094"/>
              <a:gd name="T7" fmla="*/ 194788 h 1057419"/>
              <a:gd name="T8" fmla="*/ 403589 w 821094"/>
              <a:gd name="T9" fmla="*/ 278268 h 1057419"/>
              <a:gd name="T10" fmla="*/ 361838 w 821094"/>
              <a:gd name="T11" fmla="*/ 375662 h 1057419"/>
              <a:gd name="T12" fmla="*/ 751510 w 821094"/>
              <a:gd name="T13" fmla="*/ 375662 h 1057419"/>
              <a:gd name="T14" fmla="*/ 751510 w 821094"/>
              <a:gd name="T15" fmla="*/ 486969 h 1057419"/>
              <a:gd name="T16" fmla="*/ 334004 w 821094"/>
              <a:gd name="T17" fmla="*/ 486969 h 1057419"/>
              <a:gd name="T18" fmla="*/ 334004 w 821094"/>
              <a:gd name="T19" fmla="*/ 542623 h 1057419"/>
              <a:gd name="T20" fmla="*/ 334004 w 821094"/>
              <a:gd name="T21" fmla="*/ 570450 h 1057419"/>
              <a:gd name="T22" fmla="*/ 751510 w 821094"/>
              <a:gd name="T23" fmla="*/ 570450 h 1057419"/>
              <a:gd name="T24" fmla="*/ 751510 w 821094"/>
              <a:gd name="T25" fmla="*/ 681757 h 1057419"/>
              <a:gd name="T26" fmla="*/ 347921 w 821094"/>
              <a:gd name="T27" fmla="*/ 681757 h 1057419"/>
              <a:gd name="T28" fmla="*/ 403589 w 821094"/>
              <a:gd name="T29" fmla="*/ 793064 h 1057419"/>
              <a:gd name="T30" fmla="*/ 612341 w 821094"/>
              <a:gd name="T31" fmla="*/ 862631 h 1057419"/>
              <a:gd name="T32" fmla="*/ 793260 w 821094"/>
              <a:gd name="T33" fmla="*/ 820891 h 1057419"/>
              <a:gd name="T34" fmla="*/ 821094 w 821094"/>
              <a:gd name="T35" fmla="*/ 1001766 h 1057419"/>
              <a:gd name="T36" fmla="*/ 584507 w 821094"/>
              <a:gd name="T37" fmla="*/ 1057419 h 1057419"/>
              <a:gd name="T38" fmla="*/ 194836 w 821094"/>
              <a:gd name="T39" fmla="*/ 876545 h 1057419"/>
              <a:gd name="T40" fmla="*/ 111335 w 821094"/>
              <a:gd name="T41" fmla="*/ 681757 h 1057419"/>
              <a:gd name="T42" fmla="*/ 0 w 821094"/>
              <a:gd name="T43" fmla="*/ 681757 h 1057419"/>
              <a:gd name="T44" fmla="*/ 0 w 821094"/>
              <a:gd name="T45" fmla="*/ 570450 h 1057419"/>
              <a:gd name="T46" fmla="*/ 97418 w 821094"/>
              <a:gd name="T47" fmla="*/ 570450 h 1057419"/>
              <a:gd name="T48" fmla="*/ 97418 w 821094"/>
              <a:gd name="T49" fmla="*/ 542623 h 1057419"/>
              <a:gd name="T50" fmla="*/ 97418 w 821094"/>
              <a:gd name="T51" fmla="*/ 486969 h 1057419"/>
              <a:gd name="T52" fmla="*/ 0 w 821094"/>
              <a:gd name="T53" fmla="*/ 486969 h 1057419"/>
              <a:gd name="T54" fmla="*/ 0 w 821094"/>
              <a:gd name="T55" fmla="*/ 375662 h 1057419"/>
              <a:gd name="T56" fmla="*/ 111335 w 821094"/>
              <a:gd name="T57" fmla="*/ 375662 h 1057419"/>
              <a:gd name="T58" fmla="*/ 222669 w 821094"/>
              <a:gd name="T59" fmla="*/ 166961 h 1057419"/>
              <a:gd name="T60" fmla="*/ 584507 w 821094"/>
              <a:gd name="T61" fmla="*/ 0 h 1057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21094" h="1057419">
                <a:moveTo>
                  <a:pt x="584507" y="0"/>
                </a:moveTo>
                <a:cubicBezTo>
                  <a:pt x="681925" y="0"/>
                  <a:pt x="765427" y="27827"/>
                  <a:pt x="821094" y="55654"/>
                </a:cubicBezTo>
                <a:cubicBezTo>
                  <a:pt x="821094" y="55654"/>
                  <a:pt x="821094" y="55654"/>
                  <a:pt x="779343" y="236528"/>
                </a:cubicBezTo>
                <a:cubicBezTo>
                  <a:pt x="737593" y="208701"/>
                  <a:pt x="668009" y="194788"/>
                  <a:pt x="598425" y="194788"/>
                </a:cubicBezTo>
                <a:cubicBezTo>
                  <a:pt x="528840" y="194788"/>
                  <a:pt x="459256" y="222615"/>
                  <a:pt x="403589" y="278268"/>
                </a:cubicBezTo>
                <a:cubicBezTo>
                  <a:pt x="389672" y="306095"/>
                  <a:pt x="361838" y="333922"/>
                  <a:pt x="361838" y="375662"/>
                </a:cubicBezTo>
                <a:cubicBezTo>
                  <a:pt x="361838" y="375662"/>
                  <a:pt x="361838" y="375662"/>
                  <a:pt x="751510" y="375662"/>
                </a:cubicBezTo>
                <a:cubicBezTo>
                  <a:pt x="751510" y="375662"/>
                  <a:pt x="751510" y="375662"/>
                  <a:pt x="751510" y="486969"/>
                </a:cubicBezTo>
                <a:cubicBezTo>
                  <a:pt x="751510" y="486969"/>
                  <a:pt x="751510" y="486969"/>
                  <a:pt x="334004" y="486969"/>
                </a:cubicBezTo>
                <a:cubicBezTo>
                  <a:pt x="334004" y="514796"/>
                  <a:pt x="334004" y="528710"/>
                  <a:pt x="334004" y="542623"/>
                </a:cubicBezTo>
                <a:cubicBezTo>
                  <a:pt x="334004" y="556536"/>
                  <a:pt x="334004" y="556536"/>
                  <a:pt x="334004" y="570450"/>
                </a:cubicBezTo>
                <a:cubicBezTo>
                  <a:pt x="334004" y="570450"/>
                  <a:pt x="334004" y="570450"/>
                  <a:pt x="751510" y="570450"/>
                </a:cubicBezTo>
                <a:cubicBezTo>
                  <a:pt x="751510" y="570450"/>
                  <a:pt x="751510" y="570450"/>
                  <a:pt x="751510" y="681757"/>
                </a:cubicBezTo>
                <a:cubicBezTo>
                  <a:pt x="751510" y="681757"/>
                  <a:pt x="751510" y="681757"/>
                  <a:pt x="347921" y="681757"/>
                </a:cubicBezTo>
                <a:cubicBezTo>
                  <a:pt x="361838" y="723497"/>
                  <a:pt x="375755" y="765238"/>
                  <a:pt x="403589" y="793064"/>
                </a:cubicBezTo>
                <a:cubicBezTo>
                  <a:pt x="459256" y="848718"/>
                  <a:pt x="528840" y="862631"/>
                  <a:pt x="612341" y="862631"/>
                </a:cubicBezTo>
                <a:cubicBezTo>
                  <a:pt x="681925" y="862631"/>
                  <a:pt x="751510" y="848718"/>
                  <a:pt x="793260" y="820891"/>
                </a:cubicBezTo>
                <a:cubicBezTo>
                  <a:pt x="793260" y="820891"/>
                  <a:pt x="793260" y="820891"/>
                  <a:pt x="821094" y="1001766"/>
                </a:cubicBezTo>
                <a:cubicBezTo>
                  <a:pt x="779343" y="1029592"/>
                  <a:pt x="681925" y="1057419"/>
                  <a:pt x="584507" y="1057419"/>
                </a:cubicBezTo>
                <a:cubicBezTo>
                  <a:pt x="431422" y="1057419"/>
                  <a:pt x="278337" y="1001766"/>
                  <a:pt x="194836" y="876545"/>
                </a:cubicBezTo>
                <a:cubicBezTo>
                  <a:pt x="153085" y="834805"/>
                  <a:pt x="125252" y="765238"/>
                  <a:pt x="111335" y="681757"/>
                </a:cubicBezTo>
                <a:cubicBezTo>
                  <a:pt x="111335" y="681757"/>
                  <a:pt x="111335" y="681757"/>
                  <a:pt x="0" y="681757"/>
                </a:cubicBezTo>
                <a:cubicBezTo>
                  <a:pt x="0" y="681757"/>
                  <a:pt x="0" y="681757"/>
                  <a:pt x="0" y="570450"/>
                </a:cubicBezTo>
                <a:cubicBezTo>
                  <a:pt x="0" y="570450"/>
                  <a:pt x="0" y="570450"/>
                  <a:pt x="97418" y="570450"/>
                </a:cubicBezTo>
                <a:cubicBezTo>
                  <a:pt x="97418" y="556536"/>
                  <a:pt x="97418" y="542623"/>
                  <a:pt x="97418" y="542623"/>
                </a:cubicBezTo>
                <a:cubicBezTo>
                  <a:pt x="97418" y="528710"/>
                  <a:pt x="97418" y="514796"/>
                  <a:pt x="97418" y="486969"/>
                </a:cubicBezTo>
                <a:cubicBezTo>
                  <a:pt x="97418" y="486969"/>
                  <a:pt x="97418" y="486969"/>
                  <a:pt x="0" y="486969"/>
                </a:cubicBezTo>
                <a:cubicBezTo>
                  <a:pt x="0" y="486969"/>
                  <a:pt x="0" y="486969"/>
                  <a:pt x="0" y="375662"/>
                </a:cubicBezTo>
                <a:cubicBezTo>
                  <a:pt x="0" y="375662"/>
                  <a:pt x="0" y="375662"/>
                  <a:pt x="111335" y="375662"/>
                </a:cubicBezTo>
                <a:cubicBezTo>
                  <a:pt x="125252" y="292182"/>
                  <a:pt x="167002" y="222615"/>
                  <a:pt x="222669" y="166961"/>
                </a:cubicBezTo>
                <a:cubicBezTo>
                  <a:pt x="306171" y="69567"/>
                  <a:pt x="431422" y="0"/>
                  <a:pt x="5845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3" name="美元 840"/>
          <p:cNvSpPr/>
          <p:nvPr/>
        </p:nvSpPr>
        <p:spPr bwMode="auto">
          <a:xfrm>
            <a:off x="9915525" y="6010275"/>
            <a:ext cx="201613" cy="366713"/>
          </a:xfrm>
          <a:custGeom>
            <a:avLst/>
            <a:gdLst>
              <a:gd name="T0" fmla="*/ 278337 w 709759"/>
              <a:gd name="T1" fmla="*/ 0 h 1280034"/>
              <a:gd name="T2" fmla="*/ 431422 w 709759"/>
              <a:gd name="T3" fmla="*/ 0 h 1280034"/>
              <a:gd name="T4" fmla="*/ 431422 w 709759"/>
              <a:gd name="T5" fmla="*/ 139134 h 1280034"/>
              <a:gd name="T6" fmla="*/ 668009 w 709759"/>
              <a:gd name="T7" fmla="*/ 180875 h 1280034"/>
              <a:gd name="T8" fmla="*/ 612342 w 709759"/>
              <a:gd name="T9" fmla="*/ 361749 h 1280034"/>
              <a:gd name="T10" fmla="*/ 389672 w 709759"/>
              <a:gd name="T11" fmla="*/ 306095 h 1280034"/>
              <a:gd name="T12" fmla="*/ 250503 w 709759"/>
              <a:gd name="T13" fmla="*/ 403489 h 1280034"/>
              <a:gd name="T14" fmla="*/ 445339 w 709759"/>
              <a:gd name="T15" fmla="*/ 528710 h 1280034"/>
              <a:gd name="T16" fmla="*/ 709759 w 709759"/>
              <a:gd name="T17" fmla="*/ 834805 h 1280034"/>
              <a:gd name="T18" fmla="*/ 431422 w 709759"/>
              <a:gd name="T19" fmla="*/ 1113073 h 1280034"/>
              <a:gd name="T20" fmla="*/ 431422 w 709759"/>
              <a:gd name="T21" fmla="*/ 1280034 h 1280034"/>
              <a:gd name="T22" fmla="*/ 278337 w 709759"/>
              <a:gd name="T23" fmla="*/ 1280034 h 1280034"/>
              <a:gd name="T24" fmla="*/ 278337 w 709759"/>
              <a:gd name="T25" fmla="*/ 1126986 h 1280034"/>
              <a:gd name="T26" fmla="*/ 0 w 709759"/>
              <a:gd name="T27" fmla="*/ 1057419 h 1280034"/>
              <a:gd name="T28" fmla="*/ 55667 w 709759"/>
              <a:gd name="T29" fmla="*/ 876545 h 1280034"/>
              <a:gd name="T30" fmla="*/ 320088 w 709759"/>
              <a:gd name="T31" fmla="*/ 946112 h 1280034"/>
              <a:gd name="T32" fmla="*/ 473173 w 709759"/>
              <a:gd name="T33" fmla="*/ 848718 h 1280034"/>
              <a:gd name="T34" fmla="*/ 306171 w 709759"/>
              <a:gd name="T35" fmla="*/ 709584 h 1280034"/>
              <a:gd name="T36" fmla="*/ 13917 w 709759"/>
              <a:gd name="T37" fmla="*/ 431316 h 1280034"/>
              <a:gd name="T38" fmla="*/ 278337 w 709759"/>
              <a:gd name="T39" fmla="*/ 139134 h 1280034"/>
              <a:gd name="T40" fmla="*/ 278337 w 709759"/>
              <a:gd name="T41" fmla="*/ 0 h 1280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09759" h="1280034">
                <a:moveTo>
                  <a:pt x="278337" y="0"/>
                </a:moveTo>
                <a:cubicBezTo>
                  <a:pt x="431422" y="0"/>
                  <a:pt x="431422" y="0"/>
                  <a:pt x="431422" y="0"/>
                </a:cubicBezTo>
                <a:cubicBezTo>
                  <a:pt x="431422" y="139134"/>
                  <a:pt x="431422" y="139134"/>
                  <a:pt x="431422" y="139134"/>
                </a:cubicBezTo>
                <a:cubicBezTo>
                  <a:pt x="542757" y="139134"/>
                  <a:pt x="612342" y="166961"/>
                  <a:pt x="668009" y="180875"/>
                </a:cubicBezTo>
                <a:cubicBezTo>
                  <a:pt x="612342" y="361749"/>
                  <a:pt x="612342" y="361749"/>
                  <a:pt x="612342" y="361749"/>
                </a:cubicBezTo>
                <a:cubicBezTo>
                  <a:pt x="584508" y="347835"/>
                  <a:pt x="501007" y="306095"/>
                  <a:pt x="389672" y="306095"/>
                </a:cubicBezTo>
                <a:cubicBezTo>
                  <a:pt x="292254" y="306095"/>
                  <a:pt x="250503" y="361749"/>
                  <a:pt x="250503" y="403489"/>
                </a:cubicBezTo>
                <a:cubicBezTo>
                  <a:pt x="250503" y="445229"/>
                  <a:pt x="306171" y="486970"/>
                  <a:pt x="445339" y="528710"/>
                </a:cubicBezTo>
                <a:cubicBezTo>
                  <a:pt x="640175" y="598277"/>
                  <a:pt x="709759" y="681757"/>
                  <a:pt x="709759" y="834805"/>
                </a:cubicBezTo>
                <a:cubicBezTo>
                  <a:pt x="709759" y="973939"/>
                  <a:pt x="612342" y="1085246"/>
                  <a:pt x="431422" y="1113073"/>
                </a:cubicBezTo>
                <a:cubicBezTo>
                  <a:pt x="431422" y="1280034"/>
                  <a:pt x="431422" y="1280034"/>
                  <a:pt x="431422" y="1280034"/>
                </a:cubicBezTo>
                <a:cubicBezTo>
                  <a:pt x="278337" y="1280034"/>
                  <a:pt x="278337" y="1280034"/>
                  <a:pt x="278337" y="1280034"/>
                </a:cubicBezTo>
                <a:cubicBezTo>
                  <a:pt x="278337" y="1126986"/>
                  <a:pt x="278337" y="1126986"/>
                  <a:pt x="278337" y="1126986"/>
                </a:cubicBezTo>
                <a:cubicBezTo>
                  <a:pt x="167002" y="1126986"/>
                  <a:pt x="69584" y="1099160"/>
                  <a:pt x="0" y="1057419"/>
                </a:cubicBezTo>
                <a:cubicBezTo>
                  <a:pt x="55667" y="876545"/>
                  <a:pt x="55667" y="876545"/>
                  <a:pt x="55667" y="876545"/>
                </a:cubicBezTo>
                <a:cubicBezTo>
                  <a:pt x="125252" y="918285"/>
                  <a:pt x="208753" y="946112"/>
                  <a:pt x="320088" y="946112"/>
                </a:cubicBezTo>
                <a:cubicBezTo>
                  <a:pt x="403589" y="946112"/>
                  <a:pt x="473173" y="918285"/>
                  <a:pt x="473173" y="848718"/>
                </a:cubicBezTo>
                <a:cubicBezTo>
                  <a:pt x="473173" y="793065"/>
                  <a:pt x="417506" y="751324"/>
                  <a:pt x="306171" y="709584"/>
                </a:cubicBezTo>
                <a:cubicBezTo>
                  <a:pt x="125252" y="653930"/>
                  <a:pt x="13917" y="584363"/>
                  <a:pt x="13917" y="431316"/>
                </a:cubicBezTo>
                <a:cubicBezTo>
                  <a:pt x="13917" y="292182"/>
                  <a:pt x="111335" y="180875"/>
                  <a:pt x="278337" y="139134"/>
                </a:cubicBezTo>
                <a:cubicBezTo>
                  <a:pt x="278337" y="0"/>
                  <a:pt x="278337" y="0"/>
                  <a:pt x="2783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4" name="人民币 841"/>
          <p:cNvSpPr/>
          <p:nvPr/>
        </p:nvSpPr>
        <p:spPr bwMode="auto">
          <a:xfrm>
            <a:off x="1184275" y="6010275"/>
            <a:ext cx="347663" cy="366713"/>
          </a:xfrm>
          <a:custGeom>
            <a:avLst/>
            <a:gdLst>
              <a:gd name="T0" fmla="*/ 0 w 2171135"/>
              <a:gd name="T1" fmla="*/ 0 h 2277283"/>
              <a:gd name="T2" fmla="*/ 504915 w 2171135"/>
              <a:gd name="T3" fmla="*/ 0 h 2277283"/>
              <a:gd name="T4" fmla="*/ 1060322 w 2171135"/>
              <a:gd name="T5" fmla="*/ 860307 h 2277283"/>
              <a:gd name="T6" fmla="*/ 1615729 w 2171135"/>
              <a:gd name="T7" fmla="*/ 0 h 2277283"/>
              <a:gd name="T8" fmla="*/ 2171135 w 2171135"/>
              <a:gd name="T9" fmla="*/ 0 h 2277283"/>
              <a:gd name="T10" fmla="*/ 1464254 w 2171135"/>
              <a:gd name="T11" fmla="*/ 1062732 h 2277283"/>
              <a:gd name="T12" fmla="*/ 2120644 w 2171135"/>
              <a:gd name="T13" fmla="*/ 1062732 h 2277283"/>
              <a:gd name="T14" fmla="*/ 2120644 w 2171135"/>
              <a:gd name="T15" fmla="*/ 1265157 h 2277283"/>
              <a:gd name="T16" fmla="*/ 1363271 w 2171135"/>
              <a:gd name="T17" fmla="*/ 1265157 h 2277283"/>
              <a:gd name="T18" fmla="*/ 1363271 w 2171135"/>
              <a:gd name="T19" fmla="*/ 1467583 h 2277283"/>
              <a:gd name="T20" fmla="*/ 2120644 w 2171135"/>
              <a:gd name="T21" fmla="*/ 1467583 h 2277283"/>
              <a:gd name="T22" fmla="*/ 2120644 w 2171135"/>
              <a:gd name="T23" fmla="*/ 1670008 h 2277283"/>
              <a:gd name="T24" fmla="*/ 1363271 w 2171135"/>
              <a:gd name="T25" fmla="*/ 1670008 h 2277283"/>
              <a:gd name="T26" fmla="*/ 1363271 w 2171135"/>
              <a:gd name="T27" fmla="*/ 2277283 h 2277283"/>
              <a:gd name="T28" fmla="*/ 807864 w 2171135"/>
              <a:gd name="T29" fmla="*/ 2277283 h 2277283"/>
              <a:gd name="T30" fmla="*/ 807864 w 2171135"/>
              <a:gd name="T31" fmla="*/ 1670008 h 2277283"/>
              <a:gd name="T32" fmla="*/ 151475 w 2171135"/>
              <a:gd name="T33" fmla="*/ 1670008 h 2277283"/>
              <a:gd name="T34" fmla="*/ 151475 w 2171135"/>
              <a:gd name="T35" fmla="*/ 1467583 h 2277283"/>
              <a:gd name="T36" fmla="*/ 807864 w 2171135"/>
              <a:gd name="T37" fmla="*/ 1467583 h 2277283"/>
              <a:gd name="T38" fmla="*/ 807864 w 2171135"/>
              <a:gd name="T39" fmla="*/ 1265157 h 2277283"/>
              <a:gd name="T40" fmla="*/ 151475 w 2171135"/>
              <a:gd name="T41" fmla="*/ 1265157 h 2277283"/>
              <a:gd name="T42" fmla="*/ 151475 w 2171135"/>
              <a:gd name="T43" fmla="*/ 1062732 h 2277283"/>
              <a:gd name="T44" fmla="*/ 706881 w 2171135"/>
              <a:gd name="T45" fmla="*/ 1062732 h 2277283"/>
              <a:gd name="T46" fmla="*/ 0 w 2171135"/>
              <a:gd name="T47" fmla="*/ 0 h 2277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71135" h="2277283">
                <a:moveTo>
                  <a:pt x="0" y="0"/>
                </a:moveTo>
                <a:cubicBezTo>
                  <a:pt x="504915" y="0"/>
                  <a:pt x="504915" y="0"/>
                  <a:pt x="504915" y="0"/>
                </a:cubicBezTo>
                <a:cubicBezTo>
                  <a:pt x="1060322" y="860307"/>
                  <a:pt x="1060322" y="860307"/>
                  <a:pt x="1060322" y="860307"/>
                </a:cubicBezTo>
                <a:cubicBezTo>
                  <a:pt x="1615729" y="0"/>
                  <a:pt x="1615729" y="0"/>
                  <a:pt x="1615729" y="0"/>
                </a:cubicBezTo>
                <a:cubicBezTo>
                  <a:pt x="2171135" y="0"/>
                  <a:pt x="2171135" y="0"/>
                  <a:pt x="2171135" y="0"/>
                </a:cubicBezTo>
                <a:cubicBezTo>
                  <a:pt x="1464254" y="1062732"/>
                  <a:pt x="1464254" y="1062732"/>
                  <a:pt x="1464254" y="1062732"/>
                </a:cubicBezTo>
                <a:cubicBezTo>
                  <a:pt x="2120644" y="1062732"/>
                  <a:pt x="2120644" y="1062732"/>
                  <a:pt x="2120644" y="1062732"/>
                </a:cubicBezTo>
                <a:cubicBezTo>
                  <a:pt x="2120644" y="1265157"/>
                  <a:pt x="2120644" y="1265157"/>
                  <a:pt x="2120644" y="1265157"/>
                </a:cubicBezTo>
                <a:cubicBezTo>
                  <a:pt x="1363271" y="1265157"/>
                  <a:pt x="1363271" y="1265157"/>
                  <a:pt x="1363271" y="1265157"/>
                </a:cubicBezTo>
                <a:cubicBezTo>
                  <a:pt x="1363271" y="1467583"/>
                  <a:pt x="1363271" y="1467583"/>
                  <a:pt x="1363271" y="1467583"/>
                </a:cubicBezTo>
                <a:cubicBezTo>
                  <a:pt x="2120644" y="1467583"/>
                  <a:pt x="2120644" y="1467583"/>
                  <a:pt x="2120644" y="1467583"/>
                </a:cubicBezTo>
                <a:cubicBezTo>
                  <a:pt x="2120644" y="1670008"/>
                  <a:pt x="2120644" y="1670008"/>
                  <a:pt x="2120644" y="1670008"/>
                </a:cubicBezTo>
                <a:cubicBezTo>
                  <a:pt x="1363271" y="1670008"/>
                  <a:pt x="1363271" y="1670008"/>
                  <a:pt x="1363271" y="1670008"/>
                </a:cubicBezTo>
                <a:cubicBezTo>
                  <a:pt x="1363271" y="2277283"/>
                  <a:pt x="1363271" y="2277283"/>
                  <a:pt x="1363271" y="2277283"/>
                </a:cubicBezTo>
                <a:cubicBezTo>
                  <a:pt x="807864" y="2277283"/>
                  <a:pt x="807864" y="2277283"/>
                  <a:pt x="807864" y="2277283"/>
                </a:cubicBezTo>
                <a:cubicBezTo>
                  <a:pt x="807864" y="1670008"/>
                  <a:pt x="807864" y="1670008"/>
                  <a:pt x="807864" y="1670008"/>
                </a:cubicBezTo>
                <a:cubicBezTo>
                  <a:pt x="151475" y="1670008"/>
                  <a:pt x="151475" y="1670008"/>
                  <a:pt x="151475" y="1670008"/>
                </a:cubicBezTo>
                <a:cubicBezTo>
                  <a:pt x="151475" y="1467583"/>
                  <a:pt x="151475" y="1467583"/>
                  <a:pt x="151475" y="1467583"/>
                </a:cubicBezTo>
                <a:cubicBezTo>
                  <a:pt x="807864" y="1467583"/>
                  <a:pt x="807864" y="1467583"/>
                  <a:pt x="807864" y="1467583"/>
                </a:cubicBezTo>
                <a:cubicBezTo>
                  <a:pt x="807864" y="1265157"/>
                  <a:pt x="807864" y="1265157"/>
                  <a:pt x="807864" y="1265157"/>
                </a:cubicBezTo>
                <a:cubicBezTo>
                  <a:pt x="151475" y="1265157"/>
                  <a:pt x="151475" y="1265157"/>
                  <a:pt x="151475" y="1265157"/>
                </a:cubicBezTo>
                <a:cubicBezTo>
                  <a:pt x="151475" y="1062732"/>
                  <a:pt x="151475" y="1062732"/>
                  <a:pt x="151475" y="1062732"/>
                </a:cubicBezTo>
                <a:cubicBezTo>
                  <a:pt x="706881" y="1062732"/>
                  <a:pt x="706881" y="1062732"/>
                  <a:pt x="706881" y="1062732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5" name="PSP 842"/>
          <p:cNvSpPr/>
          <p:nvPr/>
        </p:nvSpPr>
        <p:spPr bwMode="auto">
          <a:xfrm>
            <a:off x="11245850" y="6010275"/>
            <a:ext cx="365125" cy="182563"/>
          </a:xfrm>
          <a:custGeom>
            <a:avLst/>
            <a:gdLst>
              <a:gd name="T0" fmla="*/ 55 w 217"/>
              <a:gd name="T1" fmla="*/ 0 h 108"/>
              <a:gd name="T2" fmla="*/ 163 w 217"/>
              <a:gd name="T3" fmla="*/ 0 h 108"/>
              <a:gd name="T4" fmla="*/ 217 w 217"/>
              <a:gd name="T5" fmla="*/ 54 h 108"/>
              <a:gd name="T6" fmla="*/ 217 w 217"/>
              <a:gd name="T7" fmla="*/ 54 h 108"/>
              <a:gd name="T8" fmla="*/ 163 w 217"/>
              <a:gd name="T9" fmla="*/ 108 h 108"/>
              <a:gd name="T10" fmla="*/ 55 w 217"/>
              <a:gd name="T11" fmla="*/ 108 h 108"/>
              <a:gd name="T12" fmla="*/ 0 w 217"/>
              <a:gd name="T13" fmla="*/ 54 h 108"/>
              <a:gd name="T14" fmla="*/ 0 w 217"/>
              <a:gd name="T15" fmla="*/ 54 h 108"/>
              <a:gd name="T16" fmla="*/ 55 w 217"/>
              <a:gd name="T17" fmla="*/ 0 h 108"/>
              <a:gd name="T18" fmla="*/ 9 w 217"/>
              <a:gd name="T19" fmla="*/ 48 h 108"/>
              <a:gd name="T20" fmla="*/ 9 w 217"/>
              <a:gd name="T21" fmla="*/ 60 h 108"/>
              <a:gd name="T22" fmla="*/ 20 w 217"/>
              <a:gd name="T23" fmla="*/ 60 h 108"/>
              <a:gd name="T24" fmla="*/ 26 w 217"/>
              <a:gd name="T25" fmla="*/ 54 h 108"/>
              <a:gd name="T26" fmla="*/ 20 w 217"/>
              <a:gd name="T27" fmla="*/ 48 h 108"/>
              <a:gd name="T28" fmla="*/ 9 w 217"/>
              <a:gd name="T29" fmla="*/ 48 h 108"/>
              <a:gd name="T30" fmla="*/ 186 w 217"/>
              <a:gd name="T31" fmla="*/ 54 h 108"/>
              <a:gd name="T32" fmla="*/ 178 w 217"/>
              <a:gd name="T33" fmla="*/ 47 h 108"/>
              <a:gd name="T34" fmla="*/ 170 w 217"/>
              <a:gd name="T35" fmla="*/ 54 h 108"/>
              <a:gd name="T36" fmla="*/ 178 w 217"/>
              <a:gd name="T37" fmla="*/ 62 h 108"/>
              <a:gd name="T38" fmla="*/ 186 w 217"/>
              <a:gd name="T39" fmla="*/ 54 h 108"/>
              <a:gd name="T40" fmla="*/ 211 w 217"/>
              <a:gd name="T41" fmla="*/ 54 h 108"/>
              <a:gd name="T42" fmla="*/ 204 w 217"/>
              <a:gd name="T43" fmla="*/ 47 h 108"/>
              <a:gd name="T44" fmla="*/ 196 w 217"/>
              <a:gd name="T45" fmla="*/ 54 h 108"/>
              <a:gd name="T46" fmla="*/ 204 w 217"/>
              <a:gd name="T47" fmla="*/ 62 h 108"/>
              <a:gd name="T48" fmla="*/ 211 w 217"/>
              <a:gd name="T49" fmla="*/ 54 h 108"/>
              <a:gd name="T50" fmla="*/ 191 w 217"/>
              <a:gd name="T51" fmla="*/ 60 h 108"/>
              <a:gd name="T52" fmla="*/ 183 w 217"/>
              <a:gd name="T53" fmla="*/ 67 h 108"/>
              <a:gd name="T54" fmla="*/ 191 w 217"/>
              <a:gd name="T55" fmla="*/ 75 h 108"/>
              <a:gd name="T56" fmla="*/ 198 w 217"/>
              <a:gd name="T57" fmla="*/ 67 h 108"/>
              <a:gd name="T58" fmla="*/ 191 w 217"/>
              <a:gd name="T59" fmla="*/ 60 h 108"/>
              <a:gd name="T60" fmla="*/ 191 w 217"/>
              <a:gd name="T61" fmla="*/ 34 h 108"/>
              <a:gd name="T62" fmla="*/ 183 w 217"/>
              <a:gd name="T63" fmla="*/ 41 h 108"/>
              <a:gd name="T64" fmla="*/ 191 w 217"/>
              <a:gd name="T65" fmla="*/ 49 h 108"/>
              <a:gd name="T66" fmla="*/ 198 w 217"/>
              <a:gd name="T67" fmla="*/ 41 h 108"/>
              <a:gd name="T68" fmla="*/ 191 w 217"/>
              <a:gd name="T69" fmla="*/ 34 h 108"/>
              <a:gd name="T70" fmla="*/ 57 w 217"/>
              <a:gd name="T71" fmla="*/ 17 h 108"/>
              <a:gd name="T72" fmla="*/ 57 w 217"/>
              <a:gd name="T73" fmla="*/ 91 h 108"/>
              <a:gd name="T74" fmla="*/ 163 w 217"/>
              <a:gd name="T75" fmla="*/ 91 h 108"/>
              <a:gd name="T76" fmla="*/ 163 w 217"/>
              <a:gd name="T77" fmla="*/ 17 h 108"/>
              <a:gd name="T78" fmla="*/ 57 w 217"/>
              <a:gd name="T79" fmla="*/ 17 h 108"/>
              <a:gd name="T80" fmla="*/ 22 w 217"/>
              <a:gd name="T81" fmla="*/ 75 h 108"/>
              <a:gd name="T82" fmla="*/ 34 w 217"/>
              <a:gd name="T83" fmla="*/ 75 h 108"/>
              <a:gd name="T84" fmla="*/ 34 w 217"/>
              <a:gd name="T85" fmla="*/ 64 h 108"/>
              <a:gd name="T86" fmla="*/ 28 w 217"/>
              <a:gd name="T87" fmla="*/ 58 h 108"/>
              <a:gd name="T88" fmla="*/ 22 w 217"/>
              <a:gd name="T89" fmla="*/ 64 h 108"/>
              <a:gd name="T90" fmla="*/ 22 w 217"/>
              <a:gd name="T91" fmla="*/ 75 h 108"/>
              <a:gd name="T92" fmla="*/ 47 w 217"/>
              <a:gd name="T93" fmla="*/ 48 h 108"/>
              <a:gd name="T94" fmla="*/ 36 w 217"/>
              <a:gd name="T95" fmla="*/ 48 h 108"/>
              <a:gd name="T96" fmla="*/ 30 w 217"/>
              <a:gd name="T97" fmla="*/ 54 h 108"/>
              <a:gd name="T98" fmla="*/ 36 w 217"/>
              <a:gd name="T99" fmla="*/ 60 h 108"/>
              <a:gd name="T100" fmla="*/ 47 w 217"/>
              <a:gd name="T101" fmla="*/ 60 h 108"/>
              <a:gd name="T102" fmla="*/ 47 w 217"/>
              <a:gd name="T103" fmla="*/ 48 h 108"/>
              <a:gd name="T104" fmla="*/ 34 w 217"/>
              <a:gd name="T105" fmla="*/ 34 h 108"/>
              <a:gd name="T106" fmla="*/ 22 w 217"/>
              <a:gd name="T107" fmla="*/ 34 h 108"/>
              <a:gd name="T108" fmla="*/ 22 w 217"/>
              <a:gd name="T109" fmla="*/ 45 h 108"/>
              <a:gd name="T110" fmla="*/ 28 w 217"/>
              <a:gd name="T111" fmla="*/ 52 h 108"/>
              <a:gd name="T112" fmla="*/ 34 w 217"/>
              <a:gd name="T113" fmla="*/ 45 h 108"/>
              <a:gd name="T114" fmla="*/ 34 w 217"/>
              <a:gd name="T115" fmla="*/ 3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7" h="108">
                <a:moveTo>
                  <a:pt x="55" y="0"/>
                </a:moveTo>
                <a:cubicBezTo>
                  <a:pt x="163" y="0"/>
                  <a:pt x="163" y="0"/>
                  <a:pt x="163" y="0"/>
                </a:cubicBezTo>
                <a:cubicBezTo>
                  <a:pt x="193" y="0"/>
                  <a:pt x="217" y="24"/>
                  <a:pt x="217" y="54"/>
                </a:cubicBezTo>
                <a:cubicBezTo>
                  <a:pt x="217" y="54"/>
                  <a:pt x="217" y="54"/>
                  <a:pt x="217" y="54"/>
                </a:cubicBezTo>
                <a:cubicBezTo>
                  <a:pt x="217" y="84"/>
                  <a:pt x="193" y="108"/>
                  <a:pt x="163" y="10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25" y="108"/>
                  <a:pt x="0" y="8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4"/>
                  <a:pt x="25" y="0"/>
                  <a:pt x="55" y="0"/>
                </a:cubicBezTo>
                <a:close/>
                <a:moveTo>
                  <a:pt x="9" y="48"/>
                </a:moveTo>
                <a:cubicBezTo>
                  <a:pt x="9" y="60"/>
                  <a:pt x="9" y="60"/>
                  <a:pt x="9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6" y="54"/>
                  <a:pt x="26" y="54"/>
                  <a:pt x="26" y="54"/>
                </a:cubicBezTo>
                <a:cubicBezTo>
                  <a:pt x="20" y="48"/>
                  <a:pt x="20" y="48"/>
                  <a:pt x="20" y="48"/>
                </a:cubicBezTo>
                <a:cubicBezTo>
                  <a:pt x="9" y="48"/>
                  <a:pt x="9" y="48"/>
                  <a:pt x="9" y="48"/>
                </a:cubicBezTo>
                <a:close/>
                <a:moveTo>
                  <a:pt x="186" y="54"/>
                </a:moveTo>
                <a:cubicBezTo>
                  <a:pt x="186" y="50"/>
                  <a:pt x="182" y="47"/>
                  <a:pt x="178" y="47"/>
                </a:cubicBezTo>
                <a:cubicBezTo>
                  <a:pt x="174" y="47"/>
                  <a:pt x="170" y="50"/>
                  <a:pt x="170" y="54"/>
                </a:cubicBezTo>
                <a:cubicBezTo>
                  <a:pt x="170" y="59"/>
                  <a:pt x="174" y="62"/>
                  <a:pt x="178" y="62"/>
                </a:cubicBezTo>
                <a:cubicBezTo>
                  <a:pt x="182" y="62"/>
                  <a:pt x="186" y="59"/>
                  <a:pt x="186" y="54"/>
                </a:cubicBezTo>
                <a:close/>
                <a:moveTo>
                  <a:pt x="211" y="54"/>
                </a:moveTo>
                <a:cubicBezTo>
                  <a:pt x="211" y="50"/>
                  <a:pt x="208" y="47"/>
                  <a:pt x="204" y="47"/>
                </a:cubicBezTo>
                <a:cubicBezTo>
                  <a:pt x="199" y="47"/>
                  <a:pt x="196" y="50"/>
                  <a:pt x="196" y="54"/>
                </a:cubicBezTo>
                <a:cubicBezTo>
                  <a:pt x="196" y="59"/>
                  <a:pt x="199" y="62"/>
                  <a:pt x="204" y="62"/>
                </a:cubicBezTo>
                <a:cubicBezTo>
                  <a:pt x="208" y="62"/>
                  <a:pt x="211" y="59"/>
                  <a:pt x="211" y="54"/>
                </a:cubicBezTo>
                <a:close/>
                <a:moveTo>
                  <a:pt x="191" y="60"/>
                </a:moveTo>
                <a:cubicBezTo>
                  <a:pt x="187" y="60"/>
                  <a:pt x="183" y="63"/>
                  <a:pt x="183" y="67"/>
                </a:cubicBezTo>
                <a:cubicBezTo>
                  <a:pt x="183" y="71"/>
                  <a:pt x="187" y="75"/>
                  <a:pt x="191" y="75"/>
                </a:cubicBezTo>
                <a:cubicBezTo>
                  <a:pt x="195" y="75"/>
                  <a:pt x="198" y="71"/>
                  <a:pt x="198" y="67"/>
                </a:cubicBezTo>
                <a:cubicBezTo>
                  <a:pt x="198" y="63"/>
                  <a:pt x="195" y="60"/>
                  <a:pt x="191" y="60"/>
                </a:cubicBezTo>
                <a:close/>
                <a:moveTo>
                  <a:pt x="191" y="34"/>
                </a:moveTo>
                <a:cubicBezTo>
                  <a:pt x="187" y="34"/>
                  <a:pt x="183" y="37"/>
                  <a:pt x="183" y="41"/>
                </a:cubicBezTo>
                <a:cubicBezTo>
                  <a:pt x="183" y="46"/>
                  <a:pt x="187" y="49"/>
                  <a:pt x="191" y="49"/>
                </a:cubicBezTo>
                <a:cubicBezTo>
                  <a:pt x="195" y="49"/>
                  <a:pt x="198" y="46"/>
                  <a:pt x="198" y="41"/>
                </a:cubicBezTo>
                <a:cubicBezTo>
                  <a:pt x="198" y="37"/>
                  <a:pt x="195" y="34"/>
                  <a:pt x="191" y="34"/>
                </a:cubicBezTo>
                <a:close/>
                <a:moveTo>
                  <a:pt x="57" y="17"/>
                </a:moveTo>
                <a:cubicBezTo>
                  <a:pt x="57" y="91"/>
                  <a:pt x="57" y="91"/>
                  <a:pt x="57" y="91"/>
                </a:cubicBezTo>
                <a:cubicBezTo>
                  <a:pt x="163" y="91"/>
                  <a:pt x="163" y="91"/>
                  <a:pt x="163" y="91"/>
                </a:cubicBezTo>
                <a:cubicBezTo>
                  <a:pt x="163" y="17"/>
                  <a:pt x="163" y="17"/>
                  <a:pt x="163" y="17"/>
                </a:cubicBezTo>
                <a:cubicBezTo>
                  <a:pt x="57" y="17"/>
                  <a:pt x="57" y="17"/>
                  <a:pt x="57" y="17"/>
                </a:cubicBezTo>
                <a:close/>
                <a:moveTo>
                  <a:pt x="22" y="75"/>
                </a:moveTo>
                <a:cubicBezTo>
                  <a:pt x="34" y="75"/>
                  <a:pt x="34" y="75"/>
                  <a:pt x="34" y="75"/>
                </a:cubicBezTo>
                <a:cubicBezTo>
                  <a:pt x="34" y="64"/>
                  <a:pt x="34" y="64"/>
                  <a:pt x="34" y="64"/>
                </a:cubicBezTo>
                <a:cubicBezTo>
                  <a:pt x="28" y="58"/>
                  <a:pt x="28" y="58"/>
                  <a:pt x="28" y="58"/>
                </a:cubicBezTo>
                <a:cubicBezTo>
                  <a:pt x="22" y="64"/>
                  <a:pt x="22" y="64"/>
                  <a:pt x="22" y="64"/>
                </a:cubicBezTo>
                <a:cubicBezTo>
                  <a:pt x="22" y="75"/>
                  <a:pt x="22" y="75"/>
                  <a:pt x="22" y="75"/>
                </a:cubicBezTo>
                <a:close/>
                <a:moveTo>
                  <a:pt x="47" y="48"/>
                </a:moveTo>
                <a:cubicBezTo>
                  <a:pt x="36" y="48"/>
                  <a:pt x="36" y="48"/>
                  <a:pt x="36" y="48"/>
                </a:cubicBezTo>
                <a:cubicBezTo>
                  <a:pt x="30" y="54"/>
                  <a:pt x="30" y="54"/>
                  <a:pt x="30" y="54"/>
                </a:cubicBezTo>
                <a:cubicBezTo>
                  <a:pt x="36" y="60"/>
                  <a:pt x="36" y="60"/>
                  <a:pt x="36" y="60"/>
                </a:cubicBezTo>
                <a:cubicBezTo>
                  <a:pt x="47" y="60"/>
                  <a:pt x="47" y="60"/>
                  <a:pt x="47" y="60"/>
                </a:cubicBezTo>
                <a:cubicBezTo>
                  <a:pt x="47" y="48"/>
                  <a:pt x="47" y="48"/>
                  <a:pt x="47" y="48"/>
                </a:cubicBezTo>
                <a:close/>
                <a:moveTo>
                  <a:pt x="34" y="34"/>
                </a:moveTo>
                <a:cubicBezTo>
                  <a:pt x="22" y="34"/>
                  <a:pt x="22" y="34"/>
                  <a:pt x="22" y="34"/>
                </a:cubicBezTo>
                <a:cubicBezTo>
                  <a:pt x="22" y="45"/>
                  <a:pt x="22" y="45"/>
                  <a:pt x="22" y="45"/>
                </a:cubicBezTo>
                <a:cubicBezTo>
                  <a:pt x="28" y="52"/>
                  <a:pt x="28" y="52"/>
                  <a:pt x="28" y="52"/>
                </a:cubicBezTo>
                <a:cubicBezTo>
                  <a:pt x="34" y="45"/>
                  <a:pt x="34" y="45"/>
                  <a:pt x="34" y="45"/>
                </a:cubicBezTo>
                <a:lnTo>
                  <a:pt x="34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6" name="游戏手柄 843"/>
          <p:cNvSpPr/>
          <p:nvPr/>
        </p:nvSpPr>
        <p:spPr bwMode="auto">
          <a:xfrm>
            <a:off x="5194300" y="6010275"/>
            <a:ext cx="365125" cy="282575"/>
          </a:xfrm>
          <a:custGeom>
            <a:avLst/>
            <a:gdLst>
              <a:gd name="T0" fmla="*/ 74 w 195"/>
              <a:gd name="T1" fmla="*/ 38 h 150"/>
              <a:gd name="T2" fmla="*/ 151 w 195"/>
              <a:gd name="T3" fmla="*/ 23 h 150"/>
              <a:gd name="T4" fmla="*/ 187 w 195"/>
              <a:gd name="T5" fmla="*/ 73 h 150"/>
              <a:gd name="T6" fmla="*/ 165 w 195"/>
              <a:gd name="T7" fmla="*/ 150 h 150"/>
              <a:gd name="T8" fmla="*/ 124 w 195"/>
              <a:gd name="T9" fmla="*/ 87 h 150"/>
              <a:gd name="T10" fmla="*/ 63 w 195"/>
              <a:gd name="T11" fmla="*/ 95 h 150"/>
              <a:gd name="T12" fmla="*/ 1 w 195"/>
              <a:gd name="T13" fmla="*/ 139 h 150"/>
              <a:gd name="T14" fmla="*/ 6 w 195"/>
              <a:gd name="T15" fmla="*/ 60 h 150"/>
              <a:gd name="T16" fmla="*/ 81 w 195"/>
              <a:gd name="T17" fmla="*/ 57 h 150"/>
              <a:gd name="T18" fmla="*/ 95 w 195"/>
              <a:gd name="T19" fmla="*/ 66 h 150"/>
              <a:gd name="T20" fmla="*/ 81 w 195"/>
              <a:gd name="T21" fmla="*/ 57 h 150"/>
              <a:gd name="T22" fmla="*/ 149 w 195"/>
              <a:gd name="T23" fmla="*/ 73 h 150"/>
              <a:gd name="T24" fmla="*/ 164 w 195"/>
              <a:gd name="T25" fmla="*/ 70 h 150"/>
              <a:gd name="T26" fmla="*/ 137 w 195"/>
              <a:gd name="T27" fmla="*/ 52 h 150"/>
              <a:gd name="T28" fmla="*/ 141 w 195"/>
              <a:gd name="T29" fmla="*/ 67 h 150"/>
              <a:gd name="T30" fmla="*/ 137 w 195"/>
              <a:gd name="T31" fmla="*/ 52 h 150"/>
              <a:gd name="T32" fmla="*/ 142 w 195"/>
              <a:gd name="T33" fmla="*/ 44 h 150"/>
              <a:gd name="T34" fmla="*/ 157 w 195"/>
              <a:gd name="T35" fmla="*/ 41 h 150"/>
              <a:gd name="T36" fmla="*/ 166 w 195"/>
              <a:gd name="T37" fmla="*/ 45 h 150"/>
              <a:gd name="T38" fmla="*/ 169 w 195"/>
              <a:gd name="T39" fmla="*/ 60 h 150"/>
              <a:gd name="T40" fmla="*/ 166 w 195"/>
              <a:gd name="T41" fmla="*/ 45 h 150"/>
              <a:gd name="T42" fmla="*/ 49 w 195"/>
              <a:gd name="T43" fmla="*/ 58 h 150"/>
              <a:gd name="T44" fmla="*/ 62 w 195"/>
              <a:gd name="T45" fmla="*/ 48 h 150"/>
              <a:gd name="T46" fmla="*/ 41 w 195"/>
              <a:gd name="T47" fmla="*/ 64 h 150"/>
              <a:gd name="T48" fmla="*/ 51 w 195"/>
              <a:gd name="T49" fmla="*/ 77 h 150"/>
              <a:gd name="T50" fmla="*/ 34 w 195"/>
              <a:gd name="T51" fmla="*/ 55 h 150"/>
              <a:gd name="T52" fmla="*/ 22 w 195"/>
              <a:gd name="T53" fmla="*/ 64 h 150"/>
              <a:gd name="T54" fmla="*/ 43 w 195"/>
              <a:gd name="T55" fmla="*/ 49 h 150"/>
              <a:gd name="T56" fmla="*/ 34 w 195"/>
              <a:gd name="T57" fmla="*/ 37 h 150"/>
              <a:gd name="T58" fmla="*/ 99 w 195"/>
              <a:gd name="T59" fmla="*/ 66 h 150"/>
              <a:gd name="T60" fmla="*/ 113 w 195"/>
              <a:gd name="T61" fmla="*/ 57 h 150"/>
              <a:gd name="T62" fmla="*/ 178 w 195"/>
              <a:gd name="T63" fmla="*/ 6 h 150"/>
              <a:gd name="T64" fmla="*/ 137 w 195"/>
              <a:gd name="T65" fmla="*/ 17 h 150"/>
              <a:gd name="T66" fmla="*/ 178 w 195"/>
              <a:gd name="T67" fmla="*/ 25 h 150"/>
              <a:gd name="T68" fmla="*/ 15 w 195"/>
              <a:gd name="T69" fmla="*/ 6 h 150"/>
              <a:gd name="T70" fmla="*/ 41 w 195"/>
              <a:gd name="T71" fmla="*/ 15 h 150"/>
              <a:gd name="T72" fmla="*/ 56 w 195"/>
              <a:gd name="T73" fmla="*/ 6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5" h="150">
                <a:moveTo>
                  <a:pt x="44" y="23"/>
                </a:moveTo>
                <a:cubicBezTo>
                  <a:pt x="56" y="23"/>
                  <a:pt x="68" y="29"/>
                  <a:pt x="74" y="38"/>
                </a:cubicBezTo>
                <a:cubicBezTo>
                  <a:pt x="121" y="38"/>
                  <a:pt x="121" y="38"/>
                  <a:pt x="121" y="38"/>
                </a:cubicBezTo>
                <a:cubicBezTo>
                  <a:pt x="128" y="29"/>
                  <a:pt x="139" y="23"/>
                  <a:pt x="151" y="23"/>
                </a:cubicBezTo>
                <a:cubicBezTo>
                  <a:pt x="172" y="23"/>
                  <a:pt x="189" y="40"/>
                  <a:pt x="189" y="61"/>
                </a:cubicBezTo>
                <a:cubicBezTo>
                  <a:pt x="189" y="65"/>
                  <a:pt x="189" y="69"/>
                  <a:pt x="187" y="73"/>
                </a:cubicBezTo>
                <a:cubicBezTo>
                  <a:pt x="193" y="93"/>
                  <a:pt x="195" y="115"/>
                  <a:pt x="194" y="139"/>
                </a:cubicBezTo>
                <a:cubicBezTo>
                  <a:pt x="185" y="149"/>
                  <a:pt x="175" y="150"/>
                  <a:pt x="165" y="150"/>
                </a:cubicBezTo>
                <a:cubicBezTo>
                  <a:pt x="152" y="134"/>
                  <a:pt x="142" y="116"/>
                  <a:pt x="133" y="95"/>
                </a:cubicBezTo>
                <a:cubicBezTo>
                  <a:pt x="129" y="94"/>
                  <a:pt x="125" y="90"/>
                  <a:pt x="124" y="87"/>
                </a:cubicBezTo>
                <a:cubicBezTo>
                  <a:pt x="72" y="87"/>
                  <a:pt x="72" y="87"/>
                  <a:pt x="72" y="87"/>
                </a:cubicBezTo>
                <a:cubicBezTo>
                  <a:pt x="69" y="92"/>
                  <a:pt x="66" y="94"/>
                  <a:pt x="63" y="95"/>
                </a:cubicBezTo>
                <a:cubicBezTo>
                  <a:pt x="53" y="117"/>
                  <a:pt x="43" y="134"/>
                  <a:pt x="30" y="150"/>
                </a:cubicBezTo>
                <a:cubicBezTo>
                  <a:pt x="20" y="150"/>
                  <a:pt x="11" y="149"/>
                  <a:pt x="1" y="139"/>
                </a:cubicBezTo>
                <a:cubicBezTo>
                  <a:pt x="0" y="115"/>
                  <a:pt x="2" y="93"/>
                  <a:pt x="8" y="73"/>
                </a:cubicBezTo>
                <a:cubicBezTo>
                  <a:pt x="7" y="69"/>
                  <a:pt x="6" y="65"/>
                  <a:pt x="6" y="60"/>
                </a:cubicBezTo>
                <a:cubicBezTo>
                  <a:pt x="6" y="39"/>
                  <a:pt x="23" y="23"/>
                  <a:pt x="44" y="23"/>
                </a:cubicBezTo>
                <a:close/>
                <a:moveTo>
                  <a:pt x="81" y="57"/>
                </a:moveTo>
                <a:cubicBezTo>
                  <a:pt x="81" y="66"/>
                  <a:pt x="81" y="66"/>
                  <a:pt x="81" y="66"/>
                </a:cubicBezTo>
                <a:cubicBezTo>
                  <a:pt x="95" y="66"/>
                  <a:pt x="95" y="66"/>
                  <a:pt x="95" y="66"/>
                </a:cubicBezTo>
                <a:cubicBezTo>
                  <a:pt x="95" y="57"/>
                  <a:pt x="95" y="57"/>
                  <a:pt x="95" y="57"/>
                </a:cubicBezTo>
                <a:cubicBezTo>
                  <a:pt x="81" y="57"/>
                  <a:pt x="81" y="57"/>
                  <a:pt x="81" y="57"/>
                </a:cubicBezTo>
                <a:close/>
                <a:moveTo>
                  <a:pt x="155" y="64"/>
                </a:moveTo>
                <a:cubicBezTo>
                  <a:pt x="151" y="65"/>
                  <a:pt x="148" y="69"/>
                  <a:pt x="149" y="73"/>
                </a:cubicBezTo>
                <a:cubicBezTo>
                  <a:pt x="150" y="78"/>
                  <a:pt x="154" y="80"/>
                  <a:pt x="158" y="79"/>
                </a:cubicBezTo>
                <a:cubicBezTo>
                  <a:pt x="163" y="78"/>
                  <a:pt x="165" y="74"/>
                  <a:pt x="164" y="70"/>
                </a:cubicBezTo>
                <a:cubicBezTo>
                  <a:pt x="163" y="66"/>
                  <a:pt x="159" y="64"/>
                  <a:pt x="155" y="64"/>
                </a:cubicBezTo>
                <a:close/>
                <a:moveTo>
                  <a:pt x="137" y="52"/>
                </a:moveTo>
                <a:cubicBezTo>
                  <a:pt x="133" y="53"/>
                  <a:pt x="131" y="57"/>
                  <a:pt x="132" y="61"/>
                </a:cubicBezTo>
                <a:cubicBezTo>
                  <a:pt x="132" y="65"/>
                  <a:pt x="136" y="68"/>
                  <a:pt x="141" y="67"/>
                </a:cubicBezTo>
                <a:cubicBezTo>
                  <a:pt x="145" y="66"/>
                  <a:pt x="147" y="62"/>
                  <a:pt x="146" y="58"/>
                </a:cubicBezTo>
                <a:cubicBezTo>
                  <a:pt x="145" y="54"/>
                  <a:pt x="141" y="51"/>
                  <a:pt x="137" y="52"/>
                </a:cubicBezTo>
                <a:close/>
                <a:moveTo>
                  <a:pt x="148" y="35"/>
                </a:moveTo>
                <a:cubicBezTo>
                  <a:pt x="144" y="36"/>
                  <a:pt x="141" y="40"/>
                  <a:pt x="142" y="44"/>
                </a:cubicBezTo>
                <a:cubicBezTo>
                  <a:pt x="143" y="48"/>
                  <a:pt x="147" y="51"/>
                  <a:pt x="151" y="50"/>
                </a:cubicBezTo>
                <a:cubicBezTo>
                  <a:pt x="156" y="49"/>
                  <a:pt x="158" y="45"/>
                  <a:pt x="157" y="41"/>
                </a:cubicBezTo>
                <a:cubicBezTo>
                  <a:pt x="156" y="37"/>
                  <a:pt x="152" y="34"/>
                  <a:pt x="148" y="35"/>
                </a:cubicBezTo>
                <a:close/>
                <a:moveTo>
                  <a:pt x="166" y="45"/>
                </a:moveTo>
                <a:cubicBezTo>
                  <a:pt x="162" y="46"/>
                  <a:pt x="159" y="50"/>
                  <a:pt x="160" y="54"/>
                </a:cubicBezTo>
                <a:cubicBezTo>
                  <a:pt x="161" y="58"/>
                  <a:pt x="165" y="61"/>
                  <a:pt x="169" y="60"/>
                </a:cubicBezTo>
                <a:cubicBezTo>
                  <a:pt x="173" y="59"/>
                  <a:pt x="176" y="55"/>
                  <a:pt x="175" y="51"/>
                </a:cubicBezTo>
                <a:cubicBezTo>
                  <a:pt x="174" y="47"/>
                  <a:pt x="170" y="44"/>
                  <a:pt x="166" y="45"/>
                </a:cubicBezTo>
                <a:close/>
                <a:moveTo>
                  <a:pt x="62" y="48"/>
                </a:moveTo>
                <a:cubicBezTo>
                  <a:pt x="49" y="58"/>
                  <a:pt x="49" y="58"/>
                  <a:pt x="49" y="58"/>
                </a:cubicBezTo>
                <a:cubicBezTo>
                  <a:pt x="59" y="71"/>
                  <a:pt x="59" y="71"/>
                  <a:pt x="59" y="71"/>
                </a:cubicBezTo>
                <a:cubicBezTo>
                  <a:pt x="62" y="48"/>
                  <a:pt x="62" y="48"/>
                  <a:pt x="62" y="48"/>
                </a:cubicBezTo>
                <a:close/>
                <a:moveTo>
                  <a:pt x="51" y="77"/>
                </a:moveTo>
                <a:cubicBezTo>
                  <a:pt x="41" y="64"/>
                  <a:pt x="41" y="64"/>
                  <a:pt x="41" y="64"/>
                </a:cubicBezTo>
                <a:cubicBezTo>
                  <a:pt x="28" y="74"/>
                  <a:pt x="28" y="74"/>
                  <a:pt x="28" y="74"/>
                </a:cubicBezTo>
                <a:cubicBezTo>
                  <a:pt x="51" y="77"/>
                  <a:pt x="51" y="77"/>
                  <a:pt x="51" y="77"/>
                </a:cubicBezTo>
                <a:close/>
                <a:moveTo>
                  <a:pt x="22" y="64"/>
                </a:moveTo>
                <a:cubicBezTo>
                  <a:pt x="34" y="55"/>
                  <a:pt x="34" y="55"/>
                  <a:pt x="34" y="55"/>
                </a:cubicBezTo>
                <a:cubicBezTo>
                  <a:pt x="25" y="43"/>
                  <a:pt x="25" y="43"/>
                  <a:pt x="25" y="43"/>
                </a:cubicBezTo>
                <a:cubicBezTo>
                  <a:pt x="22" y="64"/>
                  <a:pt x="22" y="64"/>
                  <a:pt x="22" y="64"/>
                </a:cubicBezTo>
                <a:close/>
                <a:moveTo>
                  <a:pt x="34" y="37"/>
                </a:moveTo>
                <a:cubicBezTo>
                  <a:pt x="43" y="49"/>
                  <a:pt x="43" y="49"/>
                  <a:pt x="43" y="49"/>
                </a:cubicBezTo>
                <a:cubicBezTo>
                  <a:pt x="54" y="40"/>
                  <a:pt x="54" y="40"/>
                  <a:pt x="54" y="40"/>
                </a:cubicBezTo>
                <a:cubicBezTo>
                  <a:pt x="34" y="37"/>
                  <a:pt x="34" y="37"/>
                  <a:pt x="34" y="37"/>
                </a:cubicBezTo>
                <a:close/>
                <a:moveTo>
                  <a:pt x="99" y="57"/>
                </a:moveTo>
                <a:cubicBezTo>
                  <a:pt x="99" y="66"/>
                  <a:pt x="99" y="66"/>
                  <a:pt x="99" y="66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99" y="57"/>
                  <a:pt x="99" y="57"/>
                  <a:pt x="99" y="57"/>
                </a:cubicBezTo>
                <a:close/>
                <a:moveTo>
                  <a:pt x="178" y="6"/>
                </a:moveTo>
                <a:cubicBezTo>
                  <a:pt x="164" y="0"/>
                  <a:pt x="151" y="1"/>
                  <a:pt x="137" y="6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42" y="16"/>
                  <a:pt x="147" y="15"/>
                  <a:pt x="152" y="15"/>
                </a:cubicBezTo>
                <a:cubicBezTo>
                  <a:pt x="162" y="15"/>
                  <a:pt x="171" y="19"/>
                  <a:pt x="178" y="25"/>
                </a:cubicBezTo>
                <a:cubicBezTo>
                  <a:pt x="178" y="6"/>
                  <a:pt x="178" y="6"/>
                  <a:pt x="178" y="6"/>
                </a:cubicBezTo>
                <a:close/>
                <a:moveTo>
                  <a:pt x="15" y="6"/>
                </a:moveTo>
                <a:cubicBezTo>
                  <a:pt x="15" y="25"/>
                  <a:pt x="15" y="25"/>
                  <a:pt x="15" y="25"/>
                </a:cubicBezTo>
                <a:cubicBezTo>
                  <a:pt x="22" y="19"/>
                  <a:pt x="31" y="15"/>
                  <a:pt x="41" y="15"/>
                </a:cubicBezTo>
                <a:cubicBezTo>
                  <a:pt x="46" y="15"/>
                  <a:pt x="51" y="16"/>
                  <a:pt x="56" y="17"/>
                </a:cubicBezTo>
                <a:cubicBezTo>
                  <a:pt x="56" y="6"/>
                  <a:pt x="56" y="6"/>
                  <a:pt x="56" y="6"/>
                </a:cubicBezTo>
                <a:cubicBezTo>
                  <a:pt x="42" y="1"/>
                  <a:pt x="29" y="0"/>
                  <a:pt x="15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7" name="网络 860"/>
          <p:cNvSpPr/>
          <p:nvPr/>
        </p:nvSpPr>
        <p:spPr bwMode="auto">
          <a:xfrm>
            <a:off x="2714625" y="5222875"/>
            <a:ext cx="354013" cy="339725"/>
          </a:xfrm>
          <a:custGeom>
            <a:avLst/>
            <a:gdLst>
              <a:gd name="T0" fmla="*/ 1575786 w 1889279"/>
              <a:gd name="T1" fmla="*/ 1578162 h 1810503"/>
              <a:gd name="T2" fmla="*/ 1408636 w 1889279"/>
              <a:gd name="T3" fmla="*/ 1462945 h 1810503"/>
              <a:gd name="T4" fmla="*/ 747068 w 1889279"/>
              <a:gd name="T5" fmla="*/ 1790925 h 1810503"/>
              <a:gd name="T6" fmla="*/ 494888 w 1889279"/>
              <a:gd name="T7" fmla="*/ 1445849 h 1810503"/>
              <a:gd name="T8" fmla="*/ 900586 w 1889279"/>
              <a:gd name="T9" fmla="*/ 1808904 h 1810503"/>
              <a:gd name="T10" fmla="*/ 551037 w 1889279"/>
              <a:gd name="T11" fmla="*/ 1423344 h 1810503"/>
              <a:gd name="T12" fmla="*/ 953521 w 1889279"/>
              <a:gd name="T13" fmla="*/ 1355186 h 1810503"/>
              <a:gd name="T14" fmla="*/ 1054486 w 1889279"/>
              <a:gd name="T15" fmla="*/ 1804443 h 1810503"/>
              <a:gd name="T16" fmla="*/ 953521 w 1889279"/>
              <a:gd name="T17" fmla="*/ 1355186 h 1810503"/>
              <a:gd name="T18" fmla="*/ 1889279 w 1889279"/>
              <a:gd name="T19" fmla="*/ 931303 h 1810503"/>
              <a:gd name="T20" fmla="*/ 1431939 w 1889279"/>
              <a:gd name="T21" fmla="*/ 1407715 h 1810503"/>
              <a:gd name="T22" fmla="*/ 953521 w 1889279"/>
              <a:gd name="T23" fmla="*/ 931303 h 1810503"/>
              <a:gd name="T24" fmla="*/ 1375819 w 1889279"/>
              <a:gd name="T25" fmla="*/ 1384691 h 1810503"/>
              <a:gd name="T26" fmla="*/ 953521 w 1889279"/>
              <a:gd name="T27" fmla="*/ 931303 h 1810503"/>
              <a:gd name="T28" fmla="*/ 900586 w 1889279"/>
              <a:gd name="T29" fmla="*/ 931303 h 1810503"/>
              <a:gd name="T30" fmla="*/ 528061 w 1889279"/>
              <a:gd name="T31" fmla="*/ 1368046 h 1810503"/>
              <a:gd name="T32" fmla="*/ 0 w 1889279"/>
              <a:gd name="T33" fmla="*/ 931303 h 1810503"/>
              <a:gd name="T34" fmla="*/ 473139 w 1889279"/>
              <a:gd name="T35" fmla="*/ 1390578 h 1810503"/>
              <a:gd name="T36" fmla="*/ 0 w 1889279"/>
              <a:gd name="T37" fmla="*/ 931303 h 1810503"/>
              <a:gd name="T38" fmla="*/ 900586 w 1889279"/>
              <a:gd name="T39" fmla="*/ 490537 h 1810503"/>
              <a:gd name="T40" fmla="*/ 448805 w 1889279"/>
              <a:gd name="T41" fmla="*/ 875390 h 1810503"/>
              <a:gd name="T42" fmla="*/ 1356131 w 1889279"/>
              <a:gd name="T43" fmla="*/ 409527 h 1810503"/>
              <a:gd name="T44" fmla="*/ 953521 w 1889279"/>
              <a:gd name="T45" fmla="*/ 875390 h 1810503"/>
              <a:gd name="T46" fmla="*/ 1356131 w 1889279"/>
              <a:gd name="T47" fmla="*/ 409527 h 1810503"/>
              <a:gd name="T48" fmla="*/ 480768 w 1889279"/>
              <a:gd name="T49" fmla="*/ 398692 h 1810503"/>
              <a:gd name="T50" fmla="*/ 238 w 1889279"/>
              <a:gd name="T51" fmla="*/ 875390 h 1810503"/>
              <a:gd name="T52" fmla="*/ 1605567 w 1889279"/>
              <a:gd name="T53" fmla="*/ 261436 h 1810503"/>
              <a:gd name="T54" fmla="*/ 1515364 w 1889279"/>
              <a:gd name="T55" fmla="*/ 875390 h 1810503"/>
              <a:gd name="T56" fmla="*/ 1605567 w 1889279"/>
              <a:gd name="T57" fmla="*/ 261436 h 1810503"/>
              <a:gd name="T58" fmla="*/ 504779 w 1889279"/>
              <a:gd name="T59" fmla="*/ 344256 h 1810503"/>
              <a:gd name="T60" fmla="*/ 748157 w 1889279"/>
              <a:gd name="T61" fmla="*/ 19413 h 1810503"/>
              <a:gd name="T62" fmla="*/ 1562575 w 1889279"/>
              <a:gd name="T63" fmla="*/ 219802 h 1810503"/>
              <a:gd name="T64" fmla="*/ 1137621 w 1889279"/>
              <a:gd name="T65" fmla="*/ 18543 h 1810503"/>
              <a:gd name="T66" fmla="*/ 900586 w 1889279"/>
              <a:gd name="T67" fmla="*/ 430269 h 1810503"/>
              <a:gd name="T68" fmla="*/ 890213 w 1889279"/>
              <a:gd name="T69" fmla="*/ 2203 h 1810503"/>
              <a:gd name="T70" fmla="*/ 953521 w 1889279"/>
              <a:gd name="T71" fmla="*/ 0 h 1810503"/>
              <a:gd name="T72" fmla="*/ 1332000 w 1889279"/>
              <a:gd name="T73" fmla="*/ 354889 h 1810503"/>
              <a:gd name="T74" fmla="*/ 953521 w 1889279"/>
              <a:gd name="T75" fmla="*/ 0 h 1810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lnTo>
                  <a:pt x="953521" y="1355186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lnTo>
                  <a:pt x="953521" y="931303"/>
                </a:ln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lnTo>
                  <a:pt x="900586" y="1702"/>
                </a:ln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lnTo>
                  <a:pt x="95352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8" name="信号1 861"/>
          <p:cNvSpPr/>
          <p:nvPr/>
        </p:nvSpPr>
        <p:spPr bwMode="auto">
          <a:xfrm>
            <a:off x="3489325" y="5222875"/>
            <a:ext cx="354013" cy="295275"/>
          </a:xfrm>
          <a:custGeom>
            <a:avLst/>
            <a:gdLst>
              <a:gd name="T0" fmla="*/ 37022 w 1366582"/>
              <a:gd name="T1" fmla="*/ 792087 h 1042046"/>
              <a:gd name="T2" fmla="*/ 185104 w 1366582"/>
              <a:gd name="T3" fmla="*/ 792087 h 1042046"/>
              <a:gd name="T4" fmla="*/ 222126 w 1366582"/>
              <a:gd name="T5" fmla="*/ 829109 h 1042046"/>
              <a:gd name="T6" fmla="*/ 222126 w 1366582"/>
              <a:gd name="T7" fmla="*/ 1005022 h 1042046"/>
              <a:gd name="T8" fmla="*/ 185104 w 1366582"/>
              <a:gd name="T9" fmla="*/ 1042044 h 1042046"/>
              <a:gd name="T10" fmla="*/ 37022 w 1366582"/>
              <a:gd name="T11" fmla="*/ 1042044 h 1042046"/>
              <a:gd name="T12" fmla="*/ 0 w 1366582"/>
              <a:gd name="T13" fmla="*/ 1005022 h 1042046"/>
              <a:gd name="T14" fmla="*/ 0 w 1366582"/>
              <a:gd name="T15" fmla="*/ 829109 h 1042046"/>
              <a:gd name="T16" fmla="*/ 37022 w 1366582"/>
              <a:gd name="T17" fmla="*/ 792087 h 1042046"/>
              <a:gd name="T18" fmla="*/ 308442 w 1366582"/>
              <a:gd name="T19" fmla="*/ 614561 h 1042046"/>
              <a:gd name="T20" fmla="*/ 456524 w 1366582"/>
              <a:gd name="T21" fmla="*/ 614561 h 1042046"/>
              <a:gd name="T22" fmla="*/ 493546 w 1366582"/>
              <a:gd name="T23" fmla="*/ 651583 h 1042046"/>
              <a:gd name="T24" fmla="*/ 493546 w 1366582"/>
              <a:gd name="T25" fmla="*/ 1005023 h 1042046"/>
              <a:gd name="T26" fmla="*/ 456524 w 1366582"/>
              <a:gd name="T27" fmla="*/ 1042045 h 1042046"/>
              <a:gd name="T28" fmla="*/ 308442 w 1366582"/>
              <a:gd name="T29" fmla="*/ 1042045 h 1042046"/>
              <a:gd name="T30" fmla="*/ 271420 w 1366582"/>
              <a:gd name="T31" fmla="*/ 1005023 h 1042046"/>
              <a:gd name="T32" fmla="*/ 271420 w 1366582"/>
              <a:gd name="T33" fmla="*/ 651583 h 1042046"/>
              <a:gd name="T34" fmla="*/ 308442 w 1366582"/>
              <a:gd name="T35" fmla="*/ 614561 h 1042046"/>
              <a:gd name="T36" fmla="*/ 583127 w 1366582"/>
              <a:gd name="T37" fmla="*/ 432047 h 1042046"/>
              <a:gd name="T38" fmla="*/ 744271 w 1366582"/>
              <a:gd name="T39" fmla="*/ 432047 h 1042046"/>
              <a:gd name="T40" fmla="*/ 784558 w 1366582"/>
              <a:gd name="T41" fmla="*/ 472334 h 1042046"/>
              <a:gd name="T42" fmla="*/ 784558 w 1366582"/>
              <a:gd name="T43" fmla="*/ 1001758 h 1042046"/>
              <a:gd name="T44" fmla="*/ 744271 w 1366582"/>
              <a:gd name="T45" fmla="*/ 1042045 h 1042046"/>
              <a:gd name="T46" fmla="*/ 583127 w 1366582"/>
              <a:gd name="T47" fmla="*/ 1042045 h 1042046"/>
              <a:gd name="T48" fmla="*/ 542840 w 1366582"/>
              <a:gd name="T49" fmla="*/ 1001758 h 1042046"/>
              <a:gd name="T50" fmla="*/ 542840 w 1366582"/>
              <a:gd name="T51" fmla="*/ 472334 h 1042046"/>
              <a:gd name="T52" fmla="*/ 583127 w 1366582"/>
              <a:gd name="T53" fmla="*/ 432047 h 1042046"/>
              <a:gd name="T54" fmla="*/ 874139 w 1366582"/>
              <a:gd name="T55" fmla="*/ 210194 h 1042046"/>
              <a:gd name="T56" fmla="*/ 1035283 w 1366582"/>
              <a:gd name="T57" fmla="*/ 210194 h 1042046"/>
              <a:gd name="T58" fmla="*/ 1075570 w 1366582"/>
              <a:gd name="T59" fmla="*/ 250481 h 1042046"/>
              <a:gd name="T60" fmla="*/ 1075570 w 1366582"/>
              <a:gd name="T61" fmla="*/ 1001758 h 1042046"/>
              <a:gd name="T62" fmla="*/ 1035283 w 1366582"/>
              <a:gd name="T63" fmla="*/ 1042045 h 1042046"/>
              <a:gd name="T64" fmla="*/ 874139 w 1366582"/>
              <a:gd name="T65" fmla="*/ 1042045 h 1042046"/>
              <a:gd name="T66" fmla="*/ 833852 w 1366582"/>
              <a:gd name="T67" fmla="*/ 1001758 h 1042046"/>
              <a:gd name="T68" fmla="*/ 833852 w 1366582"/>
              <a:gd name="T69" fmla="*/ 250481 h 1042046"/>
              <a:gd name="T70" fmla="*/ 874139 w 1366582"/>
              <a:gd name="T71" fmla="*/ 210194 h 1042046"/>
              <a:gd name="T72" fmla="*/ 1165151 w 1366582"/>
              <a:gd name="T73" fmla="*/ 0 h 1042046"/>
              <a:gd name="T74" fmla="*/ 1326295 w 1366582"/>
              <a:gd name="T75" fmla="*/ 0 h 1042046"/>
              <a:gd name="T76" fmla="*/ 1366582 w 1366582"/>
              <a:gd name="T77" fmla="*/ 40287 h 1042046"/>
              <a:gd name="T78" fmla="*/ 1366582 w 1366582"/>
              <a:gd name="T79" fmla="*/ 1001759 h 1042046"/>
              <a:gd name="T80" fmla="*/ 1326295 w 1366582"/>
              <a:gd name="T81" fmla="*/ 1042046 h 1042046"/>
              <a:gd name="T82" fmla="*/ 1165151 w 1366582"/>
              <a:gd name="T83" fmla="*/ 1042046 h 1042046"/>
              <a:gd name="T84" fmla="*/ 1124864 w 1366582"/>
              <a:gd name="T85" fmla="*/ 1001759 h 1042046"/>
              <a:gd name="T86" fmla="*/ 1124864 w 1366582"/>
              <a:gd name="T87" fmla="*/ 40287 h 1042046"/>
              <a:gd name="T88" fmla="*/ 1165151 w 1366582"/>
              <a:gd name="T89" fmla="*/ 0 h 1042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66582" h="1042046">
                <a:moveTo>
                  <a:pt x="37022" y="792087"/>
                </a:moveTo>
                <a:lnTo>
                  <a:pt x="185104" y="792087"/>
                </a:lnTo>
                <a:cubicBezTo>
                  <a:pt x="205551" y="792087"/>
                  <a:pt x="222126" y="808662"/>
                  <a:pt x="222126" y="829109"/>
                </a:cubicBezTo>
                <a:lnTo>
                  <a:pt x="222126" y="1005022"/>
                </a:lnTo>
                <a:cubicBezTo>
                  <a:pt x="222126" y="1025469"/>
                  <a:pt x="205551" y="1042044"/>
                  <a:pt x="185104" y="1042044"/>
                </a:cubicBezTo>
                <a:lnTo>
                  <a:pt x="37022" y="1042044"/>
                </a:lnTo>
                <a:cubicBezTo>
                  <a:pt x="16575" y="1042044"/>
                  <a:pt x="0" y="1025469"/>
                  <a:pt x="0" y="1005022"/>
                </a:cubicBezTo>
                <a:lnTo>
                  <a:pt x="0" y="829109"/>
                </a:lnTo>
                <a:cubicBezTo>
                  <a:pt x="0" y="808662"/>
                  <a:pt x="16575" y="792087"/>
                  <a:pt x="37022" y="792087"/>
                </a:cubicBezTo>
                <a:close/>
                <a:moveTo>
                  <a:pt x="308442" y="614561"/>
                </a:moveTo>
                <a:lnTo>
                  <a:pt x="456524" y="614561"/>
                </a:lnTo>
                <a:cubicBezTo>
                  <a:pt x="476971" y="614561"/>
                  <a:pt x="493546" y="631136"/>
                  <a:pt x="493546" y="651583"/>
                </a:cubicBezTo>
                <a:lnTo>
                  <a:pt x="493546" y="1005023"/>
                </a:lnTo>
                <a:cubicBezTo>
                  <a:pt x="493546" y="1025470"/>
                  <a:pt x="476971" y="1042045"/>
                  <a:pt x="456524" y="1042045"/>
                </a:cubicBezTo>
                <a:lnTo>
                  <a:pt x="308442" y="1042045"/>
                </a:lnTo>
                <a:cubicBezTo>
                  <a:pt x="287995" y="1042045"/>
                  <a:pt x="271420" y="1025470"/>
                  <a:pt x="271420" y="1005023"/>
                </a:cubicBezTo>
                <a:lnTo>
                  <a:pt x="271420" y="651583"/>
                </a:lnTo>
                <a:cubicBezTo>
                  <a:pt x="271420" y="631136"/>
                  <a:pt x="287995" y="614561"/>
                  <a:pt x="308442" y="614561"/>
                </a:cubicBezTo>
                <a:close/>
                <a:moveTo>
                  <a:pt x="583127" y="432047"/>
                </a:moveTo>
                <a:lnTo>
                  <a:pt x="744271" y="432047"/>
                </a:lnTo>
                <a:cubicBezTo>
                  <a:pt x="766521" y="432047"/>
                  <a:pt x="784558" y="450084"/>
                  <a:pt x="784558" y="472334"/>
                </a:cubicBezTo>
                <a:lnTo>
                  <a:pt x="784558" y="1001758"/>
                </a:lnTo>
                <a:cubicBezTo>
                  <a:pt x="784558" y="1024008"/>
                  <a:pt x="766521" y="1042045"/>
                  <a:pt x="744271" y="1042045"/>
                </a:cubicBezTo>
                <a:lnTo>
                  <a:pt x="583127" y="1042045"/>
                </a:lnTo>
                <a:cubicBezTo>
                  <a:pt x="560877" y="1042045"/>
                  <a:pt x="542840" y="1024008"/>
                  <a:pt x="542840" y="1001758"/>
                </a:cubicBezTo>
                <a:lnTo>
                  <a:pt x="542840" y="472334"/>
                </a:lnTo>
                <a:cubicBezTo>
                  <a:pt x="542840" y="450084"/>
                  <a:pt x="560877" y="432047"/>
                  <a:pt x="583127" y="432047"/>
                </a:cubicBezTo>
                <a:close/>
                <a:moveTo>
                  <a:pt x="874139" y="210194"/>
                </a:moveTo>
                <a:lnTo>
                  <a:pt x="1035283" y="210194"/>
                </a:lnTo>
                <a:cubicBezTo>
                  <a:pt x="1057533" y="210194"/>
                  <a:pt x="1075570" y="228231"/>
                  <a:pt x="1075570" y="250481"/>
                </a:cubicBezTo>
                <a:lnTo>
                  <a:pt x="1075570" y="1001758"/>
                </a:lnTo>
                <a:cubicBezTo>
                  <a:pt x="1075570" y="1024008"/>
                  <a:pt x="1057533" y="1042045"/>
                  <a:pt x="1035283" y="1042045"/>
                </a:cubicBezTo>
                <a:lnTo>
                  <a:pt x="874139" y="1042045"/>
                </a:lnTo>
                <a:cubicBezTo>
                  <a:pt x="851889" y="1042045"/>
                  <a:pt x="833852" y="1024008"/>
                  <a:pt x="833852" y="1001758"/>
                </a:cubicBezTo>
                <a:lnTo>
                  <a:pt x="833852" y="250481"/>
                </a:lnTo>
                <a:cubicBezTo>
                  <a:pt x="833852" y="228231"/>
                  <a:pt x="851889" y="210194"/>
                  <a:pt x="874139" y="210194"/>
                </a:cubicBezTo>
                <a:close/>
                <a:moveTo>
                  <a:pt x="1165151" y="0"/>
                </a:moveTo>
                <a:lnTo>
                  <a:pt x="1326295" y="0"/>
                </a:lnTo>
                <a:cubicBezTo>
                  <a:pt x="1348545" y="0"/>
                  <a:pt x="1366582" y="18037"/>
                  <a:pt x="1366582" y="40287"/>
                </a:cubicBezTo>
                <a:lnTo>
                  <a:pt x="1366582" y="1001759"/>
                </a:lnTo>
                <a:cubicBezTo>
                  <a:pt x="1366582" y="1024009"/>
                  <a:pt x="1348545" y="1042046"/>
                  <a:pt x="1326295" y="1042046"/>
                </a:cubicBezTo>
                <a:lnTo>
                  <a:pt x="1165151" y="1042046"/>
                </a:lnTo>
                <a:cubicBezTo>
                  <a:pt x="1142901" y="1042046"/>
                  <a:pt x="1124864" y="1024009"/>
                  <a:pt x="1124864" y="1001759"/>
                </a:cubicBezTo>
                <a:lnTo>
                  <a:pt x="1124864" y="40287"/>
                </a:lnTo>
                <a:cubicBezTo>
                  <a:pt x="1124864" y="18037"/>
                  <a:pt x="1142901" y="0"/>
                  <a:pt x="1165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9" name="WIFI2 862"/>
          <p:cNvSpPr/>
          <p:nvPr/>
        </p:nvSpPr>
        <p:spPr bwMode="auto">
          <a:xfrm>
            <a:off x="384175" y="5222875"/>
            <a:ext cx="354013" cy="250825"/>
          </a:xfrm>
          <a:custGeom>
            <a:avLst/>
            <a:gdLst>
              <a:gd name="T0" fmla="*/ 236286 w 472572"/>
              <a:gd name="T1" fmla="*/ 238384 h 335351"/>
              <a:gd name="T2" fmla="*/ 297849 w 472572"/>
              <a:gd name="T3" fmla="*/ 277381 h 335351"/>
              <a:gd name="T4" fmla="*/ 236286 w 472572"/>
              <a:gd name="T5" fmla="*/ 335351 h 335351"/>
              <a:gd name="T6" fmla="*/ 174722 w 472572"/>
              <a:gd name="T7" fmla="*/ 277381 h 335351"/>
              <a:gd name="T8" fmla="*/ 236286 w 472572"/>
              <a:gd name="T9" fmla="*/ 238384 h 335351"/>
              <a:gd name="T10" fmla="*/ 236286 w 472572"/>
              <a:gd name="T11" fmla="*/ 153779 h 335351"/>
              <a:gd name="T12" fmla="*/ 360886 w 472572"/>
              <a:gd name="T13" fmla="*/ 218025 h 335351"/>
              <a:gd name="T14" fmla="*/ 331907 w 472572"/>
              <a:gd name="T15" fmla="*/ 245311 h 335351"/>
              <a:gd name="T16" fmla="*/ 236286 w 472572"/>
              <a:gd name="T17" fmla="*/ 193327 h 335351"/>
              <a:gd name="T18" fmla="*/ 140664 w 472572"/>
              <a:gd name="T19" fmla="*/ 245311 h 335351"/>
              <a:gd name="T20" fmla="*/ 111686 w 472572"/>
              <a:gd name="T21" fmla="*/ 218025 h 335351"/>
              <a:gd name="T22" fmla="*/ 236286 w 472572"/>
              <a:gd name="T23" fmla="*/ 153779 h 335351"/>
              <a:gd name="T24" fmla="*/ 236285 w 472572"/>
              <a:gd name="T25" fmla="*/ 72334 h 335351"/>
              <a:gd name="T26" fmla="*/ 420037 w 472572"/>
              <a:gd name="T27" fmla="*/ 162327 h 335351"/>
              <a:gd name="T28" fmla="*/ 389766 w 472572"/>
              <a:gd name="T29" fmla="*/ 190830 h 335351"/>
              <a:gd name="T30" fmla="*/ 236285 w 472572"/>
              <a:gd name="T31" fmla="*/ 114013 h 335351"/>
              <a:gd name="T32" fmla="*/ 82804 w 472572"/>
              <a:gd name="T33" fmla="*/ 190829 h 335351"/>
              <a:gd name="T34" fmla="*/ 52534 w 472572"/>
              <a:gd name="T35" fmla="*/ 162327 h 335351"/>
              <a:gd name="T36" fmla="*/ 236285 w 472572"/>
              <a:gd name="T37" fmla="*/ 72334 h 335351"/>
              <a:gd name="T38" fmla="*/ 236286 w 472572"/>
              <a:gd name="T39" fmla="*/ 0 h 335351"/>
              <a:gd name="T40" fmla="*/ 472572 w 472572"/>
              <a:gd name="T41" fmla="*/ 112859 h 335351"/>
              <a:gd name="T42" fmla="*/ 443240 w 472572"/>
              <a:gd name="T43" fmla="*/ 140479 h 335351"/>
              <a:gd name="T44" fmla="*/ 236286 w 472572"/>
              <a:gd name="T45" fmla="*/ 40387 h 335351"/>
              <a:gd name="T46" fmla="*/ 29332 w 472572"/>
              <a:gd name="T47" fmla="*/ 140479 h 335351"/>
              <a:gd name="T48" fmla="*/ 0 w 472572"/>
              <a:gd name="T49" fmla="*/ 112859 h 335351"/>
              <a:gd name="T50" fmla="*/ 236286 w 472572"/>
              <a:gd name="T51" fmla="*/ 0 h 335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0" name="WIFI3 863"/>
          <p:cNvSpPr/>
          <p:nvPr/>
        </p:nvSpPr>
        <p:spPr bwMode="auto">
          <a:xfrm>
            <a:off x="1160463" y="5222875"/>
            <a:ext cx="355600" cy="307975"/>
          </a:xfrm>
          <a:custGeom>
            <a:avLst/>
            <a:gdLst>
              <a:gd name="T0" fmla="*/ 216021 w 432042"/>
              <a:gd name="T1" fmla="*/ 221820 h 375762"/>
              <a:gd name="T2" fmla="*/ 292992 w 432042"/>
              <a:gd name="T3" fmla="*/ 298791 h 375762"/>
              <a:gd name="T4" fmla="*/ 216021 w 432042"/>
              <a:gd name="T5" fmla="*/ 375762 h 375762"/>
              <a:gd name="T6" fmla="*/ 139050 w 432042"/>
              <a:gd name="T7" fmla="*/ 298791 h 375762"/>
              <a:gd name="T8" fmla="*/ 216021 w 432042"/>
              <a:gd name="T9" fmla="*/ 221820 h 375762"/>
              <a:gd name="T10" fmla="*/ 216021 w 432042"/>
              <a:gd name="T11" fmla="*/ 109336 h 375762"/>
              <a:gd name="T12" fmla="*/ 368029 w 432042"/>
              <a:gd name="T13" fmla="*/ 177084 h 375762"/>
              <a:gd name="T14" fmla="*/ 336422 w 432042"/>
              <a:gd name="T15" fmla="*/ 221820 h 375762"/>
              <a:gd name="T16" fmla="*/ 216021 w 432042"/>
              <a:gd name="T17" fmla="*/ 162428 h 375762"/>
              <a:gd name="T18" fmla="*/ 95620 w 432042"/>
              <a:gd name="T19" fmla="*/ 221820 h 375762"/>
              <a:gd name="T20" fmla="*/ 64014 w 432042"/>
              <a:gd name="T21" fmla="*/ 177084 h 375762"/>
              <a:gd name="T22" fmla="*/ 216021 w 432042"/>
              <a:gd name="T23" fmla="*/ 109336 h 375762"/>
              <a:gd name="T24" fmla="*/ 216021 w 432042"/>
              <a:gd name="T25" fmla="*/ 0 h 375762"/>
              <a:gd name="T26" fmla="*/ 432042 w 432042"/>
              <a:gd name="T27" fmla="*/ 86479 h 375762"/>
              <a:gd name="T28" fmla="*/ 399808 w 432042"/>
              <a:gd name="T29" fmla="*/ 132103 h 375762"/>
              <a:gd name="T30" fmla="*/ 216021 w 432042"/>
              <a:gd name="T31" fmla="*/ 55952 h 375762"/>
              <a:gd name="T32" fmla="*/ 32234 w 432042"/>
              <a:gd name="T33" fmla="*/ 132103 h 375762"/>
              <a:gd name="T34" fmla="*/ 0 w 432042"/>
              <a:gd name="T35" fmla="*/ 86480 h 375762"/>
              <a:gd name="T36" fmla="*/ 216021 w 432042"/>
              <a:gd name="T37" fmla="*/ 0 h 375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32042" h="375762">
                <a:moveTo>
                  <a:pt x="216021" y="221820"/>
                </a:moveTo>
                <a:cubicBezTo>
                  <a:pt x="258531" y="221820"/>
                  <a:pt x="292992" y="256281"/>
                  <a:pt x="292992" y="298791"/>
                </a:cubicBezTo>
                <a:cubicBezTo>
                  <a:pt x="292992" y="341301"/>
                  <a:pt x="258531" y="375762"/>
                  <a:pt x="216021" y="375762"/>
                </a:cubicBezTo>
                <a:cubicBezTo>
                  <a:pt x="173511" y="375762"/>
                  <a:pt x="139050" y="341301"/>
                  <a:pt x="139050" y="298791"/>
                </a:cubicBezTo>
                <a:cubicBezTo>
                  <a:pt x="139050" y="256281"/>
                  <a:pt x="173511" y="221820"/>
                  <a:pt x="216021" y="221820"/>
                </a:cubicBezTo>
                <a:close/>
                <a:moveTo>
                  <a:pt x="216021" y="109336"/>
                </a:moveTo>
                <a:cubicBezTo>
                  <a:pt x="276428" y="109336"/>
                  <a:pt x="330776" y="135275"/>
                  <a:pt x="368029" y="177084"/>
                </a:cubicBezTo>
                <a:lnTo>
                  <a:pt x="336422" y="221820"/>
                </a:lnTo>
                <a:cubicBezTo>
                  <a:pt x="308859" y="185511"/>
                  <a:pt x="265135" y="162428"/>
                  <a:pt x="216021" y="162428"/>
                </a:cubicBezTo>
                <a:cubicBezTo>
                  <a:pt x="166906" y="162428"/>
                  <a:pt x="123183" y="185511"/>
                  <a:pt x="95620" y="221820"/>
                </a:cubicBezTo>
                <a:lnTo>
                  <a:pt x="64014" y="177084"/>
                </a:lnTo>
                <a:cubicBezTo>
                  <a:pt x="101266" y="135275"/>
                  <a:pt x="155615" y="109336"/>
                  <a:pt x="216021" y="109336"/>
                </a:cubicBezTo>
                <a:close/>
                <a:moveTo>
                  <a:pt x="216021" y="0"/>
                </a:moveTo>
                <a:cubicBezTo>
                  <a:pt x="299836" y="0"/>
                  <a:pt x="376026" y="32650"/>
                  <a:pt x="432042" y="86479"/>
                </a:cubicBezTo>
                <a:lnTo>
                  <a:pt x="399808" y="132103"/>
                </a:lnTo>
                <a:cubicBezTo>
                  <a:pt x="352782" y="85052"/>
                  <a:pt x="287800" y="55952"/>
                  <a:pt x="216021" y="55952"/>
                </a:cubicBezTo>
                <a:cubicBezTo>
                  <a:pt x="144243" y="55952"/>
                  <a:pt x="79261" y="85053"/>
                  <a:pt x="32234" y="132103"/>
                </a:cubicBezTo>
                <a:lnTo>
                  <a:pt x="0" y="86480"/>
                </a:lnTo>
                <a:cubicBezTo>
                  <a:pt x="56016" y="32650"/>
                  <a:pt x="132206" y="0"/>
                  <a:pt x="2160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1" name="分享 864"/>
          <p:cNvSpPr/>
          <p:nvPr/>
        </p:nvSpPr>
        <p:spPr bwMode="auto">
          <a:xfrm>
            <a:off x="4265613" y="5222875"/>
            <a:ext cx="354012" cy="350838"/>
          </a:xfrm>
          <a:custGeom>
            <a:avLst/>
            <a:gdLst>
              <a:gd name="T0" fmla="*/ 347114 w 393729"/>
              <a:gd name="T1" fmla="*/ 112 h 390624"/>
              <a:gd name="T2" fmla="*/ 366249 w 393729"/>
              <a:gd name="T3" fmla="*/ 5364 h 390624"/>
              <a:gd name="T4" fmla="*/ 388366 w 393729"/>
              <a:gd name="T5" fmla="*/ 72481 h 390624"/>
              <a:gd name="T6" fmla="*/ 321248 w 393729"/>
              <a:gd name="T7" fmla="*/ 94598 h 390624"/>
              <a:gd name="T8" fmla="*/ 304750 w 393729"/>
              <a:gd name="T9" fmla="*/ 80728 h 390624"/>
              <a:gd name="T10" fmla="*/ 98330 w 393729"/>
              <a:gd name="T11" fmla="*/ 148748 h 390624"/>
              <a:gd name="T12" fmla="*/ 94598 w 393729"/>
              <a:gd name="T13" fmla="*/ 162346 h 390624"/>
              <a:gd name="T14" fmla="*/ 91507 w 393729"/>
              <a:gd name="T15" fmla="*/ 166277 h 390624"/>
              <a:gd name="T16" fmla="*/ 229420 w 393729"/>
              <a:gd name="T17" fmla="*/ 293815 h 390624"/>
              <a:gd name="T18" fmla="*/ 268686 w 393729"/>
              <a:gd name="T19" fmla="*/ 296027 h 390624"/>
              <a:gd name="T20" fmla="*/ 290802 w 393729"/>
              <a:gd name="T21" fmla="*/ 363144 h 390624"/>
              <a:gd name="T22" fmla="*/ 223685 w 393729"/>
              <a:gd name="T23" fmla="*/ 385261 h 390624"/>
              <a:gd name="T24" fmla="*/ 200613 w 393729"/>
              <a:gd name="T25" fmla="*/ 321625 h 390624"/>
              <a:gd name="T26" fmla="*/ 56603 w 393729"/>
              <a:gd name="T27" fmla="*/ 188448 h 390624"/>
              <a:gd name="T28" fmla="*/ 27481 w 393729"/>
              <a:gd name="T29" fmla="*/ 184462 h 390624"/>
              <a:gd name="T30" fmla="*/ 5364 w 393729"/>
              <a:gd name="T31" fmla="*/ 117345 h 390624"/>
              <a:gd name="T32" fmla="*/ 72481 w 393729"/>
              <a:gd name="T33" fmla="*/ 95228 h 390624"/>
              <a:gd name="T34" fmla="*/ 89283 w 393729"/>
              <a:gd name="T35" fmla="*/ 109639 h 390624"/>
              <a:gd name="T36" fmla="*/ 295206 w 393729"/>
              <a:gd name="T37" fmla="*/ 41783 h 390624"/>
              <a:gd name="T38" fmla="*/ 299132 w 393729"/>
              <a:gd name="T39" fmla="*/ 27480 h 390624"/>
              <a:gd name="T40" fmla="*/ 347114 w 393729"/>
              <a:gd name="T41" fmla="*/ 112 h 390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2" name="主页1 865"/>
          <p:cNvSpPr/>
          <p:nvPr/>
        </p:nvSpPr>
        <p:spPr bwMode="auto">
          <a:xfrm>
            <a:off x="5040313" y="5222875"/>
            <a:ext cx="355600" cy="314325"/>
          </a:xfrm>
          <a:custGeom>
            <a:avLst/>
            <a:gdLst>
              <a:gd name="T0" fmla="*/ 900100 w 1800200"/>
              <a:gd name="T1" fmla="*/ 235795 h 1603947"/>
              <a:gd name="T2" fmla="*/ 1656184 w 1800200"/>
              <a:gd name="T3" fmla="*/ 919871 h 1603947"/>
              <a:gd name="T4" fmla="*/ 1656184 w 1800200"/>
              <a:gd name="T5" fmla="*/ 1603947 h 1603947"/>
              <a:gd name="T6" fmla="*/ 1242138 w 1800200"/>
              <a:gd name="T7" fmla="*/ 1603947 h 1603947"/>
              <a:gd name="T8" fmla="*/ 1242138 w 1800200"/>
              <a:gd name="T9" fmla="*/ 919870 h 1603947"/>
              <a:gd name="T10" fmla="*/ 558062 w 1800200"/>
              <a:gd name="T11" fmla="*/ 919870 h 1603947"/>
              <a:gd name="T12" fmla="*/ 558062 w 1800200"/>
              <a:gd name="T13" fmla="*/ 1603947 h 1603947"/>
              <a:gd name="T14" fmla="*/ 144016 w 1800200"/>
              <a:gd name="T15" fmla="*/ 1603947 h 1603947"/>
              <a:gd name="T16" fmla="*/ 144016 w 1800200"/>
              <a:gd name="T17" fmla="*/ 919871 h 1603947"/>
              <a:gd name="T18" fmla="*/ 900100 w 1800200"/>
              <a:gd name="T19" fmla="*/ 235795 h 1603947"/>
              <a:gd name="T20" fmla="*/ 900100 w 1800200"/>
              <a:gd name="T21" fmla="*/ 0 h 1603947"/>
              <a:gd name="T22" fmla="*/ 1310094 w 1800200"/>
              <a:gd name="T23" fmla="*/ 370947 h 1603947"/>
              <a:gd name="T24" fmla="*/ 1310094 w 1800200"/>
              <a:gd name="T25" fmla="*/ 14514 h 1603947"/>
              <a:gd name="T26" fmla="*/ 1428894 w 1800200"/>
              <a:gd name="T27" fmla="*/ 14514 h 1603947"/>
              <a:gd name="T28" fmla="*/ 1428894 w 1800200"/>
              <a:gd name="T29" fmla="*/ 478433 h 1603947"/>
              <a:gd name="T30" fmla="*/ 1800200 w 1800200"/>
              <a:gd name="T31" fmla="*/ 814377 h 1603947"/>
              <a:gd name="T32" fmla="*/ 1800200 w 1800200"/>
              <a:gd name="T33" fmla="*/ 988497 h 1603947"/>
              <a:gd name="T34" fmla="*/ 900100 w 1800200"/>
              <a:gd name="T35" fmla="*/ 174121 h 1603947"/>
              <a:gd name="T36" fmla="*/ 0 w 1800200"/>
              <a:gd name="T37" fmla="*/ 988498 h 1603947"/>
              <a:gd name="T38" fmla="*/ 0 w 1800200"/>
              <a:gd name="T39" fmla="*/ 814377 h 1603947"/>
              <a:gd name="T40" fmla="*/ 900100 w 1800200"/>
              <a:gd name="T41" fmla="*/ 0 h 1603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00200" h="1603947">
                <a:moveTo>
                  <a:pt x="900100" y="235795"/>
                </a:moveTo>
                <a:lnTo>
                  <a:pt x="1656184" y="919871"/>
                </a:lnTo>
                <a:lnTo>
                  <a:pt x="1656184" y="1603947"/>
                </a:lnTo>
                <a:lnTo>
                  <a:pt x="1242138" y="1603947"/>
                </a:lnTo>
                <a:lnTo>
                  <a:pt x="1242138" y="919870"/>
                </a:lnTo>
                <a:lnTo>
                  <a:pt x="558062" y="919870"/>
                </a:lnTo>
                <a:lnTo>
                  <a:pt x="558062" y="1603947"/>
                </a:lnTo>
                <a:lnTo>
                  <a:pt x="144016" y="1603947"/>
                </a:lnTo>
                <a:lnTo>
                  <a:pt x="144016" y="919871"/>
                </a:lnTo>
                <a:lnTo>
                  <a:pt x="900100" y="235795"/>
                </a:lnTo>
                <a:close/>
                <a:moveTo>
                  <a:pt x="900100" y="0"/>
                </a:moveTo>
                <a:lnTo>
                  <a:pt x="1310094" y="370947"/>
                </a:lnTo>
                <a:lnTo>
                  <a:pt x="1310094" y="14514"/>
                </a:lnTo>
                <a:lnTo>
                  <a:pt x="1428894" y="14514"/>
                </a:lnTo>
                <a:lnTo>
                  <a:pt x="1428894" y="478433"/>
                </a:lnTo>
                <a:lnTo>
                  <a:pt x="1800200" y="814377"/>
                </a:lnTo>
                <a:lnTo>
                  <a:pt x="1800200" y="988497"/>
                </a:lnTo>
                <a:lnTo>
                  <a:pt x="900100" y="174121"/>
                </a:lnTo>
                <a:lnTo>
                  <a:pt x="0" y="988498"/>
                </a:lnTo>
                <a:lnTo>
                  <a:pt x="0" y="814377"/>
                </a:lnTo>
                <a:lnTo>
                  <a:pt x="9001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3" name="购物车1 866"/>
          <p:cNvSpPr/>
          <p:nvPr/>
        </p:nvSpPr>
        <p:spPr bwMode="auto">
          <a:xfrm>
            <a:off x="1938338" y="5222875"/>
            <a:ext cx="354012" cy="290513"/>
          </a:xfrm>
          <a:custGeom>
            <a:avLst/>
            <a:gdLst>
              <a:gd name="T0" fmla="*/ 1315252 w 2100462"/>
              <a:gd name="T1" fmla="*/ 1580160 h 1726264"/>
              <a:gd name="T2" fmla="*/ 1023044 w 2100462"/>
              <a:gd name="T3" fmla="*/ 1580160 h 1726264"/>
              <a:gd name="T4" fmla="*/ 561082 w 2100462"/>
              <a:gd name="T5" fmla="*/ 1434056 h 1726264"/>
              <a:gd name="T6" fmla="*/ 561082 w 2100462"/>
              <a:gd name="T7" fmla="*/ 1726264 h 1726264"/>
              <a:gd name="T8" fmla="*/ 561082 w 2100462"/>
              <a:gd name="T9" fmla="*/ 1434056 h 1726264"/>
              <a:gd name="T10" fmla="*/ 1320942 w 2100462"/>
              <a:gd name="T11" fmla="*/ 847128 h 1726264"/>
              <a:gd name="T12" fmla="*/ 1444820 w 2100462"/>
              <a:gd name="T13" fmla="*/ 847128 h 1726264"/>
              <a:gd name="T14" fmla="*/ 1210442 w 2100462"/>
              <a:gd name="T15" fmla="*/ 785189 h 1726264"/>
              <a:gd name="T16" fmla="*/ 1210442 w 2100462"/>
              <a:gd name="T17" fmla="*/ 909067 h 1726264"/>
              <a:gd name="T18" fmla="*/ 1210442 w 2100462"/>
              <a:gd name="T19" fmla="*/ 785189 h 1726264"/>
              <a:gd name="T20" fmla="*/ 976064 w 2100462"/>
              <a:gd name="T21" fmla="*/ 847128 h 1726264"/>
              <a:gd name="T22" fmla="*/ 1099942 w 2100462"/>
              <a:gd name="T23" fmla="*/ 847128 h 1726264"/>
              <a:gd name="T24" fmla="*/ 865564 w 2100462"/>
              <a:gd name="T25" fmla="*/ 785189 h 1726264"/>
              <a:gd name="T26" fmla="*/ 865564 w 2100462"/>
              <a:gd name="T27" fmla="*/ 909067 h 1726264"/>
              <a:gd name="T28" fmla="*/ 865564 w 2100462"/>
              <a:gd name="T29" fmla="*/ 785189 h 1726264"/>
              <a:gd name="T30" fmla="*/ 631186 w 2100462"/>
              <a:gd name="T31" fmla="*/ 847128 h 1726264"/>
              <a:gd name="T32" fmla="*/ 755064 w 2100462"/>
              <a:gd name="T33" fmla="*/ 847128 h 1726264"/>
              <a:gd name="T34" fmla="*/ 520686 w 2100462"/>
              <a:gd name="T35" fmla="*/ 785189 h 1726264"/>
              <a:gd name="T36" fmla="*/ 520686 w 2100462"/>
              <a:gd name="T37" fmla="*/ 909067 h 1726264"/>
              <a:gd name="T38" fmla="*/ 520686 w 2100462"/>
              <a:gd name="T39" fmla="*/ 785189 h 1726264"/>
              <a:gd name="T40" fmla="*/ 286308 w 2100462"/>
              <a:gd name="T41" fmla="*/ 847128 h 1726264"/>
              <a:gd name="T42" fmla="*/ 410186 w 2100462"/>
              <a:gd name="T43" fmla="*/ 847128 h 1726264"/>
              <a:gd name="T44" fmla="*/ 1382881 w 2100462"/>
              <a:gd name="T45" fmla="*/ 525228 h 1726264"/>
              <a:gd name="T46" fmla="*/ 1382881 w 2100462"/>
              <a:gd name="T47" fmla="*/ 649106 h 1726264"/>
              <a:gd name="T48" fmla="*/ 1382881 w 2100462"/>
              <a:gd name="T49" fmla="*/ 525228 h 1726264"/>
              <a:gd name="T50" fmla="*/ 1148503 w 2100462"/>
              <a:gd name="T51" fmla="*/ 587167 h 1726264"/>
              <a:gd name="T52" fmla="*/ 1272381 w 2100462"/>
              <a:gd name="T53" fmla="*/ 587167 h 1726264"/>
              <a:gd name="T54" fmla="*/ 1038003 w 2100462"/>
              <a:gd name="T55" fmla="*/ 525228 h 1726264"/>
              <a:gd name="T56" fmla="*/ 1038003 w 2100462"/>
              <a:gd name="T57" fmla="*/ 649106 h 1726264"/>
              <a:gd name="T58" fmla="*/ 1038003 w 2100462"/>
              <a:gd name="T59" fmla="*/ 525228 h 1726264"/>
              <a:gd name="T60" fmla="*/ 803625 w 2100462"/>
              <a:gd name="T61" fmla="*/ 587167 h 1726264"/>
              <a:gd name="T62" fmla="*/ 927503 w 2100462"/>
              <a:gd name="T63" fmla="*/ 587167 h 1726264"/>
              <a:gd name="T64" fmla="*/ 693125 w 2100462"/>
              <a:gd name="T65" fmla="*/ 525228 h 1726264"/>
              <a:gd name="T66" fmla="*/ 693125 w 2100462"/>
              <a:gd name="T67" fmla="*/ 649106 h 1726264"/>
              <a:gd name="T68" fmla="*/ 693125 w 2100462"/>
              <a:gd name="T69" fmla="*/ 525228 h 1726264"/>
              <a:gd name="T70" fmla="*/ 458747 w 2100462"/>
              <a:gd name="T71" fmla="*/ 587167 h 1726264"/>
              <a:gd name="T72" fmla="*/ 582625 w 2100462"/>
              <a:gd name="T73" fmla="*/ 587167 h 1726264"/>
              <a:gd name="T74" fmla="*/ 348247 w 2100462"/>
              <a:gd name="T75" fmla="*/ 525228 h 1726264"/>
              <a:gd name="T76" fmla="*/ 348247 w 2100462"/>
              <a:gd name="T77" fmla="*/ 649106 h 1726264"/>
              <a:gd name="T78" fmla="*/ 348247 w 2100462"/>
              <a:gd name="T79" fmla="*/ 525228 h 1726264"/>
              <a:gd name="T80" fmla="*/ 1683253 w 2100462"/>
              <a:gd name="T81" fmla="*/ 0 h 1726264"/>
              <a:gd name="T82" fmla="*/ 2100462 w 2100462"/>
              <a:gd name="T83" fmla="*/ 0 h 1726264"/>
              <a:gd name="T84" fmla="*/ 1768897 w 2100462"/>
              <a:gd name="T85" fmla="*/ 93967 h 1726264"/>
              <a:gd name="T86" fmla="*/ 1506783 w 2100462"/>
              <a:gd name="T87" fmla="*/ 1221203 h 1726264"/>
              <a:gd name="T88" fmla="*/ 1352302 w 2100462"/>
              <a:gd name="T89" fmla="*/ 1408516 h 1726264"/>
              <a:gd name="T90" fmla="*/ 1243167 w 2100462"/>
              <a:gd name="T91" fmla="*/ 1408516 h 1726264"/>
              <a:gd name="T92" fmla="*/ 276953 w 2100462"/>
              <a:gd name="T93" fmla="*/ 1319616 h 1726264"/>
              <a:gd name="T94" fmla="*/ 1289995 w 2100462"/>
              <a:gd name="T95" fmla="*/ 1221203 h 1726264"/>
              <a:gd name="T96" fmla="*/ 0 w 2100462"/>
              <a:gd name="T97" fmla="*/ 213091 h 1726264"/>
              <a:gd name="T98" fmla="*/ 1682783 w 2100462"/>
              <a:gd name="T99" fmla="*/ 1879 h 1726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00462" h="1726264">
                <a:moveTo>
                  <a:pt x="1169148" y="1434056"/>
                </a:moveTo>
                <a:cubicBezTo>
                  <a:pt x="1249839" y="1434056"/>
                  <a:pt x="1315252" y="1499469"/>
                  <a:pt x="1315252" y="1580160"/>
                </a:cubicBezTo>
                <a:cubicBezTo>
                  <a:pt x="1315252" y="1660851"/>
                  <a:pt x="1249839" y="1726264"/>
                  <a:pt x="1169148" y="1726264"/>
                </a:cubicBezTo>
                <a:cubicBezTo>
                  <a:pt x="1088457" y="1726264"/>
                  <a:pt x="1023044" y="1660851"/>
                  <a:pt x="1023044" y="1580160"/>
                </a:cubicBezTo>
                <a:cubicBezTo>
                  <a:pt x="1023044" y="1499469"/>
                  <a:pt x="1088457" y="1434056"/>
                  <a:pt x="1169148" y="1434056"/>
                </a:cubicBezTo>
                <a:close/>
                <a:moveTo>
                  <a:pt x="561082" y="1434056"/>
                </a:moveTo>
                <a:cubicBezTo>
                  <a:pt x="641773" y="1434056"/>
                  <a:pt x="707186" y="1499469"/>
                  <a:pt x="707186" y="1580160"/>
                </a:cubicBezTo>
                <a:cubicBezTo>
                  <a:pt x="707186" y="1660851"/>
                  <a:pt x="641773" y="1726264"/>
                  <a:pt x="561082" y="1726264"/>
                </a:cubicBezTo>
                <a:cubicBezTo>
                  <a:pt x="480391" y="1726264"/>
                  <a:pt x="414978" y="1660851"/>
                  <a:pt x="414978" y="1580160"/>
                </a:cubicBezTo>
                <a:cubicBezTo>
                  <a:pt x="414978" y="1499469"/>
                  <a:pt x="480391" y="1434056"/>
                  <a:pt x="561082" y="1434056"/>
                </a:cubicBezTo>
                <a:close/>
                <a:moveTo>
                  <a:pt x="1382881" y="785189"/>
                </a:moveTo>
                <a:cubicBezTo>
                  <a:pt x="1348673" y="785189"/>
                  <a:pt x="1320942" y="812920"/>
                  <a:pt x="1320942" y="847128"/>
                </a:cubicBezTo>
                <a:cubicBezTo>
                  <a:pt x="1320942" y="881336"/>
                  <a:pt x="1348673" y="909067"/>
                  <a:pt x="1382881" y="909067"/>
                </a:cubicBezTo>
                <a:cubicBezTo>
                  <a:pt x="1417089" y="909067"/>
                  <a:pt x="1444820" y="881336"/>
                  <a:pt x="1444820" y="847128"/>
                </a:cubicBezTo>
                <a:cubicBezTo>
                  <a:pt x="1444820" y="812920"/>
                  <a:pt x="1417089" y="785189"/>
                  <a:pt x="1382881" y="785189"/>
                </a:cubicBezTo>
                <a:close/>
                <a:moveTo>
                  <a:pt x="1210442" y="785189"/>
                </a:moveTo>
                <a:cubicBezTo>
                  <a:pt x="1176234" y="785189"/>
                  <a:pt x="1148503" y="812920"/>
                  <a:pt x="1148503" y="847128"/>
                </a:cubicBezTo>
                <a:cubicBezTo>
                  <a:pt x="1148503" y="881336"/>
                  <a:pt x="1176234" y="909067"/>
                  <a:pt x="1210442" y="909067"/>
                </a:cubicBezTo>
                <a:cubicBezTo>
                  <a:pt x="1244650" y="909067"/>
                  <a:pt x="1272381" y="881336"/>
                  <a:pt x="1272381" y="847128"/>
                </a:cubicBezTo>
                <a:cubicBezTo>
                  <a:pt x="1272381" y="812920"/>
                  <a:pt x="1244650" y="785189"/>
                  <a:pt x="1210442" y="785189"/>
                </a:cubicBezTo>
                <a:close/>
                <a:moveTo>
                  <a:pt x="1038003" y="785189"/>
                </a:moveTo>
                <a:cubicBezTo>
                  <a:pt x="1003795" y="785189"/>
                  <a:pt x="976064" y="812920"/>
                  <a:pt x="976064" y="847128"/>
                </a:cubicBezTo>
                <a:cubicBezTo>
                  <a:pt x="976064" y="881336"/>
                  <a:pt x="1003795" y="909067"/>
                  <a:pt x="1038003" y="909067"/>
                </a:cubicBezTo>
                <a:cubicBezTo>
                  <a:pt x="1072211" y="909067"/>
                  <a:pt x="1099942" y="881336"/>
                  <a:pt x="1099942" y="847128"/>
                </a:cubicBezTo>
                <a:cubicBezTo>
                  <a:pt x="1099942" y="812920"/>
                  <a:pt x="1072211" y="785189"/>
                  <a:pt x="1038003" y="785189"/>
                </a:cubicBezTo>
                <a:close/>
                <a:moveTo>
                  <a:pt x="865564" y="785189"/>
                </a:moveTo>
                <a:cubicBezTo>
                  <a:pt x="831356" y="785189"/>
                  <a:pt x="803625" y="812920"/>
                  <a:pt x="803625" y="847128"/>
                </a:cubicBezTo>
                <a:cubicBezTo>
                  <a:pt x="803625" y="881336"/>
                  <a:pt x="831356" y="909067"/>
                  <a:pt x="865564" y="909067"/>
                </a:cubicBezTo>
                <a:cubicBezTo>
                  <a:pt x="899772" y="909067"/>
                  <a:pt x="927503" y="881336"/>
                  <a:pt x="927503" y="847128"/>
                </a:cubicBezTo>
                <a:cubicBezTo>
                  <a:pt x="927503" y="812920"/>
                  <a:pt x="899772" y="785189"/>
                  <a:pt x="865564" y="785189"/>
                </a:cubicBezTo>
                <a:close/>
                <a:moveTo>
                  <a:pt x="693125" y="785189"/>
                </a:moveTo>
                <a:cubicBezTo>
                  <a:pt x="658917" y="785189"/>
                  <a:pt x="631186" y="812920"/>
                  <a:pt x="631186" y="847128"/>
                </a:cubicBezTo>
                <a:cubicBezTo>
                  <a:pt x="631186" y="881336"/>
                  <a:pt x="658917" y="909067"/>
                  <a:pt x="693125" y="909067"/>
                </a:cubicBezTo>
                <a:cubicBezTo>
                  <a:pt x="727333" y="909067"/>
                  <a:pt x="755064" y="881336"/>
                  <a:pt x="755064" y="847128"/>
                </a:cubicBezTo>
                <a:cubicBezTo>
                  <a:pt x="755064" y="812920"/>
                  <a:pt x="727333" y="785189"/>
                  <a:pt x="693125" y="785189"/>
                </a:cubicBezTo>
                <a:close/>
                <a:moveTo>
                  <a:pt x="520686" y="785189"/>
                </a:moveTo>
                <a:cubicBezTo>
                  <a:pt x="486478" y="785189"/>
                  <a:pt x="458747" y="812920"/>
                  <a:pt x="458747" y="847128"/>
                </a:cubicBezTo>
                <a:cubicBezTo>
                  <a:pt x="458747" y="881336"/>
                  <a:pt x="486478" y="909067"/>
                  <a:pt x="520686" y="909067"/>
                </a:cubicBezTo>
                <a:cubicBezTo>
                  <a:pt x="554894" y="909067"/>
                  <a:pt x="582625" y="881336"/>
                  <a:pt x="582625" y="847128"/>
                </a:cubicBezTo>
                <a:cubicBezTo>
                  <a:pt x="582625" y="812920"/>
                  <a:pt x="554894" y="785189"/>
                  <a:pt x="520686" y="785189"/>
                </a:cubicBezTo>
                <a:close/>
                <a:moveTo>
                  <a:pt x="348247" y="785189"/>
                </a:moveTo>
                <a:cubicBezTo>
                  <a:pt x="314039" y="785189"/>
                  <a:pt x="286308" y="812920"/>
                  <a:pt x="286308" y="847128"/>
                </a:cubicBezTo>
                <a:cubicBezTo>
                  <a:pt x="286308" y="881336"/>
                  <a:pt x="314039" y="909067"/>
                  <a:pt x="348247" y="909067"/>
                </a:cubicBezTo>
                <a:cubicBezTo>
                  <a:pt x="382455" y="909067"/>
                  <a:pt x="410186" y="881336"/>
                  <a:pt x="410186" y="847128"/>
                </a:cubicBezTo>
                <a:cubicBezTo>
                  <a:pt x="410186" y="812920"/>
                  <a:pt x="382455" y="785189"/>
                  <a:pt x="348247" y="785189"/>
                </a:cubicBezTo>
                <a:close/>
                <a:moveTo>
                  <a:pt x="1382881" y="525228"/>
                </a:moveTo>
                <a:cubicBezTo>
                  <a:pt x="1348673" y="525228"/>
                  <a:pt x="1320942" y="552959"/>
                  <a:pt x="1320942" y="587167"/>
                </a:cubicBezTo>
                <a:cubicBezTo>
                  <a:pt x="1320942" y="621375"/>
                  <a:pt x="1348673" y="649106"/>
                  <a:pt x="1382881" y="649106"/>
                </a:cubicBezTo>
                <a:cubicBezTo>
                  <a:pt x="1417089" y="649106"/>
                  <a:pt x="1444820" y="621375"/>
                  <a:pt x="1444820" y="587167"/>
                </a:cubicBezTo>
                <a:cubicBezTo>
                  <a:pt x="1444820" y="552959"/>
                  <a:pt x="1417089" y="525228"/>
                  <a:pt x="1382881" y="525228"/>
                </a:cubicBezTo>
                <a:close/>
                <a:moveTo>
                  <a:pt x="1210442" y="525228"/>
                </a:moveTo>
                <a:cubicBezTo>
                  <a:pt x="1176234" y="525228"/>
                  <a:pt x="1148503" y="552959"/>
                  <a:pt x="1148503" y="587167"/>
                </a:cubicBezTo>
                <a:cubicBezTo>
                  <a:pt x="1148503" y="621375"/>
                  <a:pt x="1176234" y="649106"/>
                  <a:pt x="1210442" y="649106"/>
                </a:cubicBezTo>
                <a:cubicBezTo>
                  <a:pt x="1244650" y="649106"/>
                  <a:pt x="1272381" y="621375"/>
                  <a:pt x="1272381" y="587167"/>
                </a:cubicBezTo>
                <a:cubicBezTo>
                  <a:pt x="1272381" y="552959"/>
                  <a:pt x="1244650" y="525228"/>
                  <a:pt x="1210442" y="525228"/>
                </a:cubicBezTo>
                <a:close/>
                <a:moveTo>
                  <a:pt x="1038003" y="525228"/>
                </a:moveTo>
                <a:cubicBezTo>
                  <a:pt x="1003795" y="525228"/>
                  <a:pt x="976064" y="552959"/>
                  <a:pt x="976064" y="587167"/>
                </a:cubicBezTo>
                <a:cubicBezTo>
                  <a:pt x="976064" y="621375"/>
                  <a:pt x="1003795" y="649106"/>
                  <a:pt x="1038003" y="649106"/>
                </a:cubicBezTo>
                <a:cubicBezTo>
                  <a:pt x="1072211" y="649106"/>
                  <a:pt x="1099942" y="621375"/>
                  <a:pt x="1099942" y="587167"/>
                </a:cubicBezTo>
                <a:cubicBezTo>
                  <a:pt x="1099942" y="552959"/>
                  <a:pt x="1072211" y="525228"/>
                  <a:pt x="1038003" y="525228"/>
                </a:cubicBezTo>
                <a:close/>
                <a:moveTo>
                  <a:pt x="865564" y="525228"/>
                </a:moveTo>
                <a:cubicBezTo>
                  <a:pt x="831356" y="525228"/>
                  <a:pt x="803625" y="552959"/>
                  <a:pt x="803625" y="587167"/>
                </a:cubicBezTo>
                <a:cubicBezTo>
                  <a:pt x="803625" y="621375"/>
                  <a:pt x="831356" y="649106"/>
                  <a:pt x="865564" y="649106"/>
                </a:cubicBezTo>
                <a:cubicBezTo>
                  <a:pt x="899772" y="649106"/>
                  <a:pt x="927503" y="621375"/>
                  <a:pt x="927503" y="587167"/>
                </a:cubicBezTo>
                <a:cubicBezTo>
                  <a:pt x="927503" y="552959"/>
                  <a:pt x="899772" y="525228"/>
                  <a:pt x="865564" y="525228"/>
                </a:cubicBezTo>
                <a:close/>
                <a:moveTo>
                  <a:pt x="693125" y="525228"/>
                </a:moveTo>
                <a:cubicBezTo>
                  <a:pt x="658917" y="525228"/>
                  <a:pt x="631186" y="552959"/>
                  <a:pt x="631186" y="587167"/>
                </a:cubicBezTo>
                <a:cubicBezTo>
                  <a:pt x="631186" y="621375"/>
                  <a:pt x="658917" y="649106"/>
                  <a:pt x="693125" y="649106"/>
                </a:cubicBezTo>
                <a:cubicBezTo>
                  <a:pt x="727333" y="649106"/>
                  <a:pt x="755064" y="621375"/>
                  <a:pt x="755064" y="587167"/>
                </a:cubicBezTo>
                <a:cubicBezTo>
                  <a:pt x="755064" y="552959"/>
                  <a:pt x="727333" y="525228"/>
                  <a:pt x="693125" y="525228"/>
                </a:cubicBezTo>
                <a:close/>
                <a:moveTo>
                  <a:pt x="520686" y="525228"/>
                </a:moveTo>
                <a:cubicBezTo>
                  <a:pt x="486478" y="525228"/>
                  <a:pt x="458747" y="552959"/>
                  <a:pt x="458747" y="587167"/>
                </a:cubicBezTo>
                <a:cubicBezTo>
                  <a:pt x="458747" y="621375"/>
                  <a:pt x="486478" y="649106"/>
                  <a:pt x="520686" y="649106"/>
                </a:cubicBezTo>
                <a:cubicBezTo>
                  <a:pt x="554894" y="649106"/>
                  <a:pt x="582625" y="621375"/>
                  <a:pt x="582625" y="587167"/>
                </a:cubicBezTo>
                <a:cubicBezTo>
                  <a:pt x="582625" y="552959"/>
                  <a:pt x="554894" y="525228"/>
                  <a:pt x="520686" y="525228"/>
                </a:cubicBezTo>
                <a:close/>
                <a:moveTo>
                  <a:pt x="348247" y="525228"/>
                </a:moveTo>
                <a:cubicBezTo>
                  <a:pt x="314039" y="525228"/>
                  <a:pt x="286308" y="552959"/>
                  <a:pt x="286308" y="587167"/>
                </a:cubicBezTo>
                <a:cubicBezTo>
                  <a:pt x="286308" y="621375"/>
                  <a:pt x="314039" y="649106"/>
                  <a:pt x="348247" y="649106"/>
                </a:cubicBezTo>
                <a:cubicBezTo>
                  <a:pt x="382455" y="649106"/>
                  <a:pt x="410186" y="621375"/>
                  <a:pt x="410186" y="587167"/>
                </a:cubicBezTo>
                <a:cubicBezTo>
                  <a:pt x="410186" y="552959"/>
                  <a:pt x="382455" y="525228"/>
                  <a:pt x="348247" y="525228"/>
                </a:cubicBezTo>
                <a:close/>
                <a:moveTo>
                  <a:pt x="1682783" y="0"/>
                </a:moveTo>
                <a:lnTo>
                  <a:pt x="1683253" y="0"/>
                </a:lnTo>
                <a:lnTo>
                  <a:pt x="1792389" y="0"/>
                </a:lnTo>
                <a:lnTo>
                  <a:pt x="2100462" y="0"/>
                </a:lnTo>
                <a:lnTo>
                  <a:pt x="2100462" y="93967"/>
                </a:lnTo>
                <a:lnTo>
                  <a:pt x="1768897" y="93967"/>
                </a:lnTo>
                <a:lnTo>
                  <a:pt x="1660768" y="526483"/>
                </a:lnTo>
                <a:lnTo>
                  <a:pt x="1506783" y="1221203"/>
                </a:lnTo>
                <a:lnTo>
                  <a:pt x="1399131" y="1221203"/>
                </a:lnTo>
                <a:lnTo>
                  <a:pt x="1352302" y="1408516"/>
                </a:lnTo>
                <a:lnTo>
                  <a:pt x="1250787" y="1408516"/>
                </a:lnTo>
                <a:lnTo>
                  <a:pt x="1243167" y="1408516"/>
                </a:lnTo>
                <a:lnTo>
                  <a:pt x="299178" y="1408516"/>
                </a:lnTo>
                <a:lnTo>
                  <a:pt x="276953" y="1319616"/>
                </a:lnTo>
                <a:lnTo>
                  <a:pt x="1265392" y="1319616"/>
                </a:lnTo>
                <a:lnTo>
                  <a:pt x="1289995" y="1221203"/>
                </a:lnTo>
                <a:lnTo>
                  <a:pt x="223448" y="1221203"/>
                </a:lnTo>
                <a:lnTo>
                  <a:pt x="0" y="213091"/>
                </a:lnTo>
                <a:lnTo>
                  <a:pt x="1629980" y="213091"/>
                </a:lnTo>
                <a:lnTo>
                  <a:pt x="1682783" y="1879"/>
                </a:lnTo>
                <a:lnTo>
                  <a:pt x="16827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4" name="购物车2 867"/>
          <p:cNvSpPr/>
          <p:nvPr/>
        </p:nvSpPr>
        <p:spPr bwMode="auto">
          <a:xfrm>
            <a:off x="5818188" y="5222875"/>
            <a:ext cx="355600" cy="287338"/>
          </a:xfrm>
          <a:custGeom>
            <a:avLst/>
            <a:gdLst>
              <a:gd name="T0" fmla="*/ 1325012 w 2017634"/>
              <a:gd name="T1" fmla="*/ 1494158 h 1640262"/>
              <a:gd name="T2" fmla="*/ 1032804 w 2017634"/>
              <a:gd name="T3" fmla="*/ 1494158 h 1640262"/>
              <a:gd name="T4" fmla="*/ 570842 w 2017634"/>
              <a:gd name="T5" fmla="*/ 1348054 h 1640262"/>
              <a:gd name="T6" fmla="*/ 570842 w 2017634"/>
              <a:gd name="T7" fmla="*/ 1640262 h 1640262"/>
              <a:gd name="T8" fmla="*/ 570842 w 2017634"/>
              <a:gd name="T9" fmla="*/ 1348054 h 1640262"/>
              <a:gd name="T10" fmla="*/ 1149312 w 2017634"/>
              <a:gd name="T11" fmla="*/ 1250720 h 1640262"/>
              <a:gd name="T12" fmla="*/ 1481553 w 2017634"/>
              <a:gd name="T13" fmla="*/ 999708 h 1640262"/>
              <a:gd name="T14" fmla="*/ 649034 w 2017634"/>
              <a:gd name="T15" fmla="*/ 999708 h 1640262"/>
              <a:gd name="T16" fmla="*/ 1084512 w 2017634"/>
              <a:gd name="T17" fmla="*/ 1250720 h 1640262"/>
              <a:gd name="T18" fmla="*/ 649034 w 2017634"/>
              <a:gd name="T19" fmla="*/ 999708 h 1640262"/>
              <a:gd name="T20" fmla="*/ 311430 w 2017634"/>
              <a:gd name="T21" fmla="*/ 1250720 h 1640262"/>
              <a:gd name="T22" fmla="*/ 584234 w 2017634"/>
              <a:gd name="T23" fmla="*/ 999708 h 1640262"/>
              <a:gd name="T24" fmla="*/ 1149312 w 2017634"/>
              <a:gd name="T25" fmla="*/ 685271 h 1640262"/>
              <a:gd name="T26" fmla="*/ 1497753 w 2017634"/>
              <a:gd name="T27" fmla="*/ 934908 h 1640262"/>
              <a:gd name="T28" fmla="*/ 1149312 w 2017634"/>
              <a:gd name="T29" fmla="*/ 685271 h 1640262"/>
              <a:gd name="T30" fmla="*/ 649034 w 2017634"/>
              <a:gd name="T31" fmla="*/ 934908 h 1640262"/>
              <a:gd name="T32" fmla="*/ 1084512 w 2017634"/>
              <a:gd name="T33" fmla="*/ 685271 h 1640262"/>
              <a:gd name="T34" fmla="*/ 170068 w 2017634"/>
              <a:gd name="T35" fmla="*/ 685271 h 1640262"/>
              <a:gd name="T36" fmla="*/ 584234 w 2017634"/>
              <a:gd name="T37" fmla="*/ 934908 h 1640262"/>
              <a:gd name="T38" fmla="*/ 170068 w 2017634"/>
              <a:gd name="T39" fmla="*/ 685271 h 1640262"/>
              <a:gd name="T40" fmla="*/ 1149312 w 2017634"/>
              <a:gd name="T41" fmla="*/ 620471 h 1640262"/>
              <a:gd name="T42" fmla="*/ 1578463 w 2017634"/>
              <a:gd name="T43" fmla="*/ 612068 h 1640262"/>
              <a:gd name="T44" fmla="*/ 1637562 w 2017634"/>
              <a:gd name="T45" fmla="*/ 369459 h 1640262"/>
              <a:gd name="T46" fmla="*/ 649034 w 2017634"/>
              <a:gd name="T47" fmla="*/ 369459 h 1640262"/>
              <a:gd name="T48" fmla="*/ 1084512 w 2017634"/>
              <a:gd name="T49" fmla="*/ 620471 h 1640262"/>
              <a:gd name="T50" fmla="*/ 649034 w 2017634"/>
              <a:gd name="T51" fmla="*/ 369459 h 1640262"/>
              <a:gd name="T52" fmla="*/ 154875 w 2017634"/>
              <a:gd name="T53" fmla="*/ 624499 h 1640262"/>
              <a:gd name="T54" fmla="*/ 584234 w 2017634"/>
              <a:gd name="T55" fmla="*/ 620471 h 1640262"/>
              <a:gd name="T56" fmla="*/ 91115 w 2017634"/>
              <a:gd name="T57" fmla="*/ 369459 h 1640262"/>
              <a:gd name="T58" fmla="*/ 1729926 w 2017634"/>
              <a:gd name="T59" fmla="*/ 0 h 1640262"/>
              <a:gd name="T60" fmla="*/ 2017634 w 2017634"/>
              <a:gd name="T61" fmla="*/ 0 h 1640262"/>
              <a:gd name="T62" fmla="*/ 1788986 w 2017634"/>
              <a:gd name="T63" fmla="*/ 64800 h 1640262"/>
              <a:gd name="T64" fmla="*/ 1730231 w 2017634"/>
              <a:gd name="T65" fmla="*/ 306034 h 1640262"/>
              <a:gd name="T66" fmla="*/ 252028 w 2017634"/>
              <a:gd name="T67" fmla="*/ 1314146 h 1640262"/>
              <a:gd name="T68" fmla="*/ 1653418 w 2017634"/>
              <a:gd name="T69" fmla="*/ 306034 h 1640262"/>
              <a:gd name="T70" fmla="*/ 1729602 w 2017634"/>
              <a:gd name="T71" fmla="*/ 0 h 1640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017634" h="1640262">
                <a:moveTo>
                  <a:pt x="1178908" y="1348054"/>
                </a:moveTo>
                <a:cubicBezTo>
                  <a:pt x="1259599" y="1348054"/>
                  <a:pt x="1325012" y="1413467"/>
                  <a:pt x="1325012" y="1494158"/>
                </a:cubicBezTo>
                <a:cubicBezTo>
                  <a:pt x="1325012" y="1574849"/>
                  <a:pt x="1259599" y="1640262"/>
                  <a:pt x="1178908" y="1640262"/>
                </a:cubicBezTo>
                <a:cubicBezTo>
                  <a:pt x="1098217" y="1640262"/>
                  <a:pt x="1032804" y="1574849"/>
                  <a:pt x="1032804" y="1494158"/>
                </a:cubicBezTo>
                <a:cubicBezTo>
                  <a:pt x="1032804" y="1413467"/>
                  <a:pt x="1098217" y="1348054"/>
                  <a:pt x="1178908" y="1348054"/>
                </a:cubicBezTo>
                <a:close/>
                <a:moveTo>
                  <a:pt x="570842" y="1348054"/>
                </a:moveTo>
                <a:cubicBezTo>
                  <a:pt x="651533" y="1348054"/>
                  <a:pt x="716946" y="1413467"/>
                  <a:pt x="716946" y="1494158"/>
                </a:cubicBezTo>
                <a:cubicBezTo>
                  <a:pt x="716946" y="1574849"/>
                  <a:pt x="651533" y="1640262"/>
                  <a:pt x="570842" y="1640262"/>
                </a:cubicBezTo>
                <a:cubicBezTo>
                  <a:pt x="490151" y="1640262"/>
                  <a:pt x="424738" y="1574849"/>
                  <a:pt x="424738" y="1494158"/>
                </a:cubicBezTo>
                <a:cubicBezTo>
                  <a:pt x="424738" y="1413467"/>
                  <a:pt x="490151" y="1348054"/>
                  <a:pt x="570842" y="1348054"/>
                </a:cubicBezTo>
                <a:close/>
                <a:moveTo>
                  <a:pt x="1149312" y="999708"/>
                </a:moveTo>
                <a:lnTo>
                  <a:pt x="1149312" y="1250720"/>
                </a:lnTo>
                <a:lnTo>
                  <a:pt x="1418800" y="1250720"/>
                </a:lnTo>
                <a:lnTo>
                  <a:pt x="1481553" y="999708"/>
                </a:lnTo>
                <a:lnTo>
                  <a:pt x="1149312" y="999708"/>
                </a:lnTo>
                <a:close/>
                <a:moveTo>
                  <a:pt x="649034" y="999708"/>
                </a:moveTo>
                <a:lnTo>
                  <a:pt x="649034" y="1250720"/>
                </a:lnTo>
                <a:lnTo>
                  <a:pt x="1084512" y="1250720"/>
                </a:lnTo>
                <a:lnTo>
                  <a:pt x="1084512" y="999708"/>
                </a:lnTo>
                <a:lnTo>
                  <a:pt x="649034" y="999708"/>
                </a:lnTo>
                <a:close/>
                <a:moveTo>
                  <a:pt x="248677" y="999708"/>
                </a:moveTo>
                <a:lnTo>
                  <a:pt x="311430" y="1250720"/>
                </a:lnTo>
                <a:lnTo>
                  <a:pt x="584234" y="1250720"/>
                </a:lnTo>
                <a:lnTo>
                  <a:pt x="584234" y="999708"/>
                </a:lnTo>
                <a:lnTo>
                  <a:pt x="248677" y="999708"/>
                </a:lnTo>
                <a:close/>
                <a:moveTo>
                  <a:pt x="1149312" y="685271"/>
                </a:moveTo>
                <a:lnTo>
                  <a:pt x="1149312" y="934908"/>
                </a:lnTo>
                <a:lnTo>
                  <a:pt x="1497753" y="934908"/>
                </a:lnTo>
                <a:lnTo>
                  <a:pt x="1560162" y="685271"/>
                </a:lnTo>
                <a:lnTo>
                  <a:pt x="1149312" y="685271"/>
                </a:lnTo>
                <a:close/>
                <a:moveTo>
                  <a:pt x="649034" y="685271"/>
                </a:moveTo>
                <a:lnTo>
                  <a:pt x="649034" y="934908"/>
                </a:lnTo>
                <a:lnTo>
                  <a:pt x="1084512" y="934908"/>
                </a:lnTo>
                <a:lnTo>
                  <a:pt x="1084512" y="685271"/>
                </a:lnTo>
                <a:lnTo>
                  <a:pt x="649034" y="685271"/>
                </a:lnTo>
                <a:close/>
                <a:moveTo>
                  <a:pt x="170068" y="685271"/>
                </a:moveTo>
                <a:lnTo>
                  <a:pt x="232477" y="934908"/>
                </a:lnTo>
                <a:lnTo>
                  <a:pt x="584234" y="934908"/>
                </a:lnTo>
                <a:lnTo>
                  <a:pt x="584234" y="685271"/>
                </a:lnTo>
                <a:lnTo>
                  <a:pt x="170068" y="685271"/>
                </a:lnTo>
                <a:close/>
                <a:moveTo>
                  <a:pt x="1149312" y="369459"/>
                </a:moveTo>
                <a:lnTo>
                  <a:pt x="1149312" y="620471"/>
                </a:lnTo>
                <a:lnTo>
                  <a:pt x="1576362" y="620471"/>
                </a:lnTo>
                <a:lnTo>
                  <a:pt x="1578463" y="612068"/>
                </a:lnTo>
                <a:lnTo>
                  <a:pt x="1576909" y="612068"/>
                </a:lnTo>
                <a:lnTo>
                  <a:pt x="1637562" y="369459"/>
                </a:lnTo>
                <a:lnTo>
                  <a:pt x="1149312" y="369459"/>
                </a:lnTo>
                <a:close/>
                <a:moveTo>
                  <a:pt x="649034" y="369459"/>
                </a:moveTo>
                <a:lnTo>
                  <a:pt x="649034" y="620471"/>
                </a:lnTo>
                <a:lnTo>
                  <a:pt x="1084512" y="620471"/>
                </a:lnTo>
                <a:lnTo>
                  <a:pt x="1084512" y="369459"/>
                </a:lnTo>
                <a:lnTo>
                  <a:pt x="649034" y="369459"/>
                </a:lnTo>
                <a:close/>
                <a:moveTo>
                  <a:pt x="91115" y="369459"/>
                </a:moveTo>
                <a:lnTo>
                  <a:pt x="154875" y="624499"/>
                </a:lnTo>
                <a:lnTo>
                  <a:pt x="154875" y="620471"/>
                </a:lnTo>
                <a:lnTo>
                  <a:pt x="584234" y="620471"/>
                </a:lnTo>
                <a:lnTo>
                  <a:pt x="584234" y="369459"/>
                </a:lnTo>
                <a:lnTo>
                  <a:pt x="91115" y="369459"/>
                </a:lnTo>
                <a:close/>
                <a:moveTo>
                  <a:pt x="1729602" y="0"/>
                </a:moveTo>
                <a:lnTo>
                  <a:pt x="1729926" y="0"/>
                </a:lnTo>
                <a:lnTo>
                  <a:pt x="1805186" y="0"/>
                </a:lnTo>
                <a:lnTo>
                  <a:pt x="2017634" y="0"/>
                </a:lnTo>
                <a:lnTo>
                  <a:pt x="2017634" y="64800"/>
                </a:lnTo>
                <a:lnTo>
                  <a:pt x="1788986" y="64800"/>
                </a:lnTo>
                <a:lnTo>
                  <a:pt x="1728678" y="306034"/>
                </a:lnTo>
                <a:lnTo>
                  <a:pt x="1730231" y="306034"/>
                </a:lnTo>
                <a:lnTo>
                  <a:pt x="1478203" y="1314146"/>
                </a:lnTo>
                <a:lnTo>
                  <a:pt x="252028" y="1314146"/>
                </a:lnTo>
                <a:lnTo>
                  <a:pt x="0" y="306034"/>
                </a:lnTo>
                <a:lnTo>
                  <a:pt x="1653418" y="306034"/>
                </a:lnTo>
                <a:lnTo>
                  <a:pt x="1729602" y="1296"/>
                </a:lnTo>
                <a:lnTo>
                  <a:pt x="17296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5" name="图钉 868"/>
          <p:cNvSpPr/>
          <p:nvPr/>
        </p:nvSpPr>
        <p:spPr bwMode="auto">
          <a:xfrm>
            <a:off x="8921750" y="5222875"/>
            <a:ext cx="355600" cy="336550"/>
          </a:xfrm>
          <a:custGeom>
            <a:avLst/>
            <a:gdLst>
              <a:gd name="T0" fmla="*/ 703357 w 1059063"/>
              <a:gd name="T1" fmla="*/ 0 h 1007997"/>
              <a:gd name="T2" fmla="*/ 1059063 w 1059063"/>
              <a:gd name="T3" fmla="*/ 345377 h 1007997"/>
              <a:gd name="T4" fmla="*/ 888735 w 1059063"/>
              <a:gd name="T5" fmla="*/ 411717 h 1007997"/>
              <a:gd name="T6" fmla="*/ 615617 w 1059063"/>
              <a:gd name="T7" fmla="*/ 668531 h 1007997"/>
              <a:gd name="T8" fmla="*/ 564718 w 1059063"/>
              <a:gd name="T9" fmla="*/ 936620 h 1007997"/>
              <a:gd name="T10" fmla="*/ 370217 w 1059063"/>
              <a:gd name="T11" fmla="*/ 747767 h 1007997"/>
              <a:gd name="T12" fmla="*/ 0 w 1059063"/>
              <a:gd name="T13" fmla="*/ 1007997 h 1007997"/>
              <a:gd name="T14" fmla="*/ 284746 w 1059063"/>
              <a:gd name="T15" fmla="*/ 664777 h 1007997"/>
              <a:gd name="T16" fmla="*/ 96361 w 1059063"/>
              <a:gd name="T17" fmla="*/ 481861 h 1007997"/>
              <a:gd name="T18" fmla="*/ 303394 w 1059063"/>
              <a:gd name="T19" fmla="*/ 411783 h 1007997"/>
              <a:gd name="T20" fmla="*/ 369433 w 1059063"/>
              <a:gd name="T21" fmla="*/ 424372 h 1007997"/>
              <a:gd name="T22" fmla="*/ 642990 w 1059063"/>
              <a:gd name="T23" fmla="*/ 154959 h 1007997"/>
              <a:gd name="T24" fmla="*/ 703357 w 1059063"/>
              <a:gd name="T25" fmla="*/ 0 h 1007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6" name="图片标识1 869"/>
          <p:cNvSpPr/>
          <p:nvPr/>
        </p:nvSpPr>
        <p:spPr bwMode="auto">
          <a:xfrm>
            <a:off x="7370763" y="5222875"/>
            <a:ext cx="354012" cy="352425"/>
          </a:xfrm>
          <a:custGeom>
            <a:avLst/>
            <a:gdLst>
              <a:gd name="T0" fmla="*/ 586746 w 802377"/>
              <a:gd name="T1" fmla="*/ 175638 h 800254"/>
              <a:gd name="T2" fmla="*/ 640899 w 802377"/>
              <a:gd name="T3" fmla="*/ 229791 h 800254"/>
              <a:gd name="T4" fmla="*/ 586746 w 802377"/>
              <a:gd name="T5" fmla="*/ 283944 h 800254"/>
              <a:gd name="T6" fmla="*/ 532593 w 802377"/>
              <a:gd name="T7" fmla="*/ 229791 h 800254"/>
              <a:gd name="T8" fmla="*/ 586746 w 802377"/>
              <a:gd name="T9" fmla="*/ 175638 h 800254"/>
              <a:gd name="T10" fmla="*/ 105683 w 802377"/>
              <a:gd name="T11" fmla="*/ 105404 h 800254"/>
              <a:gd name="T12" fmla="*/ 105683 w 802377"/>
              <a:gd name="T13" fmla="*/ 694851 h 800254"/>
              <a:gd name="T14" fmla="*/ 110500 w 802377"/>
              <a:gd name="T15" fmla="*/ 694851 h 800254"/>
              <a:gd name="T16" fmla="*/ 245090 w 802377"/>
              <a:gd name="T17" fmla="*/ 394820 h 800254"/>
              <a:gd name="T18" fmla="*/ 302955 w 802377"/>
              <a:gd name="T19" fmla="*/ 579898 h 800254"/>
              <a:gd name="T20" fmla="*/ 420668 w 802377"/>
              <a:gd name="T21" fmla="*/ 339778 h 800254"/>
              <a:gd name="T22" fmla="*/ 496821 w 802377"/>
              <a:gd name="T23" fmla="*/ 564668 h 800254"/>
              <a:gd name="T24" fmla="*/ 596720 w 802377"/>
              <a:gd name="T25" fmla="*/ 438432 h 800254"/>
              <a:gd name="T26" fmla="*/ 696694 w 802377"/>
              <a:gd name="T27" fmla="*/ 687455 h 800254"/>
              <a:gd name="T28" fmla="*/ 696694 w 802377"/>
              <a:gd name="T29" fmla="*/ 105404 h 800254"/>
              <a:gd name="T30" fmla="*/ 105683 w 802377"/>
              <a:gd name="T31" fmla="*/ 105404 h 800254"/>
              <a:gd name="T32" fmla="*/ 0 w 802377"/>
              <a:gd name="T33" fmla="*/ 0 h 800254"/>
              <a:gd name="T34" fmla="*/ 802377 w 802377"/>
              <a:gd name="T35" fmla="*/ 0 h 800254"/>
              <a:gd name="T36" fmla="*/ 802377 w 802377"/>
              <a:gd name="T37" fmla="*/ 800254 h 800254"/>
              <a:gd name="T38" fmla="*/ 0 w 802377"/>
              <a:gd name="T39" fmla="*/ 800254 h 800254"/>
              <a:gd name="T40" fmla="*/ 0 w 802377"/>
              <a:gd name="T41" fmla="*/ 0 h 800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02377" h="800254">
                <a:moveTo>
                  <a:pt x="586746" y="175638"/>
                </a:moveTo>
                <a:cubicBezTo>
                  <a:pt x="616654" y="175638"/>
                  <a:pt x="640899" y="199883"/>
                  <a:pt x="640899" y="229791"/>
                </a:cubicBezTo>
                <a:cubicBezTo>
                  <a:pt x="640899" y="259699"/>
                  <a:pt x="616654" y="283944"/>
                  <a:pt x="586746" y="283944"/>
                </a:cubicBezTo>
                <a:cubicBezTo>
                  <a:pt x="556838" y="283944"/>
                  <a:pt x="532593" y="259699"/>
                  <a:pt x="532593" y="229791"/>
                </a:cubicBezTo>
                <a:cubicBezTo>
                  <a:pt x="532593" y="199883"/>
                  <a:pt x="556838" y="175638"/>
                  <a:pt x="586746" y="175638"/>
                </a:cubicBezTo>
                <a:close/>
                <a:moveTo>
                  <a:pt x="105683" y="105404"/>
                </a:moveTo>
                <a:lnTo>
                  <a:pt x="105683" y="694851"/>
                </a:lnTo>
                <a:lnTo>
                  <a:pt x="110500" y="694851"/>
                </a:lnTo>
                <a:cubicBezTo>
                  <a:pt x="155363" y="594841"/>
                  <a:pt x="208078" y="392209"/>
                  <a:pt x="245090" y="394820"/>
                </a:cubicBezTo>
                <a:cubicBezTo>
                  <a:pt x="282102" y="397431"/>
                  <a:pt x="283667" y="518205"/>
                  <a:pt x="302955" y="579898"/>
                </a:cubicBezTo>
                <a:cubicBezTo>
                  <a:pt x="342193" y="499858"/>
                  <a:pt x="380513" y="338668"/>
                  <a:pt x="420668" y="339778"/>
                </a:cubicBezTo>
                <a:cubicBezTo>
                  <a:pt x="460823" y="340888"/>
                  <a:pt x="471437" y="489705"/>
                  <a:pt x="496821" y="564668"/>
                </a:cubicBezTo>
                <a:cubicBezTo>
                  <a:pt x="530121" y="522589"/>
                  <a:pt x="566349" y="438139"/>
                  <a:pt x="596720" y="438432"/>
                </a:cubicBezTo>
                <a:cubicBezTo>
                  <a:pt x="627091" y="438725"/>
                  <a:pt x="663369" y="604447"/>
                  <a:pt x="696694" y="687455"/>
                </a:cubicBezTo>
                <a:lnTo>
                  <a:pt x="696694" y="105404"/>
                </a:lnTo>
                <a:lnTo>
                  <a:pt x="105683" y="105404"/>
                </a:lnTo>
                <a:close/>
                <a:moveTo>
                  <a:pt x="0" y="0"/>
                </a:moveTo>
                <a:lnTo>
                  <a:pt x="802377" y="0"/>
                </a:lnTo>
                <a:lnTo>
                  <a:pt x="802377" y="800254"/>
                </a:lnTo>
                <a:lnTo>
                  <a:pt x="0" y="80025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7" name="耳机1 870"/>
          <p:cNvSpPr/>
          <p:nvPr/>
        </p:nvSpPr>
        <p:spPr bwMode="auto">
          <a:xfrm>
            <a:off x="9698038" y="5222875"/>
            <a:ext cx="355600" cy="314325"/>
          </a:xfrm>
          <a:custGeom>
            <a:avLst/>
            <a:gdLst>
              <a:gd name="T0" fmla="*/ 1388994 w 1916638"/>
              <a:gd name="T1" fmla="*/ 1007638 h 1703474"/>
              <a:gd name="T2" fmla="*/ 1629018 w 1916638"/>
              <a:gd name="T3" fmla="*/ 1007638 h 1703474"/>
              <a:gd name="T4" fmla="*/ 1689026 w 1916638"/>
              <a:gd name="T5" fmla="*/ 1067646 h 1703474"/>
              <a:gd name="T6" fmla="*/ 1689026 w 1916638"/>
              <a:gd name="T7" fmla="*/ 1643466 h 1703474"/>
              <a:gd name="T8" fmla="*/ 1629018 w 1916638"/>
              <a:gd name="T9" fmla="*/ 1703474 h 1703474"/>
              <a:gd name="T10" fmla="*/ 1388994 w 1916638"/>
              <a:gd name="T11" fmla="*/ 1703474 h 1703474"/>
              <a:gd name="T12" fmla="*/ 1328986 w 1916638"/>
              <a:gd name="T13" fmla="*/ 1643466 h 1703474"/>
              <a:gd name="T14" fmla="*/ 1328986 w 1916638"/>
              <a:gd name="T15" fmla="*/ 1067646 h 1703474"/>
              <a:gd name="T16" fmla="*/ 1388994 w 1916638"/>
              <a:gd name="T17" fmla="*/ 1007638 h 1703474"/>
              <a:gd name="T18" fmla="*/ 278330 w 1916638"/>
              <a:gd name="T19" fmla="*/ 1005944 h 1703474"/>
              <a:gd name="T20" fmla="*/ 518354 w 1916638"/>
              <a:gd name="T21" fmla="*/ 1005944 h 1703474"/>
              <a:gd name="T22" fmla="*/ 578362 w 1916638"/>
              <a:gd name="T23" fmla="*/ 1065952 h 1703474"/>
              <a:gd name="T24" fmla="*/ 578362 w 1916638"/>
              <a:gd name="T25" fmla="*/ 1641772 h 1703474"/>
              <a:gd name="T26" fmla="*/ 518354 w 1916638"/>
              <a:gd name="T27" fmla="*/ 1701780 h 1703474"/>
              <a:gd name="T28" fmla="*/ 278330 w 1916638"/>
              <a:gd name="T29" fmla="*/ 1701780 h 1703474"/>
              <a:gd name="T30" fmla="*/ 218322 w 1916638"/>
              <a:gd name="T31" fmla="*/ 1641772 h 1703474"/>
              <a:gd name="T32" fmla="*/ 218322 w 1916638"/>
              <a:gd name="T33" fmla="*/ 1065952 h 1703474"/>
              <a:gd name="T34" fmla="*/ 278330 w 1916638"/>
              <a:gd name="T35" fmla="*/ 1005944 h 1703474"/>
              <a:gd name="T36" fmla="*/ 958319 w 1916638"/>
              <a:gd name="T37" fmla="*/ 0 h 1703474"/>
              <a:gd name="T38" fmla="*/ 1916638 w 1916638"/>
              <a:gd name="T39" fmla="*/ 914608 h 1703474"/>
              <a:gd name="T40" fmla="*/ 1916638 w 1916638"/>
              <a:gd name="T41" fmla="*/ 1416309 h 1703474"/>
              <a:gd name="T42" fmla="*/ 1775274 w 1916638"/>
              <a:gd name="T43" fmla="*/ 1416309 h 1703474"/>
              <a:gd name="T44" fmla="*/ 1775274 w 1916638"/>
              <a:gd name="T45" fmla="*/ 914608 h 1703474"/>
              <a:gd name="T46" fmla="*/ 1776026 w 1916638"/>
              <a:gd name="T47" fmla="*/ 914608 h 1703474"/>
              <a:gd name="T48" fmla="*/ 958319 w 1916638"/>
              <a:gd name="T49" fmla="*/ 140612 h 1703474"/>
              <a:gd name="T50" fmla="*/ 140612 w 1916638"/>
              <a:gd name="T51" fmla="*/ 914608 h 1703474"/>
              <a:gd name="T52" fmla="*/ 141364 w 1916638"/>
              <a:gd name="T53" fmla="*/ 914608 h 1703474"/>
              <a:gd name="T54" fmla="*/ 141364 w 1916638"/>
              <a:gd name="T55" fmla="*/ 1416309 h 1703474"/>
              <a:gd name="T56" fmla="*/ 0 w 1916638"/>
              <a:gd name="T57" fmla="*/ 1416309 h 1703474"/>
              <a:gd name="T58" fmla="*/ 0 w 1916638"/>
              <a:gd name="T59" fmla="*/ 914608 h 1703474"/>
              <a:gd name="T60" fmla="*/ 958319 w 1916638"/>
              <a:gd name="T61" fmla="*/ 0 h 1703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16638" h="1703474">
                <a:moveTo>
                  <a:pt x="1388994" y="1007638"/>
                </a:moveTo>
                <a:lnTo>
                  <a:pt x="1629018" y="1007638"/>
                </a:lnTo>
                <a:cubicBezTo>
                  <a:pt x="1662160" y="1007638"/>
                  <a:pt x="1689026" y="1034504"/>
                  <a:pt x="1689026" y="1067646"/>
                </a:cubicBezTo>
                <a:lnTo>
                  <a:pt x="1689026" y="1643466"/>
                </a:lnTo>
                <a:cubicBezTo>
                  <a:pt x="1689026" y="1676608"/>
                  <a:pt x="1662160" y="1703474"/>
                  <a:pt x="1629018" y="1703474"/>
                </a:cubicBezTo>
                <a:lnTo>
                  <a:pt x="1388994" y="1703474"/>
                </a:lnTo>
                <a:cubicBezTo>
                  <a:pt x="1355852" y="1703474"/>
                  <a:pt x="1328986" y="1676608"/>
                  <a:pt x="1328986" y="1643466"/>
                </a:cubicBezTo>
                <a:lnTo>
                  <a:pt x="1328986" y="1067646"/>
                </a:lnTo>
                <a:cubicBezTo>
                  <a:pt x="1328986" y="1034504"/>
                  <a:pt x="1355852" y="1007638"/>
                  <a:pt x="1388994" y="1007638"/>
                </a:cubicBezTo>
                <a:close/>
                <a:moveTo>
                  <a:pt x="278330" y="1005944"/>
                </a:moveTo>
                <a:lnTo>
                  <a:pt x="518354" y="1005944"/>
                </a:lnTo>
                <a:cubicBezTo>
                  <a:pt x="551496" y="1005944"/>
                  <a:pt x="578362" y="1032810"/>
                  <a:pt x="578362" y="1065952"/>
                </a:cubicBezTo>
                <a:lnTo>
                  <a:pt x="578362" y="1641772"/>
                </a:lnTo>
                <a:cubicBezTo>
                  <a:pt x="578362" y="1674914"/>
                  <a:pt x="551496" y="1701780"/>
                  <a:pt x="518354" y="1701780"/>
                </a:cubicBezTo>
                <a:lnTo>
                  <a:pt x="278330" y="1701780"/>
                </a:lnTo>
                <a:cubicBezTo>
                  <a:pt x="245188" y="1701780"/>
                  <a:pt x="218322" y="1674914"/>
                  <a:pt x="218322" y="1641772"/>
                </a:cubicBezTo>
                <a:lnTo>
                  <a:pt x="218322" y="1065952"/>
                </a:lnTo>
                <a:cubicBezTo>
                  <a:pt x="218322" y="1032810"/>
                  <a:pt x="245188" y="1005944"/>
                  <a:pt x="278330" y="1005944"/>
                </a:cubicBezTo>
                <a:close/>
                <a:moveTo>
                  <a:pt x="958319" y="0"/>
                </a:moveTo>
                <a:cubicBezTo>
                  <a:pt x="1487584" y="0"/>
                  <a:pt x="1916638" y="409484"/>
                  <a:pt x="1916638" y="914608"/>
                </a:cubicBezTo>
                <a:lnTo>
                  <a:pt x="1916638" y="1416309"/>
                </a:lnTo>
                <a:lnTo>
                  <a:pt x="1775274" y="1416309"/>
                </a:lnTo>
                <a:lnTo>
                  <a:pt x="1775274" y="914608"/>
                </a:lnTo>
                <a:lnTo>
                  <a:pt x="1776026" y="914608"/>
                </a:lnTo>
                <a:cubicBezTo>
                  <a:pt x="1776026" y="487142"/>
                  <a:pt x="1409926" y="140612"/>
                  <a:pt x="958319" y="140612"/>
                </a:cubicBezTo>
                <a:cubicBezTo>
                  <a:pt x="506712" y="140612"/>
                  <a:pt x="140612" y="487142"/>
                  <a:pt x="140612" y="914608"/>
                </a:cubicBezTo>
                <a:lnTo>
                  <a:pt x="141364" y="914608"/>
                </a:lnTo>
                <a:lnTo>
                  <a:pt x="141364" y="1416309"/>
                </a:lnTo>
                <a:lnTo>
                  <a:pt x="0" y="1416309"/>
                </a:lnTo>
                <a:lnTo>
                  <a:pt x="0" y="914608"/>
                </a:lnTo>
                <a:cubicBezTo>
                  <a:pt x="0" y="409484"/>
                  <a:pt x="429054" y="0"/>
                  <a:pt x="9583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8" name="图片标识2 871"/>
          <p:cNvSpPr/>
          <p:nvPr/>
        </p:nvSpPr>
        <p:spPr bwMode="auto">
          <a:xfrm>
            <a:off x="11250613" y="5222875"/>
            <a:ext cx="354012" cy="327025"/>
          </a:xfrm>
          <a:custGeom>
            <a:avLst/>
            <a:gdLst>
              <a:gd name="T0" fmla="*/ 553896 w 2922576"/>
              <a:gd name="T1" fmla="*/ 1279436 h 2692126"/>
              <a:gd name="T2" fmla="*/ 1211121 w 2922576"/>
              <a:gd name="T3" fmla="*/ 1974761 h 2692126"/>
              <a:gd name="T4" fmla="*/ 1201596 w 2922576"/>
              <a:gd name="T5" fmla="*/ 2431961 h 2692126"/>
              <a:gd name="T6" fmla="*/ 639621 w 2922576"/>
              <a:gd name="T7" fmla="*/ 2117636 h 2692126"/>
              <a:gd name="T8" fmla="*/ 553896 w 2922576"/>
              <a:gd name="T9" fmla="*/ 1279436 h 2692126"/>
              <a:gd name="T10" fmla="*/ 1414250 w 2922576"/>
              <a:gd name="T11" fmla="*/ 349940 h 2692126"/>
              <a:gd name="T12" fmla="*/ 1576175 w 2922576"/>
              <a:gd name="T13" fmla="*/ 702365 h 2692126"/>
              <a:gd name="T14" fmla="*/ 1840671 w 2922576"/>
              <a:gd name="T15" fmla="*/ 351223 h 2692126"/>
              <a:gd name="T16" fmla="*/ 2011221 w 2922576"/>
              <a:gd name="T17" fmla="*/ 834547 h 2692126"/>
              <a:gd name="T18" fmla="*/ 1527496 w 2922576"/>
              <a:gd name="T19" fmla="*/ 1508764 h 2692126"/>
              <a:gd name="T20" fmla="*/ 1534971 w 2922576"/>
              <a:gd name="T21" fmla="*/ 2136686 h 2692126"/>
              <a:gd name="T22" fmla="*/ 2344596 w 2922576"/>
              <a:gd name="T23" fmla="*/ 1288961 h 2692126"/>
              <a:gd name="T24" fmla="*/ 2192196 w 2922576"/>
              <a:gd name="T25" fmla="*/ 2193836 h 2692126"/>
              <a:gd name="T26" fmla="*/ 1344471 w 2922576"/>
              <a:gd name="T27" fmla="*/ 2441486 h 2692126"/>
              <a:gd name="T28" fmla="*/ 1353780 w 2922576"/>
              <a:gd name="T29" fmla="*/ 1510652 h 2692126"/>
              <a:gd name="T30" fmla="*/ 849171 w 2922576"/>
              <a:gd name="T31" fmla="*/ 834547 h 2692126"/>
              <a:gd name="T32" fmla="*/ 1011904 w 2922576"/>
              <a:gd name="T33" fmla="*/ 360081 h 2692126"/>
              <a:gd name="T34" fmla="*/ 1014200 w 2922576"/>
              <a:gd name="T35" fmla="*/ 359465 h 2692126"/>
              <a:gd name="T36" fmla="*/ 1214225 w 2922576"/>
              <a:gd name="T37" fmla="*/ 683315 h 2692126"/>
              <a:gd name="T38" fmla="*/ 1414250 w 2922576"/>
              <a:gd name="T39" fmla="*/ 349940 h 2692126"/>
              <a:gd name="T40" fmla="*/ 480281 w 2922576"/>
              <a:gd name="T41" fmla="*/ 174535 h 2692126"/>
              <a:gd name="T42" fmla="*/ 197626 w 2922576"/>
              <a:gd name="T43" fmla="*/ 498111 h 2692126"/>
              <a:gd name="T44" fmla="*/ 197626 w 2922576"/>
              <a:gd name="T45" fmla="*/ 2194015 h 2692126"/>
              <a:gd name="T46" fmla="*/ 480281 w 2922576"/>
              <a:gd name="T47" fmla="*/ 2517591 h 2692126"/>
              <a:gd name="T48" fmla="*/ 2458598 w 2922576"/>
              <a:gd name="T49" fmla="*/ 2517591 h 2692126"/>
              <a:gd name="T50" fmla="*/ 2741253 w 2922576"/>
              <a:gd name="T51" fmla="*/ 2194015 h 2692126"/>
              <a:gd name="T52" fmla="*/ 2741253 w 2922576"/>
              <a:gd name="T53" fmla="*/ 498111 h 2692126"/>
              <a:gd name="T54" fmla="*/ 2458598 w 2922576"/>
              <a:gd name="T55" fmla="*/ 174535 h 2692126"/>
              <a:gd name="T56" fmla="*/ 480281 w 2922576"/>
              <a:gd name="T57" fmla="*/ 174535 h 2692126"/>
              <a:gd name="T58" fmla="*/ 324765 w 2922576"/>
              <a:gd name="T59" fmla="*/ 0 h 2692126"/>
              <a:gd name="T60" fmla="*/ 2597811 w 2922576"/>
              <a:gd name="T61" fmla="*/ 0 h 2692126"/>
              <a:gd name="T62" fmla="*/ 2922576 w 2922576"/>
              <a:gd name="T63" fmla="*/ 371783 h 2692126"/>
              <a:gd name="T64" fmla="*/ 2922576 w 2922576"/>
              <a:gd name="T65" fmla="*/ 2320344 h 2692126"/>
              <a:gd name="T66" fmla="*/ 2597811 w 2922576"/>
              <a:gd name="T67" fmla="*/ 2692126 h 2692126"/>
              <a:gd name="T68" fmla="*/ 324765 w 2922576"/>
              <a:gd name="T69" fmla="*/ 2692126 h 2692126"/>
              <a:gd name="T70" fmla="*/ 0 w 2922576"/>
              <a:gd name="T71" fmla="*/ 2320344 h 2692126"/>
              <a:gd name="T72" fmla="*/ 0 w 2922576"/>
              <a:gd name="T73" fmla="*/ 371783 h 2692126"/>
              <a:gd name="T74" fmla="*/ 324765 w 2922576"/>
              <a:gd name="T75" fmla="*/ 0 h 2692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22576" h="2692126">
                <a:moveTo>
                  <a:pt x="553896" y="1279436"/>
                </a:moveTo>
                <a:cubicBezTo>
                  <a:pt x="792021" y="1473111"/>
                  <a:pt x="992046" y="1742986"/>
                  <a:pt x="1211121" y="1974761"/>
                </a:cubicBezTo>
                <a:lnTo>
                  <a:pt x="1201596" y="2431961"/>
                </a:lnTo>
                <a:cubicBezTo>
                  <a:pt x="947596" y="2384336"/>
                  <a:pt x="769796" y="2336711"/>
                  <a:pt x="639621" y="2117636"/>
                </a:cubicBezTo>
                <a:cubicBezTo>
                  <a:pt x="509446" y="1898561"/>
                  <a:pt x="582471" y="1558836"/>
                  <a:pt x="553896" y="1279436"/>
                </a:cubicBezTo>
                <a:close/>
                <a:moveTo>
                  <a:pt x="1414250" y="349940"/>
                </a:moveTo>
                <a:lnTo>
                  <a:pt x="1576175" y="702365"/>
                </a:lnTo>
                <a:lnTo>
                  <a:pt x="1840671" y="351223"/>
                </a:lnTo>
                <a:cubicBezTo>
                  <a:pt x="1946050" y="474823"/>
                  <a:pt x="2011221" y="645739"/>
                  <a:pt x="2011221" y="834547"/>
                </a:cubicBezTo>
                <a:cubicBezTo>
                  <a:pt x="2019964" y="1198269"/>
                  <a:pt x="1873746" y="1469720"/>
                  <a:pt x="1527496" y="1508764"/>
                </a:cubicBezTo>
                <a:lnTo>
                  <a:pt x="1534971" y="2136686"/>
                </a:lnTo>
                <a:cubicBezTo>
                  <a:pt x="1804846" y="1854111"/>
                  <a:pt x="2036621" y="1552486"/>
                  <a:pt x="2344596" y="1288961"/>
                </a:cubicBezTo>
                <a:cubicBezTo>
                  <a:pt x="2347771" y="1504861"/>
                  <a:pt x="2350946" y="1939836"/>
                  <a:pt x="2192196" y="2193836"/>
                </a:cubicBezTo>
                <a:cubicBezTo>
                  <a:pt x="1995346" y="2466886"/>
                  <a:pt x="1623871" y="2444661"/>
                  <a:pt x="1344471" y="2441486"/>
                </a:cubicBezTo>
                <a:lnTo>
                  <a:pt x="1353780" y="1510652"/>
                </a:lnTo>
                <a:cubicBezTo>
                  <a:pt x="992542" y="1480514"/>
                  <a:pt x="840254" y="1205525"/>
                  <a:pt x="849171" y="834547"/>
                </a:cubicBezTo>
                <a:cubicBezTo>
                  <a:pt x="853745" y="644286"/>
                  <a:pt x="913894" y="479273"/>
                  <a:pt x="1011904" y="360081"/>
                </a:cubicBezTo>
                <a:lnTo>
                  <a:pt x="1014200" y="359465"/>
                </a:lnTo>
                <a:lnTo>
                  <a:pt x="1214225" y="683315"/>
                </a:lnTo>
                <a:lnTo>
                  <a:pt x="1414250" y="349940"/>
                </a:lnTo>
                <a:close/>
                <a:moveTo>
                  <a:pt x="480281" y="174535"/>
                </a:moveTo>
                <a:cubicBezTo>
                  <a:pt x="324175" y="174535"/>
                  <a:pt x="197626" y="319405"/>
                  <a:pt x="197626" y="498111"/>
                </a:cubicBezTo>
                <a:lnTo>
                  <a:pt x="197626" y="2194015"/>
                </a:lnTo>
                <a:cubicBezTo>
                  <a:pt x="197626" y="2372721"/>
                  <a:pt x="324175" y="2517591"/>
                  <a:pt x="480281" y="2517591"/>
                </a:cubicBezTo>
                <a:lnTo>
                  <a:pt x="2458598" y="2517591"/>
                </a:lnTo>
                <a:cubicBezTo>
                  <a:pt x="2614704" y="2517591"/>
                  <a:pt x="2741253" y="2372721"/>
                  <a:pt x="2741253" y="2194015"/>
                </a:cubicBezTo>
                <a:lnTo>
                  <a:pt x="2741253" y="498111"/>
                </a:lnTo>
                <a:cubicBezTo>
                  <a:pt x="2741253" y="319405"/>
                  <a:pt x="2614704" y="174535"/>
                  <a:pt x="2458598" y="174535"/>
                </a:cubicBezTo>
                <a:lnTo>
                  <a:pt x="480281" y="174535"/>
                </a:lnTo>
                <a:close/>
                <a:moveTo>
                  <a:pt x="324765" y="0"/>
                </a:moveTo>
                <a:lnTo>
                  <a:pt x="2597811" y="0"/>
                </a:lnTo>
                <a:cubicBezTo>
                  <a:pt x="2777173" y="0"/>
                  <a:pt x="2922576" y="166453"/>
                  <a:pt x="2922576" y="371783"/>
                </a:cubicBezTo>
                <a:lnTo>
                  <a:pt x="2922576" y="2320344"/>
                </a:lnTo>
                <a:cubicBezTo>
                  <a:pt x="2922576" y="2525673"/>
                  <a:pt x="2777173" y="2692126"/>
                  <a:pt x="2597811" y="2692126"/>
                </a:cubicBezTo>
                <a:lnTo>
                  <a:pt x="324765" y="2692126"/>
                </a:lnTo>
                <a:cubicBezTo>
                  <a:pt x="145402" y="2692126"/>
                  <a:pt x="0" y="2525673"/>
                  <a:pt x="0" y="2320344"/>
                </a:cubicBezTo>
                <a:lnTo>
                  <a:pt x="0" y="371783"/>
                </a:lnTo>
                <a:cubicBezTo>
                  <a:pt x="0" y="166453"/>
                  <a:pt x="145402" y="0"/>
                  <a:pt x="32476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9" name="耳机2 872"/>
          <p:cNvSpPr/>
          <p:nvPr/>
        </p:nvSpPr>
        <p:spPr bwMode="auto">
          <a:xfrm>
            <a:off x="10474325" y="5222875"/>
            <a:ext cx="354013" cy="323850"/>
          </a:xfrm>
          <a:custGeom>
            <a:avLst/>
            <a:gdLst>
              <a:gd name="T0" fmla="*/ 559492 w 1118986"/>
              <a:gd name="T1" fmla="*/ 0 h 1024730"/>
              <a:gd name="T2" fmla="*/ 1118986 w 1118986"/>
              <a:gd name="T3" fmla="*/ 486261 h 1024730"/>
              <a:gd name="T4" fmla="*/ 1048335 w 1118986"/>
              <a:gd name="T5" fmla="*/ 720379 h 1024730"/>
              <a:gd name="T6" fmla="*/ 1031830 w 1118986"/>
              <a:gd name="T7" fmla="*/ 787538 h 1024730"/>
              <a:gd name="T8" fmla="*/ 928030 w 1118986"/>
              <a:gd name="T9" fmla="*/ 960751 h 1024730"/>
              <a:gd name="T10" fmla="*/ 747486 w 1118986"/>
              <a:gd name="T11" fmla="*/ 1005992 h 1024730"/>
              <a:gd name="T12" fmla="*/ 702245 w 1118986"/>
              <a:gd name="T13" fmla="*/ 825448 h 1024730"/>
              <a:gd name="T14" fmla="*/ 806044 w 1118986"/>
              <a:gd name="T15" fmla="*/ 652234 h 1024730"/>
              <a:gd name="T16" fmla="*/ 928570 w 1118986"/>
              <a:gd name="T17" fmla="*/ 589580 h 1024730"/>
              <a:gd name="T18" fmla="*/ 959772 w 1118986"/>
              <a:gd name="T19" fmla="*/ 476403 h 1024730"/>
              <a:gd name="T20" fmla="*/ 559493 w 1118986"/>
              <a:gd name="T21" fmla="*/ 129638 h 1024730"/>
              <a:gd name="T22" fmla="*/ 169073 w 1118986"/>
              <a:gd name="T23" fmla="*/ 486261 h 1024730"/>
              <a:gd name="T24" fmla="*/ 189124 w 1118986"/>
              <a:gd name="T25" fmla="*/ 580097 h 1024730"/>
              <a:gd name="T26" fmla="*/ 195925 w 1118986"/>
              <a:gd name="T27" fmla="*/ 578558 h 1024730"/>
              <a:gd name="T28" fmla="*/ 326173 w 1118986"/>
              <a:gd name="T29" fmla="*/ 643388 h 1024730"/>
              <a:gd name="T30" fmla="*/ 427139 w 1118986"/>
              <a:gd name="T31" fmla="*/ 818268 h 1024730"/>
              <a:gd name="T32" fmla="*/ 378966 w 1118986"/>
              <a:gd name="T33" fmla="*/ 998052 h 1024730"/>
              <a:gd name="T34" fmla="*/ 199182 w 1118986"/>
              <a:gd name="T35" fmla="*/ 949879 h 1024730"/>
              <a:gd name="T36" fmla="*/ 98215 w 1118986"/>
              <a:gd name="T37" fmla="*/ 774999 h 1024730"/>
              <a:gd name="T38" fmla="*/ 85356 w 1118986"/>
              <a:gd name="T39" fmla="*/ 742244 h 1024730"/>
              <a:gd name="T40" fmla="*/ 0 w 1118986"/>
              <a:gd name="T41" fmla="*/ 486261 h 1024730"/>
              <a:gd name="T42" fmla="*/ 559492 w 1118986"/>
              <a:gd name="T43" fmla="*/ 0 h 1024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18986" h="1024730">
                <a:moveTo>
                  <a:pt x="559492" y="0"/>
                </a:moveTo>
                <a:cubicBezTo>
                  <a:pt x="868492" y="0"/>
                  <a:pt x="1118986" y="217706"/>
                  <a:pt x="1118986" y="486261"/>
                </a:cubicBezTo>
                <a:cubicBezTo>
                  <a:pt x="1118986" y="571478"/>
                  <a:pt x="1093764" y="651574"/>
                  <a:pt x="1048335" y="720379"/>
                </a:cubicBezTo>
                <a:cubicBezTo>
                  <a:pt x="1050502" y="743287"/>
                  <a:pt x="1044456" y="766468"/>
                  <a:pt x="1031830" y="787538"/>
                </a:cubicBezTo>
                <a:lnTo>
                  <a:pt x="928030" y="960751"/>
                </a:lnTo>
                <a:cubicBezTo>
                  <a:pt x="890668" y="1023100"/>
                  <a:pt x="809835" y="1043355"/>
                  <a:pt x="747486" y="1005992"/>
                </a:cubicBezTo>
                <a:cubicBezTo>
                  <a:pt x="685137" y="968629"/>
                  <a:pt x="664882" y="887796"/>
                  <a:pt x="702245" y="825448"/>
                </a:cubicBezTo>
                <a:lnTo>
                  <a:pt x="806044" y="652234"/>
                </a:lnTo>
                <a:cubicBezTo>
                  <a:pt x="832470" y="608135"/>
                  <a:pt x="880643" y="585094"/>
                  <a:pt x="928570" y="589580"/>
                </a:cubicBezTo>
                <a:cubicBezTo>
                  <a:pt x="948917" y="554431"/>
                  <a:pt x="959771" y="516004"/>
                  <a:pt x="959772" y="476403"/>
                </a:cubicBezTo>
                <a:cubicBezTo>
                  <a:pt x="959772" y="279445"/>
                  <a:pt x="804654" y="127994"/>
                  <a:pt x="559493" y="129638"/>
                </a:cubicBezTo>
                <a:cubicBezTo>
                  <a:pt x="314332" y="131281"/>
                  <a:pt x="169073" y="289303"/>
                  <a:pt x="169073" y="486261"/>
                </a:cubicBezTo>
                <a:cubicBezTo>
                  <a:pt x="169073" y="518794"/>
                  <a:pt x="176130" y="550356"/>
                  <a:pt x="189124" y="580097"/>
                </a:cubicBezTo>
                <a:cubicBezTo>
                  <a:pt x="191328" y="579190"/>
                  <a:pt x="193626" y="578842"/>
                  <a:pt x="195925" y="578558"/>
                </a:cubicBezTo>
                <a:cubicBezTo>
                  <a:pt x="246824" y="572241"/>
                  <a:pt x="298915" y="596177"/>
                  <a:pt x="326173" y="643388"/>
                </a:cubicBezTo>
                <a:lnTo>
                  <a:pt x="427139" y="818268"/>
                </a:lnTo>
                <a:cubicBezTo>
                  <a:pt x="463483" y="881216"/>
                  <a:pt x="441914" y="961709"/>
                  <a:pt x="378966" y="998052"/>
                </a:cubicBezTo>
                <a:cubicBezTo>
                  <a:pt x="316018" y="1034395"/>
                  <a:pt x="235525" y="1012827"/>
                  <a:pt x="199182" y="949879"/>
                </a:cubicBezTo>
                <a:lnTo>
                  <a:pt x="98215" y="774999"/>
                </a:lnTo>
                <a:cubicBezTo>
                  <a:pt x="92165" y="764520"/>
                  <a:pt x="87719" y="753555"/>
                  <a:pt x="85356" y="742244"/>
                </a:cubicBezTo>
                <a:cubicBezTo>
                  <a:pt x="30867" y="668541"/>
                  <a:pt x="-1" y="580534"/>
                  <a:pt x="0" y="486261"/>
                </a:cubicBezTo>
                <a:cubicBezTo>
                  <a:pt x="-1" y="217706"/>
                  <a:pt x="250494" y="0"/>
                  <a:pt x="559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80" name="图片标识3 873"/>
          <p:cNvSpPr/>
          <p:nvPr/>
        </p:nvSpPr>
        <p:spPr bwMode="auto">
          <a:xfrm>
            <a:off x="8145463" y="5222875"/>
            <a:ext cx="354012" cy="284163"/>
          </a:xfrm>
          <a:custGeom>
            <a:avLst/>
            <a:gdLst>
              <a:gd name="T0" fmla="*/ 1825368 w 3020771"/>
              <a:gd name="T1" fmla="*/ 324287 h 2430682"/>
              <a:gd name="T2" fmla="*/ 1944326 w 3020771"/>
              <a:gd name="T3" fmla="*/ 451411 h 2430682"/>
              <a:gd name="T4" fmla="*/ 2604083 w 3020771"/>
              <a:gd name="T5" fmla="*/ 1944545 h 2430682"/>
              <a:gd name="T6" fmla="*/ 2418888 w 3020771"/>
              <a:gd name="T7" fmla="*/ 2164464 h 2430682"/>
              <a:gd name="T8" fmla="*/ 624812 w 3020771"/>
              <a:gd name="T9" fmla="*/ 2164464 h 2430682"/>
              <a:gd name="T10" fmla="*/ 451191 w 3020771"/>
              <a:gd name="T11" fmla="*/ 1886672 h 2430682"/>
              <a:gd name="T12" fmla="*/ 798432 w 3020771"/>
              <a:gd name="T13" fmla="*/ 1018571 h 2430682"/>
              <a:gd name="T14" fmla="*/ 1053075 w 3020771"/>
              <a:gd name="T15" fmla="*/ 1018571 h 2430682"/>
              <a:gd name="T16" fmla="*/ 1284569 w 3020771"/>
              <a:gd name="T17" fmla="*/ 1493133 h 2430682"/>
              <a:gd name="T18" fmla="*/ 1689683 w 3020771"/>
              <a:gd name="T19" fmla="*/ 451411 h 2430682"/>
              <a:gd name="T20" fmla="*/ 1825368 w 3020771"/>
              <a:gd name="T21" fmla="*/ 324287 h 2430682"/>
              <a:gd name="T22" fmla="*/ 496418 w 3020771"/>
              <a:gd name="T23" fmla="*/ 157585 h 2430682"/>
              <a:gd name="T24" fmla="*/ 204266 w 3020771"/>
              <a:gd name="T25" fmla="*/ 449737 h 2430682"/>
              <a:gd name="T26" fmla="*/ 204266 w 3020771"/>
              <a:gd name="T27" fmla="*/ 1980945 h 2430682"/>
              <a:gd name="T28" fmla="*/ 496418 w 3020771"/>
              <a:gd name="T29" fmla="*/ 2273097 h 2430682"/>
              <a:gd name="T30" fmla="*/ 2541204 w 3020771"/>
              <a:gd name="T31" fmla="*/ 2273097 h 2430682"/>
              <a:gd name="T32" fmla="*/ 2833356 w 3020771"/>
              <a:gd name="T33" fmla="*/ 1980945 h 2430682"/>
              <a:gd name="T34" fmla="*/ 2833356 w 3020771"/>
              <a:gd name="T35" fmla="*/ 449737 h 2430682"/>
              <a:gd name="T36" fmla="*/ 2541204 w 3020771"/>
              <a:gd name="T37" fmla="*/ 157585 h 2430682"/>
              <a:gd name="T38" fmla="*/ 496418 w 3020771"/>
              <a:gd name="T39" fmla="*/ 157585 h 2430682"/>
              <a:gd name="T40" fmla="*/ 335677 w 3020771"/>
              <a:gd name="T41" fmla="*/ 0 h 2430682"/>
              <a:gd name="T42" fmla="*/ 2685094 w 3020771"/>
              <a:gd name="T43" fmla="*/ 0 h 2430682"/>
              <a:gd name="T44" fmla="*/ 3020771 w 3020771"/>
              <a:gd name="T45" fmla="*/ 335677 h 2430682"/>
              <a:gd name="T46" fmla="*/ 3020771 w 3020771"/>
              <a:gd name="T47" fmla="*/ 2095005 h 2430682"/>
              <a:gd name="T48" fmla="*/ 2685094 w 3020771"/>
              <a:gd name="T49" fmla="*/ 2430682 h 2430682"/>
              <a:gd name="T50" fmla="*/ 335677 w 3020771"/>
              <a:gd name="T51" fmla="*/ 2430682 h 2430682"/>
              <a:gd name="T52" fmla="*/ 0 w 3020771"/>
              <a:gd name="T53" fmla="*/ 2095005 h 2430682"/>
              <a:gd name="T54" fmla="*/ 0 w 3020771"/>
              <a:gd name="T55" fmla="*/ 335677 h 2430682"/>
              <a:gd name="T56" fmla="*/ 335677 w 3020771"/>
              <a:gd name="T57" fmla="*/ 0 h 2430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020771" h="2430682">
                <a:moveTo>
                  <a:pt x="1825368" y="324287"/>
                </a:moveTo>
                <a:cubicBezTo>
                  <a:pt x="1873942" y="326517"/>
                  <a:pt x="1919728" y="371122"/>
                  <a:pt x="1944326" y="451411"/>
                </a:cubicBezTo>
                <a:lnTo>
                  <a:pt x="2604083" y="1944545"/>
                </a:lnTo>
                <a:cubicBezTo>
                  <a:pt x="2676166" y="2111521"/>
                  <a:pt x="2659040" y="2171447"/>
                  <a:pt x="2418888" y="2164464"/>
                </a:cubicBezTo>
                <a:lnTo>
                  <a:pt x="624812" y="2164464"/>
                </a:lnTo>
                <a:cubicBezTo>
                  <a:pt x="375138" y="2161077"/>
                  <a:pt x="366330" y="2072939"/>
                  <a:pt x="451191" y="1886672"/>
                </a:cubicBezTo>
                <a:lnTo>
                  <a:pt x="798432" y="1018571"/>
                </a:lnTo>
                <a:cubicBezTo>
                  <a:pt x="869932" y="853533"/>
                  <a:pt x="972655" y="831231"/>
                  <a:pt x="1053075" y="1018571"/>
                </a:cubicBezTo>
                <a:lnTo>
                  <a:pt x="1284569" y="1493133"/>
                </a:lnTo>
                <a:lnTo>
                  <a:pt x="1689683" y="451411"/>
                </a:lnTo>
                <a:cubicBezTo>
                  <a:pt x="1725433" y="362202"/>
                  <a:pt x="1776794" y="322057"/>
                  <a:pt x="1825368" y="324287"/>
                </a:cubicBezTo>
                <a:close/>
                <a:moveTo>
                  <a:pt x="496418" y="157585"/>
                </a:moveTo>
                <a:cubicBezTo>
                  <a:pt x="335067" y="157585"/>
                  <a:pt x="204266" y="288386"/>
                  <a:pt x="204266" y="449737"/>
                </a:cubicBezTo>
                <a:lnTo>
                  <a:pt x="204266" y="1980945"/>
                </a:lnTo>
                <a:cubicBezTo>
                  <a:pt x="204266" y="2142296"/>
                  <a:pt x="335067" y="2273097"/>
                  <a:pt x="496418" y="2273097"/>
                </a:cubicBezTo>
                <a:lnTo>
                  <a:pt x="2541204" y="2273097"/>
                </a:lnTo>
                <a:cubicBezTo>
                  <a:pt x="2702555" y="2273097"/>
                  <a:pt x="2833356" y="2142296"/>
                  <a:pt x="2833356" y="1980945"/>
                </a:cubicBezTo>
                <a:lnTo>
                  <a:pt x="2833356" y="449737"/>
                </a:lnTo>
                <a:cubicBezTo>
                  <a:pt x="2833356" y="288386"/>
                  <a:pt x="2702555" y="157585"/>
                  <a:pt x="2541204" y="157585"/>
                </a:cubicBezTo>
                <a:lnTo>
                  <a:pt x="496418" y="157585"/>
                </a:lnTo>
                <a:close/>
                <a:moveTo>
                  <a:pt x="335677" y="0"/>
                </a:moveTo>
                <a:lnTo>
                  <a:pt x="2685094" y="0"/>
                </a:lnTo>
                <a:cubicBezTo>
                  <a:pt x="2870483" y="0"/>
                  <a:pt x="3020771" y="150288"/>
                  <a:pt x="3020771" y="335677"/>
                </a:cubicBezTo>
                <a:lnTo>
                  <a:pt x="3020771" y="2095005"/>
                </a:lnTo>
                <a:cubicBezTo>
                  <a:pt x="3020771" y="2280394"/>
                  <a:pt x="2870483" y="2430682"/>
                  <a:pt x="2685094" y="2430682"/>
                </a:cubicBezTo>
                <a:lnTo>
                  <a:pt x="335677" y="2430682"/>
                </a:lnTo>
                <a:cubicBezTo>
                  <a:pt x="150288" y="2430682"/>
                  <a:pt x="0" y="2280394"/>
                  <a:pt x="0" y="2095005"/>
                </a:cubicBezTo>
                <a:lnTo>
                  <a:pt x="0" y="335677"/>
                </a:lnTo>
                <a:cubicBezTo>
                  <a:pt x="0" y="150288"/>
                  <a:pt x="150288" y="0"/>
                  <a:pt x="3356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81" name="播放 874"/>
          <p:cNvSpPr/>
          <p:nvPr/>
        </p:nvSpPr>
        <p:spPr bwMode="auto">
          <a:xfrm>
            <a:off x="6594475" y="5222875"/>
            <a:ext cx="354013" cy="354013"/>
          </a:xfrm>
          <a:custGeom>
            <a:avLst/>
            <a:gdLst>
              <a:gd name="T0" fmla="*/ 347074 w 900473"/>
              <a:gd name="T1" fmla="*/ 203047 h 900473"/>
              <a:gd name="T2" fmla="*/ 692767 w 900473"/>
              <a:gd name="T3" fmla="*/ 451973 h 900473"/>
              <a:gd name="T4" fmla="*/ 347074 w 900473"/>
              <a:gd name="T5" fmla="*/ 700898 h 900473"/>
              <a:gd name="T6" fmla="*/ 347074 w 900473"/>
              <a:gd name="T7" fmla="*/ 203047 h 900473"/>
              <a:gd name="T8" fmla="*/ 450237 w 900473"/>
              <a:gd name="T9" fmla="*/ 63807 h 900473"/>
              <a:gd name="T10" fmla="*/ 63807 w 900473"/>
              <a:gd name="T11" fmla="*/ 450237 h 900473"/>
              <a:gd name="T12" fmla="*/ 450237 w 900473"/>
              <a:gd name="T13" fmla="*/ 836666 h 900473"/>
              <a:gd name="T14" fmla="*/ 836666 w 900473"/>
              <a:gd name="T15" fmla="*/ 450237 h 900473"/>
              <a:gd name="T16" fmla="*/ 450237 w 900473"/>
              <a:gd name="T17" fmla="*/ 63807 h 900473"/>
              <a:gd name="T18" fmla="*/ 450237 w 900473"/>
              <a:gd name="T19" fmla="*/ 0 h 900473"/>
              <a:gd name="T20" fmla="*/ 900473 w 900473"/>
              <a:gd name="T21" fmla="*/ 450237 h 900473"/>
              <a:gd name="T22" fmla="*/ 450237 w 900473"/>
              <a:gd name="T23" fmla="*/ 900473 h 900473"/>
              <a:gd name="T24" fmla="*/ 0 w 900473"/>
              <a:gd name="T25" fmla="*/ 450237 h 900473"/>
              <a:gd name="T26" fmla="*/ 450237 w 900473"/>
              <a:gd name="T27" fmla="*/ 0 h 900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lnTo>
                  <a:pt x="347074" y="203047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3845</Words>
  <Application>Microsoft Office PowerPoint</Application>
  <PresentationFormat>自定义</PresentationFormat>
  <Paragraphs>262</Paragraphs>
  <Slides>35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2" baseType="lpstr">
      <vt:lpstr>黑体</vt:lpstr>
      <vt:lpstr>宋体</vt:lpstr>
      <vt:lpstr>微软雅黑</vt:lpstr>
      <vt:lpstr>幼圆</vt:lpstr>
      <vt:lpstr>Arial</vt:lpstr>
      <vt:lpstr>Calibri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subject>丫丫精饰</dc:subject>
  <dc:creator>丫丫精饰</dc:creator>
  <cp:keywords>https:/cyppt.taobao.com</cp:keywords>
  <dc:description>https://cyppt.taobao.com/</dc:description>
  <cp:lastModifiedBy>vian</cp:lastModifiedBy>
  <cp:revision>12</cp:revision>
  <dcterms:created xsi:type="dcterms:W3CDTF">2015-04-16T04:54:00Z</dcterms:created>
  <dcterms:modified xsi:type="dcterms:W3CDTF">2022-12-09T08:12:34Z</dcterms:modified>
  <cp:category>https://cyppt.taobao.com/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  <property fmtid="{D5CDD505-2E9C-101B-9397-08002B2CF9AE}" pid="3" name="KSORubyTemplateID">
    <vt:lpwstr>2</vt:lpwstr>
  </property>
</Properties>
</file>