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4"/>
  </p:notesMasterIdLst>
  <p:handoutMasterIdLst>
    <p:handoutMasterId r:id="rId45"/>
  </p:handoutMasterIdLst>
  <p:sldIdLst>
    <p:sldId id="378" r:id="rId2"/>
    <p:sldId id="365" r:id="rId3"/>
    <p:sldId id="366" r:id="rId4"/>
    <p:sldId id="349" r:id="rId5"/>
    <p:sldId id="347" r:id="rId6"/>
    <p:sldId id="299" r:id="rId7"/>
    <p:sldId id="319" r:id="rId8"/>
    <p:sldId id="348" r:id="rId9"/>
    <p:sldId id="297" r:id="rId10"/>
    <p:sldId id="296" r:id="rId11"/>
    <p:sldId id="367" r:id="rId12"/>
    <p:sldId id="302" r:id="rId13"/>
    <p:sldId id="303" r:id="rId14"/>
    <p:sldId id="300" r:id="rId15"/>
    <p:sldId id="315" r:id="rId16"/>
    <p:sldId id="301" r:id="rId17"/>
    <p:sldId id="351" r:id="rId18"/>
    <p:sldId id="368" r:id="rId19"/>
    <p:sldId id="304" r:id="rId20"/>
    <p:sldId id="318" r:id="rId21"/>
    <p:sldId id="272" r:id="rId22"/>
    <p:sldId id="273" r:id="rId23"/>
    <p:sldId id="305" r:id="rId24"/>
    <p:sldId id="306" r:id="rId25"/>
    <p:sldId id="369" r:id="rId26"/>
    <p:sldId id="350" r:id="rId27"/>
    <p:sldId id="313" r:id="rId28"/>
    <p:sldId id="279" r:id="rId29"/>
    <p:sldId id="281" r:id="rId30"/>
    <p:sldId id="282" r:id="rId31"/>
    <p:sldId id="352" r:id="rId32"/>
    <p:sldId id="370" r:id="rId33"/>
    <p:sldId id="309" r:id="rId34"/>
    <p:sldId id="317" r:id="rId35"/>
    <p:sldId id="284" r:id="rId36"/>
    <p:sldId id="311" r:id="rId37"/>
    <p:sldId id="310" r:id="rId38"/>
    <p:sldId id="312" r:id="rId39"/>
    <p:sldId id="353" r:id="rId40"/>
    <p:sldId id="356" r:id="rId41"/>
    <p:sldId id="358" r:id="rId42"/>
    <p:sldId id="379" r:id="rId4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4">
          <p15:clr>
            <a:srgbClr val="A4A3A4"/>
          </p15:clr>
        </p15:guide>
        <p15:guide id="2" pos="28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9CB0"/>
    <a:srgbClr val="45C87C"/>
    <a:srgbClr val="09AEC4"/>
    <a:srgbClr val="8064A2"/>
    <a:srgbClr val="9BBB59"/>
    <a:srgbClr val="4F81BD"/>
    <a:srgbClr val="C0504D"/>
    <a:srgbClr val="4BACC6"/>
    <a:srgbClr val="FF9900"/>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3" d="100"/>
          <a:sy n="143" d="100"/>
        </p:scale>
        <p:origin x="684" y="126"/>
      </p:cViewPr>
      <p:guideLst>
        <p:guide orient="horz" pos="1614"/>
        <p:guide pos="2843"/>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FC000"/>
            </a:solidFill>
            <a:ln w="25400">
              <a:noFill/>
            </a:ln>
            <a:effectLst/>
          </c:spPr>
          <c:invertIfNegative val="0"/>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c:ext xmlns:c15="http://schemas.microsoft.com/office/drawing/2012/chart" uri="{02D57815-91ED-43cb-92C2-25804820EDAC}">
              <c15:filteredCategoryTitle>
                <c15:cat>
                  <c:numRef>
                    <c:extLs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 xmlns:c16="http://schemas.microsoft.com/office/drawing/2014/chart" uri="{C3380CC4-5D6E-409C-BE32-E72D297353CC}">
              <c16:uniqueId val="{00000000-F836-4A0C-A116-815583BDCEFA}"/>
            </c:ext>
          </c:extLst>
        </c:ser>
        <c:ser>
          <c:idx val="1"/>
          <c:order val="1"/>
          <c:tx>
            <c:strRef>
              <c:f>Sheet1!$C$1</c:f>
              <c:strCache>
                <c:ptCount val="1"/>
                <c:pt idx="0">
                  <c:v>Series 2</c:v>
                </c:pt>
              </c:strCache>
            </c:strRef>
          </c:tx>
          <c:spPr>
            <a:solidFill>
              <a:schemeClr val="bg1"/>
            </a:solidFill>
            <a:ln w="25400">
              <a:noFill/>
            </a:ln>
            <a:effectLst/>
          </c:spPr>
          <c:invertIfNegative val="0"/>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c:ext xmlns:c15="http://schemas.microsoft.com/office/drawing/2012/chart" uri="{02D57815-91ED-43cb-92C2-25804820EDAC}">
              <c15:filteredCategoryTitle>
                <c15:cat>
                  <c:numRef>
                    <c:extLs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 xmlns:c16="http://schemas.microsoft.com/office/drawing/2014/chart" uri="{C3380CC4-5D6E-409C-BE32-E72D297353CC}">
              <c16:uniqueId val="{00000001-F836-4A0C-A116-815583BDCEFA}"/>
            </c:ext>
          </c:extLst>
        </c:ser>
        <c:dLbls>
          <c:showLegendKey val="0"/>
          <c:showVal val="0"/>
          <c:showCatName val="0"/>
          <c:showSerName val="0"/>
          <c:showPercent val="0"/>
          <c:showBubbleSize val="0"/>
        </c:dLbls>
        <c:gapWidth val="20"/>
        <c:axId val="189462784"/>
        <c:axId val="132046848"/>
      </c:barChart>
      <c:catAx>
        <c:axId val="18946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900" b="0" i="0" u="none" strike="noStrike" kern="1200" baseline="0">
                <a:solidFill>
                  <a:schemeClr val="bg1"/>
                </a:solidFill>
                <a:latin typeface="Roboto" panose="02000000000000000000" pitchFamily="2" charset="0"/>
                <a:ea typeface="Roboto" panose="02000000000000000000" pitchFamily="2" charset="0"/>
                <a:cs typeface="+mn-cs"/>
              </a:defRPr>
            </a:pPr>
            <a:endParaRPr lang="zh-CN"/>
          </a:p>
        </c:txPr>
        <c:crossAx val="132046848"/>
        <c:crosses val="autoZero"/>
        <c:auto val="1"/>
        <c:lblAlgn val="ctr"/>
        <c:lblOffset val="100"/>
        <c:noMultiLvlLbl val="0"/>
      </c:catAx>
      <c:valAx>
        <c:axId val="132046848"/>
        <c:scaling>
          <c:orientation val="minMax"/>
        </c:scaling>
        <c:delete val="1"/>
        <c:axPos val="l"/>
        <c:majorGridlines>
          <c:spPr>
            <a:ln w="9525" cap="flat" cmpd="sng" algn="ctr">
              <a:noFill/>
              <a:prstDash val="solid"/>
              <a:round/>
            </a:ln>
            <a:effectLst/>
          </c:spPr>
        </c:majorGridlines>
        <c:numFmt formatCode="General" sourceLinked="1"/>
        <c:majorTickMark val="none"/>
        <c:minorTickMark val="none"/>
        <c:tickLblPos val="none"/>
        <c:crossAx val="1894627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2022/12/9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2022/12/9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2022/12/9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png"/><Relationship Id="rId7" Type="http://schemas.openxmlformats.org/officeDocument/2006/relationships/image" Target="../media/image13.jpe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8.pn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20.png"/><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Audiomachine - Breath And Life - 呼吸与生命.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28600" y="2256816"/>
            <a:ext cx="609600" cy="609600"/>
          </a:xfrm>
          <a:prstGeom prst="rect">
            <a:avLst/>
          </a:prstGeom>
        </p:spPr>
      </p:pic>
      <p:sp>
        <p:nvSpPr>
          <p:cNvPr id="55" name="六边形 54"/>
          <p:cNvSpPr/>
          <p:nvPr/>
        </p:nvSpPr>
        <p:spPr>
          <a:xfrm rot="5400000">
            <a:off x="1968291"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2200018" y="1179091"/>
            <a:ext cx="1117366" cy="1296144"/>
            <a:chOff x="2200018" y="1203598"/>
            <a:chExt cx="1117366" cy="1296144"/>
          </a:xfrm>
          <a:effectLst>
            <a:outerShdw blurRad="177800" dist="63500" dir="4200000" algn="tr" rotWithShape="0">
              <a:prstClr val="black">
                <a:alpha val="33000"/>
              </a:prstClr>
            </a:outerShdw>
          </a:effectLst>
        </p:grpSpPr>
        <p:sp>
          <p:nvSpPr>
            <p:cNvPr id="57" name="六边形 5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58" name="六边形 5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59" name="TextBox 58"/>
          <p:cNvSpPr txBox="1"/>
          <p:nvPr/>
        </p:nvSpPr>
        <p:spPr>
          <a:xfrm>
            <a:off x="2394659" y="1349458"/>
            <a:ext cx="728084" cy="1015663"/>
          </a:xfrm>
          <a:prstGeom prst="rect">
            <a:avLst/>
          </a:prstGeom>
          <a:noFill/>
        </p:spPr>
        <p:txBody>
          <a:bodyPr wrap="none" rtlCol="0">
            <a:spAutoFit/>
          </a:bodyPr>
          <a:lstStyle/>
          <a:p>
            <a:r>
              <a:rPr lang="en-US" altLang="zh-CN" sz="6000" dirty="0" smtClean="0">
                <a:solidFill>
                  <a:srgbClr val="089CB0"/>
                </a:solidFill>
                <a:effectLst>
                  <a:innerShdw blurRad="63500" dist="50800">
                    <a:prstClr val="black">
                      <a:alpha val="50000"/>
                    </a:prstClr>
                  </a:innerShdw>
                </a:effectLst>
                <a:latin typeface="方正正大黑简体" pitchFamily="2" charset="-122"/>
                <a:ea typeface="方正正大黑简体" pitchFamily="2" charset="-122"/>
              </a:rPr>
              <a:t>2</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60" name="六边形 59"/>
          <p:cNvSpPr/>
          <p:nvPr/>
        </p:nvSpPr>
        <p:spPr>
          <a:xfrm rot="5400000">
            <a:off x="3336443"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568170" y="1179091"/>
            <a:ext cx="1117366" cy="1296144"/>
            <a:chOff x="2200018" y="1203598"/>
            <a:chExt cx="1117366" cy="1296144"/>
          </a:xfrm>
          <a:effectLst>
            <a:outerShdw blurRad="177800" dist="63500" dir="4200000" algn="tr" rotWithShape="0">
              <a:prstClr val="black">
                <a:alpha val="33000"/>
              </a:prstClr>
            </a:outerShdw>
          </a:effectLst>
        </p:grpSpPr>
        <p:sp>
          <p:nvSpPr>
            <p:cNvPr id="62" name="六边形 6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63" name="六边形 6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64" name="TextBox 63"/>
          <p:cNvSpPr txBox="1"/>
          <p:nvPr/>
        </p:nvSpPr>
        <p:spPr>
          <a:xfrm>
            <a:off x="3762811" y="1349458"/>
            <a:ext cx="750526" cy="1015663"/>
          </a:xfrm>
          <a:prstGeom prst="rect">
            <a:avLst/>
          </a:prstGeom>
          <a:noFill/>
        </p:spPr>
        <p:txBody>
          <a:bodyPr wrap="none" rtlCol="0">
            <a:spAutoFit/>
          </a:bodyPr>
          <a:lstStyle/>
          <a:p>
            <a:r>
              <a:rPr lang="en-US" altLang="zh-CN"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rPr>
              <a:t>0</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65" name="六边形 64"/>
          <p:cNvSpPr/>
          <p:nvPr/>
        </p:nvSpPr>
        <p:spPr>
          <a:xfrm rot="5400000">
            <a:off x="4704595"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36322" y="1179091"/>
            <a:ext cx="1117366" cy="1296144"/>
            <a:chOff x="2200018" y="1203598"/>
            <a:chExt cx="1117366" cy="1296144"/>
          </a:xfrm>
          <a:effectLst>
            <a:outerShdw blurRad="177800" dist="63500" dir="4200000" algn="tr" rotWithShape="0">
              <a:prstClr val="black">
                <a:alpha val="33000"/>
              </a:prstClr>
            </a:outerShdw>
          </a:effectLst>
        </p:grpSpPr>
        <p:sp>
          <p:nvSpPr>
            <p:cNvPr id="67" name="六边形 6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68" name="六边形 6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69" name="TextBox 68"/>
          <p:cNvSpPr txBox="1"/>
          <p:nvPr/>
        </p:nvSpPr>
        <p:spPr>
          <a:xfrm>
            <a:off x="5130963" y="1349458"/>
            <a:ext cx="569387" cy="1015663"/>
          </a:xfrm>
          <a:prstGeom prst="rect">
            <a:avLst/>
          </a:prstGeom>
          <a:noFill/>
        </p:spPr>
        <p:txBody>
          <a:bodyPr wrap="none" rtlCol="0">
            <a:spAutoFit/>
          </a:bodyPr>
          <a:lstStyle/>
          <a:p>
            <a:r>
              <a:rPr lang="en-US" altLang="zh-CN"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rPr>
              <a:t>X</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70" name="六边形 69"/>
          <p:cNvSpPr/>
          <p:nvPr/>
        </p:nvSpPr>
        <p:spPr>
          <a:xfrm rot="5400000">
            <a:off x="6072747"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304474" y="1179091"/>
            <a:ext cx="1117366" cy="1296144"/>
            <a:chOff x="2200018" y="1203598"/>
            <a:chExt cx="1117366" cy="1296144"/>
          </a:xfrm>
          <a:effectLst>
            <a:outerShdw blurRad="177800" dist="63500" dir="4200000" algn="tr" rotWithShape="0">
              <a:prstClr val="black">
                <a:alpha val="33000"/>
              </a:prstClr>
            </a:outerShdw>
          </a:effectLst>
        </p:grpSpPr>
        <p:sp>
          <p:nvSpPr>
            <p:cNvPr id="72" name="六边形 7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73" name="六边形 7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74" name="TextBox 73"/>
          <p:cNvSpPr txBox="1"/>
          <p:nvPr/>
        </p:nvSpPr>
        <p:spPr>
          <a:xfrm>
            <a:off x="6499115" y="1349458"/>
            <a:ext cx="569387" cy="1015663"/>
          </a:xfrm>
          <a:prstGeom prst="rect">
            <a:avLst/>
          </a:prstGeom>
          <a:noFill/>
        </p:spPr>
        <p:txBody>
          <a:bodyPr wrap="none" rtlCol="0">
            <a:spAutoFit/>
          </a:bodyPr>
          <a:lstStyle/>
          <a:p>
            <a:r>
              <a:rPr lang="en-US" altLang="zh-CN"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rPr>
              <a:t>X</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31" name="右箭头 30"/>
          <p:cNvSpPr/>
          <p:nvPr/>
        </p:nvSpPr>
        <p:spPr>
          <a:xfrm>
            <a:off x="-701883" y="2211710"/>
            <a:ext cx="11881320" cy="2902049"/>
          </a:xfrm>
          <a:prstGeom prst="rightArrow">
            <a:avLst>
              <a:gd name="adj1" fmla="val 50000"/>
              <a:gd name="adj2" fmla="val 65328"/>
            </a:avLst>
          </a:prstGeom>
          <a:solidFill>
            <a:srgbClr val="089CB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1868359" y="3119239"/>
            <a:ext cx="5695790" cy="646331"/>
          </a:xfrm>
          <a:prstGeom prst="rect">
            <a:avLst/>
          </a:prstGeom>
          <a:noFill/>
        </p:spPr>
        <p:txBody>
          <a:bodyPr wrap="none" rtlCol="0">
            <a:spAutoFit/>
          </a:bodyPr>
          <a:lstStyle/>
          <a:p>
            <a:pPr algn="ctr"/>
            <a:r>
              <a:rPr lang="zh-CN" altLang="en-US" sz="3600"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精品工作汇报年终总结</a:t>
            </a:r>
            <a:r>
              <a:rPr lang="en-US" altLang="zh-CN" sz="3600"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endParaRPr lang="zh-CN" altLang="en-US" sz="36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3" name="TextBox 32"/>
          <p:cNvSpPr txBox="1"/>
          <p:nvPr/>
        </p:nvSpPr>
        <p:spPr>
          <a:xfrm>
            <a:off x="2772038" y="3745364"/>
            <a:ext cx="3772186" cy="338554"/>
          </a:xfrm>
          <a:prstGeom prst="rect">
            <a:avLst/>
          </a:prstGeom>
          <a:noFill/>
        </p:spPr>
        <p:txBody>
          <a:bodyPr wrap="none" rtlCol="0">
            <a:spAutoFit/>
          </a:bodyPr>
          <a:lstStyle/>
          <a:p>
            <a:pPr algn="ctr"/>
            <a:r>
              <a:rPr lang="zh-CN" altLang="en-US" sz="1600" b="1" dirty="0" smtClean="0">
                <a:solidFill>
                  <a:srgbClr val="FFFFFF"/>
                </a:solidFill>
                <a:latin typeface="微软雅黑" panose="020B0503020204020204" pitchFamily="34" charset="-122"/>
                <a:ea typeface="微软雅黑" panose="020B0503020204020204" pitchFamily="34" charset="-122"/>
              </a:rPr>
              <a:t>年终总结  新年计划 述职报告  工作汇报</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34" name="Freeform 9"/>
          <p:cNvSpPr>
            <a:spLocks noEditPoints="1"/>
          </p:cNvSpPr>
          <p:nvPr/>
        </p:nvSpPr>
        <p:spPr bwMode="auto">
          <a:xfrm>
            <a:off x="2771728" y="4534793"/>
            <a:ext cx="224947" cy="22598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089CB0"/>
          </a:solidFill>
          <a:ln>
            <a:noFill/>
          </a:ln>
        </p:spPr>
        <p:txBody>
          <a:bodyPr vert="horz" wrap="square" lIns="68562" tIns="34281" rIns="68562" bIns="34281" numCol="1" anchor="t" anchorCtr="0" compatLnSpc="1"/>
          <a:lstStyle/>
          <a:p>
            <a:endParaRPr lang="zh-CN" altLang="en-US" sz="1400">
              <a:solidFill>
                <a:srgbClr val="C00000"/>
              </a:solidFill>
              <a:latin typeface="微软雅黑" panose="020B0503020204020204" pitchFamily="34" charset="-122"/>
              <a:ea typeface="微软雅黑" panose="020B0503020204020204" pitchFamily="34" charset="-122"/>
            </a:endParaRPr>
          </a:p>
        </p:txBody>
      </p:sp>
      <p:sp>
        <p:nvSpPr>
          <p:cNvPr id="35" name="Freeform 10"/>
          <p:cNvSpPr>
            <a:spLocks noEditPoints="1"/>
          </p:cNvSpPr>
          <p:nvPr/>
        </p:nvSpPr>
        <p:spPr bwMode="auto">
          <a:xfrm>
            <a:off x="5033540" y="4527297"/>
            <a:ext cx="233201" cy="232474"/>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rgbClr val="089CB0"/>
          </a:solidFill>
          <a:ln>
            <a:noFill/>
          </a:ln>
        </p:spPr>
        <p:txBody>
          <a:bodyPr vert="horz" wrap="square" lIns="68562" tIns="34281" rIns="68562" bIns="34281" numCol="1" anchor="t" anchorCtr="0" compatLnSpc="1"/>
          <a:lstStyle/>
          <a:p>
            <a:endParaRPr lang="zh-CN" altLang="en-US"/>
          </a:p>
        </p:txBody>
      </p:sp>
      <p:sp>
        <p:nvSpPr>
          <p:cNvPr id="36" name="TextBox 35"/>
          <p:cNvSpPr txBox="1"/>
          <p:nvPr/>
        </p:nvSpPr>
        <p:spPr>
          <a:xfrm>
            <a:off x="2987824" y="4506441"/>
            <a:ext cx="882650" cy="275590"/>
          </a:xfrm>
          <a:prstGeom prst="rect">
            <a:avLst/>
          </a:prstGeom>
          <a:noFill/>
        </p:spPr>
        <p:txBody>
          <a:bodyPr wrap="none" rtlCol="0">
            <a:spAutoFit/>
          </a:bodyPr>
          <a:lstStyle/>
          <a:p>
            <a:r>
              <a:rPr lang="zh-CN" altLang="en-US" sz="1200" b="1" dirty="0" smtClean="0">
                <a:solidFill>
                  <a:schemeClr val="tx1">
                    <a:lumMod val="85000"/>
                    <a:lumOff val="15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  </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238777" y="4506441"/>
            <a:ext cx="1518364" cy="276999"/>
          </a:xfrm>
          <a:prstGeom prst="rect">
            <a:avLst/>
          </a:prstGeom>
          <a:noFill/>
        </p:spPr>
        <p:txBody>
          <a:bodyPr wrap="none" rtlCol="0">
            <a:spAutoFit/>
          </a:bodyPr>
          <a:lstStyle/>
          <a:p>
            <a:r>
              <a:rPr lang="zh-CN" altLang="en-US" sz="1200" b="1" dirty="0" smtClean="0">
                <a:solidFill>
                  <a:schemeClr val="tx1">
                    <a:lumMod val="85000"/>
                    <a:lumOff val="15000"/>
                  </a:schemeClr>
                </a:solidFill>
                <a:latin typeface="微软雅黑" panose="020B0503020204020204" pitchFamily="34" charset="-122"/>
                <a:ea typeface="微软雅黑" panose="020B0503020204020204" pitchFamily="34" charset="-122"/>
              </a:rPr>
              <a:t>日期</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20XX-01-01</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4"/>
                                        </p:tgtEl>
                                      </p:cBhvr>
                                    </p:cmd>
                                  </p:childTnLst>
                                </p:cTn>
                              </p:par>
                              <p:par>
                                <p:cTn id="7" presetID="10"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animEffect transition="in" filter="fade">
                                      <p:cBhvr>
                                        <p:cTn id="9" dur="1500"/>
                                        <p:tgtEl>
                                          <p:spTgt spid="56"/>
                                        </p:tgtEl>
                                      </p:cBhvr>
                                    </p:animEffect>
                                  </p:childTnLst>
                                </p:cTn>
                              </p:par>
                              <p:par>
                                <p:cTn id="10" presetID="8" presetClass="emph" presetSubtype="0" decel="58000" fill="hold" nodeType="withEffect">
                                  <p:stCondLst>
                                    <p:cond delay="0"/>
                                  </p:stCondLst>
                                  <p:childTnLst>
                                    <p:animRot by="-21600000">
                                      <p:cBhvr>
                                        <p:cTn id="11" dur="1500" fill="hold"/>
                                        <p:tgtEl>
                                          <p:spTgt spid="56"/>
                                        </p:tgtEl>
                                        <p:attrNameLst>
                                          <p:attrName>r</p:attrName>
                                        </p:attrNameLst>
                                      </p:cBhvr>
                                    </p:animRot>
                                  </p:childTnLst>
                                </p:cTn>
                              </p:par>
                              <p:par>
                                <p:cTn id="12" presetID="0" presetClass="path" presetSubtype="0" accel="50000" decel="50000" fill="hold"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3" dur="1500" fill="hold"/>
                                        <p:tgtEl>
                                          <p:spTgt spid="56"/>
                                        </p:tgtEl>
                                        <p:attrNameLst>
                                          <p:attrName>ppt_x</p:attrName>
                                          <p:attrName>ppt_y</p:attrName>
                                        </p:attrNameLst>
                                      </p:cBhvr>
                                    </p:animMotion>
                                  </p:childTnLst>
                                </p:cTn>
                              </p:par>
                              <p:par>
                                <p:cTn id="14" presetID="10" presetClass="entr" presetSubtype="0"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1500"/>
                                        <p:tgtEl>
                                          <p:spTgt spid="61"/>
                                        </p:tgtEl>
                                      </p:cBhvr>
                                    </p:animEffect>
                                  </p:childTnLst>
                                </p:cTn>
                              </p:par>
                              <p:par>
                                <p:cTn id="17" presetID="8" presetClass="emph" presetSubtype="0" decel="58000" fill="hold" nodeType="withEffect">
                                  <p:stCondLst>
                                    <p:cond delay="0"/>
                                  </p:stCondLst>
                                  <p:childTnLst>
                                    <p:animRot by="21600000">
                                      <p:cBhvr>
                                        <p:cTn id="18" dur="1500" fill="hold"/>
                                        <p:tgtEl>
                                          <p:spTgt spid="61"/>
                                        </p:tgtEl>
                                        <p:attrNameLst>
                                          <p:attrName>r</p:attrName>
                                        </p:attrNameLst>
                                      </p:cBhvr>
                                    </p:animRot>
                                  </p:childTnLst>
                                </p:cTn>
                              </p:par>
                              <p:par>
                                <p:cTn id="19" presetID="0" presetClass="path" presetSubtype="0" accel="50000" decel="50000" fill="hold"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20" dur="1500" fill="hold"/>
                                        <p:tgtEl>
                                          <p:spTgt spid="61"/>
                                        </p:tgtEl>
                                        <p:attrNameLst>
                                          <p:attrName>ppt_x</p:attrName>
                                          <p:attrName>ppt_y</p:attrName>
                                        </p:attrNameLst>
                                      </p:cBhvr>
                                    </p:animMotion>
                                  </p:childTnLst>
                                </p:cTn>
                              </p:par>
                              <p:par>
                                <p:cTn id="21" presetID="10"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500"/>
                                        <p:tgtEl>
                                          <p:spTgt spid="66"/>
                                        </p:tgtEl>
                                      </p:cBhvr>
                                    </p:animEffect>
                                  </p:childTnLst>
                                </p:cTn>
                              </p:par>
                              <p:par>
                                <p:cTn id="24" presetID="8" presetClass="emph" presetSubtype="0" decel="58000" fill="hold" nodeType="withEffect">
                                  <p:stCondLst>
                                    <p:cond delay="0"/>
                                  </p:stCondLst>
                                  <p:childTnLst>
                                    <p:animRot by="-21600000">
                                      <p:cBhvr>
                                        <p:cTn id="25" dur="1500" fill="hold"/>
                                        <p:tgtEl>
                                          <p:spTgt spid="66"/>
                                        </p:tgtEl>
                                        <p:attrNameLst>
                                          <p:attrName>r</p:attrName>
                                        </p:attrNameLst>
                                      </p:cBhvr>
                                    </p:animRot>
                                  </p:childTnLst>
                                </p:cTn>
                              </p:par>
                              <p:par>
                                <p:cTn id="26" presetID="0" presetClass="path" presetSubtype="0" accel="50000" decel="50000" fill="hold"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7" dur="1500" fill="hold"/>
                                        <p:tgtEl>
                                          <p:spTgt spid="66"/>
                                        </p:tgtEl>
                                        <p:attrNameLst>
                                          <p:attrName>ppt_x</p:attrName>
                                          <p:attrName>ppt_y</p:attrName>
                                        </p:attrNameLst>
                                      </p:cBhvr>
                                    </p:animMotion>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1500"/>
                                        <p:tgtEl>
                                          <p:spTgt spid="71"/>
                                        </p:tgtEl>
                                      </p:cBhvr>
                                    </p:animEffect>
                                  </p:childTnLst>
                                </p:cTn>
                              </p:par>
                              <p:par>
                                <p:cTn id="31" presetID="8" presetClass="emph" presetSubtype="0" decel="58000" fill="hold" nodeType="withEffect">
                                  <p:stCondLst>
                                    <p:cond delay="0"/>
                                  </p:stCondLst>
                                  <p:childTnLst>
                                    <p:animRot by="-21600000">
                                      <p:cBhvr>
                                        <p:cTn id="32" dur="1500" fill="hold"/>
                                        <p:tgtEl>
                                          <p:spTgt spid="71"/>
                                        </p:tgtEl>
                                        <p:attrNameLst>
                                          <p:attrName>r</p:attrName>
                                        </p:attrNameLst>
                                      </p:cBhvr>
                                    </p:animRot>
                                  </p:childTnLst>
                                </p:cTn>
                              </p:par>
                              <p:par>
                                <p:cTn id="33" presetID="0" presetClass="path" presetSubtype="0" accel="50000" decel="50000" fill="hold"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4" dur="1500" fill="hold"/>
                                        <p:tgtEl>
                                          <p:spTgt spid="71"/>
                                        </p:tgtEl>
                                        <p:attrNameLst>
                                          <p:attrName>ppt_x</p:attrName>
                                          <p:attrName>ppt_y</p:attrName>
                                        </p:attrNameLst>
                                      </p:cBhvr>
                                    </p:animMotion>
                                  </p:childTnLst>
                                </p:cTn>
                              </p:par>
                            </p:childTnLst>
                          </p:cTn>
                        </p:par>
                        <p:par>
                          <p:cTn id="35" fill="hold">
                            <p:stCondLst>
                              <p:cond delay="1500"/>
                            </p:stCondLst>
                            <p:childTnLst>
                              <p:par>
                                <p:cTn id="36" presetID="10" presetClass="entr" presetSubtype="0" fill="hold" grpId="1"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35" presetClass="path" presetSubtype="0" accel="50000" decel="50000" fill="hold" grpId="0" nodeType="withEffect">
                                  <p:stCondLst>
                                    <p:cond delay="0"/>
                                  </p:stCondLst>
                                  <p:childTnLst>
                                    <p:animMotion origin="layout" path="M 0.00973 -1.11111E-6 L -3.88889E-6 -1.11111E-6 " pathEditMode="relative" rAng="0" ptsTypes="AA">
                                      <p:cBhvr>
                                        <p:cTn id="40" dur="750" fill="hold"/>
                                        <p:tgtEl>
                                          <p:spTgt spid="55"/>
                                        </p:tgtEl>
                                        <p:attrNameLst>
                                          <p:attrName>ppt_x</p:attrName>
                                          <p:attrName>ppt_y</p:attrName>
                                        </p:attrNameLst>
                                      </p:cBhvr>
                                      <p:rCtr x="-486" y="0"/>
                                    </p:animMotion>
                                  </p:childTnLst>
                                </p:cTn>
                              </p:par>
                              <p:par>
                                <p:cTn id="41" presetID="10" presetClass="entr" presetSubtype="0" fill="hold" grpId="0" nodeType="withEffect">
                                  <p:stCondLst>
                                    <p:cond delay="25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500"/>
                                        <p:tgtEl>
                                          <p:spTgt spid="60"/>
                                        </p:tgtEl>
                                      </p:cBhvr>
                                    </p:animEffect>
                                  </p:childTnLst>
                                </p:cTn>
                              </p:par>
                              <p:par>
                                <p:cTn id="47" presetID="35" presetClass="path" presetSubtype="0" accel="50000" decel="50000" fill="hold" grpId="1" nodeType="withEffect">
                                  <p:stCondLst>
                                    <p:cond delay="250"/>
                                  </p:stCondLst>
                                  <p:childTnLst>
                                    <p:animMotion origin="layout" path="M 0.00973 -1.11111E-6 L -3.88889E-6 -1.11111E-6 " pathEditMode="relative" rAng="0" ptsTypes="AA">
                                      <p:cBhvr>
                                        <p:cTn id="48" dur="750" fill="hold"/>
                                        <p:tgtEl>
                                          <p:spTgt spid="60"/>
                                        </p:tgtEl>
                                        <p:attrNameLst>
                                          <p:attrName>ppt_x</p:attrName>
                                          <p:attrName>ppt_y</p:attrName>
                                        </p:attrNameLst>
                                      </p:cBhvr>
                                      <p:rCtr x="-486" y="0"/>
                                    </p:animMotion>
                                  </p:childTnLst>
                                </p:cTn>
                              </p:par>
                              <p:par>
                                <p:cTn id="49" presetID="10" presetClass="entr" presetSubtype="0" fill="hold" grpId="0" nodeType="withEffect">
                                  <p:stCondLst>
                                    <p:cond delay="50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500"/>
                                        <p:tgtEl>
                                          <p:spTgt spid="64"/>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par>
                                <p:cTn id="55" presetID="35" presetClass="path" presetSubtype="0" accel="50000" decel="50000" fill="hold" grpId="1" nodeType="withEffect">
                                  <p:stCondLst>
                                    <p:cond delay="500"/>
                                  </p:stCondLst>
                                  <p:childTnLst>
                                    <p:animMotion origin="layout" path="M 0.00973 -1.11111E-6 L -3.88889E-6 -1.11111E-6 " pathEditMode="relative" rAng="0" ptsTypes="AA">
                                      <p:cBhvr>
                                        <p:cTn id="56" dur="750" fill="hold"/>
                                        <p:tgtEl>
                                          <p:spTgt spid="65"/>
                                        </p:tgtEl>
                                        <p:attrNameLst>
                                          <p:attrName>ppt_x</p:attrName>
                                          <p:attrName>ppt_y</p:attrName>
                                        </p:attrNameLst>
                                      </p:cBhvr>
                                      <p:rCtr x="-486" y="0"/>
                                    </p:animMotion>
                                  </p:childTnLst>
                                </p:cTn>
                              </p:par>
                              <p:par>
                                <p:cTn id="57" presetID="10" presetClass="entr" presetSubtype="0" fill="hold" grpId="0" nodeType="withEffect">
                                  <p:stCondLst>
                                    <p:cond delay="75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par>
                                <p:cTn id="60" presetID="10" presetClass="entr" presetSubtype="0" fill="hold" grpId="0" nodeType="withEffect">
                                  <p:stCondLst>
                                    <p:cond delay="75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par>
                                <p:cTn id="63" presetID="35" presetClass="path" presetSubtype="0" accel="50000" decel="50000" fill="hold" grpId="1" nodeType="withEffect">
                                  <p:stCondLst>
                                    <p:cond delay="750"/>
                                  </p:stCondLst>
                                  <p:childTnLst>
                                    <p:animMotion origin="layout" path="M 0.00973 -1.11111E-6 L -3.88889E-6 -1.11111E-6 " pathEditMode="relative" rAng="0" ptsTypes="AA">
                                      <p:cBhvr>
                                        <p:cTn id="64" dur="750" fill="hold"/>
                                        <p:tgtEl>
                                          <p:spTgt spid="70"/>
                                        </p:tgtEl>
                                        <p:attrNameLst>
                                          <p:attrName>ppt_x</p:attrName>
                                          <p:attrName>ppt_y</p:attrName>
                                        </p:attrNameLst>
                                      </p:cBhvr>
                                      <p:rCtr x="-486" y="0"/>
                                    </p:animMotion>
                                  </p:childTnLst>
                                </p:cTn>
                              </p:par>
                              <p:par>
                                <p:cTn id="65" presetID="10" presetClass="entr" presetSubtype="0" fill="hold" grpId="0" nodeType="withEffect">
                                  <p:stCondLst>
                                    <p:cond delay="100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3000"/>
                            </p:stCondLst>
                            <p:childTnLst>
                              <p:par>
                                <p:cTn id="69" presetID="2" presetClass="entr" presetSubtype="8"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750" fill="hold"/>
                                        <p:tgtEl>
                                          <p:spTgt spid="31"/>
                                        </p:tgtEl>
                                        <p:attrNameLst>
                                          <p:attrName>ppt_x</p:attrName>
                                        </p:attrNameLst>
                                      </p:cBhvr>
                                      <p:tavLst>
                                        <p:tav tm="0">
                                          <p:val>
                                            <p:strVal val="0-#ppt_w/2"/>
                                          </p:val>
                                        </p:tav>
                                        <p:tav tm="100000">
                                          <p:val>
                                            <p:strVal val="#ppt_x"/>
                                          </p:val>
                                        </p:tav>
                                      </p:tavLst>
                                    </p:anim>
                                    <p:anim calcmode="lin" valueType="num">
                                      <p:cBhvr additive="base">
                                        <p:cTn id="72" dur="750" fill="hold"/>
                                        <p:tgtEl>
                                          <p:spTgt spid="31"/>
                                        </p:tgtEl>
                                        <p:attrNameLst>
                                          <p:attrName>ppt_y</p:attrName>
                                        </p:attrNameLst>
                                      </p:cBhvr>
                                      <p:tavLst>
                                        <p:tav tm="0">
                                          <p:val>
                                            <p:strVal val="#ppt_y"/>
                                          </p:val>
                                        </p:tav>
                                        <p:tav tm="100000">
                                          <p:val>
                                            <p:strVal val="#ppt_y"/>
                                          </p:val>
                                        </p:tav>
                                      </p:tavLst>
                                    </p:anim>
                                  </p:childTnLst>
                                </p:cTn>
                              </p:par>
                            </p:childTnLst>
                          </p:cTn>
                        </p:par>
                        <p:par>
                          <p:cTn id="73" fill="hold">
                            <p:stCondLst>
                              <p:cond delay="3750"/>
                            </p:stCondLst>
                            <p:childTnLst>
                              <p:par>
                                <p:cTn id="74" presetID="2" presetClass="entr" presetSubtype="2" fill="hold" grpId="0" nodeType="afterEffect">
                                  <p:stCondLst>
                                    <p:cond delay="0"/>
                                  </p:stCondLst>
                                  <p:iterate type="lt">
                                    <p:tmPct val="10000"/>
                                  </p:iterate>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1+#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childTnLst>
                          </p:cTn>
                        </p:par>
                        <p:par>
                          <p:cTn id="78" fill="hold">
                            <p:stCondLst>
                              <p:cond delay="4850"/>
                            </p:stCondLst>
                            <p:childTnLst>
                              <p:par>
                                <p:cTn id="79" presetID="42" presetClass="entr" presetSubtype="0"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1000" fill="hold"/>
                                        <p:tgtEl>
                                          <p:spTgt spid="33"/>
                                        </p:tgtEl>
                                        <p:attrNameLst>
                                          <p:attrName>ppt_y</p:attrName>
                                        </p:attrNameLst>
                                      </p:cBhvr>
                                      <p:tavLst>
                                        <p:tav tm="0">
                                          <p:val>
                                            <p:strVal val="#ppt_y+.1"/>
                                          </p:val>
                                        </p:tav>
                                        <p:tav tm="100000">
                                          <p:val>
                                            <p:strVal val="#ppt_y"/>
                                          </p:val>
                                        </p:tav>
                                      </p:tavLst>
                                    </p:anim>
                                  </p:childTnLst>
                                </p:cTn>
                              </p:par>
                            </p:childTnLst>
                          </p:cTn>
                        </p:par>
                        <p:par>
                          <p:cTn id="84" fill="hold">
                            <p:stCondLst>
                              <p:cond delay="5850"/>
                            </p:stCondLst>
                            <p:childTnLst>
                              <p:par>
                                <p:cTn id="85" presetID="53" presetClass="entr" presetSubtype="16"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ppt_w</p:attrName>
                                        </p:attrNameLst>
                                      </p:cBhvr>
                                      <p:tavLst>
                                        <p:tav tm="0">
                                          <p:val>
                                            <p:fltVal val="0"/>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animEffect transition="in" filter="fade">
                                      <p:cBhvr>
                                        <p:cTn id="89" dur="500"/>
                                        <p:tgtEl>
                                          <p:spTgt spid="34"/>
                                        </p:tgtEl>
                                      </p:cBhvr>
                                    </p:animEffect>
                                  </p:childTnLst>
                                </p:cTn>
                              </p:par>
                              <p:par>
                                <p:cTn id="90" presetID="22" presetClass="entr" presetSubtype="8" fill="hold" grpId="0" nodeType="withEffect">
                                  <p:stCondLst>
                                    <p:cond delay="250"/>
                                  </p:stCondLst>
                                  <p:childTnLst>
                                    <p:set>
                                      <p:cBhvr>
                                        <p:cTn id="91" dur="1" fill="hold">
                                          <p:stCondLst>
                                            <p:cond delay="0"/>
                                          </p:stCondLst>
                                        </p:cTn>
                                        <p:tgtEl>
                                          <p:spTgt spid="36"/>
                                        </p:tgtEl>
                                        <p:attrNameLst>
                                          <p:attrName>style.visibility</p:attrName>
                                        </p:attrNameLst>
                                      </p:cBhvr>
                                      <p:to>
                                        <p:strVal val="visible"/>
                                      </p:to>
                                    </p:set>
                                    <p:animEffect transition="in" filter="wipe(left)">
                                      <p:cBhvr>
                                        <p:cTn id="92" dur="500"/>
                                        <p:tgtEl>
                                          <p:spTgt spid="36"/>
                                        </p:tgtEl>
                                      </p:cBhvr>
                                    </p:animEffect>
                                  </p:childTnLst>
                                </p:cTn>
                              </p:par>
                            </p:childTnLst>
                          </p:cTn>
                        </p:par>
                        <p:par>
                          <p:cTn id="93" fill="hold">
                            <p:stCondLst>
                              <p:cond delay="6600"/>
                            </p:stCondLst>
                            <p:childTnLst>
                              <p:par>
                                <p:cTn id="94" presetID="53" presetClass="entr" presetSubtype="16"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p:cTn id="96" dur="500" fill="hold"/>
                                        <p:tgtEl>
                                          <p:spTgt spid="35"/>
                                        </p:tgtEl>
                                        <p:attrNameLst>
                                          <p:attrName>ppt_w</p:attrName>
                                        </p:attrNameLst>
                                      </p:cBhvr>
                                      <p:tavLst>
                                        <p:tav tm="0">
                                          <p:val>
                                            <p:fltVal val="0"/>
                                          </p:val>
                                        </p:tav>
                                        <p:tav tm="100000">
                                          <p:val>
                                            <p:strVal val="#ppt_w"/>
                                          </p:val>
                                        </p:tav>
                                      </p:tavLst>
                                    </p:anim>
                                    <p:anim calcmode="lin" valueType="num">
                                      <p:cBhvr>
                                        <p:cTn id="97" dur="500" fill="hold"/>
                                        <p:tgtEl>
                                          <p:spTgt spid="35"/>
                                        </p:tgtEl>
                                        <p:attrNameLst>
                                          <p:attrName>ppt_h</p:attrName>
                                        </p:attrNameLst>
                                      </p:cBhvr>
                                      <p:tavLst>
                                        <p:tav tm="0">
                                          <p:val>
                                            <p:fltVal val="0"/>
                                          </p:val>
                                        </p:tav>
                                        <p:tav tm="100000">
                                          <p:val>
                                            <p:strVal val="#ppt_h"/>
                                          </p:val>
                                        </p:tav>
                                      </p:tavLst>
                                    </p:anim>
                                    <p:animEffect transition="in" filter="fade">
                                      <p:cBhvr>
                                        <p:cTn id="98" dur="500"/>
                                        <p:tgtEl>
                                          <p:spTgt spid="35"/>
                                        </p:tgtEl>
                                      </p:cBhvr>
                                    </p:animEffect>
                                  </p:childTnLst>
                                </p:cTn>
                              </p:par>
                              <p:par>
                                <p:cTn id="99" presetID="22" presetClass="entr" presetSubtype="8" fill="hold" grpId="0" nodeType="withEffect">
                                  <p:stCondLst>
                                    <p:cond delay="250"/>
                                  </p:stCondLst>
                                  <p:childTnLst>
                                    <p:set>
                                      <p:cBhvr>
                                        <p:cTn id="100" dur="1" fill="hold">
                                          <p:stCondLst>
                                            <p:cond delay="0"/>
                                          </p:stCondLst>
                                        </p:cTn>
                                        <p:tgtEl>
                                          <p:spTgt spid="37"/>
                                        </p:tgtEl>
                                        <p:attrNameLst>
                                          <p:attrName>style.visibility</p:attrName>
                                        </p:attrNameLst>
                                      </p:cBhvr>
                                      <p:to>
                                        <p:strVal val="visible"/>
                                      </p:to>
                                    </p:set>
                                    <p:animEffect transition="in" filter="wipe(left)">
                                      <p:cBhvr>
                                        <p:cTn id="10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2" repeatCount="indefinite" fill="hold" display="0">
                  <p:stCondLst>
                    <p:cond delay="indefinite"/>
                  </p:stCondLst>
                  <p:endCondLst>
                    <p:cond evt="onStopAudio" delay="0">
                      <p:tgtEl>
                        <p:sldTgt/>
                      </p:tgtEl>
                    </p:cond>
                  </p:endCondLst>
                </p:cTn>
                <p:tgtEl>
                  <p:spTgt spid="54"/>
                </p:tgtEl>
              </p:cMediaNode>
            </p:audio>
          </p:childTnLst>
        </p:cTn>
      </p:par>
    </p:tnLst>
    <p:bldLst>
      <p:bldP spid="55" grpId="0" animBg="1"/>
      <p:bldP spid="55" grpId="1" animBg="1"/>
      <p:bldP spid="59" grpId="0"/>
      <p:bldP spid="60" grpId="0" animBg="1"/>
      <p:bldP spid="60" grpId="1" animBg="1"/>
      <p:bldP spid="64" grpId="0"/>
      <p:bldP spid="65" grpId="0" animBg="1"/>
      <p:bldP spid="65" grpId="1" animBg="1"/>
      <p:bldP spid="69" grpId="0"/>
      <p:bldP spid="70" grpId="0" animBg="1"/>
      <p:bldP spid="70" grpId="1" animBg="1"/>
      <p:bldP spid="74" grpId="0"/>
      <p:bldP spid="31" grpId="0" animBg="1"/>
      <p:bldP spid="32" grpId="0"/>
      <p:bldP spid="33" grpId="0"/>
      <p:bldP spid="34" grpId="0" animBg="1"/>
      <p:bldP spid="35" grpId="0" animBg="1"/>
      <p:bldP spid="36" grpId="0"/>
      <p:bldP spid="3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gradFill flip="none" rotWithShape="1">
            <a:gsLst>
              <a:gs pos="35000">
                <a:srgbClr val="09AEC4"/>
              </a:gs>
              <a:gs pos="100000">
                <a:srgbClr val="45C87C"/>
              </a:gs>
            </a:gsLst>
            <a:lin ang="18900000" scaled="1"/>
            <a:tileRect/>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075488" y="2259335"/>
            <a:ext cx="902811" cy="523220"/>
          </a:xfrm>
          <a:prstGeom prst="rect">
            <a:avLst/>
          </a:prstGeom>
          <a:noFill/>
        </p:spPr>
        <p:txBody>
          <a:bodyPr wrap="none" rtlCol="0">
            <a:spAutoFit/>
          </a:bodyPr>
          <a:lstStyle/>
          <a:p>
            <a:r>
              <a:rPr lang="zh-CN" altLang="en-US" sz="2800" b="1" dirty="0" smtClean="0">
                <a:solidFill>
                  <a:srgbClr val="09AEC4"/>
                </a:solidFill>
                <a:latin typeface="微软雅黑" panose="020B0503020204020204" pitchFamily="34" charset="-122"/>
                <a:ea typeface="微软雅黑" panose="020B0503020204020204" pitchFamily="34" charset="-122"/>
              </a:rPr>
              <a:t>目录</a:t>
            </a:r>
            <a:endParaRPr lang="zh-CN" altLang="en-US" sz="2800" b="1" dirty="0">
              <a:solidFill>
                <a:srgbClr val="09AEC4"/>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018564" y="1112337"/>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点击此处输入简洁章节描述</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018564" y="1794936"/>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点击此处输入简洁章节描述</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018564" y="2468831"/>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点击此处输入简洁章节描述</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018564" y="3126826"/>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工作存在不足</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点击此处输入简洁章节描述</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5018564" y="3784821"/>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点击此处输入简洁章节描述</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5090572" y="163564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5090572" y="2302767"/>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090572" y="3002954"/>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090572" y="3634657"/>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090572" y="429265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231809" y="1009798"/>
            <a:ext cx="570731" cy="657995"/>
            <a:chOff x="4231809" y="1009798"/>
            <a:chExt cx="570731" cy="657995"/>
          </a:xfrm>
        </p:grpSpPr>
        <p:grpSp>
          <p:nvGrpSpPr>
            <p:cNvPr id="5" name="组合 4"/>
            <p:cNvGrpSpPr/>
            <p:nvPr/>
          </p:nvGrpSpPr>
          <p:grpSpPr>
            <a:xfrm>
              <a:off x="4231809" y="1009798"/>
              <a:ext cx="570731" cy="657995"/>
              <a:chOff x="4067944" y="489262"/>
              <a:chExt cx="1375279" cy="1585559"/>
            </a:xfrm>
          </p:grpSpPr>
          <p:sp>
            <p:nvSpPr>
              <p:cNvPr id="30" name="Flowchart: Decision 78"/>
              <p:cNvSpPr/>
              <p:nvPr/>
            </p:nvSpPr>
            <p:spPr>
              <a:xfrm>
                <a:off x="4067944" y="489262"/>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sp>
            <p:nvSpPr>
              <p:cNvPr id="31"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9AEC4"/>
                  </a:solidFill>
                </a:endParaRPr>
              </a:p>
            </p:txBody>
          </p:sp>
        </p:grpSp>
        <p:sp>
          <p:nvSpPr>
            <p:cNvPr id="13" name="TextBox 12"/>
            <p:cNvSpPr txBox="1"/>
            <p:nvPr/>
          </p:nvSpPr>
          <p:spPr>
            <a:xfrm>
              <a:off x="4310472" y="1151468"/>
              <a:ext cx="444352" cy="400110"/>
            </a:xfrm>
            <a:prstGeom prst="rect">
              <a:avLst/>
            </a:prstGeom>
            <a:noFill/>
          </p:spPr>
          <p:txBody>
            <a:bodyPr wrap="none" rtlCol="0">
              <a:spAutoFit/>
            </a:bodyPr>
            <a:lstStyle/>
            <a:p>
              <a:r>
                <a:rPr lang="en-US" altLang="zh-CN" sz="2000" b="1" dirty="0" smtClean="0">
                  <a:solidFill>
                    <a:srgbClr val="09AEC4"/>
                  </a:solidFill>
                </a:rPr>
                <a:t>01</a:t>
              </a:r>
              <a:endParaRPr lang="zh-CN" altLang="en-US" sz="2000" b="1" dirty="0">
                <a:solidFill>
                  <a:srgbClr val="09AEC4"/>
                </a:solidFill>
              </a:endParaRPr>
            </a:p>
          </p:txBody>
        </p:sp>
      </p:grpSp>
      <p:grpSp>
        <p:nvGrpSpPr>
          <p:cNvPr id="15" name="组合 14"/>
          <p:cNvGrpSpPr/>
          <p:nvPr/>
        </p:nvGrpSpPr>
        <p:grpSpPr>
          <a:xfrm>
            <a:off x="4231809" y="1692397"/>
            <a:ext cx="570731" cy="657995"/>
            <a:chOff x="4231809" y="1692397"/>
            <a:chExt cx="570731" cy="657995"/>
          </a:xfrm>
        </p:grpSpPr>
        <p:grpSp>
          <p:nvGrpSpPr>
            <p:cNvPr id="36" name="组合 35"/>
            <p:cNvGrpSpPr/>
            <p:nvPr/>
          </p:nvGrpSpPr>
          <p:grpSpPr>
            <a:xfrm>
              <a:off x="4231809" y="1692397"/>
              <a:ext cx="570731" cy="657995"/>
              <a:chOff x="4067944" y="489262"/>
              <a:chExt cx="1375279" cy="1585559"/>
            </a:xfrm>
          </p:grpSpPr>
          <p:sp>
            <p:nvSpPr>
              <p:cNvPr id="37" name="Flowchart: Decision 78"/>
              <p:cNvSpPr/>
              <p:nvPr/>
            </p:nvSpPr>
            <p:spPr>
              <a:xfrm>
                <a:off x="4067944" y="489262"/>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sp>
            <p:nvSpPr>
              <p:cNvPr id="38"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grpSp>
        <p:sp>
          <p:nvSpPr>
            <p:cNvPr id="62" name="TextBox 61"/>
            <p:cNvSpPr txBox="1"/>
            <p:nvPr/>
          </p:nvSpPr>
          <p:spPr>
            <a:xfrm>
              <a:off x="4310472" y="1855545"/>
              <a:ext cx="444352" cy="400110"/>
            </a:xfrm>
            <a:prstGeom prst="rect">
              <a:avLst/>
            </a:prstGeom>
            <a:noFill/>
          </p:spPr>
          <p:txBody>
            <a:bodyPr wrap="none" rtlCol="0">
              <a:spAutoFit/>
            </a:bodyPr>
            <a:lstStyle/>
            <a:p>
              <a:r>
                <a:rPr lang="en-US" altLang="zh-CN" sz="2000" b="1" dirty="0" smtClean="0">
                  <a:solidFill>
                    <a:srgbClr val="09AEC4"/>
                  </a:solidFill>
                </a:rPr>
                <a:t>02</a:t>
              </a:r>
              <a:endParaRPr lang="zh-CN" altLang="en-US" sz="2000" b="1" dirty="0">
                <a:solidFill>
                  <a:srgbClr val="09AEC4"/>
                </a:solidFill>
              </a:endParaRPr>
            </a:p>
          </p:txBody>
        </p:sp>
      </p:grpSp>
      <p:grpSp>
        <p:nvGrpSpPr>
          <p:cNvPr id="16" name="组合 15"/>
          <p:cNvGrpSpPr/>
          <p:nvPr/>
        </p:nvGrpSpPr>
        <p:grpSpPr>
          <a:xfrm>
            <a:off x="4231809" y="2366292"/>
            <a:ext cx="570731" cy="657995"/>
            <a:chOff x="4231809" y="2366292"/>
            <a:chExt cx="570731" cy="657995"/>
          </a:xfrm>
        </p:grpSpPr>
        <p:grpSp>
          <p:nvGrpSpPr>
            <p:cNvPr id="41" name="组合 40"/>
            <p:cNvGrpSpPr/>
            <p:nvPr/>
          </p:nvGrpSpPr>
          <p:grpSpPr>
            <a:xfrm>
              <a:off x="4231809" y="2366292"/>
              <a:ext cx="570731" cy="657995"/>
              <a:chOff x="4067944" y="489262"/>
              <a:chExt cx="1375279" cy="1585559"/>
            </a:xfrm>
          </p:grpSpPr>
          <p:sp>
            <p:nvSpPr>
              <p:cNvPr id="42" name="Flowchart: Decision 78"/>
              <p:cNvSpPr/>
              <p:nvPr/>
            </p:nvSpPr>
            <p:spPr>
              <a:xfrm>
                <a:off x="4067944" y="489262"/>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sp>
            <p:nvSpPr>
              <p:cNvPr id="43"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grpSp>
        <p:sp>
          <p:nvSpPr>
            <p:cNvPr id="64" name="TextBox 63"/>
            <p:cNvSpPr txBox="1"/>
            <p:nvPr/>
          </p:nvSpPr>
          <p:spPr>
            <a:xfrm>
              <a:off x="4310472" y="2531445"/>
              <a:ext cx="444352" cy="400110"/>
            </a:xfrm>
            <a:prstGeom prst="rect">
              <a:avLst/>
            </a:prstGeom>
            <a:noFill/>
          </p:spPr>
          <p:txBody>
            <a:bodyPr wrap="none" rtlCol="0">
              <a:spAutoFit/>
            </a:bodyPr>
            <a:lstStyle/>
            <a:p>
              <a:r>
                <a:rPr lang="en-US" altLang="zh-CN" sz="2000" b="1" dirty="0" smtClean="0">
                  <a:solidFill>
                    <a:srgbClr val="09AEC4"/>
                  </a:solidFill>
                </a:rPr>
                <a:t>03</a:t>
              </a:r>
              <a:endParaRPr lang="zh-CN" altLang="en-US" sz="2000" b="1" dirty="0">
                <a:solidFill>
                  <a:srgbClr val="09AEC4"/>
                </a:solidFill>
              </a:endParaRPr>
            </a:p>
          </p:txBody>
        </p:sp>
      </p:grpSp>
      <p:grpSp>
        <p:nvGrpSpPr>
          <p:cNvPr id="17" name="组合 16"/>
          <p:cNvGrpSpPr/>
          <p:nvPr/>
        </p:nvGrpSpPr>
        <p:grpSpPr>
          <a:xfrm>
            <a:off x="4231809" y="3024287"/>
            <a:ext cx="570731" cy="657995"/>
            <a:chOff x="4231809" y="3024287"/>
            <a:chExt cx="570731" cy="657995"/>
          </a:xfrm>
        </p:grpSpPr>
        <p:grpSp>
          <p:nvGrpSpPr>
            <p:cNvPr id="45" name="组合 44"/>
            <p:cNvGrpSpPr/>
            <p:nvPr/>
          </p:nvGrpSpPr>
          <p:grpSpPr>
            <a:xfrm>
              <a:off x="4231809" y="3024287"/>
              <a:ext cx="570731" cy="657995"/>
              <a:chOff x="4067944" y="489262"/>
              <a:chExt cx="1375279" cy="1585559"/>
            </a:xfrm>
          </p:grpSpPr>
          <p:sp>
            <p:nvSpPr>
              <p:cNvPr id="46" name="Flowchart: Decision 78"/>
              <p:cNvSpPr/>
              <p:nvPr/>
            </p:nvSpPr>
            <p:spPr>
              <a:xfrm>
                <a:off x="4067944" y="489262"/>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sp>
            <p:nvSpPr>
              <p:cNvPr id="47"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grpSp>
        <p:sp>
          <p:nvSpPr>
            <p:cNvPr id="65" name="TextBox 64"/>
            <p:cNvSpPr txBox="1"/>
            <p:nvPr/>
          </p:nvSpPr>
          <p:spPr>
            <a:xfrm>
              <a:off x="4310472" y="3180686"/>
              <a:ext cx="444352" cy="400110"/>
            </a:xfrm>
            <a:prstGeom prst="rect">
              <a:avLst/>
            </a:prstGeom>
            <a:noFill/>
          </p:spPr>
          <p:txBody>
            <a:bodyPr wrap="none" rtlCol="0">
              <a:spAutoFit/>
            </a:bodyPr>
            <a:lstStyle/>
            <a:p>
              <a:r>
                <a:rPr lang="en-US" altLang="zh-CN" sz="2000" b="1" dirty="0" smtClean="0">
                  <a:solidFill>
                    <a:srgbClr val="09AEC4"/>
                  </a:solidFill>
                </a:rPr>
                <a:t>04</a:t>
              </a:r>
              <a:endParaRPr lang="zh-CN" altLang="en-US" sz="2000" b="1" dirty="0">
                <a:solidFill>
                  <a:srgbClr val="09AEC4"/>
                </a:solidFill>
              </a:endParaRPr>
            </a:p>
          </p:txBody>
        </p:sp>
      </p:grpSp>
      <p:grpSp>
        <p:nvGrpSpPr>
          <p:cNvPr id="18" name="组合 17"/>
          <p:cNvGrpSpPr/>
          <p:nvPr/>
        </p:nvGrpSpPr>
        <p:grpSpPr>
          <a:xfrm>
            <a:off x="4231809" y="3682282"/>
            <a:ext cx="570731" cy="657995"/>
            <a:chOff x="4231809" y="3682282"/>
            <a:chExt cx="570731" cy="657995"/>
          </a:xfrm>
        </p:grpSpPr>
        <p:grpSp>
          <p:nvGrpSpPr>
            <p:cNvPr id="49" name="组合 48"/>
            <p:cNvGrpSpPr/>
            <p:nvPr/>
          </p:nvGrpSpPr>
          <p:grpSpPr>
            <a:xfrm>
              <a:off x="4231809" y="3682282"/>
              <a:ext cx="570731" cy="657995"/>
              <a:chOff x="4067944" y="489262"/>
              <a:chExt cx="1375279" cy="1585559"/>
            </a:xfrm>
          </p:grpSpPr>
          <p:sp>
            <p:nvSpPr>
              <p:cNvPr id="50" name="Flowchart: Decision 78"/>
              <p:cNvSpPr/>
              <p:nvPr/>
            </p:nvSpPr>
            <p:spPr>
              <a:xfrm>
                <a:off x="4067944" y="489262"/>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sp>
            <p:nvSpPr>
              <p:cNvPr id="51"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9AEC4"/>
                  </a:solidFill>
                </a:endParaRPr>
              </a:p>
            </p:txBody>
          </p:sp>
        </p:grpSp>
        <p:sp>
          <p:nvSpPr>
            <p:cNvPr id="66" name="TextBox 65"/>
            <p:cNvSpPr txBox="1"/>
            <p:nvPr/>
          </p:nvSpPr>
          <p:spPr>
            <a:xfrm>
              <a:off x="4310472" y="3838681"/>
              <a:ext cx="444352" cy="400110"/>
            </a:xfrm>
            <a:prstGeom prst="rect">
              <a:avLst/>
            </a:prstGeom>
            <a:noFill/>
          </p:spPr>
          <p:txBody>
            <a:bodyPr wrap="none" rtlCol="0">
              <a:spAutoFit/>
            </a:bodyPr>
            <a:lstStyle/>
            <a:p>
              <a:r>
                <a:rPr lang="en-US" altLang="zh-CN" sz="2000" b="1" dirty="0" smtClean="0">
                  <a:solidFill>
                    <a:srgbClr val="09AEC4"/>
                  </a:solidFill>
                </a:rPr>
                <a:t>05</a:t>
              </a:r>
              <a:endParaRPr lang="zh-CN" altLang="en-US" sz="2000" b="1" dirty="0">
                <a:solidFill>
                  <a:srgbClr val="09AEC4"/>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250" fill="hold"/>
                                        <p:tgtEl>
                                          <p:spTgt spid="6"/>
                                        </p:tgtEl>
                                        <p:attrNameLst>
                                          <p:attrName>ppt_x</p:attrName>
                                        </p:attrNameLst>
                                      </p:cBhvr>
                                      <p:tavLst>
                                        <p:tav tm="0">
                                          <p:val>
                                            <p:strVal val="1+#ppt_w/2"/>
                                          </p:val>
                                        </p:tav>
                                        <p:tav tm="100000">
                                          <p:val>
                                            <p:strVal val="#ppt_x"/>
                                          </p:val>
                                        </p:tav>
                                      </p:tavLst>
                                    </p:anim>
                                    <p:anim calcmode="lin" valueType="num">
                                      <p:cBhvr additive="base">
                                        <p:cTn id="49" dur="250" fill="hold"/>
                                        <p:tgtEl>
                                          <p:spTgt spid="6"/>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3500"/>
                            </p:stCondLst>
                            <p:childTnLst>
                              <p:par>
                                <p:cTn id="55" presetID="2" presetClass="entr" presetSubtype="2"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250" fill="hold"/>
                                        <p:tgtEl>
                                          <p:spTgt spid="40"/>
                                        </p:tgtEl>
                                        <p:attrNameLst>
                                          <p:attrName>ppt_x</p:attrName>
                                        </p:attrNameLst>
                                      </p:cBhvr>
                                      <p:tavLst>
                                        <p:tav tm="0">
                                          <p:val>
                                            <p:strVal val="1+#ppt_w/2"/>
                                          </p:val>
                                        </p:tav>
                                        <p:tav tm="100000">
                                          <p:val>
                                            <p:strVal val="#ppt_x"/>
                                          </p:val>
                                        </p:tav>
                                      </p:tavLst>
                                    </p:anim>
                                    <p:anim calcmode="lin" valueType="num">
                                      <p:cBhvr additive="base">
                                        <p:cTn id="58" dur="250" fill="hold"/>
                                        <p:tgtEl>
                                          <p:spTgt spid="40"/>
                                        </p:tgtEl>
                                        <p:attrNameLst>
                                          <p:attrName>ppt_y</p:attrName>
                                        </p:attrNameLst>
                                      </p:cBhvr>
                                      <p:tavLst>
                                        <p:tav tm="0">
                                          <p:val>
                                            <p:strVal val="#ppt_y"/>
                                          </p:val>
                                        </p:tav>
                                        <p:tav tm="100000">
                                          <p:val>
                                            <p:strVal val="#ppt_y"/>
                                          </p:val>
                                        </p:tav>
                                      </p:tavLst>
                                    </p:anim>
                                  </p:childTnLst>
                                </p:cTn>
                              </p:par>
                            </p:childTnLst>
                          </p:cTn>
                        </p:par>
                        <p:par>
                          <p:cTn id="59" fill="hold">
                            <p:stCondLst>
                              <p:cond delay="4000"/>
                            </p:stCondLst>
                            <p:childTnLst>
                              <p:par>
                                <p:cTn id="60" presetID="22" presetClass="entr" presetSubtype="8"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wipe(left)">
                                      <p:cBhvr>
                                        <p:cTn id="62" dur="500"/>
                                        <p:tgtEl>
                                          <p:spTgt spid="55"/>
                                        </p:tgtEl>
                                      </p:cBhvr>
                                    </p:animEffect>
                                  </p:childTnLst>
                                </p:cTn>
                              </p:par>
                            </p:childTnLst>
                          </p:cTn>
                        </p:par>
                        <p:par>
                          <p:cTn id="63" fill="hold">
                            <p:stCondLst>
                              <p:cond delay="4500"/>
                            </p:stCondLst>
                            <p:childTnLst>
                              <p:par>
                                <p:cTn id="64" presetID="2" presetClass="entr" presetSubtype="2"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250" fill="hold"/>
                                        <p:tgtEl>
                                          <p:spTgt spid="44"/>
                                        </p:tgtEl>
                                        <p:attrNameLst>
                                          <p:attrName>ppt_x</p:attrName>
                                        </p:attrNameLst>
                                      </p:cBhvr>
                                      <p:tavLst>
                                        <p:tav tm="0">
                                          <p:val>
                                            <p:strVal val="1+#ppt_w/2"/>
                                          </p:val>
                                        </p:tav>
                                        <p:tav tm="100000">
                                          <p:val>
                                            <p:strVal val="#ppt_x"/>
                                          </p:val>
                                        </p:tav>
                                      </p:tavLst>
                                    </p:anim>
                                    <p:anim calcmode="lin" valueType="num">
                                      <p:cBhvr additive="base">
                                        <p:cTn id="67" dur="250" fill="hold"/>
                                        <p:tgtEl>
                                          <p:spTgt spid="44"/>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22" presetClass="entr" presetSubtype="8"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5500"/>
                            </p:stCondLst>
                            <p:childTnLst>
                              <p:par>
                                <p:cTn id="73" presetID="2" presetClass="entr" presetSubtype="2"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additive="base">
                                        <p:cTn id="75" dur="250" fill="hold"/>
                                        <p:tgtEl>
                                          <p:spTgt spid="48"/>
                                        </p:tgtEl>
                                        <p:attrNameLst>
                                          <p:attrName>ppt_x</p:attrName>
                                        </p:attrNameLst>
                                      </p:cBhvr>
                                      <p:tavLst>
                                        <p:tav tm="0">
                                          <p:val>
                                            <p:strVal val="1+#ppt_w/2"/>
                                          </p:val>
                                        </p:tav>
                                        <p:tav tm="100000">
                                          <p:val>
                                            <p:strVal val="#ppt_x"/>
                                          </p:val>
                                        </p:tav>
                                      </p:tavLst>
                                    </p:anim>
                                    <p:anim calcmode="lin" valueType="num">
                                      <p:cBhvr additive="base">
                                        <p:cTn id="76" dur="250" fill="hold"/>
                                        <p:tgtEl>
                                          <p:spTgt spid="48"/>
                                        </p:tgtEl>
                                        <p:attrNameLst>
                                          <p:attrName>ppt_y</p:attrName>
                                        </p:attrNameLst>
                                      </p:cBhvr>
                                      <p:tavLst>
                                        <p:tav tm="0">
                                          <p:val>
                                            <p:strVal val="#ppt_y"/>
                                          </p:val>
                                        </p:tav>
                                        <p:tav tm="100000">
                                          <p:val>
                                            <p:strVal val="#ppt_y"/>
                                          </p:val>
                                        </p:tav>
                                      </p:tavLst>
                                    </p:anim>
                                  </p:childTnLst>
                                </p:cTn>
                              </p:par>
                            </p:childTnLst>
                          </p:cTn>
                        </p:par>
                        <p:par>
                          <p:cTn id="77" fill="hold">
                            <p:stCondLst>
                              <p:cond delay="6000"/>
                            </p:stCondLst>
                            <p:childTnLst>
                              <p:par>
                                <p:cTn id="78" presetID="22" presetClass="entr" presetSubtype="8" fill="hold"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wipe(left)">
                                      <p:cBhvr>
                                        <p:cTn id="80" dur="500"/>
                                        <p:tgtEl>
                                          <p:spTgt spid="57"/>
                                        </p:tgtEl>
                                      </p:cBhvr>
                                    </p:animEffect>
                                  </p:childTnLst>
                                </p:cTn>
                              </p:par>
                            </p:childTnLst>
                          </p:cTn>
                        </p:par>
                        <p:par>
                          <p:cTn id="81" fill="hold">
                            <p:stCondLst>
                              <p:cond delay="6500"/>
                            </p:stCondLst>
                            <p:childTnLst>
                              <p:par>
                                <p:cTn id="82" presetID="2" presetClass="entr" presetSubtype="2"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250" fill="hold"/>
                                        <p:tgtEl>
                                          <p:spTgt spid="52"/>
                                        </p:tgtEl>
                                        <p:attrNameLst>
                                          <p:attrName>ppt_x</p:attrName>
                                        </p:attrNameLst>
                                      </p:cBhvr>
                                      <p:tavLst>
                                        <p:tav tm="0">
                                          <p:val>
                                            <p:strVal val="1+#ppt_w/2"/>
                                          </p:val>
                                        </p:tav>
                                        <p:tav tm="100000">
                                          <p:val>
                                            <p:strVal val="#ppt_x"/>
                                          </p:val>
                                        </p:tav>
                                      </p:tavLst>
                                    </p:anim>
                                    <p:anim calcmode="lin" valueType="num">
                                      <p:cBhvr additive="base">
                                        <p:cTn id="85" dur="250" fill="hold"/>
                                        <p:tgtEl>
                                          <p:spTgt spid="52"/>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6" grpId="0"/>
      <p:bldP spid="40" grpId="0"/>
      <p:bldP spid="44" grpId="0"/>
      <p:bldP spid="48"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smtClean="0">
                <a:solidFill>
                  <a:srgbClr val="09AEC4"/>
                </a:solidFill>
                <a:latin typeface="微软雅黑" panose="020B0503020204020204" pitchFamily="34" charset="-122"/>
                <a:ea typeface="微软雅黑" panose="020B0503020204020204" pitchFamily="34" charset="-122"/>
              </a:rPr>
              <a:t>01</a:t>
            </a:r>
            <a:endParaRPr lang="zh-CN" altLang="en-US" sz="4000" b="1" dirty="0">
              <a:solidFill>
                <a:srgbClr val="09AEC4"/>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742978" y="1419622"/>
            <a:ext cx="2646878" cy="584775"/>
          </a:xfrm>
          <a:prstGeom prst="rect">
            <a:avLst/>
          </a:prstGeom>
          <a:noFill/>
        </p:spPr>
        <p:txBody>
          <a:bodyPr wrap="none" rtlCol="0">
            <a:spAutoFit/>
          </a:bodyPr>
          <a:lstStyle/>
          <a:p>
            <a:r>
              <a:rPr lang="zh-CN" altLang="en-US" sz="3200" b="1" dirty="0" smtClean="0">
                <a:solidFill>
                  <a:srgbClr val="09AEC4"/>
                </a:solidFill>
                <a:latin typeface="微软雅黑" panose="020B0503020204020204" pitchFamily="34" charset="-122"/>
                <a:ea typeface="微软雅黑" panose="020B0503020204020204" pitchFamily="34" charset="-122"/>
              </a:rPr>
              <a:t>年度工作概况</a:t>
            </a:r>
            <a:endParaRPr lang="zh-CN" altLang="en-US" sz="3200" b="1" dirty="0">
              <a:solidFill>
                <a:srgbClr val="09AEC4"/>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3761180" y="2045374"/>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年度工作概述</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5777404" y="2045374"/>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具体工作明细</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3761180" y="2410530"/>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重点工作回顾</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777404" y="2410530"/>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五项工作概述</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3758389" y="2895694"/>
            <a:ext cx="4053971" cy="852805"/>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文字尽量</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言简意赅的描述本章节的基本内容即可</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left)">
                                      <p:cBhvr>
                                        <p:cTn id="46" dur="500"/>
                                        <p:tgtEl>
                                          <p:spTgt spid="68"/>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up)">
                                      <p:cBhvr>
                                        <p:cTn id="50"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53" grpId="0"/>
      <p:bldP spid="54" grpId="0"/>
      <p:bldP spid="58" grpId="0"/>
      <p:bldP spid="60"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工作概况</a:t>
            </a:r>
            <a:endParaRPr lang="zh-CN" altLang="en-US" dirty="0"/>
          </a:p>
        </p:txBody>
      </p:sp>
      <p:sp>
        <p:nvSpPr>
          <p:cNvPr id="24" name="TextBox 23"/>
          <p:cNvSpPr txBox="1"/>
          <p:nvPr/>
        </p:nvSpPr>
        <p:spPr>
          <a:xfrm>
            <a:off x="5678723" y="1461747"/>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总体目标顺利完成</a:t>
            </a:r>
            <a:endPar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680625" y="2494785"/>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团队建设更加完善</a:t>
            </a:r>
            <a:endPar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680625" y="3478818"/>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工作能力直线上升</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4997236" y="2253835"/>
            <a:ext cx="3319180" cy="0"/>
          </a:xfrm>
          <a:prstGeom prst="line">
            <a:avLst/>
          </a:prstGeom>
          <a:noFill/>
          <a:ln w="9525" cap="flat" cmpd="sng" algn="ctr">
            <a:solidFill>
              <a:schemeClr val="tx1">
                <a:lumMod val="50000"/>
                <a:lumOff val="50000"/>
              </a:schemeClr>
            </a:solidFill>
            <a:prstDash val="dash"/>
          </a:ln>
          <a:effectLst/>
        </p:spPr>
      </p:cxnSp>
      <p:cxnSp>
        <p:nvCxnSpPr>
          <p:cNvPr id="28" name="直接连接符 27"/>
          <p:cNvCxnSpPr/>
          <p:nvPr/>
        </p:nvCxnSpPr>
        <p:spPr>
          <a:xfrm>
            <a:off x="4996625" y="3333955"/>
            <a:ext cx="3319791" cy="0"/>
          </a:xfrm>
          <a:prstGeom prst="line">
            <a:avLst/>
          </a:prstGeom>
          <a:noFill/>
          <a:ln w="9525" cap="flat" cmpd="sng" algn="ctr">
            <a:solidFill>
              <a:schemeClr val="tx1">
                <a:lumMod val="50000"/>
                <a:lumOff val="50000"/>
              </a:schemeClr>
            </a:solidFill>
            <a:prstDash val="dash"/>
          </a:ln>
          <a:effectLst/>
        </p:spPr>
      </p:cxnSp>
      <p:grpSp>
        <p:nvGrpSpPr>
          <p:cNvPr id="29" name="组合 28"/>
          <p:cNvGrpSpPr/>
          <p:nvPr/>
        </p:nvGrpSpPr>
        <p:grpSpPr>
          <a:xfrm>
            <a:off x="823856" y="1309572"/>
            <a:ext cx="3771528" cy="3422418"/>
            <a:chOff x="512440" y="949532"/>
            <a:chExt cx="3771528" cy="3422418"/>
          </a:xfrm>
        </p:grpSpPr>
        <p:pic>
          <p:nvPicPr>
            <p:cNvPr id="30"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440" y="949532"/>
              <a:ext cx="3771528" cy="3422418"/>
            </a:xfrm>
            <a:prstGeom prst="rect">
              <a:avLst/>
            </a:prstGeom>
          </p:spPr>
        </p:pic>
        <p:pic>
          <p:nvPicPr>
            <p:cNvPr id="31"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12043" y="1156746"/>
              <a:ext cx="3366858" cy="215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955424" y="1499689"/>
            <a:ext cx="599448" cy="599448"/>
            <a:chOff x="4955424" y="1457564"/>
            <a:chExt cx="599448" cy="599448"/>
          </a:xfrm>
        </p:grpSpPr>
        <p:sp>
          <p:nvSpPr>
            <p:cNvPr id="33" name="椭圆 32"/>
            <p:cNvSpPr/>
            <p:nvPr/>
          </p:nvSpPr>
          <p:spPr>
            <a:xfrm>
              <a:off x="4955424" y="1457564"/>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39"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4970854" y="2494785"/>
            <a:ext cx="599448" cy="599448"/>
            <a:chOff x="4970854" y="2513407"/>
            <a:chExt cx="599448" cy="599448"/>
          </a:xfrm>
        </p:grpSpPr>
        <p:sp>
          <p:nvSpPr>
            <p:cNvPr id="35" name="椭圆 34"/>
            <p:cNvSpPr/>
            <p:nvPr/>
          </p:nvSpPr>
          <p:spPr>
            <a:xfrm>
              <a:off x="4970854" y="2513407"/>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4988609" y="3457874"/>
            <a:ext cx="599448" cy="599448"/>
            <a:chOff x="4988609" y="3551062"/>
            <a:chExt cx="599448" cy="599448"/>
          </a:xfrm>
        </p:grpSpPr>
        <p:sp>
          <p:nvSpPr>
            <p:cNvPr id="37" name="椭圆 36"/>
            <p:cNvSpPr/>
            <p:nvPr/>
          </p:nvSpPr>
          <p:spPr>
            <a:xfrm>
              <a:off x="4988609" y="355106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1"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3"/>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4"/>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5"/>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4"/>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5"/>
                                        </p:tgtEl>
                                        <p:attrNameLst>
                                          <p:attrName>r</p:attrName>
                                        </p:attrNameLst>
                                      </p:cBhvr>
                                    </p:animRo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nodeType="withEffect">
                                  <p:stCondLst>
                                    <p:cond delay="50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具体工作明细</a:t>
            </a:r>
            <a:endParaRPr lang="zh-CN" altLang="en-US" dirty="0"/>
          </a:p>
        </p:txBody>
      </p:sp>
      <p:sp>
        <p:nvSpPr>
          <p:cNvPr id="52" name="Flowchart: Decision 64"/>
          <p:cNvSpPr/>
          <p:nvPr/>
        </p:nvSpPr>
        <p:spPr>
          <a:xfrm flipV="1">
            <a:off x="5428969" y="2392151"/>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组合 6"/>
          <p:cNvGrpSpPr/>
          <p:nvPr/>
        </p:nvGrpSpPr>
        <p:grpSpPr>
          <a:xfrm>
            <a:off x="5428969" y="2181871"/>
            <a:ext cx="1375279" cy="1375279"/>
            <a:chOff x="5428969" y="2181871"/>
            <a:chExt cx="1375279" cy="1375279"/>
          </a:xfrm>
        </p:grpSpPr>
        <p:sp>
          <p:nvSpPr>
            <p:cNvPr id="5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52"/>
            <p:cNvGrpSpPr/>
            <p:nvPr/>
          </p:nvGrpSpPr>
          <p:grpSpPr>
            <a:xfrm>
              <a:off x="5933033" y="2685621"/>
              <a:ext cx="367150" cy="367778"/>
              <a:chOff x="9145588" y="4435475"/>
              <a:chExt cx="464344" cy="465138"/>
            </a:xfrm>
            <a:solidFill>
              <a:schemeClr val="accent5"/>
            </a:solidFill>
          </p:grpSpPr>
          <p:sp>
            <p:nvSpPr>
              <p:cNvPr id="43"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59" name="Flowchart: Decision 71"/>
          <p:cNvSpPr/>
          <p:nvPr/>
        </p:nvSpPr>
        <p:spPr>
          <a:xfrm flipV="1">
            <a:off x="2548649" y="2388280"/>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组合 4"/>
          <p:cNvGrpSpPr/>
          <p:nvPr/>
        </p:nvGrpSpPr>
        <p:grpSpPr>
          <a:xfrm>
            <a:off x="2548649" y="2178000"/>
            <a:ext cx="1375279" cy="1375279"/>
            <a:chOff x="2548649" y="2178000"/>
            <a:chExt cx="1375279" cy="1375279"/>
          </a:xfrm>
        </p:grpSpPr>
        <p:sp>
          <p:nvSpPr>
            <p:cNvPr id="6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68"/>
            <p:cNvGrpSpPr/>
            <p:nvPr/>
          </p:nvGrpSpPr>
          <p:grpSpPr>
            <a:xfrm>
              <a:off x="3097524" y="2681122"/>
              <a:ext cx="277529" cy="367778"/>
              <a:chOff x="3582988" y="3510757"/>
              <a:chExt cx="319088" cy="465138"/>
            </a:xfrm>
            <a:solidFill>
              <a:schemeClr val="accent2"/>
            </a:solidFill>
          </p:grpSpPr>
          <p:sp>
            <p:nvSpPr>
              <p:cNvPr id="5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Flowchart: Decision 78"/>
          <p:cNvSpPr/>
          <p:nvPr/>
        </p:nvSpPr>
        <p:spPr>
          <a:xfrm>
            <a:off x="1120674" y="1914904"/>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组合 3"/>
          <p:cNvGrpSpPr/>
          <p:nvPr/>
        </p:nvGrpSpPr>
        <p:grpSpPr>
          <a:xfrm>
            <a:off x="1120674" y="2125184"/>
            <a:ext cx="1375279" cy="1375279"/>
            <a:chOff x="1120674" y="2125184"/>
            <a:chExt cx="1375279" cy="1375279"/>
          </a:xfrm>
        </p:grpSpPr>
        <p:sp>
          <p:nvSpPr>
            <p:cNvPr id="67"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75"/>
            <p:cNvGrpSpPr/>
            <p:nvPr/>
          </p:nvGrpSpPr>
          <p:grpSpPr>
            <a:xfrm>
              <a:off x="1669549" y="2628305"/>
              <a:ext cx="275519" cy="367778"/>
              <a:chOff x="2639219" y="3510757"/>
              <a:chExt cx="348456" cy="465138"/>
            </a:xfrm>
            <a:solidFill>
              <a:schemeClr val="accent1"/>
            </a:solidFill>
          </p:grpSpPr>
          <p:sp>
            <p:nvSpPr>
              <p:cNvPr id="64"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74" name="Flowchart: Decision 86"/>
          <p:cNvSpPr/>
          <p:nvPr/>
        </p:nvSpPr>
        <p:spPr>
          <a:xfrm>
            <a:off x="3993114" y="1912519"/>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组合 5"/>
          <p:cNvGrpSpPr/>
          <p:nvPr/>
        </p:nvGrpSpPr>
        <p:grpSpPr>
          <a:xfrm>
            <a:off x="3993114" y="2122799"/>
            <a:ext cx="1375279" cy="1375279"/>
            <a:chOff x="3993114" y="2122799"/>
            <a:chExt cx="1375279" cy="1375279"/>
          </a:xfrm>
        </p:grpSpPr>
        <p:sp>
          <p:nvSpPr>
            <p:cNvPr id="75"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82"/>
            <p:cNvGrpSpPr/>
            <p:nvPr/>
          </p:nvGrpSpPr>
          <p:grpSpPr>
            <a:xfrm>
              <a:off x="4497178" y="2626549"/>
              <a:ext cx="367150" cy="367150"/>
              <a:chOff x="4439444" y="2582069"/>
              <a:chExt cx="464344" cy="464344"/>
            </a:xfrm>
            <a:solidFill>
              <a:schemeClr val="accent4"/>
            </a:solidFill>
          </p:grpSpPr>
          <p:sp>
            <p:nvSpPr>
              <p:cNvPr id="7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9" name="Flowchart: Decision 106"/>
          <p:cNvSpPr/>
          <p:nvPr/>
        </p:nvSpPr>
        <p:spPr>
          <a:xfrm>
            <a:off x="6869129" y="1907806"/>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组合 7"/>
          <p:cNvGrpSpPr/>
          <p:nvPr/>
        </p:nvGrpSpPr>
        <p:grpSpPr>
          <a:xfrm>
            <a:off x="6869129" y="2118086"/>
            <a:ext cx="1375279" cy="1375279"/>
            <a:chOff x="6869129" y="2118086"/>
            <a:chExt cx="1375279" cy="1375279"/>
          </a:xfrm>
        </p:grpSpPr>
        <p:sp>
          <p:nvSpPr>
            <p:cNvPr id="110"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089CB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 name="TextBox 2"/>
          <p:cNvSpPr txBox="1"/>
          <p:nvPr/>
        </p:nvSpPr>
        <p:spPr>
          <a:xfrm>
            <a:off x="122188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187624" y="1382455"/>
            <a:ext cx="1326766"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2553253" y="4075207"/>
            <a:ext cx="1326766"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79" name="TextBox 78"/>
          <p:cNvSpPr txBox="1"/>
          <p:nvPr/>
        </p:nvSpPr>
        <p:spPr>
          <a:xfrm>
            <a:off x="5531168"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496908" y="4075207"/>
            <a:ext cx="1326766"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81" name="TextBox 80"/>
          <p:cNvSpPr txBox="1"/>
          <p:nvPr/>
        </p:nvSpPr>
        <p:spPr>
          <a:xfrm>
            <a:off x="405012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015864" y="1382455"/>
            <a:ext cx="1326766"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83" name="TextBox 82"/>
          <p:cNvSpPr txBox="1"/>
          <p:nvPr/>
        </p:nvSpPr>
        <p:spPr>
          <a:xfrm>
            <a:off x="6953038"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920597" y="1382455"/>
            <a:ext cx="1326766"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0" presetClass="entr" presetSubtype="0" fill="hold" grpId="1"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66"/>
                                        </p:tgtEl>
                                        <p:attrNameLst>
                                          <p:attrName>ppt_x</p:attrName>
                                          <p:attrName>ppt_y</p:attrName>
                                        </p:attrNameLst>
                                      </p:cBhvr>
                                      <p:rCtr x="0" y="-1821"/>
                                    </p:animMotion>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59"/>
                                        </p:tgtEl>
                                        <p:attrNameLst>
                                          <p:attrName>ppt_x</p:attrName>
                                          <p:attrName>ppt_y</p:attrName>
                                        </p:attrNameLst>
                                      </p:cBhvr>
                                      <p:rCtr x="0" y="1389"/>
                                    </p:animMotion>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74"/>
                                        </p:tgtEl>
                                        <p:attrNameLst>
                                          <p:attrName>ppt_x</p:attrName>
                                          <p:attrName>ppt_y</p:attrName>
                                        </p:attrNameLst>
                                      </p:cBhvr>
                                      <p:rCtr x="0" y="-1821"/>
                                    </p:animMotion>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52"/>
                                        </p:tgtEl>
                                        <p:attrNameLst>
                                          <p:attrName>ppt_x</p:attrName>
                                          <p:attrName>ppt_y</p:attrName>
                                        </p:attrNameLst>
                                      </p:cBhvr>
                                      <p:rCtr x="0" y="1389"/>
                                    </p:animMotion>
                                  </p:childTnLst>
                                </p:cTn>
                              </p:par>
                            </p:childTnLst>
                          </p:cTn>
                        </p:par>
                        <p:par>
                          <p:cTn id="70" fill="hold">
                            <p:stCondLst>
                              <p:cond delay="4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childTnLst>
                          </p:cTn>
                        </p:par>
                        <p:par>
                          <p:cTn id="77" fill="hold">
                            <p:stCondLst>
                              <p:cond delay="4500"/>
                            </p:stCondLst>
                            <p:childTnLst>
                              <p:par>
                                <p:cTn id="78" presetID="10" presetClass="entr" presetSubtype="0" fill="hold" grpId="0" nodeType="after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fade">
                                      <p:cBhvr>
                                        <p:cTn id="80" dur="500"/>
                                        <p:tgtEl>
                                          <p:spTgt spid="109"/>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109"/>
                                        </p:tgtEl>
                                        <p:attrNameLst>
                                          <p:attrName>ppt_x</p:attrName>
                                          <p:attrName>ppt_y</p:attrName>
                                        </p:attrNameLst>
                                      </p:cBhvr>
                                      <p:rCtr x="0" y="-1821"/>
                                    </p:animMotion>
                                  </p:childTnLst>
                                </p:cTn>
                              </p:par>
                            </p:childTnLst>
                          </p:cTn>
                        </p:par>
                        <p:par>
                          <p:cTn id="83" fill="hold">
                            <p:stCondLst>
                              <p:cond delay="5000"/>
                            </p:stCondLst>
                            <p:childTnLst>
                              <p:par>
                                <p:cTn id="84" presetID="10"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9" grpId="0" animBg="1"/>
      <p:bldP spid="59" grpId="1" animBg="1"/>
      <p:bldP spid="66" grpId="0" animBg="1"/>
      <p:bldP spid="66" grpId="1" animBg="1"/>
      <p:bldP spid="74" grpId="0" animBg="1"/>
      <p:bldP spid="74" grpId="1" animBg="1"/>
      <p:bldP spid="109" grpId="0" animBg="1"/>
      <p:bldP spid="109" grpId="1" animBg="1"/>
      <p:bldP spid="3" grpId="0"/>
      <p:bldP spid="76" grpId="0"/>
      <p:bldP spid="77" grpId="0"/>
      <p:bldP spid="78" grpId="0"/>
      <p:bldP spid="79" grpId="0"/>
      <p:bldP spid="80" grpId="0"/>
      <p:bldP spid="81" grpId="0"/>
      <p:bldP spid="82" grpId="0"/>
      <p:bldP spid="83"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a:t>
            </a:r>
            <a:r>
              <a:rPr lang="zh-CN" altLang="en-US" dirty="0"/>
              <a:t>重点</a:t>
            </a:r>
            <a:r>
              <a:rPr lang="zh-CN" altLang="en-US" dirty="0" smtClean="0"/>
              <a:t>工作回顾</a:t>
            </a:r>
            <a:endParaRPr lang="zh-CN" altLang="en-US" dirty="0"/>
          </a:p>
        </p:txBody>
      </p:sp>
      <p:grpSp>
        <p:nvGrpSpPr>
          <p:cNvPr id="119" name="Group 29"/>
          <p:cNvGrpSpPr/>
          <p:nvPr/>
        </p:nvGrpSpPr>
        <p:grpSpPr>
          <a:xfrm>
            <a:off x="1267953" y="2461286"/>
            <a:ext cx="685800" cy="685800"/>
            <a:chOff x="1253782" y="3281715"/>
            <a:chExt cx="914400" cy="914400"/>
          </a:xfrm>
        </p:grpSpPr>
        <p:sp>
          <p:nvSpPr>
            <p:cNvPr id="120" name="Rounded Rectangle 5"/>
            <p:cNvSpPr/>
            <p:nvPr/>
          </p:nvSpPr>
          <p:spPr>
            <a:xfrm>
              <a:off x="1253782" y="3281715"/>
              <a:ext cx="914400" cy="914400"/>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1" name="Group 59"/>
            <p:cNvGrpSpPr/>
            <p:nvPr/>
          </p:nvGrpSpPr>
          <p:grpSpPr>
            <a:xfrm>
              <a:off x="1478810" y="3521030"/>
              <a:ext cx="464344" cy="465138"/>
              <a:chOff x="9145588" y="4435475"/>
              <a:chExt cx="464344" cy="465138"/>
            </a:xfrm>
            <a:solidFill>
              <a:schemeClr val="bg2"/>
            </a:solidFill>
          </p:grpSpPr>
          <p:sp>
            <p:nvSpPr>
              <p:cNvPr id="12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31" name="Group 32"/>
          <p:cNvGrpSpPr/>
          <p:nvPr/>
        </p:nvGrpSpPr>
        <p:grpSpPr>
          <a:xfrm>
            <a:off x="4971624" y="2461286"/>
            <a:ext cx="685800" cy="685800"/>
            <a:chOff x="6528170" y="3281715"/>
            <a:chExt cx="914400" cy="914400"/>
          </a:xfrm>
        </p:grpSpPr>
        <p:sp>
          <p:nvSpPr>
            <p:cNvPr id="132" name="Rounded Rectangle 8"/>
            <p:cNvSpPr/>
            <p:nvPr/>
          </p:nvSpPr>
          <p:spPr>
            <a:xfrm>
              <a:off x="6528170" y="3281715"/>
              <a:ext cx="914400" cy="914400"/>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3" name="Group 69"/>
            <p:cNvGrpSpPr/>
            <p:nvPr/>
          </p:nvGrpSpPr>
          <p:grpSpPr>
            <a:xfrm>
              <a:off x="6759757" y="3506346"/>
              <a:ext cx="464344" cy="465138"/>
              <a:chOff x="7287419" y="3505994"/>
              <a:chExt cx="464344" cy="465138"/>
            </a:xfrm>
            <a:solidFill>
              <a:schemeClr val="bg2"/>
            </a:solidFill>
          </p:grpSpPr>
          <p:sp>
            <p:nvSpPr>
              <p:cNvPr id="134"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5"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6"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8"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9"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40" name="Group 33"/>
          <p:cNvGrpSpPr/>
          <p:nvPr/>
        </p:nvGrpSpPr>
        <p:grpSpPr>
          <a:xfrm>
            <a:off x="4971624" y="3513166"/>
            <a:ext cx="685800" cy="685800"/>
            <a:chOff x="6528170" y="4684221"/>
            <a:chExt cx="914400" cy="914400"/>
          </a:xfrm>
        </p:grpSpPr>
        <p:sp>
          <p:nvSpPr>
            <p:cNvPr id="141" name="Rounded Rectangle 9"/>
            <p:cNvSpPr/>
            <p:nvPr/>
          </p:nvSpPr>
          <p:spPr>
            <a:xfrm>
              <a:off x="6528170" y="4684221"/>
              <a:ext cx="914400" cy="914400"/>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2" name="Group 76"/>
            <p:cNvGrpSpPr/>
            <p:nvPr/>
          </p:nvGrpSpPr>
          <p:grpSpPr>
            <a:xfrm>
              <a:off x="6748385" y="4909249"/>
              <a:ext cx="464344" cy="464344"/>
              <a:chOff x="7287419" y="2577307"/>
              <a:chExt cx="464344" cy="464344"/>
            </a:xfrm>
            <a:solidFill>
              <a:schemeClr val="bg2"/>
            </a:solidFill>
          </p:grpSpPr>
          <p:sp>
            <p:nvSpPr>
              <p:cNvPr id="143"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4"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5"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46" name="Group 28"/>
          <p:cNvGrpSpPr/>
          <p:nvPr/>
        </p:nvGrpSpPr>
        <p:grpSpPr>
          <a:xfrm>
            <a:off x="1267953" y="1413803"/>
            <a:ext cx="685800" cy="685800"/>
            <a:chOff x="1253782" y="1885071"/>
            <a:chExt cx="914400" cy="914400"/>
          </a:xfrm>
        </p:grpSpPr>
        <p:sp>
          <p:nvSpPr>
            <p:cNvPr id="147" name="Rounded Rectangle 4"/>
            <p:cNvSpPr/>
            <p:nvPr/>
          </p:nvSpPr>
          <p:spPr>
            <a:xfrm>
              <a:off x="1253782" y="1885071"/>
              <a:ext cx="914400" cy="914400"/>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8" name="Group 80"/>
            <p:cNvGrpSpPr/>
            <p:nvPr/>
          </p:nvGrpSpPr>
          <p:grpSpPr>
            <a:xfrm>
              <a:off x="1551438" y="2110099"/>
              <a:ext cx="319088" cy="465138"/>
              <a:chOff x="3582988" y="3510757"/>
              <a:chExt cx="319088" cy="465138"/>
            </a:xfrm>
            <a:solidFill>
              <a:schemeClr val="bg2"/>
            </a:solidFill>
          </p:grpSpPr>
          <p:sp>
            <p:nvSpPr>
              <p:cNvPr id="14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5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51" name="Group 31"/>
          <p:cNvGrpSpPr/>
          <p:nvPr/>
        </p:nvGrpSpPr>
        <p:grpSpPr>
          <a:xfrm>
            <a:off x="4971624" y="1413803"/>
            <a:ext cx="685800" cy="685800"/>
            <a:chOff x="6528170" y="1885071"/>
            <a:chExt cx="914400" cy="914400"/>
          </a:xfrm>
        </p:grpSpPr>
        <p:sp>
          <p:nvSpPr>
            <p:cNvPr id="152" name="Rounded Rectangle 7"/>
            <p:cNvSpPr/>
            <p:nvPr/>
          </p:nvSpPr>
          <p:spPr>
            <a:xfrm>
              <a:off x="6528170" y="1885071"/>
              <a:ext cx="914400" cy="914400"/>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3" name="Group 83"/>
            <p:cNvGrpSpPr/>
            <p:nvPr/>
          </p:nvGrpSpPr>
          <p:grpSpPr>
            <a:xfrm>
              <a:off x="6758963" y="2110099"/>
              <a:ext cx="465138" cy="464344"/>
              <a:chOff x="2581275" y="2582069"/>
              <a:chExt cx="465138" cy="464344"/>
            </a:xfrm>
            <a:solidFill>
              <a:schemeClr val="bg2"/>
            </a:solidFill>
          </p:grpSpPr>
          <p:sp>
            <p:nvSpPr>
              <p:cNvPr id="154"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6" name="Group 30"/>
          <p:cNvGrpSpPr/>
          <p:nvPr/>
        </p:nvGrpSpPr>
        <p:grpSpPr>
          <a:xfrm>
            <a:off x="1267953" y="3513166"/>
            <a:ext cx="685800" cy="685800"/>
            <a:chOff x="1253782" y="4684221"/>
            <a:chExt cx="914400" cy="914400"/>
          </a:xfrm>
        </p:grpSpPr>
        <p:sp>
          <p:nvSpPr>
            <p:cNvPr id="157" name="Rounded Rectangle 6"/>
            <p:cNvSpPr/>
            <p:nvPr/>
          </p:nvSpPr>
          <p:spPr>
            <a:xfrm>
              <a:off x="1253782" y="4684221"/>
              <a:ext cx="914400" cy="914400"/>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8" name="Group 86"/>
            <p:cNvGrpSpPr/>
            <p:nvPr/>
          </p:nvGrpSpPr>
          <p:grpSpPr>
            <a:xfrm>
              <a:off x="1485953" y="4909249"/>
              <a:ext cx="464344" cy="464344"/>
              <a:chOff x="4439444" y="1652588"/>
              <a:chExt cx="464344" cy="464344"/>
            </a:xfrm>
            <a:solidFill>
              <a:schemeClr val="bg2"/>
            </a:solidFill>
          </p:grpSpPr>
          <p:sp>
            <p:nvSpPr>
              <p:cNvPr id="15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64" name="TextBox 63"/>
          <p:cNvSpPr txBox="1"/>
          <p:nvPr/>
        </p:nvSpPr>
        <p:spPr>
          <a:xfrm>
            <a:off x="1979712" y="1419622"/>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1979712" y="1655133"/>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1979712" y="245098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979712" y="2686498"/>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979712" y="348649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979712" y="3722007"/>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5750416" y="141009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5750416" y="1645609"/>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5750416" y="2441463"/>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5750416" y="2676974"/>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5750416" y="3476972"/>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750416" y="3712483"/>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500"/>
                                        <p:tgtEl>
                                          <p:spTgt spid="146"/>
                                        </p:tgtEl>
                                      </p:cBhvr>
                                    </p:animEffect>
                                  </p:childTnLst>
                                </p:cTn>
                              </p:par>
                              <p:par>
                                <p:cTn id="8" presetID="64" presetClass="path" presetSubtype="0" fill="hold" nodeType="withEffect">
                                  <p:stCondLst>
                                    <p:cond delay="0"/>
                                  </p:stCondLst>
                                  <p:childTnLst>
                                    <p:animMotion origin="layout" path="M -0.10139 0.21419 L 4.72222E-6 3.33333E-6 " pathEditMode="relative" rAng="0" ptsTypes="AA">
                                      <p:cBhvr>
                                        <p:cTn id="9" dur="750" fill="hold"/>
                                        <p:tgtEl>
                                          <p:spTgt spid="146"/>
                                        </p:tgtEl>
                                        <p:attrNameLst>
                                          <p:attrName>ppt_x</p:attrName>
                                          <p:attrName>ppt_y</p:attrName>
                                        </p:attrNameLst>
                                      </p:cBhvr>
                                      <p:rCtr x="5069" y="-10710"/>
                                    </p:animMotion>
                                  </p:childTnLst>
                                </p:cTn>
                              </p:par>
                              <p:par>
                                <p:cTn id="10" presetID="10" presetClass="entr" presetSubtype="0" fill="hold" nodeType="withEffect">
                                  <p:stCondLst>
                                    <p:cond delay="25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500"/>
                                        <p:tgtEl>
                                          <p:spTgt spid="119"/>
                                        </p:tgtEl>
                                      </p:cBhvr>
                                    </p:animEffect>
                                  </p:childTnLst>
                                </p:cTn>
                              </p:par>
                              <p:par>
                                <p:cTn id="13" presetID="64" presetClass="path" presetSubtype="0" fill="hold" nodeType="withEffect">
                                  <p:stCondLst>
                                    <p:cond delay="250"/>
                                  </p:stCondLst>
                                  <p:childTnLst>
                                    <p:animMotion origin="layout" path="M -0.10139 0.21419 L 4.72222E-6 3.33333E-6 " pathEditMode="relative" rAng="0" ptsTypes="AA">
                                      <p:cBhvr>
                                        <p:cTn id="14" dur="750" fill="hold"/>
                                        <p:tgtEl>
                                          <p:spTgt spid="119"/>
                                        </p:tgtEl>
                                        <p:attrNameLst>
                                          <p:attrName>ppt_x</p:attrName>
                                          <p:attrName>ppt_y</p:attrName>
                                        </p:attrNameLst>
                                      </p:cBhvr>
                                      <p:rCtr x="5069" y="-10710"/>
                                    </p:animMotion>
                                  </p:childTnLst>
                                </p:cTn>
                              </p:par>
                              <p:par>
                                <p:cTn id="15" presetID="10" presetClass="entr" presetSubtype="0" fill="hold" nodeType="withEffect">
                                  <p:stCondLst>
                                    <p:cond delay="50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500"/>
                                        <p:tgtEl>
                                          <p:spTgt spid="156"/>
                                        </p:tgtEl>
                                      </p:cBhvr>
                                    </p:animEffect>
                                  </p:childTnLst>
                                </p:cTn>
                              </p:par>
                              <p:par>
                                <p:cTn id="18" presetID="64" presetClass="path" presetSubtype="0" fill="hold" nodeType="withEffect">
                                  <p:stCondLst>
                                    <p:cond delay="500"/>
                                  </p:stCondLst>
                                  <p:childTnLst>
                                    <p:animMotion origin="layout" path="M -0.10139 0.21419 L 4.72222E-6 3.33333E-6 " pathEditMode="relative" rAng="0" ptsTypes="AA">
                                      <p:cBhvr>
                                        <p:cTn id="19" dur="750" fill="hold"/>
                                        <p:tgtEl>
                                          <p:spTgt spid="156"/>
                                        </p:tgtEl>
                                        <p:attrNameLst>
                                          <p:attrName>ppt_x</p:attrName>
                                          <p:attrName>ppt_y</p:attrName>
                                        </p:attrNameLst>
                                      </p:cBhvr>
                                      <p:rCtr x="5069" y="-10710"/>
                                    </p:animMotion>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left)">
                                      <p:cBhvr>
                                        <p:cTn id="29" dur="500"/>
                                        <p:tgtEl>
                                          <p:spTgt spid="6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500"/>
                                        <p:tgtEl>
                                          <p:spTgt spid="6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left)">
                                      <p:cBhvr>
                                        <p:cTn id="38" dur="500"/>
                                        <p:tgtEl>
                                          <p:spTgt spid="69"/>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fade">
                                      <p:cBhvr>
                                        <p:cTn id="42" dur="500"/>
                                        <p:tgtEl>
                                          <p:spTgt spid="151"/>
                                        </p:tgtEl>
                                      </p:cBhvr>
                                    </p:animEffect>
                                  </p:childTnLst>
                                </p:cTn>
                              </p:par>
                              <p:par>
                                <p:cTn id="43" presetID="64" presetClass="path" presetSubtype="0" fill="hold" nodeType="withEffect">
                                  <p:stCondLst>
                                    <p:cond delay="0"/>
                                  </p:stCondLst>
                                  <p:childTnLst>
                                    <p:animMotion origin="layout" path="M -0.10139 0.21419 L 4.72222E-6 3.33333E-6 " pathEditMode="relative" rAng="0" ptsTypes="AA">
                                      <p:cBhvr>
                                        <p:cTn id="44" dur="750" fill="hold"/>
                                        <p:tgtEl>
                                          <p:spTgt spid="151"/>
                                        </p:tgtEl>
                                        <p:attrNameLst>
                                          <p:attrName>ppt_x</p:attrName>
                                          <p:attrName>ppt_y</p:attrName>
                                        </p:attrNameLst>
                                      </p:cBhvr>
                                      <p:rCtr x="5069" y="-10710"/>
                                    </p:animMotion>
                                  </p:childTnLst>
                                </p:cTn>
                              </p:par>
                              <p:par>
                                <p:cTn id="45" presetID="10" presetClass="entr" presetSubtype="0" fill="hold" nodeType="withEffect">
                                  <p:stCondLst>
                                    <p:cond delay="250"/>
                                  </p:stCondLst>
                                  <p:childTnLst>
                                    <p:set>
                                      <p:cBhvr>
                                        <p:cTn id="46" dur="1" fill="hold">
                                          <p:stCondLst>
                                            <p:cond delay="0"/>
                                          </p:stCondLst>
                                        </p:cTn>
                                        <p:tgtEl>
                                          <p:spTgt spid="131"/>
                                        </p:tgtEl>
                                        <p:attrNameLst>
                                          <p:attrName>style.visibility</p:attrName>
                                        </p:attrNameLst>
                                      </p:cBhvr>
                                      <p:to>
                                        <p:strVal val="visible"/>
                                      </p:to>
                                    </p:set>
                                    <p:animEffect transition="in" filter="fade">
                                      <p:cBhvr>
                                        <p:cTn id="47" dur="500"/>
                                        <p:tgtEl>
                                          <p:spTgt spid="131"/>
                                        </p:tgtEl>
                                      </p:cBhvr>
                                    </p:animEffect>
                                  </p:childTnLst>
                                </p:cTn>
                              </p:par>
                              <p:par>
                                <p:cTn id="48" presetID="64" presetClass="path" presetSubtype="0" fill="hold" nodeType="withEffect">
                                  <p:stCondLst>
                                    <p:cond delay="250"/>
                                  </p:stCondLst>
                                  <p:childTnLst>
                                    <p:animMotion origin="layout" path="M -0.10139 0.21419 L 4.72222E-6 3.33333E-6 " pathEditMode="relative" rAng="0" ptsTypes="AA">
                                      <p:cBhvr>
                                        <p:cTn id="49" dur="750" fill="hold"/>
                                        <p:tgtEl>
                                          <p:spTgt spid="131"/>
                                        </p:tgtEl>
                                        <p:attrNameLst>
                                          <p:attrName>ppt_x</p:attrName>
                                          <p:attrName>ppt_y</p:attrName>
                                        </p:attrNameLst>
                                      </p:cBhvr>
                                      <p:rCtr x="5069" y="-10710"/>
                                    </p:animMotion>
                                  </p:childTnLst>
                                </p:cTn>
                              </p:par>
                              <p:par>
                                <p:cTn id="50" presetID="10" presetClass="entr" presetSubtype="0" fill="hold" nodeType="withEffect">
                                  <p:stCondLst>
                                    <p:cond delay="500"/>
                                  </p:stCondLst>
                                  <p:childTnLst>
                                    <p:set>
                                      <p:cBhvr>
                                        <p:cTn id="51" dur="1" fill="hold">
                                          <p:stCondLst>
                                            <p:cond delay="0"/>
                                          </p:stCondLst>
                                        </p:cTn>
                                        <p:tgtEl>
                                          <p:spTgt spid="140"/>
                                        </p:tgtEl>
                                        <p:attrNameLst>
                                          <p:attrName>style.visibility</p:attrName>
                                        </p:attrNameLst>
                                      </p:cBhvr>
                                      <p:to>
                                        <p:strVal val="visible"/>
                                      </p:to>
                                    </p:set>
                                    <p:animEffect transition="in" filter="fade">
                                      <p:cBhvr>
                                        <p:cTn id="52" dur="500"/>
                                        <p:tgtEl>
                                          <p:spTgt spid="140"/>
                                        </p:tgtEl>
                                      </p:cBhvr>
                                    </p:animEffect>
                                  </p:childTnLst>
                                </p:cTn>
                              </p:par>
                              <p:par>
                                <p:cTn id="53" presetID="64" presetClass="path" presetSubtype="0" fill="hold" nodeType="withEffect">
                                  <p:stCondLst>
                                    <p:cond delay="500"/>
                                  </p:stCondLst>
                                  <p:childTnLst>
                                    <p:animMotion origin="layout" path="M -0.10139 0.21419 L 4.72222E-6 3.33333E-6 " pathEditMode="relative" rAng="0" ptsTypes="AA">
                                      <p:cBhvr>
                                        <p:cTn id="54" dur="750" fill="hold"/>
                                        <p:tgtEl>
                                          <p:spTgt spid="140"/>
                                        </p:tgtEl>
                                        <p:attrNameLst>
                                          <p:attrName>ppt_x</p:attrName>
                                          <p:attrName>ppt_y</p:attrName>
                                        </p:attrNameLst>
                                      </p:cBhvr>
                                      <p:rCtr x="5069" y="-10710"/>
                                    </p:animMotion>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500"/>
                                        <p:tgtEl>
                                          <p:spTgt spid="7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left)">
                                      <p:cBhvr>
                                        <p:cTn id="70" dur="500"/>
                                        <p:tgtEl>
                                          <p:spTgt spid="7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left)">
                                      <p:cBhvr>
                                        <p:cTn id="7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四项工作概况</a:t>
            </a:r>
            <a:endParaRPr lang="zh-CN" altLang="en-US" dirty="0"/>
          </a:p>
        </p:txBody>
      </p:sp>
      <p:sp>
        <p:nvSpPr>
          <p:cNvPr id="137"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138" name="Pentagon 25"/>
          <p:cNvSpPr/>
          <p:nvPr/>
        </p:nvSpPr>
        <p:spPr>
          <a:xfrm>
            <a:off x="345387" y="1767319"/>
            <a:ext cx="455636" cy="273084"/>
          </a:xfrm>
          <a:prstGeom prst="homePlat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01</a:t>
            </a:r>
            <a:endParaRPr lang="en-GB" sz="1500">
              <a:solidFill>
                <a:schemeClr val="tx1">
                  <a:lumMod val="65000"/>
                  <a:lumOff val="35000"/>
                </a:schemeClr>
              </a:solidFill>
            </a:endParaRPr>
          </a:p>
        </p:txBody>
      </p:sp>
      <p:sp>
        <p:nvSpPr>
          <p:cNvPr id="139" name="Rectangle 26"/>
          <p:cNvSpPr/>
          <p:nvPr/>
        </p:nvSpPr>
        <p:spPr>
          <a:xfrm>
            <a:off x="840763" y="1707654"/>
            <a:ext cx="3637112" cy="391160"/>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40" name="Pentagon 33"/>
          <p:cNvSpPr/>
          <p:nvPr/>
        </p:nvSpPr>
        <p:spPr>
          <a:xfrm>
            <a:off x="345387" y="2435208"/>
            <a:ext cx="455636" cy="273084"/>
          </a:xfrm>
          <a:prstGeom prst="homePlat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02</a:t>
            </a:r>
            <a:endParaRPr lang="en-GB" sz="1500">
              <a:solidFill>
                <a:schemeClr val="tx1">
                  <a:lumMod val="65000"/>
                  <a:lumOff val="35000"/>
                </a:schemeClr>
              </a:solidFill>
            </a:endParaRPr>
          </a:p>
        </p:txBody>
      </p:sp>
      <p:sp>
        <p:nvSpPr>
          <p:cNvPr id="141" name="Rectangle 34"/>
          <p:cNvSpPr/>
          <p:nvPr/>
        </p:nvSpPr>
        <p:spPr>
          <a:xfrm>
            <a:off x="840763" y="2375543"/>
            <a:ext cx="2798402"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42" name="Pentagon 36"/>
          <p:cNvSpPr/>
          <p:nvPr/>
        </p:nvSpPr>
        <p:spPr>
          <a:xfrm>
            <a:off x="345387" y="3093626"/>
            <a:ext cx="455636" cy="273084"/>
          </a:xfrm>
          <a:prstGeom prst="homePlat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03</a:t>
            </a:r>
            <a:endParaRPr lang="en-GB" sz="1500">
              <a:solidFill>
                <a:schemeClr val="tx1">
                  <a:lumMod val="65000"/>
                  <a:lumOff val="35000"/>
                </a:schemeClr>
              </a:solidFill>
            </a:endParaRPr>
          </a:p>
        </p:txBody>
      </p:sp>
      <p:sp>
        <p:nvSpPr>
          <p:cNvPr id="143" name="Rectangle 37"/>
          <p:cNvSpPr/>
          <p:nvPr/>
        </p:nvSpPr>
        <p:spPr>
          <a:xfrm>
            <a:off x="840764" y="3033960"/>
            <a:ext cx="2378073"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144" name="Pentagon 39"/>
          <p:cNvSpPr/>
          <p:nvPr/>
        </p:nvSpPr>
        <p:spPr>
          <a:xfrm>
            <a:off x="345387" y="3782526"/>
            <a:ext cx="455636" cy="273084"/>
          </a:xfrm>
          <a:prstGeom prst="homePlat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04</a:t>
            </a:r>
            <a:endParaRPr lang="en-GB" sz="1500">
              <a:solidFill>
                <a:schemeClr val="tx1">
                  <a:lumMod val="65000"/>
                  <a:lumOff val="35000"/>
                </a:schemeClr>
              </a:solidFill>
            </a:endParaRPr>
          </a:p>
        </p:txBody>
      </p:sp>
      <p:sp>
        <p:nvSpPr>
          <p:cNvPr id="145" name="Rectangle 40"/>
          <p:cNvSpPr/>
          <p:nvPr/>
        </p:nvSpPr>
        <p:spPr>
          <a:xfrm>
            <a:off x="840763" y="3722861"/>
            <a:ext cx="2245337"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grpSp>
        <p:nvGrpSpPr>
          <p:cNvPr id="146" name="Group 3"/>
          <p:cNvGrpSpPr/>
          <p:nvPr/>
        </p:nvGrpSpPr>
        <p:grpSpPr>
          <a:xfrm>
            <a:off x="4066482" y="2072454"/>
            <a:ext cx="1580622" cy="685800"/>
            <a:chOff x="5621315" y="2514600"/>
            <a:chExt cx="2107496" cy="914400"/>
          </a:xfrm>
        </p:grpSpPr>
        <p:sp>
          <p:nvSpPr>
            <p:cNvPr id="147" name="Parallelogram 14"/>
            <p:cNvSpPr/>
            <p:nvPr/>
          </p:nvSpPr>
          <p:spPr>
            <a:xfrm>
              <a:off x="5621315" y="2514600"/>
              <a:ext cx="2107496" cy="914400"/>
            </a:xfrm>
            <a:prstGeom prst="parallelogram">
              <a:avLst>
                <a:gd name="adj" fmla="val 52419"/>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8"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149" name="Group 1"/>
          <p:cNvGrpSpPr/>
          <p:nvPr/>
        </p:nvGrpSpPr>
        <p:grpSpPr>
          <a:xfrm>
            <a:off x="4472064" y="1169240"/>
            <a:ext cx="1580622" cy="685800"/>
            <a:chOff x="6162090" y="1310315"/>
            <a:chExt cx="2107496" cy="914400"/>
          </a:xfrm>
        </p:grpSpPr>
        <p:sp>
          <p:nvSpPr>
            <p:cNvPr id="150" name="Parallelogram 13"/>
            <p:cNvSpPr/>
            <p:nvPr/>
          </p:nvSpPr>
          <p:spPr>
            <a:xfrm>
              <a:off x="6162090" y="1310315"/>
              <a:ext cx="2107496" cy="914400"/>
            </a:xfrm>
            <a:prstGeom prst="parallelogram">
              <a:avLst>
                <a:gd name="adj" fmla="val 52419"/>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1" name="Group 42"/>
            <p:cNvGrpSpPr/>
            <p:nvPr/>
          </p:nvGrpSpPr>
          <p:grpSpPr>
            <a:xfrm>
              <a:off x="6983269" y="1549630"/>
              <a:ext cx="465138" cy="435769"/>
              <a:chOff x="5368132" y="3540125"/>
              <a:chExt cx="465138" cy="435769"/>
            </a:xfrm>
            <a:solidFill>
              <a:schemeClr val="bg2"/>
            </a:solidFill>
          </p:grpSpPr>
          <p:sp>
            <p:nvSpPr>
              <p:cNvPr id="15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54" name="Group 5"/>
          <p:cNvGrpSpPr/>
          <p:nvPr/>
        </p:nvGrpSpPr>
        <p:grpSpPr>
          <a:xfrm>
            <a:off x="3191006" y="3878882"/>
            <a:ext cx="1580622" cy="685800"/>
            <a:chOff x="4454013" y="4923170"/>
            <a:chExt cx="2107496" cy="914400"/>
          </a:xfrm>
        </p:grpSpPr>
        <p:sp>
          <p:nvSpPr>
            <p:cNvPr id="155" name="Parallelogram 16"/>
            <p:cNvSpPr/>
            <p:nvPr/>
          </p:nvSpPr>
          <p:spPr>
            <a:xfrm>
              <a:off x="4454013" y="4923170"/>
              <a:ext cx="2107496" cy="914400"/>
            </a:xfrm>
            <a:prstGeom prst="parallelogram">
              <a:avLst>
                <a:gd name="adj" fmla="val 52419"/>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6" name="Group 45"/>
            <p:cNvGrpSpPr/>
            <p:nvPr/>
          </p:nvGrpSpPr>
          <p:grpSpPr>
            <a:xfrm>
              <a:off x="5348217" y="5147801"/>
              <a:ext cx="319088" cy="465138"/>
              <a:chOff x="3582988" y="3510757"/>
              <a:chExt cx="319088" cy="465138"/>
            </a:xfrm>
            <a:solidFill>
              <a:schemeClr val="bg2"/>
            </a:solidFill>
          </p:grpSpPr>
          <p:sp>
            <p:nvSpPr>
              <p:cNvPr id="15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159" name="Group 4"/>
          <p:cNvGrpSpPr/>
          <p:nvPr/>
        </p:nvGrpSpPr>
        <p:grpSpPr>
          <a:xfrm>
            <a:off x="3632185" y="2975668"/>
            <a:ext cx="1580622" cy="685800"/>
            <a:chOff x="5042252" y="3718885"/>
            <a:chExt cx="2107496" cy="914400"/>
          </a:xfrm>
        </p:grpSpPr>
        <p:sp>
          <p:nvSpPr>
            <p:cNvPr id="160" name="Parallelogram 15"/>
            <p:cNvSpPr/>
            <p:nvPr/>
          </p:nvSpPr>
          <p:spPr>
            <a:xfrm>
              <a:off x="5042252" y="3718885"/>
              <a:ext cx="2107496" cy="914400"/>
            </a:xfrm>
            <a:prstGeom prst="parallelogram">
              <a:avLst>
                <a:gd name="adj" fmla="val 52419"/>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61" name="Group 48"/>
            <p:cNvGrpSpPr/>
            <p:nvPr/>
          </p:nvGrpSpPr>
          <p:grpSpPr>
            <a:xfrm>
              <a:off x="5863431" y="3980425"/>
              <a:ext cx="465138" cy="391319"/>
              <a:chOff x="5368132" y="2625725"/>
              <a:chExt cx="465138" cy="391319"/>
            </a:xfrm>
            <a:solidFill>
              <a:schemeClr val="bg2"/>
            </a:solidFill>
          </p:grpSpPr>
          <p:sp>
            <p:nvSpPr>
              <p:cNvPr id="16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fill="hold"/>
                                        <p:tgtEl>
                                          <p:spTgt spid="149"/>
                                        </p:tgtEl>
                                        <p:attrNameLst>
                                          <p:attrName>ppt_x</p:attrName>
                                        </p:attrNameLst>
                                      </p:cBhvr>
                                      <p:tavLst>
                                        <p:tav tm="0">
                                          <p:val>
                                            <p:strVal val="1+#ppt_w/2"/>
                                          </p:val>
                                        </p:tav>
                                        <p:tav tm="100000">
                                          <p:val>
                                            <p:strVal val="#ppt_x"/>
                                          </p:val>
                                        </p:tav>
                                      </p:tavLst>
                                    </p:anim>
                                    <p:anim calcmode="lin" valueType="num">
                                      <p:cBhvr additive="base">
                                        <p:cTn id="12" dur="500" fill="hold"/>
                                        <p:tgtEl>
                                          <p:spTgt spid="1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46"/>
                                        </p:tgtEl>
                                        <p:attrNameLst>
                                          <p:attrName>style.visibility</p:attrName>
                                        </p:attrNameLst>
                                      </p:cBhvr>
                                      <p:to>
                                        <p:strVal val="visible"/>
                                      </p:to>
                                    </p:set>
                                    <p:anim calcmode="lin" valueType="num">
                                      <p:cBhvr additive="base">
                                        <p:cTn id="16" dur="500" fill="hold"/>
                                        <p:tgtEl>
                                          <p:spTgt spid="146"/>
                                        </p:tgtEl>
                                        <p:attrNameLst>
                                          <p:attrName>ppt_x</p:attrName>
                                        </p:attrNameLst>
                                      </p:cBhvr>
                                      <p:tavLst>
                                        <p:tav tm="0">
                                          <p:val>
                                            <p:strVal val="1+#ppt_w/2"/>
                                          </p:val>
                                        </p:tav>
                                        <p:tav tm="100000">
                                          <p:val>
                                            <p:strVal val="#ppt_x"/>
                                          </p:val>
                                        </p:tav>
                                      </p:tavLst>
                                    </p:anim>
                                    <p:anim calcmode="lin" valueType="num">
                                      <p:cBhvr additive="base">
                                        <p:cTn id="17" dur="500" fill="hold"/>
                                        <p:tgtEl>
                                          <p:spTgt spid="14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159"/>
                                        </p:tgtEl>
                                        <p:attrNameLst>
                                          <p:attrName>style.visibility</p:attrName>
                                        </p:attrNameLst>
                                      </p:cBhvr>
                                      <p:to>
                                        <p:strVal val="visible"/>
                                      </p:to>
                                    </p:set>
                                    <p:anim calcmode="lin" valueType="num">
                                      <p:cBhvr additive="base">
                                        <p:cTn id="21" dur="500" fill="hold"/>
                                        <p:tgtEl>
                                          <p:spTgt spid="159"/>
                                        </p:tgtEl>
                                        <p:attrNameLst>
                                          <p:attrName>ppt_x</p:attrName>
                                        </p:attrNameLst>
                                      </p:cBhvr>
                                      <p:tavLst>
                                        <p:tav tm="0">
                                          <p:val>
                                            <p:strVal val="1+#ppt_w/2"/>
                                          </p:val>
                                        </p:tav>
                                        <p:tav tm="100000">
                                          <p:val>
                                            <p:strVal val="#ppt_x"/>
                                          </p:val>
                                        </p:tav>
                                      </p:tavLst>
                                    </p:anim>
                                    <p:anim calcmode="lin" valueType="num">
                                      <p:cBhvr additive="base">
                                        <p:cTn id="22" dur="500" fill="hold"/>
                                        <p:tgtEl>
                                          <p:spTgt spid="15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154"/>
                                        </p:tgtEl>
                                        <p:attrNameLst>
                                          <p:attrName>style.visibility</p:attrName>
                                        </p:attrNameLst>
                                      </p:cBhvr>
                                      <p:to>
                                        <p:strVal val="visible"/>
                                      </p:to>
                                    </p:set>
                                    <p:anim calcmode="lin" valueType="num">
                                      <p:cBhvr additive="base">
                                        <p:cTn id="26" dur="500" fill="hold"/>
                                        <p:tgtEl>
                                          <p:spTgt spid="154"/>
                                        </p:tgtEl>
                                        <p:attrNameLst>
                                          <p:attrName>ppt_x</p:attrName>
                                        </p:attrNameLst>
                                      </p:cBhvr>
                                      <p:tavLst>
                                        <p:tav tm="0">
                                          <p:val>
                                            <p:strVal val="1+#ppt_w/2"/>
                                          </p:val>
                                        </p:tav>
                                        <p:tav tm="100000">
                                          <p:val>
                                            <p:strVal val="#ppt_x"/>
                                          </p:val>
                                        </p:tav>
                                      </p:tavLst>
                                    </p:anim>
                                    <p:anim calcmode="lin" valueType="num">
                                      <p:cBhvr additive="base">
                                        <p:cTn id="27" dur="500" fill="hold"/>
                                        <p:tgtEl>
                                          <p:spTgt spid="15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0-#ppt_w/2"/>
                                          </p:val>
                                        </p:tav>
                                        <p:tav tm="100000">
                                          <p:val>
                                            <p:strVal val="#ppt_x"/>
                                          </p:val>
                                        </p:tav>
                                      </p:tavLst>
                                    </p:anim>
                                    <p:anim calcmode="lin" valueType="num">
                                      <p:cBhvr additive="base">
                                        <p:cTn id="32" dur="500" fill="hold"/>
                                        <p:tgtEl>
                                          <p:spTgt spid="13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39"/>
                                        </p:tgtEl>
                                        <p:attrNameLst>
                                          <p:attrName>style.visibility</p:attrName>
                                        </p:attrNameLst>
                                      </p:cBhvr>
                                      <p:to>
                                        <p:strVal val="visible"/>
                                      </p:to>
                                    </p:set>
                                    <p:animEffect transition="in" filter="fade">
                                      <p:cBhvr>
                                        <p:cTn id="36" dur="500"/>
                                        <p:tgtEl>
                                          <p:spTgt spid="139"/>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40"/>
                                        </p:tgtEl>
                                        <p:attrNameLst>
                                          <p:attrName>style.visibility</p:attrName>
                                        </p:attrNameLst>
                                      </p:cBhvr>
                                      <p:to>
                                        <p:strVal val="visible"/>
                                      </p:to>
                                    </p:set>
                                    <p:anim calcmode="lin" valueType="num">
                                      <p:cBhvr additive="base">
                                        <p:cTn id="40" dur="500" fill="hold"/>
                                        <p:tgtEl>
                                          <p:spTgt spid="140"/>
                                        </p:tgtEl>
                                        <p:attrNameLst>
                                          <p:attrName>ppt_x</p:attrName>
                                        </p:attrNameLst>
                                      </p:cBhvr>
                                      <p:tavLst>
                                        <p:tav tm="0">
                                          <p:val>
                                            <p:strVal val="0-#ppt_w/2"/>
                                          </p:val>
                                        </p:tav>
                                        <p:tav tm="100000">
                                          <p:val>
                                            <p:strVal val="#ppt_x"/>
                                          </p:val>
                                        </p:tav>
                                      </p:tavLst>
                                    </p:anim>
                                    <p:anim calcmode="lin" valueType="num">
                                      <p:cBhvr additive="base">
                                        <p:cTn id="41" dur="500" fill="hold"/>
                                        <p:tgtEl>
                                          <p:spTgt spid="1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41"/>
                                        </p:tgtEl>
                                        <p:attrNameLst>
                                          <p:attrName>style.visibility</p:attrName>
                                        </p:attrNameLst>
                                      </p:cBhvr>
                                      <p:to>
                                        <p:strVal val="visible"/>
                                      </p:to>
                                    </p:set>
                                    <p:animEffect transition="in" filter="fade">
                                      <p:cBhvr>
                                        <p:cTn id="45" dur="500"/>
                                        <p:tgtEl>
                                          <p:spTgt spid="14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42"/>
                                        </p:tgtEl>
                                        <p:attrNameLst>
                                          <p:attrName>style.visibility</p:attrName>
                                        </p:attrNameLst>
                                      </p:cBhvr>
                                      <p:to>
                                        <p:strVal val="visible"/>
                                      </p:to>
                                    </p:set>
                                    <p:anim calcmode="lin" valueType="num">
                                      <p:cBhvr additive="base">
                                        <p:cTn id="49" dur="500" fill="hold"/>
                                        <p:tgtEl>
                                          <p:spTgt spid="142"/>
                                        </p:tgtEl>
                                        <p:attrNameLst>
                                          <p:attrName>ppt_x</p:attrName>
                                        </p:attrNameLst>
                                      </p:cBhvr>
                                      <p:tavLst>
                                        <p:tav tm="0">
                                          <p:val>
                                            <p:strVal val="0-#ppt_w/2"/>
                                          </p:val>
                                        </p:tav>
                                        <p:tav tm="100000">
                                          <p:val>
                                            <p:strVal val="#ppt_x"/>
                                          </p:val>
                                        </p:tav>
                                      </p:tavLst>
                                    </p:anim>
                                    <p:anim calcmode="lin" valueType="num">
                                      <p:cBhvr additive="base">
                                        <p:cTn id="50" dur="500" fill="hold"/>
                                        <p:tgtEl>
                                          <p:spTgt spid="1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Effect transition="in" filter="fade">
                                      <p:cBhvr>
                                        <p:cTn id="54" dur="500"/>
                                        <p:tgtEl>
                                          <p:spTgt spid="1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4"/>
                                        </p:tgtEl>
                                        <p:attrNameLst>
                                          <p:attrName>style.visibility</p:attrName>
                                        </p:attrNameLst>
                                      </p:cBhvr>
                                      <p:to>
                                        <p:strVal val="visible"/>
                                      </p:to>
                                    </p:set>
                                    <p:anim calcmode="lin" valueType="num">
                                      <p:cBhvr additive="base">
                                        <p:cTn id="58" dur="500" fill="hold"/>
                                        <p:tgtEl>
                                          <p:spTgt spid="144"/>
                                        </p:tgtEl>
                                        <p:attrNameLst>
                                          <p:attrName>ppt_x</p:attrName>
                                        </p:attrNameLst>
                                      </p:cBhvr>
                                      <p:tavLst>
                                        <p:tav tm="0">
                                          <p:val>
                                            <p:strVal val="0-#ppt_w/2"/>
                                          </p:val>
                                        </p:tav>
                                        <p:tav tm="100000">
                                          <p:val>
                                            <p:strVal val="#ppt_x"/>
                                          </p:val>
                                        </p:tav>
                                      </p:tavLst>
                                    </p:anim>
                                    <p:anim calcmode="lin" valueType="num">
                                      <p:cBhvr additive="base">
                                        <p:cTn id="59" dur="500" fill="hold"/>
                                        <p:tgtEl>
                                          <p:spTgt spid="14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45"/>
                                        </p:tgtEl>
                                        <p:attrNameLst>
                                          <p:attrName>style.visibility</p:attrName>
                                        </p:attrNameLst>
                                      </p:cBhvr>
                                      <p:to>
                                        <p:strVal val="visible"/>
                                      </p:to>
                                    </p:set>
                                    <p:animEffect transition="in" filter="fade">
                                      <p:cBhvr>
                                        <p:cTn id="6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p:bldP spid="140" grpId="0" animBg="1"/>
      <p:bldP spid="141" grpId="0"/>
      <p:bldP spid="142" grpId="0" animBg="1"/>
      <p:bldP spid="143" grpId="0"/>
      <p:bldP spid="144" grpId="0" animBg="1"/>
      <p:bldP spid="1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四项工作概况</a:t>
            </a:r>
            <a:endParaRPr lang="zh-CN" altLang="en-US" dirty="0"/>
          </a:p>
        </p:txBody>
      </p:sp>
      <p:cxnSp>
        <p:nvCxnSpPr>
          <p:cNvPr id="32"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8923" y="1184562"/>
            <a:ext cx="623455" cy="623455"/>
            <a:chOff x="6518563" y="1579415"/>
            <a:chExt cx="831273" cy="831273"/>
          </a:xfrm>
        </p:grpSpPr>
        <p:sp>
          <p:nvSpPr>
            <p:cNvPr id="63" name="Rounded Rectangle 12"/>
            <p:cNvSpPr/>
            <p:nvPr/>
          </p:nvSpPr>
          <p:spPr>
            <a:xfrm>
              <a:off x="6518563" y="1579415"/>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4" name="Group 62"/>
          <p:cNvGrpSpPr/>
          <p:nvPr/>
        </p:nvGrpSpPr>
        <p:grpSpPr>
          <a:xfrm>
            <a:off x="4888923" y="2062593"/>
            <a:ext cx="623455" cy="623455"/>
            <a:chOff x="6518563" y="2750124"/>
            <a:chExt cx="831273" cy="831273"/>
          </a:xfrm>
        </p:grpSpPr>
        <p:sp>
          <p:nvSpPr>
            <p:cNvPr id="75" name="Rounded Rectangle 13"/>
            <p:cNvSpPr/>
            <p:nvPr/>
          </p:nvSpPr>
          <p:spPr>
            <a:xfrm>
              <a:off x="6518563" y="2750124"/>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8"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9"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0" name="Group 58"/>
          <p:cNvGrpSpPr/>
          <p:nvPr/>
        </p:nvGrpSpPr>
        <p:grpSpPr>
          <a:xfrm>
            <a:off x="3631623" y="2062593"/>
            <a:ext cx="623455" cy="623455"/>
            <a:chOff x="4842163" y="2750124"/>
            <a:chExt cx="831273" cy="831273"/>
          </a:xfrm>
        </p:grpSpPr>
        <p:sp>
          <p:nvSpPr>
            <p:cNvPr id="81" name="Rounded Rectangle 6"/>
            <p:cNvSpPr/>
            <p:nvPr/>
          </p:nvSpPr>
          <p:spPr>
            <a:xfrm>
              <a:off x="4842163" y="2750124"/>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8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5" name="Group 60"/>
          <p:cNvGrpSpPr/>
          <p:nvPr/>
        </p:nvGrpSpPr>
        <p:grpSpPr>
          <a:xfrm>
            <a:off x="3631623" y="3818657"/>
            <a:ext cx="623455" cy="623455"/>
            <a:chOff x="4842163" y="5091542"/>
            <a:chExt cx="831273" cy="831273"/>
          </a:xfrm>
        </p:grpSpPr>
        <p:sp>
          <p:nvSpPr>
            <p:cNvPr id="86" name="Rounded Rectangle 8"/>
            <p:cNvSpPr/>
            <p:nvPr/>
          </p:nvSpPr>
          <p:spPr>
            <a:xfrm>
              <a:off x="4842163" y="5091542"/>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90" name="Group 59"/>
          <p:cNvGrpSpPr/>
          <p:nvPr/>
        </p:nvGrpSpPr>
        <p:grpSpPr>
          <a:xfrm>
            <a:off x="3631623" y="2940625"/>
            <a:ext cx="623455" cy="623455"/>
            <a:chOff x="4842163" y="3920833"/>
            <a:chExt cx="831273" cy="831273"/>
          </a:xfrm>
        </p:grpSpPr>
        <p:sp>
          <p:nvSpPr>
            <p:cNvPr id="91" name="Rounded Rectangle 7"/>
            <p:cNvSpPr/>
            <p:nvPr/>
          </p:nvSpPr>
          <p:spPr>
            <a:xfrm>
              <a:off x="4842163" y="3920833"/>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4"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95" name="Group 57"/>
          <p:cNvGrpSpPr/>
          <p:nvPr/>
        </p:nvGrpSpPr>
        <p:grpSpPr>
          <a:xfrm>
            <a:off x="3631623" y="1184562"/>
            <a:ext cx="623455" cy="623455"/>
            <a:chOff x="4842163" y="1579415"/>
            <a:chExt cx="831273" cy="831273"/>
          </a:xfrm>
        </p:grpSpPr>
        <p:sp>
          <p:nvSpPr>
            <p:cNvPr id="96" name="Rounded Rectangle 3"/>
            <p:cNvSpPr/>
            <p:nvPr/>
          </p:nvSpPr>
          <p:spPr>
            <a:xfrm>
              <a:off x="4842163" y="1579415"/>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9"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0" name="Group 63"/>
          <p:cNvGrpSpPr/>
          <p:nvPr/>
        </p:nvGrpSpPr>
        <p:grpSpPr>
          <a:xfrm>
            <a:off x="4888923" y="2940625"/>
            <a:ext cx="623455" cy="623455"/>
            <a:chOff x="6518563" y="3920833"/>
            <a:chExt cx="831273" cy="831273"/>
          </a:xfrm>
        </p:grpSpPr>
        <p:sp>
          <p:nvSpPr>
            <p:cNvPr id="101" name="Rounded Rectangle 14"/>
            <p:cNvSpPr/>
            <p:nvPr/>
          </p:nvSpPr>
          <p:spPr>
            <a:xfrm>
              <a:off x="6518563" y="3920833"/>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02" name="AutoShape 139"/>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03" name="Group 64"/>
          <p:cNvGrpSpPr/>
          <p:nvPr/>
        </p:nvGrpSpPr>
        <p:grpSpPr>
          <a:xfrm>
            <a:off x="4888923" y="3818657"/>
            <a:ext cx="623455" cy="623455"/>
            <a:chOff x="6518563" y="5091542"/>
            <a:chExt cx="831273" cy="831273"/>
          </a:xfrm>
        </p:grpSpPr>
        <p:sp>
          <p:nvSpPr>
            <p:cNvPr id="104" name="Rounded Rectangle 15"/>
            <p:cNvSpPr/>
            <p:nvPr/>
          </p:nvSpPr>
          <p:spPr>
            <a:xfrm>
              <a:off x="6518563" y="5091542"/>
              <a:ext cx="831273" cy="831273"/>
            </a:xfrm>
            <a:prstGeom prst="round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37" name="TextBox 136"/>
          <p:cNvSpPr txBox="1"/>
          <p:nvPr/>
        </p:nvSpPr>
        <p:spPr>
          <a:xfrm>
            <a:off x="2455892" y="117481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1081798" y="1410330"/>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5" name="TextBox 144"/>
          <p:cNvSpPr txBox="1"/>
          <p:nvPr/>
        </p:nvSpPr>
        <p:spPr>
          <a:xfrm>
            <a:off x="2455892" y="209413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1081798" y="2329646"/>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TextBox 146"/>
          <p:cNvSpPr txBox="1"/>
          <p:nvPr/>
        </p:nvSpPr>
        <p:spPr>
          <a:xfrm>
            <a:off x="2455892" y="2950438"/>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8" name="TextBox 147"/>
          <p:cNvSpPr txBox="1"/>
          <p:nvPr/>
        </p:nvSpPr>
        <p:spPr>
          <a:xfrm>
            <a:off x="1081798" y="3185949"/>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2455892" y="3838767"/>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1081798" y="4074278"/>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TextBox 150"/>
          <p:cNvSpPr txBox="1"/>
          <p:nvPr/>
        </p:nvSpPr>
        <p:spPr>
          <a:xfrm>
            <a:off x="5646178" y="117481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2" name="TextBox 151"/>
          <p:cNvSpPr txBox="1"/>
          <p:nvPr/>
        </p:nvSpPr>
        <p:spPr>
          <a:xfrm>
            <a:off x="5646178" y="1410330"/>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TextBox 152"/>
          <p:cNvSpPr txBox="1"/>
          <p:nvPr/>
        </p:nvSpPr>
        <p:spPr>
          <a:xfrm>
            <a:off x="5646178" y="205264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TextBox 153"/>
          <p:cNvSpPr txBox="1"/>
          <p:nvPr/>
        </p:nvSpPr>
        <p:spPr>
          <a:xfrm>
            <a:off x="5646178" y="2288158"/>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5" name="TextBox 154"/>
          <p:cNvSpPr txBox="1"/>
          <p:nvPr/>
        </p:nvSpPr>
        <p:spPr>
          <a:xfrm>
            <a:off x="5646178" y="28961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6" name="TextBox 155"/>
          <p:cNvSpPr txBox="1"/>
          <p:nvPr/>
        </p:nvSpPr>
        <p:spPr>
          <a:xfrm>
            <a:off x="5646178" y="3131687"/>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9" name="TextBox 158"/>
          <p:cNvSpPr txBox="1"/>
          <p:nvPr/>
        </p:nvSpPr>
        <p:spPr>
          <a:xfrm>
            <a:off x="5646178" y="381239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0" name="TextBox 159"/>
          <p:cNvSpPr txBox="1"/>
          <p:nvPr/>
        </p:nvSpPr>
        <p:spPr>
          <a:xfrm>
            <a:off x="5646178" y="4047908"/>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公司发展大事件</a:t>
            </a:r>
            <a:endParaRPr lang="zh-CN" altLang="en-US" dirty="0"/>
          </a:p>
        </p:txBody>
      </p:sp>
      <p:sp>
        <p:nvSpPr>
          <p:cNvPr id="238" name="任意多边形 237"/>
          <p:cNvSpPr/>
          <p:nvPr/>
        </p:nvSpPr>
        <p:spPr>
          <a:xfrm>
            <a:off x="-9526" y="1559639"/>
            <a:ext cx="9182100" cy="3602911"/>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1" fmla="*/ 0 w 9020175"/>
              <a:gd name="connsiteY0-2" fmla="*/ 3895725 h 3895725"/>
              <a:gd name="connsiteX1-3" fmla="*/ 4581525 w 9020175"/>
              <a:gd name="connsiteY1-4" fmla="*/ 942975 h 3895725"/>
              <a:gd name="connsiteX2-5" fmla="*/ 9020175 w 9020175"/>
              <a:gd name="connsiteY2-6" fmla="*/ 0 h 3895725"/>
              <a:gd name="connsiteX0-7" fmla="*/ 0 w 9020175"/>
              <a:gd name="connsiteY0-8" fmla="*/ 3895725 h 3895725"/>
              <a:gd name="connsiteX1-9" fmla="*/ 4533900 w 9020175"/>
              <a:gd name="connsiteY1-10" fmla="*/ 771525 h 3895725"/>
              <a:gd name="connsiteX2-11" fmla="*/ 9020175 w 9020175"/>
              <a:gd name="connsiteY2-12" fmla="*/ 0 h 3895725"/>
              <a:gd name="connsiteX0-13" fmla="*/ 0 w 9020175"/>
              <a:gd name="connsiteY0-14" fmla="*/ 3896127 h 3896127"/>
              <a:gd name="connsiteX1-15" fmla="*/ 4533900 w 9020175"/>
              <a:gd name="connsiteY1-16" fmla="*/ 771927 h 3896127"/>
              <a:gd name="connsiteX2-17" fmla="*/ 9020175 w 9020175"/>
              <a:gd name="connsiteY2-18" fmla="*/ 402 h 3896127"/>
              <a:gd name="connsiteX0-19" fmla="*/ 0 w 9020175"/>
              <a:gd name="connsiteY0-20" fmla="*/ 3896127 h 3896127"/>
              <a:gd name="connsiteX1-21" fmla="*/ 4533900 w 9020175"/>
              <a:gd name="connsiteY1-22" fmla="*/ 771927 h 3896127"/>
              <a:gd name="connsiteX2-23" fmla="*/ 9020175 w 9020175"/>
              <a:gd name="connsiteY2-24" fmla="*/ 402 h 3896127"/>
              <a:gd name="connsiteX0-25" fmla="*/ 0 w 9163050"/>
              <a:gd name="connsiteY0-26" fmla="*/ 4067388 h 4067388"/>
              <a:gd name="connsiteX1-27" fmla="*/ 4676775 w 9163050"/>
              <a:gd name="connsiteY1-28" fmla="*/ 771738 h 4067388"/>
              <a:gd name="connsiteX2-29" fmla="*/ 9163050 w 9163050"/>
              <a:gd name="connsiteY2-30" fmla="*/ 213 h 4067388"/>
              <a:gd name="connsiteX0-31" fmla="*/ 0 w 9210675"/>
              <a:gd name="connsiteY0-32" fmla="*/ 4124556 h 4124556"/>
              <a:gd name="connsiteX1-33" fmla="*/ 4724400 w 9210675"/>
              <a:gd name="connsiteY1-34" fmla="*/ 771756 h 4124556"/>
              <a:gd name="connsiteX2-35" fmla="*/ 9210675 w 9210675"/>
              <a:gd name="connsiteY2-36" fmla="*/ 231 h 4124556"/>
              <a:gd name="connsiteX0-37" fmla="*/ 0 w 9182100"/>
              <a:gd name="connsiteY0-38" fmla="*/ 3921278 h 3921278"/>
              <a:gd name="connsiteX1-39" fmla="*/ 4724400 w 9182100"/>
              <a:gd name="connsiteY1-40" fmla="*/ 568478 h 3921278"/>
              <a:gd name="connsiteX2-41" fmla="*/ 9182100 w 9182100"/>
              <a:gd name="connsiteY2-42" fmla="*/ 6503 h 3921278"/>
              <a:gd name="connsiteX0-43" fmla="*/ 0 w 9182100"/>
              <a:gd name="connsiteY0-44" fmla="*/ 3969956 h 3969956"/>
              <a:gd name="connsiteX1-45" fmla="*/ 4724400 w 9182100"/>
              <a:gd name="connsiteY1-46" fmla="*/ 617156 h 3969956"/>
              <a:gd name="connsiteX2-47" fmla="*/ 9182100 w 9182100"/>
              <a:gd name="connsiteY2-48" fmla="*/ 55181 h 3969956"/>
              <a:gd name="connsiteX0-49" fmla="*/ 0 w 9182100"/>
              <a:gd name="connsiteY0-50" fmla="*/ 3978254 h 3978254"/>
              <a:gd name="connsiteX1-51" fmla="*/ 4724400 w 9182100"/>
              <a:gd name="connsiteY1-52" fmla="*/ 625454 h 3978254"/>
              <a:gd name="connsiteX2-53" fmla="*/ 9182100 w 9182100"/>
              <a:gd name="connsiteY2-54" fmla="*/ 63479 h 3978254"/>
              <a:gd name="connsiteX0-55" fmla="*/ 0 w 9182100"/>
              <a:gd name="connsiteY0-56" fmla="*/ 3994887 h 3994887"/>
              <a:gd name="connsiteX1-57" fmla="*/ 4724400 w 9182100"/>
              <a:gd name="connsiteY1-58" fmla="*/ 642087 h 3994887"/>
              <a:gd name="connsiteX2-59" fmla="*/ 9182100 w 9182100"/>
              <a:gd name="connsiteY2-60" fmla="*/ 80112 h 3994887"/>
            </a:gdLst>
            <a:ahLst/>
            <a:cxnLst>
              <a:cxn ang="0">
                <a:pos x="connsiteX0-1" y="connsiteY0-2"/>
              </a:cxn>
              <a:cxn ang="0">
                <a:pos x="connsiteX1-3" y="connsiteY1-4"/>
              </a:cxn>
              <a:cxn ang="0">
                <a:pos x="connsiteX2-5" y="connsiteY2-6"/>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9" name="椭圆 238"/>
          <p:cNvSpPr/>
          <p:nvPr/>
        </p:nvSpPr>
        <p:spPr>
          <a:xfrm>
            <a:off x="1528772" y="3712324"/>
            <a:ext cx="216000" cy="216000"/>
          </a:xfrm>
          <a:prstGeom prst="ellipse">
            <a:avLst/>
          </a:prstGeom>
          <a:solidFill>
            <a:srgbClr val="09AEC4"/>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椭圆 239"/>
          <p:cNvSpPr/>
          <p:nvPr/>
        </p:nvSpPr>
        <p:spPr>
          <a:xfrm>
            <a:off x="3016471" y="2791504"/>
            <a:ext cx="216000" cy="216000"/>
          </a:xfrm>
          <a:prstGeom prst="ellipse">
            <a:avLst/>
          </a:prstGeom>
          <a:solidFill>
            <a:srgbClr val="09AEC4"/>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椭圆 240"/>
          <p:cNvSpPr/>
          <p:nvPr/>
        </p:nvSpPr>
        <p:spPr>
          <a:xfrm>
            <a:off x="4942297" y="1930579"/>
            <a:ext cx="216000" cy="216000"/>
          </a:xfrm>
          <a:prstGeom prst="ellipse">
            <a:avLst/>
          </a:prstGeom>
          <a:solidFill>
            <a:srgbClr val="09AEC4"/>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6516241" y="1548407"/>
            <a:ext cx="216000" cy="216000"/>
          </a:xfrm>
          <a:prstGeom prst="ellipse">
            <a:avLst/>
          </a:prstGeom>
          <a:solidFill>
            <a:srgbClr val="09AEC4"/>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3" name="组合 242"/>
          <p:cNvGrpSpPr/>
          <p:nvPr/>
        </p:nvGrpSpPr>
        <p:grpSpPr>
          <a:xfrm>
            <a:off x="663773" y="2355607"/>
            <a:ext cx="1149695" cy="1123950"/>
            <a:chOff x="1331640" y="1918189"/>
            <a:chExt cx="1149695" cy="1123950"/>
          </a:xfrm>
          <a:gradFill>
            <a:gsLst>
              <a:gs pos="35000">
                <a:srgbClr val="09AEC4"/>
              </a:gs>
              <a:gs pos="100000">
                <a:srgbClr val="45C87C"/>
              </a:gs>
            </a:gsLst>
            <a:lin ang="18900000" scaled="1"/>
          </a:gradFill>
          <a:scene3d>
            <a:camera prst="orthographicFront">
              <a:rot lat="0" lon="0" rev="0"/>
            </a:camera>
            <a:lightRig rig="glow" dir="t">
              <a:rot lat="0" lon="0" rev="4800000"/>
            </a:lightRig>
          </a:scene3d>
        </p:grpSpPr>
        <p:sp>
          <p:nvSpPr>
            <p:cNvPr id="244" name="椭圆形标注 243"/>
            <p:cNvSpPr/>
            <p:nvPr/>
          </p:nvSpPr>
          <p:spPr>
            <a:xfrm>
              <a:off x="1331640" y="1918189"/>
              <a:ext cx="1149695" cy="1123950"/>
            </a:xfrm>
            <a:prstGeom prst="wedgeEllipseCallout">
              <a:avLst>
                <a:gd name="adj1" fmla="val 23905"/>
                <a:gd name="adj2" fmla="val 58966"/>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TextBox 244"/>
            <p:cNvSpPr txBox="1"/>
            <p:nvPr/>
          </p:nvSpPr>
          <p:spPr>
            <a:xfrm>
              <a:off x="1521185" y="2254200"/>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2012</a:t>
              </a:r>
              <a:endParaRPr lang="zh-CN" altLang="en-US" sz="2000" dirty="0">
                <a:solidFill>
                  <a:schemeClr val="bg1">
                    <a:lumMod val="95000"/>
                  </a:schemeClr>
                </a:solidFill>
              </a:endParaRPr>
            </a:p>
          </p:txBody>
        </p:sp>
      </p:grpSp>
      <p:grpSp>
        <p:nvGrpSpPr>
          <p:cNvPr id="246" name="组合 245"/>
          <p:cNvGrpSpPr/>
          <p:nvPr/>
        </p:nvGrpSpPr>
        <p:grpSpPr>
          <a:xfrm>
            <a:off x="3262880" y="2899504"/>
            <a:ext cx="1149695" cy="1123950"/>
            <a:chOff x="3694928" y="2635572"/>
            <a:chExt cx="1149695" cy="1123950"/>
          </a:xfrm>
          <a:gradFill>
            <a:gsLst>
              <a:gs pos="35000">
                <a:srgbClr val="09AEC4"/>
              </a:gs>
              <a:gs pos="100000">
                <a:srgbClr val="45C87C"/>
              </a:gs>
            </a:gsLst>
            <a:lin ang="18900000" scaled="1"/>
          </a:gradFill>
          <a:scene3d>
            <a:camera prst="orthographicFront">
              <a:rot lat="0" lon="0" rev="0"/>
            </a:camera>
            <a:lightRig rig="glow" dir="t">
              <a:rot lat="0" lon="0" rev="4800000"/>
            </a:lightRig>
          </a:scene3d>
        </p:grpSpPr>
        <p:sp>
          <p:nvSpPr>
            <p:cNvPr id="247" name="椭圆形标注 246"/>
            <p:cNvSpPr/>
            <p:nvPr/>
          </p:nvSpPr>
          <p:spPr>
            <a:xfrm>
              <a:off x="3694928" y="2635572"/>
              <a:ext cx="1149695" cy="1123950"/>
            </a:xfrm>
            <a:prstGeom prst="wedgeEllipseCallout">
              <a:avLst>
                <a:gd name="adj1" fmla="val -50658"/>
                <a:gd name="adj2" fmla="val -40187"/>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TextBox 247"/>
            <p:cNvSpPr txBox="1"/>
            <p:nvPr/>
          </p:nvSpPr>
          <p:spPr>
            <a:xfrm>
              <a:off x="3892107" y="2997492"/>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2013</a:t>
              </a:r>
              <a:endParaRPr lang="zh-CN" altLang="en-US" sz="2000" dirty="0">
                <a:solidFill>
                  <a:schemeClr val="bg1">
                    <a:lumMod val="95000"/>
                  </a:schemeClr>
                </a:solidFill>
              </a:endParaRPr>
            </a:p>
          </p:txBody>
        </p:sp>
      </p:grpSp>
      <p:grpSp>
        <p:nvGrpSpPr>
          <p:cNvPr id="249" name="组合 248"/>
          <p:cNvGrpSpPr/>
          <p:nvPr/>
        </p:nvGrpSpPr>
        <p:grpSpPr>
          <a:xfrm>
            <a:off x="3792602" y="906041"/>
            <a:ext cx="1149695" cy="1123950"/>
            <a:chOff x="4166431" y="757076"/>
            <a:chExt cx="1149695" cy="1123950"/>
          </a:xfrm>
          <a:gradFill>
            <a:gsLst>
              <a:gs pos="35000">
                <a:srgbClr val="09AEC4"/>
              </a:gs>
              <a:gs pos="100000">
                <a:srgbClr val="45C87C"/>
              </a:gs>
            </a:gsLst>
            <a:lin ang="18900000" scaled="1"/>
          </a:gradFill>
          <a:scene3d>
            <a:camera prst="orthographicFront">
              <a:rot lat="0" lon="0" rev="0"/>
            </a:camera>
            <a:lightRig rig="glow" dir="t"/>
          </a:scene3d>
        </p:grpSpPr>
        <p:sp>
          <p:nvSpPr>
            <p:cNvPr id="250" name="椭圆形标注 249"/>
            <p:cNvSpPr/>
            <p:nvPr/>
          </p:nvSpPr>
          <p:spPr>
            <a:xfrm>
              <a:off x="4166431" y="757076"/>
              <a:ext cx="1149695" cy="1123950"/>
            </a:xfrm>
            <a:prstGeom prst="wedgeEllipseCallout">
              <a:avLst>
                <a:gd name="adj1" fmla="val 47102"/>
                <a:gd name="adj2" fmla="val 40322"/>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TextBox 250"/>
            <p:cNvSpPr txBox="1"/>
            <p:nvPr/>
          </p:nvSpPr>
          <p:spPr>
            <a:xfrm>
              <a:off x="4363610" y="1092282"/>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2014</a:t>
              </a:r>
              <a:endParaRPr lang="zh-CN" altLang="en-US" sz="2000" dirty="0">
                <a:solidFill>
                  <a:schemeClr val="bg1">
                    <a:lumMod val="95000"/>
                  </a:schemeClr>
                </a:solidFill>
              </a:endParaRPr>
            </a:p>
          </p:txBody>
        </p:sp>
      </p:grpSp>
      <p:grpSp>
        <p:nvGrpSpPr>
          <p:cNvPr id="252" name="组合 251"/>
          <p:cNvGrpSpPr/>
          <p:nvPr/>
        </p:nvGrpSpPr>
        <p:grpSpPr>
          <a:xfrm>
            <a:off x="6732240" y="1735832"/>
            <a:ext cx="1149695" cy="1123950"/>
            <a:chOff x="7164288" y="1682700"/>
            <a:chExt cx="1149695" cy="1123950"/>
          </a:xfrm>
          <a:gradFill>
            <a:gsLst>
              <a:gs pos="35000">
                <a:srgbClr val="09AEC4"/>
              </a:gs>
              <a:gs pos="100000">
                <a:srgbClr val="45C87C"/>
              </a:gs>
            </a:gsLst>
            <a:lin ang="18900000" scaled="1"/>
          </a:gradFill>
          <a:scene3d>
            <a:camera prst="orthographicFront">
              <a:rot lat="0" lon="0" rev="0"/>
            </a:camera>
            <a:lightRig rig="glow" dir="t">
              <a:rot lat="0" lon="0" rev="4800000"/>
            </a:lightRig>
          </a:scene3d>
        </p:grpSpPr>
        <p:sp>
          <p:nvSpPr>
            <p:cNvPr id="253" name="椭圆形标注 252"/>
            <p:cNvSpPr/>
            <p:nvPr/>
          </p:nvSpPr>
          <p:spPr>
            <a:xfrm>
              <a:off x="7164288" y="1682700"/>
              <a:ext cx="1149695" cy="1123950"/>
            </a:xfrm>
            <a:prstGeom prst="wedgeEllipseCallout">
              <a:avLst>
                <a:gd name="adj1" fmla="val -45687"/>
                <a:gd name="adj2" fmla="val -43577"/>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TextBox 253"/>
            <p:cNvSpPr txBox="1"/>
            <p:nvPr/>
          </p:nvSpPr>
          <p:spPr>
            <a:xfrm>
              <a:off x="7361467" y="2044620"/>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2015</a:t>
              </a:r>
              <a:endParaRPr lang="zh-CN" altLang="en-US" sz="2000" dirty="0">
                <a:solidFill>
                  <a:schemeClr val="bg1">
                    <a:lumMod val="95000"/>
                  </a:schemeClr>
                </a:solidFill>
              </a:endParaRPr>
            </a:p>
          </p:txBody>
        </p:sp>
      </p:grpSp>
      <p:sp>
        <p:nvSpPr>
          <p:cNvPr id="255" name="TextBox 254"/>
          <p:cNvSpPr txBox="1"/>
          <p:nvPr/>
        </p:nvSpPr>
        <p:spPr>
          <a:xfrm>
            <a:off x="2195736" y="2073679"/>
            <a:ext cx="1396799" cy="600164"/>
          </a:xfrm>
          <a:prstGeom prst="rect">
            <a:avLst/>
          </a:prstGeom>
          <a:noFill/>
        </p:spPr>
        <p:txBody>
          <a:bodyPr wrap="square" rtlCol="0">
            <a:spAutoFit/>
          </a:bodyPr>
          <a:lstStyle/>
          <a:p>
            <a:pPr algn="ctr"/>
            <a:r>
              <a:rPr lang="zh-CN" altLang="en-US" sz="1100" dirty="0" smtClean="0">
                <a:solidFill>
                  <a:schemeClr val="tx1">
                    <a:lumMod val="85000"/>
                    <a:lumOff val="15000"/>
                  </a:schemeClr>
                </a:solidFill>
                <a:latin typeface="+mn-ea"/>
                <a:ea typeface="+mn-ea"/>
              </a:rPr>
              <a:t>点击此处添加内容</a:t>
            </a:r>
            <a:endParaRPr lang="en-US" altLang="zh-CN" sz="1100" dirty="0" smtClean="0">
              <a:solidFill>
                <a:schemeClr val="tx1">
                  <a:lumMod val="85000"/>
                  <a:lumOff val="15000"/>
                </a:schemeClr>
              </a:solidFill>
              <a:latin typeface="+mn-ea"/>
              <a:ea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6" name="TextBox 255"/>
          <p:cNvSpPr txBox="1"/>
          <p:nvPr/>
        </p:nvSpPr>
        <p:spPr>
          <a:xfrm>
            <a:off x="1230985" y="408928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7" name="TextBox 256"/>
          <p:cNvSpPr txBox="1"/>
          <p:nvPr/>
        </p:nvSpPr>
        <p:spPr>
          <a:xfrm>
            <a:off x="4558211" y="2329047"/>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8" name="TextBox 257"/>
          <p:cNvSpPr txBox="1"/>
          <p:nvPr/>
        </p:nvSpPr>
        <p:spPr>
          <a:xfrm>
            <a:off x="6660232" y="96869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wipe(left)">
                                      <p:cBhvr>
                                        <p:cTn id="7" dur="500"/>
                                        <p:tgtEl>
                                          <p:spTgt spid="2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9"/>
                                        </p:tgtEl>
                                        <p:attrNameLst>
                                          <p:attrName>style.visibility</p:attrName>
                                        </p:attrNameLst>
                                      </p:cBhvr>
                                      <p:to>
                                        <p:strVal val="visible"/>
                                      </p:to>
                                    </p:set>
                                    <p:animEffect transition="in" filter="fade">
                                      <p:cBhvr>
                                        <p:cTn id="11" dur="500"/>
                                        <p:tgtEl>
                                          <p:spTgt spid="23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1000"/>
                                        <p:tgtEl>
                                          <p:spTgt spid="243"/>
                                        </p:tgtEl>
                                      </p:cBhvr>
                                    </p:animEffect>
                                    <p:anim calcmode="lin" valueType="num">
                                      <p:cBhvr>
                                        <p:cTn id="16" dur="1000" fill="hold"/>
                                        <p:tgtEl>
                                          <p:spTgt spid="243"/>
                                        </p:tgtEl>
                                        <p:attrNameLst>
                                          <p:attrName>ppt_x</p:attrName>
                                        </p:attrNameLst>
                                      </p:cBhvr>
                                      <p:tavLst>
                                        <p:tav tm="0">
                                          <p:val>
                                            <p:strVal val="#ppt_x"/>
                                          </p:val>
                                        </p:tav>
                                        <p:tav tm="100000">
                                          <p:val>
                                            <p:strVal val="#ppt_x"/>
                                          </p:val>
                                        </p:tav>
                                      </p:tavLst>
                                    </p:anim>
                                    <p:anim calcmode="lin" valueType="num">
                                      <p:cBhvr>
                                        <p:cTn id="17" dur="1000" fill="hold"/>
                                        <p:tgtEl>
                                          <p:spTgt spid="243"/>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56"/>
                                        </p:tgtEl>
                                        <p:attrNameLst>
                                          <p:attrName>style.visibility</p:attrName>
                                        </p:attrNameLst>
                                      </p:cBhvr>
                                      <p:to>
                                        <p:strVal val="visible"/>
                                      </p:to>
                                    </p:set>
                                    <p:animEffect transition="in" filter="fade">
                                      <p:cBhvr>
                                        <p:cTn id="20" dur="500"/>
                                        <p:tgtEl>
                                          <p:spTgt spid="25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40"/>
                                        </p:tgtEl>
                                        <p:attrNameLst>
                                          <p:attrName>style.visibility</p:attrName>
                                        </p:attrNameLst>
                                      </p:cBhvr>
                                      <p:to>
                                        <p:strVal val="visible"/>
                                      </p:to>
                                    </p:set>
                                    <p:animEffect transition="in" filter="fade">
                                      <p:cBhvr>
                                        <p:cTn id="24" dur="500"/>
                                        <p:tgtEl>
                                          <p:spTgt spid="240"/>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46"/>
                                        </p:tgtEl>
                                        <p:attrNameLst>
                                          <p:attrName>style.visibility</p:attrName>
                                        </p:attrNameLst>
                                      </p:cBhvr>
                                      <p:to>
                                        <p:strVal val="visible"/>
                                      </p:to>
                                    </p:set>
                                    <p:animEffect transition="in" filter="fade">
                                      <p:cBhvr>
                                        <p:cTn id="28" dur="1000"/>
                                        <p:tgtEl>
                                          <p:spTgt spid="246"/>
                                        </p:tgtEl>
                                      </p:cBhvr>
                                    </p:animEffect>
                                    <p:anim calcmode="lin" valueType="num">
                                      <p:cBhvr>
                                        <p:cTn id="29" dur="1000" fill="hold"/>
                                        <p:tgtEl>
                                          <p:spTgt spid="246"/>
                                        </p:tgtEl>
                                        <p:attrNameLst>
                                          <p:attrName>ppt_x</p:attrName>
                                        </p:attrNameLst>
                                      </p:cBhvr>
                                      <p:tavLst>
                                        <p:tav tm="0">
                                          <p:val>
                                            <p:strVal val="#ppt_x"/>
                                          </p:val>
                                        </p:tav>
                                        <p:tav tm="100000">
                                          <p:val>
                                            <p:strVal val="#ppt_x"/>
                                          </p:val>
                                        </p:tav>
                                      </p:tavLst>
                                    </p:anim>
                                    <p:anim calcmode="lin" valueType="num">
                                      <p:cBhvr>
                                        <p:cTn id="30" dur="1000" fill="hold"/>
                                        <p:tgtEl>
                                          <p:spTgt spid="246"/>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1000"/>
                                        <p:tgtEl>
                                          <p:spTgt spid="255"/>
                                        </p:tgtEl>
                                      </p:cBhvr>
                                    </p:animEffect>
                                    <p:anim calcmode="lin" valueType="num">
                                      <p:cBhvr>
                                        <p:cTn id="34" dur="1000" fill="hold"/>
                                        <p:tgtEl>
                                          <p:spTgt spid="255"/>
                                        </p:tgtEl>
                                        <p:attrNameLst>
                                          <p:attrName>ppt_x</p:attrName>
                                        </p:attrNameLst>
                                      </p:cBhvr>
                                      <p:tavLst>
                                        <p:tav tm="0">
                                          <p:val>
                                            <p:strVal val="#ppt_x"/>
                                          </p:val>
                                        </p:tav>
                                        <p:tav tm="100000">
                                          <p:val>
                                            <p:strVal val="#ppt_x"/>
                                          </p:val>
                                        </p:tav>
                                      </p:tavLst>
                                    </p:anim>
                                    <p:anim calcmode="lin" valueType="num">
                                      <p:cBhvr>
                                        <p:cTn id="35" dur="1000" fill="hold"/>
                                        <p:tgtEl>
                                          <p:spTgt spid="255"/>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241"/>
                                        </p:tgtEl>
                                        <p:attrNameLst>
                                          <p:attrName>style.visibility</p:attrName>
                                        </p:attrNameLst>
                                      </p:cBhvr>
                                      <p:to>
                                        <p:strVal val="visible"/>
                                      </p:to>
                                    </p:set>
                                    <p:animEffect transition="in" filter="fade">
                                      <p:cBhvr>
                                        <p:cTn id="39" dur="500"/>
                                        <p:tgtEl>
                                          <p:spTgt spid="241"/>
                                        </p:tgtEl>
                                      </p:cBhvr>
                                    </p:animEffect>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249"/>
                                        </p:tgtEl>
                                        <p:attrNameLst>
                                          <p:attrName>style.visibility</p:attrName>
                                        </p:attrNameLst>
                                      </p:cBhvr>
                                      <p:to>
                                        <p:strVal val="visible"/>
                                      </p:to>
                                    </p:set>
                                    <p:animEffect transition="in" filter="fade">
                                      <p:cBhvr>
                                        <p:cTn id="43" dur="1000"/>
                                        <p:tgtEl>
                                          <p:spTgt spid="249"/>
                                        </p:tgtEl>
                                      </p:cBhvr>
                                    </p:animEffect>
                                    <p:anim calcmode="lin" valueType="num">
                                      <p:cBhvr>
                                        <p:cTn id="44" dur="1000" fill="hold"/>
                                        <p:tgtEl>
                                          <p:spTgt spid="249"/>
                                        </p:tgtEl>
                                        <p:attrNameLst>
                                          <p:attrName>ppt_x</p:attrName>
                                        </p:attrNameLst>
                                      </p:cBhvr>
                                      <p:tavLst>
                                        <p:tav tm="0">
                                          <p:val>
                                            <p:strVal val="#ppt_x"/>
                                          </p:val>
                                        </p:tav>
                                        <p:tav tm="100000">
                                          <p:val>
                                            <p:strVal val="#ppt_x"/>
                                          </p:val>
                                        </p:tav>
                                      </p:tavLst>
                                    </p:anim>
                                    <p:anim calcmode="lin" valueType="num">
                                      <p:cBhvr>
                                        <p:cTn id="45" dur="1000" fill="hold"/>
                                        <p:tgtEl>
                                          <p:spTgt spid="249"/>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57"/>
                                        </p:tgtEl>
                                        <p:attrNameLst>
                                          <p:attrName>style.visibility</p:attrName>
                                        </p:attrNameLst>
                                      </p:cBhvr>
                                      <p:to>
                                        <p:strVal val="visible"/>
                                      </p:to>
                                    </p:set>
                                    <p:animEffect transition="in" filter="fade">
                                      <p:cBhvr>
                                        <p:cTn id="48" dur="500"/>
                                        <p:tgtEl>
                                          <p:spTgt spid="25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2"/>
                                        </p:tgtEl>
                                        <p:attrNameLst>
                                          <p:attrName>style.visibility</p:attrName>
                                        </p:attrNameLst>
                                      </p:cBhvr>
                                      <p:to>
                                        <p:strVal val="visible"/>
                                      </p:to>
                                    </p:set>
                                    <p:animEffect transition="in" filter="fade">
                                      <p:cBhvr>
                                        <p:cTn id="52" dur="500"/>
                                        <p:tgtEl>
                                          <p:spTgt spid="242"/>
                                        </p:tgtEl>
                                      </p:cBhvr>
                                    </p:animEffect>
                                  </p:childTnLst>
                                </p:cTn>
                              </p:par>
                            </p:childTnLst>
                          </p:cTn>
                        </p:par>
                        <p:par>
                          <p:cTn id="53" fill="hold">
                            <p:stCondLst>
                              <p:cond delay="5500"/>
                            </p:stCondLst>
                            <p:childTnLst>
                              <p:par>
                                <p:cTn id="54" presetID="47" presetClass="entr" presetSubtype="0" fill="hold" grpId="0" nodeType="afterEffect">
                                  <p:stCondLst>
                                    <p:cond delay="0"/>
                                  </p:stCondLst>
                                  <p:childTnLst>
                                    <p:set>
                                      <p:cBhvr>
                                        <p:cTn id="55" dur="1" fill="hold">
                                          <p:stCondLst>
                                            <p:cond delay="0"/>
                                          </p:stCondLst>
                                        </p:cTn>
                                        <p:tgtEl>
                                          <p:spTgt spid="258"/>
                                        </p:tgtEl>
                                        <p:attrNameLst>
                                          <p:attrName>style.visibility</p:attrName>
                                        </p:attrNameLst>
                                      </p:cBhvr>
                                      <p:to>
                                        <p:strVal val="visible"/>
                                      </p:to>
                                    </p:set>
                                    <p:animEffect transition="in" filter="fade">
                                      <p:cBhvr>
                                        <p:cTn id="56" dur="1000"/>
                                        <p:tgtEl>
                                          <p:spTgt spid="258"/>
                                        </p:tgtEl>
                                      </p:cBhvr>
                                    </p:animEffect>
                                    <p:anim calcmode="lin" valueType="num">
                                      <p:cBhvr>
                                        <p:cTn id="57" dur="1000" fill="hold"/>
                                        <p:tgtEl>
                                          <p:spTgt spid="258"/>
                                        </p:tgtEl>
                                        <p:attrNameLst>
                                          <p:attrName>ppt_x</p:attrName>
                                        </p:attrNameLst>
                                      </p:cBhvr>
                                      <p:tavLst>
                                        <p:tav tm="0">
                                          <p:val>
                                            <p:strVal val="#ppt_x"/>
                                          </p:val>
                                        </p:tav>
                                        <p:tav tm="100000">
                                          <p:val>
                                            <p:strVal val="#ppt_x"/>
                                          </p:val>
                                        </p:tav>
                                      </p:tavLst>
                                    </p:anim>
                                    <p:anim calcmode="lin" valueType="num">
                                      <p:cBhvr>
                                        <p:cTn id="58" dur="1000" fill="hold"/>
                                        <p:tgtEl>
                                          <p:spTgt spid="25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52"/>
                                        </p:tgtEl>
                                        <p:attrNameLst>
                                          <p:attrName>style.visibility</p:attrName>
                                        </p:attrNameLst>
                                      </p:cBhvr>
                                      <p:to>
                                        <p:strVal val="visible"/>
                                      </p:to>
                                    </p:set>
                                    <p:animEffect transition="in" filter="fade">
                                      <p:cBhvr>
                                        <p:cTn id="61" dur="1000"/>
                                        <p:tgtEl>
                                          <p:spTgt spid="252"/>
                                        </p:tgtEl>
                                      </p:cBhvr>
                                    </p:animEffect>
                                    <p:anim calcmode="lin" valueType="num">
                                      <p:cBhvr>
                                        <p:cTn id="62" dur="1000" fill="hold"/>
                                        <p:tgtEl>
                                          <p:spTgt spid="252"/>
                                        </p:tgtEl>
                                        <p:attrNameLst>
                                          <p:attrName>ppt_x</p:attrName>
                                        </p:attrNameLst>
                                      </p:cBhvr>
                                      <p:tavLst>
                                        <p:tav tm="0">
                                          <p:val>
                                            <p:strVal val="#ppt_x"/>
                                          </p:val>
                                        </p:tav>
                                        <p:tav tm="100000">
                                          <p:val>
                                            <p:strVal val="#ppt_x"/>
                                          </p:val>
                                        </p:tav>
                                      </p:tavLst>
                                    </p:anim>
                                    <p:anim calcmode="lin" valueType="num">
                                      <p:cBhvr>
                                        <p:cTn id="63" dur="1000" fill="hold"/>
                                        <p:tgtEl>
                                          <p:spTgt spid="2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2" grpId="0" animBg="1"/>
      <p:bldP spid="255" grpId="0"/>
      <p:bldP spid="256" grpId="0"/>
      <p:bldP spid="257" grpId="0"/>
      <p:bldP spid="2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团队成员介绍</a:t>
            </a:r>
            <a:endParaRPr lang="zh-CN" altLang="en-US" dirty="0"/>
          </a:p>
        </p:txBody>
      </p:sp>
      <p:sp>
        <p:nvSpPr>
          <p:cNvPr id="3" name="TextBox 2"/>
          <p:cNvSpPr txBox="1"/>
          <p:nvPr/>
        </p:nvSpPr>
        <p:spPr>
          <a:xfrm>
            <a:off x="837036"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85452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4872020"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680424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a:spLocks noChangeArrowheads="1"/>
          </p:cNvSpPr>
          <p:nvPr/>
        </p:nvSpPr>
        <p:spPr bwMode="auto">
          <a:xfrm>
            <a:off x="1030899"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姓</a:t>
            </a:r>
            <a:r>
              <a:rPr lang="zh-CN" altLang="en-US" sz="1600" b="1" cap="all" dirty="0" smtClean="0">
                <a:latin typeface="微软雅黑" panose="020B0503020204020204" pitchFamily="34" charset="-122"/>
                <a:ea typeface="微软雅黑" panose="020B0503020204020204" pitchFamily="34" charset="-122"/>
                <a:cs typeface="+mj-cs"/>
              </a:rPr>
              <a:t>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8" name="矩形 7"/>
          <p:cNvSpPr>
            <a:spLocks noChangeArrowheads="1"/>
          </p:cNvSpPr>
          <p:nvPr/>
        </p:nvSpPr>
        <p:spPr bwMode="auto">
          <a:xfrm>
            <a:off x="304839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姓</a:t>
            </a:r>
            <a:r>
              <a:rPr lang="zh-CN" altLang="en-US" sz="1600" b="1" cap="all" dirty="0" smtClean="0">
                <a:latin typeface="微软雅黑" panose="020B0503020204020204" pitchFamily="34" charset="-122"/>
                <a:ea typeface="微软雅黑" panose="020B0503020204020204" pitchFamily="34" charset="-122"/>
                <a:cs typeface="+mj-cs"/>
              </a:rPr>
              <a:t>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9" name="矩形 8"/>
          <p:cNvSpPr>
            <a:spLocks noChangeArrowheads="1"/>
          </p:cNvSpPr>
          <p:nvPr/>
        </p:nvSpPr>
        <p:spPr bwMode="auto">
          <a:xfrm>
            <a:off x="5065883"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姓</a:t>
            </a:r>
            <a:r>
              <a:rPr lang="zh-CN" altLang="en-US" sz="1600" b="1" cap="all" dirty="0" smtClean="0">
                <a:latin typeface="微软雅黑" panose="020B0503020204020204" pitchFamily="34" charset="-122"/>
                <a:ea typeface="微软雅黑" panose="020B0503020204020204" pitchFamily="34" charset="-122"/>
                <a:cs typeface="+mj-cs"/>
              </a:rPr>
              <a:t>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0" name="矩形 9"/>
          <p:cNvSpPr>
            <a:spLocks noChangeArrowheads="1"/>
          </p:cNvSpPr>
          <p:nvPr/>
        </p:nvSpPr>
        <p:spPr bwMode="auto">
          <a:xfrm>
            <a:off x="699811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姓</a:t>
            </a:r>
            <a:r>
              <a:rPr lang="zh-CN" altLang="en-US" sz="1600" b="1" cap="all" dirty="0" smtClean="0">
                <a:latin typeface="微软雅黑" panose="020B0503020204020204" pitchFamily="34" charset="-122"/>
                <a:ea typeface="微软雅黑" panose="020B0503020204020204" pitchFamily="34" charset="-122"/>
                <a:cs typeface="+mj-cs"/>
              </a:rPr>
              <a:t>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1" name="Oval 12"/>
          <p:cNvSpPr>
            <a:spLocks noChangeArrowheads="1"/>
          </p:cNvSpPr>
          <p:nvPr/>
        </p:nvSpPr>
        <p:spPr bwMode="auto">
          <a:xfrm>
            <a:off x="89201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2" name="Oval 13"/>
          <p:cNvSpPr>
            <a:spLocks noChangeArrowheads="1"/>
          </p:cNvSpPr>
          <p:nvPr/>
        </p:nvSpPr>
        <p:spPr bwMode="auto">
          <a:xfrm>
            <a:off x="985155" y="1297437"/>
            <a:ext cx="1395135" cy="1402288"/>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3" name="Oval 12"/>
          <p:cNvSpPr>
            <a:spLocks noChangeArrowheads="1"/>
          </p:cNvSpPr>
          <p:nvPr/>
        </p:nvSpPr>
        <p:spPr bwMode="auto">
          <a:xfrm>
            <a:off x="2793361"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4" name="Oval 13"/>
          <p:cNvSpPr>
            <a:spLocks noChangeArrowheads="1"/>
          </p:cNvSpPr>
          <p:nvPr/>
        </p:nvSpPr>
        <p:spPr bwMode="auto">
          <a:xfrm>
            <a:off x="2886503" y="1297437"/>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5" name="Oval 12"/>
          <p:cNvSpPr>
            <a:spLocks noChangeArrowheads="1"/>
          </p:cNvSpPr>
          <p:nvPr/>
        </p:nvSpPr>
        <p:spPr bwMode="auto">
          <a:xfrm>
            <a:off x="476876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6" name="Oval 13"/>
          <p:cNvSpPr>
            <a:spLocks noChangeArrowheads="1"/>
          </p:cNvSpPr>
          <p:nvPr/>
        </p:nvSpPr>
        <p:spPr bwMode="auto">
          <a:xfrm>
            <a:off x="4861905" y="1297437"/>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7" name="Oval 12"/>
          <p:cNvSpPr>
            <a:spLocks noChangeArrowheads="1"/>
          </p:cNvSpPr>
          <p:nvPr/>
        </p:nvSpPr>
        <p:spPr bwMode="auto">
          <a:xfrm>
            <a:off x="6660232"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8" name="Oval 13"/>
          <p:cNvSpPr>
            <a:spLocks noChangeArrowheads="1"/>
          </p:cNvSpPr>
          <p:nvPr/>
        </p:nvSpPr>
        <p:spPr bwMode="auto">
          <a:xfrm>
            <a:off x="6753374" y="1297437"/>
            <a:ext cx="1395135" cy="1402288"/>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grpSp>
        <p:nvGrpSpPr>
          <p:cNvPr id="19" name="组合 18"/>
          <p:cNvGrpSpPr/>
          <p:nvPr/>
        </p:nvGrpSpPr>
        <p:grpSpPr>
          <a:xfrm>
            <a:off x="852265" y="3179909"/>
            <a:ext cx="1487487" cy="363538"/>
            <a:chOff x="852265" y="3147814"/>
            <a:chExt cx="1487487" cy="363538"/>
          </a:xfrm>
        </p:grpSpPr>
        <p:sp>
          <p:nvSpPr>
            <p:cNvPr id="20"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21"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09AEC4"/>
                  </a:solidFill>
                  <a:latin typeface="微软雅黑" panose="020B0503020204020204" pitchFamily="34" charset="-122"/>
                  <a:ea typeface="微软雅黑" panose="020B0503020204020204" pitchFamily="34" charset="-122"/>
                </a:rPr>
                <a:t>职位名称</a:t>
              </a:r>
              <a:endParaRPr lang="zh-CN" altLang="en-US" sz="1600" b="1" dirty="0">
                <a:solidFill>
                  <a:srgbClr val="09AEC4"/>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17608" y="3179909"/>
            <a:ext cx="1487487" cy="363538"/>
            <a:chOff x="852265" y="3147814"/>
            <a:chExt cx="1487487" cy="363538"/>
          </a:xfrm>
        </p:grpSpPr>
        <p:sp>
          <p:nvSpPr>
            <p:cNvPr id="24"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25"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09AEC4"/>
                  </a:solidFill>
                  <a:latin typeface="微软雅黑" panose="020B0503020204020204" pitchFamily="34" charset="-122"/>
                  <a:ea typeface="微软雅黑" panose="020B0503020204020204" pitchFamily="34" charset="-122"/>
                </a:rPr>
                <a:t>职位名称</a:t>
              </a:r>
              <a:endParaRPr lang="zh-CN" altLang="en-US" sz="1600" b="1" dirty="0">
                <a:solidFill>
                  <a:srgbClr val="09AEC4"/>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815728" y="3179909"/>
            <a:ext cx="1487487" cy="363538"/>
            <a:chOff x="852265" y="3147814"/>
            <a:chExt cx="1487487" cy="363538"/>
          </a:xfrm>
        </p:grpSpPr>
        <p:sp>
          <p:nvSpPr>
            <p:cNvPr id="28"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29"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09AEC4"/>
                  </a:solidFill>
                  <a:latin typeface="微软雅黑" panose="020B0503020204020204" pitchFamily="34" charset="-122"/>
                  <a:ea typeface="微软雅黑" panose="020B0503020204020204" pitchFamily="34" charset="-122"/>
                </a:rPr>
                <a:t>职位名称</a:t>
              </a:r>
              <a:endParaRPr lang="zh-CN" altLang="en-US" sz="1600" b="1" dirty="0">
                <a:solidFill>
                  <a:srgbClr val="09AEC4"/>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804248" y="3179909"/>
            <a:ext cx="1487487" cy="363538"/>
            <a:chOff x="852265" y="3147814"/>
            <a:chExt cx="1487487" cy="363538"/>
          </a:xfrm>
        </p:grpSpPr>
        <p:sp>
          <p:nvSpPr>
            <p:cNvPr id="32"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33"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9AEC4"/>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09AEC4"/>
                  </a:solidFill>
                  <a:latin typeface="微软雅黑" panose="020B0503020204020204" pitchFamily="34" charset="-122"/>
                  <a:ea typeface="微软雅黑" panose="020B0503020204020204" pitchFamily="34" charset="-122"/>
                </a:rPr>
                <a:t>职位名称</a:t>
              </a:r>
              <a:endParaRPr lang="zh-CN" altLang="en-US" sz="1600" b="1" dirty="0">
                <a:solidFill>
                  <a:srgbClr val="09AEC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Scale>
                                      <p:cBhvr>
                                        <p:cTn id="1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2"/>
                                        </p:tgtEl>
                                        <p:attrNameLst>
                                          <p:attrName>ppt_x</p:attrName>
                                          <p:attrName>ppt_y</p:attrName>
                                        </p:attrNameLst>
                                      </p:cBhvr>
                                    </p:animMotion>
                                    <p:animEffect transition="in" filter="fade">
                                      <p:cBhvr>
                                        <p:cTn id="14" dur="1000"/>
                                        <p:tgtEl>
                                          <p:spTgt spid="12"/>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13"/>
                                        </p:tgtEl>
                                        <p:attrNameLst>
                                          <p:attrName>style.visibility</p:attrName>
                                        </p:attrNameLst>
                                      </p:cBhvr>
                                      <p:to>
                                        <p:strVal val="visible"/>
                                      </p:to>
                                    </p:set>
                                    <p:animScale>
                                      <p:cBhvr>
                                        <p:cTn id="1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3"/>
                                        </p:tgtEl>
                                        <p:attrNameLst>
                                          <p:attrName>ppt_x</p:attrName>
                                          <p:attrName>ppt_y</p:attrName>
                                        </p:attrNameLst>
                                      </p:cBhvr>
                                    </p:animMotion>
                                    <p:animEffect transition="in" filter="fade">
                                      <p:cBhvr>
                                        <p:cTn id="19" dur="1000"/>
                                        <p:tgtEl>
                                          <p:spTgt spid="13"/>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14"/>
                                        </p:tgtEl>
                                        <p:attrNameLst>
                                          <p:attrName>style.visibility</p:attrName>
                                        </p:attrNameLst>
                                      </p:cBhvr>
                                      <p:to>
                                        <p:strVal val="visible"/>
                                      </p:to>
                                    </p:set>
                                    <p:animScale>
                                      <p:cBhvr>
                                        <p:cTn id="2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4"/>
                                        </p:tgtEl>
                                        <p:attrNameLst>
                                          <p:attrName>ppt_x</p:attrName>
                                          <p:attrName>ppt_y</p:attrName>
                                        </p:attrNameLst>
                                      </p:cBhvr>
                                    </p:animMotion>
                                    <p:animEffect transition="in" filter="fade">
                                      <p:cBhvr>
                                        <p:cTn id="24" dur="1000"/>
                                        <p:tgtEl>
                                          <p:spTgt spid="14"/>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15"/>
                                        </p:tgtEl>
                                        <p:attrNameLst>
                                          <p:attrName>style.visibility</p:attrName>
                                        </p:attrNameLst>
                                      </p:cBhvr>
                                      <p:to>
                                        <p:strVal val="visible"/>
                                      </p:to>
                                    </p:set>
                                    <p:animScale>
                                      <p:cBhvr>
                                        <p:cTn id="2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
                                        </p:tgtEl>
                                        <p:attrNameLst>
                                          <p:attrName>ppt_x</p:attrName>
                                          <p:attrName>ppt_y</p:attrName>
                                        </p:attrNameLst>
                                      </p:cBhvr>
                                    </p:animMotion>
                                    <p:animEffect transition="in" filter="fade">
                                      <p:cBhvr>
                                        <p:cTn id="29" dur="1000"/>
                                        <p:tgtEl>
                                          <p:spTgt spid="15"/>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16"/>
                                        </p:tgtEl>
                                        <p:attrNameLst>
                                          <p:attrName>style.visibility</p:attrName>
                                        </p:attrNameLst>
                                      </p:cBhvr>
                                      <p:to>
                                        <p:strVal val="visible"/>
                                      </p:to>
                                    </p:set>
                                    <p:animScale>
                                      <p:cBhvr>
                                        <p:cTn id="3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6"/>
                                        </p:tgtEl>
                                        <p:attrNameLst>
                                          <p:attrName>ppt_x</p:attrName>
                                          <p:attrName>ppt_y</p:attrName>
                                        </p:attrNameLst>
                                      </p:cBhvr>
                                    </p:animMotion>
                                    <p:animEffect transition="in" filter="fade">
                                      <p:cBhvr>
                                        <p:cTn id="34" dur="1000"/>
                                        <p:tgtEl>
                                          <p:spTgt spid="1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7"/>
                                        </p:tgtEl>
                                        <p:attrNameLst>
                                          <p:attrName>style.visibility</p:attrName>
                                        </p:attrNameLst>
                                      </p:cBhvr>
                                      <p:to>
                                        <p:strVal val="visible"/>
                                      </p:to>
                                    </p:set>
                                    <p:animScale>
                                      <p:cBhvr>
                                        <p:cTn id="3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7"/>
                                        </p:tgtEl>
                                        <p:attrNameLst>
                                          <p:attrName>ppt_x</p:attrName>
                                          <p:attrName>ppt_y</p:attrName>
                                        </p:attrNameLst>
                                      </p:cBhvr>
                                    </p:animMotion>
                                    <p:animEffect transition="in" filter="fade">
                                      <p:cBhvr>
                                        <p:cTn id="39" dur="1000"/>
                                        <p:tgtEl>
                                          <p:spTgt spid="17"/>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18"/>
                                        </p:tgtEl>
                                        <p:attrNameLst>
                                          <p:attrName>style.visibility</p:attrName>
                                        </p:attrNameLst>
                                      </p:cBhvr>
                                      <p:to>
                                        <p:strVal val="visible"/>
                                      </p:to>
                                    </p:set>
                                    <p:animScale>
                                      <p:cBhvr>
                                        <p:cTn id="4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8"/>
                                        </p:tgtEl>
                                        <p:attrNameLst>
                                          <p:attrName>ppt_x</p:attrName>
                                          <p:attrName>ppt_y</p:attrName>
                                        </p:attrNameLst>
                                      </p:cBhvr>
                                    </p:animMotion>
                                    <p:animEffect transition="in" filter="fade">
                                      <p:cBhvr>
                                        <p:cTn id="44" dur="1000"/>
                                        <p:tgtEl>
                                          <p:spTgt spid="18"/>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p:tgtEl>
                                          <p:spTgt spid="7"/>
                                        </p:tgtEl>
                                        <p:attrNameLst>
                                          <p:attrName>ppt_y</p:attrName>
                                        </p:attrNameLst>
                                      </p:cBhvr>
                                      <p:tavLst>
                                        <p:tav tm="0">
                                          <p:val>
                                            <p:strVal val="#ppt_y+#ppt_h*1.125000"/>
                                          </p:val>
                                        </p:tav>
                                        <p:tav tm="100000">
                                          <p:val>
                                            <p:strVal val="#ppt_y"/>
                                          </p:val>
                                        </p:tav>
                                      </p:tavLst>
                                    </p:anim>
                                    <p:animEffect transition="in" filter="wipe(up)">
                                      <p:cBhvr>
                                        <p:cTn id="61" dur="500"/>
                                        <p:tgtEl>
                                          <p:spTgt spid="7"/>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p:tgtEl>
                                          <p:spTgt spid="8"/>
                                        </p:tgtEl>
                                        <p:attrNameLst>
                                          <p:attrName>ppt_y</p:attrName>
                                        </p:attrNameLst>
                                      </p:cBhvr>
                                      <p:tavLst>
                                        <p:tav tm="0">
                                          <p:val>
                                            <p:strVal val="#ppt_y+#ppt_h*1.125000"/>
                                          </p:val>
                                        </p:tav>
                                        <p:tav tm="100000">
                                          <p:val>
                                            <p:strVal val="#ppt_y"/>
                                          </p:val>
                                        </p:tav>
                                      </p:tavLst>
                                    </p:anim>
                                    <p:animEffect transition="in" filter="wipe(up)">
                                      <p:cBhvr>
                                        <p:cTn id="65" dur="500"/>
                                        <p:tgtEl>
                                          <p:spTgt spid="8"/>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p:tgtEl>
                                          <p:spTgt spid="9"/>
                                        </p:tgtEl>
                                        <p:attrNameLst>
                                          <p:attrName>ppt_y</p:attrName>
                                        </p:attrNameLst>
                                      </p:cBhvr>
                                      <p:tavLst>
                                        <p:tav tm="0">
                                          <p:val>
                                            <p:strVal val="#ppt_y+#ppt_h*1.125000"/>
                                          </p:val>
                                        </p:tav>
                                        <p:tav tm="100000">
                                          <p:val>
                                            <p:strVal val="#ppt_y"/>
                                          </p:val>
                                        </p:tav>
                                      </p:tavLst>
                                    </p:anim>
                                    <p:animEffect transition="in" filter="wipe(up)">
                                      <p:cBhvr>
                                        <p:cTn id="69" dur="500"/>
                                        <p:tgtEl>
                                          <p:spTgt spid="9"/>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p:tgtEl>
                                          <p:spTgt spid="10"/>
                                        </p:tgtEl>
                                        <p:attrNameLst>
                                          <p:attrName>ppt_y</p:attrName>
                                        </p:attrNameLst>
                                      </p:cBhvr>
                                      <p:tavLst>
                                        <p:tav tm="0">
                                          <p:val>
                                            <p:strVal val="#ppt_y+#ppt_h*1.125000"/>
                                          </p:val>
                                        </p:tav>
                                        <p:tav tm="100000">
                                          <p:val>
                                            <p:strVal val="#ppt_y"/>
                                          </p:val>
                                        </p:tav>
                                      </p:tavLst>
                                    </p:anim>
                                    <p:animEffect transition="in" filter="wipe(up)">
                                      <p:cBhvr>
                                        <p:cTn id="73" dur="500"/>
                                        <p:tgtEl>
                                          <p:spTgt spid="10"/>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ppt_y</p:attrName>
                                        </p:attrNameLst>
                                      </p:cBhvr>
                                      <p:tavLst>
                                        <p:tav tm="0">
                                          <p:val>
                                            <p:strVal val="#ppt_y-#ppt_h*1.125000"/>
                                          </p:val>
                                        </p:tav>
                                        <p:tav tm="100000">
                                          <p:val>
                                            <p:strVal val="#ppt_y"/>
                                          </p:val>
                                        </p:tav>
                                      </p:tavLst>
                                    </p:anim>
                                    <p:animEffect transition="in" filter="wipe(down)">
                                      <p:cBhvr>
                                        <p:cTn id="77" dur="500"/>
                                        <p:tgtEl>
                                          <p:spTgt spid="3"/>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4"/>
                                        </p:tgtEl>
                                        <p:attrNameLst>
                                          <p:attrName>style.visibility</p:attrName>
                                        </p:attrNameLst>
                                      </p:cBhvr>
                                      <p:to>
                                        <p:strVal val="visible"/>
                                      </p:to>
                                    </p:set>
                                    <p:anim calcmode="lin" valueType="num">
                                      <p:cBhvr additive="base">
                                        <p:cTn id="80" dur="500"/>
                                        <p:tgtEl>
                                          <p:spTgt spid="4"/>
                                        </p:tgtEl>
                                        <p:attrNameLst>
                                          <p:attrName>ppt_y</p:attrName>
                                        </p:attrNameLst>
                                      </p:cBhvr>
                                      <p:tavLst>
                                        <p:tav tm="0">
                                          <p:val>
                                            <p:strVal val="#ppt_y-#ppt_h*1.125000"/>
                                          </p:val>
                                        </p:tav>
                                        <p:tav tm="100000">
                                          <p:val>
                                            <p:strVal val="#ppt_y"/>
                                          </p:val>
                                        </p:tav>
                                      </p:tavLst>
                                    </p:anim>
                                    <p:animEffect transition="in" filter="wipe(down)">
                                      <p:cBhvr>
                                        <p:cTn id="81" dur="500"/>
                                        <p:tgtEl>
                                          <p:spTgt spid="4"/>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p:tgtEl>
                                          <p:spTgt spid="5"/>
                                        </p:tgtEl>
                                        <p:attrNameLst>
                                          <p:attrName>ppt_y</p:attrName>
                                        </p:attrNameLst>
                                      </p:cBhvr>
                                      <p:tavLst>
                                        <p:tav tm="0">
                                          <p:val>
                                            <p:strVal val="#ppt_y-#ppt_h*1.125000"/>
                                          </p:val>
                                        </p:tav>
                                        <p:tav tm="100000">
                                          <p:val>
                                            <p:strVal val="#ppt_y"/>
                                          </p:val>
                                        </p:tav>
                                      </p:tavLst>
                                    </p:anim>
                                    <p:animEffect transition="in" filter="wipe(down)">
                                      <p:cBhvr>
                                        <p:cTn id="85" dur="500"/>
                                        <p:tgtEl>
                                          <p:spTgt spid="5"/>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6"/>
                                        </p:tgtEl>
                                        <p:attrNameLst>
                                          <p:attrName>style.visibility</p:attrName>
                                        </p:attrNameLst>
                                      </p:cBhvr>
                                      <p:to>
                                        <p:strVal val="visible"/>
                                      </p:to>
                                    </p:set>
                                    <p:anim calcmode="lin" valueType="num">
                                      <p:cBhvr additive="base">
                                        <p:cTn id="88" dur="500"/>
                                        <p:tgtEl>
                                          <p:spTgt spid="6"/>
                                        </p:tgtEl>
                                        <p:attrNameLst>
                                          <p:attrName>ppt_y</p:attrName>
                                        </p:attrNameLst>
                                      </p:cBhvr>
                                      <p:tavLst>
                                        <p:tav tm="0">
                                          <p:val>
                                            <p:strVal val="#ppt_y-#ppt_h*1.125000"/>
                                          </p:val>
                                        </p:tav>
                                        <p:tav tm="100000">
                                          <p:val>
                                            <p:strVal val="#ppt_y"/>
                                          </p:val>
                                        </p:tav>
                                      </p:tavLst>
                                    </p:anim>
                                    <p:animEffect transition="in" filter="wipe(down)">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smtClean="0">
                <a:solidFill>
                  <a:srgbClr val="09AEC4"/>
                </a:solidFill>
                <a:latin typeface="微软雅黑" panose="020B0503020204020204" pitchFamily="34" charset="-122"/>
                <a:ea typeface="微软雅黑" panose="020B0503020204020204" pitchFamily="34" charset="-122"/>
              </a:rPr>
              <a:t>02</a:t>
            </a:r>
            <a:endParaRPr lang="zh-CN" altLang="en-US" sz="4000" b="1" dirty="0">
              <a:solidFill>
                <a:srgbClr val="09AEC4"/>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742978" y="1419622"/>
            <a:ext cx="2646878" cy="584775"/>
          </a:xfrm>
          <a:prstGeom prst="rect">
            <a:avLst/>
          </a:prstGeom>
          <a:noFill/>
        </p:spPr>
        <p:txBody>
          <a:bodyPr wrap="none" rtlCol="0">
            <a:spAutoFit/>
          </a:bodyPr>
          <a:lstStyle/>
          <a:p>
            <a:r>
              <a:rPr lang="zh-CN" altLang="en-US" sz="3200" b="1" dirty="0">
                <a:solidFill>
                  <a:srgbClr val="09AEC4"/>
                </a:solidFill>
                <a:latin typeface="微软雅黑" panose="020B0503020204020204" pitchFamily="34" charset="-122"/>
                <a:ea typeface="微软雅黑" panose="020B0503020204020204" pitchFamily="34" charset="-122"/>
              </a:rPr>
              <a:t>工作完成情况</a:t>
            </a:r>
          </a:p>
        </p:txBody>
      </p:sp>
      <p:sp>
        <p:nvSpPr>
          <p:cNvPr id="13" name="TextBox 12"/>
          <p:cNvSpPr txBox="1"/>
          <p:nvPr/>
        </p:nvSpPr>
        <p:spPr>
          <a:xfrm>
            <a:off x="3779912" y="2042833"/>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与上年度对比</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796136" y="2042833"/>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二项重点工作</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779912" y="2407989"/>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四项重点工作</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796136" y="2407989"/>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工作中的提升</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758389" y="2895694"/>
            <a:ext cx="4053971" cy="852805"/>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文字尽量</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言简意赅的描述本章节的基本内容即可</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与上一年度对比</a:t>
            </a:r>
            <a:endParaRPr lang="zh-CN" altLang="en-US" dirty="0"/>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anose="02010600030101010101" pitchFamily="2" charset="-122"/>
              </a:rPr>
              <a:t>这里输入简单的文字概述这里输入简单文字概</a:t>
            </a:r>
          </a:p>
          <a:p>
            <a:pPr>
              <a:lnSpc>
                <a:spcPct val="150000"/>
              </a:lnSpc>
            </a:pPr>
            <a:r>
              <a:rPr lang="zh-CN" altLang="en-US" sz="1200">
                <a:solidFill>
                  <a:srgbClr val="595959"/>
                </a:solidFill>
                <a:latin typeface="方正兰亭粗黑_GBK" charset="-122"/>
                <a:sym typeface="宋体" panose="02010600030101010101" pitchFamily="2" charset="-122"/>
              </a:rPr>
              <a:t>述这里输入简单的文字概述这里入简单的文字</a:t>
            </a:r>
          </a:p>
          <a:p>
            <a:pPr>
              <a:lnSpc>
                <a:spcPct val="150000"/>
              </a:lnSpc>
            </a:pPr>
            <a:r>
              <a:rPr lang="zh-CN" altLang="en-US" sz="1200">
                <a:solidFill>
                  <a:srgbClr val="595959"/>
                </a:solidFill>
                <a:latin typeface="方正兰亭粗黑_GBK" charset="-122"/>
                <a:sym typeface="宋体" panose="02010600030101010101" pitchFamily="2" charset="-122"/>
              </a:rPr>
              <a:t>概述这里输入述简单的文字概述这里输入简单</a:t>
            </a:r>
          </a:p>
          <a:p>
            <a:pPr>
              <a:lnSpc>
                <a:spcPct val="150000"/>
              </a:lnSpc>
            </a:pPr>
            <a:r>
              <a:rPr lang="zh-CN" altLang="en-US" sz="1200">
                <a:solidFill>
                  <a:srgbClr val="595959"/>
                </a:solidFill>
                <a:latin typeface="方正兰亭粗黑_GBK" charset="-122"/>
                <a:sym typeface="宋体" panose="02010600030101010101" pitchFamily="2" charset="-122"/>
              </a:rPr>
              <a:t>的文字概述这里输入简单的文字概述这里输入</a:t>
            </a:r>
          </a:p>
          <a:p>
            <a:pPr>
              <a:lnSpc>
                <a:spcPct val="150000"/>
              </a:lnSpc>
            </a:pPr>
            <a:r>
              <a:rPr lang="zh-CN" altLang="en-US" sz="1200">
                <a:solidFill>
                  <a:srgbClr val="595959"/>
                </a:solidFill>
                <a:latin typeface="方正兰亭粗黑_GBK" charset="-122"/>
                <a:sym typeface="宋体" panose="02010600030101010101" pitchFamily="2" charset="-122"/>
              </a:rPr>
              <a:t>简单的文字概述这里输入</a:t>
            </a: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2014</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工作</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情况</a:t>
            </a: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2015</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年</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工作情况</a:t>
            </a: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gradFill>
            <a:gsLst>
              <a:gs pos="35000">
                <a:srgbClr val="09AEC4"/>
              </a:gs>
              <a:gs pos="100000">
                <a:srgbClr val="45C87C"/>
              </a:gs>
            </a:gsLst>
            <a:lin ang="18900000" scaled="1"/>
          </a:gra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矩形 17"/>
          <p:cNvSpPr>
            <a:spLocks noChangeArrowheads="1"/>
          </p:cNvSpPr>
          <p:nvPr/>
        </p:nvSpPr>
        <p:spPr bwMode="auto">
          <a:xfrm>
            <a:off x="971550" y="3899694"/>
            <a:ext cx="2652713" cy="227012"/>
          </a:xfrm>
          <a:prstGeom prst="rect">
            <a:avLst/>
          </a:prstGeom>
          <a:gradFill>
            <a:gsLst>
              <a:gs pos="35000">
                <a:srgbClr val="09AEC4"/>
              </a:gs>
              <a:gs pos="100000">
                <a:srgbClr val="45C87C"/>
              </a:gs>
            </a:gsLst>
            <a:lin ang="18900000" scaled="1"/>
          </a:gra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矩形 18"/>
          <p:cNvSpPr>
            <a:spLocks noChangeArrowheads="1"/>
          </p:cNvSpPr>
          <p:nvPr/>
        </p:nvSpPr>
        <p:spPr bwMode="auto">
          <a:xfrm>
            <a:off x="1476375" y="4320381"/>
            <a:ext cx="2159000" cy="227013"/>
          </a:xfrm>
          <a:prstGeom prst="rect">
            <a:avLst/>
          </a:prstGeom>
          <a:gradFill>
            <a:gsLst>
              <a:gs pos="35000">
                <a:srgbClr val="09AEC4"/>
              </a:gs>
              <a:gs pos="100000">
                <a:srgbClr val="45C87C"/>
              </a:gs>
            </a:gsLst>
            <a:lin ang="18900000" scaled="1"/>
          </a:gra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anose="02010600030101010101" pitchFamily="2" charset="-122"/>
              </a:rPr>
              <a:t>％</a:t>
            </a: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anose="02010600030101010101" pitchFamily="2" charset="-122"/>
              </a:rPr>
              <a:t>万</a:t>
            </a: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anose="02010600030101010101" pitchFamily="2" charset="-122"/>
              </a:rPr>
              <a:t>万</a:t>
            </a:r>
          </a:p>
        </p:txBody>
      </p:sp>
      <p:sp>
        <p:nvSpPr>
          <p:cNvPr id="15" name="矩形 22"/>
          <p:cNvSpPr>
            <a:spLocks noChangeArrowheads="1"/>
          </p:cNvSpPr>
          <p:nvPr/>
        </p:nvSpPr>
        <p:spPr bwMode="auto">
          <a:xfrm>
            <a:off x="5508625" y="3539331"/>
            <a:ext cx="1692275" cy="227013"/>
          </a:xfrm>
          <a:prstGeom prst="rect">
            <a:avLst/>
          </a:prstGeom>
          <a:gradFill>
            <a:gsLst>
              <a:gs pos="35000">
                <a:srgbClr val="09AEC4"/>
              </a:gs>
              <a:gs pos="100000">
                <a:srgbClr val="45C87C"/>
              </a:gs>
            </a:gsLst>
            <a:lin ang="18900000" scaled="1"/>
          </a:gra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矩形 23"/>
          <p:cNvSpPr>
            <a:spLocks noChangeArrowheads="1"/>
          </p:cNvSpPr>
          <p:nvPr/>
        </p:nvSpPr>
        <p:spPr bwMode="auto">
          <a:xfrm>
            <a:off x="5519738" y="3899694"/>
            <a:ext cx="2652712" cy="227012"/>
          </a:xfrm>
          <a:prstGeom prst="rect">
            <a:avLst/>
          </a:prstGeom>
          <a:gradFill>
            <a:gsLst>
              <a:gs pos="35000">
                <a:srgbClr val="09AEC4"/>
              </a:gs>
              <a:gs pos="100000">
                <a:srgbClr val="45C87C"/>
              </a:gs>
            </a:gsLst>
            <a:lin ang="18900000" scaled="1"/>
          </a:gra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矩形 24"/>
          <p:cNvSpPr>
            <a:spLocks noChangeArrowheads="1"/>
          </p:cNvSpPr>
          <p:nvPr/>
        </p:nvSpPr>
        <p:spPr bwMode="auto">
          <a:xfrm>
            <a:off x="5508625" y="4320381"/>
            <a:ext cx="2159000" cy="227013"/>
          </a:xfrm>
          <a:prstGeom prst="rect">
            <a:avLst/>
          </a:prstGeom>
          <a:gradFill>
            <a:gsLst>
              <a:gs pos="35000">
                <a:srgbClr val="09AEC4"/>
              </a:gs>
              <a:gs pos="100000">
                <a:srgbClr val="45C87C"/>
              </a:gs>
            </a:gsLst>
            <a:lin ang="18900000" scaled="1"/>
          </a:gra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anose="02010600030101010101" pitchFamily="2" charset="-122"/>
              </a:rPr>
              <a:t>％</a:t>
            </a: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anose="02010600030101010101" pitchFamily="2" charset="-122"/>
              </a:rPr>
              <a:t>万</a:t>
            </a: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anose="02010600030101010101" pitchFamily="2" charset="-122"/>
              </a:rPr>
              <a:t>万</a:t>
            </a: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25" name="组合 24"/>
          <p:cNvGrpSpPr/>
          <p:nvPr/>
        </p:nvGrpSpPr>
        <p:grpSpPr>
          <a:xfrm>
            <a:off x="4161094" y="2261200"/>
            <a:ext cx="964688" cy="964688"/>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7" name="椭圆 26"/>
            <p:cNvSpPr/>
            <p:nvPr/>
          </p:nvSpPr>
          <p:spPr>
            <a:xfrm>
              <a:off x="2138192" y="2120635"/>
              <a:ext cx="970383" cy="970381"/>
            </a:xfrm>
            <a:prstGeom prst="ellipse">
              <a:avLst/>
            </a:prstGeom>
            <a:gradFill>
              <a:gsLst>
                <a:gs pos="35000">
                  <a:srgbClr val="09AEC4"/>
                </a:gs>
                <a:gs pos="100000">
                  <a:srgbClr val="45C87C"/>
                </a:gs>
              </a:gsLst>
              <a:lin ang="18900000" scaled="1"/>
            </a:gra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altLang="zh-CN" sz="2000" b="1" dirty="0" smtClean="0">
                  <a:solidFill>
                    <a:schemeClr val="bg1"/>
                  </a:solidFill>
                  <a:latin typeface="微软雅黑" panose="020B0503020204020204" pitchFamily="34" charset="-122"/>
                  <a:ea typeface="微软雅黑" panose="020B0503020204020204" pitchFamily="34" charset="-122"/>
                </a:rPr>
                <a:t>VS</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49"/>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四项重点工作完成情况</a:t>
            </a:r>
            <a:endParaRPr lang="zh-CN" altLang="en-US" dirty="0"/>
          </a:p>
        </p:txBody>
      </p:sp>
      <p:grpSp>
        <p:nvGrpSpPr>
          <p:cNvPr id="143" name="Group 94"/>
          <p:cNvGrpSpPr/>
          <p:nvPr/>
        </p:nvGrpSpPr>
        <p:grpSpPr>
          <a:xfrm>
            <a:off x="2586633" y="926124"/>
            <a:ext cx="3970735" cy="3971925"/>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7" name="Oval 36"/>
            <p:cNvSpPr>
              <a:spLocks noChangeArrowheads="1"/>
            </p:cNvSpPr>
            <p:nvPr/>
          </p:nvSpPr>
          <p:spPr bwMode="auto">
            <a:xfrm>
              <a:off x="6994524" y="5248474"/>
              <a:ext cx="927100" cy="922339"/>
            </a:xfrm>
            <a:prstGeom prst="ellipse">
              <a:avLst/>
            </a:pr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0" name="Oval 39"/>
            <p:cNvSpPr>
              <a:spLocks noChangeArrowheads="1"/>
            </p:cNvSpPr>
            <p:nvPr/>
          </p:nvSpPr>
          <p:spPr bwMode="auto">
            <a:xfrm>
              <a:off x="6013449" y="4267399"/>
              <a:ext cx="1157288" cy="1150940"/>
            </a:xfrm>
            <a:prstGeom prst="ellipse">
              <a:avLst/>
            </a:prstGeom>
            <a:gradFill>
              <a:gsLst>
                <a:gs pos="35000">
                  <a:srgbClr val="09AEC4"/>
                </a:gs>
                <a:gs pos="100000">
                  <a:srgbClr val="45C87C"/>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3" name="Oval 42"/>
            <p:cNvSpPr>
              <a:spLocks noChangeArrowheads="1"/>
            </p:cNvSpPr>
            <p:nvPr/>
          </p:nvSpPr>
          <p:spPr bwMode="auto">
            <a:xfrm>
              <a:off x="4784724" y="3032323"/>
              <a:ext cx="1438275" cy="1444627"/>
            </a:xfrm>
            <a:prstGeom prst="ellipse">
              <a:avLst/>
            </a:pr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6" name="Oval 45"/>
            <p:cNvSpPr>
              <a:spLocks noChangeArrowheads="1"/>
            </p:cNvSpPr>
            <p:nvPr/>
          </p:nvSpPr>
          <p:spPr bwMode="auto">
            <a:xfrm>
              <a:off x="3257550" y="1509908"/>
              <a:ext cx="1800225" cy="1800227"/>
            </a:xfrm>
            <a:prstGeom prst="ellipse">
              <a:avLst/>
            </a:pr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8" name="Freeform 47"/>
            <p:cNvSpPr/>
            <p:nvPr/>
          </p:nvSpPr>
          <p:spPr bwMode="auto">
            <a:xfrm>
              <a:off x="3257551"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rgbClr val="09AEC4"/>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0"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09AE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2"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rgbClr val="09AEC4"/>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3"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5"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rgbClr val="09AEC4"/>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6"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7"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8"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9"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0"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1"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3"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4"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5"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6"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7"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1"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2"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3"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4"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5"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6"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7"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8"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0"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1"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2"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3"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4"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213" name="TextBox 212"/>
          <p:cNvSpPr txBox="1"/>
          <p:nvPr/>
        </p:nvSpPr>
        <p:spPr>
          <a:xfrm>
            <a:off x="611560" y="3151447"/>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14" name="Rectangle 111"/>
          <p:cNvSpPr/>
          <p:nvPr/>
        </p:nvSpPr>
        <p:spPr>
          <a:xfrm>
            <a:off x="598290" y="3516831"/>
            <a:ext cx="3119313" cy="1037590"/>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520084" y="107614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520084" y="1311660"/>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5352098" y="2025694"/>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352098" y="2261205"/>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979320" y="285656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979320" y="3092079"/>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6604828" y="3885244"/>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6604828" y="4120755"/>
            <a:ext cx="20847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四项重点工作完成情况</a:t>
            </a:r>
            <a:endParaRPr lang="zh-CN" altLang="en-US" dirty="0"/>
          </a:p>
        </p:txBody>
      </p:sp>
      <p:grpSp>
        <p:nvGrpSpPr>
          <p:cNvPr id="3" name="Group 3"/>
          <p:cNvGrpSpPr/>
          <p:nvPr/>
        </p:nvGrpSpPr>
        <p:grpSpPr>
          <a:xfrm>
            <a:off x="4283819" y="1263888"/>
            <a:ext cx="521594" cy="3612118"/>
            <a:chOff x="4160049" y="1274619"/>
            <a:chExt cx="695459" cy="4816157"/>
          </a:xfrm>
          <a:solidFill>
            <a:schemeClr val="bg1">
              <a:lumMod val="75000"/>
            </a:schemeClr>
          </a:solidFill>
        </p:grpSpPr>
        <p:sp>
          <p:nvSpPr>
            <p:cNvPr id="4" name="Rectangle 4"/>
            <p:cNvSpPr/>
            <p:nvPr/>
          </p:nvSpPr>
          <p:spPr>
            <a:xfrm>
              <a:off x="4160049" y="1274619"/>
              <a:ext cx="695459" cy="405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7" name="Group 7"/>
          <p:cNvGrpSpPr/>
          <p:nvPr/>
        </p:nvGrpSpPr>
        <p:grpSpPr>
          <a:xfrm>
            <a:off x="3760318" y="3086242"/>
            <a:ext cx="1045094" cy="1004080"/>
            <a:chOff x="5013756" y="3958570"/>
            <a:chExt cx="1393459" cy="1338773"/>
          </a:xfrm>
        </p:grpSpPr>
        <p:sp>
          <p:nvSpPr>
            <p:cNvPr id="8" name="Diamond 8"/>
            <p:cNvSpPr/>
            <p:nvPr/>
          </p:nvSpPr>
          <p:spPr>
            <a:xfrm>
              <a:off x="5013756" y="3958570"/>
              <a:ext cx="1393459" cy="1338773"/>
            </a:xfrm>
            <a:prstGeom prst="diamond">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19" y="1263888"/>
            <a:ext cx="1045094" cy="1004080"/>
            <a:chOff x="5711758" y="1528765"/>
            <a:chExt cx="1393459" cy="1338773"/>
          </a:xfrm>
        </p:grpSpPr>
        <p:sp>
          <p:nvSpPr>
            <p:cNvPr id="13" name="Diamond 13"/>
            <p:cNvSpPr/>
            <p:nvPr/>
          </p:nvSpPr>
          <p:spPr>
            <a:xfrm>
              <a:off x="5711758" y="1528765"/>
              <a:ext cx="1393459" cy="1338773"/>
            </a:xfrm>
            <a:prstGeom prst="diamond">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866" y="2487796"/>
            <a:ext cx="1045094" cy="1004080"/>
            <a:chOff x="5710487" y="3160643"/>
            <a:chExt cx="1393459" cy="1338773"/>
          </a:xfrm>
        </p:grpSpPr>
        <p:sp>
          <p:nvSpPr>
            <p:cNvPr id="16" name="Diamond 16"/>
            <p:cNvSpPr/>
            <p:nvPr/>
          </p:nvSpPr>
          <p:spPr>
            <a:xfrm>
              <a:off x="5710487" y="3160643"/>
              <a:ext cx="1393459" cy="1338773"/>
            </a:xfrm>
            <a:prstGeom prst="diamond">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318" y="1875842"/>
            <a:ext cx="1045094" cy="1004080"/>
            <a:chOff x="5013757" y="2344704"/>
            <a:chExt cx="1393459" cy="1338773"/>
          </a:xfrm>
        </p:grpSpPr>
        <p:sp>
          <p:nvSpPr>
            <p:cNvPr id="22" name="Diamond 22"/>
            <p:cNvSpPr/>
            <p:nvPr/>
          </p:nvSpPr>
          <p:spPr>
            <a:xfrm>
              <a:off x="5013757" y="2344704"/>
              <a:ext cx="1393459" cy="1338773"/>
            </a:xfrm>
            <a:prstGeom prst="diamond">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5892" y="221144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081798" y="2446960"/>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455892" y="328293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1798" y="3518446"/>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5430154" y="1516791"/>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430154" y="1752302"/>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430154" y="258827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430154" y="2823788"/>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完成中的四个问题</a:t>
            </a:r>
            <a:endParaRPr lang="zh-CN" altLang="en-US" dirty="0"/>
          </a:p>
        </p:txBody>
      </p:sp>
      <p:sp>
        <p:nvSpPr>
          <p:cNvPr id="23" name="空心弧 44"/>
          <p:cNvSpPr/>
          <p:nvPr/>
        </p:nvSpPr>
        <p:spPr>
          <a:xfrm rot="11968239">
            <a:off x="284568" y="958279"/>
            <a:ext cx="3360809" cy="3360810"/>
          </a:xfrm>
          <a:prstGeom prst="blockArc">
            <a:avLst>
              <a:gd name="adj1" fmla="val 5692214"/>
              <a:gd name="adj2" fmla="val 21588400"/>
              <a:gd name="adj3" fmla="val 751"/>
            </a:avLst>
          </a:prstGeom>
          <a:gradFill>
            <a:gsLst>
              <a:gs pos="35000">
                <a:srgbClr val="09AEC4"/>
              </a:gs>
              <a:gs pos="100000">
                <a:srgbClr val="45C87C"/>
              </a:gs>
            </a:gsLst>
            <a:lin ang="18900000" scaled="1"/>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24" name="空心弧 45"/>
          <p:cNvSpPr/>
          <p:nvPr/>
        </p:nvSpPr>
        <p:spPr>
          <a:xfrm rot="483470">
            <a:off x="808443" y="1474578"/>
            <a:ext cx="2395321" cy="2395321"/>
          </a:xfrm>
          <a:prstGeom prst="blockArc">
            <a:avLst>
              <a:gd name="adj1" fmla="val 5692214"/>
              <a:gd name="adj2" fmla="val 42522"/>
              <a:gd name="adj3" fmla="val 1111"/>
            </a:avLst>
          </a:prstGeom>
          <a:gradFill>
            <a:gsLst>
              <a:gs pos="35000">
                <a:srgbClr val="09AEC4"/>
              </a:gs>
              <a:gs pos="100000">
                <a:srgbClr val="45C87C"/>
              </a:gs>
            </a:gsLst>
            <a:lin ang="18900000" scaled="1"/>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25" name="椭圆 46"/>
          <p:cNvSpPr/>
          <p:nvPr/>
        </p:nvSpPr>
        <p:spPr bwMode="auto">
          <a:xfrm>
            <a:off x="951318" y="1617453"/>
            <a:ext cx="2110654" cy="2110654"/>
          </a:xfrm>
          <a:prstGeom prst="ellipse">
            <a:avLst/>
          </a:prstGeom>
          <a:gradFill>
            <a:gsLst>
              <a:gs pos="35000">
                <a:srgbClr val="09AEC4"/>
              </a:gs>
              <a:gs pos="100000">
                <a:srgbClr val="45C87C"/>
              </a:gs>
            </a:gsLst>
            <a:lin ang="18900000" scaled="1"/>
          </a:gradFill>
          <a:ln w="25400" cap="flat" cmpd="sng" algn="ctr">
            <a:noFill/>
            <a:prstDash val="solid"/>
          </a:ln>
          <a:effectLst>
            <a:innerShdw blurRad="101600">
              <a:prstClr val="black"/>
            </a:innerShdw>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26" name="椭圆 47"/>
          <p:cNvSpPr/>
          <p:nvPr/>
        </p:nvSpPr>
        <p:spPr bwMode="auto">
          <a:xfrm>
            <a:off x="1046568" y="1702961"/>
            <a:ext cx="1913660" cy="1914742"/>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27" name="椭圆 48"/>
          <p:cNvSpPr/>
          <p:nvPr/>
        </p:nvSpPr>
        <p:spPr bwMode="auto">
          <a:xfrm>
            <a:off x="1227326" y="1894543"/>
            <a:ext cx="1558637" cy="1559719"/>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28" name="椭圆 49"/>
          <p:cNvSpPr/>
          <p:nvPr/>
        </p:nvSpPr>
        <p:spPr bwMode="auto">
          <a:xfrm>
            <a:off x="1273869" y="1928097"/>
            <a:ext cx="1472045" cy="1472045"/>
          </a:xfrm>
          <a:prstGeom prst="ellipse">
            <a:avLst/>
          </a:prstGeom>
          <a:solidFill>
            <a:schemeClr val="bg1">
              <a:lumMod val="95000"/>
            </a:schemeClr>
          </a:solidFill>
          <a:ln w="25400" cap="flat" cmpd="sng" algn="ctr">
            <a:noFill/>
            <a:prstDash val="solid"/>
          </a:ln>
          <a:effectLst>
            <a:outerShdw blurRad="50800" dist="38100" dir="5400000" algn="t" rotWithShape="0">
              <a:prstClr val="black">
                <a:alpha val="67000"/>
              </a:prstClr>
            </a:outerShdw>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29" name="同心圆 52"/>
          <p:cNvSpPr/>
          <p:nvPr/>
        </p:nvSpPr>
        <p:spPr bwMode="auto">
          <a:xfrm>
            <a:off x="2789210" y="1137955"/>
            <a:ext cx="690563" cy="690563"/>
          </a:xfrm>
          <a:prstGeom prst="donut">
            <a:avLst>
              <a:gd name="adj" fmla="val 3142"/>
            </a:avLst>
          </a:prstGeom>
          <a:gradFill>
            <a:gsLst>
              <a:gs pos="35000">
                <a:srgbClr val="09AEC4"/>
              </a:gs>
              <a:gs pos="100000">
                <a:srgbClr val="45C87C"/>
              </a:gs>
            </a:gsLst>
            <a:lin ang="18900000" scaled="1"/>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0" name="椭圆 54"/>
          <p:cNvSpPr/>
          <p:nvPr/>
        </p:nvSpPr>
        <p:spPr bwMode="auto">
          <a:xfrm>
            <a:off x="2955898" y="1316549"/>
            <a:ext cx="358270" cy="358270"/>
          </a:xfrm>
          <a:prstGeom prst="ellipse">
            <a:avLst/>
          </a:prstGeom>
          <a:solidFill>
            <a:srgbClr val="09AEC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1" name="TextBox 53"/>
          <p:cNvSpPr txBox="1">
            <a:spLocks noChangeArrowheads="1"/>
          </p:cNvSpPr>
          <p:nvPr/>
        </p:nvSpPr>
        <p:spPr bwMode="auto">
          <a:xfrm>
            <a:off x="3004698" y="13176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eaLnBrk="1" hangingPunct="1"/>
            <a:r>
              <a:rPr lang="en-US" altLang="en-US" sz="1800" b="1">
                <a:solidFill>
                  <a:schemeClr val="bg1">
                    <a:lumMod val="85000"/>
                  </a:schemeClr>
                </a:solidFill>
              </a:rPr>
              <a:t>1</a:t>
            </a:r>
            <a:endParaRPr lang="en-GB" altLang="en-US" sz="1800" b="1">
              <a:solidFill>
                <a:schemeClr val="bg1">
                  <a:lumMod val="85000"/>
                </a:schemeClr>
              </a:solidFill>
            </a:endParaRPr>
          </a:p>
        </p:txBody>
      </p:sp>
      <p:sp>
        <p:nvSpPr>
          <p:cNvPr id="32" name="同心圆 59"/>
          <p:cNvSpPr/>
          <p:nvPr/>
        </p:nvSpPr>
        <p:spPr bwMode="auto">
          <a:xfrm>
            <a:off x="3243812" y="2062314"/>
            <a:ext cx="691645" cy="691646"/>
          </a:xfrm>
          <a:prstGeom prst="donut">
            <a:avLst>
              <a:gd name="adj" fmla="val 3142"/>
            </a:avLst>
          </a:prstGeom>
          <a:gradFill>
            <a:gsLst>
              <a:gs pos="35000">
                <a:srgbClr val="09AEC4"/>
              </a:gs>
              <a:gs pos="100000">
                <a:srgbClr val="45C87C"/>
              </a:gs>
            </a:gsLst>
            <a:lin ang="18900000" scaled="1"/>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3" name="椭圆 61"/>
          <p:cNvSpPr/>
          <p:nvPr/>
        </p:nvSpPr>
        <p:spPr bwMode="auto">
          <a:xfrm>
            <a:off x="3411582" y="2240908"/>
            <a:ext cx="358271" cy="359352"/>
          </a:xfrm>
          <a:prstGeom prst="ellipse">
            <a:avLst/>
          </a:prstGeom>
          <a:solidFill>
            <a:srgbClr val="09AEC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4" name="TextBox 54"/>
          <p:cNvSpPr txBox="1">
            <a:spLocks noChangeArrowheads="1"/>
          </p:cNvSpPr>
          <p:nvPr/>
        </p:nvSpPr>
        <p:spPr bwMode="auto">
          <a:xfrm>
            <a:off x="3465687" y="22492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eaLnBrk="1" hangingPunct="1"/>
            <a:r>
              <a:rPr lang="en-US" altLang="en-US" sz="1800" b="1">
                <a:solidFill>
                  <a:schemeClr val="bg1">
                    <a:lumMod val="85000"/>
                  </a:schemeClr>
                </a:solidFill>
              </a:rPr>
              <a:t>2</a:t>
            </a:r>
            <a:endParaRPr lang="en-GB" altLang="en-US" sz="1800" b="1">
              <a:solidFill>
                <a:schemeClr val="bg1">
                  <a:lumMod val="85000"/>
                </a:schemeClr>
              </a:solidFill>
            </a:endParaRPr>
          </a:p>
        </p:txBody>
      </p:sp>
      <p:sp>
        <p:nvSpPr>
          <p:cNvPr id="35" name="同心圆 66"/>
          <p:cNvSpPr/>
          <p:nvPr/>
        </p:nvSpPr>
        <p:spPr bwMode="auto">
          <a:xfrm>
            <a:off x="3021923" y="3107899"/>
            <a:ext cx="691646" cy="691646"/>
          </a:xfrm>
          <a:prstGeom prst="donut">
            <a:avLst>
              <a:gd name="adj" fmla="val 3142"/>
            </a:avLst>
          </a:prstGeom>
          <a:gradFill>
            <a:gsLst>
              <a:gs pos="35000">
                <a:srgbClr val="09AEC4"/>
              </a:gs>
              <a:gs pos="100000">
                <a:srgbClr val="45C87C"/>
              </a:gs>
            </a:gsLst>
            <a:lin ang="18900000" scaled="1"/>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6" name="椭圆 68"/>
          <p:cNvSpPr/>
          <p:nvPr/>
        </p:nvSpPr>
        <p:spPr bwMode="auto">
          <a:xfrm>
            <a:off x="3189693" y="3286493"/>
            <a:ext cx="358270" cy="359352"/>
          </a:xfrm>
          <a:prstGeom prst="ellipse">
            <a:avLst/>
          </a:prstGeom>
          <a:solidFill>
            <a:srgbClr val="09AEC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7" name="TextBox 55"/>
          <p:cNvSpPr txBox="1">
            <a:spLocks noChangeArrowheads="1"/>
          </p:cNvSpPr>
          <p:nvPr/>
        </p:nvSpPr>
        <p:spPr bwMode="auto">
          <a:xfrm>
            <a:off x="3242170" y="3287801"/>
            <a:ext cx="301686" cy="369332"/>
          </a:xfrm>
          <a:prstGeom prst="rect">
            <a:avLst/>
          </a:prstGeom>
          <a:noFill/>
          <a:ln>
            <a:noFill/>
          </a:ln>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eaLnBrk="1" hangingPunct="1"/>
            <a:r>
              <a:rPr lang="en-US" altLang="en-US" sz="1800" b="1">
                <a:solidFill>
                  <a:schemeClr val="bg1">
                    <a:lumMod val="85000"/>
                  </a:schemeClr>
                </a:solidFill>
              </a:rPr>
              <a:t>3</a:t>
            </a:r>
            <a:endParaRPr lang="en-GB" altLang="en-US" sz="1800" b="1">
              <a:solidFill>
                <a:schemeClr val="bg1">
                  <a:lumMod val="85000"/>
                </a:schemeClr>
              </a:solidFill>
            </a:endParaRPr>
          </a:p>
        </p:txBody>
      </p:sp>
      <p:sp>
        <p:nvSpPr>
          <p:cNvPr id="38" name="同心圆 73"/>
          <p:cNvSpPr/>
          <p:nvPr/>
        </p:nvSpPr>
        <p:spPr bwMode="auto">
          <a:xfrm>
            <a:off x="1819392" y="3911029"/>
            <a:ext cx="691645" cy="691646"/>
          </a:xfrm>
          <a:prstGeom prst="donut">
            <a:avLst>
              <a:gd name="adj" fmla="val 3142"/>
            </a:avLst>
          </a:prstGeom>
          <a:gradFill>
            <a:gsLst>
              <a:gs pos="35000">
                <a:srgbClr val="09AEC4"/>
              </a:gs>
              <a:gs pos="100000">
                <a:srgbClr val="45C87C"/>
              </a:gs>
            </a:gsLst>
            <a:lin ang="18900000" scaled="1"/>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39" name="椭圆 75"/>
          <p:cNvSpPr/>
          <p:nvPr/>
        </p:nvSpPr>
        <p:spPr bwMode="auto">
          <a:xfrm>
            <a:off x="1987162" y="4089624"/>
            <a:ext cx="358271" cy="359352"/>
          </a:xfrm>
          <a:prstGeom prst="ellipse">
            <a:avLst/>
          </a:prstGeom>
          <a:solidFill>
            <a:srgbClr val="09AEC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40" name="TextBox 39"/>
          <p:cNvSpPr txBox="1">
            <a:spLocks noChangeArrowheads="1"/>
          </p:cNvSpPr>
          <p:nvPr/>
        </p:nvSpPr>
        <p:spPr bwMode="auto">
          <a:xfrm>
            <a:off x="2036816" y="41012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eaLnBrk="1" hangingPunct="1"/>
            <a:r>
              <a:rPr lang="en-US" altLang="en-US" sz="1800" b="1">
                <a:solidFill>
                  <a:schemeClr val="bg1">
                    <a:lumMod val="85000"/>
                  </a:schemeClr>
                </a:solidFill>
              </a:rPr>
              <a:t>4</a:t>
            </a:r>
            <a:endParaRPr lang="en-GB" altLang="en-US" sz="1800" b="1">
              <a:solidFill>
                <a:schemeClr val="bg1">
                  <a:lumMod val="85000"/>
                </a:schemeClr>
              </a:solidFill>
            </a:endParaRPr>
          </a:p>
        </p:txBody>
      </p:sp>
      <p:sp>
        <p:nvSpPr>
          <p:cNvPr id="41" name="Freeform 62"/>
          <p:cNvSpPr>
            <a:spLocks noEditPoints="1"/>
          </p:cNvSpPr>
          <p:nvPr/>
        </p:nvSpPr>
        <p:spPr bwMode="auto">
          <a:xfrm>
            <a:off x="1790339" y="2180154"/>
            <a:ext cx="439106" cy="4489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gradFill>
            <a:gsLst>
              <a:gs pos="35000">
                <a:srgbClr val="09AEC4"/>
              </a:gs>
              <a:gs pos="100000">
                <a:srgbClr val="45C87C"/>
              </a:gs>
            </a:gsLst>
            <a:lin ang="18900000" scaled="1"/>
          </a:gradFill>
          <a:ln>
            <a:noFill/>
          </a:ln>
        </p:spPr>
        <p:txBody>
          <a:bodyPr vert="horz" wrap="square" lIns="91440" tIns="45720" rIns="91440" bIns="45720" numCol="1" anchor="t" anchorCtr="0" compatLnSpc="1"/>
          <a:lstStyle/>
          <a:p>
            <a:endParaRPr lang="en-US" dirty="0">
              <a:solidFill>
                <a:schemeClr val="tx1">
                  <a:lumMod val="65000"/>
                  <a:lumOff val="35000"/>
                </a:schemeClr>
              </a:solidFill>
            </a:endParaRPr>
          </a:p>
        </p:txBody>
      </p:sp>
      <p:sp>
        <p:nvSpPr>
          <p:cNvPr id="42" name="TextBox 41"/>
          <p:cNvSpPr txBox="1"/>
          <p:nvPr/>
        </p:nvSpPr>
        <p:spPr>
          <a:xfrm>
            <a:off x="1519788" y="2706474"/>
            <a:ext cx="1107996" cy="369332"/>
          </a:xfrm>
          <a:prstGeom prst="rect">
            <a:avLst/>
          </a:prstGeom>
          <a:noFill/>
        </p:spPr>
        <p:txBody>
          <a:bodyPr wrap="none" rtlCol="0">
            <a:spAutoFit/>
          </a:bodyPr>
          <a:lstStyle/>
          <a:p>
            <a:pPr algn="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文本</a:t>
            </a:r>
          </a:p>
        </p:txBody>
      </p:sp>
      <p:sp>
        <p:nvSpPr>
          <p:cNvPr id="43" name="Rectangle 64"/>
          <p:cNvSpPr/>
          <p:nvPr/>
        </p:nvSpPr>
        <p:spPr>
          <a:xfrm>
            <a:off x="3646460" y="1145624"/>
            <a:ext cx="1999709"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44" name="Rectangle 65"/>
          <p:cNvSpPr/>
          <p:nvPr/>
        </p:nvSpPr>
        <p:spPr>
          <a:xfrm>
            <a:off x="3987221" y="2127616"/>
            <a:ext cx="2016168"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45" name="Rectangle 66"/>
          <p:cNvSpPr/>
          <p:nvPr/>
        </p:nvSpPr>
        <p:spPr>
          <a:xfrm>
            <a:off x="3750711" y="3189170"/>
            <a:ext cx="2252677"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46" name="Rectangle 67"/>
          <p:cNvSpPr/>
          <p:nvPr/>
        </p:nvSpPr>
        <p:spPr>
          <a:xfrm>
            <a:off x="2703425" y="4152569"/>
            <a:ext cx="2942744"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cxnSp>
        <p:nvCxnSpPr>
          <p:cNvPr id="47" name="Straight Connector 69"/>
          <p:cNvCxnSpPr/>
          <p:nvPr/>
        </p:nvCxnSpPr>
        <p:spPr>
          <a:xfrm>
            <a:off x="6140546" y="1207684"/>
            <a:ext cx="0" cy="351269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6233524" y="1614476"/>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216724" y="1347614"/>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50" name="Rectangle 70"/>
          <p:cNvSpPr/>
          <p:nvPr/>
        </p:nvSpPr>
        <p:spPr>
          <a:xfrm>
            <a:off x="6233524" y="244035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216724" y="217348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54" name="Rectangle 70"/>
          <p:cNvSpPr/>
          <p:nvPr/>
        </p:nvSpPr>
        <p:spPr>
          <a:xfrm>
            <a:off x="6233524" y="321984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216724" y="295297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58" name="Rectangle 70"/>
          <p:cNvSpPr/>
          <p:nvPr/>
        </p:nvSpPr>
        <p:spPr>
          <a:xfrm>
            <a:off x="6233524" y="4036154"/>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216724" y="3769292"/>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完成</a:t>
            </a:r>
            <a:r>
              <a:rPr lang="zh-CN" altLang="en-US" dirty="0"/>
              <a:t>中的四</a:t>
            </a:r>
            <a:r>
              <a:rPr lang="zh-CN" altLang="en-US" dirty="0" smtClean="0"/>
              <a:t>个提升</a:t>
            </a:r>
            <a:endParaRPr lang="zh-CN" altLang="en-US" dirty="0"/>
          </a:p>
        </p:txBody>
      </p:sp>
      <p:grpSp>
        <p:nvGrpSpPr>
          <p:cNvPr id="6" name="组合 5"/>
          <p:cNvGrpSpPr/>
          <p:nvPr/>
        </p:nvGrpSpPr>
        <p:grpSpPr>
          <a:xfrm>
            <a:off x="6518260" y="1252165"/>
            <a:ext cx="1023937" cy="2614612"/>
            <a:chOff x="6518260" y="1252165"/>
            <a:chExt cx="1023937" cy="2614612"/>
          </a:xfrm>
          <a:gradFill>
            <a:gsLst>
              <a:gs pos="35000">
                <a:srgbClr val="09AEC4"/>
              </a:gs>
              <a:gs pos="100000">
                <a:srgbClr val="45C87C"/>
              </a:gs>
            </a:gsLst>
            <a:lin ang="18900000" scaled="1"/>
          </a:gra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51" name="Oval 6"/>
            <p:cNvSpPr>
              <a:spLocks noChangeArrowheads="1"/>
            </p:cNvSpPr>
            <p:nvPr/>
          </p:nvSpPr>
          <p:spPr bwMode="auto">
            <a:xfrm>
              <a:off x="6826235" y="1252165"/>
              <a:ext cx="407987" cy="412750"/>
            </a:xfrm>
            <a:prstGeom prst="ellipse">
              <a:avLst/>
            </a:prstGeom>
            <a:grp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grpSp>
      <p:grpSp>
        <p:nvGrpSpPr>
          <p:cNvPr id="4" name="组合 3"/>
          <p:cNvGrpSpPr/>
          <p:nvPr/>
        </p:nvGrpSpPr>
        <p:grpSpPr>
          <a:xfrm>
            <a:off x="3435335" y="1252165"/>
            <a:ext cx="1023937" cy="2614612"/>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gradFill>
              <a:gsLst>
                <a:gs pos="35000">
                  <a:srgbClr val="09AEC4"/>
                </a:gs>
                <a:gs pos="100000">
                  <a:srgbClr val="45C87C"/>
                </a:gs>
              </a:gsLst>
              <a:lin ang="18900000" scaled="1"/>
            </a:gra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grpSp>
        <p:nvGrpSpPr>
          <p:cNvPr id="5" name="组合 4"/>
          <p:cNvGrpSpPr/>
          <p:nvPr/>
        </p:nvGrpSpPr>
        <p:grpSpPr>
          <a:xfrm>
            <a:off x="4976797" y="1252165"/>
            <a:ext cx="1023938" cy="2614612"/>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gradFill>
              <a:gsLst>
                <a:gs pos="35000">
                  <a:srgbClr val="09AEC4"/>
                </a:gs>
                <a:gs pos="100000">
                  <a:srgbClr val="45C87C"/>
                </a:gs>
              </a:gsLst>
              <a:lin ang="18900000" scaled="1"/>
            </a:gra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grpSp>
        <p:nvGrpSpPr>
          <p:cNvPr id="3" name="组合 2"/>
          <p:cNvGrpSpPr/>
          <p:nvPr/>
        </p:nvGrpSpPr>
        <p:grpSpPr>
          <a:xfrm>
            <a:off x="1893872" y="1252165"/>
            <a:ext cx="1023938" cy="2614612"/>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gradFill>
              <a:gsLst>
                <a:gs pos="35000">
                  <a:srgbClr val="09AEC4"/>
                </a:gs>
                <a:gs pos="100000">
                  <a:srgbClr val="45C87C"/>
                </a:gs>
              </a:gsLst>
              <a:lin ang="18900000" scaled="1"/>
            </a:gra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gradFill>
              <a:gsLst>
                <a:gs pos="35000">
                  <a:srgbClr val="09AEC4"/>
                </a:gs>
                <a:gs pos="100000">
                  <a:srgbClr val="45C87C"/>
                </a:gs>
              </a:gsLst>
              <a:lin ang="18900000" scaled="1"/>
            </a:gra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sp>
        <p:nvSpPr>
          <p:cNvPr id="11" name="TextBox 10"/>
          <p:cNvSpPr txBox="1"/>
          <p:nvPr/>
        </p:nvSpPr>
        <p:spPr>
          <a:xfrm>
            <a:off x="1974775"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协调能力</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9" name="TextBox 15"/>
          <p:cNvSpPr>
            <a:spLocks noChangeArrowheads="1"/>
          </p:cNvSpPr>
          <p:nvPr/>
        </p:nvSpPr>
        <p:spPr bwMode="auto">
          <a:xfrm>
            <a:off x="1678071"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100" dirty="0">
              <a:latin typeface="微软雅黑" panose="020B0503020204020204" pitchFamily="34" charset="-122"/>
              <a:ea typeface="微软雅黑" panose="020B0503020204020204" pitchFamily="34" charset="-122"/>
            </a:endParaRPr>
          </a:p>
        </p:txBody>
      </p:sp>
      <p:sp>
        <p:nvSpPr>
          <p:cNvPr id="178" name="TextBox 177"/>
          <p:cNvSpPr txBox="1"/>
          <p:nvPr/>
        </p:nvSpPr>
        <p:spPr>
          <a:xfrm>
            <a:off x="3566978"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管理能力</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9" name="TextBox 15"/>
          <p:cNvSpPr>
            <a:spLocks noChangeArrowheads="1"/>
          </p:cNvSpPr>
          <p:nvPr/>
        </p:nvSpPr>
        <p:spPr bwMode="auto">
          <a:xfrm>
            <a:off x="3270274"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100" dirty="0">
              <a:latin typeface="微软雅黑" panose="020B0503020204020204" pitchFamily="34" charset="-122"/>
              <a:ea typeface="微软雅黑" panose="020B0503020204020204" pitchFamily="34" charset="-122"/>
            </a:endParaRPr>
          </a:p>
        </p:txBody>
      </p:sp>
      <p:sp>
        <p:nvSpPr>
          <p:cNvPr id="180" name="TextBox 179"/>
          <p:cNvSpPr txBox="1"/>
          <p:nvPr/>
        </p:nvSpPr>
        <p:spPr>
          <a:xfrm>
            <a:off x="5156736"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执行能力</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1" name="TextBox 15"/>
          <p:cNvSpPr>
            <a:spLocks noChangeArrowheads="1"/>
          </p:cNvSpPr>
          <p:nvPr/>
        </p:nvSpPr>
        <p:spPr bwMode="auto">
          <a:xfrm>
            <a:off x="4860032"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100" dirty="0">
              <a:latin typeface="微软雅黑" panose="020B0503020204020204" pitchFamily="34" charset="-122"/>
              <a:ea typeface="微软雅黑" panose="020B0503020204020204" pitchFamily="34" charset="-122"/>
            </a:endParaRPr>
          </a:p>
        </p:txBody>
      </p:sp>
      <p:sp>
        <p:nvSpPr>
          <p:cNvPr id="182" name="TextBox 181"/>
          <p:cNvSpPr txBox="1"/>
          <p:nvPr/>
        </p:nvSpPr>
        <p:spPr>
          <a:xfrm>
            <a:off x="6668904"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合作能力</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3" name="TextBox 15"/>
          <p:cNvSpPr>
            <a:spLocks noChangeArrowheads="1"/>
          </p:cNvSpPr>
          <p:nvPr/>
        </p:nvSpPr>
        <p:spPr bwMode="auto">
          <a:xfrm>
            <a:off x="6372200"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9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9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1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4"/>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5"/>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6"/>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 calcmode="lin" valueType="num">
                                      <p:cBhvr additive="base">
                                        <p:cTn id="30" dur="250" fill="hold"/>
                                        <p:tgtEl>
                                          <p:spTgt spid="178"/>
                                        </p:tgtEl>
                                        <p:attrNameLst>
                                          <p:attrName>ppt_x</p:attrName>
                                        </p:attrNameLst>
                                      </p:cBhvr>
                                      <p:tavLst>
                                        <p:tav tm="0">
                                          <p:val>
                                            <p:strVal val="#ppt_x"/>
                                          </p:val>
                                        </p:tav>
                                        <p:tav tm="100000">
                                          <p:val>
                                            <p:strVal val="#ppt_x"/>
                                          </p:val>
                                        </p:tav>
                                      </p:tavLst>
                                    </p:anim>
                                    <p:anim calcmode="lin" valueType="num">
                                      <p:cBhvr additive="base">
                                        <p:cTn id="31" dur="250" fill="hold"/>
                                        <p:tgtEl>
                                          <p:spTgt spid="17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0"/>
                                        </p:tgtEl>
                                        <p:attrNameLst>
                                          <p:attrName>style.visibility</p:attrName>
                                        </p:attrNameLst>
                                      </p:cBhvr>
                                      <p:to>
                                        <p:strVal val="visible"/>
                                      </p:to>
                                    </p:set>
                                    <p:anim calcmode="lin" valueType="num">
                                      <p:cBhvr additive="base">
                                        <p:cTn id="34" dur="250" fill="hold"/>
                                        <p:tgtEl>
                                          <p:spTgt spid="180"/>
                                        </p:tgtEl>
                                        <p:attrNameLst>
                                          <p:attrName>ppt_x</p:attrName>
                                        </p:attrNameLst>
                                      </p:cBhvr>
                                      <p:tavLst>
                                        <p:tav tm="0">
                                          <p:val>
                                            <p:strVal val="#ppt_x"/>
                                          </p:val>
                                        </p:tav>
                                        <p:tav tm="100000">
                                          <p:val>
                                            <p:strVal val="#ppt_x"/>
                                          </p:val>
                                        </p:tav>
                                      </p:tavLst>
                                    </p:anim>
                                    <p:anim calcmode="lin" valueType="num">
                                      <p:cBhvr additive="base">
                                        <p:cTn id="35" dur="250" fill="hold"/>
                                        <p:tgtEl>
                                          <p:spTgt spid="18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additive="base">
                                        <p:cTn id="38" dur="250" fill="hold"/>
                                        <p:tgtEl>
                                          <p:spTgt spid="182"/>
                                        </p:tgtEl>
                                        <p:attrNameLst>
                                          <p:attrName>ppt_x</p:attrName>
                                        </p:attrNameLst>
                                      </p:cBhvr>
                                      <p:tavLst>
                                        <p:tav tm="0">
                                          <p:val>
                                            <p:strVal val="#ppt_x"/>
                                          </p:val>
                                        </p:tav>
                                        <p:tav tm="100000">
                                          <p:val>
                                            <p:strVal val="#ppt_x"/>
                                          </p:val>
                                        </p:tav>
                                      </p:tavLst>
                                    </p:anim>
                                    <p:anim calcmode="lin" valueType="num">
                                      <p:cBhvr additive="base">
                                        <p:cTn id="39" dur="250" fill="hold"/>
                                        <p:tgtEl>
                                          <p:spTgt spid="182"/>
                                        </p:tgtEl>
                                        <p:attrNameLst>
                                          <p:attrName>ppt_y</p:attrName>
                                        </p:attrNameLst>
                                      </p:cBhvr>
                                      <p:tavLst>
                                        <p:tav tm="0">
                                          <p:val>
                                            <p:strVal val="1+#ppt_h/2"/>
                                          </p:val>
                                        </p:tav>
                                        <p:tav tm="100000">
                                          <p:val>
                                            <p:strVal val="#ppt_y"/>
                                          </p:val>
                                        </p:tav>
                                      </p:tavLst>
                                    </p:anim>
                                  </p:childTnLst>
                                </p:cTn>
                              </p:par>
                            </p:childTnLst>
                          </p:cTn>
                        </p:par>
                        <p:par>
                          <p:cTn id="40" fill="hold">
                            <p:stCondLst>
                              <p:cond delay="1750"/>
                            </p:stCondLst>
                            <p:childTnLst>
                              <p:par>
                                <p:cTn id="41" presetID="2" presetClass="entr" presetSubtype="4" fill="hold" grpId="0" nodeType="afterEffect">
                                  <p:stCondLst>
                                    <p:cond delay="0"/>
                                  </p:stCondLst>
                                  <p:childTnLst>
                                    <p:set>
                                      <p:cBhvr>
                                        <p:cTn id="42" dur="1" fill="hold">
                                          <p:stCondLst>
                                            <p:cond delay="0"/>
                                          </p:stCondLst>
                                        </p:cTn>
                                        <p:tgtEl>
                                          <p:spTgt spid="169"/>
                                        </p:tgtEl>
                                        <p:attrNameLst>
                                          <p:attrName>style.visibility</p:attrName>
                                        </p:attrNameLst>
                                      </p:cBhvr>
                                      <p:to>
                                        <p:strVal val="visible"/>
                                      </p:to>
                                    </p:set>
                                    <p:anim calcmode="lin" valueType="num">
                                      <p:cBhvr>
                                        <p:cTn id="43" dur="500" fill="hold"/>
                                        <p:tgtEl>
                                          <p:spTgt spid="169"/>
                                        </p:tgtEl>
                                        <p:attrNameLst>
                                          <p:attrName>ppt_x</p:attrName>
                                        </p:attrNameLst>
                                      </p:cBhvr>
                                      <p:tavLst>
                                        <p:tav tm="0">
                                          <p:val>
                                            <p:strVal val="#ppt_x"/>
                                          </p:val>
                                        </p:tav>
                                        <p:tav tm="100000">
                                          <p:val>
                                            <p:strVal val="#ppt_x"/>
                                          </p:val>
                                        </p:tav>
                                      </p:tavLst>
                                    </p:anim>
                                    <p:anim calcmode="lin" valueType="num">
                                      <p:cBhvr>
                                        <p:cTn id="44" dur="500" fill="hold"/>
                                        <p:tgtEl>
                                          <p:spTgt spid="169"/>
                                        </p:tgtEl>
                                        <p:attrNameLst>
                                          <p:attrName>ppt_y</p:attrName>
                                        </p:attrNameLst>
                                      </p:cBhvr>
                                      <p:tavLst>
                                        <p:tav tm="0">
                                          <p:val>
                                            <p:strVal val="1+#ppt_h/2"/>
                                          </p:val>
                                        </p:tav>
                                        <p:tav tm="100000">
                                          <p:val>
                                            <p:strVal val="#ppt_y"/>
                                          </p:val>
                                        </p:tav>
                                      </p:tavLst>
                                    </p:anim>
                                  </p:childTnLst>
                                </p:cTn>
                              </p:par>
                            </p:childTnLst>
                          </p:cTn>
                        </p:par>
                        <p:par>
                          <p:cTn id="45" fill="hold">
                            <p:stCondLst>
                              <p:cond delay="2250"/>
                            </p:stCondLst>
                            <p:childTnLst>
                              <p:par>
                                <p:cTn id="46" presetID="2" presetClass="entr" presetSubtype="4" fill="hold" grpId="0" nodeType="afterEffect">
                                  <p:stCondLst>
                                    <p:cond delay="0"/>
                                  </p:stCondLst>
                                  <p:childTnLst>
                                    <p:set>
                                      <p:cBhvr>
                                        <p:cTn id="47" dur="1" fill="hold">
                                          <p:stCondLst>
                                            <p:cond delay="0"/>
                                          </p:stCondLst>
                                        </p:cTn>
                                        <p:tgtEl>
                                          <p:spTgt spid="179"/>
                                        </p:tgtEl>
                                        <p:attrNameLst>
                                          <p:attrName>style.visibility</p:attrName>
                                        </p:attrNameLst>
                                      </p:cBhvr>
                                      <p:to>
                                        <p:strVal val="visible"/>
                                      </p:to>
                                    </p:set>
                                    <p:anim calcmode="lin" valueType="num">
                                      <p:cBhvr>
                                        <p:cTn id="48" dur="500" fill="hold"/>
                                        <p:tgtEl>
                                          <p:spTgt spid="179"/>
                                        </p:tgtEl>
                                        <p:attrNameLst>
                                          <p:attrName>ppt_x</p:attrName>
                                        </p:attrNameLst>
                                      </p:cBhvr>
                                      <p:tavLst>
                                        <p:tav tm="0">
                                          <p:val>
                                            <p:strVal val="#ppt_x"/>
                                          </p:val>
                                        </p:tav>
                                        <p:tav tm="100000">
                                          <p:val>
                                            <p:strVal val="#ppt_x"/>
                                          </p:val>
                                        </p:tav>
                                      </p:tavLst>
                                    </p:anim>
                                    <p:anim calcmode="lin" valueType="num">
                                      <p:cBhvr>
                                        <p:cTn id="49" dur="500" fill="hold"/>
                                        <p:tgtEl>
                                          <p:spTgt spid="179"/>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 calcmode="lin" valueType="num">
                                      <p:cBhvr>
                                        <p:cTn id="53" dur="500" fill="hold"/>
                                        <p:tgtEl>
                                          <p:spTgt spid="181"/>
                                        </p:tgtEl>
                                        <p:attrNameLst>
                                          <p:attrName>ppt_x</p:attrName>
                                        </p:attrNameLst>
                                      </p:cBhvr>
                                      <p:tavLst>
                                        <p:tav tm="0">
                                          <p:val>
                                            <p:strVal val="#ppt_x"/>
                                          </p:val>
                                        </p:tav>
                                        <p:tav tm="100000">
                                          <p:val>
                                            <p:strVal val="#ppt_x"/>
                                          </p:val>
                                        </p:tav>
                                      </p:tavLst>
                                    </p:anim>
                                    <p:anim calcmode="lin" valueType="num">
                                      <p:cBhvr>
                                        <p:cTn id="54" dur="500" fill="hold"/>
                                        <p:tgtEl>
                                          <p:spTgt spid="181"/>
                                        </p:tgtEl>
                                        <p:attrNameLst>
                                          <p:attrName>ppt_y</p:attrName>
                                        </p:attrNameLst>
                                      </p:cBhvr>
                                      <p:tavLst>
                                        <p:tav tm="0">
                                          <p:val>
                                            <p:strVal val="1+#ppt_h/2"/>
                                          </p:val>
                                        </p:tav>
                                        <p:tav tm="100000">
                                          <p:val>
                                            <p:strVal val="#ppt_y"/>
                                          </p:val>
                                        </p:tav>
                                      </p:tavLst>
                                    </p:anim>
                                  </p:childTnLst>
                                </p:cTn>
                              </p:par>
                            </p:childTnLst>
                          </p:cTn>
                        </p:par>
                        <p:par>
                          <p:cTn id="55" fill="hold">
                            <p:stCondLst>
                              <p:cond delay="3250"/>
                            </p:stCondLst>
                            <p:childTnLst>
                              <p:par>
                                <p:cTn id="56" presetID="2" presetClass="entr" presetSubtype="4" fill="hold" grpId="0" nodeType="afterEffect">
                                  <p:stCondLst>
                                    <p:cond delay="0"/>
                                  </p:stCondLst>
                                  <p:childTnLst>
                                    <p:set>
                                      <p:cBhvr>
                                        <p:cTn id="57" dur="1" fill="hold">
                                          <p:stCondLst>
                                            <p:cond delay="0"/>
                                          </p:stCondLst>
                                        </p:cTn>
                                        <p:tgtEl>
                                          <p:spTgt spid="183"/>
                                        </p:tgtEl>
                                        <p:attrNameLst>
                                          <p:attrName>style.visibility</p:attrName>
                                        </p:attrNameLst>
                                      </p:cBhvr>
                                      <p:to>
                                        <p:strVal val="visible"/>
                                      </p:to>
                                    </p:set>
                                    <p:anim calcmode="lin" valueType="num">
                                      <p:cBhvr>
                                        <p:cTn id="58" dur="500" fill="hold"/>
                                        <p:tgtEl>
                                          <p:spTgt spid="183"/>
                                        </p:tgtEl>
                                        <p:attrNameLst>
                                          <p:attrName>ppt_x</p:attrName>
                                        </p:attrNameLst>
                                      </p:cBhvr>
                                      <p:tavLst>
                                        <p:tav tm="0">
                                          <p:val>
                                            <p:strVal val="#ppt_x"/>
                                          </p:val>
                                        </p:tav>
                                        <p:tav tm="100000">
                                          <p:val>
                                            <p:strVal val="#ppt_x"/>
                                          </p:val>
                                        </p:tav>
                                      </p:tavLst>
                                    </p:anim>
                                    <p:anim calcmode="lin" valueType="num">
                                      <p:cBhvr>
                                        <p:cTn id="5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9" grpId="0" bldLvl="0" autoUpdateAnimBg="0"/>
      <p:bldP spid="178" grpId="0"/>
      <p:bldP spid="179" grpId="0" bldLvl="0" autoUpdateAnimBg="0"/>
      <p:bldP spid="180" grpId="0"/>
      <p:bldP spid="181" grpId="0" bldLvl="0" autoUpdateAnimBg="0"/>
      <p:bldP spid="182" grpId="0"/>
      <p:bldP spid="183"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点击此处添加标题</a:t>
            </a:r>
            <a:endParaRPr lang="zh-CN" altLang="en-US" dirty="0"/>
          </a:p>
        </p:txBody>
      </p:sp>
      <p:grpSp>
        <p:nvGrpSpPr>
          <p:cNvPr id="95" name="组合 208"/>
          <p:cNvGrpSpPr/>
          <p:nvPr/>
        </p:nvGrpSpPr>
        <p:grpSpPr>
          <a:xfrm>
            <a:off x="4520803" y="3479686"/>
            <a:ext cx="138113" cy="483394"/>
            <a:chOff x="2752726" y="4344988"/>
            <a:chExt cx="184150" cy="644525"/>
          </a:xfrm>
          <a:gradFill>
            <a:gsLst>
              <a:gs pos="35000">
                <a:srgbClr val="09AEC4"/>
              </a:gs>
              <a:gs pos="100000">
                <a:srgbClr val="45C87C"/>
              </a:gs>
            </a:gsLst>
            <a:lin ang="18900000" scaled="1"/>
          </a:gradFill>
        </p:grpSpPr>
        <p:sp>
          <p:nvSpPr>
            <p:cNvPr id="96"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0" name="组合 215"/>
          <p:cNvGrpSpPr/>
          <p:nvPr/>
        </p:nvGrpSpPr>
        <p:grpSpPr>
          <a:xfrm>
            <a:off x="4063603" y="3919027"/>
            <a:ext cx="1060847" cy="1156097"/>
            <a:chOff x="2143126" y="4930775"/>
            <a:chExt cx="1414463" cy="1541463"/>
          </a:xfrm>
        </p:grpSpPr>
        <p:sp>
          <p:nvSpPr>
            <p:cNvPr id="101" name="Freeform 5"/>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6"/>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1"/>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3"/>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4"/>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5"/>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6"/>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7"/>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8"/>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0"/>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1"/>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2"/>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3"/>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4"/>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5"/>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6"/>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7"/>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8"/>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9"/>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0"/>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1"/>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2"/>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33"/>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34"/>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5"/>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6"/>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8"/>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9"/>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0"/>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1"/>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2"/>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3"/>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4"/>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5"/>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46"/>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47"/>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48"/>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49"/>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50"/>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51"/>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2"/>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3"/>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54"/>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55"/>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56"/>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57"/>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58"/>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59"/>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60"/>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61"/>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62"/>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63"/>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64"/>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65"/>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66"/>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67"/>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68"/>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69"/>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70"/>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71"/>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72"/>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73"/>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74"/>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75"/>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76"/>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77"/>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78"/>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79"/>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80"/>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81"/>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82"/>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83"/>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84"/>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85"/>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86"/>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87"/>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88"/>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89"/>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90"/>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91"/>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92"/>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93"/>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94"/>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95"/>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96"/>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97"/>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98"/>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99"/>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00"/>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08"/>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0" name="组合 209"/>
          <p:cNvGrpSpPr/>
          <p:nvPr/>
        </p:nvGrpSpPr>
        <p:grpSpPr>
          <a:xfrm>
            <a:off x="4373165" y="3476114"/>
            <a:ext cx="152400" cy="451247"/>
            <a:chOff x="2555876" y="4340225"/>
            <a:chExt cx="203200" cy="601663"/>
          </a:xfrm>
          <a:gradFill>
            <a:gsLst>
              <a:gs pos="35000">
                <a:srgbClr val="09AEC4"/>
              </a:gs>
              <a:gs pos="100000">
                <a:srgbClr val="45C87C"/>
              </a:gs>
            </a:gsLst>
            <a:lin ang="18900000" scaled="1"/>
          </a:gradFill>
        </p:grpSpPr>
        <p:sp>
          <p:nvSpPr>
            <p:cNvPr id="221"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5" name="组合 207"/>
          <p:cNvGrpSpPr/>
          <p:nvPr/>
        </p:nvGrpSpPr>
        <p:grpSpPr>
          <a:xfrm>
            <a:off x="4720828" y="3480876"/>
            <a:ext cx="597694" cy="459582"/>
            <a:chOff x="3019426" y="4346575"/>
            <a:chExt cx="796925" cy="612776"/>
          </a:xfrm>
          <a:gradFill>
            <a:gsLst>
              <a:gs pos="35000">
                <a:srgbClr val="09AEC4"/>
              </a:gs>
              <a:gs pos="100000">
                <a:srgbClr val="45C87C"/>
              </a:gs>
            </a:gsLst>
            <a:lin ang="18900000" scaled="1"/>
          </a:gradFill>
        </p:grpSpPr>
        <p:sp>
          <p:nvSpPr>
            <p:cNvPr id="226"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8"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2" name="Freeform 116"/>
          <p:cNvSpPr>
            <a:spLocks noEditPoints="1"/>
          </p:cNvSpPr>
          <p:nvPr/>
        </p:nvSpPr>
        <p:spPr bwMode="auto">
          <a:xfrm>
            <a:off x="5479256" y="1885439"/>
            <a:ext cx="294085" cy="369094"/>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238" name="组合 201"/>
          <p:cNvGrpSpPr/>
          <p:nvPr/>
        </p:nvGrpSpPr>
        <p:grpSpPr>
          <a:xfrm>
            <a:off x="4039791" y="1505630"/>
            <a:ext cx="451247" cy="451247"/>
            <a:chOff x="2111376" y="1712913"/>
            <a:chExt cx="601663" cy="601663"/>
          </a:xfrm>
          <a:gradFill>
            <a:gsLst>
              <a:gs pos="35000">
                <a:srgbClr val="09AEC4"/>
              </a:gs>
              <a:gs pos="100000">
                <a:srgbClr val="45C87C"/>
              </a:gs>
            </a:gsLst>
            <a:lin ang="18900000" scaled="1"/>
          </a:gradFill>
        </p:grpSpPr>
        <p:sp>
          <p:nvSpPr>
            <p:cNvPr id="239"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4" name="组合 203"/>
          <p:cNvGrpSpPr/>
          <p:nvPr/>
        </p:nvGrpSpPr>
        <p:grpSpPr>
          <a:xfrm>
            <a:off x="3576637" y="1377043"/>
            <a:ext cx="285750" cy="363140"/>
            <a:chOff x="1493838" y="1541463"/>
            <a:chExt cx="381000" cy="484187"/>
          </a:xfrm>
          <a:gradFill>
            <a:gsLst>
              <a:gs pos="35000">
                <a:srgbClr val="09AEC4"/>
              </a:gs>
              <a:gs pos="100000">
                <a:srgbClr val="45C87C"/>
              </a:gs>
            </a:gsLst>
            <a:lin ang="18900000" scaled="1"/>
          </a:gradFill>
        </p:grpSpPr>
        <p:sp>
          <p:nvSpPr>
            <p:cNvPr id="245"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247" name="Freeform 128"/>
          <p:cNvSpPr>
            <a:spLocks noEditPoints="1"/>
          </p:cNvSpPr>
          <p:nvPr/>
        </p:nvSpPr>
        <p:spPr bwMode="auto">
          <a:xfrm>
            <a:off x="5013722" y="3152264"/>
            <a:ext cx="381000" cy="297656"/>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248" name="组合 206"/>
          <p:cNvGrpSpPr/>
          <p:nvPr/>
        </p:nvGrpSpPr>
        <p:grpSpPr>
          <a:xfrm>
            <a:off x="3876674" y="3449920"/>
            <a:ext cx="371475" cy="483395"/>
            <a:chOff x="1893888" y="4305300"/>
            <a:chExt cx="495300" cy="644526"/>
          </a:xfrm>
          <a:gradFill>
            <a:gsLst>
              <a:gs pos="35000">
                <a:srgbClr val="09AEC4"/>
              </a:gs>
              <a:gs pos="100000">
                <a:srgbClr val="45C87C"/>
              </a:gs>
            </a:gsLst>
            <a:lin ang="18900000" scaled="1"/>
          </a:gradFill>
        </p:grpSpPr>
        <p:sp>
          <p:nvSpPr>
            <p:cNvPr id="249"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7" name="组合 198"/>
          <p:cNvGrpSpPr/>
          <p:nvPr/>
        </p:nvGrpSpPr>
        <p:grpSpPr>
          <a:xfrm>
            <a:off x="5341143" y="1581829"/>
            <a:ext cx="242888" cy="432197"/>
            <a:chOff x="3846513" y="1814513"/>
            <a:chExt cx="323850" cy="576262"/>
          </a:xfrm>
          <a:gradFill>
            <a:gsLst>
              <a:gs pos="35000">
                <a:srgbClr val="09AEC4"/>
              </a:gs>
              <a:gs pos="100000">
                <a:srgbClr val="45C87C"/>
              </a:gs>
            </a:gsLst>
            <a:lin ang="18900000" scaled="1"/>
          </a:gradFill>
        </p:grpSpPr>
        <p:sp>
          <p:nvSpPr>
            <p:cNvPr id="258"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1" name="Freeform 140"/>
          <p:cNvSpPr/>
          <p:nvPr/>
        </p:nvSpPr>
        <p:spPr bwMode="auto">
          <a:xfrm>
            <a:off x="4380309" y="1090101"/>
            <a:ext cx="386954" cy="315516"/>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62" name="Freeform 141"/>
          <p:cNvSpPr>
            <a:spLocks noEditPoints="1"/>
          </p:cNvSpPr>
          <p:nvPr/>
        </p:nvSpPr>
        <p:spPr bwMode="auto">
          <a:xfrm>
            <a:off x="4411265" y="3020105"/>
            <a:ext cx="471488" cy="389335"/>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63" name="Freeform 142"/>
          <p:cNvSpPr>
            <a:spLocks noEditPoints="1"/>
          </p:cNvSpPr>
          <p:nvPr/>
        </p:nvSpPr>
        <p:spPr bwMode="auto">
          <a:xfrm>
            <a:off x="3442096" y="2239055"/>
            <a:ext cx="606029" cy="706041"/>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265" name="组合 213"/>
          <p:cNvGrpSpPr/>
          <p:nvPr/>
        </p:nvGrpSpPr>
        <p:grpSpPr>
          <a:xfrm>
            <a:off x="4074318" y="2511708"/>
            <a:ext cx="428625" cy="431006"/>
            <a:chOff x="2157413" y="3054350"/>
            <a:chExt cx="571500" cy="574675"/>
          </a:xfrm>
          <a:gradFill>
            <a:gsLst>
              <a:gs pos="35000">
                <a:srgbClr val="09AEC4"/>
              </a:gs>
              <a:gs pos="100000">
                <a:srgbClr val="45C87C"/>
              </a:gs>
            </a:gsLst>
            <a:lin ang="18900000" scaled="1"/>
          </a:gradFill>
        </p:grpSpPr>
        <p:sp>
          <p:nvSpPr>
            <p:cNvPr id="266"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8" name="组合 211"/>
          <p:cNvGrpSpPr/>
          <p:nvPr/>
        </p:nvGrpSpPr>
        <p:grpSpPr>
          <a:xfrm>
            <a:off x="3994547" y="3065349"/>
            <a:ext cx="335756" cy="316706"/>
            <a:chOff x="2051051" y="3792538"/>
            <a:chExt cx="447675" cy="422275"/>
          </a:xfrm>
          <a:gradFill>
            <a:gsLst>
              <a:gs pos="35000">
                <a:srgbClr val="09AEC4"/>
              </a:gs>
              <a:gs pos="100000">
                <a:srgbClr val="45C87C"/>
              </a:gs>
            </a:gsLst>
            <a:lin ang="18900000" scaled="1"/>
          </a:gradFill>
        </p:grpSpPr>
        <p:sp>
          <p:nvSpPr>
            <p:cNvPr id="269"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1" name="组合 200"/>
          <p:cNvGrpSpPr/>
          <p:nvPr/>
        </p:nvGrpSpPr>
        <p:grpSpPr>
          <a:xfrm>
            <a:off x="4849416" y="1143680"/>
            <a:ext cx="507206" cy="416719"/>
            <a:chOff x="3190876" y="1230313"/>
            <a:chExt cx="676275" cy="555625"/>
          </a:xfrm>
          <a:gradFill>
            <a:gsLst>
              <a:gs pos="35000">
                <a:srgbClr val="09AEC4"/>
              </a:gs>
              <a:gs pos="100000">
                <a:srgbClr val="45C87C"/>
              </a:gs>
            </a:gsLst>
            <a:lin ang="18900000" scaled="1"/>
          </a:gradFill>
        </p:grpSpPr>
        <p:sp>
          <p:nvSpPr>
            <p:cNvPr id="272"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5" name="Freeform 151"/>
          <p:cNvSpPr>
            <a:spLocks noEditPoints="1"/>
          </p:cNvSpPr>
          <p:nvPr/>
        </p:nvSpPr>
        <p:spPr bwMode="auto">
          <a:xfrm>
            <a:off x="3620690" y="2945095"/>
            <a:ext cx="285750" cy="4953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76" name="Freeform 152"/>
          <p:cNvSpPr>
            <a:spLocks noEditPoints="1"/>
          </p:cNvSpPr>
          <p:nvPr/>
        </p:nvSpPr>
        <p:spPr bwMode="auto">
          <a:xfrm>
            <a:off x="5399484" y="2297395"/>
            <a:ext cx="410766" cy="446485"/>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77" name="Freeform 153"/>
          <p:cNvSpPr>
            <a:spLocks noEditPoints="1"/>
          </p:cNvSpPr>
          <p:nvPr/>
        </p:nvSpPr>
        <p:spPr bwMode="auto">
          <a:xfrm>
            <a:off x="3902868" y="1138917"/>
            <a:ext cx="386954" cy="378619"/>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78" name="Freeform 154"/>
          <p:cNvSpPr>
            <a:spLocks noEditPoints="1"/>
          </p:cNvSpPr>
          <p:nvPr/>
        </p:nvSpPr>
        <p:spPr bwMode="auto">
          <a:xfrm>
            <a:off x="5262562" y="2753405"/>
            <a:ext cx="366713" cy="38457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279" name="组合 212"/>
          <p:cNvGrpSpPr/>
          <p:nvPr/>
        </p:nvGrpSpPr>
        <p:grpSpPr>
          <a:xfrm>
            <a:off x="3734991" y="1912824"/>
            <a:ext cx="464344" cy="488156"/>
            <a:chOff x="1704976" y="2255838"/>
            <a:chExt cx="619125" cy="650875"/>
          </a:xfrm>
          <a:gradFill>
            <a:gsLst>
              <a:gs pos="35000">
                <a:srgbClr val="09AEC4"/>
              </a:gs>
              <a:gs pos="100000">
                <a:srgbClr val="45C87C"/>
              </a:gs>
            </a:gsLst>
            <a:lin ang="18900000" scaled="1"/>
          </a:gradFill>
        </p:grpSpPr>
        <p:sp>
          <p:nvSpPr>
            <p:cNvPr id="280"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1"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2"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3"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4"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5"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6"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7"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8"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9"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0"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1"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2"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3" name="Freeform 168"/>
          <p:cNvSpPr>
            <a:spLocks noEditPoints="1"/>
          </p:cNvSpPr>
          <p:nvPr/>
        </p:nvSpPr>
        <p:spPr bwMode="auto">
          <a:xfrm>
            <a:off x="4760118" y="2034267"/>
            <a:ext cx="591741" cy="386954"/>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94" name="Freeform 169"/>
          <p:cNvSpPr>
            <a:spLocks noEditPoints="1"/>
          </p:cNvSpPr>
          <p:nvPr/>
        </p:nvSpPr>
        <p:spPr bwMode="auto">
          <a:xfrm>
            <a:off x="3907630" y="2460511"/>
            <a:ext cx="139304" cy="240506"/>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95" name="Freeform 170"/>
          <p:cNvSpPr>
            <a:spLocks noEditPoints="1"/>
          </p:cNvSpPr>
          <p:nvPr/>
        </p:nvSpPr>
        <p:spPr bwMode="auto">
          <a:xfrm>
            <a:off x="4982765" y="1628264"/>
            <a:ext cx="277416" cy="341710"/>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96" name="Freeform 171"/>
          <p:cNvSpPr>
            <a:spLocks noEditPoints="1"/>
          </p:cNvSpPr>
          <p:nvPr/>
        </p:nvSpPr>
        <p:spPr bwMode="auto">
          <a:xfrm>
            <a:off x="4299347" y="1986642"/>
            <a:ext cx="421481" cy="423863"/>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297" name="Freeform 172"/>
          <p:cNvSpPr>
            <a:spLocks noEditPoints="1"/>
          </p:cNvSpPr>
          <p:nvPr/>
        </p:nvSpPr>
        <p:spPr bwMode="auto">
          <a:xfrm>
            <a:off x="4611291" y="2530757"/>
            <a:ext cx="475060" cy="36195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298" name="组合 210"/>
          <p:cNvGrpSpPr/>
          <p:nvPr/>
        </p:nvGrpSpPr>
        <p:grpSpPr>
          <a:xfrm>
            <a:off x="4775596" y="1973545"/>
            <a:ext cx="157163" cy="150019"/>
            <a:chOff x="3092451" y="2336800"/>
            <a:chExt cx="209550" cy="200025"/>
          </a:xfrm>
          <a:gradFill>
            <a:gsLst>
              <a:gs pos="35000">
                <a:srgbClr val="09AEC4"/>
              </a:gs>
              <a:gs pos="100000">
                <a:srgbClr val="45C87C"/>
              </a:gs>
            </a:gsLst>
            <a:lin ang="18900000" scaled="1"/>
          </a:gradFill>
        </p:grpSpPr>
        <p:sp>
          <p:nvSpPr>
            <p:cNvPr id="299"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1" name="Freeform 175"/>
          <p:cNvSpPr>
            <a:spLocks noEditPoints="1"/>
          </p:cNvSpPr>
          <p:nvPr/>
        </p:nvSpPr>
        <p:spPr bwMode="auto">
          <a:xfrm>
            <a:off x="4942284" y="2965336"/>
            <a:ext cx="163116" cy="227410"/>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302" name="Freeform 176"/>
          <p:cNvSpPr>
            <a:spLocks noEditPoints="1"/>
          </p:cNvSpPr>
          <p:nvPr/>
        </p:nvSpPr>
        <p:spPr bwMode="auto">
          <a:xfrm>
            <a:off x="3619499" y="1777092"/>
            <a:ext cx="209550" cy="227410"/>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303" name="Freeform 177"/>
          <p:cNvSpPr>
            <a:spLocks noEditPoints="1"/>
          </p:cNvSpPr>
          <p:nvPr/>
        </p:nvSpPr>
        <p:spPr bwMode="auto">
          <a:xfrm>
            <a:off x="4558903" y="1467530"/>
            <a:ext cx="314325" cy="454819"/>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304" name="组合 197"/>
          <p:cNvGrpSpPr/>
          <p:nvPr/>
        </p:nvGrpSpPr>
        <p:grpSpPr>
          <a:xfrm>
            <a:off x="4813696" y="1404427"/>
            <a:ext cx="272654" cy="165497"/>
            <a:chOff x="3143251" y="1577975"/>
            <a:chExt cx="363538" cy="220663"/>
          </a:xfrm>
          <a:gradFill>
            <a:gsLst>
              <a:gs pos="35000">
                <a:srgbClr val="09AEC4"/>
              </a:gs>
              <a:gs pos="100000">
                <a:srgbClr val="45C87C"/>
              </a:gs>
            </a:gsLst>
            <a:lin ang="18900000" scaled="1"/>
          </a:gradFill>
        </p:grpSpPr>
        <p:sp>
          <p:nvSpPr>
            <p:cNvPr id="305"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8" name="Freeform 181"/>
          <p:cNvSpPr>
            <a:spLocks noEditPoints="1"/>
          </p:cNvSpPr>
          <p:nvPr/>
        </p:nvSpPr>
        <p:spPr bwMode="auto">
          <a:xfrm>
            <a:off x="4823222" y="2366452"/>
            <a:ext cx="327422" cy="116681"/>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309" name="组合 205"/>
          <p:cNvGrpSpPr/>
          <p:nvPr/>
        </p:nvGrpSpPr>
        <p:grpSpPr>
          <a:xfrm>
            <a:off x="3593306" y="2660536"/>
            <a:ext cx="185738" cy="234553"/>
            <a:chOff x="1516063" y="3252788"/>
            <a:chExt cx="247651" cy="312737"/>
          </a:xfrm>
          <a:gradFill>
            <a:gsLst>
              <a:gs pos="35000">
                <a:srgbClr val="09AEC4"/>
              </a:gs>
              <a:gs pos="100000">
                <a:srgbClr val="45C87C"/>
              </a:gs>
            </a:gsLst>
            <a:lin ang="18900000" scaled="1"/>
          </a:gradFill>
        </p:grpSpPr>
        <p:sp>
          <p:nvSpPr>
            <p:cNvPr id="310"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3" name="Freeform 185"/>
          <p:cNvSpPr>
            <a:spLocks noEditPoints="1"/>
          </p:cNvSpPr>
          <p:nvPr/>
        </p:nvSpPr>
        <p:spPr bwMode="auto">
          <a:xfrm>
            <a:off x="3876675" y="1754470"/>
            <a:ext cx="150019" cy="115491"/>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314" name="组合 199"/>
          <p:cNvGrpSpPr/>
          <p:nvPr/>
        </p:nvGrpSpPr>
        <p:grpSpPr>
          <a:xfrm>
            <a:off x="5205412" y="2546236"/>
            <a:ext cx="198835" cy="251222"/>
            <a:chOff x="3665538" y="3100388"/>
            <a:chExt cx="265113" cy="334963"/>
          </a:xfrm>
          <a:gradFill>
            <a:gsLst>
              <a:gs pos="35000">
                <a:srgbClr val="09AEC4"/>
              </a:gs>
              <a:gs pos="100000">
                <a:srgbClr val="45C87C"/>
              </a:gs>
            </a:gsLst>
            <a:lin ang="18900000" scaled="1"/>
          </a:gradFill>
        </p:grpSpPr>
        <p:sp>
          <p:nvSpPr>
            <p:cNvPr id="315"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8" name="Freeform 189"/>
          <p:cNvSpPr>
            <a:spLocks noEditPoints="1"/>
          </p:cNvSpPr>
          <p:nvPr/>
        </p:nvSpPr>
        <p:spPr bwMode="auto">
          <a:xfrm>
            <a:off x="4231481" y="3758293"/>
            <a:ext cx="163116" cy="17502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grpSp>
        <p:nvGrpSpPr>
          <p:cNvPr id="319" name="组合 214"/>
          <p:cNvGrpSpPr/>
          <p:nvPr/>
        </p:nvGrpSpPr>
        <p:grpSpPr>
          <a:xfrm>
            <a:off x="4466034" y="2414076"/>
            <a:ext cx="120253" cy="191691"/>
            <a:chOff x="2679701" y="2924175"/>
            <a:chExt cx="160337" cy="255588"/>
          </a:xfrm>
          <a:gradFill>
            <a:gsLst>
              <a:gs pos="35000">
                <a:srgbClr val="09AEC4"/>
              </a:gs>
              <a:gs pos="100000">
                <a:srgbClr val="45C87C"/>
              </a:gs>
            </a:gsLst>
            <a:lin ang="18900000" scaled="1"/>
          </a:gradFill>
        </p:grpSpPr>
        <p:sp>
          <p:nvSpPr>
            <p:cNvPr id="320"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4" name="Freeform 194"/>
          <p:cNvSpPr>
            <a:spLocks noEditPoints="1"/>
          </p:cNvSpPr>
          <p:nvPr/>
        </p:nvSpPr>
        <p:spPr bwMode="auto">
          <a:xfrm>
            <a:off x="4452937" y="1431811"/>
            <a:ext cx="163116" cy="177404"/>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gradFill>
            <a:gsLst>
              <a:gs pos="35000">
                <a:srgbClr val="09AEC4"/>
              </a:gs>
              <a:gs pos="100000">
                <a:srgbClr val="45C87C"/>
              </a:gs>
            </a:gsLst>
            <a:lin ang="18900000" scaled="1"/>
          </a:gradFill>
          <a:ln>
            <a:noFill/>
          </a:ln>
        </p:spPr>
        <p:txBody>
          <a:bodyPr vert="horz" wrap="square" lIns="68580" tIns="34290" rIns="68580" bIns="34290" numCol="1" anchor="t" anchorCtr="0" compatLnSpc="1"/>
          <a:lstStyle/>
          <a:p>
            <a:endParaRPr lang="zh-CN" altLang="en-US"/>
          </a:p>
        </p:txBody>
      </p:sp>
      <p:sp>
        <p:nvSpPr>
          <p:cNvPr id="343" name="TextBox 342"/>
          <p:cNvSpPr txBox="1"/>
          <p:nvPr/>
        </p:nvSpPr>
        <p:spPr>
          <a:xfrm>
            <a:off x="2195736" y="144332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4" name="TextBox 343"/>
          <p:cNvSpPr txBox="1"/>
          <p:nvPr/>
        </p:nvSpPr>
        <p:spPr>
          <a:xfrm>
            <a:off x="821642" y="1678840"/>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5" name="TextBox 344"/>
          <p:cNvSpPr txBox="1"/>
          <p:nvPr/>
        </p:nvSpPr>
        <p:spPr>
          <a:xfrm>
            <a:off x="2195736" y="236264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6" name="TextBox 345"/>
          <p:cNvSpPr txBox="1"/>
          <p:nvPr/>
        </p:nvSpPr>
        <p:spPr>
          <a:xfrm>
            <a:off x="821642" y="2598156"/>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7" name="TextBox 346"/>
          <p:cNvSpPr txBox="1"/>
          <p:nvPr/>
        </p:nvSpPr>
        <p:spPr>
          <a:xfrm>
            <a:off x="2195736" y="3218948"/>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8" name="TextBox 347"/>
          <p:cNvSpPr txBox="1"/>
          <p:nvPr/>
        </p:nvSpPr>
        <p:spPr>
          <a:xfrm>
            <a:off x="821642" y="3454459"/>
            <a:ext cx="2466850" cy="36830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9" name="TextBox 348"/>
          <p:cNvSpPr txBox="1"/>
          <p:nvPr/>
        </p:nvSpPr>
        <p:spPr>
          <a:xfrm>
            <a:off x="5921574" y="144332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0" name="TextBox 349"/>
          <p:cNvSpPr txBox="1"/>
          <p:nvPr/>
        </p:nvSpPr>
        <p:spPr>
          <a:xfrm>
            <a:off x="5921574" y="1678840"/>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1" name="TextBox 350"/>
          <p:cNvSpPr txBox="1"/>
          <p:nvPr/>
        </p:nvSpPr>
        <p:spPr>
          <a:xfrm>
            <a:off x="5921574" y="232115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2" name="TextBox 351"/>
          <p:cNvSpPr txBox="1"/>
          <p:nvPr/>
        </p:nvSpPr>
        <p:spPr>
          <a:xfrm>
            <a:off x="5921574" y="2556668"/>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3" name="TextBox 352"/>
          <p:cNvSpPr txBox="1"/>
          <p:nvPr/>
        </p:nvSpPr>
        <p:spPr>
          <a:xfrm>
            <a:off x="5921574" y="316468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4" name="TextBox 353"/>
          <p:cNvSpPr txBox="1"/>
          <p:nvPr/>
        </p:nvSpPr>
        <p:spPr>
          <a:xfrm>
            <a:off x="5921574" y="3400197"/>
            <a:ext cx="2466850"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1000"/>
                                        <p:tgtEl>
                                          <p:spTgt spid="100"/>
                                        </p:tgtEl>
                                      </p:cBhvr>
                                    </p:animEffect>
                                    <p:anim calcmode="lin" valueType="num">
                                      <p:cBhvr>
                                        <p:cTn id="13" dur="1000" fill="hold"/>
                                        <p:tgtEl>
                                          <p:spTgt spid="100"/>
                                        </p:tgtEl>
                                        <p:attrNameLst>
                                          <p:attrName>ppt_x</p:attrName>
                                        </p:attrNameLst>
                                      </p:cBhvr>
                                      <p:tavLst>
                                        <p:tav tm="0">
                                          <p:val>
                                            <p:strVal val="#ppt_x"/>
                                          </p:val>
                                        </p:tav>
                                        <p:tav tm="100000">
                                          <p:val>
                                            <p:strVal val="#ppt_x"/>
                                          </p:val>
                                        </p:tav>
                                      </p:tavLst>
                                    </p:anim>
                                    <p:anim calcmode="lin" valueType="num">
                                      <p:cBhvr>
                                        <p:cTn id="14" dur="1000" fill="hold"/>
                                        <p:tgtEl>
                                          <p:spTgt spid="10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1000"/>
                                        <p:tgtEl>
                                          <p:spTgt spid="220"/>
                                        </p:tgtEl>
                                      </p:cBhvr>
                                    </p:animEffect>
                                    <p:anim calcmode="lin" valueType="num">
                                      <p:cBhvr>
                                        <p:cTn id="18" dur="1000" fill="hold"/>
                                        <p:tgtEl>
                                          <p:spTgt spid="220"/>
                                        </p:tgtEl>
                                        <p:attrNameLst>
                                          <p:attrName>ppt_x</p:attrName>
                                        </p:attrNameLst>
                                      </p:cBhvr>
                                      <p:tavLst>
                                        <p:tav tm="0">
                                          <p:val>
                                            <p:strVal val="#ppt_x"/>
                                          </p:val>
                                        </p:tav>
                                        <p:tav tm="100000">
                                          <p:val>
                                            <p:strVal val="#ppt_x"/>
                                          </p:val>
                                        </p:tav>
                                      </p:tavLst>
                                    </p:anim>
                                    <p:anim calcmode="lin" valueType="num">
                                      <p:cBhvr>
                                        <p:cTn id="19" dur="1000" fill="hold"/>
                                        <p:tgtEl>
                                          <p:spTgt spid="2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5"/>
                                        </p:tgtEl>
                                        <p:attrNameLst>
                                          <p:attrName>style.visibility</p:attrName>
                                        </p:attrNameLst>
                                      </p:cBhvr>
                                      <p:to>
                                        <p:strVal val="visible"/>
                                      </p:to>
                                    </p:set>
                                    <p:animEffect transition="in" filter="fade">
                                      <p:cBhvr>
                                        <p:cTn id="22" dur="1000"/>
                                        <p:tgtEl>
                                          <p:spTgt spid="225"/>
                                        </p:tgtEl>
                                      </p:cBhvr>
                                    </p:animEffect>
                                    <p:anim calcmode="lin" valueType="num">
                                      <p:cBhvr>
                                        <p:cTn id="23" dur="1000" fill="hold"/>
                                        <p:tgtEl>
                                          <p:spTgt spid="225"/>
                                        </p:tgtEl>
                                        <p:attrNameLst>
                                          <p:attrName>ppt_x</p:attrName>
                                        </p:attrNameLst>
                                      </p:cBhvr>
                                      <p:tavLst>
                                        <p:tav tm="0">
                                          <p:val>
                                            <p:strVal val="#ppt_x"/>
                                          </p:val>
                                        </p:tav>
                                        <p:tav tm="100000">
                                          <p:val>
                                            <p:strVal val="#ppt_x"/>
                                          </p:val>
                                        </p:tav>
                                      </p:tavLst>
                                    </p:anim>
                                    <p:anim calcmode="lin" valueType="num">
                                      <p:cBhvr>
                                        <p:cTn id="24" dur="1000" fill="hold"/>
                                        <p:tgtEl>
                                          <p:spTgt spid="2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anim calcmode="lin" valueType="num">
                                      <p:cBhvr>
                                        <p:cTn id="28" dur="1000" fill="hold"/>
                                        <p:tgtEl>
                                          <p:spTgt spid="232"/>
                                        </p:tgtEl>
                                        <p:attrNameLst>
                                          <p:attrName>ppt_x</p:attrName>
                                        </p:attrNameLst>
                                      </p:cBhvr>
                                      <p:tavLst>
                                        <p:tav tm="0">
                                          <p:val>
                                            <p:strVal val="#ppt_x"/>
                                          </p:val>
                                        </p:tav>
                                        <p:tav tm="100000">
                                          <p:val>
                                            <p:strVal val="#ppt_x"/>
                                          </p:val>
                                        </p:tav>
                                      </p:tavLst>
                                    </p:anim>
                                    <p:anim calcmode="lin" valueType="num">
                                      <p:cBhvr>
                                        <p:cTn id="29" dur="1000" fill="hold"/>
                                        <p:tgtEl>
                                          <p:spTgt spid="23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8"/>
                                        </p:tgtEl>
                                        <p:attrNameLst>
                                          <p:attrName>style.visibility</p:attrName>
                                        </p:attrNameLst>
                                      </p:cBhvr>
                                      <p:to>
                                        <p:strVal val="visible"/>
                                      </p:to>
                                    </p:set>
                                    <p:animEffect transition="in" filter="fade">
                                      <p:cBhvr>
                                        <p:cTn id="32" dur="1000"/>
                                        <p:tgtEl>
                                          <p:spTgt spid="238"/>
                                        </p:tgtEl>
                                      </p:cBhvr>
                                    </p:animEffect>
                                    <p:anim calcmode="lin" valueType="num">
                                      <p:cBhvr>
                                        <p:cTn id="33" dur="1000" fill="hold"/>
                                        <p:tgtEl>
                                          <p:spTgt spid="238"/>
                                        </p:tgtEl>
                                        <p:attrNameLst>
                                          <p:attrName>ppt_x</p:attrName>
                                        </p:attrNameLst>
                                      </p:cBhvr>
                                      <p:tavLst>
                                        <p:tav tm="0">
                                          <p:val>
                                            <p:strVal val="#ppt_x"/>
                                          </p:val>
                                        </p:tav>
                                        <p:tav tm="100000">
                                          <p:val>
                                            <p:strVal val="#ppt_x"/>
                                          </p:val>
                                        </p:tav>
                                      </p:tavLst>
                                    </p:anim>
                                    <p:anim calcmode="lin" valueType="num">
                                      <p:cBhvr>
                                        <p:cTn id="34" dur="1000" fill="hold"/>
                                        <p:tgtEl>
                                          <p:spTgt spid="2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4"/>
                                        </p:tgtEl>
                                        <p:attrNameLst>
                                          <p:attrName>style.visibility</p:attrName>
                                        </p:attrNameLst>
                                      </p:cBhvr>
                                      <p:to>
                                        <p:strVal val="visible"/>
                                      </p:to>
                                    </p:set>
                                    <p:animEffect transition="in" filter="fade">
                                      <p:cBhvr>
                                        <p:cTn id="37" dur="1000"/>
                                        <p:tgtEl>
                                          <p:spTgt spid="244"/>
                                        </p:tgtEl>
                                      </p:cBhvr>
                                    </p:animEffect>
                                    <p:anim calcmode="lin" valueType="num">
                                      <p:cBhvr>
                                        <p:cTn id="38" dur="1000" fill="hold"/>
                                        <p:tgtEl>
                                          <p:spTgt spid="244"/>
                                        </p:tgtEl>
                                        <p:attrNameLst>
                                          <p:attrName>ppt_x</p:attrName>
                                        </p:attrNameLst>
                                      </p:cBhvr>
                                      <p:tavLst>
                                        <p:tav tm="0">
                                          <p:val>
                                            <p:strVal val="#ppt_x"/>
                                          </p:val>
                                        </p:tav>
                                        <p:tav tm="100000">
                                          <p:val>
                                            <p:strVal val="#ppt_x"/>
                                          </p:val>
                                        </p:tav>
                                      </p:tavLst>
                                    </p:anim>
                                    <p:anim calcmode="lin" valueType="num">
                                      <p:cBhvr>
                                        <p:cTn id="39" dur="1000" fill="hold"/>
                                        <p:tgtEl>
                                          <p:spTgt spid="2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47"/>
                                        </p:tgtEl>
                                        <p:attrNameLst>
                                          <p:attrName>style.visibility</p:attrName>
                                        </p:attrNameLst>
                                      </p:cBhvr>
                                      <p:to>
                                        <p:strVal val="visible"/>
                                      </p:to>
                                    </p:set>
                                    <p:animEffect transition="in" filter="fade">
                                      <p:cBhvr>
                                        <p:cTn id="42" dur="1000"/>
                                        <p:tgtEl>
                                          <p:spTgt spid="247"/>
                                        </p:tgtEl>
                                      </p:cBhvr>
                                    </p:animEffect>
                                    <p:anim calcmode="lin" valueType="num">
                                      <p:cBhvr>
                                        <p:cTn id="43" dur="1000" fill="hold"/>
                                        <p:tgtEl>
                                          <p:spTgt spid="247"/>
                                        </p:tgtEl>
                                        <p:attrNameLst>
                                          <p:attrName>ppt_x</p:attrName>
                                        </p:attrNameLst>
                                      </p:cBhvr>
                                      <p:tavLst>
                                        <p:tav tm="0">
                                          <p:val>
                                            <p:strVal val="#ppt_x"/>
                                          </p:val>
                                        </p:tav>
                                        <p:tav tm="100000">
                                          <p:val>
                                            <p:strVal val="#ppt_x"/>
                                          </p:val>
                                        </p:tav>
                                      </p:tavLst>
                                    </p:anim>
                                    <p:anim calcmode="lin" valueType="num">
                                      <p:cBhvr>
                                        <p:cTn id="44" dur="1000" fill="hold"/>
                                        <p:tgtEl>
                                          <p:spTgt spid="24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8"/>
                                        </p:tgtEl>
                                        <p:attrNameLst>
                                          <p:attrName>style.visibility</p:attrName>
                                        </p:attrNameLst>
                                      </p:cBhvr>
                                      <p:to>
                                        <p:strVal val="visible"/>
                                      </p:to>
                                    </p:set>
                                    <p:animEffect transition="in" filter="fade">
                                      <p:cBhvr>
                                        <p:cTn id="47" dur="1000"/>
                                        <p:tgtEl>
                                          <p:spTgt spid="248"/>
                                        </p:tgtEl>
                                      </p:cBhvr>
                                    </p:animEffect>
                                    <p:anim calcmode="lin" valueType="num">
                                      <p:cBhvr>
                                        <p:cTn id="48" dur="1000" fill="hold"/>
                                        <p:tgtEl>
                                          <p:spTgt spid="248"/>
                                        </p:tgtEl>
                                        <p:attrNameLst>
                                          <p:attrName>ppt_x</p:attrName>
                                        </p:attrNameLst>
                                      </p:cBhvr>
                                      <p:tavLst>
                                        <p:tav tm="0">
                                          <p:val>
                                            <p:strVal val="#ppt_x"/>
                                          </p:val>
                                        </p:tav>
                                        <p:tav tm="100000">
                                          <p:val>
                                            <p:strVal val="#ppt_x"/>
                                          </p:val>
                                        </p:tav>
                                      </p:tavLst>
                                    </p:anim>
                                    <p:anim calcmode="lin" valueType="num">
                                      <p:cBhvr>
                                        <p:cTn id="49" dur="1000" fill="hold"/>
                                        <p:tgtEl>
                                          <p:spTgt spid="2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57"/>
                                        </p:tgtEl>
                                        <p:attrNameLst>
                                          <p:attrName>style.visibility</p:attrName>
                                        </p:attrNameLst>
                                      </p:cBhvr>
                                      <p:to>
                                        <p:strVal val="visible"/>
                                      </p:to>
                                    </p:set>
                                    <p:animEffect transition="in" filter="fade">
                                      <p:cBhvr>
                                        <p:cTn id="52" dur="1000"/>
                                        <p:tgtEl>
                                          <p:spTgt spid="257"/>
                                        </p:tgtEl>
                                      </p:cBhvr>
                                    </p:animEffect>
                                    <p:anim calcmode="lin" valueType="num">
                                      <p:cBhvr>
                                        <p:cTn id="53" dur="1000" fill="hold"/>
                                        <p:tgtEl>
                                          <p:spTgt spid="257"/>
                                        </p:tgtEl>
                                        <p:attrNameLst>
                                          <p:attrName>ppt_x</p:attrName>
                                        </p:attrNameLst>
                                      </p:cBhvr>
                                      <p:tavLst>
                                        <p:tav tm="0">
                                          <p:val>
                                            <p:strVal val="#ppt_x"/>
                                          </p:val>
                                        </p:tav>
                                        <p:tav tm="100000">
                                          <p:val>
                                            <p:strVal val="#ppt_x"/>
                                          </p:val>
                                        </p:tav>
                                      </p:tavLst>
                                    </p:anim>
                                    <p:anim calcmode="lin" valueType="num">
                                      <p:cBhvr>
                                        <p:cTn id="54" dur="1000" fill="hold"/>
                                        <p:tgtEl>
                                          <p:spTgt spid="25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visible"/>
                                      </p:to>
                                    </p:set>
                                    <p:animEffect transition="in" filter="fade">
                                      <p:cBhvr>
                                        <p:cTn id="57" dur="1000"/>
                                        <p:tgtEl>
                                          <p:spTgt spid="261"/>
                                        </p:tgtEl>
                                      </p:cBhvr>
                                    </p:animEffect>
                                    <p:anim calcmode="lin" valueType="num">
                                      <p:cBhvr>
                                        <p:cTn id="58" dur="1000" fill="hold"/>
                                        <p:tgtEl>
                                          <p:spTgt spid="261"/>
                                        </p:tgtEl>
                                        <p:attrNameLst>
                                          <p:attrName>ppt_x</p:attrName>
                                        </p:attrNameLst>
                                      </p:cBhvr>
                                      <p:tavLst>
                                        <p:tav tm="0">
                                          <p:val>
                                            <p:strVal val="#ppt_x"/>
                                          </p:val>
                                        </p:tav>
                                        <p:tav tm="100000">
                                          <p:val>
                                            <p:strVal val="#ppt_x"/>
                                          </p:val>
                                        </p:tav>
                                      </p:tavLst>
                                    </p:anim>
                                    <p:anim calcmode="lin" valueType="num">
                                      <p:cBhvr>
                                        <p:cTn id="59" dur="1000" fill="hold"/>
                                        <p:tgtEl>
                                          <p:spTgt spid="2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2"/>
                                        </p:tgtEl>
                                        <p:attrNameLst>
                                          <p:attrName>style.visibility</p:attrName>
                                        </p:attrNameLst>
                                      </p:cBhvr>
                                      <p:to>
                                        <p:strVal val="visible"/>
                                      </p:to>
                                    </p:set>
                                    <p:animEffect transition="in" filter="fade">
                                      <p:cBhvr>
                                        <p:cTn id="62" dur="1000"/>
                                        <p:tgtEl>
                                          <p:spTgt spid="262"/>
                                        </p:tgtEl>
                                      </p:cBhvr>
                                    </p:animEffect>
                                    <p:anim calcmode="lin" valueType="num">
                                      <p:cBhvr>
                                        <p:cTn id="63" dur="1000" fill="hold"/>
                                        <p:tgtEl>
                                          <p:spTgt spid="262"/>
                                        </p:tgtEl>
                                        <p:attrNameLst>
                                          <p:attrName>ppt_x</p:attrName>
                                        </p:attrNameLst>
                                      </p:cBhvr>
                                      <p:tavLst>
                                        <p:tav tm="0">
                                          <p:val>
                                            <p:strVal val="#ppt_x"/>
                                          </p:val>
                                        </p:tav>
                                        <p:tav tm="100000">
                                          <p:val>
                                            <p:strVal val="#ppt_x"/>
                                          </p:val>
                                        </p:tav>
                                      </p:tavLst>
                                    </p:anim>
                                    <p:anim calcmode="lin" valueType="num">
                                      <p:cBhvr>
                                        <p:cTn id="64" dur="1000" fill="hold"/>
                                        <p:tgtEl>
                                          <p:spTgt spid="2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3"/>
                                        </p:tgtEl>
                                        <p:attrNameLst>
                                          <p:attrName>style.visibility</p:attrName>
                                        </p:attrNameLst>
                                      </p:cBhvr>
                                      <p:to>
                                        <p:strVal val="visible"/>
                                      </p:to>
                                    </p:set>
                                    <p:animEffect transition="in" filter="fade">
                                      <p:cBhvr>
                                        <p:cTn id="67" dur="1000"/>
                                        <p:tgtEl>
                                          <p:spTgt spid="263"/>
                                        </p:tgtEl>
                                      </p:cBhvr>
                                    </p:animEffect>
                                    <p:anim calcmode="lin" valueType="num">
                                      <p:cBhvr>
                                        <p:cTn id="68" dur="1000" fill="hold"/>
                                        <p:tgtEl>
                                          <p:spTgt spid="263"/>
                                        </p:tgtEl>
                                        <p:attrNameLst>
                                          <p:attrName>ppt_x</p:attrName>
                                        </p:attrNameLst>
                                      </p:cBhvr>
                                      <p:tavLst>
                                        <p:tav tm="0">
                                          <p:val>
                                            <p:strVal val="#ppt_x"/>
                                          </p:val>
                                        </p:tav>
                                        <p:tav tm="100000">
                                          <p:val>
                                            <p:strVal val="#ppt_x"/>
                                          </p:val>
                                        </p:tav>
                                      </p:tavLst>
                                    </p:anim>
                                    <p:anim calcmode="lin" valueType="num">
                                      <p:cBhvr>
                                        <p:cTn id="69" dur="1000" fill="hold"/>
                                        <p:tgtEl>
                                          <p:spTgt spid="26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65"/>
                                        </p:tgtEl>
                                        <p:attrNameLst>
                                          <p:attrName>style.visibility</p:attrName>
                                        </p:attrNameLst>
                                      </p:cBhvr>
                                      <p:to>
                                        <p:strVal val="visible"/>
                                      </p:to>
                                    </p:set>
                                    <p:animEffect transition="in" filter="fade">
                                      <p:cBhvr>
                                        <p:cTn id="72" dur="1000"/>
                                        <p:tgtEl>
                                          <p:spTgt spid="265"/>
                                        </p:tgtEl>
                                      </p:cBhvr>
                                    </p:animEffect>
                                    <p:anim calcmode="lin" valueType="num">
                                      <p:cBhvr>
                                        <p:cTn id="73" dur="1000" fill="hold"/>
                                        <p:tgtEl>
                                          <p:spTgt spid="265"/>
                                        </p:tgtEl>
                                        <p:attrNameLst>
                                          <p:attrName>ppt_x</p:attrName>
                                        </p:attrNameLst>
                                      </p:cBhvr>
                                      <p:tavLst>
                                        <p:tav tm="0">
                                          <p:val>
                                            <p:strVal val="#ppt_x"/>
                                          </p:val>
                                        </p:tav>
                                        <p:tav tm="100000">
                                          <p:val>
                                            <p:strVal val="#ppt_x"/>
                                          </p:val>
                                        </p:tav>
                                      </p:tavLst>
                                    </p:anim>
                                    <p:anim calcmode="lin" valueType="num">
                                      <p:cBhvr>
                                        <p:cTn id="74" dur="1000" fill="hold"/>
                                        <p:tgtEl>
                                          <p:spTgt spid="26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68"/>
                                        </p:tgtEl>
                                        <p:attrNameLst>
                                          <p:attrName>style.visibility</p:attrName>
                                        </p:attrNameLst>
                                      </p:cBhvr>
                                      <p:to>
                                        <p:strVal val="visible"/>
                                      </p:to>
                                    </p:set>
                                    <p:animEffect transition="in" filter="fade">
                                      <p:cBhvr>
                                        <p:cTn id="77" dur="1000"/>
                                        <p:tgtEl>
                                          <p:spTgt spid="268"/>
                                        </p:tgtEl>
                                      </p:cBhvr>
                                    </p:animEffect>
                                    <p:anim calcmode="lin" valueType="num">
                                      <p:cBhvr>
                                        <p:cTn id="78" dur="1000" fill="hold"/>
                                        <p:tgtEl>
                                          <p:spTgt spid="268"/>
                                        </p:tgtEl>
                                        <p:attrNameLst>
                                          <p:attrName>ppt_x</p:attrName>
                                        </p:attrNameLst>
                                      </p:cBhvr>
                                      <p:tavLst>
                                        <p:tav tm="0">
                                          <p:val>
                                            <p:strVal val="#ppt_x"/>
                                          </p:val>
                                        </p:tav>
                                        <p:tav tm="100000">
                                          <p:val>
                                            <p:strVal val="#ppt_x"/>
                                          </p:val>
                                        </p:tav>
                                      </p:tavLst>
                                    </p:anim>
                                    <p:anim calcmode="lin" valueType="num">
                                      <p:cBhvr>
                                        <p:cTn id="79" dur="1000" fill="hold"/>
                                        <p:tgtEl>
                                          <p:spTgt spid="26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71"/>
                                        </p:tgtEl>
                                        <p:attrNameLst>
                                          <p:attrName>style.visibility</p:attrName>
                                        </p:attrNameLst>
                                      </p:cBhvr>
                                      <p:to>
                                        <p:strVal val="visible"/>
                                      </p:to>
                                    </p:set>
                                    <p:animEffect transition="in" filter="fade">
                                      <p:cBhvr>
                                        <p:cTn id="82" dur="1000"/>
                                        <p:tgtEl>
                                          <p:spTgt spid="271"/>
                                        </p:tgtEl>
                                      </p:cBhvr>
                                    </p:animEffect>
                                    <p:anim calcmode="lin" valueType="num">
                                      <p:cBhvr>
                                        <p:cTn id="83" dur="1000" fill="hold"/>
                                        <p:tgtEl>
                                          <p:spTgt spid="271"/>
                                        </p:tgtEl>
                                        <p:attrNameLst>
                                          <p:attrName>ppt_x</p:attrName>
                                        </p:attrNameLst>
                                      </p:cBhvr>
                                      <p:tavLst>
                                        <p:tav tm="0">
                                          <p:val>
                                            <p:strVal val="#ppt_x"/>
                                          </p:val>
                                        </p:tav>
                                        <p:tav tm="100000">
                                          <p:val>
                                            <p:strVal val="#ppt_x"/>
                                          </p:val>
                                        </p:tav>
                                      </p:tavLst>
                                    </p:anim>
                                    <p:anim calcmode="lin" valueType="num">
                                      <p:cBhvr>
                                        <p:cTn id="84" dur="1000" fill="hold"/>
                                        <p:tgtEl>
                                          <p:spTgt spid="27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75"/>
                                        </p:tgtEl>
                                        <p:attrNameLst>
                                          <p:attrName>style.visibility</p:attrName>
                                        </p:attrNameLst>
                                      </p:cBhvr>
                                      <p:to>
                                        <p:strVal val="visible"/>
                                      </p:to>
                                    </p:set>
                                    <p:animEffect transition="in" filter="fade">
                                      <p:cBhvr>
                                        <p:cTn id="87" dur="1000"/>
                                        <p:tgtEl>
                                          <p:spTgt spid="275"/>
                                        </p:tgtEl>
                                      </p:cBhvr>
                                    </p:animEffect>
                                    <p:anim calcmode="lin" valueType="num">
                                      <p:cBhvr>
                                        <p:cTn id="88" dur="1000" fill="hold"/>
                                        <p:tgtEl>
                                          <p:spTgt spid="275"/>
                                        </p:tgtEl>
                                        <p:attrNameLst>
                                          <p:attrName>ppt_x</p:attrName>
                                        </p:attrNameLst>
                                      </p:cBhvr>
                                      <p:tavLst>
                                        <p:tav tm="0">
                                          <p:val>
                                            <p:strVal val="#ppt_x"/>
                                          </p:val>
                                        </p:tav>
                                        <p:tav tm="100000">
                                          <p:val>
                                            <p:strVal val="#ppt_x"/>
                                          </p:val>
                                        </p:tav>
                                      </p:tavLst>
                                    </p:anim>
                                    <p:anim calcmode="lin" valueType="num">
                                      <p:cBhvr>
                                        <p:cTn id="89" dur="1000" fill="hold"/>
                                        <p:tgtEl>
                                          <p:spTgt spid="27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6"/>
                                        </p:tgtEl>
                                        <p:attrNameLst>
                                          <p:attrName>style.visibility</p:attrName>
                                        </p:attrNameLst>
                                      </p:cBhvr>
                                      <p:to>
                                        <p:strVal val="visible"/>
                                      </p:to>
                                    </p:set>
                                    <p:animEffect transition="in" filter="fade">
                                      <p:cBhvr>
                                        <p:cTn id="92" dur="1000"/>
                                        <p:tgtEl>
                                          <p:spTgt spid="276"/>
                                        </p:tgtEl>
                                      </p:cBhvr>
                                    </p:animEffect>
                                    <p:anim calcmode="lin" valueType="num">
                                      <p:cBhvr>
                                        <p:cTn id="93" dur="1000" fill="hold"/>
                                        <p:tgtEl>
                                          <p:spTgt spid="276"/>
                                        </p:tgtEl>
                                        <p:attrNameLst>
                                          <p:attrName>ppt_x</p:attrName>
                                        </p:attrNameLst>
                                      </p:cBhvr>
                                      <p:tavLst>
                                        <p:tav tm="0">
                                          <p:val>
                                            <p:strVal val="#ppt_x"/>
                                          </p:val>
                                        </p:tav>
                                        <p:tav tm="100000">
                                          <p:val>
                                            <p:strVal val="#ppt_x"/>
                                          </p:val>
                                        </p:tav>
                                      </p:tavLst>
                                    </p:anim>
                                    <p:anim calcmode="lin" valueType="num">
                                      <p:cBhvr>
                                        <p:cTn id="94" dur="1000" fill="hold"/>
                                        <p:tgtEl>
                                          <p:spTgt spid="27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1000"/>
                                        <p:tgtEl>
                                          <p:spTgt spid="277"/>
                                        </p:tgtEl>
                                      </p:cBhvr>
                                    </p:animEffect>
                                    <p:anim calcmode="lin" valueType="num">
                                      <p:cBhvr>
                                        <p:cTn id="98" dur="1000" fill="hold"/>
                                        <p:tgtEl>
                                          <p:spTgt spid="277"/>
                                        </p:tgtEl>
                                        <p:attrNameLst>
                                          <p:attrName>ppt_x</p:attrName>
                                        </p:attrNameLst>
                                      </p:cBhvr>
                                      <p:tavLst>
                                        <p:tav tm="0">
                                          <p:val>
                                            <p:strVal val="#ppt_x"/>
                                          </p:val>
                                        </p:tav>
                                        <p:tav tm="100000">
                                          <p:val>
                                            <p:strVal val="#ppt_x"/>
                                          </p:val>
                                        </p:tav>
                                      </p:tavLst>
                                    </p:anim>
                                    <p:anim calcmode="lin" valueType="num">
                                      <p:cBhvr>
                                        <p:cTn id="99" dur="1000" fill="hold"/>
                                        <p:tgtEl>
                                          <p:spTgt spid="27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8"/>
                                        </p:tgtEl>
                                        <p:attrNameLst>
                                          <p:attrName>style.visibility</p:attrName>
                                        </p:attrNameLst>
                                      </p:cBhvr>
                                      <p:to>
                                        <p:strVal val="visible"/>
                                      </p:to>
                                    </p:set>
                                    <p:animEffect transition="in" filter="fade">
                                      <p:cBhvr>
                                        <p:cTn id="102" dur="1000"/>
                                        <p:tgtEl>
                                          <p:spTgt spid="278"/>
                                        </p:tgtEl>
                                      </p:cBhvr>
                                    </p:animEffect>
                                    <p:anim calcmode="lin" valueType="num">
                                      <p:cBhvr>
                                        <p:cTn id="103" dur="1000" fill="hold"/>
                                        <p:tgtEl>
                                          <p:spTgt spid="278"/>
                                        </p:tgtEl>
                                        <p:attrNameLst>
                                          <p:attrName>ppt_x</p:attrName>
                                        </p:attrNameLst>
                                      </p:cBhvr>
                                      <p:tavLst>
                                        <p:tav tm="0">
                                          <p:val>
                                            <p:strVal val="#ppt_x"/>
                                          </p:val>
                                        </p:tav>
                                        <p:tav tm="100000">
                                          <p:val>
                                            <p:strVal val="#ppt_x"/>
                                          </p:val>
                                        </p:tav>
                                      </p:tavLst>
                                    </p:anim>
                                    <p:anim calcmode="lin" valueType="num">
                                      <p:cBhvr>
                                        <p:cTn id="104" dur="1000" fill="hold"/>
                                        <p:tgtEl>
                                          <p:spTgt spid="278"/>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9"/>
                                        </p:tgtEl>
                                        <p:attrNameLst>
                                          <p:attrName>style.visibility</p:attrName>
                                        </p:attrNameLst>
                                      </p:cBhvr>
                                      <p:to>
                                        <p:strVal val="visible"/>
                                      </p:to>
                                    </p:set>
                                    <p:animEffect transition="in" filter="fade">
                                      <p:cBhvr>
                                        <p:cTn id="107" dur="1000"/>
                                        <p:tgtEl>
                                          <p:spTgt spid="279"/>
                                        </p:tgtEl>
                                      </p:cBhvr>
                                    </p:animEffect>
                                    <p:anim calcmode="lin" valueType="num">
                                      <p:cBhvr>
                                        <p:cTn id="108" dur="1000" fill="hold"/>
                                        <p:tgtEl>
                                          <p:spTgt spid="279"/>
                                        </p:tgtEl>
                                        <p:attrNameLst>
                                          <p:attrName>ppt_x</p:attrName>
                                        </p:attrNameLst>
                                      </p:cBhvr>
                                      <p:tavLst>
                                        <p:tav tm="0">
                                          <p:val>
                                            <p:strVal val="#ppt_x"/>
                                          </p:val>
                                        </p:tav>
                                        <p:tav tm="100000">
                                          <p:val>
                                            <p:strVal val="#ppt_x"/>
                                          </p:val>
                                        </p:tav>
                                      </p:tavLst>
                                    </p:anim>
                                    <p:anim calcmode="lin" valueType="num">
                                      <p:cBhvr>
                                        <p:cTn id="109" dur="1000" fill="hold"/>
                                        <p:tgtEl>
                                          <p:spTgt spid="27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3"/>
                                        </p:tgtEl>
                                        <p:attrNameLst>
                                          <p:attrName>style.visibility</p:attrName>
                                        </p:attrNameLst>
                                      </p:cBhvr>
                                      <p:to>
                                        <p:strVal val="visible"/>
                                      </p:to>
                                    </p:set>
                                    <p:animEffect transition="in" filter="fade">
                                      <p:cBhvr>
                                        <p:cTn id="112" dur="1000"/>
                                        <p:tgtEl>
                                          <p:spTgt spid="293"/>
                                        </p:tgtEl>
                                      </p:cBhvr>
                                    </p:animEffect>
                                    <p:anim calcmode="lin" valueType="num">
                                      <p:cBhvr>
                                        <p:cTn id="113" dur="1000" fill="hold"/>
                                        <p:tgtEl>
                                          <p:spTgt spid="293"/>
                                        </p:tgtEl>
                                        <p:attrNameLst>
                                          <p:attrName>ppt_x</p:attrName>
                                        </p:attrNameLst>
                                      </p:cBhvr>
                                      <p:tavLst>
                                        <p:tav tm="0">
                                          <p:val>
                                            <p:strVal val="#ppt_x"/>
                                          </p:val>
                                        </p:tav>
                                        <p:tav tm="100000">
                                          <p:val>
                                            <p:strVal val="#ppt_x"/>
                                          </p:val>
                                        </p:tav>
                                      </p:tavLst>
                                    </p:anim>
                                    <p:anim calcmode="lin" valueType="num">
                                      <p:cBhvr>
                                        <p:cTn id="114" dur="1000" fill="hold"/>
                                        <p:tgtEl>
                                          <p:spTgt spid="29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4"/>
                                        </p:tgtEl>
                                        <p:attrNameLst>
                                          <p:attrName>style.visibility</p:attrName>
                                        </p:attrNameLst>
                                      </p:cBhvr>
                                      <p:to>
                                        <p:strVal val="visible"/>
                                      </p:to>
                                    </p:set>
                                    <p:animEffect transition="in" filter="fade">
                                      <p:cBhvr>
                                        <p:cTn id="117" dur="1000"/>
                                        <p:tgtEl>
                                          <p:spTgt spid="294"/>
                                        </p:tgtEl>
                                      </p:cBhvr>
                                    </p:animEffect>
                                    <p:anim calcmode="lin" valueType="num">
                                      <p:cBhvr>
                                        <p:cTn id="118" dur="1000" fill="hold"/>
                                        <p:tgtEl>
                                          <p:spTgt spid="294"/>
                                        </p:tgtEl>
                                        <p:attrNameLst>
                                          <p:attrName>ppt_x</p:attrName>
                                        </p:attrNameLst>
                                      </p:cBhvr>
                                      <p:tavLst>
                                        <p:tav tm="0">
                                          <p:val>
                                            <p:strVal val="#ppt_x"/>
                                          </p:val>
                                        </p:tav>
                                        <p:tav tm="100000">
                                          <p:val>
                                            <p:strVal val="#ppt_x"/>
                                          </p:val>
                                        </p:tav>
                                      </p:tavLst>
                                    </p:anim>
                                    <p:anim calcmode="lin" valueType="num">
                                      <p:cBhvr>
                                        <p:cTn id="119" dur="1000" fill="hold"/>
                                        <p:tgtEl>
                                          <p:spTgt spid="29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95"/>
                                        </p:tgtEl>
                                        <p:attrNameLst>
                                          <p:attrName>style.visibility</p:attrName>
                                        </p:attrNameLst>
                                      </p:cBhvr>
                                      <p:to>
                                        <p:strVal val="visible"/>
                                      </p:to>
                                    </p:set>
                                    <p:animEffect transition="in" filter="fade">
                                      <p:cBhvr>
                                        <p:cTn id="122" dur="1000"/>
                                        <p:tgtEl>
                                          <p:spTgt spid="295"/>
                                        </p:tgtEl>
                                      </p:cBhvr>
                                    </p:animEffect>
                                    <p:anim calcmode="lin" valueType="num">
                                      <p:cBhvr>
                                        <p:cTn id="123" dur="1000" fill="hold"/>
                                        <p:tgtEl>
                                          <p:spTgt spid="295"/>
                                        </p:tgtEl>
                                        <p:attrNameLst>
                                          <p:attrName>ppt_x</p:attrName>
                                        </p:attrNameLst>
                                      </p:cBhvr>
                                      <p:tavLst>
                                        <p:tav tm="0">
                                          <p:val>
                                            <p:strVal val="#ppt_x"/>
                                          </p:val>
                                        </p:tav>
                                        <p:tav tm="100000">
                                          <p:val>
                                            <p:strVal val="#ppt_x"/>
                                          </p:val>
                                        </p:tav>
                                      </p:tavLst>
                                    </p:anim>
                                    <p:anim calcmode="lin" valueType="num">
                                      <p:cBhvr>
                                        <p:cTn id="124" dur="1000" fill="hold"/>
                                        <p:tgtEl>
                                          <p:spTgt spid="29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6"/>
                                        </p:tgtEl>
                                        <p:attrNameLst>
                                          <p:attrName>style.visibility</p:attrName>
                                        </p:attrNameLst>
                                      </p:cBhvr>
                                      <p:to>
                                        <p:strVal val="visible"/>
                                      </p:to>
                                    </p:set>
                                    <p:animEffect transition="in" filter="fade">
                                      <p:cBhvr>
                                        <p:cTn id="127" dur="1000"/>
                                        <p:tgtEl>
                                          <p:spTgt spid="296"/>
                                        </p:tgtEl>
                                      </p:cBhvr>
                                    </p:animEffect>
                                    <p:anim calcmode="lin" valueType="num">
                                      <p:cBhvr>
                                        <p:cTn id="128" dur="1000" fill="hold"/>
                                        <p:tgtEl>
                                          <p:spTgt spid="296"/>
                                        </p:tgtEl>
                                        <p:attrNameLst>
                                          <p:attrName>ppt_x</p:attrName>
                                        </p:attrNameLst>
                                      </p:cBhvr>
                                      <p:tavLst>
                                        <p:tav tm="0">
                                          <p:val>
                                            <p:strVal val="#ppt_x"/>
                                          </p:val>
                                        </p:tav>
                                        <p:tav tm="100000">
                                          <p:val>
                                            <p:strVal val="#ppt_x"/>
                                          </p:val>
                                        </p:tav>
                                      </p:tavLst>
                                    </p:anim>
                                    <p:anim calcmode="lin" valueType="num">
                                      <p:cBhvr>
                                        <p:cTn id="129" dur="1000" fill="hold"/>
                                        <p:tgtEl>
                                          <p:spTgt spid="29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7"/>
                                        </p:tgtEl>
                                        <p:attrNameLst>
                                          <p:attrName>style.visibility</p:attrName>
                                        </p:attrNameLst>
                                      </p:cBhvr>
                                      <p:to>
                                        <p:strVal val="visible"/>
                                      </p:to>
                                    </p:set>
                                    <p:animEffect transition="in" filter="fade">
                                      <p:cBhvr>
                                        <p:cTn id="132" dur="1000"/>
                                        <p:tgtEl>
                                          <p:spTgt spid="297"/>
                                        </p:tgtEl>
                                      </p:cBhvr>
                                    </p:animEffect>
                                    <p:anim calcmode="lin" valueType="num">
                                      <p:cBhvr>
                                        <p:cTn id="133" dur="1000" fill="hold"/>
                                        <p:tgtEl>
                                          <p:spTgt spid="297"/>
                                        </p:tgtEl>
                                        <p:attrNameLst>
                                          <p:attrName>ppt_x</p:attrName>
                                        </p:attrNameLst>
                                      </p:cBhvr>
                                      <p:tavLst>
                                        <p:tav tm="0">
                                          <p:val>
                                            <p:strVal val="#ppt_x"/>
                                          </p:val>
                                        </p:tav>
                                        <p:tav tm="100000">
                                          <p:val>
                                            <p:strVal val="#ppt_x"/>
                                          </p:val>
                                        </p:tav>
                                      </p:tavLst>
                                    </p:anim>
                                    <p:anim calcmode="lin" valueType="num">
                                      <p:cBhvr>
                                        <p:cTn id="134" dur="1000" fill="hold"/>
                                        <p:tgtEl>
                                          <p:spTgt spid="297"/>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98"/>
                                        </p:tgtEl>
                                        <p:attrNameLst>
                                          <p:attrName>style.visibility</p:attrName>
                                        </p:attrNameLst>
                                      </p:cBhvr>
                                      <p:to>
                                        <p:strVal val="visible"/>
                                      </p:to>
                                    </p:set>
                                    <p:animEffect transition="in" filter="fade">
                                      <p:cBhvr>
                                        <p:cTn id="137" dur="1000"/>
                                        <p:tgtEl>
                                          <p:spTgt spid="298"/>
                                        </p:tgtEl>
                                      </p:cBhvr>
                                    </p:animEffect>
                                    <p:anim calcmode="lin" valueType="num">
                                      <p:cBhvr>
                                        <p:cTn id="138" dur="1000" fill="hold"/>
                                        <p:tgtEl>
                                          <p:spTgt spid="298"/>
                                        </p:tgtEl>
                                        <p:attrNameLst>
                                          <p:attrName>ppt_x</p:attrName>
                                        </p:attrNameLst>
                                      </p:cBhvr>
                                      <p:tavLst>
                                        <p:tav tm="0">
                                          <p:val>
                                            <p:strVal val="#ppt_x"/>
                                          </p:val>
                                        </p:tav>
                                        <p:tav tm="100000">
                                          <p:val>
                                            <p:strVal val="#ppt_x"/>
                                          </p:val>
                                        </p:tav>
                                      </p:tavLst>
                                    </p:anim>
                                    <p:anim calcmode="lin" valueType="num">
                                      <p:cBhvr>
                                        <p:cTn id="139" dur="1000" fill="hold"/>
                                        <p:tgtEl>
                                          <p:spTgt spid="29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01"/>
                                        </p:tgtEl>
                                        <p:attrNameLst>
                                          <p:attrName>style.visibility</p:attrName>
                                        </p:attrNameLst>
                                      </p:cBhvr>
                                      <p:to>
                                        <p:strVal val="visible"/>
                                      </p:to>
                                    </p:set>
                                    <p:animEffect transition="in" filter="fade">
                                      <p:cBhvr>
                                        <p:cTn id="142" dur="1000"/>
                                        <p:tgtEl>
                                          <p:spTgt spid="301"/>
                                        </p:tgtEl>
                                      </p:cBhvr>
                                    </p:animEffect>
                                    <p:anim calcmode="lin" valueType="num">
                                      <p:cBhvr>
                                        <p:cTn id="143" dur="1000" fill="hold"/>
                                        <p:tgtEl>
                                          <p:spTgt spid="301"/>
                                        </p:tgtEl>
                                        <p:attrNameLst>
                                          <p:attrName>ppt_x</p:attrName>
                                        </p:attrNameLst>
                                      </p:cBhvr>
                                      <p:tavLst>
                                        <p:tav tm="0">
                                          <p:val>
                                            <p:strVal val="#ppt_x"/>
                                          </p:val>
                                        </p:tav>
                                        <p:tav tm="100000">
                                          <p:val>
                                            <p:strVal val="#ppt_x"/>
                                          </p:val>
                                        </p:tav>
                                      </p:tavLst>
                                    </p:anim>
                                    <p:anim calcmode="lin" valueType="num">
                                      <p:cBhvr>
                                        <p:cTn id="144" dur="1000" fill="hold"/>
                                        <p:tgtEl>
                                          <p:spTgt spid="30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2"/>
                                        </p:tgtEl>
                                        <p:attrNameLst>
                                          <p:attrName>style.visibility</p:attrName>
                                        </p:attrNameLst>
                                      </p:cBhvr>
                                      <p:to>
                                        <p:strVal val="visible"/>
                                      </p:to>
                                    </p:set>
                                    <p:animEffect transition="in" filter="fade">
                                      <p:cBhvr>
                                        <p:cTn id="147" dur="1000"/>
                                        <p:tgtEl>
                                          <p:spTgt spid="302"/>
                                        </p:tgtEl>
                                      </p:cBhvr>
                                    </p:animEffect>
                                    <p:anim calcmode="lin" valueType="num">
                                      <p:cBhvr>
                                        <p:cTn id="148" dur="1000" fill="hold"/>
                                        <p:tgtEl>
                                          <p:spTgt spid="302"/>
                                        </p:tgtEl>
                                        <p:attrNameLst>
                                          <p:attrName>ppt_x</p:attrName>
                                        </p:attrNameLst>
                                      </p:cBhvr>
                                      <p:tavLst>
                                        <p:tav tm="0">
                                          <p:val>
                                            <p:strVal val="#ppt_x"/>
                                          </p:val>
                                        </p:tav>
                                        <p:tav tm="100000">
                                          <p:val>
                                            <p:strVal val="#ppt_x"/>
                                          </p:val>
                                        </p:tav>
                                      </p:tavLst>
                                    </p:anim>
                                    <p:anim calcmode="lin" valueType="num">
                                      <p:cBhvr>
                                        <p:cTn id="149" dur="1000" fill="hold"/>
                                        <p:tgtEl>
                                          <p:spTgt spid="30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03"/>
                                        </p:tgtEl>
                                        <p:attrNameLst>
                                          <p:attrName>style.visibility</p:attrName>
                                        </p:attrNameLst>
                                      </p:cBhvr>
                                      <p:to>
                                        <p:strVal val="visible"/>
                                      </p:to>
                                    </p:set>
                                    <p:animEffect transition="in" filter="fade">
                                      <p:cBhvr>
                                        <p:cTn id="152" dur="1000"/>
                                        <p:tgtEl>
                                          <p:spTgt spid="303"/>
                                        </p:tgtEl>
                                      </p:cBhvr>
                                    </p:animEffect>
                                    <p:anim calcmode="lin" valueType="num">
                                      <p:cBhvr>
                                        <p:cTn id="153" dur="1000" fill="hold"/>
                                        <p:tgtEl>
                                          <p:spTgt spid="303"/>
                                        </p:tgtEl>
                                        <p:attrNameLst>
                                          <p:attrName>ppt_x</p:attrName>
                                        </p:attrNameLst>
                                      </p:cBhvr>
                                      <p:tavLst>
                                        <p:tav tm="0">
                                          <p:val>
                                            <p:strVal val="#ppt_x"/>
                                          </p:val>
                                        </p:tav>
                                        <p:tav tm="100000">
                                          <p:val>
                                            <p:strVal val="#ppt_x"/>
                                          </p:val>
                                        </p:tav>
                                      </p:tavLst>
                                    </p:anim>
                                    <p:anim calcmode="lin" valueType="num">
                                      <p:cBhvr>
                                        <p:cTn id="154" dur="1000" fill="hold"/>
                                        <p:tgtEl>
                                          <p:spTgt spid="303"/>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04"/>
                                        </p:tgtEl>
                                        <p:attrNameLst>
                                          <p:attrName>style.visibility</p:attrName>
                                        </p:attrNameLst>
                                      </p:cBhvr>
                                      <p:to>
                                        <p:strVal val="visible"/>
                                      </p:to>
                                    </p:set>
                                    <p:animEffect transition="in" filter="fade">
                                      <p:cBhvr>
                                        <p:cTn id="157" dur="1000"/>
                                        <p:tgtEl>
                                          <p:spTgt spid="304"/>
                                        </p:tgtEl>
                                      </p:cBhvr>
                                    </p:animEffect>
                                    <p:anim calcmode="lin" valueType="num">
                                      <p:cBhvr>
                                        <p:cTn id="158" dur="1000" fill="hold"/>
                                        <p:tgtEl>
                                          <p:spTgt spid="304"/>
                                        </p:tgtEl>
                                        <p:attrNameLst>
                                          <p:attrName>ppt_x</p:attrName>
                                        </p:attrNameLst>
                                      </p:cBhvr>
                                      <p:tavLst>
                                        <p:tav tm="0">
                                          <p:val>
                                            <p:strVal val="#ppt_x"/>
                                          </p:val>
                                        </p:tav>
                                        <p:tav tm="100000">
                                          <p:val>
                                            <p:strVal val="#ppt_x"/>
                                          </p:val>
                                        </p:tav>
                                      </p:tavLst>
                                    </p:anim>
                                    <p:anim calcmode="lin" valueType="num">
                                      <p:cBhvr>
                                        <p:cTn id="159" dur="1000" fill="hold"/>
                                        <p:tgtEl>
                                          <p:spTgt spid="304"/>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08"/>
                                        </p:tgtEl>
                                        <p:attrNameLst>
                                          <p:attrName>style.visibility</p:attrName>
                                        </p:attrNameLst>
                                      </p:cBhvr>
                                      <p:to>
                                        <p:strVal val="visible"/>
                                      </p:to>
                                    </p:set>
                                    <p:animEffect transition="in" filter="fade">
                                      <p:cBhvr>
                                        <p:cTn id="162" dur="1000"/>
                                        <p:tgtEl>
                                          <p:spTgt spid="308"/>
                                        </p:tgtEl>
                                      </p:cBhvr>
                                    </p:animEffect>
                                    <p:anim calcmode="lin" valueType="num">
                                      <p:cBhvr>
                                        <p:cTn id="163" dur="1000" fill="hold"/>
                                        <p:tgtEl>
                                          <p:spTgt spid="308"/>
                                        </p:tgtEl>
                                        <p:attrNameLst>
                                          <p:attrName>ppt_x</p:attrName>
                                        </p:attrNameLst>
                                      </p:cBhvr>
                                      <p:tavLst>
                                        <p:tav tm="0">
                                          <p:val>
                                            <p:strVal val="#ppt_x"/>
                                          </p:val>
                                        </p:tav>
                                        <p:tav tm="100000">
                                          <p:val>
                                            <p:strVal val="#ppt_x"/>
                                          </p:val>
                                        </p:tav>
                                      </p:tavLst>
                                    </p:anim>
                                    <p:anim calcmode="lin" valueType="num">
                                      <p:cBhvr>
                                        <p:cTn id="164" dur="1000" fill="hold"/>
                                        <p:tgtEl>
                                          <p:spTgt spid="308"/>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309"/>
                                        </p:tgtEl>
                                        <p:attrNameLst>
                                          <p:attrName>style.visibility</p:attrName>
                                        </p:attrNameLst>
                                      </p:cBhvr>
                                      <p:to>
                                        <p:strVal val="visible"/>
                                      </p:to>
                                    </p:set>
                                    <p:animEffect transition="in" filter="fade">
                                      <p:cBhvr>
                                        <p:cTn id="167" dur="1000"/>
                                        <p:tgtEl>
                                          <p:spTgt spid="309"/>
                                        </p:tgtEl>
                                      </p:cBhvr>
                                    </p:animEffect>
                                    <p:anim calcmode="lin" valueType="num">
                                      <p:cBhvr>
                                        <p:cTn id="168" dur="1000" fill="hold"/>
                                        <p:tgtEl>
                                          <p:spTgt spid="309"/>
                                        </p:tgtEl>
                                        <p:attrNameLst>
                                          <p:attrName>ppt_x</p:attrName>
                                        </p:attrNameLst>
                                      </p:cBhvr>
                                      <p:tavLst>
                                        <p:tav tm="0">
                                          <p:val>
                                            <p:strVal val="#ppt_x"/>
                                          </p:val>
                                        </p:tav>
                                        <p:tav tm="100000">
                                          <p:val>
                                            <p:strVal val="#ppt_x"/>
                                          </p:val>
                                        </p:tav>
                                      </p:tavLst>
                                    </p:anim>
                                    <p:anim calcmode="lin" valueType="num">
                                      <p:cBhvr>
                                        <p:cTn id="169" dur="1000" fill="hold"/>
                                        <p:tgtEl>
                                          <p:spTgt spid="30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313"/>
                                        </p:tgtEl>
                                        <p:attrNameLst>
                                          <p:attrName>style.visibility</p:attrName>
                                        </p:attrNameLst>
                                      </p:cBhvr>
                                      <p:to>
                                        <p:strVal val="visible"/>
                                      </p:to>
                                    </p:set>
                                    <p:animEffect transition="in" filter="fade">
                                      <p:cBhvr>
                                        <p:cTn id="172" dur="1000"/>
                                        <p:tgtEl>
                                          <p:spTgt spid="313"/>
                                        </p:tgtEl>
                                      </p:cBhvr>
                                    </p:animEffect>
                                    <p:anim calcmode="lin" valueType="num">
                                      <p:cBhvr>
                                        <p:cTn id="173" dur="1000" fill="hold"/>
                                        <p:tgtEl>
                                          <p:spTgt spid="313"/>
                                        </p:tgtEl>
                                        <p:attrNameLst>
                                          <p:attrName>ppt_x</p:attrName>
                                        </p:attrNameLst>
                                      </p:cBhvr>
                                      <p:tavLst>
                                        <p:tav tm="0">
                                          <p:val>
                                            <p:strVal val="#ppt_x"/>
                                          </p:val>
                                        </p:tav>
                                        <p:tav tm="100000">
                                          <p:val>
                                            <p:strVal val="#ppt_x"/>
                                          </p:val>
                                        </p:tav>
                                      </p:tavLst>
                                    </p:anim>
                                    <p:anim calcmode="lin" valueType="num">
                                      <p:cBhvr>
                                        <p:cTn id="174" dur="1000" fill="hold"/>
                                        <p:tgtEl>
                                          <p:spTgt spid="313"/>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0"/>
                                  </p:stCondLst>
                                  <p:childTnLst>
                                    <p:set>
                                      <p:cBhvr>
                                        <p:cTn id="176" dur="1" fill="hold">
                                          <p:stCondLst>
                                            <p:cond delay="0"/>
                                          </p:stCondLst>
                                        </p:cTn>
                                        <p:tgtEl>
                                          <p:spTgt spid="314"/>
                                        </p:tgtEl>
                                        <p:attrNameLst>
                                          <p:attrName>style.visibility</p:attrName>
                                        </p:attrNameLst>
                                      </p:cBhvr>
                                      <p:to>
                                        <p:strVal val="visible"/>
                                      </p:to>
                                    </p:set>
                                    <p:animEffect transition="in" filter="fade">
                                      <p:cBhvr>
                                        <p:cTn id="177" dur="1000"/>
                                        <p:tgtEl>
                                          <p:spTgt spid="314"/>
                                        </p:tgtEl>
                                      </p:cBhvr>
                                    </p:animEffect>
                                    <p:anim calcmode="lin" valueType="num">
                                      <p:cBhvr>
                                        <p:cTn id="178" dur="1000" fill="hold"/>
                                        <p:tgtEl>
                                          <p:spTgt spid="314"/>
                                        </p:tgtEl>
                                        <p:attrNameLst>
                                          <p:attrName>ppt_x</p:attrName>
                                        </p:attrNameLst>
                                      </p:cBhvr>
                                      <p:tavLst>
                                        <p:tav tm="0">
                                          <p:val>
                                            <p:strVal val="#ppt_x"/>
                                          </p:val>
                                        </p:tav>
                                        <p:tav tm="100000">
                                          <p:val>
                                            <p:strVal val="#ppt_x"/>
                                          </p:val>
                                        </p:tav>
                                      </p:tavLst>
                                    </p:anim>
                                    <p:anim calcmode="lin" valueType="num">
                                      <p:cBhvr>
                                        <p:cTn id="179" dur="1000" fill="hold"/>
                                        <p:tgtEl>
                                          <p:spTgt spid="31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318"/>
                                        </p:tgtEl>
                                        <p:attrNameLst>
                                          <p:attrName>style.visibility</p:attrName>
                                        </p:attrNameLst>
                                      </p:cBhvr>
                                      <p:to>
                                        <p:strVal val="visible"/>
                                      </p:to>
                                    </p:set>
                                    <p:animEffect transition="in" filter="fade">
                                      <p:cBhvr>
                                        <p:cTn id="182" dur="1000"/>
                                        <p:tgtEl>
                                          <p:spTgt spid="318"/>
                                        </p:tgtEl>
                                      </p:cBhvr>
                                    </p:animEffect>
                                    <p:anim calcmode="lin" valueType="num">
                                      <p:cBhvr>
                                        <p:cTn id="183" dur="1000" fill="hold"/>
                                        <p:tgtEl>
                                          <p:spTgt spid="318"/>
                                        </p:tgtEl>
                                        <p:attrNameLst>
                                          <p:attrName>ppt_x</p:attrName>
                                        </p:attrNameLst>
                                      </p:cBhvr>
                                      <p:tavLst>
                                        <p:tav tm="0">
                                          <p:val>
                                            <p:strVal val="#ppt_x"/>
                                          </p:val>
                                        </p:tav>
                                        <p:tav tm="100000">
                                          <p:val>
                                            <p:strVal val="#ppt_x"/>
                                          </p:val>
                                        </p:tav>
                                      </p:tavLst>
                                    </p:anim>
                                    <p:anim calcmode="lin" valueType="num">
                                      <p:cBhvr>
                                        <p:cTn id="184" dur="1000" fill="hold"/>
                                        <p:tgtEl>
                                          <p:spTgt spid="318"/>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319"/>
                                        </p:tgtEl>
                                        <p:attrNameLst>
                                          <p:attrName>style.visibility</p:attrName>
                                        </p:attrNameLst>
                                      </p:cBhvr>
                                      <p:to>
                                        <p:strVal val="visible"/>
                                      </p:to>
                                    </p:set>
                                    <p:animEffect transition="in" filter="fade">
                                      <p:cBhvr>
                                        <p:cTn id="187" dur="1000"/>
                                        <p:tgtEl>
                                          <p:spTgt spid="319"/>
                                        </p:tgtEl>
                                      </p:cBhvr>
                                    </p:animEffect>
                                    <p:anim calcmode="lin" valueType="num">
                                      <p:cBhvr>
                                        <p:cTn id="188" dur="1000" fill="hold"/>
                                        <p:tgtEl>
                                          <p:spTgt spid="319"/>
                                        </p:tgtEl>
                                        <p:attrNameLst>
                                          <p:attrName>ppt_x</p:attrName>
                                        </p:attrNameLst>
                                      </p:cBhvr>
                                      <p:tavLst>
                                        <p:tav tm="0">
                                          <p:val>
                                            <p:strVal val="#ppt_x"/>
                                          </p:val>
                                        </p:tav>
                                        <p:tav tm="100000">
                                          <p:val>
                                            <p:strVal val="#ppt_x"/>
                                          </p:val>
                                        </p:tav>
                                      </p:tavLst>
                                    </p:anim>
                                    <p:anim calcmode="lin" valueType="num">
                                      <p:cBhvr>
                                        <p:cTn id="189" dur="1000" fill="hold"/>
                                        <p:tgtEl>
                                          <p:spTgt spid="3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24"/>
                                        </p:tgtEl>
                                        <p:attrNameLst>
                                          <p:attrName>style.visibility</p:attrName>
                                        </p:attrNameLst>
                                      </p:cBhvr>
                                      <p:to>
                                        <p:strVal val="visible"/>
                                      </p:to>
                                    </p:set>
                                    <p:animEffect transition="in" filter="fade">
                                      <p:cBhvr>
                                        <p:cTn id="192" dur="1000"/>
                                        <p:tgtEl>
                                          <p:spTgt spid="324"/>
                                        </p:tgtEl>
                                      </p:cBhvr>
                                    </p:animEffect>
                                    <p:anim calcmode="lin" valueType="num">
                                      <p:cBhvr>
                                        <p:cTn id="193" dur="1000" fill="hold"/>
                                        <p:tgtEl>
                                          <p:spTgt spid="324"/>
                                        </p:tgtEl>
                                        <p:attrNameLst>
                                          <p:attrName>ppt_x</p:attrName>
                                        </p:attrNameLst>
                                      </p:cBhvr>
                                      <p:tavLst>
                                        <p:tav tm="0">
                                          <p:val>
                                            <p:strVal val="#ppt_x"/>
                                          </p:val>
                                        </p:tav>
                                        <p:tav tm="100000">
                                          <p:val>
                                            <p:strVal val="#ppt_x"/>
                                          </p:val>
                                        </p:tav>
                                      </p:tavLst>
                                    </p:anim>
                                    <p:anim calcmode="lin" valueType="num">
                                      <p:cBhvr>
                                        <p:cTn id="194" dur="1000" fill="hold"/>
                                        <p:tgtEl>
                                          <p:spTgt spid="324"/>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grpId="0" nodeType="afterEffect">
                                  <p:stCondLst>
                                    <p:cond delay="0"/>
                                  </p:stCondLst>
                                  <p:childTnLst>
                                    <p:set>
                                      <p:cBhvr>
                                        <p:cTn id="197" dur="1" fill="hold">
                                          <p:stCondLst>
                                            <p:cond delay="0"/>
                                          </p:stCondLst>
                                        </p:cTn>
                                        <p:tgtEl>
                                          <p:spTgt spid="343"/>
                                        </p:tgtEl>
                                        <p:attrNameLst>
                                          <p:attrName>style.visibility</p:attrName>
                                        </p:attrNameLst>
                                      </p:cBhvr>
                                      <p:to>
                                        <p:strVal val="visible"/>
                                      </p:to>
                                    </p:set>
                                    <p:anim calcmode="lin" valueType="num">
                                      <p:cBhvr additive="base">
                                        <p:cTn id="198" dur="250" fill="hold"/>
                                        <p:tgtEl>
                                          <p:spTgt spid="343"/>
                                        </p:tgtEl>
                                        <p:attrNameLst>
                                          <p:attrName>ppt_x</p:attrName>
                                        </p:attrNameLst>
                                      </p:cBhvr>
                                      <p:tavLst>
                                        <p:tav tm="0">
                                          <p:val>
                                            <p:strVal val="0-#ppt_w/2"/>
                                          </p:val>
                                        </p:tav>
                                        <p:tav tm="100000">
                                          <p:val>
                                            <p:strVal val="#ppt_x"/>
                                          </p:val>
                                        </p:tav>
                                      </p:tavLst>
                                    </p:anim>
                                    <p:anim calcmode="lin" valueType="num">
                                      <p:cBhvr additive="base">
                                        <p:cTn id="199" dur="250" fill="hold"/>
                                        <p:tgtEl>
                                          <p:spTgt spid="343"/>
                                        </p:tgtEl>
                                        <p:attrNameLst>
                                          <p:attrName>ppt_y</p:attrName>
                                        </p:attrNameLst>
                                      </p:cBhvr>
                                      <p:tavLst>
                                        <p:tav tm="0">
                                          <p:val>
                                            <p:strVal val="#ppt_y"/>
                                          </p:val>
                                        </p:tav>
                                        <p:tav tm="100000">
                                          <p:val>
                                            <p:strVal val="#ppt_y"/>
                                          </p:val>
                                        </p:tav>
                                      </p:tavLst>
                                    </p:anim>
                                  </p:childTnLst>
                                </p:cTn>
                              </p:par>
                            </p:childTnLst>
                          </p:cTn>
                        </p:par>
                        <p:par>
                          <p:cTn id="200" fill="hold">
                            <p:stCondLst>
                              <p:cond delay="1500"/>
                            </p:stCondLst>
                            <p:childTnLst>
                              <p:par>
                                <p:cTn id="201" presetID="22" presetClass="entr" presetSubtype="1" fill="hold" grpId="0" nodeType="afterEffect">
                                  <p:stCondLst>
                                    <p:cond delay="0"/>
                                  </p:stCondLst>
                                  <p:childTnLst>
                                    <p:set>
                                      <p:cBhvr>
                                        <p:cTn id="202" dur="1" fill="hold">
                                          <p:stCondLst>
                                            <p:cond delay="0"/>
                                          </p:stCondLst>
                                        </p:cTn>
                                        <p:tgtEl>
                                          <p:spTgt spid="344"/>
                                        </p:tgtEl>
                                        <p:attrNameLst>
                                          <p:attrName>style.visibility</p:attrName>
                                        </p:attrNameLst>
                                      </p:cBhvr>
                                      <p:to>
                                        <p:strVal val="visible"/>
                                      </p:to>
                                    </p:set>
                                    <p:animEffect transition="in" filter="wipe(up)">
                                      <p:cBhvr>
                                        <p:cTn id="203" dur="500"/>
                                        <p:tgtEl>
                                          <p:spTgt spid="344"/>
                                        </p:tgtEl>
                                      </p:cBhvr>
                                    </p:animEffect>
                                  </p:childTnLst>
                                </p:cTn>
                              </p:par>
                            </p:childTnLst>
                          </p:cTn>
                        </p:par>
                        <p:par>
                          <p:cTn id="204" fill="hold">
                            <p:stCondLst>
                              <p:cond delay="2000"/>
                            </p:stCondLst>
                            <p:childTnLst>
                              <p:par>
                                <p:cTn id="205" presetID="2" presetClass="entr" presetSubtype="2" fill="hold" grpId="0" nodeType="afterEffect">
                                  <p:stCondLst>
                                    <p:cond delay="0"/>
                                  </p:stCondLst>
                                  <p:childTnLst>
                                    <p:set>
                                      <p:cBhvr>
                                        <p:cTn id="206" dur="1" fill="hold">
                                          <p:stCondLst>
                                            <p:cond delay="0"/>
                                          </p:stCondLst>
                                        </p:cTn>
                                        <p:tgtEl>
                                          <p:spTgt spid="349"/>
                                        </p:tgtEl>
                                        <p:attrNameLst>
                                          <p:attrName>style.visibility</p:attrName>
                                        </p:attrNameLst>
                                      </p:cBhvr>
                                      <p:to>
                                        <p:strVal val="visible"/>
                                      </p:to>
                                    </p:set>
                                    <p:anim calcmode="lin" valueType="num">
                                      <p:cBhvr additive="base">
                                        <p:cTn id="207" dur="250" fill="hold"/>
                                        <p:tgtEl>
                                          <p:spTgt spid="349"/>
                                        </p:tgtEl>
                                        <p:attrNameLst>
                                          <p:attrName>ppt_x</p:attrName>
                                        </p:attrNameLst>
                                      </p:cBhvr>
                                      <p:tavLst>
                                        <p:tav tm="0">
                                          <p:val>
                                            <p:strVal val="1+#ppt_w/2"/>
                                          </p:val>
                                        </p:tav>
                                        <p:tav tm="100000">
                                          <p:val>
                                            <p:strVal val="#ppt_x"/>
                                          </p:val>
                                        </p:tav>
                                      </p:tavLst>
                                    </p:anim>
                                    <p:anim calcmode="lin" valueType="num">
                                      <p:cBhvr additive="base">
                                        <p:cTn id="208" dur="250" fill="hold"/>
                                        <p:tgtEl>
                                          <p:spTgt spid="349"/>
                                        </p:tgtEl>
                                        <p:attrNameLst>
                                          <p:attrName>ppt_y</p:attrName>
                                        </p:attrNameLst>
                                      </p:cBhvr>
                                      <p:tavLst>
                                        <p:tav tm="0">
                                          <p:val>
                                            <p:strVal val="#ppt_y"/>
                                          </p:val>
                                        </p:tav>
                                        <p:tav tm="100000">
                                          <p:val>
                                            <p:strVal val="#ppt_y"/>
                                          </p:val>
                                        </p:tav>
                                      </p:tavLst>
                                    </p:anim>
                                  </p:childTnLst>
                                </p:cTn>
                              </p:par>
                            </p:childTnLst>
                          </p:cTn>
                        </p:par>
                        <p:par>
                          <p:cTn id="209" fill="hold">
                            <p:stCondLst>
                              <p:cond delay="2500"/>
                            </p:stCondLst>
                            <p:childTnLst>
                              <p:par>
                                <p:cTn id="210" presetID="22" presetClass="entr" presetSubtype="1" fill="hold" grpId="0" nodeType="afterEffect">
                                  <p:stCondLst>
                                    <p:cond delay="0"/>
                                  </p:stCondLst>
                                  <p:childTnLst>
                                    <p:set>
                                      <p:cBhvr>
                                        <p:cTn id="211" dur="1" fill="hold">
                                          <p:stCondLst>
                                            <p:cond delay="0"/>
                                          </p:stCondLst>
                                        </p:cTn>
                                        <p:tgtEl>
                                          <p:spTgt spid="350"/>
                                        </p:tgtEl>
                                        <p:attrNameLst>
                                          <p:attrName>style.visibility</p:attrName>
                                        </p:attrNameLst>
                                      </p:cBhvr>
                                      <p:to>
                                        <p:strVal val="visible"/>
                                      </p:to>
                                    </p:set>
                                    <p:animEffect transition="in" filter="wipe(up)">
                                      <p:cBhvr>
                                        <p:cTn id="212" dur="500"/>
                                        <p:tgtEl>
                                          <p:spTgt spid="350"/>
                                        </p:tgtEl>
                                      </p:cBhvr>
                                    </p:animEffect>
                                  </p:childTnLst>
                                </p:cTn>
                              </p:par>
                            </p:childTnLst>
                          </p:cTn>
                        </p:par>
                        <p:par>
                          <p:cTn id="213" fill="hold">
                            <p:stCondLst>
                              <p:cond delay="3000"/>
                            </p:stCondLst>
                            <p:childTnLst>
                              <p:par>
                                <p:cTn id="214" presetID="2" presetClass="entr" presetSubtype="8" fill="hold" grpId="0" nodeType="afterEffect">
                                  <p:stCondLst>
                                    <p:cond delay="0"/>
                                  </p:stCondLst>
                                  <p:childTnLst>
                                    <p:set>
                                      <p:cBhvr>
                                        <p:cTn id="215" dur="1" fill="hold">
                                          <p:stCondLst>
                                            <p:cond delay="0"/>
                                          </p:stCondLst>
                                        </p:cTn>
                                        <p:tgtEl>
                                          <p:spTgt spid="345"/>
                                        </p:tgtEl>
                                        <p:attrNameLst>
                                          <p:attrName>style.visibility</p:attrName>
                                        </p:attrNameLst>
                                      </p:cBhvr>
                                      <p:to>
                                        <p:strVal val="visible"/>
                                      </p:to>
                                    </p:set>
                                    <p:anim calcmode="lin" valueType="num">
                                      <p:cBhvr additive="base">
                                        <p:cTn id="216" dur="250" fill="hold"/>
                                        <p:tgtEl>
                                          <p:spTgt spid="345"/>
                                        </p:tgtEl>
                                        <p:attrNameLst>
                                          <p:attrName>ppt_x</p:attrName>
                                        </p:attrNameLst>
                                      </p:cBhvr>
                                      <p:tavLst>
                                        <p:tav tm="0">
                                          <p:val>
                                            <p:strVal val="0-#ppt_w/2"/>
                                          </p:val>
                                        </p:tav>
                                        <p:tav tm="100000">
                                          <p:val>
                                            <p:strVal val="#ppt_x"/>
                                          </p:val>
                                        </p:tav>
                                      </p:tavLst>
                                    </p:anim>
                                    <p:anim calcmode="lin" valueType="num">
                                      <p:cBhvr additive="base">
                                        <p:cTn id="217" dur="250" fill="hold"/>
                                        <p:tgtEl>
                                          <p:spTgt spid="345"/>
                                        </p:tgtEl>
                                        <p:attrNameLst>
                                          <p:attrName>ppt_y</p:attrName>
                                        </p:attrNameLst>
                                      </p:cBhvr>
                                      <p:tavLst>
                                        <p:tav tm="0">
                                          <p:val>
                                            <p:strVal val="#ppt_y"/>
                                          </p:val>
                                        </p:tav>
                                        <p:tav tm="100000">
                                          <p:val>
                                            <p:strVal val="#ppt_y"/>
                                          </p:val>
                                        </p:tav>
                                      </p:tavLst>
                                    </p:anim>
                                  </p:childTnLst>
                                </p:cTn>
                              </p:par>
                            </p:childTnLst>
                          </p:cTn>
                        </p:par>
                        <p:par>
                          <p:cTn id="218" fill="hold">
                            <p:stCondLst>
                              <p:cond delay="3500"/>
                            </p:stCondLst>
                            <p:childTnLst>
                              <p:par>
                                <p:cTn id="219" presetID="22" presetClass="entr" presetSubtype="1" fill="hold" grpId="0" nodeType="afterEffect">
                                  <p:stCondLst>
                                    <p:cond delay="0"/>
                                  </p:stCondLst>
                                  <p:childTnLst>
                                    <p:set>
                                      <p:cBhvr>
                                        <p:cTn id="220" dur="1" fill="hold">
                                          <p:stCondLst>
                                            <p:cond delay="0"/>
                                          </p:stCondLst>
                                        </p:cTn>
                                        <p:tgtEl>
                                          <p:spTgt spid="346"/>
                                        </p:tgtEl>
                                        <p:attrNameLst>
                                          <p:attrName>style.visibility</p:attrName>
                                        </p:attrNameLst>
                                      </p:cBhvr>
                                      <p:to>
                                        <p:strVal val="visible"/>
                                      </p:to>
                                    </p:set>
                                    <p:animEffect transition="in" filter="wipe(up)">
                                      <p:cBhvr>
                                        <p:cTn id="221" dur="500"/>
                                        <p:tgtEl>
                                          <p:spTgt spid="346"/>
                                        </p:tgtEl>
                                      </p:cBhvr>
                                    </p:animEffect>
                                  </p:childTnLst>
                                </p:cTn>
                              </p:par>
                            </p:childTnLst>
                          </p:cTn>
                        </p:par>
                        <p:par>
                          <p:cTn id="222" fill="hold">
                            <p:stCondLst>
                              <p:cond delay="4000"/>
                            </p:stCondLst>
                            <p:childTnLst>
                              <p:par>
                                <p:cTn id="223" presetID="2" presetClass="entr" presetSubtype="2" fill="hold" grpId="0" nodeType="afterEffect">
                                  <p:stCondLst>
                                    <p:cond delay="0"/>
                                  </p:stCondLst>
                                  <p:childTnLst>
                                    <p:set>
                                      <p:cBhvr>
                                        <p:cTn id="224" dur="1" fill="hold">
                                          <p:stCondLst>
                                            <p:cond delay="0"/>
                                          </p:stCondLst>
                                        </p:cTn>
                                        <p:tgtEl>
                                          <p:spTgt spid="351"/>
                                        </p:tgtEl>
                                        <p:attrNameLst>
                                          <p:attrName>style.visibility</p:attrName>
                                        </p:attrNameLst>
                                      </p:cBhvr>
                                      <p:to>
                                        <p:strVal val="visible"/>
                                      </p:to>
                                    </p:set>
                                    <p:anim calcmode="lin" valueType="num">
                                      <p:cBhvr additive="base">
                                        <p:cTn id="225" dur="250" fill="hold"/>
                                        <p:tgtEl>
                                          <p:spTgt spid="351"/>
                                        </p:tgtEl>
                                        <p:attrNameLst>
                                          <p:attrName>ppt_x</p:attrName>
                                        </p:attrNameLst>
                                      </p:cBhvr>
                                      <p:tavLst>
                                        <p:tav tm="0">
                                          <p:val>
                                            <p:strVal val="1+#ppt_w/2"/>
                                          </p:val>
                                        </p:tav>
                                        <p:tav tm="100000">
                                          <p:val>
                                            <p:strVal val="#ppt_x"/>
                                          </p:val>
                                        </p:tav>
                                      </p:tavLst>
                                    </p:anim>
                                    <p:anim calcmode="lin" valueType="num">
                                      <p:cBhvr additive="base">
                                        <p:cTn id="226" dur="250" fill="hold"/>
                                        <p:tgtEl>
                                          <p:spTgt spid="351"/>
                                        </p:tgtEl>
                                        <p:attrNameLst>
                                          <p:attrName>ppt_y</p:attrName>
                                        </p:attrNameLst>
                                      </p:cBhvr>
                                      <p:tavLst>
                                        <p:tav tm="0">
                                          <p:val>
                                            <p:strVal val="#ppt_y"/>
                                          </p:val>
                                        </p:tav>
                                        <p:tav tm="100000">
                                          <p:val>
                                            <p:strVal val="#ppt_y"/>
                                          </p:val>
                                        </p:tav>
                                      </p:tavLst>
                                    </p:anim>
                                  </p:childTnLst>
                                </p:cTn>
                              </p:par>
                            </p:childTnLst>
                          </p:cTn>
                        </p:par>
                        <p:par>
                          <p:cTn id="227" fill="hold">
                            <p:stCondLst>
                              <p:cond delay="4500"/>
                            </p:stCondLst>
                            <p:childTnLst>
                              <p:par>
                                <p:cTn id="228" presetID="22" presetClass="entr" presetSubtype="1" fill="hold" grpId="0" nodeType="afterEffect">
                                  <p:stCondLst>
                                    <p:cond delay="0"/>
                                  </p:stCondLst>
                                  <p:childTnLst>
                                    <p:set>
                                      <p:cBhvr>
                                        <p:cTn id="229" dur="1" fill="hold">
                                          <p:stCondLst>
                                            <p:cond delay="0"/>
                                          </p:stCondLst>
                                        </p:cTn>
                                        <p:tgtEl>
                                          <p:spTgt spid="352"/>
                                        </p:tgtEl>
                                        <p:attrNameLst>
                                          <p:attrName>style.visibility</p:attrName>
                                        </p:attrNameLst>
                                      </p:cBhvr>
                                      <p:to>
                                        <p:strVal val="visible"/>
                                      </p:to>
                                    </p:set>
                                    <p:animEffect transition="in" filter="wipe(up)">
                                      <p:cBhvr>
                                        <p:cTn id="230" dur="500"/>
                                        <p:tgtEl>
                                          <p:spTgt spid="352"/>
                                        </p:tgtEl>
                                      </p:cBhvr>
                                    </p:animEffect>
                                  </p:childTnLst>
                                </p:cTn>
                              </p:par>
                            </p:childTnLst>
                          </p:cTn>
                        </p:par>
                        <p:par>
                          <p:cTn id="231" fill="hold">
                            <p:stCondLst>
                              <p:cond delay="5000"/>
                            </p:stCondLst>
                            <p:childTnLst>
                              <p:par>
                                <p:cTn id="232" presetID="2" presetClass="entr" presetSubtype="8" fill="hold" grpId="0" nodeType="afterEffect">
                                  <p:stCondLst>
                                    <p:cond delay="0"/>
                                  </p:stCondLst>
                                  <p:childTnLst>
                                    <p:set>
                                      <p:cBhvr>
                                        <p:cTn id="233" dur="1" fill="hold">
                                          <p:stCondLst>
                                            <p:cond delay="0"/>
                                          </p:stCondLst>
                                        </p:cTn>
                                        <p:tgtEl>
                                          <p:spTgt spid="347"/>
                                        </p:tgtEl>
                                        <p:attrNameLst>
                                          <p:attrName>style.visibility</p:attrName>
                                        </p:attrNameLst>
                                      </p:cBhvr>
                                      <p:to>
                                        <p:strVal val="visible"/>
                                      </p:to>
                                    </p:set>
                                    <p:anim calcmode="lin" valueType="num">
                                      <p:cBhvr additive="base">
                                        <p:cTn id="234" dur="250" fill="hold"/>
                                        <p:tgtEl>
                                          <p:spTgt spid="347"/>
                                        </p:tgtEl>
                                        <p:attrNameLst>
                                          <p:attrName>ppt_x</p:attrName>
                                        </p:attrNameLst>
                                      </p:cBhvr>
                                      <p:tavLst>
                                        <p:tav tm="0">
                                          <p:val>
                                            <p:strVal val="0-#ppt_w/2"/>
                                          </p:val>
                                        </p:tav>
                                        <p:tav tm="100000">
                                          <p:val>
                                            <p:strVal val="#ppt_x"/>
                                          </p:val>
                                        </p:tav>
                                      </p:tavLst>
                                    </p:anim>
                                    <p:anim calcmode="lin" valueType="num">
                                      <p:cBhvr additive="base">
                                        <p:cTn id="235" dur="250" fill="hold"/>
                                        <p:tgtEl>
                                          <p:spTgt spid="347"/>
                                        </p:tgtEl>
                                        <p:attrNameLst>
                                          <p:attrName>ppt_y</p:attrName>
                                        </p:attrNameLst>
                                      </p:cBhvr>
                                      <p:tavLst>
                                        <p:tav tm="0">
                                          <p:val>
                                            <p:strVal val="#ppt_y"/>
                                          </p:val>
                                        </p:tav>
                                        <p:tav tm="100000">
                                          <p:val>
                                            <p:strVal val="#ppt_y"/>
                                          </p:val>
                                        </p:tav>
                                      </p:tavLst>
                                    </p:anim>
                                  </p:childTnLst>
                                </p:cTn>
                              </p:par>
                            </p:childTnLst>
                          </p:cTn>
                        </p:par>
                        <p:par>
                          <p:cTn id="236" fill="hold">
                            <p:stCondLst>
                              <p:cond delay="5500"/>
                            </p:stCondLst>
                            <p:childTnLst>
                              <p:par>
                                <p:cTn id="237" presetID="22" presetClass="entr" presetSubtype="1" fill="hold" grpId="0" nodeType="afterEffect">
                                  <p:stCondLst>
                                    <p:cond delay="0"/>
                                  </p:stCondLst>
                                  <p:childTnLst>
                                    <p:set>
                                      <p:cBhvr>
                                        <p:cTn id="238" dur="1" fill="hold">
                                          <p:stCondLst>
                                            <p:cond delay="0"/>
                                          </p:stCondLst>
                                        </p:cTn>
                                        <p:tgtEl>
                                          <p:spTgt spid="348"/>
                                        </p:tgtEl>
                                        <p:attrNameLst>
                                          <p:attrName>style.visibility</p:attrName>
                                        </p:attrNameLst>
                                      </p:cBhvr>
                                      <p:to>
                                        <p:strVal val="visible"/>
                                      </p:to>
                                    </p:set>
                                    <p:animEffect transition="in" filter="wipe(up)">
                                      <p:cBhvr>
                                        <p:cTn id="239" dur="500"/>
                                        <p:tgtEl>
                                          <p:spTgt spid="348"/>
                                        </p:tgtEl>
                                      </p:cBhvr>
                                    </p:animEffect>
                                  </p:childTnLst>
                                </p:cTn>
                              </p:par>
                            </p:childTnLst>
                          </p:cTn>
                        </p:par>
                        <p:par>
                          <p:cTn id="240" fill="hold">
                            <p:stCondLst>
                              <p:cond delay="6000"/>
                            </p:stCondLst>
                            <p:childTnLst>
                              <p:par>
                                <p:cTn id="241" presetID="2" presetClass="entr" presetSubtype="2" fill="hold" grpId="0" nodeType="afterEffect">
                                  <p:stCondLst>
                                    <p:cond delay="0"/>
                                  </p:stCondLst>
                                  <p:childTnLst>
                                    <p:set>
                                      <p:cBhvr>
                                        <p:cTn id="242" dur="1" fill="hold">
                                          <p:stCondLst>
                                            <p:cond delay="0"/>
                                          </p:stCondLst>
                                        </p:cTn>
                                        <p:tgtEl>
                                          <p:spTgt spid="353"/>
                                        </p:tgtEl>
                                        <p:attrNameLst>
                                          <p:attrName>style.visibility</p:attrName>
                                        </p:attrNameLst>
                                      </p:cBhvr>
                                      <p:to>
                                        <p:strVal val="visible"/>
                                      </p:to>
                                    </p:set>
                                    <p:anim calcmode="lin" valueType="num">
                                      <p:cBhvr additive="base">
                                        <p:cTn id="243" dur="250" fill="hold"/>
                                        <p:tgtEl>
                                          <p:spTgt spid="353"/>
                                        </p:tgtEl>
                                        <p:attrNameLst>
                                          <p:attrName>ppt_x</p:attrName>
                                        </p:attrNameLst>
                                      </p:cBhvr>
                                      <p:tavLst>
                                        <p:tav tm="0">
                                          <p:val>
                                            <p:strVal val="1+#ppt_w/2"/>
                                          </p:val>
                                        </p:tav>
                                        <p:tav tm="100000">
                                          <p:val>
                                            <p:strVal val="#ppt_x"/>
                                          </p:val>
                                        </p:tav>
                                      </p:tavLst>
                                    </p:anim>
                                    <p:anim calcmode="lin" valueType="num">
                                      <p:cBhvr additive="base">
                                        <p:cTn id="244" dur="250" fill="hold"/>
                                        <p:tgtEl>
                                          <p:spTgt spid="353"/>
                                        </p:tgtEl>
                                        <p:attrNameLst>
                                          <p:attrName>ppt_y</p:attrName>
                                        </p:attrNameLst>
                                      </p:cBhvr>
                                      <p:tavLst>
                                        <p:tav tm="0">
                                          <p:val>
                                            <p:strVal val="#ppt_y"/>
                                          </p:val>
                                        </p:tav>
                                        <p:tav tm="100000">
                                          <p:val>
                                            <p:strVal val="#ppt_y"/>
                                          </p:val>
                                        </p:tav>
                                      </p:tavLst>
                                    </p:anim>
                                  </p:childTnLst>
                                </p:cTn>
                              </p:par>
                            </p:childTnLst>
                          </p:cTn>
                        </p:par>
                        <p:par>
                          <p:cTn id="245" fill="hold">
                            <p:stCondLst>
                              <p:cond delay="6500"/>
                            </p:stCondLst>
                            <p:childTnLst>
                              <p:par>
                                <p:cTn id="246" presetID="22" presetClass="entr" presetSubtype="1" fill="hold" grpId="0" nodeType="afterEffect">
                                  <p:stCondLst>
                                    <p:cond delay="0"/>
                                  </p:stCondLst>
                                  <p:childTnLst>
                                    <p:set>
                                      <p:cBhvr>
                                        <p:cTn id="247" dur="1" fill="hold">
                                          <p:stCondLst>
                                            <p:cond delay="0"/>
                                          </p:stCondLst>
                                        </p:cTn>
                                        <p:tgtEl>
                                          <p:spTgt spid="354"/>
                                        </p:tgtEl>
                                        <p:attrNameLst>
                                          <p:attrName>style.visibility</p:attrName>
                                        </p:attrNameLst>
                                      </p:cBhvr>
                                      <p:to>
                                        <p:strVal val="visible"/>
                                      </p:to>
                                    </p:set>
                                    <p:animEffect transition="in" filter="wipe(up)">
                                      <p:cBhvr>
                                        <p:cTn id="248"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247" grpId="0" animBg="1"/>
      <p:bldP spid="261" grpId="0" animBg="1"/>
      <p:bldP spid="262" grpId="0" animBg="1"/>
      <p:bldP spid="263" grpId="0" animBg="1"/>
      <p:bldP spid="275" grpId="0" animBg="1"/>
      <p:bldP spid="276" grpId="0" animBg="1"/>
      <p:bldP spid="277" grpId="0" animBg="1"/>
      <p:bldP spid="278" grpId="0" animBg="1"/>
      <p:bldP spid="293" grpId="0" animBg="1"/>
      <p:bldP spid="294" grpId="0" animBg="1"/>
      <p:bldP spid="295" grpId="0" animBg="1"/>
      <p:bldP spid="296" grpId="0" animBg="1"/>
      <p:bldP spid="297" grpId="0" animBg="1"/>
      <p:bldP spid="301" grpId="0" animBg="1"/>
      <p:bldP spid="302" grpId="0" animBg="1"/>
      <p:bldP spid="303" grpId="0" animBg="1"/>
      <p:bldP spid="308" grpId="0" animBg="1"/>
      <p:bldP spid="313" grpId="0" animBg="1"/>
      <p:bldP spid="318" grpId="0" animBg="1"/>
      <p:bldP spid="324" grpId="0" animBg="1"/>
      <p:bldP spid="343" grpId="0"/>
      <p:bldP spid="344" grpId="0"/>
      <p:bldP spid="345" grpId="0"/>
      <p:bldP spid="346" grpId="0"/>
      <p:bldP spid="347" grpId="0"/>
      <p:bldP spid="348" grpId="0"/>
      <p:bldP spid="349" grpId="0"/>
      <p:bldP spid="350" grpId="0"/>
      <p:bldP spid="351" grpId="0"/>
      <p:bldP spid="352" grpId="0"/>
      <p:bldP spid="353" grpId="0"/>
      <p:bldP spid="3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smtClean="0">
                <a:solidFill>
                  <a:srgbClr val="09AEC4"/>
                </a:solidFill>
                <a:latin typeface="微软雅黑" panose="020B0503020204020204" pitchFamily="34" charset="-122"/>
                <a:ea typeface="微软雅黑" panose="020B0503020204020204" pitchFamily="34" charset="-122"/>
              </a:rPr>
              <a:t>03</a:t>
            </a:r>
            <a:endParaRPr lang="zh-CN" altLang="en-US" sz="4000" b="1" dirty="0">
              <a:solidFill>
                <a:srgbClr val="09AEC4"/>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742978" y="1419622"/>
            <a:ext cx="2646878" cy="584775"/>
          </a:xfrm>
          <a:prstGeom prst="rect">
            <a:avLst/>
          </a:prstGeom>
          <a:noFill/>
        </p:spPr>
        <p:txBody>
          <a:bodyPr wrap="none" rtlCol="0">
            <a:spAutoFit/>
          </a:bodyPr>
          <a:lstStyle/>
          <a:p>
            <a:r>
              <a:rPr lang="zh-CN" altLang="en-US" sz="3200" b="1" dirty="0">
                <a:solidFill>
                  <a:srgbClr val="09AEC4"/>
                </a:solidFill>
                <a:latin typeface="微软雅黑" panose="020B0503020204020204" pitchFamily="34" charset="-122"/>
                <a:ea typeface="微软雅黑" panose="020B0503020204020204" pitchFamily="34" charset="-122"/>
              </a:rPr>
              <a:t>项目成果展示</a:t>
            </a:r>
          </a:p>
        </p:txBody>
      </p:sp>
      <p:sp>
        <p:nvSpPr>
          <p:cNvPr id="19" name="TextBox 18"/>
          <p:cNvSpPr txBox="1"/>
          <p:nvPr/>
        </p:nvSpPr>
        <p:spPr>
          <a:xfrm>
            <a:off x="3779912" y="1995686"/>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完成项目汇总</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796136" y="1995686"/>
            <a:ext cx="1544012"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完成项目一</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779912" y="2360842"/>
            <a:ext cx="1544012"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完成项目二</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796136" y="2360842"/>
            <a:ext cx="1544012"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成功经分享</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758389" y="2895694"/>
            <a:ext cx="4053971" cy="852805"/>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文字尽量</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言简意赅的描述本章节的基本内容即可</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a:t>
            </a:r>
            <a:r>
              <a:rPr lang="zh-CN" altLang="en-US" dirty="0" smtClean="0"/>
              <a:t>部分  已完成项目汇总</a:t>
            </a:r>
            <a:endParaRPr lang="zh-CN" altLang="en-US" dirty="0"/>
          </a:p>
        </p:txBody>
      </p:sp>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b="13325"/>
          <a:stretch>
            <a:fillRect/>
          </a:stretch>
        </p:blipFill>
        <p:spPr>
          <a:xfrm>
            <a:off x="-419956" y="1935896"/>
            <a:ext cx="1567618" cy="3215479"/>
          </a:xfrm>
          <a:prstGeom prst="rect">
            <a:avLst/>
          </a:prstGeom>
        </p:spPr>
      </p:pic>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9" name="TextBox 38"/>
          <p:cNvSpPr txBox="1"/>
          <p:nvPr/>
        </p:nvSpPr>
        <p:spPr>
          <a:xfrm>
            <a:off x="1035208" y="3457028"/>
            <a:ext cx="1336995" cy="323165"/>
          </a:xfrm>
          <a:prstGeom prst="rect">
            <a:avLst/>
          </a:prstGeom>
          <a:noFill/>
        </p:spPr>
        <p:txBody>
          <a:bodyPr vert="horz" wrap="square" rtlCol="0">
            <a:spAutoFit/>
          </a:bodyPr>
          <a:lstStyle/>
          <a:p>
            <a:pPr algn="ctr"/>
            <a:r>
              <a:rPr lang="zh-CN" altLang="en-US" sz="1500" dirty="0" smtClean="0">
                <a:latin typeface="微软雅黑" panose="020B0503020204020204" pitchFamily="34" charset="-122"/>
                <a:ea typeface="微软雅黑" panose="020B0503020204020204" pitchFamily="34" charset="-122"/>
              </a:rPr>
              <a:t>项目名称一</a:t>
            </a:r>
            <a:endParaRPr lang="zh-CN" altLang="en-US" sz="1500" dirty="0">
              <a:latin typeface="微软雅黑" panose="020B0503020204020204" pitchFamily="34" charset="-122"/>
              <a:ea typeface="微软雅黑" panose="020B0503020204020204" pitchFamily="34" charset="-122"/>
            </a:endParaRPr>
          </a:p>
        </p:txBody>
      </p:sp>
      <p:sp>
        <p:nvSpPr>
          <p:cNvPr id="40" name="TextBox 39"/>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anose="020B0503020204020204" pitchFamily="34" charset="-122"/>
                <a:ea typeface="微软雅黑" panose="020B0503020204020204" pitchFamily="34" charset="-122"/>
              </a:rPr>
              <a:t>项目名称二</a:t>
            </a:r>
          </a:p>
        </p:txBody>
      </p:sp>
      <p:sp>
        <p:nvSpPr>
          <p:cNvPr id="41" name="TextBox 40"/>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anose="020B0503020204020204" pitchFamily="34" charset="-122"/>
                <a:ea typeface="微软雅黑" panose="020B0503020204020204" pitchFamily="34" charset="-122"/>
              </a:rPr>
              <a:t>项目名称三</a:t>
            </a:r>
          </a:p>
        </p:txBody>
      </p:sp>
      <p:sp>
        <p:nvSpPr>
          <p:cNvPr id="42" name="TextBox 41"/>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anose="020B0503020204020204" pitchFamily="34" charset="-122"/>
                <a:ea typeface="微软雅黑" panose="020B0503020204020204" pitchFamily="34" charset="-122"/>
              </a:rPr>
              <a:t>项目名称四</a:t>
            </a:r>
          </a:p>
        </p:txBody>
      </p:sp>
      <p:sp>
        <p:nvSpPr>
          <p:cNvPr id="46" name="TextBox 45"/>
          <p:cNvSpPr txBox="1"/>
          <p:nvPr/>
        </p:nvSpPr>
        <p:spPr>
          <a:xfrm>
            <a:off x="6876256" y="3385904"/>
            <a:ext cx="1368152" cy="323165"/>
          </a:xfrm>
          <a:prstGeom prst="rect">
            <a:avLst/>
          </a:prstGeom>
          <a:noFill/>
        </p:spPr>
        <p:txBody>
          <a:bodyPr vert="horz" wrap="square" rtlCol="0">
            <a:spAutoFit/>
          </a:bodyPr>
          <a:lstStyle/>
          <a:p>
            <a:pPr algn="ctr"/>
            <a:r>
              <a:rPr lang="zh-CN" altLang="en-US" sz="1500" dirty="0" smtClean="0">
                <a:latin typeface="微软雅黑" panose="020B0503020204020204" pitchFamily="34" charset="-122"/>
                <a:ea typeface="微软雅黑" panose="020B0503020204020204" pitchFamily="34" charset="-122"/>
              </a:rPr>
              <a:t>项目名称五</a:t>
            </a:r>
            <a:endParaRPr lang="zh-CN" altLang="en-US" sz="1500" dirty="0">
              <a:latin typeface="微软雅黑" panose="020B0503020204020204" pitchFamily="34" charset="-122"/>
              <a:ea typeface="微软雅黑" panose="020B0503020204020204" pitchFamily="34" charset="-122"/>
            </a:endParaRPr>
          </a:p>
        </p:txBody>
      </p:sp>
      <p:sp>
        <p:nvSpPr>
          <p:cNvPr id="47" name="TextBox 46"/>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微软雅黑 Light" panose="020B0502040204020203" pitchFamily="34" charset="-122"/>
                <a:ea typeface="微软雅黑 Light" panose="020B0502040204020203" pitchFamily="34" charset="-122"/>
              </a:rPr>
              <a:t>……</a:t>
            </a:r>
            <a:endParaRPr lang="en-US" altLang="zh-CN" sz="1000" dirty="0">
              <a:latin typeface="微软雅黑 Light" panose="020B0502040204020203" pitchFamily="34" charset="-122"/>
              <a:ea typeface="微软雅黑 Light" panose="020B0502040204020203" pitchFamily="34" charset="-122"/>
            </a:endParaRPr>
          </a:p>
        </p:txBody>
      </p:sp>
      <p:sp>
        <p:nvSpPr>
          <p:cNvPr id="48"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9"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grpSp>
        <p:nvGrpSpPr>
          <p:cNvPr id="50" name="组合 49"/>
          <p:cNvGrpSpPr/>
          <p:nvPr/>
        </p:nvGrpSpPr>
        <p:grpSpPr>
          <a:xfrm>
            <a:off x="1009576" y="1973556"/>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93896" y="1257742"/>
            <a:ext cx="1314008" cy="1314008"/>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3978072" y="1059582"/>
            <a:ext cx="1314008" cy="1314008"/>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16268" y="1257742"/>
            <a:ext cx="1314008" cy="1314008"/>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椭圆 71"/>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912466" y="1977822"/>
            <a:ext cx="1314008" cy="1314008"/>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椭圆 76"/>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完成项目之一</a:t>
            </a:r>
            <a:endParaRPr lang="zh-CN" altLang="en-US" dirty="0"/>
          </a:p>
        </p:txBody>
      </p:sp>
      <p:sp>
        <p:nvSpPr>
          <p:cNvPr id="21" name="Rectangle 6"/>
          <p:cNvSpPr/>
          <p:nvPr/>
        </p:nvSpPr>
        <p:spPr>
          <a:xfrm>
            <a:off x="0" y="1513285"/>
            <a:ext cx="9144000" cy="24907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p:nvPr/>
        </p:nvGrpSpPr>
        <p:grpSpPr bwMode="auto">
          <a:xfrm>
            <a:off x="-155973" y="1477566"/>
            <a:ext cx="5016104" cy="3267075"/>
            <a:chOff x="2003612" y="1089213"/>
            <a:chExt cx="8001000" cy="5768788"/>
          </a:xfrm>
        </p:grpSpPr>
        <p:pic>
          <p:nvPicPr>
            <p:cNvPr id="23" name="Picture 8"/>
            <p:cNvPicPr>
              <a:picLocks noChangeAspect="1"/>
            </p:cNvPicPr>
            <p:nvPr/>
          </p:nvPicPr>
          <p:blipFill>
            <a:blip r:embed="rId2">
              <a:extLst>
                <a:ext uri="{28A0092B-C50C-407E-A947-70E740481C1C}">
                  <a14:useLocalDpi xmlns:a14="http://schemas.microsoft.com/office/drawing/2010/main" val="0"/>
                </a:ext>
              </a:extLst>
            </a:blip>
            <a:srcRect l="9486" t="6898" r="10791" b="8984"/>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26" name="Group 12"/>
          <p:cNvGrpSpPr/>
          <p:nvPr/>
        </p:nvGrpSpPr>
        <p:grpSpPr bwMode="auto">
          <a:xfrm>
            <a:off x="4770835" y="2632472"/>
            <a:ext cx="530616" cy="573630"/>
            <a:chOff x="4459441" y="3503594"/>
            <a:chExt cx="707454" cy="764880"/>
          </a:xfrm>
        </p:grpSpPr>
        <p:sp>
          <p:nvSpPr>
            <p:cNvPr id="50" name="Rectangle 18"/>
            <p:cNvSpPr/>
            <p:nvPr/>
          </p:nvSpPr>
          <p:spPr>
            <a:xfrm>
              <a:off x="4459441" y="3521057"/>
              <a:ext cx="701642" cy="747753"/>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1</a:t>
              </a:r>
              <a:endPar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Group 13"/>
          <p:cNvGrpSpPr/>
          <p:nvPr/>
        </p:nvGrpSpPr>
        <p:grpSpPr bwMode="auto">
          <a:xfrm>
            <a:off x="4770835" y="3341145"/>
            <a:ext cx="530616" cy="573630"/>
            <a:chOff x="5400121" y="3503594"/>
            <a:chExt cx="707454" cy="764880"/>
          </a:xfrm>
        </p:grpSpPr>
        <p:sp>
          <p:nvSpPr>
            <p:cNvPr id="48" name="Rectangle 16"/>
            <p:cNvSpPr/>
            <p:nvPr/>
          </p:nvSpPr>
          <p:spPr>
            <a:xfrm>
              <a:off x="5400121" y="3520722"/>
              <a:ext cx="701642" cy="747752"/>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a:t>
              </a:r>
              <a:endPar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Content Placeholder 2"/>
          <p:cNvSpPr txBox="1"/>
          <p:nvPr/>
        </p:nvSpPr>
        <p:spPr bwMode="auto">
          <a:xfrm>
            <a:off x="4725242" y="1854994"/>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anose="020F0502020204030204" charset="0"/>
              </a:defRPr>
            </a:lvl1pPr>
            <a:lvl2pPr marL="742950" indent="-285750">
              <a:defRPr sz="2400">
                <a:solidFill>
                  <a:schemeClr val="tx1"/>
                </a:solidFill>
                <a:latin typeface="Calibri" panose="020F0502020204030204" charset="0"/>
              </a:defRPr>
            </a:lvl2pPr>
            <a:lvl3pPr>
              <a:defRPr sz="2000">
                <a:solidFill>
                  <a:schemeClr val="tx1"/>
                </a:solidFill>
                <a:latin typeface="Calibri" panose="020F0502020204030204" charset="0"/>
              </a:defRPr>
            </a:lvl3pPr>
            <a:lvl4pPr>
              <a:defRPr>
                <a:solidFill>
                  <a:schemeClr val="tx1"/>
                </a:solidFill>
                <a:latin typeface="Calibri" panose="020F0502020204030204" charset="0"/>
              </a:defRPr>
            </a:lvl4pPr>
            <a:lvl5pPr>
              <a:defRPr>
                <a:solidFill>
                  <a:schemeClr val="tx1"/>
                </a:solidFill>
                <a:latin typeface="Calibri" panose="020F0502020204030204" charset="0"/>
              </a:defRPr>
            </a:lvl5pPr>
            <a:lvl6pPr fontAlgn="base">
              <a:spcAft>
                <a:spcPct val="0"/>
              </a:spcAft>
              <a:defRPr>
                <a:solidFill>
                  <a:schemeClr val="tx1"/>
                </a:solidFill>
                <a:latin typeface="Calibri" panose="020F0502020204030204" charset="0"/>
              </a:defRPr>
            </a:lvl6pPr>
            <a:lvl7pPr fontAlgn="base">
              <a:spcAft>
                <a:spcPct val="0"/>
              </a:spcAft>
              <a:defRPr>
                <a:solidFill>
                  <a:schemeClr val="tx1"/>
                </a:solidFill>
                <a:latin typeface="Calibri" panose="020F0502020204030204" charset="0"/>
              </a:defRPr>
            </a:lvl7pPr>
            <a:lvl8pPr fontAlgn="base">
              <a:spcAft>
                <a:spcPct val="0"/>
              </a:spcAft>
              <a:defRPr>
                <a:solidFill>
                  <a:schemeClr val="tx1"/>
                </a:solidFill>
                <a:latin typeface="Calibri" panose="020F0502020204030204" charset="0"/>
              </a:defRPr>
            </a:lvl8pPr>
            <a:lvl9pPr fontAlgn="base">
              <a:spcAft>
                <a:spcPct val="0"/>
              </a:spcAft>
              <a:defRPr>
                <a:solidFill>
                  <a:schemeClr val="tx1"/>
                </a:solidFill>
                <a:latin typeface="Calibri" panose="020F0502020204030204" charset="0"/>
              </a:defRPr>
            </a:lvl9pPr>
          </a:lstStyle>
          <a:p>
            <a:r>
              <a:rPr lang="zh-CN" altLang="en-US" sz="105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a:solidFill>
                  <a:schemeClr val="bg1">
                    <a:lumMod val="95000"/>
                  </a:schemeClr>
                </a:solidFill>
                <a:latin typeface="微软雅黑" panose="020B0503020204020204" pitchFamily="34" charset="-122"/>
                <a:ea typeface="微软雅黑" panose="020B0503020204020204" pitchFamily="34" charset="-122"/>
              </a:rPr>
              <a:t> </a:t>
            </a:r>
            <a:r>
              <a:rPr lang="en-US" altLang="zh-CN" sz="1050" dirty="0" smtClean="0">
                <a:solidFill>
                  <a:schemeClr val="bg1">
                    <a:lumMod val="95000"/>
                  </a:schemeClr>
                </a:solidFill>
                <a:latin typeface="微软雅黑" panose="020B0503020204020204" pitchFamily="34" charset="-122"/>
                <a:ea typeface="微软雅黑" panose="020B0503020204020204" pitchFamily="34" charset="-122"/>
              </a:rPr>
              <a:t>……</a:t>
            </a:r>
          </a:p>
          <a:p>
            <a:r>
              <a:rPr lang="zh-CN" altLang="en-US" sz="1050" dirty="0" smtClean="0">
                <a:solidFill>
                  <a:schemeClr val="bg1">
                    <a:lumMod val="95000"/>
                  </a:schemeClr>
                </a:solidFill>
                <a:latin typeface="微软雅黑" panose="020B0503020204020204" pitchFamily="34" charset="-122"/>
                <a:ea typeface="微软雅黑" panose="020B0503020204020204" pitchFamily="34" charset="-122"/>
              </a:rPr>
              <a:t>点击</a:t>
            </a:r>
            <a:r>
              <a:rPr lang="zh-CN" altLang="en-US" sz="1050" dirty="0">
                <a:solidFill>
                  <a:schemeClr val="bg1">
                    <a:lumMod val="9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050" dirty="0">
                <a:solidFill>
                  <a:schemeClr val="bg1">
                    <a:lumMod val="95000"/>
                  </a:schemeClr>
                </a:solidFill>
                <a:latin typeface="微软雅黑" panose="020B0503020204020204" pitchFamily="34" charset="-122"/>
                <a:ea typeface="微软雅黑" panose="020B0503020204020204" pitchFamily="34" charset="-122"/>
              </a:rPr>
              <a:t> ……</a:t>
            </a:r>
          </a:p>
          <a:p>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367576" y="2620179"/>
            <a:ext cx="1107996" cy="276999"/>
          </a:xfrm>
          <a:prstGeom prst="rect">
            <a:avLst/>
          </a:prstGeom>
          <a:noFill/>
        </p:spPr>
        <p:txBody>
          <a:bodyPr wrap="none" rtlCol="0">
            <a:spAutoFit/>
          </a:bodyPr>
          <a:lstStyle/>
          <a:p>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367576" y="2855690"/>
            <a:ext cx="2466850" cy="368300"/>
          </a:xfrm>
          <a:prstGeom prst="rect">
            <a:avLst/>
          </a:prstGeom>
          <a:noFill/>
        </p:spPr>
        <p:txBody>
          <a:bodyPr wrap="square" rtlCol="0">
            <a:spAutoFit/>
          </a:bodyPr>
          <a:lstStyle/>
          <a:p>
            <a:r>
              <a:rPr lang="zh-CN" altLang="en-US" sz="9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bg1">
                    <a:lumMod val="95000"/>
                  </a:schemeClr>
                </a:solidFill>
                <a:latin typeface="微软雅黑" panose="020B0503020204020204" pitchFamily="34" charset="-122"/>
                <a:ea typeface="微软雅黑" panose="020B0503020204020204" pitchFamily="34" charset="-122"/>
              </a:rPr>
              <a:t> </a:t>
            </a:r>
            <a:r>
              <a:rPr lang="en-US" altLang="zh-CN" sz="900" dirty="0">
                <a:solidFill>
                  <a:schemeClr val="bg1">
                    <a:lumMod val="95000"/>
                  </a:schemeClr>
                </a:solidFill>
                <a:latin typeface="微软雅黑" panose="020B0503020204020204" pitchFamily="34" charset="-122"/>
                <a:ea typeface="微软雅黑" panose="020B0503020204020204" pitchFamily="34" charset="-122"/>
              </a:rPr>
              <a:t>……</a:t>
            </a:r>
            <a:endParaRPr lang="en-US" altLang="zh-CN" sz="900"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367576" y="3316690"/>
            <a:ext cx="1107996" cy="276999"/>
          </a:xfrm>
          <a:prstGeom prst="rect">
            <a:avLst/>
          </a:prstGeom>
          <a:noFill/>
        </p:spPr>
        <p:txBody>
          <a:bodyPr wrap="none" rtlCol="0">
            <a:spAutoFit/>
          </a:bodyPr>
          <a:lstStyle/>
          <a:p>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367576" y="3552201"/>
            <a:ext cx="2466850" cy="368300"/>
          </a:xfrm>
          <a:prstGeom prst="rect">
            <a:avLst/>
          </a:prstGeom>
          <a:noFill/>
        </p:spPr>
        <p:txBody>
          <a:bodyPr wrap="square" rtlCol="0">
            <a:spAutoFit/>
          </a:bodyPr>
          <a:lstStyle/>
          <a:p>
            <a:r>
              <a:rPr lang="zh-CN" altLang="en-US" sz="9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bg1">
                    <a:lumMod val="95000"/>
                  </a:schemeClr>
                </a:solidFill>
                <a:latin typeface="微软雅黑" panose="020B0503020204020204" pitchFamily="34" charset="-122"/>
                <a:ea typeface="微软雅黑" panose="020B0503020204020204" pitchFamily="34" charset="-122"/>
              </a:rPr>
              <a:t> </a:t>
            </a:r>
            <a:r>
              <a:rPr lang="en-US" altLang="zh-CN" sz="900" dirty="0">
                <a:solidFill>
                  <a:schemeClr val="bg1">
                    <a:lumMod val="95000"/>
                  </a:schemeClr>
                </a:solidFill>
                <a:latin typeface="微软雅黑" panose="020B0503020204020204" pitchFamily="34" charset="-122"/>
                <a:ea typeface="微软雅黑" panose="020B0503020204020204" pitchFamily="34" charset="-122"/>
              </a:rPr>
              <a:t>……</a:t>
            </a:r>
            <a:endParaRPr lang="en-US" altLang="zh-CN" sz="900" dirty="0" smtClean="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第三部分  完成</a:t>
            </a:r>
            <a:r>
              <a:rPr lang="zh-CN" altLang="en-US" dirty="0"/>
              <a:t>项目</a:t>
            </a:r>
            <a:r>
              <a:rPr lang="zh-CN" altLang="en-US" dirty="0" smtClean="0"/>
              <a:t>之二</a:t>
            </a:r>
            <a:endParaRPr lang="zh-CN" altLang="en-US" dirty="0"/>
          </a:p>
        </p:txBody>
      </p:sp>
      <p:grpSp>
        <p:nvGrpSpPr>
          <p:cNvPr id="51" name="Group 12"/>
          <p:cNvGrpSpPr>
            <a:grpSpLocks noChangeAspect="1"/>
          </p:cNvGrpSpPr>
          <p:nvPr/>
        </p:nvGrpSpPr>
        <p:grpSpPr bwMode="auto">
          <a:xfrm>
            <a:off x="5347860" y="1670276"/>
            <a:ext cx="2539268" cy="1542004"/>
            <a:chOff x="538115" y="2342244"/>
            <a:chExt cx="6736746" cy="3875068"/>
          </a:xfrm>
        </p:grpSpPr>
        <p:pic>
          <p:nvPicPr>
            <p:cNvPr id="65"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67" name="Group 9"/>
          <p:cNvGrpSpPr>
            <a:grpSpLocks noChangeAspect="1"/>
          </p:cNvGrpSpPr>
          <p:nvPr/>
        </p:nvGrpSpPr>
        <p:grpSpPr bwMode="auto">
          <a:xfrm>
            <a:off x="749725" y="1665513"/>
            <a:ext cx="2540342" cy="1542004"/>
            <a:chOff x="538115" y="2342244"/>
            <a:chExt cx="6736746" cy="3875068"/>
          </a:xfrm>
        </p:grpSpPr>
        <p:pic>
          <p:nvPicPr>
            <p:cNvPr id="68"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a:off x="1345728" y="2555131"/>
              <a:ext cx="5121520" cy="322562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70" name="Group 6"/>
          <p:cNvGrpSpPr/>
          <p:nvPr/>
        </p:nvGrpSpPr>
        <p:grpSpPr bwMode="auto">
          <a:xfrm>
            <a:off x="2336602" y="1186350"/>
            <a:ext cx="3963590" cy="2406272"/>
            <a:chOff x="538115" y="2342244"/>
            <a:chExt cx="6736746" cy="3875068"/>
          </a:xfrm>
        </p:grpSpPr>
        <p:pic>
          <p:nvPicPr>
            <p:cNvPr id="71"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86" name="Freeform 28"/>
          <p:cNvSpPr>
            <a:spLocks noEditPoints="1"/>
          </p:cNvSpPr>
          <p:nvPr/>
        </p:nvSpPr>
        <p:spPr bwMode="auto">
          <a:xfrm>
            <a:off x="323528" y="3998615"/>
            <a:ext cx="419100" cy="401240"/>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gradFill>
            <a:gsLst>
              <a:gs pos="35000">
                <a:srgbClr val="09AEC4"/>
              </a:gs>
              <a:gs pos="100000">
                <a:srgbClr val="45C87C"/>
              </a:gs>
            </a:gsLst>
            <a:lin ang="18900000" scaled="1"/>
          </a:gradFill>
          <a:ln>
            <a:noFill/>
          </a:ln>
        </p:spPr>
        <p:txBody>
          <a:bodyPr/>
          <a:lstStyle/>
          <a:p>
            <a:pPr eaLnBrk="1" fontAlgn="auto" hangingPunct="1">
              <a:spcBef>
                <a:spcPts val="0"/>
              </a:spcBef>
              <a:spcAft>
                <a:spcPts val="0"/>
              </a:spcAft>
              <a:defRPr/>
            </a:pPr>
            <a:endParaRPr lang="en-US">
              <a:latin typeface="+mn-lt"/>
            </a:endParaRPr>
          </a:p>
        </p:txBody>
      </p:sp>
      <p:grpSp>
        <p:nvGrpSpPr>
          <p:cNvPr id="4" name="组合 3"/>
          <p:cNvGrpSpPr/>
          <p:nvPr/>
        </p:nvGrpSpPr>
        <p:grpSpPr>
          <a:xfrm>
            <a:off x="3242119" y="3968921"/>
            <a:ext cx="426225" cy="397660"/>
            <a:chOff x="3155900" y="3968921"/>
            <a:chExt cx="426225" cy="397660"/>
          </a:xfrm>
          <a:gradFill>
            <a:gsLst>
              <a:gs pos="35000">
                <a:srgbClr val="09AEC4"/>
              </a:gs>
              <a:gs pos="100000">
                <a:srgbClr val="45C87C"/>
              </a:gs>
            </a:gsLst>
            <a:lin ang="18900000" scaled="1"/>
          </a:gradFill>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a:xfrm>
            <a:off x="6144220" y="3933130"/>
            <a:ext cx="311944" cy="500063"/>
            <a:chOff x="6036220" y="3933130"/>
            <a:chExt cx="311944" cy="500063"/>
          </a:xfrm>
          <a:gradFill>
            <a:gsLst>
              <a:gs pos="35000">
                <a:srgbClr val="09AEC4"/>
              </a:gs>
              <a:gs pos="100000">
                <a:srgbClr val="45C87C"/>
              </a:gs>
            </a:gsLst>
            <a:lin ang="18900000" scaled="1"/>
          </a:gradFill>
        </p:grpSpPr>
        <p:sp>
          <p:nvSpPr>
            <p:cNvPr id="78"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sp>
        <p:nvSpPr>
          <p:cNvPr id="27" name="TextBox 26"/>
          <p:cNvSpPr txBox="1"/>
          <p:nvPr/>
        </p:nvSpPr>
        <p:spPr>
          <a:xfrm>
            <a:off x="787176"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87175" y="4139887"/>
            <a:ext cx="24549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665041"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665040" y="4139887"/>
            <a:ext cx="24549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470868"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470867" y="4139887"/>
            <a:ext cx="2454944" cy="36830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a:t>
            </a:r>
            <a:r>
              <a:rPr lang="zh-CN" altLang="en-US" dirty="0" smtClean="0"/>
              <a:t>部分  完成项目三</a:t>
            </a:r>
            <a:endParaRPr lang="zh-CN" altLang="en-US" dirty="0"/>
          </a:p>
        </p:txBody>
      </p:sp>
      <p:sp>
        <p:nvSpPr>
          <p:cNvPr id="46" name="Rectangle 5"/>
          <p:cNvSpPr/>
          <p:nvPr/>
        </p:nvSpPr>
        <p:spPr>
          <a:xfrm>
            <a:off x="0" y="3129960"/>
            <a:ext cx="9144000" cy="2013541"/>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47"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3922" y="1787376"/>
            <a:ext cx="2757722" cy="2299516"/>
          </a:xfrm>
          <a:prstGeom prst="rect">
            <a:avLst/>
          </a:prstGeom>
        </p:spPr>
      </p:pic>
      <p:graphicFrame>
        <p:nvGraphicFramePr>
          <p:cNvPr id="50" name="Chart 41"/>
          <p:cNvGraphicFramePr/>
          <p:nvPr/>
        </p:nvGraphicFramePr>
        <p:xfrm>
          <a:off x="5338354" y="3317358"/>
          <a:ext cx="3005546" cy="1311792"/>
        </p:xfrm>
        <a:graphic>
          <a:graphicData uri="http://schemas.openxmlformats.org/drawingml/2006/chart">
            <c:chart xmlns:c="http://schemas.openxmlformats.org/drawingml/2006/chart" xmlns:r="http://schemas.openxmlformats.org/officeDocument/2006/relationships" r:id="rId3"/>
          </a:graphicData>
        </a:graphic>
      </p:graphicFrame>
      <p:sp>
        <p:nvSpPr>
          <p:cNvPr id="3" name="矩形 2"/>
          <p:cNvSpPr/>
          <p:nvPr/>
        </p:nvSpPr>
        <p:spPr>
          <a:xfrm>
            <a:off x="1197148" y="1897487"/>
            <a:ext cx="2556000" cy="1440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39232" y="2878765"/>
            <a:ext cx="2197018" cy="1263947"/>
          </a:xfrm>
          <a:prstGeom prst="rect">
            <a:avLst/>
          </a:prstGeom>
        </p:spPr>
      </p:pic>
      <p:sp>
        <p:nvSpPr>
          <p:cNvPr id="51" name="矩形 50"/>
          <p:cNvSpPr/>
          <p:nvPr/>
        </p:nvSpPr>
        <p:spPr>
          <a:xfrm>
            <a:off x="3194322" y="2948325"/>
            <a:ext cx="1656184" cy="105405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076056" y="1626354"/>
            <a:ext cx="1569660"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5076056" y="2049110"/>
            <a:ext cx="3096344" cy="737235"/>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 ……</a:t>
            </a: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1500"/>
                            </p:stCondLst>
                            <p:childTnLst>
                              <p:par>
                                <p:cTn id="24" presetID="16" presetClass="entr" presetSubtype="21"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inVertical)">
                                      <p:cBhvr>
                                        <p:cTn id="26" dur="500"/>
                                        <p:tgtEl>
                                          <p:spTgt spid="50"/>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Graphic spid="50" grpId="0">
        <p:bldAsOne/>
      </p:bldGraphic>
      <p:bldP spid="3" grpId="0" animBg="1"/>
      <p:bldP spid="51"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重点项目展望</a:t>
            </a:r>
            <a:endParaRPr lang="zh-CN" altLang="en-US" dirty="0"/>
          </a:p>
        </p:txBody>
      </p:sp>
      <p:grpSp>
        <p:nvGrpSpPr>
          <p:cNvPr id="30" name="Group 284"/>
          <p:cNvGrpSpPr>
            <a:grpSpLocks noChangeAspect="1"/>
          </p:cNvGrpSpPr>
          <p:nvPr/>
        </p:nvGrpSpPr>
        <p:grpSpPr bwMode="auto">
          <a:xfrm>
            <a:off x="0" y="1626354"/>
            <a:ext cx="3463814" cy="3517146"/>
            <a:chOff x="3668" y="2044"/>
            <a:chExt cx="2468" cy="2506"/>
          </a:xfrm>
          <a:solidFill>
            <a:schemeClr val="bg1">
              <a:lumMod val="65000"/>
            </a:schemeClr>
          </a:solidFill>
        </p:grpSpPr>
        <p:sp>
          <p:nvSpPr>
            <p:cNvPr id="31" name="Freeform 285"/>
            <p:cNvSpPr>
              <a:spLocks noEditPoints="1"/>
            </p:cNvSpPr>
            <p:nvPr/>
          </p:nvSpPr>
          <p:spPr bwMode="auto">
            <a:xfrm>
              <a:off x="4210" y="3120"/>
              <a:ext cx="917" cy="937"/>
            </a:xfrm>
            <a:custGeom>
              <a:avLst/>
              <a:gdLst>
                <a:gd name="T0" fmla="*/ 177 w 387"/>
                <a:gd name="T1" fmla="*/ 0 h 396"/>
                <a:gd name="T2" fmla="*/ 10 w 387"/>
                <a:gd name="T3" fmla="*/ 198 h 396"/>
                <a:gd name="T4" fmla="*/ 211 w 387"/>
                <a:gd name="T5" fmla="*/ 396 h 396"/>
                <a:gd name="T6" fmla="*/ 378 w 387"/>
                <a:gd name="T7" fmla="*/ 198 h 396"/>
                <a:gd name="T8" fmla="*/ 177 w 387"/>
                <a:gd name="T9" fmla="*/ 0 h 396"/>
                <a:gd name="T10" fmla="*/ 183 w 387"/>
                <a:gd name="T11" fmla="*/ 70 h 396"/>
                <a:gd name="T12" fmla="*/ 313 w 387"/>
                <a:gd name="T13" fmla="*/ 198 h 396"/>
                <a:gd name="T14" fmla="*/ 205 w 387"/>
                <a:gd name="T15" fmla="*/ 326 h 396"/>
                <a:gd name="T16" fmla="*/ 75 w 387"/>
                <a:gd name="T17" fmla="*/ 198 h 396"/>
                <a:gd name="T18" fmla="*/ 183 w 387"/>
                <a:gd name="T19" fmla="*/ 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96">
                  <a:moveTo>
                    <a:pt x="177" y="0"/>
                  </a:moveTo>
                  <a:cubicBezTo>
                    <a:pt x="75" y="0"/>
                    <a:pt x="0" y="88"/>
                    <a:pt x="10" y="198"/>
                  </a:cubicBezTo>
                  <a:cubicBezTo>
                    <a:pt x="19" y="307"/>
                    <a:pt x="109" y="396"/>
                    <a:pt x="211" y="396"/>
                  </a:cubicBezTo>
                  <a:cubicBezTo>
                    <a:pt x="312" y="396"/>
                    <a:pt x="387" y="307"/>
                    <a:pt x="378" y="198"/>
                  </a:cubicBezTo>
                  <a:cubicBezTo>
                    <a:pt x="369" y="88"/>
                    <a:pt x="278" y="0"/>
                    <a:pt x="177" y="0"/>
                  </a:cubicBezTo>
                  <a:close/>
                  <a:moveTo>
                    <a:pt x="183" y="70"/>
                  </a:moveTo>
                  <a:cubicBezTo>
                    <a:pt x="248" y="70"/>
                    <a:pt x="307" y="127"/>
                    <a:pt x="313" y="198"/>
                  </a:cubicBezTo>
                  <a:cubicBezTo>
                    <a:pt x="319" y="269"/>
                    <a:pt x="270" y="326"/>
                    <a:pt x="205" y="326"/>
                  </a:cubicBezTo>
                  <a:cubicBezTo>
                    <a:pt x="139" y="326"/>
                    <a:pt x="81" y="269"/>
                    <a:pt x="75" y="198"/>
                  </a:cubicBezTo>
                  <a:cubicBezTo>
                    <a:pt x="69" y="127"/>
                    <a:pt x="117" y="70"/>
                    <a:pt x="18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2" name="Freeform 286"/>
            <p:cNvSpPr/>
            <p:nvPr/>
          </p:nvSpPr>
          <p:spPr bwMode="auto">
            <a:xfrm>
              <a:off x="4525" y="3439"/>
              <a:ext cx="289" cy="299"/>
            </a:xfrm>
            <a:custGeom>
              <a:avLst/>
              <a:gdLst>
                <a:gd name="T0" fmla="*/ 119 w 122"/>
                <a:gd name="T1" fmla="*/ 63 h 126"/>
                <a:gd name="T2" fmla="*/ 66 w 122"/>
                <a:gd name="T3" fmla="*/ 126 h 126"/>
                <a:gd name="T4" fmla="*/ 3 w 122"/>
                <a:gd name="T5" fmla="*/ 63 h 126"/>
                <a:gd name="T6" fmla="*/ 55 w 122"/>
                <a:gd name="T7" fmla="*/ 0 h 126"/>
                <a:gd name="T8" fmla="*/ 119 w 122"/>
                <a:gd name="T9" fmla="*/ 63 h 126"/>
              </a:gdLst>
              <a:ahLst/>
              <a:cxnLst>
                <a:cxn ang="0">
                  <a:pos x="T0" y="T1"/>
                </a:cxn>
                <a:cxn ang="0">
                  <a:pos x="T2" y="T3"/>
                </a:cxn>
                <a:cxn ang="0">
                  <a:pos x="T4" y="T5"/>
                </a:cxn>
                <a:cxn ang="0">
                  <a:pos x="T6" y="T7"/>
                </a:cxn>
                <a:cxn ang="0">
                  <a:pos x="T8" y="T9"/>
                </a:cxn>
              </a:cxnLst>
              <a:rect l="0" t="0" r="r" b="b"/>
              <a:pathLst>
                <a:path w="122" h="126">
                  <a:moveTo>
                    <a:pt x="119" y="63"/>
                  </a:moveTo>
                  <a:cubicBezTo>
                    <a:pt x="122" y="98"/>
                    <a:pt x="98" y="126"/>
                    <a:pt x="66" y="126"/>
                  </a:cubicBezTo>
                  <a:cubicBezTo>
                    <a:pt x="34" y="126"/>
                    <a:pt x="6" y="98"/>
                    <a:pt x="3" y="63"/>
                  </a:cubicBezTo>
                  <a:cubicBezTo>
                    <a:pt x="0" y="28"/>
                    <a:pt x="23" y="0"/>
                    <a:pt x="55" y="0"/>
                  </a:cubicBezTo>
                  <a:cubicBezTo>
                    <a:pt x="88" y="0"/>
                    <a:pt x="116" y="28"/>
                    <a:pt x="11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3" name="Freeform 287"/>
            <p:cNvSpPr>
              <a:spLocks noEditPoints="1"/>
            </p:cNvSpPr>
            <p:nvPr/>
          </p:nvSpPr>
          <p:spPr bwMode="auto">
            <a:xfrm>
              <a:off x="3737" y="2634"/>
              <a:ext cx="1864" cy="1909"/>
            </a:xfrm>
            <a:custGeom>
              <a:avLst/>
              <a:gdLst>
                <a:gd name="T0" fmla="*/ 359 w 787"/>
                <a:gd name="T1" fmla="*/ 0 h 806"/>
                <a:gd name="T2" fmla="*/ 20 w 787"/>
                <a:gd name="T3" fmla="*/ 403 h 806"/>
                <a:gd name="T4" fmla="*/ 428 w 787"/>
                <a:gd name="T5" fmla="*/ 806 h 806"/>
                <a:gd name="T6" fmla="*/ 768 w 787"/>
                <a:gd name="T7" fmla="*/ 403 h 806"/>
                <a:gd name="T8" fmla="*/ 359 w 787"/>
                <a:gd name="T9" fmla="*/ 0 h 806"/>
                <a:gd name="T10" fmla="*/ 369 w 787"/>
                <a:gd name="T11" fmla="*/ 116 h 806"/>
                <a:gd name="T12" fmla="*/ 661 w 787"/>
                <a:gd name="T13" fmla="*/ 403 h 806"/>
                <a:gd name="T14" fmla="*/ 418 w 787"/>
                <a:gd name="T15" fmla="*/ 690 h 806"/>
                <a:gd name="T16" fmla="*/ 127 w 787"/>
                <a:gd name="T17" fmla="*/ 403 h 806"/>
                <a:gd name="T18" fmla="*/ 369 w 787"/>
                <a:gd name="T19" fmla="*/ 116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7" h="806">
                  <a:moveTo>
                    <a:pt x="359" y="0"/>
                  </a:moveTo>
                  <a:cubicBezTo>
                    <a:pt x="153" y="0"/>
                    <a:pt x="0" y="181"/>
                    <a:pt x="20" y="403"/>
                  </a:cubicBezTo>
                  <a:cubicBezTo>
                    <a:pt x="39" y="625"/>
                    <a:pt x="222" y="806"/>
                    <a:pt x="428" y="806"/>
                  </a:cubicBezTo>
                  <a:cubicBezTo>
                    <a:pt x="635" y="806"/>
                    <a:pt x="787" y="625"/>
                    <a:pt x="768" y="403"/>
                  </a:cubicBezTo>
                  <a:cubicBezTo>
                    <a:pt x="749" y="181"/>
                    <a:pt x="566" y="0"/>
                    <a:pt x="359" y="0"/>
                  </a:cubicBezTo>
                  <a:close/>
                  <a:moveTo>
                    <a:pt x="369" y="116"/>
                  </a:moveTo>
                  <a:cubicBezTo>
                    <a:pt x="517" y="116"/>
                    <a:pt x="647" y="244"/>
                    <a:pt x="661" y="403"/>
                  </a:cubicBezTo>
                  <a:cubicBezTo>
                    <a:pt x="674" y="562"/>
                    <a:pt x="566" y="690"/>
                    <a:pt x="418" y="690"/>
                  </a:cubicBezTo>
                  <a:cubicBezTo>
                    <a:pt x="271" y="690"/>
                    <a:pt x="140" y="562"/>
                    <a:pt x="127" y="403"/>
                  </a:cubicBezTo>
                  <a:cubicBezTo>
                    <a:pt x="113" y="244"/>
                    <a:pt x="222" y="116"/>
                    <a:pt x="369"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288"/>
            <p:cNvSpPr>
              <a:spLocks noEditPoints="1"/>
            </p:cNvSpPr>
            <p:nvPr/>
          </p:nvSpPr>
          <p:spPr bwMode="auto">
            <a:xfrm>
              <a:off x="3668" y="2044"/>
              <a:ext cx="2468" cy="2506"/>
            </a:xfrm>
            <a:custGeom>
              <a:avLst/>
              <a:gdLst>
                <a:gd name="T0" fmla="*/ 367 w 1042"/>
                <a:gd name="T1" fmla="*/ 0 h 1058"/>
                <a:gd name="T2" fmla="*/ 0 w 1042"/>
                <a:gd name="T3" fmla="*/ 144 h 1058"/>
                <a:gd name="T4" fmla="*/ 0 w 1042"/>
                <a:gd name="T5" fmla="*/ 374 h 1058"/>
                <a:gd name="T6" fmla="*/ 379 w 1042"/>
                <a:gd name="T7" fmla="*/ 141 h 1058"/>
                <a:gd name="T8" fmla="*/ 898 w 1042"/>
                <a:gd name="T9" fmla="*/ 652 h 1058"/>
                <a:gd name="T10" fmla="*/ 746 w 1042"/>
                <a:gd name="T11" fmla="*/ 1058 h 1058"/>
                <a:gd name="T12" fmla="*/ 931 w 1042"/>
                <a:gd name="T13" fmla="*/ 1058 h 1058"/>
                <a:gd name="T14" fmla="*/ 1029 w 1042"/>
                <a:gd name="T15" fmla="*/ 652 h 1058"/>
                <a:gd name="T16" fmla="*/ 367 w 1042"/>
                <a:gd name="T17" fmla="*/ 0 h 1058"/>
                <a:gd name="T18" fmla="*/ 0 w 1042"/>
                <a:gd name="T19" fmla="*/ 847 h 1058"/>
                <a:gd name="T20" fmla="*/ 0 w 1042"/>
                <a:gd name="T21" fmla="*/ 1021 h 1058"/>
                <a:gd name="T22" fmla="*/ 36 w 1042"/>
                <a:gd name="T23" fmla="*/ 1058 h 1058"/>
                <a:gd name="T24" fmla="*/ 234 w 1042"/>
                <a:gd name="T25" fmla="*/ 1058 h 1058"/>
                <a:gd name="T26" fmla="*/ 169 w 1042"/>
                <a:gd name="T27" fmla="*/ 1058 h 1058"/>
                <a:gd name="T28" fmla="*/ 0 w 1042"/>
                <a:gd name="T29" fmla="*/ 847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2" h="1058">
                  <a:moveTo>
                    <a:pt x="367" y="0"/>
                  </a:moveTo>
                  <a:cubicBezTo>
                    <a:pt x="223" y="0"/>
                    <a:pt x="96" y="54"/>
                    <a:pt x="0" y="144"/>
                  </a:cubicBezTo>
                  <a:cubicBezTo>
                    <a:pt x="0" y="374"/>
                    <a:pt x="0" y="374"/>
                    <a:pt x="0" y="374"/>
                  </a:cubicBezTo>
                  <a:cubicBezTo>
                    <a:pt x="73" y="234"/>
                    <a:pt x="212" y="141"/>
                    <a:pt x="379" y="141"/>
                  </a:cubicBezTo>
                  <a:cubicBezTo>
                    <a:pt x="641" y="141"/>
                    <a:pt x="874" y="370"/>
                    <a:pt x="898" y="652"/>
                  </a:cubicBezTo>
                  <a:cubicBezTo>
                    <a:pt x="912" y="817"/>
                    <a:pt x="852" y="964"/>
                    <a:pt x="746" y="1058"/>
                  </a:cubicBezTo>
                  <a:cubicBezTo>
                    <a:pt x="931" y="1058"/>
                    <a:pt x="931" y="1058"/>
                    <a:pt x="931" y="1058"/>
                  </a:cubicBezTo>
                  <a:cubicBezTo>
                    <a:pt x="1004" y="946"/>
                    <a:pt x="1042" y="805"/>
                    <a:pt x="1029" y="652"/>
                  </a:cubicBezTo>
                  <a:cubicBezTo>
                    <a:pt x="998" y="292"/>
                    <a:pt x="701" y="0"/>
                    <a:pt x="367" y="0"/>
                  </a:cubicBezTo>
                  <a:close/>
                  <a:moveTo>
                    <a:pt x="0" y="847"/>
                  </a:moveTo>
                  <a:cubicBezTo>
                    <a:pt x="0" y="1021"/>
                    <a:pt x="0" y="1021"/>
                    <a:pt x="0" y="1021"/>
                  </a:cubicBezTo>
                  <a:cubicBezTo>
                    <a:pt x="12" y="1034"/>
                    <a:pt x="24" y="1045"/>
                    <a:pt x="36" y="1058"/>
                  </a:cubicBezTo>
                  <a:cubicBezTo>
                    <a:pt x="234" y="1058"/>
                    <a:pt x="234" y="1058"/>
                    <a:pt x="234" y="1058"/>
                  </a:cubicBezTo>
                  <a:cubicBezTo>
                    <a:pt x="169" y="1058"/>
                    <a:pt x="169" y="1058"/>
                    <a:pt x="169" y="1058"/>
                  </a:cubicBezTo>
                  <a:cubicBezTo>
                    <a:pt x="98" y="1003"/>
                    <a:pt x="39" y="931"/>
                    <a:pt x="0" y="8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nvGrpSpPr>
          <p:cNvPr id="35" name="Group 292"/>
          <p:cNvGrpSpPr>
            <a:grpSpLocks noChangeAspect="1"/>
          </p:cNvGrpSpPr>
          <p:nvPr/>
        </p:nvGrpSpPr>
        <p:grpSpPr bwMode="auto">
          <a:xfrm>
            <a:off x="1405595" y="1367965"/>
            <a:ext cx="2388740" cy="2465931"/>
            <a:chOff x="6253" y="-20"/>
            <a:chExt cx="1702" cy="1757"/>
          </a:xfrm>
        </p:grpSpPr>
        <p:sp>
          <p:nvSpPr>
            <p:cNvPr id="36" name="Freeform 293"/>
            <p:cNvSpPr/>
            <p:nvPr/>
          </p:nvSpPr>
          <p:spPr bwMode="auto">
            <a:xfrm>
              <a:off x="6258" y="1576"/>
              <a:ext cx="102" cy="97"/>
            </a:xfrm>
            <a:custGeom>
              <a:avLst/>
              <a:gdLst>
                <a:gd name="T0" fmla="*/ 102 w 43"/>
                <a:gd name="T1" fmla="*/ 33 h 41"/>
                <a:gd name="T2" fmla="*/ 14 w 43"/>
                <a:gd name="T3" fmla="*/ 97 h 41"/>
                <a:gd name="T4" fmla="*/ 0 w 43"/>
                <a:gd name="T5" fmla="*/ 83 h 41"/>
                <a:gd name="T6" fmla="*/ 71 w 43"/>
                <a:gd name="T7" fmla="*/ 0 h 41"/>
                <a:gd name="T8" fmla="*/ 102 w 43"/>
                <a:gd name="T9" fmla="*/ 3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1">
                  <a:moveTo>
                    <a:pt x="43" y="14"/>
                  </a:moveTo>
                  <a:cubicBezTo>
                    <a:pt x="6" y="41"/>
                    <a:pt x="6" y="41"/>
                    <a:pt x="6" y="41"/>
                  </a:cubicBezTo>
                  <a:cubicBezTo>
                    <a:pt x="2" y="41"/>
                    <a:pt x="0" y="39"/>
                    <a:pt x="0" y="35"/>
                  </a:cubicBezTo>
                  <a:cubicBezTo>
                    <a:pt x="30" y="0"/>
                    <a:pt x="30" y="0"/>
                    <a:pt x="30" y="0"/>
                  </a:cubicBezTo>
                  <a:lnTo>
                    <a:pt x="43" y="1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294"/>
            <p:cNvSpPr/>
            <p:nvPr/>
          </p:nvSpPr>
          <p:spPr bwMode="auto">
            <a:xfrm>
              <a:off x="6393" y="631"/>
              <a:ext cx="992" cy="928"/>
            </a:xfrm>
            <a:custGeom>
              <a:avLst/>
              <a:gdLst>
                <a:gd name="T0" fmla="*/ 114 w 418"/>
                <a:gd name="T1" fmla="*/ 928 h 391"/>
                <a:gd name="T2" fmla="*/ 0 w 418"/>
                <a:gd name="T3" fmla="*/ 795 h 391"/>
                <a:gd name="T4" fmla="*/ 992 w 418"/>
                <a:gd name="T5" fmla="*/ 0 h 391"/>
                <a:gd name="T6" fmla="*/ 114 w 418"/>
                <a:gd name="T7" fmla="*/ 928 h 3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8" h="391">
                  <a:moveTo>
                    <a:pt x="48" y="391"/>
                  </a:moveTo>
                  <a:cubicBezTo>
                    <a:pt x="23" y="377"/>
                    <a:pt x="11" y="356"/>
                    <a:pt x="0" y="335"/>
                  </a:cubicBezTo>
                  <a:cubicBezTo>
                    <a:pt x="418" y="0"/>
                    <a:pt x="418" y="0"/>
                    <a:pt x="418" y="0"/>
                  </a:cubicBezTo>
                  <a:lnTo>
                    <a:pt x="48" y="39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295"/>
            <p:cNvSpPr/>
            <p:nvPr/>
          </p:nvSpPr>
          <p:spPr bwMode="auto">
            <a:xfrm>
              <a:off x="6979" y="631"/>
              <a:ext cx="582" cy="776"/>
            </a:xfrm>
            <a:custGeom>
              <a:avLst/>
              <a:gdLst>
                <a:gd name="T0" fmla="*/ 0 w 245"/>
                <a:gd name="T1" fmla="*/ 175 h 327"/>
                <a:gd name="T2" fmla="*/ 171 w 245"/>
                <a:gd name="T3" fmla="*/ 0 h 327"/>
                <a:gd name="T4" fmla="*/ 0 w 245"/>
                <a:gd name="T5" fmla="*/ 175 h 327"/>
              </a:gdLst>
              <a:ahLst/>
              <a:cxnLst>
                <a:cxn ang="0">
                  <a:pos x="T0" y="T1"/>
                </a:cxn>
                <a:cxn ang="0">
                  <a:pos x="T2" y="T3"/>
                </a:cxn>
                <a:cxn ang="0">
                  <a:pos x="T4" y="T5"/>
                </a:cxn>
              </a:cxnLst>
              <a:rect l="0" t="0" r="r" b="b"/>
              <a:pathLst>
                <a:path w="245" h="327">
                  <a:moveTo>
                    <a:pt x="0" y="175"/>
                  </a:moveTo>
                  <a:cubicBezTo>
                    <a:pt x="95" y="327"/>
                    <a:pt x="245" y="215"/>
                    <a:pt x="171" y="0"/>
                  </a:cubicBezTo>
                  <a:lnTo>
                    <a:pt x="0" y="17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9" name="Freeform 296"/>
            <p:cNvSpPr/>
            <p:nvPr/>
          </p:nvSpPr>
          <p:spPr bwMode="auto">
            <a:xfrm>
              <a:off x="6548" y="329"/>
              <a:ext cx="837" cy="677"/>
            </a:xfrm>
            <a:custGeom>
              <a:avLst/>
              <a:gdLst>
                <a:gd name="T0" fmla="*/ 162 w 353"/>
                <a:gd name="T1" fmla="*/ 285 h 285"/>
                <a:gd name="T2" fmla="*/ 353 w 353"/>
                <a:gd name="T3" fmla="*/ 127 h 285"/>
                <a:gd name="T4" fmla="*/ 162 w 353"/>
                <a:gd name="T5" fmla="*/ 285 h 285"/>
              </a:gdLst>
              <a:ahLst/>
              <a:cxnLst>
                <a:cxn ang="0">
                  <a:pos x="T0" y="T1"/>
                </a:cxn>
                <a:cxn ang="0">
                  <a:pos x="T2" y="T3"/>
                </a:cxn>
                <a:cxn ang="0">
                  <a:pos x="T4" y="T5"/>
                </a:cxn>
              </a:cxnLst>
              <a:rect l="0" t="0" r="r" b="b"/>
              <a:pathLst>
                <a:path w="353" h="285">
                  <a:moveTo>
                    <a:pt x="162" y="285"/>
                  </a:moveTo>
                  <a:cubicBezTo>
                    <a:pt x="353" y="127"/>
                    <a:pt x="353" y="127"/>
                    <a:pt x="353" y="127"/>
                  </a:cubicBezTo>
                  <a:cubicBezTo>
                    <a:pt x="182" y="29"/>
                    <a:pt x="0" y="0"/>
                    <a:pt x="162" y="285"/>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0" name="Freeform 297"/>
            <p:cNvSpPr/>
            <p:nvPr/>
          </p:nvSpPr>
          <p:spPr bwMode="auto">
            <a:xfrm>
              <a:off x="7167" y="-20"/>
              <a:ext cx="370" cy="651"/>
            </a:xfrm>
            <a:custGeom>
              <a:avLst/>
              <a:gdLst>
                <a:gd name="T0" fmla="*/ 92 w 156"/>
                <a:gd name="T1" fmla="*/ 274 h 274"/>
                <a:gd name="T2" fmla="*/ 0 w 156"/>
                <a:gd name="T3" fmla="*/ 229 h 274"/>
                <a:gd name="T4" fmla="*/ 92 w 156"/>
                <a:gd name="T5" fmla="*/ 274 h 274"/>
              </a:gdLst>
              <a:ahLst/>
              <a:cxnLst>
                <a:cxn ang="0">
                  <a:pos x="T0" y="T1"/>
                </a:cxn>
                <a:cxn ang="0">
                  <a:pos x="T2" y="T3"/>
                </a:cxn>
                <a:cxn ang="0">
                  <a:pos x="T4" y="T5"/>
                </a:cxn>
              </a:cxnLst>
              <a:rect l="0" t="0" r="r" b="b"/>
              <a:pathLst>
                <a:path w="156" h="274">
                  <a:moveTo>
                    <a:pt x="92" y="274"/>
                  </a:moveTo>
                  <a:cubicBezTo>
                    <a:pt x="156" y="0"/>
                    <a:pt x="71" y="104"/>
                    <a:pt x="0" y="229"/>
                  </a:cubicBezTo>
                  <a:cubicBezTo>
                    <a:pt x="27" y="241"/>
                    <a:pt x="55" y="254"/>
                    <a:pt x="92" y="27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1" name="Freeform 298"/>
            <p:cNvSpPr/>
            <p:nvPr/>
          </p:nvSpPr>
          <p:spPr bwMode="auto">
            <a:xfrm>
              <a:off x="7385" y="628"/>
              <a:ext cx="570" cy="304"/>
            </a:xfrm>
            <a:custGeom>
              <a:avLst/>
              <a:gdLst>
                <a:gd name="T0" fmla="*/ 0 w 240"/>
                <a:gd name="T1" fmla="*/ 1 h 128"/>
                <a:gd name="T2" fmla="*/ 19 w 240"/>
                <a:gd name="T3" fmla="*/ 128 h 128"/>
                <a:gd name="T4" fmla="*/ 0 w 240"/>
                <a:gd name="T5" fmla="*/ 1 h 128"/>
              </a:gdLst>
              <a:ahLst/>
              <a:cxnLst>
                <a:cxn ang="0">
                  <a:pos x="T0" y="T1"/>
                </a:cxn>
                <a:cxn ang="0">
                  <a:pos x="T2" y="T3"/>
                </a:cxn>
                <a:cxn ang="0">
                  <a:pos x="T4" y="T5"/>
                </a:cxn>
              </a:cxnLst>
              <a:rect l="0" t="0" r="r" b="b"/>
              <a:pathLst>
                <a:path w="240" h="128">
                  <a:moveTo>
                    <a:pt x="0" y="1"/>
                  </a:moveTo>
                  <a:cubicBezTo>
                    <a:pt x="240" y="0"/>
                    <a:pt x="239" y="86"/>
                    <a:pt x="19" y="128"/>
                  </a:cubicBezTo>
                  <a:cubicBezTo>
                    <a:pt x="21" y="86"/>
                    <a:pt x="13" y="43"/>
                    <a:pt x="0" y="1"/>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2" name="Freeform 299"/>
            <p:cNvSpPr/>
            <p:nvPr/>
          </p:nvSpPr>
          <p:spPr bwMode="auto">
            <a:xfrm>
              <a:off x="6253" y="1426"/>
              <a:ext cx="264" cy="311"/>
            </a:xfrm>
            <a:custGeom>
              <a:avLst/>
              <a:gdLst>
                <a:gd name="T0" fmla="*/ 264 w 111"/>
                <a:gd name="T1" fmla="*/ 123 h 131"/>
                <a:gd name="T2" fmla="*/ 140 w 111"/>
                <a:gd name="T3" fmla="*/ 0 h 131"/>
                <a:gd name="T4" fmla="*/ 264 w 111"/>
                <a:gd name="T5" fmla="*/ 123 h 131"/>
                <a:gd name="T6" fmla="*/ 0 60000 65536"/>
                <a:gd name="T7" fmla="*/ 0 60000 65536"/>
                <a:gd name="T8" fmla="*/ 0 60000 65536"/>
              </a:gdLst>
              <a:ahLst/>
              <a:cxnLst>
                <a:cxn ang="T6">
                  <a:pos x="T0" y="T1"/>
                </a:cxn>
                <a:cxn ang="T7">
                  <a:pos x="T2" y="T3"/>
                </a:cxn>
                <a:cxn ang="T8">
                  <a:pos x="T4" y="T5"/>
                </a:cxn>
              </a:cxnLst>
              <a:rect l="0" t="0" r="r" b="b"/>
              <a:pathLst>
                <a:path w="111" h="131">
                  <a:moveTo>
                    <a:pt x="111" y="52"/>
                  </a:moveTo>
                  <a:cubicBezTo>
                    <a:pt x="30" y="131"/>
                    <a:pt x="0" y="41"/>
                    <a:pt x="59" y="0"/>
                  </a:cubicBezTo>
                  <a:cubicBezTo>
                    <a:pt x="70" y="23"/>
                    <a:pt x="85" y="39"/>
                    <a:pt x="111" y="5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5" name="Freeform 29"/>
          <p:cNvSpPr>
            <a:spLocks noEditPoints="1"/>
          </p:cNvSpPr>
          <p:nvPr/>
        </p:nvSpPr>
        <p:spPr bwMode="auto">
          <a:xfrm>
            <a:off x="6064455" y="1901880"/>
            <a:ext cx="360760" cy="360759"/>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gradFill>
            <a:gsLst>
              <a:gs pos="35000">
                <a:srgbClr val="09AEC4"/>
              </a:gs>
              <a:gs pos="100000">
                <a:srgbClr val="45C87C"/>
              </a:gs>
            </a:gsLst>
            <a:lin ang="18900000" scaled="1"/>
          </a:gradFill>
          <a:ln>
            <a:noFill/>
          </a:ln>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sp>
        <p:nvSpPr>
          <p:cNvPr id="48" name="Freeform 18"/>
          <p:cNvSpPr>
            <a:spLocks noEditPoints="1"/>
          </p:cNvSpPr>
          <p:nvPr/>
        </p:nvSpPr>
        <p:spPr bwMode="auto">
          <a:xfrm>
            <a:off x="7499158" y="1878068"/>
            <a:ext cx="372666" cy="350044"/>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adFill>
            <a:gsLst>
              <a:gs pos="35000">
                <a:srgbClr val="09AEC4"/>
              </a:gs>
              <a:gs pos="100000">
                <a:srgbClr val="45C87C"/>
              </a:gs>
            </a:gsLst>
            <a:lin ang="18900000" scaled="1"/>
          </a:gradFill>
          <a:ln>
            <a:noFill/>
          </a:ln>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grpSp>
        <p:nvGrpSpPr>
          <p:cNvPr id="51" name="Group 49"/>
          <p:cNvGrpSpPr/>
          <p:nvPr/>
        </p:nvGrpSpPr>
        <p:grpSpPr bwMode="auto">
          <a:xfrm>
            <a:off x="6115835" y="3229426"/>
            <a:ext cx="360928" cy="362040"/>
            <a:chOff x="4198938" y="2905126"/>
            <a:chExt cx="481012" cy="482600"/>
          </a:xfrm>
          <a:gradFill>
            <a:gsLst>
              <a:gs pos="35000">
                <a:srgbClr val="09AEC4"/>
              </a:gs>
              <a:gs pos="100000">
                <a:srgbClr val="45C87C"/>
              </a:gs>
            </a:gsLst>
            <a:lin ang="18900000" scaled="1"/>
          </a:gradFill>
        </p:grpSpPr>
        <p:sp>
          <p:nvSpPr>
            <p:cNvPr id="5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sp>
          <p:nvSpPr>
            <p:cNvPr id="5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sp>
          <p:nvSpPr>
            <p:cNvPr id="5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grpSp>
      <p:grpSp>
        <p:nvGrpSpPr>
          <p:cNvPr id="57" name="Group 55"/>
          <p:cNvGrpSpPr/>
          <p:nvPr/>
        </p:nvGrpSpPr>
        <p:grpSpPr bwMode="auto">
          <a:xfrm>
            <a:off x="4541216" y="1936407"/>
            <a:ext cx="366885" cy="360917"/>
            <a:chOff x="7141104" y="1923522"/>
            <a:chExt cx="488950" cy="481013"/>
          </a:xfrm>
          <a:gradFill>
            <a:gsLst>
              <a:gs pos="35000">
                <a:srgbClr val="09AEC4"/>
              </a:gs>
              <a:gs pos="100000">
                <a:srgbClr val="45C87C"/>
              </a:gs>
            </a:gsLst>
            <a:lin ang="18900000" scaled="1"/>
          </a:gradFill>
        </p:grpSpPr>
        <p:sp>
          <p:nvSpPr>
            <p:cNvPr id="59"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sp>
          <p:nvSpPr>
            <p:cNvPr id="60"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sp>
          <p:nvSpPr>
            <p:cNvPr id="61"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grpSp>
      <p:grpSp>
        <p:nvGrpSpPr>
          <p:cNvPr id="63" name="Group 61"/>
          <p:cNvGrpSpPr/>
          <p:nvPr/>
        </p:nvGrpSpPr>
        <p:grpSpPr bwMode="auto">
          <a:xfrm>
            <a:off x="4660110" y="3224664"/>
            <a:ext cx="247501" cy="419267"/>
            <a:chOff x="6271901" y="3849160"/>
            <a:chExt cx="330200" cy="482600"/>
          </a:xfrm>
          <a:gradFill>
            <a:gsLst>
              <a:gs pos="35000">
                <a:srgbClr val="09AEC4"/>
              </a:gs>
              <a:gs pos="100000">
                <a:srgbClr val="45C87C"/>
              </a:gs>
            </a:gsLst>
            <a:lin ang="18900000" scaled="1"/>
          </a:gradFill>
        </p:grpSpPr>
        <p:sp>
          <p:nvSpPr>
            <p:cNvPr id="65" name="Freeform 35"/>
            <p:cNvSpPr>
              <a:spLocks noEditPoints="1"/>
            </p:cNvSpPr>
            <p:nvPr/>
          </p:nvSpPr>
          <p:spPr bwMode="auto">
            <a:xfrm>
              <a:off x="6271901"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sp>
          <p:nvSpPr>
            <p:cNvPr id="66"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solidFill>
                  <a:schemeClr val="bg1">
                    <a:lumMod val="75000"/>
                  </a:schemeClr>
                </a:solidFill>
                <a:latin typeface="+mn-lt"/>
              </a:endParaRPr>
            </a:p>
          </p:txBody>
        </p:sp>
      </p:grpSp>
      <p:sp>
        <p:nvSpPr>
          <p:cNvPr id="68" name="Freeform 107"/>
          <p:cNvSpPr>
            <a:spLocks noEditPoints="1"/>
          </p:cNvSpPr>
          <p:nvPr/>
        </p:nvSpPr>
        <p:spPr bwMode="auto">
          <a:xfrm>
            <a:off x="7595599" y="3175849"/>
            <a:ext cx="355997" cy="411956"/>
          </a:xfrm>
          <a:custGeom>
            <a:avLst/>
            <a:gdLst>
              <a:gd name="T0" fmla="*/ 251 w 252"/>
              <a:gd name="T1" fmla="*/ 83 h 291"/>
              <a:gd name="T2" fmla="*/ 248 w 252"/>
              <a:gd name="T3" fmla="*/ 80 h 291"/>
              <a:gd name="T4" fmla="*/ 142 w 252"/>
              <a:gd name="T5" fmla="*/ 34 h 291"/>
              <a:gd name="T6" fmla="*/ 141 w 252"/>
              <a:gd name="T7" fmla="*/ 34 h 291"/>
              <a:gd name="T8" fmla="*/ 72 w 252"/>
              <a:gd name="T9" fmla="*/ 0 h 291"/>
              <a:gd name="T10" fmla="*/ 66 w 252"/>
              <a:gd name="T11" fmla="*/ 1 h 291"/>
              <a:gd name="T12" fmla="*/ 20 w 252"/>
              <a:gd name="T13" fmla="*/ 41 h 291"/>
              <a:gd name="T14" fmla="*/ 34 w 252"/>
              <a:gd name="T15" fmla="*/ 237 h 291"/>
              <a:gd name="T16" fmla="*/ 20 w 252"/>
              <a:gd name="T17" fmla="*/ 262 h 291"/>
              <a:gd name="T18" fmla="*/ 49 w 252"/>
              <a:gd name="T19" fmla="*/ 291 h 291"/>
              <a:gd name="T20" fmla="*/ 132 w 252"/>
              <a:gd name="T21" fmla="*/ 291 h 291"/>
              <a:gd name="T22" fmla="*/ 161 w 252"/>
              <a:gd name="T23" fmla="*/ 262 h 291"/>
              <a:gd name="T24" fmla="*/ 132 w 252"/>
              <a:gd name="T25" fmla="*/ 233 h 291"/>
              <a:gd name="T26" fmla="*/ 123 w 252"/>
              <a:gd name="T27" fmla="*/ 233 h 291"/>
              <a:gd name="T28" fmla="*/ 123 w 252"/>
              <a:gd name="T29" fmla="*/ 229 h 291"/>
              <a:gd name="T30" fmla="*/ 112 w 252"/>
              <a:gd name="T31" fmla="*/ 218 h 291"/>
              <a:gd name="T32" fmla="*/ 104 w 252"/>
              <a:gd name="T33" fmla="*/ 218 h 291"/>
              <a:gd name="T34" fmla="*/ 93 w 252"/>
              <a:gd name="T35" fmla="*/ 229 h 291"/>
              <a:gd name="T36" fmla="*/ 94 w 252"/>
              <a:gd name="T37" fmla="*/ 233 h 291"/>
              <a:gd name="T38" fmla="*/ 74 w 252"/>
              <a:gd name="T39" fmla="*/ 233 h 291"/>
              <a:gd name="T40" fmla="*/ 56 w 252"/>
              <a:gd name="T41" fmla="*/ 56 h 291"/>
              <a:gd name="T42" fmla="*/ 71 w 252"/>
              <a:gd name="T43" fmla="*/ 39 h 291"/>
              <a:gd name="T44" fmla="*/ 73 w 252"/>
              <a:gd name="T45" fmla="*/ 39 h 291"/>
              <a:gd name="T46" fmla="*/ 118 w 252"/>
              <a:gd name="T47" fmla="*/ 66 h 291"/>
              <a:gd name="T48" fmla="*/ 118 w 252"/>
              <a:gd name="T49" fmla="*/ 67 h 291"/>
              <a:gd name="T50" fmla="*/ 117 w 252"/>
              <a:gd name="T51" fmla="*/ 72 h 291"/>
              <a:gd name="T52" fmla="*/ 149 w 252"/>
              <a:gd name="T53" fmla="*/ 159 h 291"/>
              <a:gd name="T54" fmla="*/ 155 w 252"/>
              <a:gd name="T55" fmla="*/ 163 h 291"/>
              <a:gd name="T56" fmla="*/ 155 w 252"/>
              <a:gd name="T57" fmla="*/ 163 h 291"/>
              <a:gd name="T58" fmla="*/ 189 w 252"/>
              <a:gd name="T59" fmla="*/ 153 h 291"/>
              <a:gd name="T60" fmla="*/ 226 w 252"/>
              <a:gd name="T61" fmla="*/ 149 h 291"/>
              <a:gd name="T62" fmla="*/ 231 w 252"/>
              <a:gd name="T63" fmla="*/ 116 h 291"/>
              <a:gd name="T64" fmla="*/ 230 w 252"/>
              <a:gd name="T65" fmla="*/ 116 h 291"/>
              <a:gd name="T66" fmla="*/ 251 w 252"/>
              <a:gd name="T67" fmla="*/ 88 h 291"/>
              <a:gd name="T68" fmla="*/ 251 w 252"/>
              <a:gd name="T69" fmla="*/ 83 h 291"/>
              <a:gd name="T70" fmla="*/ 150 w 252"/>
              <a:gd name="T71" fmla="*/ 262 h 291"/>
              <a:gd name="T72" fmla="*/ 132 w 252"/>
              <a:gd name="T73" fmla="*/ 280 h 291"/>
              <a:gd name="T74" fmla="*/ 49 w 252"/>
              <a:gd name="T75" fmla="*/ 280 h 291"/>
              <a:gd name="T76" fmla="*/ 32 w 252"/>
              <a:gd name="T77" fmla="*/ 262 h 291"/>
              <a:gd name="T78" fmla="*/ 49 w 252"/>
              <a:gd name="T79" fmla="*/ 245 h 291"/>
              <a:gd name="T80" fmla="*/ 132 w 252"/>
              <a:gd name="T81" fmla="*/ 245 h 291"/>
              <a:gd name="T82" fmla="*/ 150 w 252"/>
              <a:gd name="T83" fmla="*/ 262 h 291"/>
              <a:gd name="T84" fmla="*/ 73 w 252"/>
              <a:gd name="T85" fmla="*/ 28 h 291"/>
              <a:gd name="T86" fmla="*/ 69 w 252"/>
              <a:gd name="T87" fmla="*/ 28 h 291"/>
              <a:gd name="T88" fmla="*/ 46 w 252"/>
              <a:gd name="T89" fmla="*/ 52 h 291"/>
              <a:gd name="T90" fmla="*/ 45 w 252"/>
              <a:gd name="T91" fmla="*/ 52 h 291"/>
              <a:gd name="T92" fmla="*/ 62 w 252"/>
              <a:gd name="T93" fmla="*/ 233 h 291"/>
              <a:gd name="T94" fmla="*/ 49 w 252"/>
              <a:gd name="T95" fmla="*/ 233 h 291"/>
              <a:gd name="T96" fmla="*/ 45 w 252"/>
              <a:gd name="T97" fmla="*/ 233 h 291"/>
              <a:gd name="T98" fmla="*/ 31 w 252"/>
              <a:gd name="T99" fmla="*/ 46 h 291"/>
              <a:gd name="T100" fmla="*/ 67 w 252"/>
              <a:gd name="T101" fmla="*/ 12 h 291"/>
              <a:gd name="T102" fmla="*/ 72 w 252"/>
              <a:gd name="T103" fmla="*/ 12 h 291"/>
              <a:gd name="T104" fmla="*/ 132 w 252"/>
              <a:gd name="T105" fmla="*/ 41 h 291"/>
              <a:gd name="T106" fmla="*/ 124 w 252"/>
              <a:gd name="T107" fmla="*/ 55 h 291"/>
              <a:gd name="T108" fmla="*/ 73 w 252"/>
              <a:gd name="T109" fmla="*/ 28 h 291"/>
              <a:gd name="T110" fmla="*/ 159 w 252"/>
              <a:gd name="T111" fmla="*/ 151 h 291"/>
              <a:gd name="T112" fmla="*/ 129 w 252"/>
              <a:gd name="T113" fmla="*/ 70 h 291"/>
              <a:gd name="T114" fmla="*/ 142 w 252"/>
              <a:gd name="T115" fmla="*/ 46 h 291"/>
              <a:gd name="T116" fmla="*/ 237 w 252"/>
              <a:gd name="T117" fmla="*/ 88 h 291"/>
              <a:gd name="T118" fmla="*/ 159 w 252"/>
              <a:gd name="T119" fmla="*/ 15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2" h="291">
                <a:moveTo>
                  <a:pt x="251" y="83"/>
                </a:moveTo>
                <a:cubicBezTo>
                  <a:pt x="251" y="82"/>
                  <a:pt x="250" y="80"/>
                  <a:pt x="248" y="80"/>
                </a:cubicBezTo>
                <a:cubicBezTo>
                  <a:pt x="142" y="34"/>
                  <a:pt x="142" y="34"/>
                  <a:pt x="142" y="34"/>
                </a:cubicBezTo>
                <a:cubicBezTo>
                  <a:pt x="142" y="34"/>
                  <a:pt x="142" y="34"/>
                  <a:pt x="141" y="34"/>
                </a:cubicBezTo>
                <a:cubicBezTo>
                  <a:pt x="121" y="16"/>
                  <a:pt x="97" y="0"/>
                  <a:pt x="72" y="0"/>
                </a:cubicBezTo>
                <a:cubicBezTo>
                  <a:pt x="70" y="0"/>
                  <a:pt x="68" y="0"/>
                  <a:pt x="66" y="1"/>
                </a:cubicBezTo>
                <a:cubicBezTo>
                  <a:pt x="52" y="2"/>
                  <a:pt x="32" y="11"/>
                  <a:pt x="20" y="41"/>
                </a:cubicBezTo>
                <a:cubicBezTo>
                  <a:pt x="18" y="47"/>
                  <a:pt x="0" y="97"/>
                  <a:pt x="34" y="237"/>
                </a:cubicBezTo>
                <a:cubicBezTo>
                  <a:pt x="26" y="242"/>
                  <a:pt x="20" y="252"/>
                  <a:pt x="20" y="262"/>
                </a:cubicBezTo>
                <a:cubicBezTo>
                  <a:pt x="20" y="278"/>
                  <a:pt x="33" y="291"/>
                  <a:pt x="49" y="291"/>
                </a:cubicBezTo>
                <a:cubicBezTo>
                  <a:pt x="132" y="291"/>
                  <a:pt x="132" y="291"/>
                  <a:pt x="132" y="291"/>
                </a:cubicBezTo>
                <a:cubicBezTo>
                  <a:pt x="148" y="291"/>
                  <a:pt x="161" y="278"/>
                  <a:pt x="161" y="262"/>
                </a:cubicBezTo>
                <a:cubicBezTo>
                  <a:pt x="161" y="246"/>
                  <a:pt x="148" y="233"/>
                  <a:pt x="132" y="233"/>
                </a:cubicBezTo>
                <a:cubicBezTo>
                  <a:pt x="123" y="233"/>
                  <a:pt x="123" y="233"/>
                  <a:pt x="123" y="233"/>
                </a:cubicBezTo>
                <a:cubicBezTo>
                  <a:pt x="123" y="232"/>
                  <a:pt x="123" y="231"/>
                  <a:pt x="123" y="229"/>
                </a:cubicBezTo>
                <a:cubicBezTo>
                  <a:pt x="123" y="223"/>
                  <a:pt x="118" y="218"/>
                  <a:pt x="112" y="218"/>
                </a:cubicBezTo>
                <a:cubicBezTo>
                  <a:pt x="104" y="218"/>
                  <a:pt x="104" y="218"/>
                  <a:pt x="104" y="218"/>
                </a:cubicBezTo>
                <a:cubicBezTo>
                  <a:pt x="98" y="218"/>
                  <a:pt x="93" y="223"/>
                  <a:pt x="93" y="229"/>
                </a:cubicBezTo>
                <a:cubicBezTo>
                  <a:pt x="93" y="231"/>
                  <a:pt x="93" y="232"/>
                  <a:pt x="94" y="233"/>
                </a:cubicBezTo>
                <a:cubicBezTo>
                  <a:pt x="74" y="233"/>
                  <a:pt x="74" y="233"/>
                  <a:pt x="74" y="233"/>
                </a:cubicBezTo>
                <a:cubicBezTo>
                  <a:pt x="42" y="106"/>
                  <a:pt x="56" y="58"/>
                  <a:pt x="56" y="56"/>
                </a:cubicBezTo>
                <a:cubicBezTo>
                  <a:pt x="61" y="46"/>
                  <a:pt x="65" y="40"/>
                  <a:pt x="71" y="39"/>
                </a:cubicBezTo>
                <a:cubicBezTo>
                  <a:pt x="71" y="39"/>
                  <a:pt x="72" y="39"/>
                  <a:pt x="73" y="39"/>
                </a:cubicBezTo>
                <a:cubicBezTo>
                  <a:pt x="85" y="39"/>
                  <a:pt x="102" y="51"/>
                  <a:pt x="118" y="66"/>
                </a:cubicBezTo>
                <a:cubicBezTo>
                  <a:pt x="118" y="67"/>
                  <a:pt x="118" y="67"/>
                  <a:pt x="118" y="67"/>
                </a:cubicBezTo>
                <a:cubicBezTo>
                  <a:pt x="117" y="68"/>
                  <a:pt x="117" y="70"/>
                  <a:pt x="117" y="72"/>
                </a:cubicBezTo>
                <a:cubicBezTo>
                  <a:pt x="149" y="159"/>
                  <a:pt x="149" y="159"/>
                  <a:pt x="149" y="159"/>
                </a:cubicBezTo>
                <a:cubicBezTo>
                  <a:pt x="150" y="162"/>
                  <a:pt x="152" y="163"/>
                  <a:pt x="155" y="163"/>
                </a:cubicBezTo>
                <a:cubicBezTo>
                  <a:pt x="155" y="163"/>
                  <a:pt x="155" y="163"/>
                  <a:pt x="155" y="163"/>
                </a:cubicBezTo>
                <a:cubicBezTo>
                  <a:pt x="167" y="163"/>
                  <a:pt x="179" y="159"/>
                  <a:pt x="189" y="153"/>
                </a:cubicBezTo>
                <a:cubicBezTo>
                  <a:pt x="207" y="163"/>
                  <a:pt x="226" y="149"/>
                  <a:pt x="226" y="149"/>
                </a:cubicBezTo>
                <a:cubicBezTo>
                  <a:pt x="243" y="136"/>
                  <a:pt x="231" y="116"/>
                  <a:pt x="231" y="116"/>
                </a:cubicBezTo>
                <a:cubicBezTo>
                  <a:pt x="231" y="116"/>
                  <a:pt x="231" y="116"/>
                  <a:pt x="230" y="116"/>
                </a:cubicBezTo>
                <a:cubicBezTo>
                  <a:pt x="243" y="102"/>
                  <a:pt x="250" y="89"/>
                  <a:pt x="251" y="88"/>
                </a:cubicBezTo>
                <a:cubicBezTo>
                  <a:pt x="252" y="86"/>
                  <a:pt x="252" y="85"/>
                  <a:pt x="251" y="83"/>
                </a:cubicBezTo>
                <a:close/>
                <a:moveTo>
                  <a:pt x="150" y="262"/>
                </a:moveTo>
                <a:cubicBezTo>
                  <a:pt x="150" y="272"/>
                  <a:pt x="142" y="280"/>
                  <a:pt x="132" y="280"/>
                </a:cubicBezTo>
                <a:cubicBezTo>
                  <a:pt x="49" y="280"/>
                  <a:pt x="49" y="280"/>
                  <a:pt x="49" y="280"/>
                </a:cubicBezTo>
                <a:cubicBezTo>
                  <a:pt x="40" y="280"/>
                  <a:pt x="32" y="272"/>
                  <a:pt x="32" y="262"/>
                </a:cubicBezTo>
                <a:cubicBezTo>
                  <a:pt x="32" y="253"/>
                  <a:pt x="40" y="245"/>
                  <a:pt x="49" y="245"/>
                </a:cubicBezTo>
                <a:cubicBezTo>
                  <a:pt x="132" y="245"/>
                  <a:pt x="132" y="245"/>
                  <a:pt x="132" y="245"/>
                </a:cubicBezTo>
                <a:cubicBezTo>
                  <a:pt x="142" y="245"/>
                  <a:pt x="150" y="253"/>
                  <a:pt x="150" y="262"/>
                </a:cubicBezTo>
                <a:close/>
                <a:moveTo>
                  <a:pt x="73" y="28"/>
                </a:moveTo>
                <a:cubicBezTo>
                  <a:pt x="72" y="28"/>
                  <a:pt x="70" y="28"/>
                  <a:pt x="69" y="28"/>
                </a:cubicBezTo>
                <a:cubicBezTo>
                  <a:pt x="66" y="28"/>
                  <a:pt x="54" y="30"/>
                  <a:pt x="46" y="52"/>
                </a:cubicBezTo>
                <a:cubicBezTo>
                  <a:pt x="45" y="52"/>
                  <a:pt x="45" y="52"/>
                  <a:pt x="45" y="52"/>
                </a:cubicBezTo>
                <a:cubicBezTo>
                  <a:pt x="45" y="54"/>
                  <a:pt x="30" y="101"/>
                  <a:pt x="62" y="233"/>
                </a:cubicBezTo>
                <a:cubicBezTo>
                  <a:pt x="49" y="233"/>
                  <a:pt x="49" y="233"/>
                  <a:pt x="49" y="233"/>
                </a:cubicBezTo>
                <a:cubicBezTo>
                  <a:pt x="48" y="233"/>
                  <a:pt x="46" y="233"/>
                  <a:pt x="45" y="233"/>
                </a:cubicBezTo>
                <a:cubicBezTo>
                  <a:pt x="13" y="97"/>
                  <a:pt x="28" y="51"/>
                  <a:pt x="31" y="46"/>
                </a:cubicBezTo>
                <a:cubicBezTo>
                  <a:pt x="41" y="20"/>
                  <a:pt x="56" y="13"/>
                  <a:pt x="67" y="12"/>
                </a:cubicBezTo>
                <a:cubicBezTo>
                  <a:pt x="69" y="12"/>
                  <a:pt x="71" y="12"/>
                  <a:pt x="72" y="12"/>
                </a:cubicBezTo>
                <a:cubicBezTo>
                  <a:pt x="91" y="12"/>
                  <a:pt x="113" y="25"/>
                  <a:pt x="132" y="41"/>
                </a:cubicBezTo>
                <a:cubicBezTo>
                  <a:pt x="124" y="55"/>
                  <a:pt x="124" y="55"/>
                  <a:pt x="124" y="55"/>
                </a:cubicBezTo>
                <a:cubicBezTo>
                  <a:pt x="107" y="41"/>
                  <a:pt x="88" y="28"/>
                  <a:pt x="73" y="28"/>
                </a:cubicBezTo>
                <a:close/>
                <a:moveTo>
                  <a:pt x="159" y="151"/>
                </a:moveTo>
                <a:cubicBezTo>
                  <a:pt x="129" y="70"/>
                  <a:pt x="129" y="70"/>
                  <a:pt x="129" y="70"/>
                </a:cubicBezTo>
                <a:cubicBezTo>
                  <a:pt x="142" y="46"/>
                  <a:pt x="142" y="46"/>
                  <a:pt x="142" y="46"/>
                </a:cubicBezTo>
                <a:cubicBezTo>
                  <a:pt x="237" y="88"/>
                  <a:pt x="237" y="88"/>
                  <a:pt x="237" y="88"/>
                </a:cubicBezTo>
                <a:cubicBezTo>
                  <a:pt x="227" y="103"/>
                  <a:pt x="195" y="148"/>
                  <a:pt x="159" y="151"/>
                </a:cubicBezTo>
                <a:close/>
              </a:path>
            </a:pathLst>
          </a:custGeom>
          <a:gradFill>
            <a:gsLst>
              <a:gs pos="35000">
                <a:srgbClr val="09AEC4"/>
              </a:gs>
              <a:gs pos="100000">
                <a:srgbClr val="45C87C"/>
              </a:gs>
            </a:gsLst>
            <a:lin ang="18900000" scaled="1"/>
          </a:gradFill>
          <a:ln>
            <a:noFill/>
          </a:ln>
        </p:spPr>
        <p:txBody>
          <a:bodyPr lIns="68580" tIns="34290" rIns="68580" bIns="34290"/>
          <a:lstStyle/>
          <a:p>
            <a:pPr eaLnBrk="1" fontAlgn="auto" hangingPunct="1">
              <a:spcBef>
                <a:spcPts val="0"/>
              </a:spcBef>
              <a:spcAft>
                <a:spcPts val="0"/>
              </a:spcAft>
              <a:defRPr/>
            </a:pPr>
            <a:endParaRPr lang="en-US">
              <a:solidFill>
                <a:schemeClr val="bg1">
                  <a:lumMod val="75000"/>
                </a:schemeClr>
              </a:solidFill>
              <a:latin typeface="+mn-lt"/>
            </a:endParaRPr>
          </a:p>
        </p:txBody>
      </p:sp>
      <p:sp>
        <p:nvSpPr>
          <p:cNvPr id="43" name="TextBox 42"/>
          <p:cNvSpPr txBox="1"/>
          <p:nvPr/>
        </p:nvSpPr>
        <p:spPr>
          <a:xfrm>
            <a:off x="4125780" y="2357822"/>
            <a:ext cx="1258078"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70" name="TextBox 69"/>
          <p:cNvSpPr txBox="1"/>
          <p:nvPr/>
        </p:nvSpPr>
        <p:spPr>
          <a:xfrm>
            <a:off x="5635155" y="2357822"/>
            <a:ext cx="1258078"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71" name="TextBox 70"/>
          <p:cNvSpPr txBox="1"/>
          <p:nvPr/>
        </p:nvSpPr>
        <p:spPr>
          <a:xfrm>
            <a:off x="7058338" y="2357822"/>
            <a:ext cx="1258078"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72" name="TextBox 71"/>
          <p:cNvSpPr txBox="1"/>
          <p:nvPr/>
        </p:nvSpPr>
        <p:spPr>
          <a:xfrm>
            <a:off x="4125780" y="3711479"/>
            <a:ext cx="1258078"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73" name="TextBox 72"/>
          <p:cNvSpPr txBox="1"/>
          <p:nvPr/>
        </p:nvSpPr>
        <p:spPr>
          <a:xfrm>
            <a:off x="5635155" y="3711479"/>
            <a:ext cx="1258078"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74" name="TextBox 73"/>
          <p:cNvSpPr txBox="1"/>
          <p:nvPr/>
        </p:nvSpPr>
        <p:spPr>
          <a:xfrm>
            <a:off x="7058338" y="3711479"/>
            <a:ext cx="1258078" cy="4603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1+#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1+#ppt_w/2"/>
                                          </p:val>
                                        </p:tav>
                                        <p:tav tm="100000">
                                          <p:val>
                                            <p:strVal val="#ppt_x"/>
                                          </p:val>
                                        </p:tav>
                                      </p:tavLst>
                                    </p:anim>
                                    <p:anim calcmode="lin" valueType="num">
                                      <p:cBhvr additive="base">
                                        <p:cTn id="18" dur="500" fill="hold"/>
                                        <p:tgtEl>
                                          <p:spTgt spid="5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1+#ppt_w/2"/>
                                          </p:val>
                                        </p:tav>
                                        <p:tav tm="100000">
                                          <p:val>
                                            <p:strVal val="#ppt_x"/>
                                          </p:val>
                                        </p:tav>
                                      </p:tavLst>
                                    </p:anim>
                                    <p:anim calcmode="lin" valueType="num">
                                      <p:cBhvr additive="base">
                                        <p:cTn id="22" dur="500" fill="hold"/>
                                        <p:tgtEl>
                                          <p:spTgt spid="4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additive="base">
                                        <p:cTn id="29" dur="500" fill="hold"/>
                                        <p:tgtEl>
                                          <p:spTgt spid="68"/>
                                        </p:tgtEl>
                                        <p:attrNameLst>
                                          <p:attrName>ppt_x</p:attrName>
                                        </p:attrNameLst>
                                      </p:cBhvr>
                                      <p:tavLst>
                                        <p:tav tm="0">
                                          <p:val>
                                            <p:strVal val="1+#ppt_w/2"/>
                                          </p:val>
                                        </p:tav>
                                        <p:tav tm="100000">
                                          <p:val>
                                            <p:strVal val="#ppt_x"/>
                                          </p:val>
                                        </p:tav>
                                      </p:tavLst>
                                    </p:anim>
                                    <p:anim calcmode="lin" valueType="num">
                                      <p:cBhvr additive="base">
                                        <p:cTn id="30" dur="500" fill="hold"/>
                                        <p:tgtEl>
                                          <p:spTgt spid="6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500" fill="hold"/>
                                        <p:tgtEl>
                                          <p:spTgt spid="51"/>
                                        </p:tgtEl>
                                        <p:attrNameLst>
                                          <p:attrName>ppt_x</p:attrName>
                                        </p:attrNameLst>
                                      </p:cBhvr>
                                      <p:tavLst>
                                        <p:tav tm="0">
                                          <p:val>
                                            <p:strVal val="1+#ppt_w/2"/>
                                          </p:val>
                                        </p:tav>
                                        <p:tav tm="100000">
                                          <p:val>
                                            <p:strVal val="#ppt_x"/>
                                          </p:val>
                                        </p:tav>
                                      </p:tavLst>
                                    </p:anim>
                                    <p:anim calcmode="lin" valueType="num">
                                      <p:cBhvr additive="base">
                                        <p:cTn id="34" dur="500" fill="hold"/>
                                        <p:tgtEl>
                                          <p:spTgt spid="51"/>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1+#ppt_w/2"/>
                                          </p:val>
                                        </p:tav>
                                        <p:tav tm="100000">
                                          <p:val>
                                            <p:strVal val="#ppt_x"/>
                                          </p:val>
                                        </p:tav>
                                      </p:tavLst>
                                    </p:anim>
                                    <p:anim calcmode="lin" valueType="num">
                                      <p:cBhvr additive="base">
                                        <p:cTn id="38" dur="500" fill="hold"/>
                                        <p:tgtEl>
                                          <p:spTgt spid="63"/>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wipe(left)">
                                      <p:cBhvr>
                                        <p:cTn id="54" dur="500"/>
                                        <p:tgtEl>
                                          <p:spTgt spid="72"/>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wipe(left)">
                                      <p:cBhvr>
                                        <p:cTn id="58" dur="500"/>
                                        <p:tgtEl>
                                          <p:spTgt spid="73"/>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left)">
                                      <p:cBhvr>
                                        <p:cTn id="6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animBg="1"/>
      <p:bldP spid="68" grpId="0" animBg="1"/>
      <p:bldP spid="43" grpId="0"/>
      <p:bldP spid="70" grpId="0"/>
      <p:bldP spid="71" grpId="0"/>
      <p:bldP spid="72" grpId="0"/>
      <p:bldP spid="73"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成功经验分享</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061009" y="746678"/>
            <a:ext cx="1967375" cy="1902366"/>
            <a:chOff x="6061009" y="746678"/>
            <a:chExt cx="1967375" cy="1902366"/>
          </a:xfrm>
        </p:grpSpPr>
        <p:sp>
          <p:nvSpPr>
            <p:cNvPr id="10" name="Freeform 6"/>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rgbClr val="09AEC4"/>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 name="Freeform 7"/>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gradFill>
              <a:gsLst>
                <a:gs pos="35000">
                  <a:srgbClr val="09AEC4"/>
                </a:gs>
                <a:gs pos="100000">
                  <a:srgbClr val="45C87C"/>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 name="Freeform 8"/>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rgbClr val="089CB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 name="Freeform 9"/>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0"/>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1"/>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2"/>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3"/>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4"/>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5"/>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16"/>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7"/>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8"/>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9"/>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20"/>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67" name="组合 66"/>
          <p:cNvGrpSpPr/>
          <p:nvPr/>
        </p:nvGrpSpPr>
        <p:grpSpPr>
          <a:xfrm>
            <a:off x="6342547" y="2242704"/>
            <a:ext cx="1510583" cy="1213229"/>
            <a:chOff x="6342547" y="2242704"/>
            <a:chExt cx="1510583" cy="1213229"/>
          </a:xfrm>
        </p:grpSpPr>
        <p:sp>
          <p:nvSpPr>
            <p:cNvPr id="28" name="Freeform 24"/>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rgbClr val="089CB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nvGrpSpPr>
            <p:cNvPr id="5" name="组合 4"/>
            <p:cNvGrpSpPr/>
            <p:nvPr/>
          </p:nvGrpSpPr>
          <p:grpSpPr>
            <a:xfrm>
              <a:off x="6342547" y="2242704"/>
              <a:ext cx="1510583" cy="1133119"/>
              <a:chOff x="6342547" y="2242704"/>
              <a:chExt cx="1510583" cy="1133119"/>
            </a:xfrm>
          </p:grpSpPr>
          <p:sp>
            <p:nvSpPr>
              <p:cNvPr id="26" name="Freeform 22"/>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gradFill>
                <a:gsLst>
                  <a:gs pos="35000">
                    <a:srgbClr val="09AEC4"/>
                  </a:gs>
                  <a:gs pos="100000">
                    <a:srgbClr val="45C87C"/>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7" name="Freeform 23"/>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rgbClr val="09AE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 name="组合 3"/>
          <p:cNvGrpSpPr/>
          <p:nvPr/>
        </p:nvGrpSpPr>
        <p:grpSpPr>
          <a:xfrm>
            <a:off x="5736505" y="3315982"/>
            <a:ext cx="2125670" cy="1600265"/>
            <a:chOff x="5736505" y="3315982"/>
            <a:chExt cx="2125670" cy="1600265"/>
          </a:xfrm>
        </p:grpSpPr>
        <p:sp>
          <p:nvSpPr>
            <p:cNvPr id="30" name="Freeform 26"/>
            <p:cNvSpPr/>
            <p:nvPr/>
          </p:nvSpPr>
          <p:spPr bwMode="auto">
            <a:xfrm>
              <a:off x="6767681" y="3347833"/>
              <a:ext cx="1094494" cy="1568414"/>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gradFill>
              <a:gsLst>
                <a:gs pos="35000">
                  <a:srgbClr val="09AEC4"/>
                </a:gs>
                <a:gs pos="100000">
                  <a:srgbClr val="45C87C"/>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27"/>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rgbClr val="09AE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28"/>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a:xfrm>
            <a:off x="5131594" y="1560323"/>
            <a:ext cx="1429173" cy="3303804"/>
            <a:chOff x="5131594" y="1560323"/>
            <a:chExt cx="1429173" cy="3303804"/>
          </a:xfrm>
        </p:grpSpPr>
        <p:sp>
          <p:nvSpPr>
            <p:cNvPr id="9" name="Freeform 5"/>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29"/>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30"/>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31"/>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32"/>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33"/>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34"/>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35"/>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37"/>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sp>
        <p:nvSpPr>
          <p:cNvPr id="64" name="Rectangle 62"/>
          <p:cNvSpPr>
            <a:spLocks noChangeArrowheads="1"/>
          </p:cNvSpPr>
          <p:nvPr/>
        </p:nvSpPr>
        <p:spPr bwMode="auto">
          <a:xfrm>
            <a:off x="981506" y="2279892"/>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5" name="Rectangle 63"/>
          <p:cNvSpPr/>
          <p:nvPr/>
        </p:nvSpPr>
        <p:spPr bwMode="auto">
          <a:xfrm>
            <a:off x="981506" y="2577548"/>
            <a:ext cx="3237310" cy="368300"/>
          </a:xfrm>
          <a:prstGeom prst="rect">
            <a:avLst/>
          </a:prstGeom>
        </p:spPr>
        <p:txBody>
          <a:bodyPr>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4" name="Group 344"/>
          <p:cNvGrpSpPr/>
          <p:nvPr/>
        </p:nvGrpSpPr>
        <p:grpSpPr bwMode="auto">
          <a:xfrm>
            <a:off x="1007264" y="3182386"/>
            <a:ext cx="3927378" cy="230832"/>
            <a:chOff x="4643438" y="2785367"/>
            <a:chExt cx="5235239" cy="307826"/>
          </a:xfrm>
        </p:grpSpPr>
        <p:sp>
          <p:nvSpPr>
            <p:cNvPr id="60" name="Rectangle 58"/>
            <p:cNvSpPr/>
            <p:nvPr/>
          </p:nvSpPr>
          <p:spPr>
            <a:xfrm>
              <a:off x="5072540" y="278536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61" name="Group 332"/>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solidFill>
                <a:srgbClr val="089C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63" name="Freeform 26"/>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5" name="Group 347"/>
          <p:cNvGrpSpPr/>
          <p:nvPr/>
        </p:nvGrpSpPr>
        <p:grpSpPr bwMode="auto">
          <a:xfrm>
            <a:off x="1007264" y="4146792"/>
            <a:ext cx="3927378" cy="230832"/>
            <a:chOff x="4643438" y="4071452"/>
            <a:chExt cx="5235239" cy="307826"/>
          </a:xfrm>
        </p:grpSpPr>
        <p:sp>
          <p:nvSpPr>
            <p:cNvPr id="56" name="Rectangle 54"/>
            <p:cNvSpPr/>
            <p:nvPr/>
          </p:nvSpPr>
          <p:spPr>
            <a:xfrm>
              <a:off x="5072540" y="4071452"/>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7" name="Group 342"/>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rgbClr val="089C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9" name="Freeform 105"/>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6" name="Group 346"/>
          <p:cNvGrpSpPr/>
          <p:nvPr/>
        </p:nvGrpSpPr>
        <p:grpSpPr bwMode="auto">
          <a:xfrm>
            <a:off x="1007264" y="3825324"/>
            <a:ext cx="3927378" cy="230832"/>
            <a:chOff x="4643438" y="3642757"/>
            <a:chExt cx="5235239" cy="307826"/>
          </a:xfrm>
        </p:grpSpPr>
        <p:sp>
          <p:nvSpPr>
            <p:cNvPr id="52" name="Rectangle 50"/>
            <p:cNvSpPr/>
            <p:nvPr/>
          </p:nvSpPr>
          <p:spPr>
            <a:xfrm>
              <a:off x="5072540" y="364275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3" name="Group 341"/>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rgbClr val="089C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5" name="Freeform 26"/>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7" name="Group 345"/>
          <p:cNvGrpSpPr/>
          <p:nvPr/>
        </p:nvGrpSpPr>
        <p:grpSpPr bwMode="auto">
          <a:xfrm>
            <a:off x="1007264" y="3503854"/>
            <a:ext cx="3927378" cy="230832"/>
            <a:chOff x="4643438" y="3214061"/>
            <a:chExt cx="5235239" cy="307826"/>
          </a:xfrm>
        </p:grpSpPr>
        <p:sp>
          <p:nvSpPr>
            <p:cNvPr id="48" name="Rectangle 46"/>
            <p:cNvSpPr/>
            <p:nvPr/>
          </p:nvSpPr>
          <p:spPr>
            <a:xfrm>
              <a:off x="5072540" y="3214061"/>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9" name="Group 333"/>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rgbClr val="089C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1" name="Freeform 105"/>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66" name="Rectangle 64"/>
          <p:cNvSpPr/>
          <p:nvPr/>
        </p:nvSpPr>
        <p:spPr>
          <a:xfrm>
            <a:off x="956504" y="1305947"/>
            <a:ext cx="3296840" cy="760730"/>
          </a:xfrm>
          <a:prstGeom prst="rect">
            <a:avLst/>
          </a:prstGeom>
        </p:spPr>
        <p:txBody>
          <a:bodyPr lIns="68580" tIns="34290" rIns="68580" bIns="3429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 ……</a:t>
            </a:r>
          </a:p>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6849"/>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349"/>
                            </p:stCondLst>
                            <p:childTnLst>
                              <p:par>
                                <p:cTn id="42" presetID="42"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smtClean="0">
                <a:solidFill>
                  <a:srgbClr val="09AEC4"/>
                </a:solidFill>
                <a:latin typeface="微软雅黑" panose="020B0503020204020204" pitchFamily="34" charset="-122"/>
                <a:ea typeface="微软雅黑" panose="020B0503020204020204" pitchFamily="34" charset="-122"/>
              </a:rPr>
              <a:t>04</a:t>
            </a:r>
            <a:endParaRPr lang="zh-CN" altLang="en-US" sz="4000" b="1" dirty="0">
              <a:solidFill>
                <a:srgbClr val="09AEC4"/>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742978" y="1419622"/>
            <a:ext cx="2646878" cy="584775"/>
          </a:xfrm>
          <a:prstGeom prst="rect">
            <a:avLst/>
          </a:prstGeom>
          <a:noFill/>
        </p:spPr>
        <p:txBody>
          <a:bodyPr wrap="none" rtlCol="0">
            <a:spAutoFit/>
          </a:bodyPr>
          <a:lstStyle/>
          <a:p>
            <a:r>
              <a:rPr lang="zh-CN" altLang="en-US" sz="3200" b="1" dirty="0">
                <a:solidFill>
                  <a:srgbClr val="09AEC4"/>
                </a:solidFill>
                <a:latin typeface="微软雅黑" panose="020B0503020204020204" pitchFamily="34" charset="-122"/>
                <a:ea typeface="微软雅黑" panose="020B0503020204020204" pitchFamily="34" charset="-122"/>
              </a:rPr>
              <a:t>工作不足之处</a:t>
            </a:r>
          </a:p>
        </p:txBody>
      </p:sp>
      <p:sp>
        <p:nvSpPr>
          <p:cNvPr id="13" name="TextBox 12"/>
          <p:cNvSpPr txBox="1"/>
          <p:nvPr/>
        </p:nvSpPr>
        <p:spPr>
          <a:xfrm>
            <a:off x="3779912" y="1995686"/>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认识上的不足</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796136" y="1995686"/>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管理上的不足</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779912" y="2360842"/>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其他不足之处</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796136" y="2360842"/>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改善不足对策</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758389" y="2895694"/>
            <a:ext cx="4053971" cy="852805"/>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文字尽量</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言简意赅的描述本章节的基本内容即可</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3" grpId="0"/>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认识上的不足</a:t>
            </a:r>
            <a:endParaRPr lang="zh-CN" altLang="en-US" dirty="0"/>
          </a:p>
        </p:txBody>
      </p:sp>
      <p:grpSp>
        <p:nvGrpSpPr>
          <p:cNvPr id="6" name="组合 5"/>
          <p:cNvGrpSpPr/>
          <p:nvPr/>
        </p:nvGrpSpPr>
        <p:grpSpPr>
          <a:xfrm>
            <a:off x="4764660" y="3456707"/>
            <a:ext cx="1010953" cy="1008922"/>
            <a:chOff x="5186121" y="3507044"/>
            <a:chExt cx="1010953" cy="1008922"/>
          </a:xfrm>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 name="组合 7"/>
          <p:cNvGrpSpPr/>
          <p:nvPr/>
        </p:nvGrpSpPr>
        <p:grpSpPr>
          <a:xfrm>
            <a:off x="5011034" y="2236101"/>
            <a:ext cx="1010954" cy="1007989"/>
            <a:chOff x="5107781" y="2781590"/>
            <a:chExt cx="1010954" cy="1007989"/>
          </a:xfrm>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 name="组合 1"/>
          <p:cNvGrpSpPr/>
          <p:nvPr/>
        </p:nvGrpSpPr>
        <p:grpSpPr>
          <a:xfrm>
            <a:off x="6006413" y="3463454"/>
            <a:ext cx="1010953" cy="1009854"/>
            <a:chOff x="6073970" y="3409136"/>
            <a:chExt cx="1010953" cy="1009854"/>
          </a:xfrm>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351"/>
            <a:ext cx="2155272" cy="2153051"/>
          </a:xfrm>
          <a:prstGeom prst="ellipse">
            <a:avLst/>
          </a:prstGeom>
          <a:gradFill>
            <a:gsLst>
              <a:gs pos="35000">
                <a:srgbClr val="09AEC4"/>
              </a:gs>
              <a:gs pos="100000">
                <a:srgbClr val="45C87C"/>
              </a:gs>
            </a:gsLst>
            <a:lin ang="18900000" scaled="1"/>
          </a:gradFill>
          <a:ln>
            <a:noFill/>
          </a:ln>
        </p:spPr>
        <p:txBody>
          <a:bodyPr/>
          <a:lstStyle/>
          <a:p>
            <a:pPr eaLnBrk="1" hangingPunct="1"/>
            <a:endParaRPr lang="zh-CN" altLang="zh-CN"/>
          </a:p>
        </p:txBody>
      </p:sp>
      <p:sp>
        <p:nvSpPr>
          <p:cNvPr id="106" name="Oval 71"/>
          <p:cNvSpPr>
            <a:spLocks noChangeArrowheads="1"/>
          </p:cNvSpPr>
          <p:nvPr/>
        </p:nvSpPr>
        <p:spPr bwMode="auto">
          <a:xfrm flipH="1">
            <a:off x="6310166" y="1335344"/>
            <a:ext cx="1714145" cy="171199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316"/>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gradFill>
            <a:gsLst>
              <a:gs pos="35000">
                <a:srgbClr val="09AEC4"/>
              </a:gs>
              <a:gs pos="100000">
                <a:srgbClr val="45C87C"/>
              </a:gs>
            </a:gsLst>
            <a:lin ang="18900000" scaled="1"/>
          </a:gradFill>
          <a:ln>
            <a:noFill/>
          </a:ln>
        </p:spPr>
        <p:txBody>
          <a:bodyPr/>
          <a:lstStyle/>
          <a:p>
            <a:pPr eaLnBrk="1" fontAlgn="auto"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1" y="1499457"/>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gradFill>
            <a:gsLst>
              <a:gs pos="35000">
                <a:srgbClr val="09AEC4"/>
              </a:gs>
              <a:gs pos="100000">
                <a:srgbClr val="45C87C"/>
              </a:gs>
            </a:gsLst>
            <a:lin ang="18900000" scaled="1"/>
          </a:gradFill>
          <a:ln>
            <a:noFill/>
          </a:ln>
        </p:spPr>
        <p:txBody>
          <a:bodyPr/>
          <a:lstStyle/>
          <a:p>
            <a:endParaRPr lang="zh-CN" altLang="en-US"/>
          </a:p>
        </p:txBody>
      </p:sp>
      <p:sp>
        <p:nvSpPr>
          <p:cNvPr id="109" name="Freeform 74"/>
          <p:cNvSpPr>
            <a:spLocks noEditPoints="1"/>
          </p:cNvSpPr>
          <p:nvPr/>
        </p:nvSpPr>
        <p:spPr bwMode="auto">
          <a:xfrm flipH="1">
            <a:off x="6673885" y="1706463"/>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gradFill>
            <a:gsLst>
              <a:gs pos="35000">
                <a:srgbClr val="09AEC4"/>
              </a:gs>
              <a:gs pos="100000">
                <a:srgbClr val="45C87C"/>
              </a:gs>
            </a:gsLst>
            <a:lin ang="18900000" scaled="1"/>
          </a:gradFill>
          <a:ln>
            <a:noFill/>
          </a:ln>
        </p:spPr>
        <p:txBody>
          <a:bodyPr/>
          <a:lstStyle/>
          <a:p>
            <a:endParaRPr lang="zh-CN" altLang="en-US"/>
          </a:p>
        </p:txBody>
      </p:sp>
      <p:sp>
        <p:nvSpPr>
          <p:cNvPr id="110" name="Freeform 75"/>
          <p:cNvSpPr>
            <a:spLocks noEditPoints="1"/>
          </p:cNvSpPr>
          <p:nvPr/>
        </p:nvSpPr>
        <p:spPr bwMode="auto">
          <a:xfrm flipH="1">
            <a:off x="6876263" y="1911605"/>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rgbClr val="FFC000"/>
          </a:solidFill>
          <a:ln>
            <a:noFill/>
          </a:ln>
        </p:spPr>
        <p:txBody>
          <a:bodyPr/>
          <a:lstStyle/>
          <a:p>
            <a:endParaRPr lang="zh-CN" altLang="en-US"/>
          </a:p>
        </p:txBody>
      </p:sp>
      <p:sp>
        <p:nvSpPr>
          <p:cNvPr id="111" name="Oval 76"/>
          <p:cNvSpPr>
            <a:spLocks noChangeArrowheads="1"/>
          </p:cNvSpPr>
          <p:nvPr/>
        </p:nvSpPr>
        <p:spPr bwMode="auto">
          <a:xfrm flipH="1">
            <a:off x="7054392" y="2085975"/>
            <a:ext cx="213569" cy="209804"/>
          </a:xfrm>
          <a:prstGeom prst="ellipse">
            <a:avLst/>
          </a:prstGeom>
          <a:solidFill>
            <a:srgbClr val="C00000"/>
          </a:solidFill>
          <a:ln>
            <a:noFill/>
          </a:ln>
        </p:spPr>
        <p:txBody>
          <a:bodyPr/>
          <a:lstStyle/>
          <a:p>
            <a:pPr eaLnBrk="1" hangingPunct="1"/>
            <a:endParaRPr lang="zh-CN" altLang="zh-CN"/>
          </a:p>
        </p:txBody>
      </p:sp>
      <p:grpSp>
        <p:nvGrpSpPr>
          <p:cNvPr id="10" name="组合 9"/>
          <p:cNvGrpSpPr/>
          <p:nvPr/>
        </p:nvGrpSpPr>
        <p:grpSpPr>
          <a:xfrm>
            <a:off x="6205713" y="2161504"/>
            <a:ext cx="986705" cy="986543"/>
            <a:chOff x="6598099" y="2161504"/>
            <a:chExt cx="986705" cy="986543"/>
          </a:xfrm>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0784"/>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288"/>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 name="组合 2"/>
          <p:cNvGrpSpPr/>
          <p:nvPr/>
        </p:nvGrpSpPr>
        <p:grpSpPr>
          <a:xfrm>
            <a:off x="685009" y="1514252"/>
            <a:ext cx="365522" cy="43815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anose="020B0604020202020204" pitchFamily="34" charset="0"/>
                  <a:cs typeface="Arial" panose="020B0604020202020204" pitchFamily="34" charset="0"/>
                </a:rPr>
                <a:t>1</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4" name="组合 3"/>
          <p:cNvGrpSpPr/>
          <p:nvPr/>
        </p:nvGrpSpPr>
        <p:grpSpPr>
          <a:xfrm>
            <a:off x="685009" y="2261965"/>
            <a:ext cx="365522" cy="451246"/>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anose="020B0604020202020204" pitchFamily="34" charset="0"/>
                  <a:cs typeface="Arial" panose="020B0604020202020204" pitchFamily="34" charset="0"/>
                </a:rPr>
                <a:t>2</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5" name="组合 4"/>
          <p:cNvGrpSpPr/>
          <p:nvPr/>
        </p:nvGrpSpPr>
        <p:grpSpPr>
          <a:xfrm>
            <a:off x="680246" y="3021584"/>
            <a:ext cx="365522" cy="451246"/>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anose="020B0604020202020204" pitchFamily="34" charset="0"/>
                  <a:cs typeface="Arial" panose="020B0604020202020204" pitchFamily="34" charset="0"/>
                </a:rPr>
                <a:t>3</a:t>
              </a:r>
              <a:endParaRPr lang="en-US" altLang="zh-CN" dirty="0">
                <a:solidFill>
                  <a:schemeClr val="bg1"/>
                </a:solidFill>
                <a:latin typeface="Arial" panose="020B0604020202020204" pitchFamily="34" charset="0"/>
                <a:cs typeface="Arial" panose="020B0604020202020204" pitchFamily="34" charset="0"/>
              </a:endParaRPr>
            </a:p>
          </p:txBody>
        </p:sp>
      </p:grpSp>
      <p:sp>
        <p:nvSpPr>
          <p:cNvPr id="154" name="Rectangle 1436"/>
          <p:cNvSpPr>
            <a:spLocks noChangeArrowheads="1"/>
          </p:cNvSpPr>
          <p:nvPr/>
        </p:nvSpPr>
        <p:spPr bwMode="auto">
          <a:xfrm>
            <a:off x="1264210" y="1491630"/>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对手认识不够</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5" name="Content Placeholder 2"/>
          <p:cNvSpPr txBox="1"/>
          <p:nvPr/>
        </p:nvSpPr>
        <p:spPr bwMode="auto">
          <a:xfrm>
            <a:off x="1189833" y="1648793"/>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52" name="Rectangle 1436"/>
          <p:cNvSpPr>
            <a:spLocks noChangeArrowheads="1"/>
          </p:cNvSpPr>
          <p:nvPr/>
        </p:nvSpPr>
        <p:spPr bwMode="auto">
          <a:xfrm>
            <a:off x="1287989" y="224611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市场分析不透</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3" name="Content Placeholder 2"/>
          <p:cNvSpPr txBox="1"/>
          <p:nvPr/>
        </p:nvSpPr>
        <p:spPr bwMode="auto">
          <a:xfrm>
            <a:off x="1213646" y="2403649"/>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50" name="Rectangle 1436"/>
          <p:cNvSpPr>
            <a:spLocks noChangeArrowheads="1"/>
          </p:cNvSpPr>
          <p:nvPr/>
        </p:nvSpPr>
        <p:spPr bwMode="auto">
          <a:xfrm>
            <a:off x="1264210" y="2985827"/>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团队合作不力</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1" name="Content Placeholder 2"/>
          <p:cNvSpPr txBox="1"/>
          <p:nvPr/>
        </p:nvSpPr>
        <p:spPr bwMode="auto">
          <a:xfrm>
            <a:off x="1189833" y="3143028"/>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38" name="Rectangle 1436"/>
          <p:cNvSpPr>
            <a:spLocks noChangeArrowheads="1"/>
          </p:cNvSpPr>
          <p:nvPr/>
        </p:nvSpPr>
        <p:spPr bwMode="auto">
          <a:xfrm>
            <a:off x="1287989" y="375575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行动速度迟缓</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9" name="Content Placeholder 2"/>
          <p:cNvSpPr txBox="1"/>
          <p:nvPr/>
        </p:nvSpPr>
        <p:spPr bwMode="auto">
          <a:xfrm>
            <a:off x="1213646" y="3957415"/>
            <a:ext cx="3224213" cy="41076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grpSp>
        <p:nvGrpSpPr>
          <p:cNvPr id="7" name="组合 6"/>
          <p:cNvGrpSpPr/>
          <p:nvPr/>
        </p:nvGrpSpPr>
        <p:grpSpPr>
          <a:xfrm>
            <a:off x="704059" y="3810967"/>
            <a:ext cx="366713" cy="432198"/>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anose="020B0604020202020204" pitchFamily="34" charset="0"/>
                  <a:cs typeface="Arial" panose="020B0604020202020204" pitchFamily="34" charset="0"/>
                </a:rPr>
                <a:t>4</a:t>
              </a:r>
              <a:endParaRPr lang="en-US" altLang="zh-CN" dirty="0">
                <a:solidFill>
                  <a:schemeClr val="bg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管理上的不足</a:t>
            </a:r>
            <a:r>
              <a:rPr lang="zh-CN" altLang="en-US" dirty="0"/>
              <a:t>之处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65"/>
          <p:cNvSpPr>
            <a:spLocks noChangeArrowheads="1"/>
          </p:cNvSpPr>
          <p:nvPr/>
        </p:nvSpPr>
        <p:spPr bwMode="auto">
          <a:xfrm>
            <a:off x="3700455" y="4324082"/>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grpSp>
        <p:nvGrpSpPr>
          <p:cNvPr id="21" name="Group 30"/>
          <p:cNvGrpSpPr/>
          <p:nvPr/>
        </p:nvGrpSpPr>
        <p:grpSpPr>
          <a:xfrm>
            <a:off x="5446541" y="3104400"/>
            <a:ext cx="3173639" cy="1005179"/>
            <a:chOff x="1127078" y="3779324"/>
            <a:chExt cx="4231519" cy="1340238"/>
          </a:xfrm>
        </p:grpSpPr>
        <p:sp>
          <p:nvSpPr>
            <p:cNvPr id="27" name="Rectangle 28"/>
            <p:cNvSpPr/>
            <p:nvPr/>
          </p:nvSpPr>
          <p:spPr>
            <a:xfrm>
              <a:off x="1127078" y="4095095"/>
              <a:ext cx="4210060" cy="1024467"/>
            </a:xfrm>
            <a:prstGeom prst="rect">
              <a:avLst/>
            </a:prstGeom>
          </p:spPr>
          <p:txBody>
            <a:bodyPr wrap="square">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28" name="TextBox 27"/>
            <p:cNvSpPr txBox="1"/>
            <p:nvPr/>
          </p:nvSpPr>
          <p:spPr>
            <a:xfrm>
              <a:off x="3676085"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grpSp>
      <p:grpSp>
        <p:nvGrpSpPr>
          <p:cNvPr id="29" name="Group 31"/>
          <p:cNvGrpSpPr/>
          <p:nvPr/>
        </p:nvGrpSpPr>
        <p:grpSpPr>
          <a:xfrm>
            <a:off x="529190" y="3104403"/>
            <a:ext cx="3171264" cy="1174090"/>
            <a:chOff x="1108786" y="3779324"/>
            <a:chExt cx="4228352" cy="1565452"/>
          </a:xfrm>
        </p:grpSpPr>
        <p:sp>
          <p:nvSpPr>
            <p:cNvPr id="30" name="Rectangle 32"/>
            <p:cNvSpPr/>
            <p:nvPr/>
          </p:nvSpPr>
          <p:spPr>
            <a:xfrm>
              <a:off x="1127078" y="4095097"/>
              <a:ext cx="4210060" cy="1249679"/>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a:p>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108786"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grpSp>
      <p:grpSp>
        <p:nvGrpSpPr>
          <p:cNvPr id="33" name="组合 27"/>
          <p:cNvGrpSpPr/>
          <p:nvPr/>
        </p:nvGrpSpPr>
        <p:grpSpPr>
          <a:xfrm>
            <a:off x="4431151" y="1260600"/>
            <a:ext cx="2754305" cy="1255069"/>
            <a:chOff x="3491880" y="2420888"/>
            <a:chExt cx="5794246" cy="2160240"/>
          </a:xfrm>
          <a:gradFill>
            <a:gsLst>
              <a:gs pos="35000">
                <a:srgbClr val="09AEC4"/>
              </a:gs>
              <a:gs pos="100000">
                <a:srgbClr val="45C87C"/>
              </a:gs>
            </a:gsLst>
            <a:lin ang="18900000" scaled="1"/>
          </a:gradFill>
        </p:grpSpPr>
        <p:sp>
          <p:nvSpPr>
            <p:cNvPr id="51" name="上弧形箭头 28"/>
            <p:cNvSpPr/>
            <p:nvPr/>
          </p:nvSpPr>
          <p:spPr>
            <a:xfrm>
              <a:off x="3605493" y="2420888"/>
              <a:ext cx="5680633" cy="2160240"/>
            </a:xfrm>
            <a:prstGeom prst="curvedDownArrow">
              <a:avLst/>
            </a:prstGeom>
            <a:grpFill/>
            <a:ln w="25400" cap="flat" cmpd="sng" algn="ctr">
              <a:solidFill>
                <a:srgbClr val="45C87C"/>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52" name="上弧形箭头 29"/>
            <p:cNvSpPr/>
            <p:nvPr/>
          </p:nvSpPr>
          <p:spPr>
            <a:xfrm>
              <a:off x="3491880" y="2420888"/>
              <a:ext cx="4317280" cy="2160240"/>
            </a:xfrm>
            <a:prstGeom prst="curvedDownArrow">
              <a:avLst/>
            </a:prstGeom>
            <a:grpFill/>
            <a:ln w="25400" cap="flat" cmpd="sng" algn="ctr">
              <a:solidFill>
                <a:srgbClr val="45C87C"/>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53" name="上弧形箭头 30"/>
            <p:cNvSpPr/>
            <p:nvPr/>
          </p:nvSpPr>
          <p:spPr>
            <a:xfrm>
              <a:off x="3491880" y="2420888"/>
              <a:ext cx="2808312" cy="2160240"/>
            </a:xfrm>
            <a:prstGeom prst="curvedDownArrow">
              <a:avLst/>
            </a:prstGeom>
            <a:grpFill/>
            <a:ln w="25400" cap="flat" cmpd="sng" algn="ctr">
              <a:solidFill>
                <a:srgbClr val="45C87C"/>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34" name="组合 31"/>
          <p:cNvGrpSpPr/>
          <p:nvPr/>
        </p:nvGrpSpPr>
        <p:grpSpPr>
          <a:xfrm flipH="1">
            <a:off x="2054888" y="1260599"/>
            <a:ext cx="2754305" cy="1255070"/>
            <a:chOff x="3491880" y="2420886"/>
            <a:chExt cx="5794246" cy="2160242"/>
          </a:xfrm>
          <a:gradFill>
            <a:gsLst>
              <a:gs pos="35000">
                <a:srgbClr val="09AEC4"/>
              </a:gs>
              <a:gs pos="100000">
                <a:srgbClr val="45C87C"/>
              </a:gs>
            </a:gsLst>
            <a:lin ang="18900000" scaled="1"/>
          </a:gradFill>
        </p:grpSpPr>
        <p:sp>
          <p:nvSpPr>
            <p:cNvPr id="48" name="上弧形箭头 32"/>
            <p:cNvSpPr/>
            <p:nvPr/>
          </p:nvSpPr>
          <p:spPr>
            <a:xfrm>
              <a:off x="3605493" y="2420888"/>
              <a:ext cx="5680633" cy="2160240"/>
            </a:xfrm>
            <a:prstGeom prst="curvedDownArrow">
              <a:avLst/>
            </a:prstGeom>
            <a:grpFill/>
            <a:ln w="25400" cap="flat" cmpd="sng" algn="ctr">
              <a:solidFill>
                <a:srgbClr val="45C87C"/>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49" name="上弧形箭头 33"/>
            <p:cNvSpPr/>
            <p:nvPr/>
          </p:nvSpPr>
          <p:spPr>
            <a:xfrm>
              <a:off x="3491880" y="2420888"/>
              <a:ext cx="4317280" cy="2160240"/>
            </a:xfrm>
            <a:prstGeom prst="curvedDownArrow">
              <a:avLst/>
            </a:prstGeom>
            <a:grpFill/>
            <a:ln w="25400" cap="flat" cmpd="sng" algn="ctr">
              <a:solidFill>
                <a:srgbClr val="45C87C"/>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50" name="上弧形箭头 34"/>
            <p:cNvSpPr/>
            <p:nvPr/>
          </p:nvSpPr>
          <p:spPr>
            <a:xfrm>
              <a:off x="3491880" y="2420886"/>
              <a:ext cx="2808313" cy="2160240"/>
            </a:xfrm>
            <a:prstGeom prst="curvedDownArrow">
              <a:avLst/>
            </a:prstGeom>
            <a:grpFill/>
            <a:ln w="25400" cap="flat" cmpd="sng" algn="ctr">
              <a:solidFill>
                <a:srgbClr val="45C87C"/>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sp>
        <p:nvSpPr>
          <p:cNvPr id="35" name="圆柱形 35"/>
          <p:cNvSpPr/>
          <p:nvPr/>
        </p:nvSpPr>
        <p:spPr>
          <a:xfrm>
            <a:off x="4401017" y="2506876"/>
            <a:ext cx="434553" cy="1985292"/>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TextBox 41"/>
          <p:cNvSpPr txBox="1"/>
          <p:nvPr/>
        </p:nvSpPr>
        <p:spPr>
          <a:xfrm>
            <a:off x="2050255" y="2571752"/>
            <a:ext cx="649537" cy="369332"/>
          </a:xfrm>
          <a:prstGeom prst="rect">
            <a:avLst/>
          </a:prstGeom>
          <a:noFill/>
        </p:spPr>
        <p:txBody>
          <a:bodyPr wrap="none" rtlCol="0">
            <a:spAutoFit/>
          </a:bodyPr>
          <a:lstStyle/>
          <a:p>
            <a:r>
              <a:rPr lang="zh-CN" altLang="en-US" sz="1800" b="1" dirty="0" smtClean="0">
                <a:solidFill>
                  <a:srgbClr val="09AEC4"/>
                </a:solidFill>
                <a:latin typeface="微软雅黑" panose="020B0503020204020204" pitchFamily="34" charset="-122"/>
                <a:ea typeface="微软雅黑" panose="020B0503020204020204" pitchFamily="34" charset="-122"/>
              </a:rPr>
              <a:t>文本</a:t>
            </a:r>
            <a:endParaRPr lang="en-GB" sz="1800" b="1" dirty="0">
              <a:solidFill>
                <a:srgbClr val="09AEC4"/>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815334" y="2571752"/>
            <a:ext cx="646331" cy="369332"/>
          </a:xfrm>
          <a:prstGeom prst="rect">
            <a:avLst/>
          </a:prstGeom>
          <a:noFill/>
        </p:spPr>
        <p:txBody>
          <a:bodyPr wrap="none" rtlCol="0">
            <a:spAutoFit/>
          </a:bodyPr>
          <a:lstStyle/>
          <a:p>
            <a:r>
              <a:rPr lang="zh-CN" altLang="en-US" b="1" dirty="0">
                <a:solidFill>
                  <a:srgbClr val="09AEC4"/>
                </a:solidFill>
                <a:latin typeface="微软雅黑" panose="020B0503020204020204" pitchFamily="34" charset="-122"/>
                <a:ea typeface="微软雅黑" panose="020B0503020204020204" pitchFamily="34" charset="-122"/>
              </a:rPr>
              <a:t>文本</a:t>
            </a:r>
            <a:endParaRPr lang="en-GB" altLang="zh-CN" b="1" dirty="0">
              <a:solidFill>
                <a:srgbClr val="09AEC4"/>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3510685" y="2571752"/>
            <a:ext cx="646331" cy="369332"/>
          </a:xfrm>
          <a:prstGeom prst="rect">
            <a:avLst/>
          </a:prstGeom>
          <a:noFill/>
        </p:spPr>
        <p:txBody>
          <a:bodyPr wrap="none" rtlCol="0">
            <a:spAutoFit/>
          </a:bodyPr>
          <a:lstStyle/>
          <a:p>
            <a:r>
              <a:rPr lang="zh-CN" altLang="en-US" b="1" dirty="0">
                <a:solidFill>
                  <a:srgbClr val="09AEC4"/>
                </a:solidFill>
                <a:latin typeface="微软雅黑" panose="020B0503020204020204" pitchFamily="34" charset="-122"/>
                <a:ea typeface="微软雅黑" panose="020B0503020204020204" pitchFamily="34" charset="-122"/>
              </a:rPr>
              <a:t>文本</a:t>
            </a:r>
            <a:endParaRPr lang="en-GB" altLang="zh-CN" b="1" dirty="0">
              <a:solidFill>
                <a:srgbClr val="09AEC4"/>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5187238" y="2571752"/>
            <a:ext cx="646331" cy="369332"/>
          </a:xfrm>
          <a:prstGeom prst="rect">
            <a:avLst/>
          </a:prstGeom>
          <a:noFill/>
        </p:spPr>
        <p:txBody>
          <a:bodyPr wrap="none" rtlCol="0">
            <a:spAutoFit/>
          </a:bodyPr>
          <a:lstStyle/>
          <a:p>
            <a:r>
              <a:rPr lang="zh-CN" altLang="en-US" b="1" dirty="0">
                <a:solidFill>
                  <a:srgbClr val="09AEC4"/>
                </a:solidFill>
                <a:latin typeface="微软雅黑" panose="020B0503020204020204" pitchFamily="34" charset="-122"/>
                <a:ea typeface="微软雅黑" panose="020B0503020204020204" pitchFamily="34" charset="-122"/>
              </a:rPr>
              <a:t>文本</a:t>
            </a:r>
            <a:endParaRPr lang="en-GB" altLang="zh-CN" b="1" dirty="0">
              <a:solidFill>
                <a:srgbClr val="09AEC4"/>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877343" y="2571752"/>
            <a:ext cx="646331" cy="369332"/>
          </a:xfrm>
          <a:prstGeom prst="rect">
            <a:avLst/>
          </a:prstGeom>
          <a:noFill/>
        </p:spPr>
        <p:txBody>
          <a:bodyPr wrap="none" rtlCol="0">
            <a:spAutoFit/>
          </a:bodyPr>
          <a:lstStyle/>
          <a:p>
            <a:r>
              <a:rPr lang="zh-CN" altLang="en-US" b="1" dirty="0">
                <a:solidFill>
                  <a:srgbClr val="09AEC4"/>
                </a:solidFill>
                <a:latin typeface="微软雅黑" panose="020B0503020204020204" pitchFamily="34" charset="-122"/>
                <a:ea typeface="微软雅黑" panose="020B0503020204020204" pitchFamily="34" charset="-122"/>
              </a:rPr>
              <a:t>文本</a:t>
            </a:r>
            <a:endParaRPr lang="en-GB" altLang="zh-CN" b="1" dirty="0">
              <a:solidFill>
                <a:srgbClr val="09AEC4"/>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6617049" y="2571752"/>
            <a:ext cx="646331" cy="369332"/>
          </a:xfrm>
          <a:prstGeom prst="rect">
            <a:avLst/>
          </a:prstGeom>
          <a:noFill/>
        </p:spPr>
        <p:txBody>
          <a:bodyPr wrap="none" rtlCol="0">
            <a:spAutoFit/>
          </a:bodyPr>
          <a:lstStyle/>
          <a:p>
            <a:r>
              <a:rPr lang="zh-CN" altLang="en-US" b="1" dirty="0">
                <a:solidFill>
                  <a:srgbClr val="09AEC4"/>
                </a:solidFill>
                <a:latin typeface="微软雅黑" panose="020B0503020204020204" pitchFamily="34" charset="-122"/>
                <a:ea typeface="微软雅黑" panose="020B0503020204020204" pitchFamily="34" charset="-122"/>
              </a:rPr>
              <a:t>文本</a:t>
            </a:r>
            <a:endParaRPr lang="en-GB" altLang="zh-CN" b="1" dirty="0">
              <a:solidFill>
                <a:srgbClr val="09AEC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smtClean="0"/>
              <a:t>第四部分  其他不足之处</a:t>
            </a:r>
            <a:endParaRPr lang="zh-CN" altLang="en-US" dirty="0"/>
          </a:p>
        </p:txBody>
      </p:sp>
      <p:grpSp>
        <p:nvGrpSpPr>
          <p:cNvPr id="27" name="Group 3"/>
          <p:cNvGrpSpPr/>
          <p:nvPr/>
        </p:nvGrpSpPr>
        <p:grpSpPr>
          <a:xfrm>
            <a:off x="3895161" y="3306313"/>
            <a:ext cx="623455" cy="623455"/>
            <a:chOff x="5193547" y="4408417"/>
            <a:chExt cx="831273" cy="831273"/>
          </a:xfrm>
        </p:grpSpPr>
        <p:sp>
          <p:nvSpPr>
            <p:cNvPr id="28" name="Oval 4"/>
            <p:cNvSpPr/>
            <p:nvPr/>
          </p:nvSpPr>
          <p:spPr>
            <a:xfrm>
              <a:off x="5193547" y="4408417"/>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5"/>
            <p:cNvGrpSpPr/>
            <p:nvPr/>
          </p:nvGrpSpPr>
          <p:grpSpPr>
            <a:xfrm>
              <a:off x="5389057" y="4600732"/>
              <a:ext cx="464344" cy="465138"/>
              <a:chOff x="9145588" y="4435475"/>
              <a:chExt cx="464344" cy="465138"/>
            </a:xfrm>
            <a:solidFill>
              <a:schemeClr val="bg1"/>
            </a:solidFill>
          </p:grpSpPr>
          <p:sp>
            <p:nvSpPr>
              <p:cNvPr id="3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5"/>
          <p:cNvGrpSpPr/>
          <p:nvPr/>
        </p:nvGrpSpPr>
        <p:grpSpPr>
          <a:xfrm>
            <a:off x="4690455" y="1887165"/>
            <a:ext cx="623455" cy="623455"/>
            <a:chOff x="6253939" y="2516220"/>
            <a:chExt cx="831273" cy="831273"/>
          </a:xfrm>
        </p:grpSpPr>
        <p:sp>
          <p:nvSpPr>
            <p:cNvPr id="45" name="Oval 16"/>
            <p:cNvSpPr/>
            <p:nvPr/>
          </p:nvSpPr>
          <p:spPr>
            <a:xfrm>
              <a:off x="6253939" y="2516220"/>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Group 18"/>
          <p:cNvGrpSpPr/>
          <p:nvPr/>
        </p:nvGrpSpPr>
        <p:grpSpPr>
          <a:xfrm>
            <a:off x="4287683" y="2598449"/>
            <a:ext cx="623455" cy="623455"/>
            <a:chOff x="5716910" y="3464598"/>
            <a:chExt cx="831273" cy="831273"/>
          </a:xfrm>
        </p:grpSpPr>
        <p:sp>
          <p:nvSpPr>
            <p:cNvPr id="48" name="Oval 19"/>
            <p:cNvSpPr/>
            <p:nvPr/>
          </p:nvSpPr>
          <p:spPr>
            <a:xfrm>
              <a:off x="5716910" y="3464598"/>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20"/>
            <p:cNvGrpSpPr/>
            <p:nvPr/>
          </p:nvGrpSpPr>
          <p:grpSpPr>
            <a:xfrm>
              <a:off x="5900374" y="3655628"/>
              <a:ext cx="464344" cy="464344"/>
              <a:chOff x="4439444" y="2582069"/>
              <a:chExt cx="464344" cy="464344"/>
            </a:xfrm>
            <a:solidFill>
              <a:schemeClr val="bg1"/>
            </a:solidFill>
          </p:grpSpPr>
          <p:sp>
            <p:nvSpPr>
              <p:cNvPr id="5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24"/>
          <p:cNvGrpSpPr/>
          <p:nvPr/>
        </p:nvGrpSpPr>
        <p:grpSpPr>
          <a:xfrm>
            <a:off x="5008914" y="1183639"/>
            <a:ext cx="623455" cy="623455"/>
            <a:chOff x="6678551" y="1578185"/>
            <a:chExt cx="831273" cy="831273"/>
          </a:xfrm>
        </p:grpSpPr>
        <p:sp>
          <p:nvSpPr>
            <p:cNvPr id="54" name="Oval 25"/>
            <p:cNvSpPr/>
            <p:nvPr/>
          </p:nvSpPr>
          <p:spPr>
            <a:xfrm>
              <a:off x="6678551" y="1578185"/>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57" name="TextBox 56"/>
          <p:cNvSpPr txBox="1"/>
          <p:nvPr/>
        </p:nvSpPr>
        <p:spPr>
          <a:xfrm>
            <a:off x="5632369" y="1194589"/>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58" name="Rectangle 29"/>
          <p:cNvSpPr/>
          <p:nvPr/>
        </p:nvSpPr>
        <p:spPr>
          <a:xfrm>
            <a:off x="5632368" y="1410867"/>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0" name="TextBox 59"/>
          <p:cNvSpPr txBox="1"/>
          <p:nvPr/>
        </p:nvSpPr>
        <p:spPr>
          <a:xfrm>
            <a:off x="5313910" y="190543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1" name="Rectangle 32"/>
          <p:cNvSpPr/>
          <p:nvPr/>
        </p:nvSpPr>
        <p:spPr>
          <a:xfrm>
            <a:off x="5313909" y="2121709"/>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3" name="TextBox 62"/>
          <p:cNvSpPr txBox="1"/>
          <p:nvPr/>
        </p:nvSpPr>
        <p:spPr>
          <a:xfrm>
            <a:off x="4911138" y="265118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4" name="Rectangle 35"/>
          <p:cNvSpPr/>
          <p:nvPr/>
        </p:nvSpPr>
        <p:spPr>
          <a:xfrm>
            <a:off x="4911137" y="2867459"/>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6" name="TextBox 65"/>
          <p:cNvSpPr txBox="1"/>
          <p:nvPr/>
        </p:nvSpPr>
        <p:spPr>
          <a:xfrm>
            <a:off x="4518617" y="3321075"/>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7" name="Rectangle 38"/>
          <p:cNvSpPr/>
          <p:nvPr/>
        </p:nvSpPr>
        <p:spPr>
          <a:xfrm>
            <a:off x="4518616" y="3537353"/>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8" name="Rectangle 39"/>
          <p:cNvSpPr/>
          <p:nvPr/>
        </p:nvSpPr>
        <p:spPr>
          <a:xfrm>
            <a:off x="754029" y="4287565"/>
            <a:ext cx="7635106" cy="575945"/>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pPr algn="ct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69" name="Straight Connector 40"/>
          <p:cNvCxnSpPr/>
          <p:nvPr/>
        </p:nvCxnSpPr>
        <p:spPr>
          <a:xfrm>
            <a:off x="1442839" y="4180115"/>
            <a:ext cx="62574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矩形 3"/>
          <p:cNvSpPr/>
          <p:nvPr/>
        </p:nvSpPr>
        <p:spPr>
          <a:xfrm rot="5400000" flipV="1">
            <a:off x="734432" y="1701098"/>
            <a:ext cx="473274" cy="1942139"/>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梯形 10"/>
          <p:cNvSpPr/>
          <p:nvPr/>
        </p:nvSpPr>
        <p:spPr>
          <a:xfrm rot="5400000" flipV="1">
            <a:off x="1635614" y="3210852"/>
            <a:ext cx="1071311" cy="458263"/>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5"/>
          <p:cNvSpPr/>
          <p:nvPr/>
        </p:nvSpPr>
        <p:spPr>
          <a:xfrm rot="5400000" flipV="1">
            <a:off x="734432" y="1227824"/>
            <a:ext cx="473274" cy="1942139"/>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6"/>
          <p:cNvSpPr/>
          <p:nvPr/>
        </p:nvSpPr>
        <p:spPr>
          <a:xfrm rot="5400000" flipV="1">
            <a:off x="734432" y="754550"/>
            <a:ext cx="473274" cy="1942139"/>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
          <p:cNvSpPr/>
          <p:nvPr/>
        </p:nvSpPr>
        <p:spPr>
          <a:xfrm rot="5400000" flipV="1">
            <a:off x="734432" y="2174374"/>
            <a:ext cx="473274" cy="1942139"/>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梯形 10"/>
          <p:cNvSpPr/>
          <p:nvPr/>
        </p:nvSpPr>
        <p:spPr>
          <a:xfrm rot="5400000" flipV="1">
            <a:off x="1331115" y="2630745"/>
            <a:ext cx="1680679" cy="458635"/>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梯形 10"/>
          <p:cNvSpPr/>
          <p:nvPr/>
        </p:nvSpPr>
        <p:spPr>
          <a:xfrm rot="5400000" flipV="1">
            <a:off x="1818087" y="1973245"/>
            <a:ext cx="706569" cy="458467"/>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1" fmla="*/ 88693 w 575180"/>
              <a:gd name="connsiteY0-2" fmla="*/ 0 h 368773"/>
              <a:gd name="connsiteX1-3" fmla="*/ 477897 w 575180"/>
              <a:gd name="connsiteY1-4" fmla="*/ 1 h 368773"/>
              <a:gd name="connsiteX2-5" fmla="*/ 575180 w 575180"/>
              <a:gd name="connsiteY2-6" fmla="*/ 366401 h 368773"/>
              <a:gd name="connsiteX3-7" fmla="*/ 575180 w 575180"/>
              <a:gd name="connsiteY3-8" fmla="*/ 368773 h 368773"/>
              <a:gd name="connsiteX4-9" fmla="*/ 0 w 575180"/>
              <a:gd name="connsiteY4-10" fmla="*/ 368618 h 368773"/>
              <a:gd name="connsiteX5-11" fmla="*/ 88693 w 575180"/>
              <a:gd name="connsiteY5-12" fmla="*/ 0 h 3687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矩形 7"/>
          <p:cNvSpPr/>
          <p:nvPr/>
        </p:nvSpPr>
        <p:spPr>
          <a:xfrm rot="5400000" flipV="1">
            <a:off x="3230131" y="311383"/>
            <a:ext cx="707654" cy="236796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10"/>
          <p:cNvSpPr/>
          <p:nvPr/>
        </p:nvSpPr>
        <p:spPr>
          <a:xfrm rot="5400000" flipV="1">
            <a:off x="1758756" y="1324297"/>
            <a:ext cx="824970" cy="458206"/>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7"/>
          <p:cNvSpPr/>
          <p:nvPr/>
        </p:nvSpPr>
        <p:spPr>
          <a:xfrm rot="5400000" flipV="1">
            <a:off x="3032801" y="1215869"/>
            <a:ext cx="707654" cy="197330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7"/>
          <p:cNvSpPr/>
          <p:nvPr/>
        </p:nvSpPr>
        <p:spPr>
          <a:xfrm rot="5400000" flipV="1">
            <a:off x="2835469" y="2120854"/>
            <a:ext cx="707654"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7"/>
          <p:cNvSpPr/>
          <p:nvPr/>
        </p:nvSpPr>
        <p:spPr>
          <a:xfrm rot="5400000" flipV="1">
            <a:off x="2637891" y="3026049"/>
            <a:ext cx="708149" cy="1183985"/>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3771781" y="1349459"/>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添加文本</a:t>
            </a:r>
          </a:p>
        </p:txBody>
      </p:sp>
      <p:sp>
        <p:nvSpPr>
          <p:cNvPr id="85" name="TextBox 84"/>
          <p:cNvSpPr txBox="1"/>
          <p:nvPr/>
        </p:nvSpPr>
        <p:spPr>
          <a:xfrm>
            <a:off x="3483862" y="2052438"/>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添加文本</a:t>
            </a:r>
          </a:p>
        </p:txBody>
      </p:sp>
      <p:sp>
        <p:nvSpPr>
          <p:cNvPr id="86" name="TextBox 85"/>
          <p:cNvSpPr txBox="1"/>
          <p:nvPr/>
        </p:nvSpPr>
        <p:spPr>
          <a:xfrm>
            <a:off x="3142884" y="2760135"/>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添加文本</a:t>
            </a:r>
          </a:p>
        </p:txBody>
      </p:sp>
      <p:sp>
        <p:nvSpPr>
          <p:cNvPr id="87" name="TextBox 86"/>
          <p:cNvSpPr txBox="1"/>
          <p:nvPr/>
        </p:nvSpPr>
        <p:spPr>
          <a:xfrm>
            <a:off x="2737633" y="3467752"/>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添加文本</a:t>
            </a:r>
          </a:p>
        </p:txBody>
      </p:sp>
      <p:sp>
        <p:nvSpPr>
          <p:cNvPr id="88" name="TextBox 87"/>
          <p:cNvSpPr txBox="1"/>
          <p:nvPr/>
        </p:nvSpPr>
        <p:spPr>
          <a:xfrm>
            <a:off x="429796" y="1583900"/>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sp>
        <p:nvSpPr>
          <p:cNvPr id="89" name="TextBox 88"/>
          <p:cNvSpPr txBox="1"/>
          <p:nvPr/>
        </p:nvSpPr>
        <p:spPr>
          <a:xfrm>
            <a:off x="410731" y="2058155"/>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sp>
        <p:nvSpPr>
          <p:cNvPr id="90" name="TextBox 89"/>
          <p:cNvSpPr txBox="1"/>
          <p:nvPr/>
        </p:nvSpPr>
        <p:spPr>
          <a:xfrm>
            <a:off x="410731" y="2533668"/>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添加</a:t>
            </a:r>
            <a:r>
              <a:rPr lang="zh-CN" altLang="en-US" sz="1400" dirty="0">
                <a:solidFill>
                  <a:schemeClr val="bg1">
                    <a:lumMod val="95000"/>
                  </a:schemeClr>
                </a:solidFill>
                <a:latin typeface="微软雅黑" panose="020B0503020204020204" pitchFamily="34" charset="-122"/>
                <a:ea typeface="微软雅黑" panose="020B0503020204020204" pitchFamily="34" charset="-122"/>
              </a:rPr>
              <a:t>文本</a:t>
            </a:r>
          </a:p>
        </p:txBody>
      </p:sp>
      <p:sp>
        <p:nvSpPr>
          <p:cNvPr id="91" name="TextBox 90"/>
          <p:cNvSpPr txBox="1"/>
          <p:nvPr/>
        </p:nvSpPr>
        <p:spPr>
          <a:xfrm>
            <a:off x="410731" y="3014611"/>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par>
                          <p:cTn id="32" fill="hold">
                            <p:stCondLst>
                              <p:cond delay="1000"/>
                            </p:stCondLst>
                            <p:childTnLst>
                              <p:par>
                                <p:cTn id="33" presetID="2" presetClass="entr" presetSubtype="2"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500"/>
                                        <p:tgtEl>
                                          <p:spTgt spid="58"/>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3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left)">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par>
                                <p:cTn id="79" presetID="22" presetClass="entr" presetSubtype="8" fill="hold" grpId="0" nodeType="withEffect">
                                  <p:stCondLst>
                                    <p:cond delay="1000"/>
                                  </p:stCondLst>
                                  <p:childTnLst>
                                    <p:set>
                                      <p:cBhvr>
                                        <p:cTn id="80" dur="1" fill="hold">
                                          <p:stCondLst>
                                            <p:cond delay="0"/>
                                          </p:stCondLst>
                                        </p:cTn>
                                        <p:tgtEl>
                                          <p:spTgt spid="82"/>
                                        </p:tgtEl>
                                        <p:attrNameLst>
                                          <p:attrName>style.visibility</p:attrName>
                                        </p:attrNameLst>
                                      </p:cBhvr>
                                      <p:to>
                                        <p:strVal val="visible"/>
                                      </p:to>
                                    </p:set>
                                    <p:animEffect transition="in" filter="wipe(left)">
                                      <p:cBhvr>
                                        <p:cTn id="81" dur="500"/>
                                        <p:tgtEl>
                                          <p:spTgt spid="82"/>
                                        </p:tgtEl>
                                      </p:cBhvr>
                                    </p:animEffect>
                                  </p:childTnLst>
                                </p:cTn>
                              </p:par>
                            </p:childTnLst>
                          </p:cTn>
                        </p:par>
                        <p:par>
                          <p:cTn id="82" fill="hold">
                            <p:stCondLst>
                              <p:cond delay="4500"/>
                            </p:stCondLst>
                            <p:childTnLst>
                              <p:par>
                                <p:cTn id="83" presetID="5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par>
                          <p:cTn id="88" fill="hold">
                            <p:stCondLst>
                              <p:cond delay="5000"/>
                            </p:stCondLst>
                            <p:childTnLst>
                              <p:par>
                                <p:cTn id="89" presetID="2" presetClass="entr" presetSubtype="2"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1+#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childTnLst>
                          </p:cTn>
                        </p:par>
                        <p:par>
                          <p:cTn id="93" fill="hold">
                            <p:stCondLst>
                              <p:cond delay="5500"/>
                            </p:stCondLst>
                            <p:childTnLst>
                              <p:par>
                                <p:cTn id="94" presetID="22" presetClass="entr" presetSubtype="1"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up)">
                                      <p:cBhvr>
                                        <p:cTn id="96" dur="500"/>
                                        <p:tgtEl>
                                          <p:spTgt spid="64"/>
                                        </p:tgtEl>
                                      </p:cBhvr>
                                    </p:animEffect>
                                  </p:childTnLst>
                                </p:cTn>
                              </p:par>
                            </p:childTnLst>
                          </p:cTn>
                        </p:par>
                        <p:par>
                          <p:cTn id="97" fill="hold">
                            <p:stCondLst>
                              <p:cond delay="6000"/>
                            </p:stCondLst>
                            <p:childTnLst>
                              <p:par>
                                <p:cTn id="98" presetID="22" presetClass="entr" presetSubtype="8"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left)">
                                      <p:cBhvr>
                                        <p:cTn id="100" dur="50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fade">
                                      <p:cBhvr>
                                        <p:cTn id="103" dur="500"/>
                                        <p:tgtEl>
                                          <p:spTgt spid="8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500"/>
                                        <p:tgtEl>
                                          <p:spTgt spid="91"/>
                                        </p:tgtEl>
                                      </p:cBhvr>
                                    </p:animEffect>
                                  </p:childTnLst>
                                </p:cTn>
                              </p:par>
                              <p:par>
                                <p:cTn id="107" presetID="22" presetClass="entr" presetSubtype="8" fill="hold" grpId="0" nodeType="withEffect">
                                  <p:stCondLst>
                                    <p:cond delay="500"/>
                                  </p:stCondLst>
                                  <p:childTnLst>
                                    <p:set>
                                      <p:cBhvr>
                                        <p:cTn id="108" dur="1" fill="hold">
                                          <p:stCondLst>
                                            <p:cond delay="0"/>
                                          </p:stCondLst>
                                        </p:cTn>
                                        <p:tgtEl>
                                          <p:spTgt spid="72"/>
                                        </p:tgtEl>
                                        <p:attrNameLst>
                                          <p:attrName>style.visibility</p:attrName>
                                        </p:attrNameLst>
                                      </p:cBhvr>
                                      <p:to>
                                        <p:strVal val="visible"/>
                                      </p:to>
                                    </p:set>
                                    <p:animEffect transition="in" filter="wipe(left)">
                                      <p:cBhvr>
                                        <p:cTn id="109" dur="500"/>
                                        <p:tgtEl>
                                          <p:spTgt spid="72"/>
                                        </p:tgtEl>
                                      </p:cBhvr>
                                    </p:animEffect>
                                  </p:childTnLst>
                                </p:cTn>
                              </p:par>
                              <p:par>
                                <p:cTn id="110" presetID="22" presetClass="entr" presetSubtype="8" fill="hold" grpId="0" nodeType="withEffect">
                                  <p:stCondLst>
                                    <p:cond delay="50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6500"/>
                            </p:stCondLst>
                            <p:childTnLst>
                              <p:par>
                                <p:cTn id="114" presetID="53" presetClass="entr" presetSubtype="16" fill="hold"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childTnLst>
                          </p:cTn>
                        </p:par>
                        <p:par>
                          <p:cTn id="119" fill="hold">
                            <p:stCondLst>
                              <p:cond delay="7000"/>
                            </p:stCondLst>
                            <p:childTnLst>
                              <p:par>
                                <p:cTn id="120" presetID="2" presetClass="entr" presetSubtype="2"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 calcmode="lin" valueType="num">
                                      <p:cBhvr additive="base">
                                        <p:cTn id="122" dur="500" fill="hold"/>
                                        <p:tgtEl>
                                          <p:spTgt spid="66"/>
                                        </p:tgtEl>
                                        <p:attrNameLst>
                                          <p:attrName>ppt_x</p:attrName>
                                        </p:attrNameLst>
                                      </p:cBhvr>
                                      <p:tavLst>
                                        <p:tav tm="0">
                                          <p:val>
                                            <p:strVal val="1+#ppt_w/2"/>
                                          </p:val>
                                        </p:tav>
                                        <p:tav tm="100000">
                                          <p:val>
                                            <p:strVal val="#ppt_x"/>
                                          </p:val>
                                        </p:tav>
                                      </p:tavLst>
                                    </p:anim>
                                    <p:anim calcmode="lin" valueType="num">
                                      <p:cBhvr additive="base">
                                        <p:cTn id="123" dur="500" fill="hold"/>
                                        <p:tgtEl>
                                          <p:spTgt spid="66"/>
                                        </p:tgtEl>
                                        <p:attrNameLst>
                                          <p:attrName>ppt_y</p:attrName>
                                        </p:attrNameLst>
                                      </p:cBhvr>
                                      <p:tavLst>
                                        <p:tav tm="0">
                                          <p:val>
                                            <p:strVal val="#ppt_y"/>
                                          </p:val>
                                        </p:tav>
                                        <p:tav tm="100000">
                                          <p:val>
                                            <p:strVal val="#ppt_y"/>
                                          </p:val>
                                        </p:tav>
                                      </p:tavLst>
                                    </p:anim>
                                  </p:childTnLst>
                                </p:cTn>
                              </p:par>
                            </p:childTnLst>
                          </p:cTn>
                        </p:par>
                        <p:par>
                          <p:cTn id="124" fill="hold">
                            <p:stCondLst>
                              <p:cond delay="7500"/>
                            </p:stCondLst>
                            <p:childTnLst>
                              <p:par>
                                <p:cTn id="125" presetID="22" presetClass="entr" presetSubtype="1"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up)">
                                      <p:cBhvr>
                                        <p:cTn id="127" dur="500"/>
                                        <p:tgtEl>
                                          <p:spTgt spid="67"/>
                                        </p:tgtEl>
                                      </p:cBhvr>
                                    </p:animEffect>
                                  </p:childTnLst>
                                </p:cTn>
                              </p:par>
                            </p:childTnLst>
                          </p:cTn>
                        </p:par>
                        <p:par>
                          <p:cTn id="128" fill="hold">
                            <p:stCondLst>
                              <p:cond delay="8000"/>
                            </p:stCondLst>
                            <p:childTnLst>
                              <p:par>
                                <p:cTn id="129" presetID="16" presetClass="entr" presetSubtype="21" fill="hold"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barn(inVertical)">
                                      <p:cBhvr>
                                        <p:cTn id="131" dur="500"/>
                                        <p:tgtEl>
                                          <p:spTgt spid="69"/>
                                        </p:tgtEl>
                                      </p:cBhvr>
                                    </p:animEffect>
                                  </p:childTnLst>
                                </p:cTn>
                              </p:par>
                            </p:childTnLst>
                          </p:cTn>
                        </p:par>
                        <p:par>
                          <p:cTn id="132" fill="hold">
                            <p:stCondLst>
                              <p:cond delay="8500"/>
                            </p:stCondLst>
                            <p:childTnLst>
                              <p:par>
                                <p:cTn id="133" presetID="16" presetClass="entr" presetSubtype="21"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arn(inVertical)">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P spid="61" grpId="0"/>
      <p:bldP spid="63" grpId="0"/>
      <p:bldP spid="64" grpId="0"/>
      <p:bldP spid="66" grpId="0"/>
      <p:bldP spid="67" grpId="0"/>
      <p:bldP spid="68" grpId="0"/>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a:t>
            </a:r>
            <a:r>
              <a:rPr lang="zh-CN" altLang="en-US" dirty="0" smtClean="0"/>
              <a:t>其他不足</a:t>
            </a:r>
            <a:r>
              <a:rPr lang="zh-CN" altLang="en-US" dirty="0"/>
              <a:t>之处</a:t>
            </a:r>
          </a:p>
        </p:txBody>
      </p:sp>
      <p:pic>
        <p:nvPicPr>
          <p:cNvPr id="68"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048" y="970688"/>
            <a:ext cx="5206706" cy="3202124"/>
          </a:xfrm>
          <a:prstGeom prst="rect">
            <a:avLst/>
          </a:prstGeom>
        </p:spPr>
      </p:pic>
      <p:grpSp>
        <p:nvGrpSpPr>
          <p:cNvPr id="69" name="Group 10"/>
          <p:cNvGrpSpPr/>
          <p:nvPr/>
        </p:nvGrpSpPr>
        <p:grpSpPr>
          <a:xfrm>
            <a:off x="5302430" y="2207712"/>
            <a:ext cx="623455" cy="623455"/>
            <a:chOff x="6253939" y="2516220"/>
            <a:chExt cx="831273" cy="831273"/>
          </a:xfrm>
        </p:grpSpPr>
        <p:sp>
          <p:nvSpPr>
            <p:cNvPr id="70" name="Oval 11"/>
            <p:cNvSpPr/>
            <p:nvPr/>
          </p:nvSpPr>
          <p:spPr>
            <a:xfrm>
              <a:off x="6253939" y="2516220"/>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71"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5302430" y="3088529"/>
            <a:ext cx="623455" cy="623455"/>
            <a:chOff x="5716910" y="3464598"/>
            <a:chExt cx="831273" cy="831273"/>
          </a:xfrm>
        </p:grpSpPr>
        <p:sp>
          <p:nvSpPr>
            <p:cNvPr id="73" name="Oval 14"/>
            <p:cNvSpPr/>
            <p:nvPr/>
          </p:nvSpPr>
          <p:spPr>
            <a:xfrm>
              <a:off x="5716910" y="3464598"/>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5302430" y="1328324"/>
            <a:ext cx="623455" cy="623455"/>
            <a:chOff x="6678551" y="1578185"/>
            <a:chExt cx="831273" cy="831273"/>
          </a:xfrm>
        </p:grpSpPr>
        <p:sp>
          <p:nvSpPr>
            <p:cNvPr id="79" name="Oval 20"/>
            <p:cNvSpPr/>
            <p:nvPr/>
          </p:nvSpPr>
          <p:spPr>
            <a:xfrm>
              <a:off x="6678551" y="1578185"/>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80"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6014298" y="1275606"/>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a:p>
            <a:endParaRPr lang="en-GB" sz="1500" b="1" dirty="0">
              <a:solidFill>
                <a:schemeClr val="tx1">
                  <a:lumMod val="65000"/>
                  <a:lumOff val="35000"/>
                </a:schemeClr>
              </a:solidFill>
            </a:endParaRPr>
          </a:p>
        </p:txBody>
      </p:sp>
      <p:sp>
        <p:nvSpPr>
          <p:cNvPr id="83" name="Rectangle 24"/>
          <p:cNvSpPr/>
          <p:nvPr/>
        </p:nvSpPr>
        <p:spPr>
          <a:xfrm>
            <a:off x="6014297" y="1576710"/>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90" name="Rectangle 31"/>
          <p:cNvSpPr/>
          <p:nvPr/>
        </p:nvSpPr>
        <p:spPr>
          <a:xfrm>
            <a:off x="1187624" y="4087754"/>
            <a:ext cx="6729025" cy="745490"/>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pPr algn="ct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014298" y="2122575"/>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a:p>
            <a:endParaRPr lang="en-GB" sz="1500" b="1" dirty="0">
              <a:solidFill>
                <a:schemeClr val="tx1">
                  <a:lumMod val="65000"/>
                  <a:lumOff val="35000"/>
                </a:schemeClr>
              </a:solidFill>
            </a:endParaRPr>
          </a:p>
        </p:txBody>
      </p:sp>
      <p:sp>
        <p:nvSpPr>
          <p:cNvPr id="27" name="Rectangle 24"/>
          <p:cNvSpPr/>
          <p:nvPr/>
        </p:nvSpPr>
        <p:spPr>
          <a:xfrm>
            <a:off x="6014297" y="2423679"/>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28" name="TextBox 27"/>
          <p:cNvSpPr txBox="1"/>
          <p:nvPr/>
        </p:nvSpPr>
        <p:spPr>
          <a:xfrm>
            <a:off x="6014298" y="3006480"/>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a:p>
            <a:endParaRPr lang="en-GB" sz="1500" b="1" dirty="0">
              <a:solidFill>
                <a:schemeClr val="tx1">
                  <a:lumMod val="65000"/>
                  <a:lumOff val="35000"/>
                </a:schemeClr>
              </a:solidFill>
            </a:endParaRPr>
          </a:p>
        </p:txBody>
      </p:sp>
      <p:sp>
        <p:nvSpPr>
          <p:cNvPr id="29" name="Rectangle 24"/>
          <p:cNvSpPr/>
          <p:nvPr/>
        </p:nvSpPr>
        <p:spPr>
          <a:xfrm>
            <a:off x="6014297" y="3307584"/>
            <a:ext cx="2906486" cy="429895"/>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23" name="矩形 22"/>
          <p:cNvSpPr/>
          <p:nvPr/>
        </p:nvSpPr>
        <p:spPr>
          <a:xfrm>
            <a:off x="1288985" y="1389323"/>
            <a:ext cx="3332246" cy="206036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16" presetClass="entr" presetSubtype="21"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barn(inVertical)">
                                      <p:cBhvr>
                                        <p:cTn id="5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90" grpId="0"/>
      <p:bldP spid="26" grpId="0"/>
      <p:bldP spid="27" grpId="0"/>
      <p:bldP spid="28" grpId="0"/>
      <p:bldP spid="29" grpId="0"/>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2">
            <a:extLst>
              <a:ext uri="{28A0092B-C50C-407E-A947-70E740481C1C}">
                <a14:useLocalDpi xmlns:a14="http://schemas.microsoft.com/office/drawing/2010/main" val="0"/>
              </a:ext>
            </a:extLst>
          </a:blip>
          <a:srcRect l="35016" r="16077"/>
          <a:stretch>
            <a:fillRect/>
          </a:stretch>
        </p:blipFill>
        <p:spPr>
          <a:xfrm>
            <a:off x="3637936" y="1014786"/>
            <a:ext cx="1868129" cy="3577268"/>
          </a:xfrm>
          <a:prstGeom prst="rect">
            <a:avLst/>
          </a:prstGeom>
        </p:spPr>
      </p:pic>
      <p:sp>
        <p:nvSpPr>
          <p:cNvPr id="2" name="矩形 1"/>
          <p:cNvSpPr/>
          <p:nvPr/>
        </p:nvSpPr>
        <p:spPr>
          <a:xfrm>
            <a:off x="3813820" y="1463519"/>
            <a:ext cx="1512168" cy="263097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16"/>
          <p:cNvSpPr>
            <a:spLocks noGrp="1"/>
          </p:cNvSpPr>
          <p:nvPr>
            <p:ph type="title"/>
          </p:nvPr>
        </p:nvSpPr>
        <p:spPr/>
        <p:txBody>
          <a:bodyPr/>
          <a:lstStyle/>
          <a:p>
            <a:r>
              <a:rPr lang="zh-CN" altLang="en-US" dirty="0"/>
              <a:t>第四部分  </a:t>
            </a:r>
            <a:r>
              <a:rPr lang="zh-CN" altLang="en-US" dirty="0" smtClean="0"/>
              <a:t>改善不足对策</a:t>
            </a:r>
            <a:endParaRPr lang="zh-CN" altLang="en-US" dirty="0"/>
          </a:p>
        </p:txBody>
      </p:sp>
      <p:sp>
        <p:nvSpPr>
          <p:cNvPr id="84" name="Rectangle 7"/>
          <p:cNvSpPr/>
          <p:nvPr/>
        </p:nvSpPr>
        <p:spPr>
          <a:xfrm>
            <a:off x="0" y="3746311"/>
            <a:ext cx="9144000" cy="1397189"/>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p>
        </p:txBody>
      </p:sp>
      <p:sp>
        <p:nvSpPr>
          <p:cNvPr id="85" name="TextBox 84"/>
          <p:cNvSpPr txBox="1"/>
          <p:nvPr/>
        </p:nvSpPr>
        <p:spPr>
          <a:xfrm>
            <a:off x="3701239" y="3875198"/>
            <a:ext cx="1985159" cy="438582"/>
          </a:xfrm>
          <a:prstGeom prst="rect">
            <a:avLst/>
          </a:prstGeom>
          <a:noFill/>
        </p:spPr>
        <p:txBody>
          <a:bodyPr wrap="none" lIns="68580" tIns="34290" rIns="68580" bIns="34290" rtlCol="0">
            <a:spAutoFit/>
          </a:bodyPr>
          <a:lstStyle/>
          <a:p>
            <a:r>
              <a:rPr lang="zh-CN" altLang="en-US" sz="2400" b="1"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sp>
        <p:nvSpPr>
          <p:cNvPr id="86" name="Rectangle 9"/>
          <p:cNvSpPr/>
          <p:nvPr/>
        </p:nvSpPr>
        <p:spPr>
          <a:xfrm>
            <a:off x="1258941" y="4313779"/>
            <a:ext cx="6626117" cy="575945"/>
          </a:xfrm>
          <a:prstGeom prst="rect">
            <a:avLst/>
          </a:prstGeom>
        </p:spPr>
        <p:txBody>
          <a:bodyPr wrap="square" lIns="68580" tIns="34290" rIns="68580" bIns="34290">
            <a:spAutoFit/>
          </a:bodyPr>
          <a:lstStyle/>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 ……</a:t>
            </a:r>
          </a:p>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 ……</a:t>
            </a:r>
          </a:p>
          <a:p>
            <a:pPr algn="ctr"/>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 ……</a:t>
            </a:r>
          </a:p>
        </p:txBody>
      </p:sp>
      <p:grpSp>
        <p:nvGrpSpPr>
          <p:cNvPr id="87" name="Group 41"/>
          <p:cNvGrpSpPr/>
          <p:nvPr/>
        </p:nvGrpSpPr>
        <p:grpSpPr>
          <a:xfrm>
            <a:off x="6086694" y="1295946"/>
            <a:ext cx="623455" cy="623455"/>
            <a:chOff x="8115591" y="1727927"/>
            <a:chExt cx="831273" cy="831273"/>
          </a:xfrm>
        </p:grpSpPr>
        <p:sp>
          <p:nvSpPr>
            <p:cNvPr id="88" name="Oval 12"/>
            <p:cNvSpPr/>
            <p:nvPr/>
          </p:nvSpPr>
          <p:spPr>
            <a:xfrm>
              <a:off x="8115591" y="1727927"/>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99" name="Group 43"/>
          <p:cNvGrpSpPr/>
          <p:nvPr/>
        </p:nvGrpSpPr>
        <p:grpSpPr>
          <a:xfrm>
            <a:off x="2434368" y="2571750"/>
            <a:ext cx="623455" cy="623455"/>
            <a:chOff x="3245823" y="3429000"/>
            <a:chExt cx="831273" cy="831273"/>
          </a:xfrm>
        </p:grpSpPr>
        <p:sp>
          <p:nvSpPr>
            <p:cNvPr id="100" name="Oval 11"/>
            <p:cNvSpPr/>
            <p:nvPr/>
          </p:nvSpPr>
          <p:spPr>
            <a:xfrm>
              <a:off x="3245823" y="3429000"/>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04" name="Group 42"/>
          <p:cNvGrpSpPr/>
          <p:nvPr/>
        </p:nvGrpSpPr>
        <p:grpSpPr>
          <a:xfrm>
            <a:off x="6086178" y="2571750"/>
            <a:ext cx="623455" cy="623455"/>
            <a:chOff x="8114903" y="3428999"/>
            <a:chExt cx="831273" cy="831273"/>
          </a:xfrm>
        </p:grpSpPr>
        <p:sp>
          <p:nvSpPr>
            <p:cNvPr id="105" name="Oval 13"/>
            <p:cNvSpPr/>
            <p:nvPr/>
          </p:nvSpPr>
          <p:spPr>
            <a:xfrm>
              <a:off x="8114903" y="3428999"/>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2434368" y="1295946"/>
            <a:ext cx="623455" cy="623455"/>
            <a:chOff x="3245823" y="1727927"/>
            <a:chExt cx="831273" cy="831273"/>
          </a:xfrm>
        </p:grpSpPr>
        <p:sp>
          <p:nvSpPr>
            <p:cNvPr id="111" name="Oval 10"/>
            <p:cNvSpPr/>
            <p:nvPr/>
          </p:nvSpPr>
          <p:spPr>
            <a:xfrm>
              <a:off x="3245823" y="1727927"/>
              <a:ext cx="831273" cy="83127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49" name="TextBox 48"/>
          <p:cNvSpPr txBox="1"/>
          <p:nvPr/>
        </p:nvSpPr>
        <p:spPr>
          <a:xfrm>
            <a:off x="6777062" y="120359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777062" y="1439109"/>
            <a:ext cx="1827386" cy="50673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777062" y="2493411"/>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6777062" y="2728922"/>
            <a:ext cx="1827386" cy="506730"/>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186934" y="2493411"/>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467544" y="2728922"/>
            <a:ext cx="1827386" cy="50673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186934" y="1252473"/>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467544" y="1487984"/>
            <a:ext cx="1827386" cy="506730"/>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down)">
                                      <p:cBhvr>
                                        <p:cTn id="23" dur="500"/>
                                        <p:tgtEl>
                                          <p:spTgt spid="5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down)">
                                      <p:cBhvr>
                                        <p:cTn id="26" dur="500"/>
                                        <p:tgtEl>
                                          <p:spTgt spid="5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 calcmode="lin" valueType="num">
                                      <p:cBhvr>
                                        <p:cTn id="30" dur="500" fill="hold"/>
                                        <p:tgtEl>
                                          <p:spTgt spid="99"/>
                                        </p:tgtEl>
                                        <p:attrNameLst>
                                          <p:attrName>ppt_w</p:attrName>
                                        </p:attrNameLst>
                                      </p:cBhvr>
                                      <p:tavLst>
                                        <p:tav tm="0">
                                          <p:val>
                                            <p:fltVal val="0"/>
                                          </p:val>
                                        </p:tav>
                                        <p:tav tm="100000">
                                          <p:val>
                                            <p:strVal val="#ppt_w"/>
                                          </p:val>
                                        </p:tav>
                                      </p:tavLst>
                                    </p:anim>
                                    <p:anim calcmode="lin" valueType="num">
                                      <p:cBhvr>
                                        <p:cTn id="31" dur="500" fill="hold"/>
                                        <p:tgtEl>
                                          <p:spTgt spid="99"/>
                                        </p:tgtEl>
                                        <p:attrNameLst>
                                          <p:attrName>ppt_h</p:attrName>
                                        </p:attrNameLst>
                                      </p:cBhvr>
                                      <p:tavLst>
                                        <p:tav tm="0">
                                          <p:val>
                                            <p:fltVal val="0"/>
                                          </p:val>
                                        </p:tav>
                                        <p:tav tm="100000">
                                          <p:val>
                                            <p:strVal val="#ppt_h"/>
                                          </p:val>
                                        </p:tav>
                                      </p:tavLst>
                                    </p:anim>
                                    <p:animEffect transition="in" filter="fade">
                                      <p:cBhvr>
                                        <p:cTn id="32" dur="500"/>
                                        <p:tgtEl>
                                          <p:spTgt spid="99"/>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right)">
                                      <p:cBhvr>
                                        <p:cTn id="36" dur="500"/>
                                        <p:tgtEl>
                                          <p:spTgt spid="5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right)">
                                      <p:cBhvr>
                                        <p:cTn id="39" dur="500"/>
                                        <p:tgtEl>
                                          <p:spTgt spid="5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down)">
                                      <p:cBhvr>
                                        <p:cTn id="49" dur="500"/>
                                        <p:tgtEl>
                                          <p:spTgt spid="4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500" fill="hold"/>
                                        <p:tgtEl>
                                          <p:spTgt spid="104"/>
                                        </p:tgtEl>
                                        <p:attrNameLst>
                                          <p:attrName>ppt_w</p:attrName>
                                        </p:attrNameLst>
                                      </p:cBhvr>
                                      <p:tavLst>
                                        <p:tav tm="0">
                                          <p:val>
                                            <p:fltVal val="0"/>
                                          </p:val>
                                        </p:tav>
                                        <p:tav tm="100000">
                                          <p:val>
                                            <p:strVal val="#ppt_w"/>
                                          </p:val>
                                        </p:tav>
                                      </p:tavLst>
                                    </p:anim>
                                    <p:anim calcmode="lin" valueType="num">
                                      <p:cBhvr>
                                        <p:cTn id="57" dur="500" fill="hold"/>
                                        <p:tgtEl>
                                          <p:spTgt spid="104"/>
                                        </p:tgtEl>
                                        <p:attrNameLst>
                                          <p:attrName>ppt_h</p:attrName>
                                        </p:attrNameLst>
                                      </p:cBhvr>
                                      <p:tavLst>
                                        <p:tav tm="0">
                                          <p:val>
                                            <p:fltVal val="0"/>
                                          </p:val>
                                        </p:tav>
                                        <p:tav tm="100000">
                                          <p:val>
                                            <p:strVal val="#ppt_h"/>
                                          </p:val>
                                        </p:tav>
                                      </p:tavLst>
                                    </p:anim>
                                    <p:animEffect transition="in" filter="fade">
                                      <p:cBhvr>
                                        <p:cTn id="58" dur="500"/>
                                        <p:tgtEl>
                                          <p:spTgt spid="104"/>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down)">
                                      <p:cBhvr>
                                        <p:cTn id="62" dur="500"/>
                                        <p:tgtEl>
                                          <p:spTgt spid="51"/>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down)">
                                      <p:cBhvr>
                                        <p:cTn id="65" dur="500"/>
                                        <p:tgtEl>
                                          <p:spTgt spid="52"/>
                                        </p:tgtEl>
                                      </p:cBhvr>
                                    </p:animEffect>
                                  </p:childTnLst>
                                </p:cTn>
                              </p:par>
                            </p:childTnLst>
                          </p:cTn>
                        </p:par>
                        <p:par>
                          <p:cTn id="66" fill="hold">
                            <p:stCondLst>
                              <p:cond delay="5500"/>
                            </p:stCondLst>
                            <p:childTnLst>
                              <p:par>
                                <p:cTn id="67" presetID="52" presetClass="entr" presetSubtype="0" fill="hold" grpId="0" nodeType="afterEffect">
                                  <p:stCondLst>
                                    <p:cond delay="0"/>
                                  </p:stCondLst>
                                  <p:iterate type="lt">
                                    <p:tmPct val="10000"/>
                                  </p:iterate>
                                  <p:childTnLst>
                                    <p:set>
                                      <p:cBhvr>
                                        <p:cTn id="68" dur="1" fill="hold">
                                          <p:stCondLst>
                                            <p:cond delay="0"/>
                                          </p:stCondLst>
                                        </p:cTn>
                                        <p:tgtEl>
                                          <p:spTgt spid="85"/>
                                        </p:tgtEl>
                                        <p:attrNameLst>
                                          <p:attrName>style.visibility</p:attrName>
                                        </p:attrNameLst>
                                      </p:cBhvr>
                                      <p:to>
                                        <p:strVal val="visible"/>
                                      </p:to>
                                    </p:set>
                                    <p:animScale>
                                      <p:cBhvr>
                                        <p:cTn id="6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85"/>
                                        </p:tgtEl>
                                        <p:attrNameLst>
                                          <p:attrName>ppt_x</p:attrName>
                                          <p:attrName>ppt_y</p:attrName>
                                        </p:attrNameLst>
                                      </p:cBhvr>
                                    </p:animMotion>
                                    <p:animEffect transition="in" filter="fade">
                                      <p:cBhvr>
                                        <p:cTn id="71" dur="1000"/>
                                        <p:tgtEl>
                                          <p:spTgt spid="85"/>
                                        </p:tgtEl>
                                      </p:cBhvr>
                                    </p:animEffect>
                                  </p:childTnLst>
                                </p:cTn>
                              </p:par>
                            </p:childTnLst>
                          </p:cTn>
                        </p:par>
                        <p:par>
                          <p:cTn id="72" fill="hold">
                            <p:stCondLst>
                              <p:cond delay="7000"/>
                            </p:stCondLst>
                            <p:childTnLst>
                              <p:par>
                                <p:cTn id="73" presetID="16" presetClass="entr" presetSubtype="21"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barn(inVertical)">
                                      <p:cBhvr>
                                        <p:cTn id="7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86" grpId="0"/>
      <p:bldP spid="49" grpId="0"/>
      <p:bldP spid="50" grpId="0"/>
      <p:bldP spid="51" grpId="0"/>
      <p:bldP spid="52" grpId="0"/>
      <p:bldP spid="53" grpId="0"/>
      <p:bldP spid="54" grpId="0"/>
      <p:bldP spid="55" grpId="0"/>
      <p:bldP spid="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点击此处添加标题</a:t>
            </a:r>
            <a:endParaRPr lang="zh-CN" altLang="en-US" dirty="0"/>
          </a:p>
        </p:txBody>
      </p:sp>
      <p:sp>
        <p:nvSpPr>
          <p:cNvPr id="145" name="Oval 65"/>
          <p:cNvSpPr>
            <a:spLocks noChangeArrowheads="1"/>
          </p:cNvSpPr>
          <p:nvPr/>
        </p:nvSpPr>
        <p:spPr bwMode="auto">
          <a:xfrm>
            <a:off x="2266791" y="4547617"/>
            <a:ext cx="4374486" cy="117887"/>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a:defRPr/>
            </a:pPr>
            <a:endParaRPr lang="zh-CN" altLang="en-US" kern="0">
              <a:solidFill>
                <a:schemeClr val="tx1">
                  <a:lumMod val="65000"/>
                  <a:lumOff val="35000"/>
                </a:schemeClr>
              </a:solidFill>
              <a:latin typeface="Arial" panose="020B0604020202020204" pitchFamily="34" charset="0"/>
              <a:ea typeface="宋体" panose="02010600030101010101" pitchFamily="2" charset="-122"/>
            </a:endParaRPr>
          </a:p>
        </p:txBody>
      </p:sp>
      <p:sp>
        <p:nvSpPr>
          <p:cNvPr id="164" name="矩形 12"/>
          <p:cNvSpPr/>
          <p:nvPr/>
        </p:nvSpPr>
        <p:spPr>
          <a:xfrm>
            <a:off x="2664625" y="2121337"/>
            <a:ext cx="3748989" cy="23331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72574" h="582700">
                <a:moveTo>
                  <a:pt x="409962" y="0"/>
                </a:moveTo>
                <a:lnTo>
                  <a:pt x="4872574" y="0"/>
                </a:lnTo>
                <a:lnTo>
                  <a:pt x="4167725" y="582700"/>
                </a:lnTo>
                <a:lnTo>
                  <a:pt x="0" y="571926"/>
                </a:lnTo>
                <a:lnTo>
                  <a:pt x="409962" y="0"/>
                </a:lnTo>
                <a:close/>
              </a:path>
            </a:pathLst>
          </a:custGeom>
          <a:solidFill>
            <a:srgbClr val="45C87C"/>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165" name="矩形 4"/>
          <p:cNvSpPr/>
          <p:nvPr/>
        </p:nvSpPr>
        <p:spPr>
          <a:xfrm>
            <a:off x="2574161" y="2346423"/>
            <a:ext cx="3995678" cy="1018209"/>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gradFill>
            <a:gsLst>
              <a:gs pos="35000">
                <a:srgbClr val="09AEC4"/>
              </a:gs>
              <a:gs pos="100000">
                <a:srgbClr val="45C87C"/>
              </a:gs>
            </a:gsLst>
            <a:lin ang="18900000" scaled="1"/>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166" name="矩形 12"/>
          <p:cNvSpPr/>
          <p:nvPr/>
        </p:nvSpPr>
        <p:spPr>
          <a:xfrm>
            <a:off x="2689297" y="3364632"/>
            <a:ext cx="3831047" cy="235232"/>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20" h="582700">
                <a:moveTo>
                  <a:pt x="495608" y="0"/>
                </a:moveTo>
                <a:lnTo>
                  <a:pt x="4958220" y="0"/>
                </a:lnTo>
                <a:lnTo>
                  <a:pt x="4253371" y="582700"/>
                </a:lnTo>
                <a:lnTo>
                  <a:pt x="0" y="550815"/>
                </a:lnTo>
                <a:lnTo>
                  <a:pt x="495608" y="0"/>
                </a:lnTo>
                <a:close/>
              </a:path>
            </a:pathLst>
          </a:custGeom>
          <a:solidFill>
            <a:srgbClr val="45C87C"/>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167" name="矩形 4"/>
          <p:cNvSpPr/>
          <p:nvPr/>
        </p:nvSpPr>
        <p:spPr>
          <a:xfrm>
            <a:off x="2730387" y="1103128"/>
            <a:ext cx="3683227" cy="1018209"/>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gradFill>
            <a:gsLst>
              <a:gs pos="35000">
                <a:srgbClr val="09AEC4"/>
              </a:gs>
              <a:gs pos="100000">
                <a:srgbClr val="45C87C"/>
              </a:gs>
            </a:gsLst>
            <a:lin ang="18900000" scaled="1"/>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168" name="矩形 4"/>
          <p:cNvSpPr/>
          <p:nvPr/>
        </p:nvSpPr>
        <p:spPr>
          <a:xfrm>
            <a:off x="2689449" y="3583414"/>
            <a:ext cx="3765101" cy="1018209"/>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gradFill>
            <a:gsLst>
              <a:gs pos="35000">
                <a:srgbClr val="09AEC4"/>
              </a:gs>
              <a:gs pos="100000">
                <a:srgbClr val="45C87C"/>
              </a:gs>
            </a:gsLst>
            <a:lin ang="18900000" scaled="1"/>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151" name="Rectangle 33"/>
          <p:cNvSpPr/>
          <p:nvPr/>
        </p:nvSpPr>
        <p:spPr>
          <a:xfrm>
            <a:off x="3385611" y="3792436"/>
            <a:ext cx="2372777" cy="429895"/>
          </a:xfrm>
          <a:prstGeom prst="rect">
            <a:avLst/>
          </a:prstGeom>
        </p:spPr>
        <p:txBody>
          <a:bodyPr wrap="square">
            <a:spAutoFit/>
          </a:bodyP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 ……</a:t>
            </a:r>
          </a:p>
        </p:txBody>
      </p:sp>
      <p:sp>
        <p:nvSpPr>
          <p:cNvPr id="152" name="Rectangle 34"/>
          <p:cNvSpPr/>
          <p:nvPr/>
        </p:nvSpPr>
        <p:spPr>
          <a:xfrm>
            <a:off x="3396188" y="1425236"/>
            <a:ext cx="2372777" cy="429895"/>
          </a:xfrm>
          <a:prstGeom prst="rect">
            <a:avLst/>
          </a:prstGeom>
        </p:spPr>
        <p:txBody>
          <a:bodyPr wrap="square">
            <a:spAutoFit/>
          </a:bodyP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 ……</a:t>
            </a:r>
          </a:p>
        </p:txBody>
      </p:sp>
      <p:sp>
        <p:nvSpPr>
          <p:cNvPr id="153" name="Rectangle 35"/>
          <p:cNvSpPr/>
          <p:nvPr/>
        </p:nvSpPr>
        <p:spPr>
          <a:xfrm>
            <a:off x="2939623" y="2628613"/>
            <a:ext cx="3264754" cy="429895"/>
          </a:xfrm>
          <a:prstGeom prst="rect">
            <a:avLst/>
          </a:prstGeom>
        </p:spPr>
        <p:txBody>
          <a:bodyPr wrap="square">
            <a:spAutoFit/>
          </a:bodyP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 ……</a:t>
            </a:r>
          </a:p>
        </p:txBody>
      </p:sp>
      <p:cxnSp>
        <p:nvCxnSpPr>
          <p:cNvPr id="169" name="Straight Connector 37"/>
          <p:cNvCxnSpPr/>
          <p:nvPr/>
        </p:nvCxnSpPr>
        <p:spPr>
          <a:xfrm>
            <a:off x="1540412" y="1436797"/>
            <a:ext cx="1498209"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344647" y="107514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95%</a:t>
            </a:r>
            <a:endParaRPr lang="en-GB" sz="4100">
              <a:solidFill>
                <a:schemeClr val="tx1">
                  <a:lumMod val="65000"/>
                  <a:lumOff val="35000"/>
                </a:schemeClr>
              </a:solidFill>
              <a:latin typeface="+mj-lt"/>
            </a:endParaRPr>
          </a:p>
        </p:txBody>
      </p:sp>
      <p:sp>
        <p:nvSpPr>
          <p:cNvPr id="171" name="Rectangle 39"/>
          <p:cNvSpPr/>
          <p:nvPr/>
        </p:nvSpPr>
        <p:spPr>
          <a:xfrm>
            <a:off x="348243" y="1655484"/>
            <a:ext cx="2305666"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cxnSp>
        <p:nvCxnSpPr>
          <p:cNvPr id="172" name="Straight Connector 40"/>
          <p:cNvCxnSpPr/>
          <p:nvPr/>
        </p:nvCxnSpPr>
        <p:spPr>
          <a:xfrm>
            <a:off x="6641278" y="2490114"/>
            <a:ext cx="112452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7819790" y="2143865"/>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78%</a:t>
            </a:r>
            <a:endParaRPr lang="en-GB" sz="4100">
              <a:solidFill>
                <a:schemeClr val="tx1">
                  <a:lumMod val="65000"/>
                  <a:lumOff val="35000"/>
                </a:schemeClr>
              </a:solidFill>
              <a:latin typeface="+mj-lt"/>
            </a:endParaRPr>
          </a:p>
        </p:txBody>
      </p:sp>
      <p:sp>
        <p:nvSpPr>
          <p:cNvPr id="174" name="Rectangle 44"/>
          <p:cNvSpPr/>
          <p:nvPr/>
        </p:nvSpPr>
        <p:spPr>
          <a:xfrm>
            <a:off x="6664920" y="2701729"/>
            <a:ext cx="2305666"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75" name="TextBox 174"/>
          <p:cNvSpPr txBox="1"/>
          <p:nvPr/>
        </p:nvSpPr>
        <p:spPr>
          <a:xfrm>
            <a:off x="350280" y="324962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55%</a:t>
            </a:r>
            <a:endParaRPr lang="en-GB" sz="4100">
              <a:solidFill>
                <a:schemeClr val="tx1">
                  <a:lumMod val="65000"/>
                  <a:lumOff val="35000"/>
                </a:schemeClr>
              </a:solidFill>
              <a:latin typeface="+mj-lt"/>
            </a:endParaRPr>
          </a:p>
        </p:txBody>
      </p:sp>
      <p:sp>
        <p:nvSpPr>
          <p:cNvPr id="176" name="Rectangle 49"/>
          <p:cNvSpPr/>
          <p:nvPr/>
        </p:nvSpPr>
        <p:spPr>
          <a:xfrm>
            <a:off x="381140" y="3823099"/>
            <a:ext cx="2305666"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cxnSp>
        <p:nvCxnSpPr>
          <p:cNvPr id="177" name="Straight Connector 50"/>
          <p:cNvCxnSpPr/>
          <p:nvPr/>
        </p:nvCxnSpPr>
        <p:spPr>
          <a:xfrm>
            <a:off x="1501076" y="3704358"/>
            <a:ext cx="115283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gradFill>
            <a:gsLst>
              <a:gs pos="35000">
                <a:srgbClr val="09AEC4"/>
              </a:gs>
              <a:gs pos="100000">
                <a:srgbClr val="45C87C"/>
              </a:gs>
            </a:gsLst>
            <a:lin ang="18900000" scaled="1"/>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smtClean="0">
                <a:solidFill>
                  <a:srgbClr val="09AEC4"/>
                </a:solidFill>
                <a:latin typeface="微软雅黑" panose="020B0503020204020204" pitchFamily="34" charset="-122"/>
                <a:ea typeface="微软雅黑" panose="020B0503020204020204" pitchFamily="34" charset="-122"/>
              </a:rPr>
              <a:t>05</a:t>
            </a:r>
            <a:endParaRPr lang="zh-CN" altLang="en-US" sz="4000" b="1" dirty="0">
              <a:solidFill>
                <a:srgbClr val="09AEC4"/>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742978" y="1419622"/>
            <a:ext cx="2646878" cy="584775"/>
          </a:xfrm>
          <a:prstGeom prst="rect">
            <a:avLst/>
          </a:prstGeom>
          <a:noFill/>
        </p:spPr>
        <p:txBody>
          <a:bodyPr wrap="none" rtlCol="0">
            <a:spAutoFit/>
          </a:bodyPr>
          <a:lstStyle/>
          <a:p>
            <a:r>
              <a:rPr lang="zh-CN" altLang="en-US" sz="3200" b="1" dirty="0">
                <a:solidFill>
                  <a:srgbClr val="09AEC4"/>
                </a:solidFill>
                <a:latin typeface="微软雅黑" panose="020B0503020204020204" pitchFamily="34" charset="-122"/>
                <a:ea typeface="微软雅黑" panose="020B0503020204020204" pitchFamily="34" charset="-122"/>
              </a:rPr>
              <a:t>明年工作计划</a:t>
            </a:r>
          </a:p>
        </p:txBody>
      </p:sp>
      <p:sp>
        <p:nvSpPr>
          <p:cNvPr id="19" name="TextBox 18"/>
          <p:cNvSpPr txBox="1"/>
          <p:nvPr/>
        </p:nvSpPr>
        <p:spPr>
          <a:xfrm>
            <a:off x="3779912" y="1995686"/>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明年计划思路</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796136" y="1995686"/>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完成目标规划</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779912" y="2360842"/>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实施步骤概述</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796136" y="2360842"/>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404040"/>
                </a:solidFill>
                <a:latin typeface="微软雅黑" panose="020B0503020204020204" pitchFamily="34" charset="-122"/>
                <a:ea typeface="微软雅黑" panose="020B0503020204020204" pitchFamily="34" charset="-122"/>
              </a:rPr>
              <a:t>产业分布计划</a:t>
            </a:r>
            <a:endParaRPr lang="zh-CN" altLang="en-US" sz="1400" dirty="0">
              <a:solidFill>
                <a:srgbClr val="40404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758389" y="2895694"/>
            <a:ext cx="4053971" cy="852805"/>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文字尽量</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言简意赅的描述本章节的基本内容即可</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9" grpId="0"/>
      <p:bldP spid="20" grpId="0"/>
      <p:bldP spid="21" grpId="0"/>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总体月份计划思路</a:t>
            </a:r>
            <a:endParaRPr lang="zh-CN" altLang="en-US" dirty="0"/>
          </a:p>
        </p:txBody>
      </p:sp>
      <p:grpSp>
        <p:nvGrpSpPr>
          <p:cNvPr id="22" name="Group 59"/>
          <p:cNvGrpSpPr/>
          <p:nvPr/>
        </p:nvGrpSpPr>
        <p:grpSpPr bwMode="auto">
          <a:xfrm>
            <a:off x="4665845" y="2058841"/>
            <a:ext cx="1949054" cy="676275"/>
            <a:chOff x="2437" y="1458"/>
            <a:chExt cx="1637" cy="568"/>
          </a:xfrm>
        </p:grpSpPr>
        <p:sp>
          <p:nvSpPr>
            <p:cNvPr id="58" name="Freeform 60"/>
            <p:cNvSpPr/>
            <p:nvPr/>
          </p:nvSpPr>
          <p:spPr bwMode="gray">
            <a:xfrm>
              <a:off x="2482" y="1458"/>
              <a:ext cx="1592" cy="568"/>
            </a:xfrm>
            <a:custGeom>
              <a:avLst/>
              <a:gdLst/>
              <a:ahLst/>
              <a:cxnLst>
                <a:cxn ang="0">
                  <a:pos x="1" y="189"/>
                </a:cxn>
                <a:cxn ang="0">
                  <a:pos x="0" y="568"/>
                </a:cxn>
                <a:cxn ang="0">
                  <a:pos x="1489" y="329"/>
                </a:cxn>
                <a:cxn ang="0">
                  <a:pos x="1592" y="152"/>
                </a:cxn>
                <a:cxn ang="0">
                  <a:pos x="1477" y="0"/>
                </a:cxn>
                <a:cxn ang="0">
                  <a:pos x="1" y="189"/>
                </a:cxn>
              </a:cxnLst>
              <a:rect l="0" t="0" r="r" b="b"/>
              <a:pathLst>
                <a:path w="1592" h="568">
                  <a:moveTo>
                    <a:pt x="1" y="189"/>
                  </a:moveTo>
                  <a:lnTo>
                    <a:pt x="0" y="568"/>
                  </a:lnTo>
                  <a:lnTo>
                    <a:pt x="1489" y="329"/>
                  </a:lnTo>
                  <a:lnTo>
                    <a:pt x="1592" y="152"/>
                  </a:lnTo>
                  <a:lnTo>
                    <a:pt x="1477" y="0"/>
                  </a:lnTo>
                  <a:lnTo>
                    <a:pt x="1" y="189"/>
                  </a:lnTo>
                  <a:close/>
                </a:path>
              </a:pathLst>
            </a:custGeom>
            <a:gradFill rotWithShape="1">
              <a:gsLst>
                <a:gs pos="0">
                  <a:srgbClr val="EAEAEA"/>
                </a:gs>
                <a:gs pos="100000">
                  <a:srgbClr val="EAEAEA">
                    <a:gamma/>
                    <a:shade val="92157"/>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9" name="Freeform 61"/>
            <p:cNvSpPr/>
            <p:nvPr/>
          </p:nvSpPr>
          <p:spPr bwMode="gray">
            <a:xfrm>
              <a:off x="2515" y="1500"/>
              <a:ext cx="1517" cy="476"/>
            </a:xfrm>
            <a:custGeom>
              <a:avLst/>
              <a:gdLst/>
              <a:ahLst/>
              <a:cxnLst>
                <a:cxn ang="0">
                  <a:pos x="0" y="184"/>
                </a:cxn>
                <a:cxn ang="0">
                  <a:pos x="1" y="476"/>
                </a:cxn>
                <a:cxn ang="0">
                  <a:pos x="1420" y="254"/>
                </a:cxn>
                <a:cxn ang="0">
                  <a:pos x="1509" y="117"/>
                </a:cxn>
                <a:cxn ang="0">
                  <a:pos x="1413" y="0"/>
                </a:cxn>
                <a:cxn ang="0">
                  <a:pos x="0" y="184"/>
                </a:cxn>
              </a:cxnLst>
              <a:rect l="0" t="0" r="r" b="b"/>
              <a:pathLst>
                <a:path w="1509" h="476">
                  <a:moveTo>
                    <a:pt x="0" y="184"/>
                  </a:moveTo>
                  <a:lnTo>
                    <a:pt x="1" y="476"/>
                  </a:lnTo>
                  <a:lnTo>
                    <a:pt x="1420" y="254"/>
                  </a:lnTo>
                  <a:lnTo>
                    <a:pt x="1509" y="117"/>
                  </a:lnTo>
                  <a:lnTo>
                    <a:pt x="1413" y="0"/>
                  </a:lnTo>
                  <a:lnTo>
                    <a:pt x="0" y="184"/>
                  </a:lnTo>
                  <a:close/>
                </a:path>
              </a:pathLst>
            </a:custGeom>
            <a:gradFill>
              <a:gsLst>
                <a:gs pos="35000">
                  <a:srgbClr val="09AEC4"/>
                </a:gs>
                <a:gs pos="100000">
                  <a:srgbClr val="45C87C"/>
                </a:gs>
              </a:gsLst>
              <a:lin ang="18900000" scaled="1"/>
            </a:gra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60" name="AutoShape 62"/>
            <p:cNvSpPr>
              <a:spLocks noChangeArrowheads="1"/>
            </p:cNvSpPr>
            <p:nvPr/>
          </p:nvSpPr>
          <p:spPr bwMode="gray">
            <a:xfrm rot="16200000" flipH="1">
              <a:off x="2317" y="1822"/>
              <a:ext cx="288" cy="47"/>
            </a:xfrm>
            <a:prstGeom prst="parallelogram">
              <a:avLst>
                <a:gd name="adj" fmla="val 23376"/>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23" name="Group 65"/>
          <p:cNvGrpSpPr/>
          <p:nvPr/>
        </p:nvGrpSpPr>
        <p:grpSpPr bwMode="auto">
          <a:xfrm>
            <a:off x="2579870" y="2468416"/>
            <a:ext cx="1947863" cy="676275"/>
            <a:chOff x="697" y="1704"/>
            <a:chExt cx="1636" cy="568"/>
          </a:xfrm>
        </p:grpSpPr>
        <p:sp>
          <p:nvSpPr>
            <p:cNvPr id="51" name="Freeform 66"/>
            <p:cNvSpPr/>
            <p:nvPr/>
          </p:nvSpPr>
          <p:spPr bwMode="gray">
            <a:xfrm>
              <a:off x="697" y="1704"/>
              <a:ext cx="1591" cy="568"/>
            </a:xfrm>
            <a:custGeom>
              <a:avLst/>
              <a:gdLst/>
              <a:ahLst/>
              <a:cxnLst>
                <a:cxn ang="0">
                  <a:pos x="1591" y="189"/>
                </a:cxn>
                <a:cxn ang="0">
                  <a:pos x="1591" y="568"/>
                </a:cxn>
                <a:cxn ang="0">
                  <a:pos x="103" y="329"/>
                </a:cxn>
                <a:cxn ang="0">
                  <a:pos x="0" y="152"/>
                </a:cxn>
                <a:cxn ang="0">
                  <a:pos x="115" y="0"/>
                </a:cxn>
                <a:cxn ang="0">
                  <a:pos x="1591" y="189"/>
                </a:cxn>
              </a:cxnLst>
              <a:rect l="0" t="0" r="r" b="b"/>
              <a:pathLst>
                <a:path w="1591" h="568">
                  <a:moveTo>
                    <a:pt x="1591" y="189"/>
                  </a:moveTo>
                  <a:lnTo>
                    <a:pt x="1591" y="568"/>
                  </a:lnTo>
                  <a:lnTo>
                    <a:pt x="103" y="329"/>
                  </a:lnTo>
                  <a:lnTo>
                    <a:pt x="0" y="152"/>
                  </a:lnTo>
                  <a:lnTo>
                    <a:pt x="115" y="0"/>
                  </a:lnTo>
                  <a:lnTo>
                    <a:pt x="1591" y="189"/>
                  </a:lnTo>
                  <a:close/>
                </a:path>
              </a:pathLst>
            </a:custGeom>
            <a:gradFill rotWithShape="1">
              <a:gsLst>
                <a:gs pos="0">
                  <a:srgbClr val="EAEAEA">
                    <a:gamma/>
                    <a:shade val="89020"/>
                    <a:invGamma/>
                  </a:srgbClr>
                </a:gs>
                <a:gs pos="100000">
                  <a:srgbClr val="EAEAEA"/>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6" name="Freeform 67"/>
            <p:cNvSpPr/>
            <p:nvPr/>
          </p:nvSpPr>
          <p:spPr bwMode="gray">
            <a:xfrm>
              <a:off x="737" y="1746"/>
              <a:ext cx="1517" cy="476"/>
            </a:xfrm>
            <a:custGeom>
              <a:avLst/>
              <a:gdLst/>
              <a:ahLst/>
              <a:cxnLst>
                <a:cxn ang="0">
                  <a:pos x="1298" y="158"/>
                </a:cxn>
                <a:cxn ang="0">
                  <a:pos x="1297" y="409"/>
                </a:cxn>
                <a:cxn ang="0">
                  <a:pos x="70" y="218"/>
                </a:cxn>
                <a:cxn ang="0">
                  <a:pos x="0" y="96"/>
                </a:cxn>
                <a:cxn ang="0">
                  <a:pos x="76" y="0"/>
                </a:cxn>
                <a:cxn ang="0">
                  <a:pos x="1298" y="158"/>
                </a:cxn>
              </a:cxnLst>
              <a:rect l="0" t="0" r="r" b="b"/>
              <a:pathLst>
                <a:path w="1298" h="409">
                  <a:moveTo>
                    <a:pt x="1298" y="158"/>
                  </a:moveTo>
                  <a:lnTo>
                    <a:pt x="1297" y="409"/>
                  </a:lnTo>
                  <a:lnTo>
                    <a:pt x="70" y="218"/>
                  </a:lnTo>
                  <a:lnTo>
                    <a:pt x="0" y="96"/>
                  </a:lnTo>
                  <a:lnTo>
                    <a:pt x="76" y="0"/>
                  </a:lnTo>
                  <a:lnTo>
                    <a:pt x="1298" y="158"/>
                  </a:lnTo>
                  <a:close/>
                </a:path>
              </a:pathLst>
            </a:custGeom>
            <a:gradFill>
              <a:gsLst>
                <a:gs pos="35000">
                  <a:srgbClr val="09AEC4"/>
                </a:gs>
                <a:gs pos="100000">
                  <a:srgbClr val="45C87C"/>
                </a:gs>
              </a:gsLst>
              <a:lin ang="18900000" scaled="1"/>
            </a:gra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57" name="AutoShape 68"/>
            <p:cNvSpPr>
              <a:spLocks noChangeArrowheads="1"/>
            </p:cNvSpPr>
            <p:nvPr/>
          </p:nvSpPr>
          <p:spPr bwMode="gray">
            <a:xfrm rot="5400000">
              <a:off x="2166" y="2067"/>
              <a:ext cx="288" cy="47"/>
            </a:xfrm>
            <a:prstGeom prst="parallelogram">
              <a:avLst>
                <a:gd name="adj" fmla="val 19149"/>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31" name="Group 78"/>
          <p:cNvGrpSpPr/>
          <p:nvPr/>
        </p:nvGrpSpPr>
        <p:grpSpPr bwMode="auto">
          <a:xfrm>
            <a:off x="4512255" y="1049191"/>
            <a:ext cx="171450" cy="3584972"/>
            <a:chOff x="3391" y="1309"/>
            <a:chExt cx="144" cy="3011"/>
          </a:xfrm>
        </p:grpSpPr>
        <p:sp>
          <p:nvSpPr>
            <p:cNvPr id="49" name="AutoShape 79"/>
            <p:cNvSpPr>
              <a:spLocks noChangeArrowheads="1"/>
            </p:cNvSpPr>
            <p:nvPr/>
          </p:nvSpPr>
          <p:spPr bwMode="gray">
            <a:xfrm>
              <a:off x="3393" y="1309"/>
              <a:ext cx="142" cy="3011"/>
            </a:xfrm>
            <a:prstGeom prst="can">
              <a:avLst>
                <a:gd name="adj" fmla="val 55367"/>
              </a:avLst>
            </a:prstGeom>
            <a:gradFill rotWithShape="1">
              <a:gsLst>
                <a:gs pos="0">
                  <a:srgbClr val="B8B8B8"/>
                </a:gs>
                <a:gs pos="50000">
                  <a:srgbClr val="FFFFFF"/>
                </a:gs>
                <a:gs pos="100000">
                  <a:sysClr val="window" lastClr="FFFFFF">
                    <a:lumMod val="50000"/>
                  </a:sysClr>
                </a:gs>
              </a:gsLst>
              <a:lin ang="0" scaled="1"/>
            </a:gradFill>
            <a:ln w="9525">
              <a:noFill/>
              <a:round/>
            </a:ln>
            <a:effectLst>
              <a:outerShdw blurRad="50800" dist="38100" dir="5400000" algn="t" rotWithShape="0">
                <a:prstClr val="black">
                  <a:alpha val="40000"/>
                </a:prstClr>
              </a:outerShdw>
            </a:effectLst>
          </p:spPr>
          <p:txBody>
            <a:bodyPr/>
            <a:lstStyle/>
            <a:p>
              <a:pPr>
                <a:defRPr/>
              </a:pPr>
              <a:endParaRPr lang="zh-CN" altLang="en-US" kern="0">
                <a:solidFill>
                  <a:sysClr val="windowText" lastClr="000000"/>
                </a:solidFill>
              </a:endParaRPr>
            </a:p>
          </p:txBody>
        </p:sp>
        <p:sp>
          <p:nvSpPr>
            <p:cNvPr id="50" name="Oval 80"/>
            <p:cNvSpPr>
              <a:spLocks noChangeArrowheads="1"/>
            </p:cNvSpPr>
            <p:nvPr/>
          </p:nvSpPr>
          <p:spPr bwMode="gray">
            <a:xfrm>
              <a:off x="3391" y="1309"/>
              <a:ext cx="144" cy="78"/>
            </a:xfrm>
            <a:prstGeom prst="ellipse">
              <a:avLst/>
            </a:prstGeom>
            <a:gradFill rotWithShape="1">
              <a:gsLst>
                <a:gs pos="0">
                  <a:srgbClr val="FFFFFF">
                    <a:gamma/>
                    <a:shade val="92157"/>
                    <a:invGamma/>
                  </a:srgbClr>
                </a:gs>
                <a:gs pos="50000">
                  <a:srgbClr val="FFFFFF"/>
                </a:gs>
                <a:gs pos="100000">
                  <a:srgbClr val="FFFFFF">
                    <a:gamma/>
                    <a:shade val="92157"/>
                    <a:invGamma/>
                  </a:srgbClr>
                </a:gs>
              </a:gsLst>
              <a:lin ang="2700000" scaled="1"/>
            </a:gradFill>
            <a:ln w="9525" algn="ctr">
              <a:noFill/>
              <a:round/>
            </a:ln>
            <a:effectLst/>
          </p:spPr>
          <p:txBody>
            <a:bodyPr wrap="none" anchor="ctr"/>
            <a:lstStyle/>
            <a:p>
              <a:pPr>
                <a:defRPr/>
              </a:pPr>
              <a:endParaRPr lang="zh-CN" altLang="en-US" kern="0">
                <a:solidFill>
                  <a:sysClr val="windowText" lastClr="000000"/>
                </a:solidFill>
              </a:endParaRPr>
            </a:p>
          </p:txBody>
        </p:sp>
      </p:grpSp>
      <p:grpSp>
        <p:nvGrpSpPr>
          <p:cNvPr id="32" name="Group 81"/>
          <p:cNvGrpSpPr/>
          <p:nvPr/>
        </p:nvGrpSpPr>
        <p:grpSpPr bwMode="auto">
          <a:xfrm>
            <a:off x="3313295" y="1833813"/>
            <a:ext cx="1243013" cy="660797"/>
            <a:chOff x="2384" y="1968"/>
            <a:chExt cx="1044" cy="555"/>
          </a:xfrm>
        </p:grpSpPr>
        <p:sp>
          <p:nvSpPr>
            <p:cNvPr id="46" name="AutoShape 82"/>
            <p:cNvSpPr>
              <a:spLocks noChangeArrowheads="1"/>
            </p:cNvSpPr>
            <p:nvPr/>
          </p:nvSpPr>
          <p:spPr bwMode="gray">
            <a:xfrm rot="5400000" flipH="1">
              <a:off x="3236" y="2086"/>
              <a:ext cx="288" cy="96"/>
            </a:xfrm>
            <a:prstGeom prst="parallelogram">
              <a:avLst>
                <a:gd name="adj" fmla="val 18736"/>
              </a:avLst>
            </a:prstGeom>
            <a:gradFill rotWithShape="1">
              <a:gsLst>
                <a:gs pos="417">
                  <a:srgbClr val="999999"/>
                </a:gs>
                <a:gs pos="7000">
                  <a:srgbClr val="EAEAEA">
                    <a:gamma/>
                    <a:shade val="85882"/>
                    <a:invGamma/>
                  </a:srgbClr>
                </a:gs>
                <a:gs pos="100000">
                  <a:srgbClr val="EAEAEA"/>
                </a:gs>
              </a:gsLst>
              <a:lin ang="5400000" scaled="1"/>
            </a:gradFill>
            <a:ln w="9525">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7" name="Freeform 83"/>
            <p:cNvSpPr/>
            <p:nvPr/>
          </p:nvSpPr>
          <p:spPr bwMode="gray">
            <a:xfrm>
              <a:off x="2384" y="1968"/>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8" name="Freeform 84"/>
            <p:cNvSpPr/>
            <p:nvPr/>
          </p:nvSpPr>
          <p:spPr bwMode="gray">
            <a:xfrm>
              <a:off x="2421" y="2007"/>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gradFill>
              <a:gsLst>
                <a:gs pos="35000">
                  <a:srgbClr val="09AEC4"/>
                </a:gs>
                <a:gs pos="100000">
                  <a:srgbClr val="45C87C"/>
                </a:gs>
              </a:gsLst>
              <a:lin ang="18900000" scaled="1"/>
            </a:gra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3" name="Group 86"/>
          <p:cNvGrpSpPr/>
          <p:nvPr/>
        </p:nvGrpSpPr>
        <p:grpSpPr bwMode="auto">
          <a:xfrm>
            <a:off x="2239351" y="3480448"/>
            <a:ext cx="2300288" cy="604838"/>
            <a:chOff x="1482" y="3351"/>
            <a:chExt cx="1932" cy="508"/>
          </a:xfrm>
        </p:grpSpPr>
        <p:sp>
          <p:nvSpPr>
            <p:cNvPr id="43" name="AutoShape 87"/>
            <p:cNvSpPr>
              <a:spLocks noChangeArrowheads="1"/>
            </p:cNvSpPr>
            <p:nvPr/>
          </p:nvSpPr>
          <p:spPr bwMode="gray">
            <a:xfrm rot="5400000" flipH="1">
              <a:off x="3237" y="3499"/>
              <a:ext cx="288" cy="66"/>
            </a:xfrm>
            <a:prstGeom prst="parallelogram">
              <a:avLst>
                <a:gd name="adj" fmla="val 4525"/>
              </a:avLst>
            </a:prstGeom>
            <a:gradFill rotWithShape="1">
              <a:gsLst>
                <a:gs pos="1250">
                  <a:srgbClr val="949494"/>
                </a:gs>
                <a:gs pos="7000">
                  <a:srgbClr val="EAEAEA">
                    <a:gamma/>
                    <a:shade val="85882"/>
                    <a:invGamma/>
                  </a:srgbClr>
                </a:gs>
                <a:gs pos="100000">
                  <a:srgbClr val="EAEAEA"/>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4" name="Freeform 88"/>
            <p:cNvSpPr/>
            <p:nvPr/>
          </p:nvSpPr>
          <p:spPr bwMode="gray">
            <a:xfrm>
              <a:off x="1482" y="3351"/>
              <a:ext cx="1883"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5" name="Freeform 89"/>
            <p:cNvSpPr/>
            <p:nvPr/>
          </p:nvSpPr>
          <p:spPr bwMode="gray">
            <a:xfrm>
              <a:off x="1528" y="3394"/>
              <a:ext cx="1812"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gradFill>
              <a:gsLst>
                <a:gs pos="35000">
                  <a:srgbClr val="09AEC4"/>
                </a:gs>
                <a:gs pos="100000">
                  <a:srgbClr val="45C87C"/>
                </a:gs>
              </a:gsLst>
              <a:lin ang="18900000" scaled="1"/>
            </a:gra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4" name="Group 92"/>
          <p:cNvGrpSpPr/>
          <p:nvPr/>
        </p:nvGrpSpPr>
        <p:grpSpPr bwMode="auto">
          <a:xfrm>
            <a:off x="4650366" y="3091113"/>
            <a:ext cx="2461023" cy="604838"/>
            <a:chOff x="3496" y="3024"/>
            <a:chExt cx="2183" cy="508"/>
          </a:xfrm>
        </p:grpSpPr>
        <p:sp>
          <p:nvSpPr>
            <p:cNvPr id="40" name="AutoShape 93"/>
            <p:cNvSpPr>
              <a:spLocks noChangeArrowheads="1"/>
            </p:cNvSpPr>
            <p:nvPr/>
          </p:nvSpPr>
          <p:spPr bwMode="gray">
            <a:xfrm rot="-5400000">
              <a:off x="3389" y="3170"/>
              <a:ext cx="288" cy="75"/>
            </a:xfrm>
            <a:prstGeom prst="parallelogram">
              <a:avLst>
                <a:gd name="adj" fmla="val 3982"/>
              </a:avLst>
            </a:prstGeom>
            <a:gradFill rotWithShape="1">
              <a:gsLst>
                <a:gs pos="417">
                  <a:srgbClr val="9F9F9F"/>
                </a:gs>
                <a:gs pos="7000">
                  <a:srgbClr val="B8B8B8"/>
                </a:gs>
                <a:gs pos="100000">
                  <a:srgbClr val="EAEAEA"/>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1" name="Freeform 94"/>
            <p:cNvSpPr/>
            <p:nvPr/>
          </p:nvSpPr>
          <p:spPr bwMode="gray">
            <a:xfrm flipH="1">
              <a:off x="3553" y="3024"/>
              <a:ext cx="2126"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2" name="Freeform 95"/>
            <p:cNvSpPr/>
            <p:nvPr/>
          </p:nvSpPr>
          <p:spPr bwMode="gray">
            <a:xfrm flipH="1">
              <a:off x="3580" y="3067"/>
              <a:ext cx="2047"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gradFill>
              <a:gsLst>
                <a:gs pos="35000">
                  <a:srgbClr val="09AEC4"/>
                </a:gs>
                <a:gs pos="100000">
                  <a:srgbClr val="45C87C"/>
                </a:gs>
              </a:gsLst>
              <a:lin ang="18900000" scaled="1"/>
            </a:gra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5" name="Group 98"/>
          <p:cNvGrpSpPr/>
          <p:nvPr/>
        </p:nvGrpSpPr>
        <p:grpSpPr bwMode="auto">
          <a:xfrm>
            <a:off x="4650367" y="1411141"/>
            <a:ext cx="1328738" cy="660797"/>
            <a:chOff x="2345" y="1092"/>
            <a:chExt cx="1116" cy="555"/>
          </a:xfrm>
        </p:grpSpPr>
        <p:sp>
          <p:nvSpPr>
            <p:cNvPr id="36" name="AutoShape 99"/>
            <p:cNvSpPr>
              <a:spLocks noChangeArrowheads="1"/>
            </p:cNvSpPr>
            <p:nvPr/>
          </p:nvSpPr>
          <p:spPr bwMode="gray">
            <a:xfrm rot="-5400000">
              <a:off x="2249" y="1222"/>
              <a:ext cx="288" cy="96"/>
            </a:xfrm>
            <a:prstGeom prst="parallelogram">
              <a:avLst>
                <a:gd name="adj" fmla="val 18736"/>
              </a:avLst>
            </a:prstGeom>
            <a:gradFill rotWithShape="1">
              <a:gsLst>
                <a:gs pos="0">
                  <a:srgbClr val="EAEAEA">
                    <a:gamma/>
                    <a:shade val="85882"/>
                    <a:invGamma/>
                  </a:srgbClr>
                </a:gs>
                <a:gs pos="100000">
                  <a:srgbClr val="EAEAEA"/>
                </a:gs>
              </a:gsLst>
              <a:lin ang="5400000" scaled="1"/>
            </a:gradFill>
            <a:ln w="9525">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grpSp>
          <p:nvGrpSpPr>
            <p:cNvPr id="37" name="Group 100"/>
            <p:cNvGrpSpPr/>
            <p:nvPr/>
          </p:nvGrpSpPr>
          <p:grpSpPr bwMode="auto">
            <a:xfrm>
              <a:off x="2414" y="1092"/>
              <a:ext cx="1047" cy="555"/>
              <a:chOff x="2414" y="1104"/>
              <a:chExt cx="975" cy="555"/>
            </a:xfrm>
          </p:grpSpPr>
          <p:sp>
            <p:nvSpPr>
              <p:cNvPr id="38" name="Freeform 101"/>
              <p:cNvSpPr/>
              <p:nvPr/>
            </p:nvSpPr>
            <p:spPr bwMode="gray">
              <a:xfrm flipH="1">
                <a:off x="2414" y="1104"/>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39" name="Freeform 102"/>
              <p:cNvSpPr/>
              <p:nvPr/>
            </p:nvSpPr>
            <p:spPr bwMode="gray">
              <a:xfrm flipH="1">
                <a:off x="2447" y="1143"/>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gradFill>
                <a:gsLst>
                  <a:gs pos="35000">
                    <a:srgbClr val="09AEC4"/>
                  </a:gs>
                  <a:gs pos="100000">
                    <a:srgbClr val="45C87C"/>
                  </a:gs>
                </a:gsLst>
                <a:lin ang="18900000" scaled="1"/>
              </a:gra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sp>
        <p:nvSpPr>
          <p:cNvPr id="16" name="TextBox 15"/>
          <p:cNvSpPr txBox="1"/>
          <p:nvPr/>
        </p:nvSpPr>
        <p:spPr>
          <a:xfrm rot="508654">
            <a:off x="4707517" y="1571620"/>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3</a:t>
            </a: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rot="20923364">
            <a:off x="3337872" y="2007892"/>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5</a:t>
            </a: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rot="21168563">
            <a:off x="4958051" y="2253523"/>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6</a:t>
            </a: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rot="354631">
            <a:off x="2963283" y="2648037"/>
            <a:ext cx="1357428"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8</a:t>
            </a: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rot="21362588">
            <a:off x="2746334" y="3636975"/>
            <a:ext cx="1347669"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12</a:t>
            </a: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rot="229781">
            <a:off x="5255227" y="3260572"/>
            <a:ext cx="1509877"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10</a:t>
            </a: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1" name="Rectangle 69"/>
          <p:cNvSpPr/>
          <p:nvPr/>
        </p:nvSpPr>
        <p:spPr>
          <a:xfrm>
            <a:off x="179512" y="3578845"/>
            <a:ext cx="210335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2" name="Rectangle 70"/>
          <p:cNvSpPr/>
          <p:nvPr/>
        </p:nvSpPr>
        <p:spPr>
          <a:xfrm>
            <a:off x="454839" y="2363986"/>
            <a:ext cx="210335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3" name="Rectangle 71"/>
          <p:cNvSpPr/>
          <p:nvPr/>
        </p:nvSpPr>
        <p:spPr>
          <a:xfrm>
            <a:off x="6663715" y="1969888"/>
            <a:ext cx="2339869"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4" name="Rectangle 72"/>
          <p:cNvSpPr/>
          <p:nvPr/>
        </p:nvSpPr>
        <p:spPr>
          <a:xfrm>
            <a:off x="7141828" y="3151820"/>
            <a:ext cx="1861756"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52" name="Rectangle 70"/>
          <p:cNvSpPr/>
          <p:nvPr/>
        </p:nvSpPr>
        <p:spPr>
          <a:xfrm>
            <a:off x="1998600" y="1282926"/>
            <a:ext cx="210335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53" name="Rectangle 71"/>
          <p:cNvSpPr/>
          <p:nvPr/>
        </p:nvSpPr>
        <p:spPr>
          <a:xfrm>
            <a:off x="5979105" y="1270477"/>
            <a:ext cx="2339869"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52" grpId="0"/>
      <p:bldP spid="5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必须完成的目标规划</a:t>
            </a:r>
            <a:endParaRPr lang="zh-CN" altLang="en-US" dirty="0"/>
          </a:p>
        </p:txBody>
      </p:sp>
      <p:cxnSp>
        <p:nvCxnSpPr>
          <p:cNvPr id="24" name="Straight Connector 3"/>
          <p:cNvCxnSpPr/>
          <p:nvPr/>
        </p:nvCxnSpPr>
        <p:spPr>
          <a:xfrm>
            <a:off x="617220" y="2762220"/>
            <a:ext cx="79095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4"/>
          <p:cNvSpPr/>
          <p:nvPr/>
        </p:nvSpPr>
        <p:spPr>
          <a:xfrm>
            <a:off x="495112" y="2671923"/>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6" name="Oval 5"/>
          <p:cNvSpPr/>
          <p:nvPr/>
        </p:nvSpPr>
        <p:spPr>
          <a:xfrm>
            <a:off x="8509984" y="2671923"/>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7" name="Oval 6"/>
          <p:cNvSpPr/>
          <p:nvPr/>
        </p:nvSpPr>
        <p:spPr>
          <a:xfrm>
            <a:off x="4506257" y="2682315"/>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8" name="Oval 7"/>
          <p:cNvSpPr/>
          <p:nvPr/>
        </p:nvSpPr>
        <p:spPr>
          <a:xfrm>
            <a:off x="1832161" y="2671923"/>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9" name="Oval 8"/>
          <p:cNvSpPr/>
          <p:nvPr/>
        </p:nvSpPr>
        <p:spPr>
          <a:xfrm>
            <a:off x="5840833" y="2682316"/>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30" name="Oval 9"/>
          <p:cNvSpPr/>
          <p:nvPr/>
        </p:nvSpPr>
        <p:spPr>
          <a:xfrm>
            <a:off x="3169209" y="2682315"/>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2" name="Oval 10"/>
          <p:cNvSpPr/>
          <p:nvPr/>
        </p:nvSpPr>
        <p:spPr>
          <a:xfrm>
            <a:off x="7175408" y="2682315"/>
            <a:ext cx="180593" cy="180593"/>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3" name="Rectangle 11"/>
          <p:cNvSpPr/>
          <p:nvPr/>
        </p:nvSpPr>
        <p:spPr>
          <a:xfrm>
            <a:off x="495113" y="2253065"/>
            <a:ext cx="2854688" cy="187037"/>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4" name="Rectangle 12"/>
          <p:cNvSpPr/>
          <p:nvPr/>
        </p:nvSpPr>
        <p:spPr>
          <a:xfrm>
            <a:off x="1922457" y="1837429"/>
            <a:ext cx="2764394" cy="186300"/>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5" name="Rectangle 13"/>
          <p:cNvSpPr/>
          <p:nvPr/>
        </p:nvSpPr>
        <p:spPr>
          <a:xfrm>
            <a:off x="4506257" y="1428223"/>
            <a:ext cx="2849744" cy="186300"/>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6" name="Rectangle 14"/>
          <p:cNvSpPr/>
          <p:nvPr/>
        </p:nvSpPr>
        <p:spPr>
          <a:xfrm>
            <a:off x="5926182" y="1031144"/>
            <a:ext cx="2764394" cy="186300"/>
          </a:xfrm>
          <a:prstGeom prst="rect">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7" name="Oval 15"/>
          <p:cNvSpPr/>
          <p:nvPr/>
        </p:nvSpPr>
        <p:spPr>
          <a:xfrm>
            <a:off x="625354" y="3244012"/>
            <a:ext cx="515252" cy="515252"/>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8" name="Oval 16"/>
          <p:cNvSpPr/>
          <p:nvPr/>
        </p:nvSpPr>
        <p:spPr>
          <a:xfrm>
            <a:off x="2762887" y="3244012"/>
            <a:ext cx="515252" cy="515252"/>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9" name="Oval 17"/>
          <p:cNvSpPr/>
          <p:nvPr/>
        </p:nvSpPr>
        <p:spPr>
          <a:xfrm>
            <a:off x="4900419" y="3244012"/>
            <a:ext cx="515252" cy="515252"/>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0" name="Oval 18"/>
          <p:cNvSpPr/>
          <p:nvPr/>
        </p:nvSpPr>
        <p:spPr>
          <a:xfrm>
            <a:off x="6970433" y="3244011"/>
            <a:ext cx="515252" cy="515252"/>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1" name="TextBox 60"/>
          <p:cNvSpPr txBox="1"/>
          <p:nvPr/>
        </p:nvSpPr>
        <p:spPr>
          <a:xfrm>
            <a:off x="1105833"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2" name="Rectangle 20"/>
          <p:cNvSpPr/>
          <p:nvPr/>
        </p:nvSpPr>
        <p:spPr>
          <a:xfrm>
            <a:off x="7027583" y="3808592"/>
            <a:ext cx="166483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3" name="TextBox 62"/>
          <p:cNvSpPr txBox="1"/>
          <p:nvPr/>
        </p:nvSpPr>
        <p:spPr>
          <a:xfrm>
            <a:off x="3243365"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4" name="TextBox 63"/>
          <p:cNvSpPr txBox="1"/>
          <p:nvPr/>
        </p:nvSpPr>
        <p:spPr>
          <a:xfrm>
            <a:off x="5342912"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5" name="TextBox 64"/>
          <p:cNvSpPr txBox="1"/>
          <p:nvPr/>
        </p:nvSpPr>
        <p:spPr>
          <a:xfrm>
            <a:off x="7413519" y="3510009"/>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66" name="Rectangle 24"/>
          <p:cNvSpPr/>
          <p:nvPr/>
        </p:nvSpPr>
        <p:spPr>
          <a:xfrm>
            <a:off x="2846036" y="3808593"/>
            <a:ext cx="166483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7" name="Rectangle 25"/>
          <p:cNvSpPr/>
          <p:nvPr/>
        </p:nvSpPr>
        <p:spPr>
          <a:xfrm>
            <a:off x="4957570" y="3808593"/>
            <a:ext cx="166483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8" name="Rectangle 26"/>
          <p:cNvSpPr/>
          <p:nvPr/>
        </p:nvSpPr>
        <p:spPr>
          <a:xfrm>
            <a:off x="700369" y="3808592"/>
            <a:ext cx="1664834"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9" name="TextBox 68"/>
          <p:cNvSpPr txBox="1"/>
          <p:nvPr/>
        </p:nvSpPr>
        <p:spPr>
          <a:xfrm>
            <a:off x="8355502" y="2916713"/>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2015</a:t>
            </a:r>
            <a:endParaRPr lang="en-GB">
              <a:solidFill>
                <a:schemeClr val="tx1">
                  <a:lumMod val="65000"/>
                  <a:lumOff val="35000"/>
                </a:schemeClr>
              </a:solidFill>
            </a:endParaRPr>
          </a:p>
        </p:txBody>
      </p:sp>
      <p:sp>
        <p:nvSpPr>
          <p:cNvPr id="70" name="TextBox 69"/>
          <p:cNvSpPr txBox="1"/>
          <p:nvPr/>
        </p:nvSpPr>
        <p:spPr>
          <a:xfrm>
            <a:off x="7020926" y="2920442"/>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2014</a:t>
            </a:r>
            <a:endParaRPr lang="en-GB">
              <a:solidFill>
                <a:schemeClr val="tx1">
                  <a:lumMod val="65000"/>
                  <a:lumOff val="35000"/>
                </a:schemeClr>
              </a:solidFill>
            </a:endParaRPr>
          </a:p>
        </p:txBody>
      </p:sp>
      <p:sp>
        <p:nvSpPr>
          <p:cNvPr id="71" name="TextBox 70"/>
          <p:cNvSpPr txBox="1"/>
          <p:nvPr/>
        </p:nvSpPr>
        <p:spPr>
          <a:xfrm>
            <a:off x="5686351" y="2920442"/>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2013</a:t>
            </a:r>
            <a:endParaRPr lang="en-GB">
              <a:solidFill>
                <a:schemeClr val="tx1">
                  <a:lumMod val="65000"/>
                  <a:lumOff val="35000"/>
                </a:schemeClr>
              </a:solidFill>
            </a:endParaRPr>
          </a:p>
        </p:txBody>
      </p:sp>
      <p:sp>
        <p:nvSpPr>
          <p:cNvPr id="72" name="TextBox 71"/>
          <p:cNvSpPr txBox="1"/>
          <p:nvPr/>
        </p:nvSpPr>
        <p:spPr>
          <a:xfrm>
            <a:off x="4351775" y="2917370"/>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2012</a:t>
            </a:r>
            <a:endParaRPr lang="en-GB">
              <a:solidFill>
                <a:schemeClr val="tx1">
                  <a:lumMod val="65000"/>
                  <a:lumOff val="35000"/>
                </a:schemeClr>
              </a:solidFill>
            </a:endParaRPr>
          </a:p>
        </p:txBody>
      </p:sp>
      <p:sp>
        <p:nvSpPr>
          <p:cNvPr id="73" name="TextBox 72"/>
          <p:cNvSpPr txBox="1"/>
          <p:nvPr/>
        </p:nvSpPr>
        <p:spPr>
          <a:xfrm>
            <a:off x="3014727" y="2912871"/>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2011</a:t>
            </a:r>
            <a:endParaRPr lang="en-GB">
              <a:solidFill>
                <a:schemeClr val="tx1">
                  <a:lumMod val="65000"/>
                  <a:lumOff val="35000"/>
                </a:schemeClr>
              </a:solidFill>
            </a:endParaRPr>
          </a:p>
        </p:txBody>
      </p:sp>
      <p:sp>
        <p:nvSpPr>
          <p:cNvPr id="74" name="TextBox 73"/>
          <p:cNvSpPr txBox="1"/>
          <p:nvPr/>
        </p:nvSpPr>
        <p:spPr>
          <a:xfrm>
            <a:off x="1677678" y="2918645"/>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2010</a:t>
            </a:r>
            <a:endParaRPr lang="en-GB">
              <a:solidFill>
                <a:schemeClr val="tx1">
                  <a:lumMod val="65000"/>
                  <a:lumOff val="35000"/>
                </a:schemeClr>
              </a:solidFill>
            </a:endParaRPr>
          </a:p>
        </p:txBody>
      </p:sp>
      <p:sp>
        <p:nvSpPr>
          <p:cNvPr id="75" name="TextBox 74"/>
          <p:cNvSpPr txBox="1"/>
          <p:nvPr/>
        </p:nvSpPr>
        <p:spPr>
          <a:xfrm>
            <a:off x="340629" y="2916713"/>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2009</a:t>
            </a:r>
            <a:endParaRPr lang="en-GB">
              <a:solidFill>
                <a:schemeClr val="tx1">
                  <a:lumMod val="65000"/>
                  <a:lumOff val="35000"/>
                </a:schemeClr>
              </a:solidFill>
            </a:endParaRPr>
          </a:p>
        </p:txBody>
      </p:sp>
      <p:grpSp>
        <p:nvGrpSpPr>
          <p:cNvPr id="76" name="Group 36"/>
          <p:cNvGrpSpPr/>
          <p:nvPr/>
        </p:nvGrpSpPr>
        <p:grpSpPr>
          <a:xfrm>
            <a:off x="7084150" y="3389078"/>
            <a:ext cx="287816" cy="234189"/>
            <a:chOff x="10074275" y="4479132"/>
            <a:chExt cx="464344" cy="377825"/>
          </a:xfrm>
          <a:solidFill>
            <a:schemeClr val="bg2"/>
          </a:solidFill>
        </p:grpSpPr>
        <p:sp>
          <p:nvSpPr>
            <p:cNvPr id="77"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8"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79" name="Group 39"/>
          <p:cNvGrpSpPr/>
          <p:nvPr/>
        </p:nvGrpSpPr>
        <p:grpSpPr>
          <a:xfrm>
            <a:off x="5014137" y="3352915"/>
            <a:ext cx="287816" cy="288309"/>
            <a:chOff x="9145588" y="4435475"/>
            <a:chExt cx="464344" cy="465138"/>
          </a:xfrm>
          <a:solidFill>
            <a:schemeClr val="bg2"/>
          </a:solidFill>
        </p:grpSpPr>
        <p:sp>
          <p:nvSpPr>
            <p:cNvPr id="8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89" name="Group 49"/>
          <p:cNvGrpSpPr/>
          <p:nvPr/>
        </p:nvGrpSpPr>
        <p:grpSpPr>
          <a:xfrm>
            <a:off x="2876604" y="3350590"/>
            <a:ext cx="287816" cy="287816"/>
            <a:chOff x="4439444" y="1652588"/>
            <a:chExt cx="464344" cy="464344"/>
          </a:xfrm>
          <a:solidFill>
            <a:schemeClr val="bg2"/>
          </a:solidFill>
        </p:grpSpPr>
        <p:sp>
          <p:nvSpPr>
            <p:cNvPr id="9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93" name="Group 53"/>
          <p:cNvGrpSpPr/>
          <p:nvPr/>
        </p:nvGrpSpPr>
        <p:grpSpPr>
          <a:xfrm>
            <a:off x="736591" y="3391811"/>
            <a:ext cx="287816" cy="224841"/>
            <a:chOff x="2581275" y="1710532"/>
            <a:chExt cx="464344" cy="362744"/>
          </a:xfrm>
          <a:solidFill>
            <a:schemeClr val="bg2"/>
          </a:solidFill>
        </p:grpSpPr>
        <p:sp>
          <p:nvSpPr>
            <p:cNvPr id="9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0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0-#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0-#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500"/>
                                        <p:tgtEl>
                                          <p:spTgt spid="74"/>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0-#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500"/>
                                        <p:tgtEl>
                                          <p:spTgt spid="55"/>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childTnLst>
                          </p:cTn>
                        </p:par>
                        <p:par>
                          <p:cTn id="87" fill="hold">
                            <p:stCondLst>
                              <p:cond delay="9500"/>
                            </p:stCondLst>
                            <p:childTnLst>
                              <p:par>
                                <p:cTn id="88" presetID="10"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childTnLst>
                          </p:cTn>
                        </p:par>
                        <p:par>
                          <p:cTn id="91" fill="hold">
                            <p:stCondLst>
                              <p:cond delay="10000"/>
                            </p:stCondLst>
                            <p:childTnLst>
                              <p:par>
                                <p:cTn id="92" presetID="10"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par>
                          <p:cTn id="99" fill="hold">
                            <p:stCondLst>
                              <p:cond delay="11000"/>
                            </p:stCondLst>
                            <p:childTnLst>
                              <p:par>
                                <p:cTn id="100" presetID="10" presetClass="entr" presetSubtype="0" fill="hold" grpId="0" nodeType="after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fade">
                                      <p:cBhvr>
                                        <p:cTn id="102" dur="500"/>
                                        <p:tgtEl>
                                          <p:spTgt spid="58"/>
                                        </p:tgtEl>
                                      </p:cBhvr>
                                    </p:animEffect>
                                  </p:childTnLst>
                                </p:cTn>
                              </p:par>
                            </p:childTnLst>
                          </p:cTn>
                        </p:par>
                        <p:par>
                          <p:cTn id="103" fill="hold">
                            <p:stCondLst>
                              <p:cond delay="1150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par>
                          <p:cTn id="107" fill="hold">
                            <p:stCondLst>
                              <p:cond delay="12000"/>
                            </p:stCondLst>
                            <p:childTnLst>
                              <p:par>
                                <p:cTn id="108" presetID="10"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500"/>
                                        <p:tgtEl>
                                          <p:spTgt spid="66"/>
                                        </p:tgtEl>
                                      </p:cBhvr>
                                    </p:animEffect>
                                  </p:childTnLst>
                                </p:cTn>
                              </p:par>
                            </p:childTnLst>
                          </p:cTn>
                        </p:par>
                        <p:par>
                          <p:cTn id="111" fill="hold">
                            <p:stCondLst>
                              <p:cond delay="12500"/>
                            </p:stCondLst>
                            <p:childTnLst>
                              <p:par>
                                <p:cTn id="112" presetID="10" presetClass="entr" presetSubtype="0"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childTnLst>
                          </p:cTn>
                        </p:par>
                        <p:par>
                          <p:cTn id="115" fill="hold">
                            <p:stCondLst>
                              <p:cond delay="13000"/>
                            </p:stCondLst>
                            <p:childTnLst>
                              <p:par>
                                <p:cTn id="116" presetID="10" presetClass="entr" presetSubtype="0" fill="hold" grpId="0" nodeType="afterEffect">
                                  <p:stCondLst>
                                    <p:cond delay="0"/>
                                  </p:stCondLst>
                                  <p:childTnLst>
                                    <p:set>
                                      <p:cBhvr>
                                        <p:cTn id="117" dur="1" fill="hold">
                                          <p:stCondLst>
                                            <p:cond delay="0"/>
                                          </p:stCondLst>
                                        </p:cTn>
                                        <p:tgtEl>
                                          <p:spTgt spid="64"/>
                                        </p:tgtEl>
                                        <p:attrNameLst>
                                          <p:attrName>style.visibility</p:attrName>
                                        </p:attrNameLst>
                                      </p:cBhvr>
                                      <p:to>
                                        <p:strVal val="visible"/>
                                      </p:to>
                                    </p:set>
                                    <p:animEffect transition="in" filter="fade">
                                      <p:cBhvr>
                                        <p:cTn id="118" dur="500"/>
                                        <p:tgtEl>
                                          <p:spTgt spid="64"/>
                                        </p:tgtEl>
                                      </p:cBhvr>
                                    </p:animEffect>
                                  </p:childTnLst>
                                </p:cTn>
                              </p:par>
                            </p:childTnLst>
                          </p:cTn>
                        </p:par>
                        <p:par>
                          <p:cTn id="119" fill="hold">
                            <p:stCondLst>
                              <p:cond delay="135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500"/>
                                        <p:tgtEl>
                                          <p:spTgt spid="67"/>
                                        </p:tgtEl>
                                      </p:cBhvr>
                                    </p:animEffect>
                                  </p:childTnLst>
                                </p:cTn>
                              </p:par>
                            </p:childTnLst>
                          </p:cTn>
                        </p:par>
                        <p:par>
                          <p:cTn id="123" fill="hold">
                            <p:stCondLst>
                              <p:cond delay="14000"/>
                            </p:stCondLst>
                            <p:childTnLst>
                              <p:par>
                                <p:cTn id="124" presetID="10" presetClass="entr" presetSubtype="0" fill="hold" grpId="0" nodeType="after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fade">
                                      <p:cBhvr>
                                        <p:cTn id="126" dur="500"/>
                                        <p:tgtEl>
                                          <p:spTgt spid="60"/>
                                        </p:tgtEl>
                                      </p:cBhvr>
                                    </p:animEffect>
                                  </p:childTnLst>
                                </p:cTn>
                              </p:par>
                            </p:childTnLst>
                          </p:cTn>
                        </p:par>
                        <p:par>
                          <p:cTn id="127" fill="hold">
                            <p:stCondLst>
                              <p:cond delay="14500"/>
                            </p:stCondLst>
                            <p:childTnLst>
                              <p:par>
                                <p:cTn id="128" presetID="10" presetClass="entr" presetSubtype="0" fill="hold" grpId="0" nodeType="afterEffect">
                                  <p:stCondLst>
                                    <p:cond delay="0"/>
                                  </p:stCondLst>
                                  <p:childTnLst>
                                    <p:set>
                                      <p:cBhvr>
                                        <p:cTn id="129" dur="1" fill="hold">
                                          <p:stCondLst>
                                            <p:cond delay="0"/>
                                          </p:stCondLst>
                                        </p:cTn>
                                        <p:tgtEl>
                                          <p:spTgt spid="65"/>
                                        </p:tgtEl>
                                        <p:attrNameLst>
                                          <p:attrName>style.visibility</p:attrName>
                                        </p:attrNameLst>
                                      </p:cBhvr>
                                      <p:to>
                                        <p:strVal val="visible"/>
                                      </p:to>
                                    </p:set>
                                    <p:animEffect transition="in" filter="fade">
                                      <p:cBhvr>
                                        <p:cTn id="130" dur="500"/>
                                        <p:tgtEl>
                                          <p:spTgt spid="65"/>
                                        </p:tgtEl>
                                      </p:cBhvr>
                                    </p:animEffect>
                                  </p:childTnLst>
                                </p:cTn>
                              </p:par>
                            </p:childTnLst>
                          </p:cTn>
                        </p:par>
                        <p:par>
                          <p:cTn id="131" fill="hold">
                            <p:stCondLst>
                              <p:cond delay="15000"/>
                            </p:stCondLst>
                            <p:childTnLst>
                              <p:par>
                                <p:cTn id="132" presetID="10" presetClass="entr" presetSubtype="0"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fade">
                                      <p:cBhvr>
                                        <p:cTn id="13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产业全球化实施步骤</a:t>
            </a:r>
            <a:endParaRPr lang="zh-CN" altLang="en-US" dirty="0"/>
          </a:p>
        </p:txBody>
      </p:sp>
      <p:sp>
        <p:nvSpPr>
          <p:cNvPr id="100"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120"/>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178"/>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49966"/>
            <a:ext cx="273812" cy="273812"/>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163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053"/>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4813"/>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6784"/>
            <a:ext cx="273812" cy="273812"/>
          </a:xfrm>
          <a:prstGeom prst="ellipse">
            <a:avLst/>
          </a:prstGeom>
          <a:gradFill>
            <a:gsLst>
              <a:gs pos="35000">
                <a:srgbClr val="09AEC4"/>
              </a:gs>
              <a:gs pos="100000">
                <a:srgbClr val="45C87C"/>
              </a:gs>
            </a:gsLst>
            <a:lin ang="18900000" scaled="1"/>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120"/>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3456"/>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178"/>
            <a:ext cx="448056" cy="448056"/>
          </a:xfrm>
          <a:prstGeom prst="ellipse">
            <a:avLst/>
          </a:prstGeom>
          <a:gradFill>
            <a:gsLst>
              <a:gs pos="35000">
                <a:srgbClr val="09AEC4"/>
              </a:gs>
              <a:gs pos="100000">
                <a:srgbClr val="45C87C"/>
              </a:gs>
            </a:gsLst>
            <a:lin ang="18900000" scaled="1"/>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158"/>
            <a:ext cx="174244" cy="174244"/>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7705"/>
            <a:ext cx="273812" cy="27381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7" y="2942859"/>
            <a:ext cx="398273" cy="398273"/>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59984"/>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2859"/>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4378"/>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2" y="2894071"/>
            <a:ext cx="398273" cy="398273"/>
          </a:xfrm>
          <a:prstGeom prst="ellipse">
            <a:avLst/>
          </a:prstGeom>
          <a:gradFill>
            <a:gsLst>
              <a:gs pos="35000">
                <a:srgbClr val="09AEC4"/>
              </a:gs>
              <a:gs pos="100000">
                <a:srgbClr val="45C87C"/>
              </a:gs>
            </a:gsLst>
            <a:lin ang="18900000" scaled="1"/>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6494"/>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49560"/>
            <a:ext cx="804148" cy="1535207"/>
          </a:xfrm>
          <a:prstGeom prst="chevron">
            <a:avLst>
              <a:gd name="adj" fmla="val 62310"/>
            </a:avLst>
          </a:prstGeom>
          <a:gradFill>
            <a:gsLst>
              <a:gs pos="35000">
                <a:srgbClr val="09AEC4"/>
              </a:gs>
              <a:gs pos="100000">
                <a:srgbClr val="45C87C"/>
              </a:gs>
            </a:gsLst>
            <a:lin ang="18900000" scaled="1"/>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49560"/>
            <a:ext cx="804148" cy="1535207"/>
          </a:xfrm>
          <a:prstGeom prst="chevron">
            <a:avLst>
              <a:gd name="adj" fmla="val 62310"/>
            </a:avLst>
          </a:prstGeom>
          <a:gradFill>
            <a:gsLst>
              <a:gs pos="35000">
                <a:srgbClr val="09AEC4"/>
              </a:gs>
              <a:gs pos="100000">
                <a:srgbClr val="45C87C"/>
              </a:gs>
            </a:gsLst>
            <a:lin ang="18900000" scaled="1"/>
          </a:gra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gradFill>
            <a:gsLst>
              <a:gs pos="35000">
                <a:srgbClr val="09AEC4"/>
              </a:gs>
              <a:gs pos="100000">
                <a:srgbClr val="45C87C"/>
              </a:gs>
            </a:gsLst>
            <a:lin ang="18900000" scaled="1"/>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98" name="TextBox 97"/>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99" name="TextBox 98"/>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anose="020B0503020204020204" pitchFamily="34" charset="-122"/>
                <a:ea typeface="微软雅黑" panose="020B0503020204020204" pitchFamily="34" charset="-122"/>
              </a:rPr>
              <a:t>添加文本</a:t>
            </a:r>
          </a:p>
        </p:txBody>
      </p:sp>
      <p:sp>
        <p:nvSpPr>
          <p:cNvPr id="95" name="AutoShape 117"/>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0" y="3697600"/>
            <a:ext cx="1878353" cy="575945"/>
          </a:xfrm>
          <a:prstGeom prst="rect">
            <a:avLst/>
          </a:prstGeom>
        </p:spPr>
        <p:txBody>
          <a:bodyPr wrap="square" lIns="68580" tIns="34290" rIns="68580" bIns="3429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4" name="Rectangle 61"/>
          <p:cNvSpPr/>
          <p:nvPr/>
        </p:nvSpPr>
        <p:spPr>
          <a:xfrm>
            <a:off x="3632824" y="3697600"/>
            <a:ext cx="1878353"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125" name="Rectangle 62"/>
          <p:cNvSpPr/>
          <p:nvPr/>
        </p:nvSpPr>
        <p:spPr>
          <a:xfrm>
            <a:off x="6407950" y="3697600"/>
            <a:ext cx="1878353"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33" name="Rectangle 61"/>
          <p:cNvSpPr/>
          <p:nvPr/>
        </p:nvSpPr>
        <p:spPr>
          <a:xfrm>
            <a:off x="3898007" y="2210686"/>
            <a:ext cx="1541626" cy="57594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00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50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00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50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0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50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00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50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能力</a:t>
            </a:r>
            <a:r>
              <a:rPr lang="zh-CN" altLang="en-US" dirty="0"/>
              <a:t>提升</a:t>
            </a:r>
            <a:r>
              <a:rPr lang="zh-CN" altLang="en-US" dirty="0" smtClean="0"/>
              <a:t>计划</a:t>
            </a:r>
            <a:endParaRPr lang="zh-CN" altLang="en-US" dirty="0"/>
          </a:p>
        </p:txBody>
      </p:sp>
      <p:grpSp>
        <p:nvGrpSpPr>
          <p:cNvPr id="44" name="组合 72"/>
          <p:cNvGrpSpPr/>
          <p:nvPr/>
        </p:nvGrpSpPr>
        <p:grpSpPr>
          <a:xfrm>
            <a:off x="4659854" y="2053084"/>
            <a:ext cx="1323083" cy="2667013"/>
            <a:chOff x="4281488" y="2009843"/>
            <a:chExt cx="1204912" cy="2428808"/>
          </a:xfrm>
        </p:grpSpPr>
        <p:sp>
          <p:nvSpPr>
            <p:cNvPr id="54"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rgbClr val="45C87C"/>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5"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rgbClr val="45C87C"/>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6"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gradFill>
              <a:gsLst>
                <a:gs pos="35000">
                  <a:srgbClr val="09AEC4"/>
                </a:gs>
                <a:gs pos="100000">
                  <a:srgbClr val="45C87C"/>
                </a:gs>
              </a:gsLst>
              <a:lin ang="18900000" scaled="1"/>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7"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rgbClr val="45C87C"/>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5" name="组合 207"/>
          <p:cNvGrpSpPr/>
          <p:nvPr/>
        </p:nvGrpSpPr>
        <p:grpSpPr>
          <a:xfrm>
            <a:off x="3975027" y="1374823"/>
            <a:ext cx="1191117" cy="3523362"/>
            <a:chOff x="4089129" y="1275606"/>
            <a:chExt cx="1084732" cy="3208672"/>
          </a:xfrm>
        </p:grpSpPr>
        <p:sp>
          <p:nvSpPr>
            <p:cNvPr id="51" name="Freeform 27"/>
            <p:cNvSpPr/>
            <p:nvPr/>
          </p:nvSpPr>
          <p:spPr bwMode="auto">
            <a:xfrm>
              <a:off x="4402839" y="1717360"/>
              <a:ext cx="263963" cy="2752309"/>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rgbClr val="45C87C"/>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2" name="Freeform 23"/>
            <p:cNvSpPr/>
            <p:nvPr/>
          </p:nvSpPr>
          <p:spPr bwMode="auto">
            <a:xfrm>
              <a:off x="4290159"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gradFill>
              <a:gsLst>
                <a:gs pos="35000">
                  <a:srgbClr val="09AEC4"/>
                </a:gs>
                <a:gs pos="100000">
                  <a:srgbClr val="45C87C"/>
                </a:gs>
              </a:gsLst>
              <a:lin ang="18900000" scaled="1"/>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3"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rgbClr val="45C87C"/>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6" name="组合 208"/>
          <p:cNvGrpSpPr/>
          <p:nvPr/>
        </p:nvGrpSpPr>
        <p:grpSpPr>
          <a:xfrm>
            <a:off x="3161063" y="2929290"/>
            <a:ext cx="1301649" cy="1942545"/>
            <a:chOff x="3347864" y="2691235"/>
            <a:chExt cx="1185392" cy="1769046"/>
          </a:xfrm>
        </p:grpSpPr>
        <p:sp>
          <p:nvSpPr>
            <p:cNvPr id="47"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8"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rgbClr val="45C87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9"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gradFill>
              <a:gsLst>
                <a:gs pos="35000">
                  <a:srgbClr val="09AEC4"/>
                </a:gs>
                <a:gs pos="100000">
                  <a:srgbClr val="45C87C"/>
                </a:gs>
              </a:gsLst>
              <a:lin ang="18900000" scaled="1"/>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50"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rgbClr val="45C87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grpSp>
      <p:sp>
        <p:nvSpPr>
          <p:cNvPr id="27" name="TextBox 26"/>
          <p:cNvSpPr txBox="1"/>
          <p:nvPr/>
        </p:nvSpPr>
        <p:spPr>
          <a:xfrm>
            <a:off x="6142806" y="2300546"/>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42806" y="2536057"/>
            <a:ext cx="2466850" cy="398780"/>
          </a:xfrm>
          <a:prstGeom prst="rect">
            <a:avLst/>
          </a:prstGeom>
          <a:noFill/>
        </p:spPr>
        <p:txBody>
          <a:bodyPr wrap="square" rtlCol="0">
            <a:spAutoFit/>
          </a:bodyPr>
          <a:lstStyle/>
          <a:p>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744518" y="3115109"/>
            <a:ext cx="1261884" cy="307777"/>
          </a:xfrm>
          <a:prstGeom prst="rect">
            <a:avLst/>
          </a:prstGeom>
          <a:noFill/>
        </p:spPr>
        <p:txBody>
          <a:bodyPr wrap="none" rtlCol="0">
            <a:spAutoFit/>
          </a:bodyPr>
          <a:lstStyle/>
          <a:p>
            <a:pPr algn="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51520" y="3350620"/>
            <a:ext cx="2754882" cy="398780"/>
          </a:xfrm>
          <a:prstGeom prst="rect">
            <a:avLst/>
          </a:prstGeom>
          <a:noFill/>
        </p:spPr>
        <p:txBody>
          <a:bodyPr wrap="square" rtlCol="0">
            <a:spAutoFit/>
          </a:bodyPr>
          <a:lstStyle/>
          <a:p>
            <a:pPr algn="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624346" y="1541924"/>
            <a:ext cx="1261884" cy="307777"/>
          </a:xfrm>
          <a:prstGeom prst="rect">
            <a:avLst/>
          </a:prstGeom>
          <a:noFill/>
        </p:spPr>
        <p:txBody>
          <a:bodyPr wrap="none" rtlCol="0">
            <a:spAutoFit/>
          </a:bodyPr>
          <a:lstStyle/>
          <a:p>
            <a:pPr algn="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15616" y="1777435"/>
            <a:ext cx="2770614" cy="398780"/>
          </a:xfrm>
          <a:prstGeom prst="rect">
            <a:avLst/>
          </a:prstGeom>
          <a:noFill/>
        </p:spPr>
        <p:txBody>
          <a:bodyPr wrap="square" rtlCol="0">
            <a:spAutoFit/>
          </a:bodyPr>
          <a:lstStyle/>
          <a:p>
            <a:pPr algn="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2"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right)">
                                      <p:cBhvr>
                                        <p:cTn id="13" dur="500"/>
                                        <p:tgtEl>
                                          <p:spTgt spid="4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500"/>
                                        <p:tgtEl>
                                          <p:spTgt spid="32"/>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能力</a:t>
            </a:r>
            <a:r>
              <a:rPr lang="zh-CN" altLang="en-US" dirty="0"/>
              <a:t>提升步骤</a:t>
            </a:r>
          </a:p>
        </p:txBody>
      </p:sp>
      <p:cxnSp>
        <p:nvCxnSpPr>
          <p:cNvPr id="71" name="直接连接符 7"/>
          <p:cNvCxnSpPr/>
          <p:nvPr/>
        </p:nvCxnSpPr>
        <p:spPr>
          <a:xfrm>
            <a:off x="4557024" y="872562"/>
            <a:ext cx="0" cy="4057274"/>
          </a:xfrm>
          <a:prstGeom prst="line">
            <a:avLst/>
          </a:prstGeom>
          <a:ln w="25400">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161" y="114868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161" y="359279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161" y="227496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82"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2014</a:t>
            </a:r>
            <a:endParaRPr lang="en-GB" sz="1800" b="1">
              <a:solidFill>
                <a:schemeClr val="tx1">
                  <a:lumMod val="65000"/>
                  <a:lumOff val="35000"/>
                </a:schemeClr>
              </a:solidFill>
              <a:latin typeface="+mj-lt"/>
            </a:endParaRPr>
          </a:p>
        </p:txBody>
      </p:sp>
      <p:sp>
        <p:nvSpPr>
          <p:cNvPr id="83"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2013</a:t>
            </a:r>
            <a:endParaRPr lang="en-GB" sz="1800" b="1">
              <a:solidFill>
                <a:schemeClr val="tx1">
                  <a:lumMod val="65000"/>
                  <a:lumOff val="35000"/>
                </a:schemeClr>
              </a:solidFill>
              <a:latin typeface="+mj-lt"/>
            </a:endParaRPr>
          </a:p>
        </p:txBody>
      </p:sp>
      <p:grpSp>
        <p:nvGrpSpPr>
          <p:cNvPr id="93" name="Group 14"/>
          <p:cNvGrpSpPr/>
          <p:nvPr/>
        </p:nvGrpSpPr>
        <p:grpSpPr>
          <a:xfrm>
            <a:off x="4011920" y="150821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grpSp>
        <p:nvGrpSpPr>
          <p:cNvPr id="96" name="Group 15"/>
          <p:cNvGrpSpPr/>
          <p:nvPr/>
        </p:nvGrpSpPr>
        <p:grpSpPr>
          <a:xfrm>
            <a:off x="1927342" y="273485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66549" y="3735695"/>
              <a:ext cx="2092880" cy="492443"/>
            </a:xfrm>
            <a:prstGeom prst="rect">
              <a:avLst/>
            </a:prstGeom>
            <a:noFill/>
          </p:spPr>
          <p:txBody>
            <a:bodyPr wrap="none" rtlCol="0">
              <a:spAutoFit/>
            </a:bodyPr>
            <a:lstStyle/>
            <a:p>
              <a:pPr algn="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点击添加</a:t>
              </a:r>
              <a:r>
                <a:rPr lang="zh-CN" altLang="en-US" b="1" dirty="0">
                  <a:solidFill>
                    <a:schemeClr val="bg1">
                      <a:lumMod val="95000"/>
                    </a:schemeClr>
                  </a:solidFill>
                  <a:latin typeface="微软雅黑" panose="020B0503020204020204" pitchFamily="34" charset="-122"/>
                  <a:ea typeface="微软雅黑" panose="020B0503020204020204" pitchFamily="34" charset="-122"/>
                </a:rPr>
                <a:t>文本</a:t>
              </a:r>
            </a:p>
          </p:txBody>
        </p:sp>
      </p:grpSp>
      <p:grpSp>
        <p:nvGrpSpPr>
          <p:cNvPr id="99" name="Group 17"/>
          <p:cNvGrpSpPr/>
          <p:nvPr/>
        </p:nvGrpSpPr>
        <p:grpSpPr>
          <a:xfrm>
            <a:off x="4011920" y="402408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gradFill>
              <a:gsLst>
                <a:gs pos="35000">
                  <a:srgbClr val="09AEC4"/>
                </a:gs>
                <a:gs pos="100000">
                  <a:srgbClr val="45C87C"/>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sp>
        <p:nvSpPr>
          <p:cNvPr id="38"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31"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33"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p:tgtEl>
                                          <p:spTgt spid="93"/>
                                        </p:tgtEl>
                                        <p:attrNameLst>
                                          <p:attrName>ppt_x</p:attrName>
                                        </p:attrNameLst>
                                      </p:cBhvr>
                                      <p:tavLst>
                                        <p:tav tm="0">
                                          <p:val>
                                            <p:strVal val="#ppt_x+#ppt_w*1.125000"/>
                                          </p:val>
                                        </p:tav>
                                        <p:tav tm="100000">
                                          <p:val>
                                            <p:strVal val="#ppt_x"/>
                                          </p:val>
                                        </p:tav>
                                      </p:tavLst>
                                    </p:anim>
                                    <p:animEffect transition="in" filter="wipe(left)">
                                      <p:cBhvr>
                                        <p:cTn id="20" dur="500"/>
                                        <p:tgtEl>
                                          <p:spTgt spid="9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ppt_x</p:attrName>
                                        </p:attrNameLst>
                                      </p:cBhvr>
                                      <p:tavLst>
                                        <p:tav tm="0">
                                          <p:val>
                                            <p:strVal val="#ppt_x-#ppt_w*1.125000"/>
                                          </p:val>
                                        </p:tav>
                                        <p:tav tm="100000">
                                          <p:val>
                                            <p:strVal val="#ppt_x"/>
                                          </p:val>
                                        </p:tav>
                                      </p:tavLst>
                                    </p:anim>
                                    <p:animEffect transition="in" filter="wipe(right)">
                                      <p:cBhvr>
                                        <p:cTn id="33" dur="500"/>
                                        <p:tgtEl>
                                          <p:spTgt spid="9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 calcmode="lin" valueType="num">
                                      <p:cBhvr additive="base">
                                        <p:cTn id="45" dur="500"/>
                                        <p:tgtEl>
                                          <p:spTgt spid="99"/>
                                        </p:tgtEl>
                                        <p:attrNameLst>
                                          <p:attrName>ppt_x</p:attrName>
                                        </p:attrNameLst>
                                      </p:cBhvr>
                                      <p:tavLst>
                                        <p:tav tm="0">
                                          <p:val>
                                            <p:strVal val="#ppt_x+#ppt_w*1.125000"/>
                                          </p:val>
                                        </p:tav>
                                        <p:tav tm="100000">
                                          <p:val>
                                            <p:strVal val="#ppt_x"/>
                                          </p:val>
                                        </p:tav>
                                      </p:tavLst>
                                    </p:anim>
                                    <p:animEffect transition="in" filter="wipe(left)">
                                      <p:cBhvr>
                                        <p:cTn id="46" dur="500"/>
                                        <p:tgtEl>
                                          <p:spTgt spid="99"/>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a:t>
            </a:r>
            <a:r>
              <a:rPr lang="zh-CN" altLang="en-US" dirty="0" smtClean="0"/>
              <a:t>产业分布与计划</a:t>
            </a:r>
            <a:endParaRPr lang="zh-CN" altLang="en-US" dirty="0"/>
          </a:p>
        </p:txBody>
      </p:sp>
      <p:sp>
        <p:nvSpPr>
          <p:cNvPr id="158" name="TextBox 157"/>
          <p:cNvSpPr txBox="1"/>
          <p:nvPr/>
        </p:nvSpPr>
        <p:spPr>
          <a:xfrm>
            <a:off x="7162834" y="1131590"/>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59" name="Rectangle 460"/>
          <p:cNvSpPr/>
          <p:nvPr/>
        </p:nvSpPr>
        <p:spPr>
          <a:xfrm>
            <a:off x="4139952" y="1469847"/>
            <a:ext cx="4376426" cy="407035"/>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pPr algn="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 ……</a:t>
            </a:r>
          </a:p>
        </p:txBody>
      </p:sp>
      <p:grpSp>
        <p:nvGrpSpPr>
          <p:cNvPr id="2" name="组合 1"/>
          <p:cNvGrpSpPr/>
          <p:nvPr/>
        </p:nvGrpSpPr>
        <p:grpSpPr>
          <a:xfrm>
            <a:off x="0" y="1196774"/>
            <a:ext cx="3651646" cy="3267076"/>
            <a:chOff x="0" y="1196774"/>
            <a:chExt cx="3651646" cy="3267076"/>
          </a:xfrm>
          <a:gradFill>
            <a:gsLst>
              <a:gs pos="35000">
                <a:srgbClr val="09AEC4"/>
              </a:gs>
              <a:gs pos="100000">
                <a:srgbClr val="45C87C"/>
              </a:gs>
            </a:gsLst>
            <a:lin ang="18900000" scaled="1"/>
          </a:gradFill>
        </p:grpSpPr>
        <p:sp>
          <p:nvSpPr>
            <p:cNvPr id="160" name="Freeform 6"/>
            <p:cNvSpPr/>
            <p:nvPr/>
          </p:nvSpPr>
          <p:spPr bwMode="auto">
            <a:xfrm>
              <a:off x="1090613" y="2813644"/>
              <a:ext cx="659606" cy="288131"/>
            </a:xfrm>
            <a:custGeom>
              <a:avLst/>
              <a:gdLst>
                <a:gd name="T0" fmla="*/ 54 w 256"/>
                <a:gd name="T1" fmla="*/ 107 h 112"/>
                <a:gd name="T2" fmla="*/ 70 w 256"/>
                <a:gd name="T3" fmla="*/ 108 h 112"/>
                <a:gd name="T4" fmla="*/ 143 w 256"/>
                <a:gd name="T5" fmla="*/ 80 h 112"/>
                <a:gd name="T6" fmla="*/ 239 w 256"/>
                <a:gd name="T7" fmla="*/ 65 h 112"/>
                <a:gd name="T8" fmla="*/ 239 w 256"/>
                <a:gd name="T9" fmla="*/ 63 h 112"/>
                <a:gd name="T10" fmla="*/ 256 w 256"/>
                <a:gd name="T11" fmla="*/ 52 h 112"/>
                <a:gd name="T12" fmla="*/ 252 w 256"/>
                <a:gd name="T13" fmla="*/ 0 h 112"/>
                <a:gd name="T14" fmla="*/ 0 w 256"/>
                <a:gd name="T15" fmla="*/ 22 h 112"/>
                <a:gd name="T16" fmla="*/ 37 w 256"/>
                <a:gd name="T17" fmla="*/ 112 h 112"/>
                <a:gd name="T18" fmla="*/ 54 w 256"/>
                <a:gd name="T19" fmla="*/ 10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12">
                  <a:moveTo>
                    <a:pt x="54" y="107"/>
                  </a:moveTo>
                  <a:cubicBezTo>
                    <a:pt x="60" y="105"/>
                    <a:pt x="65" y="106"/>
                    <a:pt x="70" y="108"/>
                  </a:cubicBezTo>
                  <a:cubicBezTo>
                    <a:pt x="143" y="80"/>
                    <a:pt x="143" y="80"/>
                    <a:pt x="143" y="80"/>
                  </a:cubicBezTo>
                  <a:cubicBezTo>
                    <a:pt x="239" y="65"/>
                    <a:pt x="239" y="65"/>
                    <a:pt x="239" y="65"/>
                  </a:cubicBezTo>
                  <a:cubicBezTo>
                    <a:pt x="239" y="64"/>
                    <a:pt x="239" y="64"/>
                    <a:pt x="239" y="63"/>
                  </a:cubicBezTo>
                  <a:cubicBezTo>
                    <a:pt x="256" y="52"/>
                    <a:pt x="256" y="52"/>
                    <a:pt x="256" y="52"/>
                  </a:cubicBezTo>
                  <a:cubicBezTo>
                    <a:pt x="252" y="0"/>
                    <a:pt x="252" y="0"/>
                    <a:pt x="252" y="0"/>
                  </a:cubicBezTo>
                  <a:cubicBezTo>
                    <a:pt x="0" y="22"/>
                    <a:pt x="0" y="22"/>
                    <a:pt x="0" y="22"/>
                  </a:cubicBezTo>
                  <a:cubicBezTo>
                    <a:pt x="37" y="112"/>
                    <a:pt x="37" y="112"/>
                    <a:pt x="37" y="112"/>
                  </a:cubicBezTo>
                  <a:lnTo>
                    <a:pt x="54" y="10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1" name="Freeform 7"/>
            <p:cNvSpPr/>
            <p:nvPr/>
          </p:nvSpPr>
          <p:spPr bwMode="auto">
            <a:xfrm>
              <a:off x="1668066" y="3879253"/>
              <a:ext cx="392906" cy="285750"/>
            </a:xfrm>
            <a:custGeom>
              <a:avLst/>
              <a:gdLst>
                <a:gd name="T0" fmla="*/ 135 w 153"/>
                <a:gd name="T1" fmla="*/ 0 h 111"/>
                <a:gd name="T2" fmla="*/ 72 w 153"/>
                <a:gd name="T3" fmla="*/ 46 h 111"/>
                <a:gd name="T4" fmla="*/ 71 w 153"/>
                <a:gd name="T5" fmla="*/ 47 h 111"/>
                <a:gd name="T6" fmla="*/ 39 w 153"/>
                <a:gd name="T7" fmla="*/ 57 h 111"/>
                <a:gd name="T8" fmla="*/ 33 w 153"/>
                <a:gd name="T9" fmla="*/ 57 h 111"/>
                <a:gd name="T10" fmla="*/ 0 w 153"/>
                <a:gd name="T11" fmla="*/ 58 h 111"/>
                <a:gd name="T12" fmla="*/ 8 w 153"/>
                <a:gd name="T13" fmla="*/ 79 h 111"/>
                <a:gd name="T14" fmla="*/ 60 w 153"/>
                <a:gd name="T15" fmla="*/ 104 h 111"/>
                <a:gd name="T16" fmla="*/ 105 w 153"/>
                <a:gd name="T17" fmla="*/ 90 h 111"/>
                <a:gd name="T18" fmla="*/ 141 w 153"/>
                <a:gd name="T19" fmla="*/ 15 h 111"/>
                <a:gd name="T20" fmla="*/ 135 w 153"/>
                <a:gd name="T2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1">
                  <a:moveTo>
                    <a:pt x="135" y="0"/>
                  </a:moveTo>
                  <a:cubicBezTo>
                    <a:pt x="72" y="46"/>
                    <a:pt x="72" y="46"/>
                    <a:pt x="72" y="46"/>
                  </a:cubicBezTo>
                  <a:cubicBezTo>
                    <a:pt x="71" y="47"/>
                    <a:pt x="71" y="47"/>
                    <a:pt x="71" y="47"/>
                  </a:cubicBezTo>
                  <a:cubicBezTo>
                    <a:pt x="61" y="52"/>
                    <a:pt x="50" y="55"/>
                    <a:pt x="39" y="57"/>
                  </a:cubicBezTo>
                  <a:cubicBezTo>
                    <a:pt x="37" y="57"/>
                    <a:pt x="35" y="57"/>
                    <a:pt x="33" y="57"/>
                  </a:cubicBezTo>
                  <a:cubicBezTo>
                    <a:pt x="0" y="58"/>
                    <a:pt x="0" y="58"/>
                    <a:pt x="0" y="58"/>
                  </a:cubicBezTo>
                  <a:cubicBezTo>
                    <a:pt x="8" y="79"/>
                    <a:pt x="8" y="79"/>
                    <a:pt x="8" y="79"/>
                  </a:cubicBezTo>
                  <a:cubicBezTo>
                    <a:pt x="16" y="100"/>
                    <a:pt x="39" y="111"/>
                    <a:pt x="60" y="104"/>
                  </a:cubicBezTo>
                  <a:cubicBezTo>
                    <a:pt x="105" y="90"/>
                    <a:pt x="105" y="90"/>
                    <a:pt x="105" y="90"/>
                  </a:cubicBezTo>
                  <a:cubicBezTo>
                    <a:pt x="136" y="80"/>
                    <a:pt x="153" y="46"/>
                    <a:pt x="141" y="15"/>
                  </a:cubicBezTo>
                  <a:cubicBezTo>
                    <a:pt x="139" y="10"/>
                    <a:pt x="137" y="5"/>
                    <a:pt x="135"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2" name="Freeform 8"/>
            <p:cNvSpPr/>
            <p:nvPr/>
          </p:nvSpPr>
          <p:spPr bwMode="auto">
            <a:xfrm>
              <a:off x="594122" y="2962472"/>
              <a:ext cx="1488281" cy="1069181"/>
            </a:xfrm>
            <a:custGeom>
              <a:avLst/>
              <a:gdLst>
                <a:gd name="T0" fmla="*/ 338 w 578"/>
                <a:gd name="T1" fmla="*/ 30 h 415"/>
                <a:gd name="T2" fmla="*/ 229 w 578"/>
                <a:gd name="T3" fmla="*/ 72 h 415"/>
                <a:gd name="T4" fmla="*/ 195 w 578"/>
                <a:gd name="T5" fmla="*/ 94 h 415"/>
                <a:gd name="T6" fmla="*/ 156 w 578"/>
                <a:gd name="T7" fmla="*/ 131 h 415"/>
                <a:gd name="T8" fmla="*/ 0 w 578"/>
                <a:gd name="T9" fmla="*/ 173 h 415"/>
                <a:gd name="T10" fmla="*/ 76 w 578"/>
                <a:gd name="T11" fmla="*/ 415 h 415"/>
                <a:gd name="T12" fmla="*/ 234 w 578"/>
                <a:gd name="T13" fmla="*/ 388 h 415"/>
                <a:gd name="T14" fmla="*/ 317 w 578"/>
                <a:gd name="T15" fmla="*/ 406 h 415"/>
                <a:gd name="T16" fmla="*/ 350 w 578"/>
                <a:gd name="T17" fmla="*/ 409 h 415"/>
                <a:gd name="T18" fmla="*/ 450 w 578"/>
                <a:gd name="T19" fmla="*/ 405 h 415"/>
                <a:gd name="T20" fmla="*/ 484 w 578"/>
                <a:gd name="T21" fmla="*/ 396 h 415"/>
                <a:gd name="T22" fmla="*/ 558 w 578"/>
                <a:gd name="T23" fmla="*/ 341 h 415"/>
                <a:gd name="T24" fmla="*/ 574 w 578"/>
                <a:gd name="T25" fmla="*/ 314 h 415"/>
                <a:gd name="T26" fmla="*/ 574 w 578"/>
                <a:gd name="T27" fmla="*/ 295 h 415"/>
                <a:gd name="T28" fmla="*/ 552 w 578"/>
                <a:gd name="T29" fmla="*/ 268 h 415"/>
                <a:gd name="T30" fmla="*/ 552 w 578"/>
                <a:gd name="T31" fmla="*/ 268 h 415"/>
                <a:gd name="T32" fmla="*/ 552 w 578"/>
                <a:gd name="T33" fmla="*/ 266 h 415"/>
                <a:gd name="T34" fmla="*/ 560 w 578"/>
                <a:gd name="T35" fmla="*/ 263 h 415"/>
                <a:gd name="T36" fmla="*/ 578 w 578"/>
                <a:gd name="T37" fmla="*/ 236 h 415"/>
                <a:gd name="T38" fmla="*/ 575 w 578"/>
                <a:gd name="T39" fmla="*/ 210 h 415"/>
                <a:gd name="T40" fmla="*/ 554 w 578"/>
                <a:gd name="T41" fmla="*/ 180 h 415"/>
                <a:gd name="T42" fmla="*/ 544 w 578"/>
                <a:gd name="T43" fmla="*/ 178 h 415"/>
                <a:gd name="T44" fmla="*/ 544 w 578"/>
                <a:gd name="T45" fmla="*/ 175 h 415"/>
                <a:gd name="T46" fmla="*/ 555 w 578"/>
                <a:gd name="T47" fmla="*/ 173 h 415"/>
                <a:gd name="T48" fmla="*/ 568 w 578"/>
                <a:gd name="T49" fmla="*/ 143 h 415"/>
                <a:gd name="T50" fmla="*/ 566 w 578"/>
                <a:gd name="T51" fmla="*/ 122 h 415"/>
                <a:gd name="T52" fmla="*/ 527 w 578"/>
                <a:gd name="T53" fmla="*/ 100 h 415"/>
                <a:gd name="T54" fmla="*/ 520 w 578"/>
                <a:gd name="T55" fmla="*/ 99 h 415"/>
                <a:gd name="T56" fmla="*/ 520 w 578"/>
                <a:gd name="T57" fmla="*/ 97 h 415"/>
                <a:gd name="T58" fmla="*/ 538 w 578"/>
                <a:gd name="T59" fmla="*/ 89 h 415"/>
                <a:gd name="T60" fmla="*/ 554 w 578"/>
                <a:gd name="T61" fmla="*/ 57 h 415"/>
                <a:gd name="T62" fmla="*/ 549 w 578"/>
                <a:gd name="T63" fmla="*/ 26 h 415"/>
                <a:gd name="T64" fmla="*/ 516 w 578"/>
                <a:gd name="T65" fmla="*/ 2 h 415"/>
                <a:gd name="T66" fmla="*/ 338 w 578"/>
                <a:gd name="T67" fmla="*/ 3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8" h="415">
                  <a:moveTo>
                    <a:pt x="338" y="30"/>
                  </a:moveTo>
                  <a:cubicBezTo>
                    <a:pt x="229" y="72"/>
                    <a:pt x="229" y="72"/>
                    <a:pt x="229" y="72"/>
                  </a:cubicBezTo>
                  <a:cubicBezTo>
                    <a:pt x="216" y="77"/>
                    <a:pt x="204" y="84"/>
                    <a:pt x="195" y="94"/>
                  </a:cubicBezTo>
                  <a:cubicBezTo>
                    <a:pt x="156" y="131"/>
                    <a:pt x="156" y="131"/>
                    <a:pt x="156" y="131"/>
                  </a:cubicBezTo>
                  <a:cubicBezTo>
                    <a:pt x="0" y="173"/>
                    <a:pt x="0" y="173"/>
                    <a:pt x="0" y="173"/>
                  </a:cubicBezTo>
                  <a:cubicBezTo>
                    <a:pt x="76" y="415"/>
                    <a:pt x="76" y="415"/>
                    <a:pt x="76" y="415"/>
                  </a:cubicBezTo>
                  <a:cubicBezTo>
                    <a:pt x="234" y="388"/>
                    <a:pt x="234" y="388"/>
                    <a:pt x="234" y="388"/>
                  </a:cubicBezTo>
                  <a:cubicBezTo>
                    <a:pt x="317" y="406"/>
                    <a:pt x="317" y="406"/>
                    <a:pt x="317" y="406"/>
                  </a:cubicBezTo>
                  <a:cubicBezTo>
                    <a:pt x="328" y="409"/>
                    <a:pt x="339" y="409"/>
                    <a:pt x="350" y="409"/>
                  </a:cubicBezTo>
                  <a:cubicBezTo>
                    <a:pt x="450" y="405"/>
                    <a:pt x="450" y="405"/>
                    <a:pt x="450" y="405"/>
                  </a:cubicBezTo>
                  <a:cubicBezTo>
                    <a:pt x="462" y="404"/>
                    <a:pt x="474" y="401"/>
                    <a:pt x="484" y="396"/>
                  </a:cubicBezTo>
                  <a:cubicBezTo>
                    <a:pt x="558" y="341"/>
                    <a:pt x="558" y="341"/>
                    <a:pt x="558" y="341"/>
                  </a:cubicBezTo>
                  <a:cubicBezTo>
                    <a:pt x="569" y="336"/>
                    <a:pt x="575" y="325"/>
                    <a:pt x="574" y="314"/>
                  </a:cubicBezTo>
                  <a:cubicBezTo>
                    <a:pt x="574" y="295"/>
                    <a:pt x="574" y="295"/>
                    <a:pt x="574" y="295"/>
                  </a:cubicBezTo>
                  <a:cubicBezTo>
                    <a:pt x="573" y="283"/>
                    <a:pt x="564" y="272"/>
                    <a:pt x="552" y="268"/>
                  </a:cubicBezTo>
                  <a:cubicBezTo>
                    <a:pt x="552" y="268"/>
                    <a:pt x="552" y="268"/>
                    <a:pt x="552" y="268"/>
                  </a:cubicBezTo>
                  <a:cubicBezTo>
                    <a:pt x="551" y="268"/>
                    <a:pt x="551" y="266"/>
                    <a:pt x="552" y="266"/>
                  </a:cubicBezTo>
                  <a:cubicBezTo>
                    <a:pt x="560" y="263"/>
                    <a:pt x="560" y="263"/>
                    <a:pt x="560" y="263"/>
                  </a:cubicBezTo>
                  <a:cubicBezTo>
                    <a:pt x="572" y="259"/>
                    <a:pt x="578" y="249"/>
                    <a:pt x="578" y="236"/>
                  </a:cubicBezTo>
                  <a:cubicBezTo>
                    <a:pt x="575" y="210"/>
                    <a:pt x="575" y="210"/>
                    <a:pt x="575" y="210"/>
                  </a:cubicBezTo>
                  <a:cubicBezTo>
                    <a:pt x="574" y="197"/>
                    <a:pt x="566" y="184"/>
                    <a:pt x="554" y="180"/>
                  </a:cubicBezTo>
                  <a:cubicBezTo>
                    <a:pt x="544" y="178"/>
                    <a:pt x="544" y="178"/>
                    <a:pt x="544" y="178"/>
                  </a:cubicBezTo>
                  <a:cubicBezTo>
                    <a:pt x="542" y="177"/>
                    <a:pt x="542" y="175"/>
                    <a:pt x="544" y="175"/>
                  </a:cubicBezTo>
                  <a:cubicBezTo>
                    <a:pt x="555" y="173"/>
                    <a:pt x="555" y="173"/>
                    <a:pt x="555" y="173"/>
                  </a:cubicBezTo>
                  <a:cubicBezTo>
                    <a:pt x="570" y="170"/>
                    <a:pt x="570" y="158"/>
                    <a:pt x="568" y="143"/>
                  </a:cubicBezTo>
                  <a:cubicBezTo>
                    <a:pt x="566" y="122"/>
                    <a:pt x="566" y="122"/>
                    <a:pt x="566" y="122"/>
                  </a:cubicBezTo>
                  <a:cubicBezTo>
                    <a:pt x="560" y="99"/>
                    <a:pt x="541" y="100"/>
                    <a:pt x="527" y="100"/>
                  </a:cubicBezTo>
                  <a:cubicBezTo>
                    <a:pt x="520" y="99"/>
                    <a:pt x="520" y="99"/>
                    <a:pt x="520" y="99"/>
                  </a:cubicBezTo>
                  <a:cubicBezTo>
                    <a:pt x="519" y="99"/>
                    <a:pt x="519" y="97"/>
                    <a:pt x="520" y="97"/>
                  </a:cubicBezTo>
                  <a:cubicBezTo>
                    <a:pt x="538" y="89"/>
                    <a:pt x="538" y="89"/>
                    <a:pt x="538" y="89"/>
                  </a:cubicBezTo>
                  <a:cubicBezTo>
                    <a:pt x="550" y="83"/>
                    <a:pt x="557" y="70"/>
                    <a:pt x="554" y="57"/>
                  </a:cubicBezTo>
                  <a:cubicBezTo>
                    <a:pt x="549" y="26"/>
                    <a:pt x="549" y="26"/>
                    <a:pt x="549" y="26"/>
                  </a:cubicBezTo>
                  <a:cubicBezTo>
                    <a:pt x="546" y="10"/>
                    <a:pt x="531" y="0"/>
                    <a:pt x="516" y="2"/>
                  </a:cubicBezTo>
                  <a:lnTo>
                    <a:pt x="338" y="3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3" name="Freeform 9"/>
            <p:cNvSpPr/>
            <p:nvPr/>
          </p:nvSpPr>
          <p:spPr bwMode="auto">
            <a:xfrm>
              <a:off x="0" y="3251794"/>
              <a:ext cx="1014413" cy="1212056"/>
            </a:xfrm>
            <a:custGeom>
              <a:avLst/>
              <a:gdLst>
                <a:gd name="T0" fmla="*/ 0 w 394"/>
                <a:gd name="T1" fmla="*/ 85 h 471"/>
                <a:gd name="T2" fmla="*/ 0 w 394"/>
                <a:gd name="T3" fmla="*/ 471 h 471"/>
                <a:gd name="T4" fmla="*/ 377 w 394"/>
                <a:gd name="T5" fmla="*/ 346 h 471"/>
                <a:gd name="T6" fmla="*/ 391 w 394"/>
                <a:gd name="T7" fmla="*/ 322 h 471"/>
                <a:gd name="T8" fmla="*/ 310 w 394"/>
                <a:gd name="T9" fmla="*/ 0 h 471"/>
                <a:gd name="T10" fmla="*/ 0 w 394"/>
                <a:gd name="T11" fmla="*/ 85 h 471"/>
              </a:gdLst>
              <a:ahLst/>
              <a:cxnLst>
                <a:cxn ang="0">
                  <a:pos x="T0" y="T1"/>
                </a:cxn>
                <a:cxn ang="0">
                  <a:pos x="T2" y="T3"/>
                </a:cxn>
                <a:cxn ang="0">
                  <a:pos x="T4" y="T5"/>
                </a:cxn>
                <a:cxn ang="0">
                  <a:pos x="T6" y="T7"/>
                </a:cxn>
                <a:cxn ang="0">
                  <a:pos x="T8" y="T9"/>
                </a:cxn>
                <a:cxn ang="0">
                  <a:pos x="T10" y="T11"/>
                </a:cxn>
              </a:cxnLst>
              <a:rect l="0" t="0" r="r" b="b"/>
              <a:pathLst>
                <a:path w="394" h="471">
                  <a:moveTo>
                    <a:pt x="0" y="85"/>
                  </a:moveTo>
                  <a:cubicBezTo>
                    <a:pt x="0" y="471"/>
                    <a:pt x="0" y="471"/>
                    <a:pt x="0" y="471"/>
                  </a:cubicBezTo>
                  <a:cubicBezTo>
                    <a:pt x="377" y="346"/>
                    <a:pt x="377" y="346"/>
                    <a:pt x="377" y="346"/>
                  </a:cubicBezTo>
                  <a:cubicBezTo>
                    <a:pt x="388" y="343"/>
                    <a:pt x="394" y="332"/>
                    <a:pt x="391" y="322"/>
                  </a:cubicBezTo>
                  <a:cubicBezTo>
                    <a:pt x="310" y="0"/>
                    <a:pt x="310" y="0"/>
                    <a:pt x="310" y="0"/>
                  </a:cubicBezTo>
                  <a:lnTo>
                    <a:pt x="0" y="8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4" name="Freeform 10"/>
            <p:cNvSpPr/>
            <p:nvPr/>
          </p:nvSpPr>
          <p:spPr bwMode="auto">
            <a:xfrm>
              <a:off x="802482" y="3241078"/>
              <a:ext cx="334565" cy="841772"/>
            </a:xfrm>
            <a:custGeom>
              <a:avLst/>
              <a:gdLst>
                <a:gd name="T0" fmla="*/ 80 w 130"/>
                <a:gd name="T1" fmla="*/ 327 h 327"/>
                <a:gd name="T2" fmla="*/ 107 w 130"/>
                <a:gd name="T3" fmla="*/ 322 h 327"/>
                <a:gd name="T4" fmla="*/ 127 w 130"/>
                <a:gd name="T5" fmla="*/ 292 h 327"/>
                <a:gd name="T6" fmla="*/ 58 w 130"/>
                <a:gd name="T7" fmla="*/ 18 h 327"/>
                <a:gd name="T8" fmla="*/ 33 w 130"/>
                <a:gd name="T9" fmla="*/ 3 h 327"/>
                <a:gd name="T10" fmla="*/ 0 w 130"/>
                <a:gd name="T11" fmla="*/ 10 h 327"/>
                <a:gd name="T12" fmla="*/ 80 w 130"/>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30" h="327">
                  <a:moveTo>
                    <a:pt x="80" y="327"/>
                  </a:moveTo>
                  <a:cubicBezTo>
                    <a:pt x="107" y="322"/>
                    <a:pt x="107" y="322"/>
                    <a:pt x="107" y="322"/>
                  </a:cubicBezTo>
                  <a:cubicBezTo>
                    <a:pt x="121" y="320"/>
                    <a:pt x="130" y="306"/>
                    <a:pt x="127" y="292"/>
                  </a:cubicBezTo>
                  <a:cubicBezTo>
                    <a:pt x="58" y="18"/>
                    <a:pt x="58" y="18"/>
                    <a:pt x="58" y="18"/>
                  </a:cubicBezTo>
                  <a:cubicBezTo>
                    <a:pt x="56" y="7"/>
                    <a:pt x="44" y="0"/>
                    <a:pt x="33" y="3"/>
                  </a:cubicBezTo>
                  <a:cubicBezTo>
                    <a:pt x="0" y="10"/>
                    <a:pt x="0" y="10"/>
                    <a:pt x="0" y="10"/>
                  </a:cubicBezTo>
                  <a:lnTo>
                    <a:pt x="80" y="32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5" name="Freeform 11"/>
            <p:cNvSpPr/>
            <p:nvPr/>
          </p:nvSpPr>
          <p:spPr bwMode="auto">
            <a:xfrm>
              <a:off x="851297" y="3287512"/>
              <a:ext cx="239315" cy="748904"/>
            </a:xfrm>
            <a:custGeom>
              <a:avLst/>
              <a:gdLst>
                <a:gd name="T0" fmla="*/ 0 w 93"/>
                <a:gd name="T1" fmla="*/ 4 h 291"/>
                <a:gd name="T2" fmla="*/ 18 w 93"/>
                <a:gd name="T3" fmla="*/ 0 h 291"/>
                <a:gd name="T4" fmla="*/ 18 w 93"/>
                <a:gd name="T5" fmla="*/ 0 h 291"/>
                <a:gd name="T6" fmla="*/ 24 w 93"/>
                <a:gd name="T7" fmla="*/ 4 h 291"/>
                <a:gd name="T8" fmla="*/ 92 w 93"/>
                <a:gd name="T9" fmla="*/ 277 h 291"/>
                <a:gd name="T10" fmla="*/ 91 w 93"/>
                <a:gd name="T11" fmla="*/ 284 h 291"/>
                <a:gd name="T12" fmla="*/ 85 w 93"/>
                <a:gd name="T13" fmla="*/ 288 h 291"/>
                <a:gd name="T14" fmla="*/ 73 w 93"/>
                <a:gd name="T15" fmla="*/ 291 h 291"/>
                <a:gd name="T16" fmla="*/ 0 w 93"/>
                <a:gd name="T17"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91">
                  <a:moveTo>
                    <a:pt x="0" y="4"/>
                  </a:moveTo>
                  <a:cubicBezTo>
                    <a:pt x="18" y="0"/>
                    <a:pt x="18" y="0"/>
                    <a:pt x="18" y="0"/>
                  </a:cubicBezTo>
                  <a:cubicBezTo>
                    <a:pt x="18" y="0"/>
                    <a:pt x="18" y="0"/>
                    <a:pt x="18" y="0"/>
                  </a:cubicBezTo>
                  <a:cubicBezTo>
                    <a:pt x="21" y="0"/>
                    <a:pt x="23" y="2"/>
                    <a:pt x="24" y="4"/>
                  </a:cubicBezTo>
                  <a:cubicBezTo>
                    <a:pt x="92" y="277"/>
                    <a:pt x="92" y="277"/>
                    <a:pt x="92" y="277"/>
                  </a:cubicBezTo>
                  <a:cubicBezTo>
                    <a:pt x="93" y="281"/>
                    <a:pt x="92" y="283"/>
                    <a:pt x="91" y="284"/>
                  </a:cubicBezTo>
                  <a:cubicBezTo>
                    <a:pt x="90" y="286"/>
                    <a:pt x="88" y="288"/>
                    <a:pt x="85" y="288"/>
                  </a:cubicBezTo>
                  <a:cubicBezTo>
                    <a:pt x="73" y="291"/>
                    <a:pt x="73" y="291"/>
                    <a:pt x="73" y="291"/>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6" name="Freeform 12"/>
            <p:cNvSpPr/>
            <p:nvPr/>
          </p:nvSpPr>
          <p:spPr bwMode="auto">
            <a:xfrm>
              <a:off x="1566863" y="1904006"/>
              <a:ext cx="113109" cy="209550"/>
            </a:xfrm>
            <a:custGeom>
              <a:avLst/>
              <a:gdLst>
                <a:gd name="T0" fmla="*/ 0 w 44"/>
                <a:gd name="T1" fmla="*/ 1 h 81"/>
                <a:gd name="T2" fmla="*/ 9 w 44"/>
                <a:gd name="T3" fmla="*/ 81 h 81"/>
                <a:gd name="T4" fmla="*/ 41 w 44"/>
                <a:gd name="T5" fmla="*/ 37 h 81"/>
                <a:gd name="T6" fmla="*/ 0 w 44"/>
                <a:gd name="T7" fmla="*/ 1 h 81"/>
              </a:gdLst>
              <a:ahLst/>
              <a:cxnLst>
                <a:cxn ang="0">
                  <a:pos x="T0" y="T1"/>
                </a:cxn>
                <a:cxn ang="0">
                  <a:pos x="T2" y="T3"/>
                </a:cxn>
                <a:cxn ang="0">
                  <a:pos x="T4" y="T5"/>
                </a:cxn>
                <a:cxn ang="0">
                  <a:pos x="T6" y="T7"/>
                </a:cxn>
              </a:cxnLst>
              <a:rect l="0" t="0" r="r" b="b"/>
              <a:pathLst>
                <a:path w="44" h="81">
                  <a:moveTo>
                    <a:pt x="0" y="1"/>
                  </a:moveTo>
                  <a:cubicBezTo>
                    <a:pt x="9" y="81"/>
                    <a:pt x="9" y="81"/>
                    <a:pt x="9" y="81"/>
                  </a:cubicBezTo>
                  <a:cubicBezTo>
                    <a:pt x="30" y="77"/>
                    <a:pt x="44" y="58"/>
                    <a:pt x="41" y="37"/>
                  </a:cubicBezTo>
                  <a:cubicBezTo>
                    <a:pt x="39" y="16"/>
                    <a:pt x="20" y="0"/>
                    <a:pt x="0"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7" name="Freeform 13"/>
            <p:cNvSpPr/>
            <p:nvPr/>
          </p:nvSpPr>
          <p:spPr bwMode="auto">
            <a:xfrm>
              <a:off x="1462087" y="1909959"/>
              <a:ext cx="100013" cy="110729"/>
            </a:xfrm>
            <a:custGeom>
              <a:avLst/>
              <a:gdLst>
                <a:gd name="T0" fmla="*/ 39 w 39"/>
                <a:gd name="T1" fmla="*/ 38 h 43"/>
                <a:gd name="T2" fmla="*/ 34 w 39"/>
                <a:gd name="T3" fmla="*/ 0 h 43"/>
                <a:gd name="T4" fmla="*/ 2 w 39"/>
                <a:gd name="T5" fmla="*/ 43 h 43"/>
                <a:gd name="T6" fmla="*/ 39 w 39"/>
                <a:gd name="T7" fmla="*/ 38 h 43"/>
              </a:gdLst>
              <a:ahLst/>
              <a:cxnLst>
                <a:cxn ang="0">
                  <a:pos x="T0" y="T1"/>
                </a:cxn>
                <a:cxn ang="0">
                  <a:pos x="T2" y="T3"/>
                </a:cxn>
                <a:cxn ang="0">
                  <a:pos x="T4" y="T5"/>
                </a:cxn>
                <a:cxn ang="0">
                  <a:pos x="T6" y="T7"/>
                </a:cxn>
              </a:cxnLst>
              <a:rect l="0" t="0" r="r" b="b"/>
              <a:pathLst>
                <a:path w="39" h="43">
                  <a:moveTo>
                    <a:pt x="39" y="38"/>
                  </a:moveTo>
                  <a:cubicBezTo>
                    <a:pt x="34" y="0"/>
                    <a:pt x="34" y="0"/>
                    <a:pt x="34" y="0"/>
                  </a:cubicBezTo>
                  <a:cubicBezTo>
                    <a:pt x="14" y="4"/>
                    <a:pt x="0" y="22"/>
                    <a:pt x="2" y="43"/>
                  </a:cubicBezTo>
                  <a:lnTo>
                    <a:pt x="39" y="3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8" name="Freeform 14"/>
            <p:cNvSpPr/>
            <p:nvPr/>
          </p:nvSpPr>
          <p:spPr bwMode="auto">
            <a:xfrm>
              <a:off x="1469232" y="2025450"/>
              <a:ext cx="105965" cy="92869"/>
            </a:xfrm>
            <a:custGeom>
              <a:avLst/>
              <a:gdLst>
                <a:gd name="T0" fmla="*/ 0 w 41"/>
                <a:gd name="T1" fmla="*/ 5 h 36"/>
                <a:gd name="T2" fmla="*/ 41 w 41"/>
                <a:gd name="T3" fmla="*/ 35 h 36"/>
                <a:gd name="T4" fmla="*/ 36 w 41"/>
                <a:gd name="T5" fmla="*/ 0 h 36"/>
                <a:gd name="T6" fmla="*/ 0 w 41"/>
                <a:gd name="T7" fmla="*/ 5 h 36"/>
              </a:gdLst>
              <a:ahLst/>
              <a:cxnLst>
                <a:cxn ang="0">
                  <a:pos x="T0" y="T1"/>
                </a:cxn>
                <a:cxn ang="0">
                  <a:pos x="T2" y="T3"/>
                </a:cxn>
                <a:cxn ang="0">
                  <a:pos x="T4" y="T5"/>
                </a:cxn>
                <a:cxn ang="0">
                  <a:pos x="T6" y="T7"/>
                </a:cxn>
              </a:cxnLst>
              <a:rect l="0" t="0" r="r" b="b"/>
              <a:pathLst>
                <a:path w="41" h="36">
                  <a:moveTo>
                    <a:pt x="0" y="5"/>
                  </a:moveTo>
                  <a:cubicBezTo>
                    <a:pt x="5" y="23"/>
                    <a:pt x="22" y="36"/>
                    <a:pt x="41" y="35"/>
                  </a:cubicBezTo>
                  <a:cubicBezTo>
                    <a:pt x="36" y="0"/>
                    <a:pt x="36" y="0"/>
                    <a:pt x="36" y="0"/>
                  </a:cubicBezTo>
                  <a:lnTo>
                    <a:pt x="0" y="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9" name="Freeform 15"/>
            <p:cNvSpPr/>
            <p:nvPr/>
          </p:nvSpPr>
          <p:spPr bwMode="auto">
            <a:xfrm>
              <a:off x="3227784" y="2713631"/>
              <a:ext cx="113109" cy="205979"/>
            </a:xfrm>
            <a:custGeom>
              <a:avLst/>
              <a:gdLst>
                <a:gd name="T0" fmla="*/ 0 w 44"/>
                <a:gd name="T1" fmla="*/ 1 h 80"/>
                <a:gd name="T2" fmla="*/ 10 w 44"/>
                <a:gd name="T3" fmla="*/ 80 h 80"/>
                <a:gd name="T4" fmla="*/ 41 w 44"/>
                <a:gd name="T5" fmla="*/ 36 h 80"/>
                <a:gd name="T6" fmla="*/ 0 w 44"/>
                <a:gd name="T7" fmla="*/ 1 h 80"/>
              </a:gdLst>
              <a:ahLst/>
              <a:cxnLst>
                <a:cxn ang="0">
                  <a:pos x="T0" y="T1"/>
                </a:cxn>
                <a:cxn ang="0">
                  <a:pos x="T2" y="T3"/>
                </a:cxn>
                <a:cxn ang="0">
                  <a:pos x="T4" y="T5"/>
                </a:cxn>
                <a:cxn ang="0">
                  <a:pos x="T6" y="T7"/>
                </a:cxn>
              </a:cxnLst>
              <a:rect l="0" t="0" r="r" b="b"/>
              <a:pathLst>
                <a:path w="44" h="80">
                  <a:moveTo>
                    <a:pt x="0" y="1"/>
                  </a:moveTo>
                  <a:cubicBezTo>
                    <a:pt x="10" y="80"/>
                    <a:pt x="10" y="80"/>
                    <a:pt x="10" y="80"/>
                  </a:cubicBezTo>
                  <a:cubicBezTo>
                    <a:pt x="30" y="76"/>
                    <a:pt x="44" y="57"/>
                    <a:pt x="41" y="36"/>
                  </a:cubicBezTo>
                  <a:cubicBezTo>
                    <a:pt x="39" y="15"/>
                    <a:pt x="21" y="0"/>
                    <a:pt x="0"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0" name="Freeform 16"/>
            <p:cNvSpPr/>
            <p:nvPr/>
          </p:nvSpPr>
          <p:spPr bwMode="auto">
            <a:xfrm>
              <a:off x="3121818" y="2716012"/>
              <a:ext cx="100013" cy="110729"/>
            </a:xfrm>
            <a:custGeom>
              <a:avLst/>
              <a:gdLst>
                <a:gd name="T0" fmla="*/ 39 w 39"/>
                <a:gd name="T1" fmla="*/ 39 h 43"/>
                <a:gd name="T2" fmla="*/ 34 w 39"/>
                <a:gd name="T3" fmla="*/ 0 h 43"/>
                <a:gd name="T4" fmla="*/ 2 w 39"/>
                <a:gd name="T5" fmla="*/ 43 h 43"/>
                <a:gd name="T6" fmla="*/ 39 w 39"/>
                <a:gd name="T7" fmla="*/ 39 h 43"/>
              </a:gdLst>
              <a:ahLst/>
              <a:cxnLst>
                <a:cxn ang="0">
                  <a:pos x="T0" y="T1"/>
                </a:cxn>
                <a:cxn ang="0">
                  <a:pos x="T2" y="T3"/>
                </a:cxn>
                <a:cxn ang="0">
                  <a:pos x="T4" y="T5"/>
                </a:cxn>
                <a:cxn ang="0">
                  <a:pos x="T6" y="T7"/>
                </a:cxn>
              </a:cxnLst>
              <a:rect l="0" t="0" r="r" b="b"/>
              <a:pathLst>
                <a:path w="39" h="43">
                  <a:moveTo>
                    <a:pt x="39" y="39"/>
                  </a:moveTo>
                  <a:cubicBezTo>
                    <a:pt x="34" y="0"/>
                    <a:pt x="34" y="0"/>
                    <a:pt x="34" y="0"/>
                  </a:cubicBezTo>
                  <a:cubicBezTo>
                    <a:pt x="14" y="5"/>
                    <a:pt x="0" y="23"/>
                    <a:pt x="2" y="43"/>
                  </a:cubicBezTo>
                  <a:lnTo>
                    <a:pt x="39" y="3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1" name="Freeform 17"/>
            <p:cNvSpPr/>
            <p:nvPr/>
          </p:nvSpPr>
          <p:spPr bwMode="auto">
            <a:xfrm>
              <a:off x="3128962" y="2833884"/>
              <a:ext cx="105965" cy="90488"/>
            </a:xfrm>
            <a:custGeom>
              <a:avLst/>
              <a:gdLst>
                <a:gd name="T0" fmla="*/ 0 w 41"/>
                <a:gd name="T1" fmla="*/ 4 h 35"/>
                <a:gd name="T2" fmla="*/ 41 w 41"/>
                <a:gd name="T3" fmla="*/ 34 h 35"/>
                <a:gd name="T4" fmla="*/ 37 w 41"/>
                <a:gd name="T5" fmla="*/ 0 h 35"/>
                <a:gd name="T6" fmla="*/ 0 w 41"/>
                <a:gd name="T7" fmla="*/ 4 h 35"/>
              </a:gdLst>
              <a:ahLst/>
              <a:cxnLst>
                <a:cxn ang="0">
                  <a:pos x="T0" y="T1"/>
                </a:cxn>
                <a:cxn ang="0">
                  <a:pos x="T2" y="T3"/>
                </a:cxn>
                <a:cxn ang="0">
                  <a:pos x="T4" y="T5"/>
                </a:cxn>
                <a:cxn ang="0">
                  <a:pos x="T6" y="T7"/>
                </a:cxn>
              </a:cxnLst>
              <a:rect l="0" t="0" r="r" b="b"/>
              <a:pathLst>
                <a:path w="41" h="35">
                  <a:moveTo>
                    <a:pt x="0" y="4"/>
                  </a:moveTo>
                  <a:cubicBezTo>
                    <a:pt x="5" y="22"/>
                    <a:pt x="22" y="35"/>
                    <a:pt x="41" y="34"/>
                  </a:cubicBezTo>
                  <a:cubicBezTo>
                    <a:pt x="37" y="0"/>
                    <a:pt x="37" y="0"/>
                    <a:pt x="37" y="0"/>
                  </a:cubicBezTo>
                  <a:lnTo>
                    <a:pt x="0" y="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2" name="Freeform 18"/>
            <p:cNvSpPr/>
            <p:nvPr/>
          </p:nvSpPr>
          <p:spPr bwMode="auto">
            <a:xfrm>
              <a:off x="979885" y="2713631"/>
              <a:ext cx="50006" cy="91679"/>
            </a:xfrm>
            <a:custGeom>
              <a:avLst/>
              <a:gdLst>
                <a:gd name="T0" fmla="*/ 19 w 19"/>
                <a:gd name="T1" fmla="*/ 30 h 36"/>
                <a:gd name="T2" fmla="*/ 14 w 19"/>
                <a:gd name="T3" fmla="*/ 35 h 36"/>
                <a:gd name="T4" fmla="*/ 9 w 19"/>
                <a:gd name="T5" fmla="*/ 36 h 36"/>
                <a:gd name="T6" fmla="*/ 3 w 19"/>
                <a:gd name="T7" fmla="*/ 32 h 36"/>
                <a:gd name="T8" fmla="*/ 0 w 19"/>
                <a:gd name="T9" fmla="*/ 6 h 36"/>
                <a:gd name="T10" fmla="*/ 5 w 19"/>
                <a:gd name="T11" fmla="*/ 1 h 36"/>
                <a:gd name="T12" fmla="*/ 10 w 19"/>
                <a:gd name="T13" fmla="*/ 0 h 36"/>
                <a:gd name="T14" fmla="*/ 15 w 19"/>
                <a:gd name="T15" fmla="*/ 4 h 36"/>
                <a:gd name="T16" fmla="*/ 19 w 19"/>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30"/>
                  </a:moveTo>
                  <a:cubicBezTo>
                    <a:pt x="19" y="32"/>
                    <a:pt x="17" y="35"/>
                    <a:pt x="14" y="35"/>
                  </a:cubicBezTo>
                  <a:cubicBezTo>
                    <a:pt x="9" y="36"/>
                    <a:pt x="9" y="36"/>
                    <a:pt x="9" y="36"/>
                  </a:cubicBezTo>
                  <a:cubicBezTo>
                    <a:pt x="6" y="36"/>
                    <a:pt x="4" y="34"/>
                    <a:pt x="3" y="32"/>
                  </a:cubicBezTo>
                  <a:cubicBezTo>
                    <a:pt x="0" y="6"/>
                    <a:pt x="0" y="6"/>
                    <a:pt x="0" y="6"/>
                  </a:cubicBezTo>
                  <a:cubicBezTo>
                    <a:pt x="0" y="4"/>
                    <a:pt x="2" y="1"/>
                    <a:pt x="5" y="1"/>
                  </a:cubicBezTo>
                  <a:cubicBezTo>
                    <a:pt x="10" y="0"/>
                    <a:pt x="10" y="0"/>
                    <a:pt x="10" y="0"/>
                  </a:cubicBezTo>
                  <a:cubicBezTo>
                    <a:pt x="13" y="0"/>
                    <a:pt x="15" y="2"/>
                    <a:pt x="15" y="4"/>
                  </a:cubicBezTo>
                  <a:lnTo>
                    <a:pt x="19" y="3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3" name="Freeform 19"/>
            <p:cNvSpPr/>
            <p:nvPr/>
          </p:nvSpPr>
          <p:spPr bwMode="auto">
            <a:xfrm>
              <a:off x="1032271" y="2679103"/>
              <a:ext cx="51197" cy="121444"/>
            </a:xfrm>
            <a:custGeom>
              <a:avLst/>
              <a:gdLst>
                <a:gd name="T0" fmla="*/ 20 w 20"/>
                <a:gd name="T1" fmla="*/ 40 h 47"/>
                <a:gd name="T2" fmla="*/ 16 w 20"/>
                <a:gd name="T3" fmla="*/ 46 h 47"/>
                <a:gd name="T4" fmla="*/ 10 w 20"/>
                <a:gd name="T5" fmla="*/ 46 h 47"/>
                <a:gd name="T6" fmla="*/ 5 w 20"/>
                <a:gd name="T7" fmla="*/ 42 h 47"/>
                <a:gd name="T8" fmla="*/ 0 w 20"/>
                <a:gd name="T9" fmla="*/ 7 h 47"/>
                <a:gd name="T10" fmla="*/ 5 w 20"/>
                <a:gd name="T11" fmla="*/ 1 h 47"/>
                <a:gd name="T12" fmla="*/ 10 w 20"/>
                <a:gd name="T13" fmla="*/ 1 h 47"/>
                <a:gd name="T14" fmla="*/ 16 w 20"/>
                <a:gd name="T15" fmla="*/ 5 h 47"/>
                <a:gd name="T16" fmla="*/ 20 w 20"/>
                <a:gd name="T17"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7">
                  <a:moveTo>
                    <a:pt x="20" y="40"/>
                  </a:moveTo>
                  <a:cubicBezTo>
                    <a:pt x="20" y="43"/>
                    <a:pt x="18" y="45"/>
                    <a:pt x="16" y="46"/>
                  </a:cubicBezTo>
                  <a:cubicBezTo>
                    <a:pt x="10" y="46"/>
                    <a:pt x="10" y="46"/>
                    <a:pt x="10" y="46"/>
                  </a:cubicBezTo>
                  <a:cubicBezTo>
                    <a:pt x="8" y="47"/>
                    <a:pt x="5" y="45"/>
                    <a:pt x="5" y="42"/>
                  </a:cubicBezTo>
                  <a:cubicBezTo>
                    <a:pt x="0" y="7"/>
                    <a:pt x="0" y="7"/>
                    <a:pt x="0" y="7"/>
                  </a:cubicBezTo>
                  <a:cubicBezTo>
                    <a:pt x="0" y="4"/>
                    <a:pt x="2" y="2"/>
                    <a:pt x="5" y="1"/>
                  </a:cubicBezTo>
                  <a:cubicBezTo>
                    <a:pt x="10" y="1"/>
                    <a:pt x="10" y="1"/>
                    <a:pt x="10" y="1"/>
                  </a:cubicBezTo>
                  <a:cubicBezTo>
                    <a:pt x="13" y="0"/>
                    <a:pt x="15" y="2"/>
                    <a:pt x="16" y="5"/>
                  </a:cubicBezTo>
                  <a:lnTo>
                    <a:pt x="20"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4" name="Freeform 20"/>
            <p:cNvSpPr/>
            <p:nvPr/>
          </p:nvSpPr>
          <p:spPr bwMode="auto">
            <a:xfrm>
              <a:off x="1083469" y="2641003"/>
              <a:ext cx="55959" cy="152400"/>
            </a:xfrm>
            <a:custGeom>
              <a:avLst/>
              <a:gdLst>
                <a:gd name="T0" fmla="*/ 22 w 22"/>
                <a:gd name="T1" fmla="*/ 52 h 59"/>
                <a:gd name="T2" fmla="*/ 17 w 22"/>
                <a:gd name="T3" fmla="*/ 58 h 59"/>
                <a:gd name="T4" fmla="*/ 12 w 22"/>
                <a:gd name="T5" fmla="*/ 59 h 59"/>
                <a:gd name="T6" fmla="*/ 6 w 22"/>
                <a:gd name="T7" fmla="*/ 54 h 59"/>
                <a:gd name="T8" fmla="*/ 1 w 22"/>
                <a:gd name="T9" fmla="*/ 7 h 59"/>
                <a:gd name="T10" fmla="*/ 5 w 22"/>
                <a:gd name="T11" fmla="*/ 1 h 59"/>
                <a:gd name="T12" fmla="*/ 10 w 22"/>
                <a:gd name="T13" fmla="*/ 0 h 59"/>
                <a:gd name="T14" fmla="*/ 16 w 22"/>
                <a:gd name="T15" fmla="*/ 5 h 59"/>
                <a:gd name="T16" fmla="*/ 22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2" y="52"/>
                  </a:moveTo>
                  <a:cubicBezTo>
                    <a:pt x="22" y="55"/>
                    <a:pt x="20" y="58"/>
                    <a:pt x="17" y="58"/>
                  </a:cubicBezTo>
                  <a:cubicBezTo>
                    <a:pt x="12" y="59"/>
                    <a:pt x="12" y="59"/>
                    <a:pt x="12" y="59"/>
                  </a:cubicBezTo>
                  <a:cubicBezTo>
                    <a:pt x="9" y="59"/>
                    <a:pt x="7" y="57"/>
                    <a:pt x="6" y="54"/>
                  </a:cubicBezTo>
                  <a:cubicBezTo>
                    <a:pt x="1" y="7"/>
                    <a:pt x="1" y="7"/>
                    <a:pt x="1" y="7"/>
                  </a:cubicBezTo>
                  <a:cubicBezTo>
                    <a:pt x="0" y="4"/>
                    <a:pt x="2" y="1"/>
                    <a:pt x="5" y="1"/>
                  </a:cubicBezTo>
                  <a:cubicBezTo>
                    <a:pt x="10" y="0"/>
                    <a:pt x="10" y="0"/>
                    <a:pt x="10" y="0"/>
                  </a:cubicBezTo>
                  <a:cubicBezTo>
                    <a:pt x="13" y="0"/>
                    <a:pt x="15" y="2"/>
                    <a:pt x="16" y="5"/>
                  </a:cubicBezTo>
                  <a:lnTo>
                    <a:pt x="22" y="52"/>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5" name="Freeform 21"/>
            <p:cNvSpPr/>
            <p:nvPr/>
          </p:nvSpPr>
          <p:spPr bwMode="auto">
            <a:xfrm>
              <a:off x="983456" y="2798165"/>
              <a:ext cx="223838" cy="61913"/>
            </a:xfrm>
            <a:custGeom>
              <a:avLst/>
              <a:gdLst>
                <a:gd name="T0" fmla="*/ 7 w 87"/>
                <a:gd name="T1" fmla="*/ 23 h 24"/>
                <a:gd name="T2" fmla="*/ 1 w 87"/>
                <a:gd name="T3" fmla="*/ 19 h 24"/>
                <a:gd name="T4" fmla="*/ 1 w 87"/>
                <a:gd name="T5" fmla="*/ 15 h 24"/>
                <a:gd name="T6" fmla="*/ 5 w 87"/>
                <a:gd name="T7" fmla="*/ 9 h 24"/>
                <a:gd name="T8" fmla="*/ 81 w 87"/>
                <a:gd name="T9" fmla="*/ 0 h 24"/>
                <a:gd name="T10" fmla="*/ 86 w 87"/>
                <a:gd name="T11" fmla="*/ 4 h 24"/>
                <a:gd name="T12" fmla="*/ 87 w 87"/>
                <a:gd name="T13" fmla="*/ 9 h 24"/>
                <a:gd name="T14" fmla="*/ 83 w 87"/>
                <a:gd name="T15" fmla="*/ 14 h 24"/>
                <a:gd name="T16" fmla="*/ 7 w 8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4">
                  <a:moveTo>
                    <a:pt x="7" y="23"/>
                  </a:moveTo>
                  <a:cubicBezTo>
                    <a:pt x="4" y="24"/>
                    <a:pt x="1" y="22"/>
                    <a:pt x="1" y="19"/>
                  </a:cubicBezTo>
                  <a:cubicBezTo>
                    <a:pt x="1" y="15"/>
                    <a:pt x="1" y="15"/>
                    <a:pt x="1" y="15"/>
                  </a:cubicBezTo>
                  <a:cubicBezTo>
                    <a:pt x="0" y="12"/>
                    <a:pt x="2" y="10"/>
                    <a:pt x="5" y="9"/>
                  </a:cubicBezTo>
                  <a:cubicBezTo>
                    <a:pt x="81" y="0"/>
                    <a:pt x="81" y="0"/>
                    <a:pt x="81" y="0"/>
                  </a:cubicBezTo>
                  <a:cubicBezTo>
                    <a:pt x="84" y="0"/>
                    <a:pt x="86" y="2"/>
                    <a:pt x="86" y="4"/>
                  </a:cubicBezTo>
                  <a:cubicBezTo>
                    <a:pt x="87" y="9"/>
                    <a:pt x="87" y="9"/>
                    <a:pt x="87" y="9"/>
                  </a:cubicBezTo>
                  <a:cubicBezTo>
                    <a:pt x="87" y="11"/>
                    <a:pt x="85" y="14"/>
                    <a:pt x="83" y="14"/>
                  </a:cubicBezTo>
                  <a:lnTo>
                    <a:pt x="7" y="23"/>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6" name="Freeform 22"/>
            <p:cNvSpPr/>
            <p:nvPr/>
          </p:nvSpPr>
          <p:spPr bwMode="auto">
            <a:xfrm>
              <a:off x="1139428" y="2667197"/>
              <a:ext cx="52388" cy="117872"/>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1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5"/>
                    <a:pt x="5" y="42"/>
                  </a:cubicBezTo>
                  <a:cubicBezTo>
                    <a:pt x="0" y="7"/>
                    <a:pt x="0" y="7"/>
                    <a:pt x="0" y="7"/>
                  </a:cubicBezTo>
                  <a:cubicBezTo>
                    <a:pt x="0" y="4"/>
                    <a:pt x="2" y="2"/>
                    <a:pt x="5" y="1"/>
                  </a:cubicBezTo>
                  <a:cubicBezTo>
                    <a:pt x="10" y="1"/>
                    <a:pt x="10" y="1"/>
                    <a:pt x="10" y="1"/>
                  </a:cubicBezTo>
                  <a:cubicBezTo>
                    <a:pt x="13" y="0"/>
                    <a:pt x="15" y="2"/>
                    <a:pt x="15" y="5"/>
                  </a:cubicBezTo>
                  <a:lnTo>
                    <a:pt x="20"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7" name="Freeform 23"/>
            <p:cNvSpPr/>
            <p:nvPr/>
          </p:nvSpPr>
          <p:spPr bwMode="auto">
            <a:xfrm>
              <a:off x="3323035" y="1682550"/>
              <a:ext cx="48815" cy="92869"/>
            </a:xfrm>
            <a:custGeom>
              <a:avLst/>
              <a:gdLst>
                <a:gd name="T0" fmla="*/ 18 w 19"/>
                <a:gd name="T1" fmla="*/ 29 h 36"/>
                <a:gd name="T2" fmla="*/ 14 w 19"/>
                <a:gd name="T3" fmla="*/ 35 h 36"/>
                <a:gd name="T4" fmla="*/ 9 w 19"/>
                <a:gd name="T5" fmla="*/ 36 h 36"/>
                <a:gd name="T6" fmla="*/ 3 w 19"/>
                <a:gd name="T7" fmla="*/ 31 h 36"/>
                <a:gd name="T8" fmla="*/ 0 w 19"/>
                <a:gd name="T9" fmla="*/ 6 h 36"/>
                <a:gd name="T10" fmla="*/ 5 w 19"/>
                <a:gd name="T11" fmla="*/ 1 h 36"/>
                <a:gd name="T12" fmla="*/ 10 w 19"/>
                <a:gd name="T13" fmla="*/ 0 h 36"/>
                <a:gd name="T14" fmla="*/ 15 w 19"/>
                <a:gd name="T15" fmla="*/ 4 h 36"/>
                <a:gd name="T16" fmla="*/ 18 w 19"/>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8" y="29"/>
                  </a:moveTo>
                  <a:cubicBezTo>
                    <a:pt x="19" y="32"/>
                    <a:pt x="17" y="35"/>
                    <a:pt x="14" y="35"/>
                  </a:cubicBezTo>
                  <a:cubicBezTo>
                    <a:pt x="9" y="36"/>
                    <a:pt x="9" y="36"/>
                    <a:pt x="9" y="36"/>
                  </a:cubicBezTo>
                  <a:cubicBezTo>
                    <a:pt x="6" y="36"/>
                    <a:pt x="4" y="34"/>
                    <a:pt x="3" y="31"/>
                  </a:cubicBezTo>
                  <a:cubicBezTo>
                    <a:pt x="0" y="6"/>
                    <a:pt x="0" y="6"/>
                    <a:pt x="0" y="6"/>
                  </a:cubicBezTo>
                  <a:cubicBezTo>
                    <a:pt x="0" y="3"/>
                    <a:pt x="2" y="1"/>
                    <a:pt x="5" y="1"/>
                  </a:cubicBezTo>
                  <a:cubicBezTo>
                    <a:pt x="10" y="0"/>
                    <a:pt x="10" y="0"/>
                    <a:pt x="10" y="0"/>
                  </a:cubicBezTo>
                  <a:cubicBezTo>
                    <a:pt x="12" y="0"/>
                    <a:pt x="15" y="1"/>
                    <a:pt x="15" y="4"/>
                  </a:cubicBezTo>
                  <a:lnTo>
                    <a:pt x="18" y="2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8" name="Freeform 24"/>
            <p:cNvSpPr/>
            <p:nvPr/>
          </p:nvSpPr>
          <p:spPr bwMode="auto">
            <a:xfrm>
              <a:off x="3374230" y="1649212"/>
              <a:ext cx="51197" cy="119063"/>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4"/>
                    <a:pt x="5" y="42"/>
                  </a:cubicBezTo>
                  <a:cubicBezTo>
                    <a:pt x="0" y="7"/>
                    <a:pt x="0" y="7"/>
                    <a:pt x="0" y="7"/>
                  </a:cubicBezTo>
                  <a:cubicBezTo>
                    <a:pt x="0" y="4"/>
                    <a:pt x="2" y="1"/>
                    <a:pt x="5" y="1"/>
                  </a:cubicBezTo>
                  <a:cubicBezTo>
                    <a:pt x="10" y="0"/>
                    <a:pt x="10" y="0"/>
                    <a:pt x="10" y="0"/>
                  </a:cubicBezTo>
                  <a:cubicBezTo>
                    <a:pt x="13" y="0"/>
                    <a:pt x="15" y="2"/>
                    <a:pt x="15" y="5"/>
                  </a:cubicBezTo>
                  <a:lnTo>
                    <a:pt x="20"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9" name="Freeform 25"/>
            <p:cNvSpPr/>
            <p:nvPr/>
          </p:nvSpPr>
          <p:spPr bwMode="auto">
            <a:xfrm>
              <a:off x="3425428" y="1611113"/>
              <a:ext cx="57150" cy="151210"/>
            </a:xfrm>
            <a:custGeom>
              <a:avLst/>
              <a:gdLst>
                <a:gd name="T0" fmla="*/ 21 w 22"/>
                <a:gd name="T1" fmla="*/ 52 h 59"/>
                <a:gd name="T2" fmla="*/ 17 w 22"/>
                <a:gd name="T3" fmla="*/ 58 h 59"/>
                <a:gd name="T4" fmla="*/ 12 w 22"/>
                <a:gd name="T5" fmla="*/ 58 h 59"/>
                <a:gd name="T6" fmla="*/ 6 w 22"/>
                <a:gd name="T7" fmla="*/ 54 h 59"/>
                <a:gd name="T8" fmla="*/ 0 w 22"/>
                <a:gd name="T9" fmla="*/ 6 h 59"/>
                <a:gd name="T10" fmla="*/ 5 w 22"/>
                <a:gd name="T11" fmla="*/ 1 h 59"/>
                <a:gd name="T12" fmla="*/ 10 w 22"/>
                <a:gd name="T13" fmla="*/ 0 h 59"/>
                <a:gd name="T14" fmla="*/ 16 w 22"/>
                <a:gd name="T15" fmla="*/ 4 h 59"/>
                <a:gd name="T16" fmla="*/ 21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1" y="52"/>
                  </a:moveTo>
                  <a:cubicBezTo>
                    <a:pt x="22" y="55"/>
                    <a:pt x="20" y="57"/>
                    <a:pt x="17" y="58"/>
                  </a:cubicBezTo>
                  <a:cubicBezTo>
                    <a:pt x="12" y="58"/>
                    <a:pt x="12" y="58"/>
                    <a:pt x="12" y="58"/>
                  </a:cubicBezTo>
                  <a:cubicBezTo>
                    <a:pt x="9" y="59"/>
                    <a:pt x="7" y="57"/>
                    <a:pt x="6" y="54"/>
                  </a:cubicBezTo>
                  <a:cubicBezTo>
                    <a:pt x="0" y="6"/>
                    <a:pt x="0" y="6"/>
                    <a:pt x="0" y="6"/>
                  </a:cubicBezTo>
                  <a:cubicBezTo>
                    <a:pt x="0" y="4"/>
                    <a:pt x="2" y="1"/>
                    <a:pt x="5" y="1"/>
                  </a:cubicBezTo>
                  <a:cubicBezTo>
                    <a:pt x="10" y="0"/>
                    <a:pt x="10" y="0"/>
                    <a:pt x="10" y="0"/>
                  </a:cubicBezTo>
                  <a:cubicBezTo>
                    <a:pt x="13" y="0"/>
                    <a:pt x="15" y="2"/>
                    <a:pt x="16" y="4"/>
                  </a:cubicBezTo>
                  <a:lnTo>
                    <a:pt x="21" y="52"/>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0" name="Freeform 26"/>
            <p:cNvSpPr/>
            <p:nvPr/>
          </p:nvSpPr>
          <p:spPr bwMode="auto">
            <a:xfrm>
              <a:off x="3325415" y="1765894"/>
              <a:ext cx="223838" cy="64294"/>
            </a:xfrm>
            <a:custGeom>
              <a:avLst/>
              <a:gdLst>
                <a:gd name="T0" fmla="*/ 6 w 87"/>
                <a:gd name="T1" fmla="*/ 24 h 25"/>
                <a:gd name="T2" fmla="*/ 1 w 87"/>
                <a:gd name="T3" fmla="*/ 20 h 25"/>
                <a:gd name="T4" fmla="*/ 0 w 87"/>
                <a:gd name="T5" fmla="*/ 16 h 25"/>
                <a:gd name="T6" fmla="*/ 5 w 87"/>
                <a:gd name="T7" fmla="*/ 10 h 25"/>
                <a:gd name="T8" fmla="*/ 81 w 87"/>
                <a:gd name="T9" fmla="*/ 1 h 25"/>
                <a:gd name="T10" fmla="*/ 86 w 87"/>
                <a:gd name="T11" fmla="*/ 5 h 25"/>
                <a:gd name="T12" fmla="*/ 87 w 87"/>
                <a:gd name="T13" fmla="*/ 9 h 25"/>
                <a:gd name="T14" fmla="*/ 82 w 87"/>
                <a:gd name="T15" fmla="*/ 15 h 25"/>
                <a:gd name="T16" fmla="*/ 6 w 8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6" y="24"/>
                  </a:moveTo>
                  <a:cubicBezTo>
                    <a:pt x="4" y="25"/>
                    <a:pt x="1" y="23"/>
                    <a:pt x="1" y="20"/>
                  </a:cubicBezTo>
                  <a:cubicBezTo>
                    <a:pt x="0" y="16"/>
                    <a:pt x="0" y="16"/>
                    <a:pt x="0" y="16"/>
                  </a:cubicBezTo>
                  <a:cubicBezTo>
                    <a:pt x="0" y="13"/>
                    <a:pt x="2" y="10"/>
                    <a:pt x="5" y="10"/>
                  </a:cubicBezTo>
                  <a:cubicBezTo>
                    <a:pt x="81" y="1"/>
                    <a:pt x="81" y="1"/>
                    <a:pt x="81" y="1"/>
                  </a:cubicBezTo>
                  <a:cubicBezTo>
                    <a:pt x="83" y="0"/>
                    <a:pt x="86" y="2"/>
                    <a:pt x="86" y="5"/>
                  </a:cubicBezTo>
                  <a:cubicBezTo>
                    <a:pt x="87" y="9"/>
                    <a:pt x="87" y="9"/>
                    <a:pt x="87" y="9"/>
                  </a:cubicBezTo>
                  <a:cubicBezTo>
                    <a:pt x="87" y="12"/>
                    <a:pt x="85" y="14"/>
                    <a:pt x="82" y="15"/>
                  </a:cubicBezTo>
                  <a:lnTo>
                    <a:pt x="6" y="2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1" name="Freeform 27"/>
            <p:cNvSpPr/>
            <p:nvPr/>
          </p:nvSpPr>
          <p:spPr bwMode="auto">
            <a:xfrm>
              <a:off x="3482578" y="1636115"/>
              <a:ext cx="51197" cy="119063"/>
            </a:xfrm>
            <a:custGeom>
              <a:avLst/>
              <a:gdLst>
                <a:gd name="T0" fmla="*/ 20 w 20"/>
                <a:gd name="T1" fmla="*/ 40 h 46"/>
                <a:gd name="T2" fmla="*/ 15 w 20"/>
                <a:gd name="T3" fmla="*/ 45 h 46"/>
                <a:gd name="T4" fmla="*/ 10 w 20"/>
                <a:gd name="T5" fmla="*/ 46 h 46"/>
                <a:gd name="T6" fmla="*/ 4 w 20"/>
                <a:gd name="T7" fmla="*/ 42 h 46"/>
                <a:gd name="T8" fmla="*/ 0 w 20"/>
                <a:gd name="T9" fmla="*/ 6 h 46"/>
                <a:gd name="T10" fmla="*/ 4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2"/>
                    <a:pt x="18" y="45"/>
                    <a:pt x="15" y="45"/>
                  </a:cubicBezTo>
                  <a:cubicBezTo>
                    <a:pt x="10" y="46"/>
                    <a:pt x="10" y="46"/>
                    <a:pt x="10" y="46"/>
                  </a:cubicBezTo>
                  <a:cubicBezTo>
                    <a:pt x="7" y="46"/>
                    <a:pt x="5" y="44"/>
                    <a:pt x="4" y="42"/>
                  </a:cubicBezTo>
                  <a:cubicBezTo>
                    <a:pt x="0" y="6"/>
                    <a:pt x="0" y="6"/>
                    <a:pt x="0" y="6"/>
                  </a:cubicBezTo>
                  <a:cubicBezTo>
                    <a:pt x="0" y="4"/>
                    <a:pt x="2" y="1"/>
                    <a:pt x="4" y="1"/>
                  </a:cubicBezTo>
                  <a:cubicBezTo>
                    <a:pt x="10" y="0"/>
                    <a:pt x="10" y="0"/>
                    <a:pt x="10" y="0"/>
                  </a:cubicBezTo>
                  <a:cubicBezTo>
                    <a:pt x="12" y="0"/>
                    <a:pt x="15" y="2"/>
                    <a:pt x="15" y="5"/>
                  </a:cubicBezTo>
                  <a:lnTo>
                    <a:pt x="20"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2" name="Freeform 28"/>
            <p:cNvSpPr/>
            <p:nvPr/>
          </p:nvSpPr>
          <p:spPr bwMode="auto">
            <a:xfrm>
              <a:off x="534590" y="2182613"/>
              <a:ext cx="41672" cy="57150"/>
            </a:xfrm>
            <a:custGeom>
              <a:avLst/>
              <a:gdLst>
                <a:gd name="T0" fmla="*/ 16 w 16"/>
                <a:gd name="T1" fmla="*/ 16 h 22"/>
                <a:gd name="T2" fmla="*/ 12 w 16"/>
                <a:gd name="T3" fmla="*/ 21 h 22"/>
                <a:gd name="T4" fmla="*/ 7 w 16"/>
                <a:gd name="T5" fmla="*/ 22 h 22"/>
                <a:gd name="T6" fmla="*/ 1 w 16"/>
                <a:gd name="T7" fmla="*/ 18 h 22"/>
                <a:gd name="T8" fmla="*/ 0 w 16"/>
                <a:gd name="T9" fmla="*/ 6 h 22"/>
                <a:gd name="T10" fmla="*/ 4 w 16"/>
                <a:gd name="T11" fmla="*/ 1 h 22"/>
                <a:gd name="T12" fmla="*/ 9 w 16"/>
                <a:gd name="T13" fmla="*/ 0 h 22"/>
                <a:gd name="T14" fmla="*/ 15 w 16"/>
                <a:gd name="T15" fmla="*/ 4 h 22"/>
                <a:gd name="T16" fmla="*/ 16 w 16"/>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6" y="16"/>
                  </a:moveTo>
                  <a:cubicBezTo>
                    <a:pt x="16" y="18"/>
                    <a:pt x="14" y="21"/>
                    <a:pt x="12" y="21"/>
                  </a:cubicBezTo>
                  <a:cubicBezTo>
                    <a:pt x="7" y="22"/>
                    <a:pt x="7" y="22"/>
                    <a:pt x="7" y="22"/>
                  </a:cubicBezTo>
                  <a:cubicBezTo>
                    <a:pt x="4" y="22"/>
                    <a:pt x="2" y="20"/>
                    <a:pt x="1" y="18"/>
                  </a:cubicBezTo>
                  <a:cubicBezTo>
                    <a:pt x="0" y="6"/>
                    <a:pt x="0" y="6"/>
                    <a:pt x="0" y="6"/>
                  </a:cubicBezTo>
                  <a:cubicBezTo>
                    <a:pt x="0" y="3"/>
                    <a:pt x="1" y="1"/>
                    <a:pt x="4" y="1"/>
                  </a:cubicBezTo>
                  <a:cubicBezTo>
                    <a:pt x="9" y="0"/>
                    <a:pt x="9" y="0"/>
                    <a:pt x="9" y="0"/>
                  </a:cubicBezTo>
                  <a:cubicBezTo>
                    <a:pt x="12" y="0"/>
                    <a:pt x="14" y="1"/>
                    <a:pt x="15" y="4"/>
                  </a:cubicBezTo>
                  <a:lnTo>
                    <a:pt x="16" y="1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3" name="Freeform 29"/>
            <p:cNvSpPr/>
            <p:nvPr/>
          </p:nvSpPr>
          <p:spPr bwMode="auto">
            <a:xfrm>
              <a:off x="584597" y="2144513"/>
              <a:ext cx="45244" cy="86916"/>
            </a:xfrm>
            <a:custGeom>
              <a:avLst/>
              <a:gdLst>
                <a:gd name="T0" fmla="*/ 18 w 18"/>
                <a:gd name="T1" fmla="*/ 28 h 34"/>
                <a:gd name="T2" fmla="*/ 14 w 18"/>
                <a:gd name="T3" fmla="*/ 34 h 34"/>
                <a:gd name="T4" fmla="*/ 9 w 18"/>
                <a:gd name="T5" fmla="*/ 34 h 34"/>
                <a:gd name="T6" fmla="*/ 3 w 18"/>
                <a:gd name="T7" fmla="*/ 30 h 34"/>
                <a:gd name="T8" fmla="*/ 0 w 18"/>
                <a:gd name="T9" fmla="*/ 7 h 34"/>
                <a:gd name="T10" fmla="*/ 5 w 18"/>
                <a:gd name="T11" fmla="*/ 1 h 34"/>
                <a:gd name="T12" fmla="*/ 10 w 18"/>
                <a:gd name="T13" fmla="*/ 1 h 34"/>
                <a:gd name="T14" fmla="*/ 15 w 18"/>
                <a:gd name="T15" fmla="*/ 5 h 34"/>
                <a:gd name="T16" fmla="*/ 18 w 18"/>
                <a:gd name="T17"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8"/>
                  </a:moveTo>
                  <a:cubicBezTo>
                    <a:pt x="18" y="31"/>
                    <a:pt x="16" y="33"/>
                    <a:pt x="14" y="34"/>
                  </a:cubicBezTo>
                  <a:cubicBezTo>
                    <a:pt x="9" y="34"/>
                    <a:pt x="9" y="34"/>
                    <a:pt x="9" y="34"/>
                  </a:cubicBezTo>
                  <a:cubicBezTo>
                    <a:pt x="6" y="34"/>
                    <a:pt x="4" y="33"/>
                    <a:pt x="3" y="30"/>
                  </a:cubicBezTo>
                  <a:cubicBezTo>
                    <a:pt x="0" y="7"/>
                    <a:pt x="0" y="7"/>
                    <a:pt x="0" y="7"/>
                  </a:cubicBezTo>
                  <a:cubicBezTo>
                    <a:pt x="0" y="4"/>
                    <a:pt x="2" y="2"/>
                    <a:pt x="5" y="1"/>
                  </a:cubicBezTo>
                  <a:cubicBezTo>
                    <a:pt x="10" y="1"/>
                    <a:pt x="10" y="1"/>
                    <a:pt x="10" y="1"/>
                  </a:cubicBezTo>
                  <a:cubicBezTo>
                    <a:pt x="12" y="0"/>
                    <a:pt x="15" y="2"/>
                    <a:pt x="15" y="5"/>
                  </a:cubicBezTo>
                  <a:lnTo>
                    <a:pt x="18" y="2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4" name="Freeform 30"/>
            <p:cNvSpPr/>
            <p:nvPr/>
          </p:nvSpPr>
          <p:spPr bwMode="auto">
            <a:xfrm>
              <a:off x="629840" y="2109985"/>
              <a:ext cx="52388" cy="116681"/>
            </a:xfrm>
            <a:custGeom>
              <a:avLst/>
              <a:gdLst>
                <a:gd name="T0" fmla="*/ 19 w 20"/>
                <a:gd name="T1" fmla="*/ 39 h 45"/>
                <a:gd name="T2" fmla="*/ 15 w 20"/>
                <a:gd name="T3" fmla="*/ 44 h 45"/>
                <a:gd name="T4" fmla="*/ 10 w 20"/>
                <a:gd name="T5" fmla="*/ 45 h 45"/>
                <a:gd name="T6" fmla="*/ 5 w 20"/>
                <a:gd name="T7" fmla="*/ 41 h 45"/>
                <a:gd name="T8" fmla="*/ 1 w 20"/>
                <a:gd name="T9" fmla="*/ 7 h 45"/>
                <a:gd name="T10" fmla="*/ 5 w 20"/>
                <a:gd name="T11" fmla="*/ 1 h 45"/>
                <a:gd name="T12" fmla="*/ 10 w 20"/>
                <a:gd name="T13" fmla="*/ 1 h 45"/>
                <a:gd name="T14" fmla="*/ 15 w 20"/>
                <a:gd name="T15" fmla="*/ 5 h 45"/>
                <a:gd name="T16" fmla="*/ 19 w 20"/>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5">
                  <a:moveTo>
                    <a:pt x="19" y="39"/>
                  </a:moveTo>
                  <a:cubicBezTo>
                    <a:pt x="20" y="41"/>
                    <a:pt x="18" y="44"/>
                    <a:pt x="15" y="44"/>
                  </a:cubicBezTo>
                  <a:cubicBezTo>
                    <a:pt x="10" y="45"/>
                    <a:pt x="10" y="45"/>
                    <a:pt x="10" y="45"/>
                  </a:cubicBezTo>
                  <a:cubicBezTo>
                    <a:pt x="8" y="45"/>
                    <a:pt x="5" y="43"/>
                    <a:pt x="5" y="41"/>
                  </a:cubicBezTo>
                  <a:cubicBezTo>
                    <a:pt x="1" y="7"/>
                    <a:pt x="1" y="7"/>
                    <a:pt x="1" y="7"/>
                  </a:cubicBezTo>
                  <a:cubicBezTo>
                    <a:pt x="0" y="4"/>
                    <a:pt x="2" y="2"/>
                    <a:pt x="5" y="1"/>
                  </a:cubicBezTo>
                  <a:cubicBezTo>
                    <a:pt x="10" y="1"/>
                    <a:pt x="10" y="1"/>
                    <a:pt x="10" y="1"/>
                  </a:cubicBezTo>
                  <a:cubicBezTo>
                    <a:pt x="13" y="0"/>
                    <a:pt x="15" y="2"/>
                    <a:pt x="15" y="5"/>
                  </a:cubicBezTo>
                  <a:lnTo>
                    <a:pt x="19" y="3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5" name="Freeform 31"/>
            <p:cNvSpPr/>
            <p:nvPr/>
          </p:nvSpPr>
          <p:spPr bwMode="auto">
            <a:xfrm>
              <a:off x="527447" y="2074266"/>
              <a:ext cx="110728" cy="97631"/>
            </a:xfrm>
            <a:custGeom>
              <a:avLst/>
              <a:gdLst>
                <a:gd name="T0" fmla="*/ 2 w 43"/>
                <a:gd name="T1" fmla="*/ 38 h 38"/>
                <a:gd name="T2" fmla="*/ 1 w 43"/>
                <a:gd name="T3" fmla="*/ 38 h 38"/>
                <a:gd name="T4" fmla="*/ 0 w 43"/>
                <a:gd name="T5" fmla="*/ 35 h 38"/>
                <a:gd name="T6" fmla="*/ 13 w 43"/>
                <a:gd name="T7" fmla="*/ 19 h 38"/>
                <a:gd name="T8" fmla="*/ 14 w 43"/>
                <a:gd name="T9" fmla="*/ 18 h 38"/>
                <a:gd name="T10" fmla="*/ 26 w 43"/>
                <a:gd name="T11" fmla="*/ 17 h 38"/>
                <a:gd name="T12" fmla="*/ 39 w 43"/>
                <a:gd name="T13" fmla="*/ 1 h 38"/>
                <a:gd name="T14" fmla="*/ 42 w 43"/>
                <a:gd name="T15" fmla="*/ 1 h 38"/>
                <a:gd name="T16" fmla="*/ 42 w 43"/>
                <a:gd name="T17" fmla="*/ 4 h 38"/>
                <a:gd name="T18" fmla="*/ 29 w 43"/>
                <a:gd name="T19" fmla="*/ 20 h 38"/>
                <a:gd name="T20" fmla="*/ 28 w 43"/>
                <a:gd name="T21" fmla="*/ 21 h 38"/>
                <a:gd name="T22" fmla="*/ 15 w 43"/>
                <a:gd name="T23" fmla="*/ 22 h 38"/>
                <a:gd name="T24" fmla="*/ 3 w 43"/>
                <a:gd name="T25" fmla="*/ 37 h 38"/>
                <a:gd name="T26" fmla="*/ 2 w 43"/>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2" y="38"/>
                  </a:moveTo>
                  <a:cubicBezTo>
                    <a:pt x="2" y="38"/>
                    <a:pt x="1" y="38"/>
                    <a:pt x="1" y="38"/>
                  </a:cubicBezTo>
                  <a:cubicBezTo>
                    <a:pt x="0" y="37"/>
                    <a:pt x="0" y="36"/>
                    <a:pt x="0" y="35"/>
                  </a:cubicBezTo>
                  <a:cubicBezTo>
                    <a:pt x="13" y="19"/>
                    <a:pt x="13" y="19"/>
                    <a:pt x="13" y="19"/>
                  </a:cubicBezTo>
                  <a:cubicBezTo>
                    <a:pt x="13" y="19"/>
                    <a:pt x="14" y="18"/>
                    <a:pt x="14" y="18"/>
                  </a:cubicBezTo>
                  <a:cubicBezTo>
                    <a:pt x="26" y="17"/>
                    <a:pt x="26" y="17"/>
                    <a:pt x="26" y="17"/>
                  </a:cubicBezTo>
                  <a:cubicBezTo>
                    <a:pt x="39" y="1"/>
                    <a:pt x="39" y="1"/>
                    <a:pt x="39" y="1"/>
                  </a:cubicBezTo>
                  <a:cubicBezTo>
                    <a:pt x="40" y="0"/>
                    <a:pt x="41" y="0"/>
                    <a:pt x="42" y="1"/>
                  </a:cubicBezTo>
                  <a:cubicBezTo>
                    <a:pt x="43" y="2"/>
                    <a:pt x="43" y="3"/>
                    <a:pt x="42" y="4"/>
                  </a:cubicBezTo>
                  <a:cubicBezTo>
                    <a:pt x="29" y="20"/>
                    <a:pt x="29" y="20"/>
                    <a:pt x="29" y="20"/>
                  </a:cubicBezTo>
                  <a:cubicBezTo>
                    <a:pt x="29" y="20"/>
                    <a:pt x="28" y="21"/>
                    <a:pt x="28" y="21"/>
                  </a:cubicBezTo>
                  <a:cubicBezTo>
                    <a:pt x="15" y="22"/>
                    <a:pt x="15" y="22"/>
                    <a:pt x="15" y="22"/>
                  </a:cubicBezTo>
                  <a:cubicBezTo>
                    <a:pt x="3" y="37"/>
                    <a:pt x="3" y="37"/>
                    <a:pt x="3" y="37"/>
                  </a:cubicBezTo>
                  <a:cubicBezTo>
                    <a:pt x="3" y="38"/>
                    <a:pt x="3" y="38"/>
                    <a:pt x="2" y="3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6" name="Freeform 32"/>
            <p:cNvSpPr>
              <a:spLocks noEditPoints="1"/>
            </p:cNvSpPr>
            <p:nvPr/>
          </p:nvSpPr>
          <p:spPr bwMode="auto">
            <a:xfrm>
              <a:off x="467916" y="2087363"/>
              <a:ext cx="239315" cy="208360"/>
            </a:xfrm>
            <a:custGeom>
              <a:avLst/>
              <a:gdLst>
                <a:gd name="T0" fmla="*/ 86 w 93"/>
                <a:gd name="T1" fmla="*/ 59 h 81"/>
                <a:gd name="T2" fmla="*/ 23 w 93"/>
                <a:gd name="T3" fmla="*/ 66 h 81"/>
                <a:gd name="T4" fmla="*/ 15 w 93"/>
                <a:gd name="T5" fmla="*/ 4 h 81"/>
                <a:gd name="T6" fmla="*/ 10 w 93"/>
                <a:gd name="T7" fmla="*/ 0 h 81"/>
                <a:gd name="T8" fmla="*/ 5 w 93"/>
                <a:gd name="T9" fmla="*/ 1 h 81"/>
                <a:gd name="T10" fmla="*/ 1 w 93"/>
                <a:gd name="T11" fmla="*/ 6 h 81"/>
                <a:gd name="T12" fmla="*/ 9 w 93"/>
                <a:gd name="T13" fmla="*/ 73 h 81"/>
                <a:gd name="T14" fmla="*/ 9 w 93"/>
                <a:gd name="T15" fmla="*/ 77 h 81"/>
                <a:gd name="T16" fmla="*/ 10 w 93"/>
                <a:gd name="T17" fmla="*/ 79 h 81"/>
                <a:gd name="T18" fmla="*/ 15 w 93"/>
                <a:gd name="T19" fmla="*/ 81 h 81"/>
                <a:gd name="T20" fmla="*/ 15 w 93"/>
                <a:gd name="T21" fmla="*/ 81 h 81"/>
                <a:gd name="T22" fmla="*/ 20 w 93"/>
                <a:gd name="T23" fmla="*/ 81 h 81"/>
                <a:gd name="T24" fmla="*/ 88 w 93"/>
                <a:gd name="T25" fmla="*/ 72 h 81"/>
                <a:gd name="T26" fmla="*/ 92 w 93"/>
                <a:gd name="T27" fmla="*/ 67 h 81"/>
                <a:gd name="T28" fmla="*/ 92 w 93"/>
                <a:gd name="T29" fmla="*/ 63 h 81"/>
                <a:gd name="T30" fmla="*/ 86 w 93"/>
                <a:gd name="T31" fmla="*/ 59 h 81"/>
                <a:gd name="T32" fmla="*/ 9 w 93"/>
                <a:gd name="T33" fmla="*/ 9 h 81"/>
                <a:gd name="T34" fmla="*/ 12 w 93"/>
                <a:gd name="T35" fmla="*/ 12 h 81"/>
                <a:gd name="T36" fmla="*/ 9 w 93"/>
                <a:gd name="T37" fmla="*/ 16 h 81"/>
                <a:gd name="T38" fmla="*/ 6 w 93"/>
                <a:gd name="T39" fmla="*/ 13 h 81"/>
                <a:gd name="T40" fmla="*/ 9 w 93"/>
                <a:gd name="T41" fmla="*/ 9 h 81"/>
                <a:gd name="T42" fmla="*/ 11 w 93"/>
                <a:gd name="T43" fmla="*/ 31 h 81"/>
                <a:gd name="T44" fmla="*/ 15 w 93"/>
                <a:gd name="T45" fmla="*/ 34 h 81"/>
                <a:gd name="T46" fmla="*/ 12 w 93"/>
                <a:gd name="T47" fmla="*/ 38 h 81"/>
                <a:gd name="T48" fmla="*/ 8 w 93"/>
                <a:gd name="T49" fmla="*/ 35 h 81"/>
                <a:gd name="T50" fmla="*/ 11 w 93"/>
                <a:gd name="T51" fmla="*/ 31 h 81"/>
                <a:gd name="T52" fmla="*/ 14 w 93"/>
                <a:gd name="T53" fmla="*/ 53 h 81"/>
                <a:gd name="T54" fmla="*/ 18 w 93"/>
                <a:gd name="T55" fmla="*/ 56 h 81"/>
                <a:gd name="T56" fmla="*/ 15 w 93"/>
                <a:gd name="T57" fmla="*/ 60 h 81"/>
                <a:gd name="T58" fmla="*/ 11 w 93"/>
                <a:gd name="T59" fmla="*/ 57 h 81"/>
                <a:gd name="T60" fmla="*/ 14 w 93"/>
                <a:gd name="T61"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1">
                  <a:moveTo>
                    <a:pt x="86" y="59"/>
                  </a:moveTo>
                  <a:cubicBezTo>
                    <a:pt x="23" y="66"/>
                    <a:pt x="23" y="66"/>
                    <a:pt x="23" y="66"/>
                  </a:cubicBezTo>
                  <a:cubicBezTo>
                    <a:pt x="15" y="4"/>
                    <a:pt x="15" y="4"/>
                    <a:pt x="15" y="4"/>
                  </a:cubicBezTo>
                  <a:cubicBezTo>
                    <a:pt x="15" y="2"/>
                    <a:pt x="13" y="0"/>
                    <a:pt x="10" y="0"/>
                  </a:cubicBezTo>
                  <a:cubicBezTo>
                    <a:pt x="5" y="1"/>
                    <a:pt x="5" y="1"/>
                    <a:pt x="5" y="1"/>
                  </a:cubicBezTo>
                  <a:cubicBezTo>
                    <a:pt x="2" y="1"/>
                    <a:pt x="0" y="4"/>
                    <a:pt x="1" y="6"/>
                  </a:cubicBezTo>
                  <a:cubicBezTo>
                    <a:pt x="9" y="73"/>
                    <a:pt x="9" y="73"/>
                    <a:pt x="9" y="73"/>
                  </a:cubicBezTo>
                  <a:cubicBezTo>
                    <a:pt x="9" y="77"/>
                    <a:pt x="9" y="77"/>
                    <a:pt x="9" y="77"/>
                  </a:cubicBezTo>
                  <a:cubicBezTo>
                    <a:pt x="10" y="78"/>
                    <a:pt x="10" y="78"/>
                    <a:pt x="10" y="79"/>
                  </a:cubicBezTo>
                  <a:cubicBezTo>
                    <a:pt x="11" y="80"/>
                    <a:pt x="13" y="81"/>
                    <a:pt x="15" y="81"/>
                  </a:cubicBezTo>
                  <a:cubicBezTo>
                    <a:pt x="15" y="81"/>
                    <a:pt x="15" y="81"/>
                    <a:pt x="15" y="81"/>
                  </a:cubicBezTo>
                  <a:cubicBezTo>
                    <a:pt x="20" y="81"/>
                    <a:pt x="20" y="81"/>
                    <a:pt x="20" y="81"/>
                  </a:cubicBezTo>
                  <a:cubicBezTo>
                    <a:pt x="88" y="72"/>
                    <a:pt x="88" y="72"/>
                    <a:pt x="88" y="72"/>
                  </a:cubicBezTo>
                  <a:cubicBezTo>
                    <a:pt x="91" y="72"/>
                    <a:pt x="93" y="69"/>
                    <a:pt x="92" y="67"/>
                  </a:cubicBezTo>
                  <a:cubicBezTo>
                    <a:pt x="92" y="63"/>
                    <a:pt x="92" y="63"/>
                    <a:pt x="92" y="63"/>
                  </a:cubicBezTo>
                  <a:cubicBezTo>
                    <a:pt x="91" y="60"/>
                    <a:pt x="89" y="58"/>
                    <a:pt x="86" y="59"/>
                  </a:cubicBezTo>
                  <a:close/>
                  <a:moveTo>
                    <a:pt x="9" y="9"/>
                  </a:moveTo>
                  <a:cubicBezTo>
                    <a:pt x="11" y="9"/>
                    <a:pt x="12" y="11"/>
                    <a:pt x="12" y="12"/>
                  </a:cubicBezTo>
                  <a:cubicBezTo>
                    <a:pt x="13" y="14"/>
                    <a:pt x="11" y="16"/>
                    <a:pt x="9" y="16"/>
                  </a:cubicBezTo>
                  <a:cubicBezTo>
                    <a:pt x="7" y="17"/>
                    <a:pt x="6" y="15"/>
                    <a:pt x="6" y="13"/>
                  </a:cubicBezTo>
                  <a:cubicBezTo>
                    <a:pt x="5" y="11"/>
                    <a:pt x="7" y="10"/>
                    <a:pt x="9" y="9"/>
                  </a:cubicBezTo>
                  <a:close/>
                  <a:moveTo>
                    <a:pt x="11" y="31"/>
                  </a:moveTo>
                  <a:cubicBezTo>
                    <a:pt x="13" y="31"/>
                    <a:pt x="15" y="32"/>
                    <a:pt x="15" y="34"/>
                  </a:cubicBezTo>
                  <a:cubicBezTo>
                    <a:pt x="15" y="36"/>
                    <a:pt x="14" y="38"/>
                    <a:pt x="12" y="38"/>
                  </a:cubicBezTo>
                  <a:cubicBezTo>
                    <a:pt x="10" y="39"/>
                    <a:pt x="8" y="37"/>
                    <a:pt x="8" y="35"/>
                  </a:cubicBezTo>
                  <a:cubicBezTo>
                    <a:pt x="8" y="33"/>
                    <a:pt x="9" y="32"/>
                    <a:pt x="11" y="31"/>
                  </a:cubicBezTo>
                  <a:close/>
                  <a:moveTo>
                    <a:pt x="14" y="53"/>
                  </a:moveTo>
                  <a:cubicBezTo>
                    <a:pt x="16" y="53"/>
                    <a:pt x="18" y="54"/>
                    <a:pt x="18" y="56"/>
                  </a:cubicBezTo>
                  <a:cubicBezTo>
                    <a:pt x="18" y="58"/>
                    <a:pt x="17" y="60"/>
                    <a:pt x="15" y="60"/>
                  </a:cubicBezTo>
                  <a:cubicBezTo>
                    <a:pt x="13" y="60"/>
                    <a:pt x="11" y="59"/>
                    <a:pt x="11" y="57"/>
                  </a:cubicBezTo>
                  <a:cubicBezTo>
                    <a:pt x="11" y="55"/>
                    <a:pt x="12" y="53"/>
                    <a:pt x="14" y="5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7" name="Freeform 33"/>
            <p:cNvSpPr/>
            <p:nvPr/>
          </p:nvSpPr>
          <p:spPr bwMode="auto">
            <a:xfrm>
              <a:off x="2094309" y="2164753"/>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1"/>
                    <a:pt x="2" y="18"/>
                  </a:cubicBezTo>
                  <a:cubicBezTo>
                    <a:pt x="1" y="6"/>
                    <a:pt x="1" y="6"/>
                    <a:pt x="1" y="6"/>
                  </a:cubicBezTo>
                  <a:cubicBezTo>
                    <a:pt x="0" y="4"/>
                    <a:pt x="2" y="1"/>
                    <a:pt x="5" y="1"/>
                  </a:cubicBezTo>
                  <a:cubicBezTo>
                    <a:pt x="10" y="0"/>
                    <a:pt x="10" y="0"/>
                    <a:pt x="10" y="0"/>
                  </a:cubicBezTo>
                  <a:cubicBezTo>
                    <a:pt x="12" y="0"/>
                    <a:pt x="15" y="2"/>
                    <a:pt x="15" y="4"/>
                  </a:cubicBezTo>
                  <a:lnTo>
                    <a:pt x="17" y="1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8" name="Freeform 34"/>
            <p:cNvSpPr/>
            <p:nvPr/>
          </p:nvSpPr>
          <p:spPr bwMode="auto">
            <a:xfrm>
              <a:off x="2146697" y="2129034"/>
              <a:ext cx="46434" cy="8691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3"/>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2"/>
                    <a:pt x="15" y="4"/>
                  </a:cubicBezTo>
                  <a:lnTo>
                    <a:pt x="18" y="2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9" name="Freeform 35"/>
            <p:cNvSpPr/>
            <p:nvPr/>
          </p:nvSpPr>
          <p:spPr bwMode="auto">
            <a:xfrm>
              <a:off x="2193131" y="2094506"/>
              <a:ext cx="48815" cy="11430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9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3"/>
                    <a:pt x="4" y="40"/>
                  </a:cubicBezTo>
                  <a:cubicBezTo>
                    <a:pt x="0" y="6"/>
                    <a:pt x="0" y="6"/>
                    <a:pt x="0" y="6"/>
                  </a:cubicBezTo>
                  <a:cubicBezTo>
                    <a:pt x="0" y="3"/>
                    <a:pt x="2" y="1"/>
                    <a:pt x="4" y="1"/>
                  </a:cubicBezTo>
                  <a:cubicBezTo>
                    <a:pt x="9" y="0"/>
                    <a:pt x="9" y="0"/>
                    <a:pt x="9" y="0"/>
                  </a:cubicBezTo>
                  <a:cubicBezTo>
                    <a:pt x="12" y="0"/>
                    <a:pt x="14" y="2"/>
                    <a:pt x="15" y="4"/>
                  </a:cubicBezTo>
                  <a:lnTo>
                    <a:pt x="19" y="3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0" name="Freeform 36"/>
            <p:cNvSpPr/>
            <p:nvPr/>
          </p:nvSpPr>
          <p:spPr bwMode="auto">
            <a:xfrm>
              <a:off x="2087165" y="2056407"/>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9 h 38"/>
                <a:gd name="T10" fmla="*/ 27 w 44"/>
                <a:gd name="T11" fmla="*/ 17 h 38"/>
                <a:gd name="T12" fmla="*/ 40 w 44"/>
                <a:gd name="T13" fmla="*/ 1 h 38"/>
                <a:gd name="T14" fmla="*/ 43 w 44"/>
                <a:gd name="T15" fmla="*/ 1 h 38"/>
                <a:gd name="T16" fmla="*/ 43 w 44"/>
                <a:gd name="T17" fmla="*/ 4 h 38"/>
                <a:gd name="T18" fmla="*/ 29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9"/>
                    <a:pt x="15" y="19"/>
                  </a:cubicBezTo>
                  <a:cubicBezTo>
                    <a:pt x="27" y="17"/>
                    <a:pt x="27" y="17"/>
                    <a:pt x="27" y="17"/>
                  </a:cubicBezTo>
                  <a:cubicBezTo>
                    <a:pt x="40" y="1"/>
                    <a:pt x="40" y="1"/>
                    <a:pt x="40" y="1"/>
                  </a:cubicBezTo>
                  <a:cubicBezTo>
                    <a:pt x="41" y="1"/>
                    <a:pt x="42" y="0"/>
                    <a:pt x="43" y="1"/>
                  </a:cubicBezTo>
                  <a:cubicBezTo>
                    <a:pt x="44" y="2"/>
                    <a:pt x="44" y="3"/>
                    <a:pt x="43" y="4"/>
                  </a:cubicBezTo>
                  <a:cubicBezTo>
                    <a:pt x="29" y="20"/>
                    <a:pt x="29" y="20"/>
                    <a:pt x="29"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1" name="Freeform 37"/>
            <p:cNvSpPr>
              <a:spLocks noEditPoints="1"/>
            </p:cNvSpPr>
            <p:nvPr/>
          </p:nvSpPr>
          <p:spPr bwMode="auto">
            <a:xfrm>
              <a:off x="2030015" y="2069503"/>
              <a:ext cx="236934" cy="210741"/>
            </a:xfrm>
            <a:custGeom>
              <a:avLst/>
              <a:gdLst>
                <a:gd name="T0" fmla="*/ 86 w 92"/>
                <a:gd name="T1" fmla="*/ 59 h 82"/>
                <a:gd name="T2" fmla="*/ 23 w 92"/>
                <a:gd name="T3" fmla="*/ 67 h 82"/>
                <a:gd name="T4" fmla="*/ 15 w 92"/>
                <a:gd name="T5" fmla="*/ 5 h 82"/>
                <a:gd name="T6" fmla="*/ 10 w 92"/>
                <a:gd name="T7" fmla="*/ 0 h 82"/>
                <a:gd name="T8" fmla="*/ 4 w 92"/>
                <a:gd name="T9" fmla="*/ 1 h 82"/>
                <a:gd name="T10" fmla="*/ 0 w 92"/>
                <a:gd name="T11" fmla="*/ 6 h 82"/>
                <a:gd name="T12" fmla="*/ 9 w 92"/>
                <a:gd name="T13" fmla="*/ 73 h 82"/>
                <a:gd name="T14" fmla="*/ 9 w 92"/>
                <a:gd name="T15" fmla="*/ 77 h 82"/>
                <a:gd name="T16" fmla="*/ 10 w 92"/>
                <a:gd name="T17" fmla="*/ 79 h 82"/>
                <a:gd name="T18" fmla="*/ 14 w 92"/>
                <a:gd name="T19" fmla="*/ 82 h 82"/>
                <a:gd name="T20" fmla="*/ 14 w 92"/>
                <a:gd name="T21" fmla="*/ 82 h 82"/>
                <a:gd name="T22" fmla="*/ 19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2 h 82"/>
                <a:gd name="T44" fmla="*/ 15 w 92"/>
                <a:gd name="T45" fmla="*/ 35 h 82"/>
                <a:gd name="T46" fmla="*/ 12 w 92"/>
                <a:gd name="T47" fmla="*/ 39 h 82"/>
                <a:gd name="T48" fmla="*/ 8 w 92"/>
                <a:gd name="T49" fmla="*/ 36 h 82"/>
                <a:gd name="T50" fmla="*/ 11 w 92"/>
                <a:gd name="T51" fmla="*/ 32 h 82"/>
                <a:gd name="T52" fmla="*/ 14 w 92"/>
                <a:gd name="T53" fmla="*/ 54 h 82"/>
                <a:gd name="T54" fmla="*/ 17 w 92"/>
                <a:gd name="T55" fmla="*/ 57 h 82"/>
                <a:gd name="T56" fmla="*/ 14 w 92"/>
                <a:gd name="T57" fmla="*/ 61 h 82"/>
                <a:gd name="T58" fmla="*/ 10 w 92"/>
                <a:gd name="T59" fmla="*/ 57 h 82"/>
                <a:gd name="T60" fmla="*/ 14 w 92"/>
                <a:gd name="T61"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4" y="1"/>
                    <a:pt x="4" y="1"/>
                    <a:pt x="4"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2"/>
                  </a:cubicBezTo>
                  <a:cubicBezTo>
                    <a:pt x="14" y="82"/>
                    <a:pt x="14" y="82"/>
                    <a:pt x="14" y="82"/>
                  </a:cubicBezTo>
                  <a:cubicBezTo>
                    <a:pt x="19" y="81"/>
                    <a:pt x="19" y="81"/>
                    <a:pt x="19" y="81"/>
                  </a:cubicBezTo>
                  <a:cubicBezTo>
                    <a:pt x="88" y="72"/>
                    <a:pt x="88" y="72"/>
                    <a:pt x="88" y="72"/>
                  </a:cubicBezTo>
                  <a:cubicBezTo>
                    <a:pt x="90" y="72"/>
                    <a:pt x="92" y="70"/>
                    <a:pt x="92" y="67"/>
                  </a:cubicBezTo>
                  <a:cubicBezTo>
                    <a:pt x="91" y="63"/>
                    <a:pt x="91" y="63"/>
                    <a:pt x="91" y="63"/>
                  </a:cubicBezTo>
                  <a:cubicBezTo>
                    <a:pt x="91" y="60"/>
                    <a:pt x="89" y="59"/>
                    <a:pt x="86" y="59"/>
                  </a:cubicBezTo>
                  <a:close/>
                  <a:moveTo>
                    <a:pt x="8" y="10"/>
                  </a:moveTo>
                  <a:cubicBezTo>
                    <a:pt x="10" y="9"/>
                    <a:pt x="12" y="11"/>
                    <a:pt x="12" y="13"/>
                  </a:cubicBezTo>
                  <a:cubicBezTo>
                    <a:pt x="12" y="15"/>
                    <a:pt x="11" y="16"/>
                    <a:pt x="9" y="17"/>
                  </a:cubicBezTo>
                  <a:cubicBezTo>
                    <a:pt x="7" y="17"/>
                    <a:pt x="5" y="16"/>
                    <a:pt x="5" y="14"/>
                  </a:cubicBezTo>
                  <a:cubicBezTo>
                    <a:pt x="5" y="12"/>
                    <a:pt x="6" y="10"/>
                    <a:pt x="8" y="10"/>
                  </a:cubicBezTo>
                  <a:close/>
                  <a:moveTo>
                    <a:pt x="11" y="32"/>
                  </a:moveTo>
                  <a:cubicBezTo>
                    <a:pt x="13" y="31"/>
                    <a:pt x="15" y="33"/>
                    <a:pt x="15" y="35"/>
                  </a:cubicBezTo>
                  <a:cubicBezTo>
                    <a:pt x="15" y="37"/>
                    <a:pt x="14" y="38"/>
                    <a:pt x="12" y="39"/>
                  </a:cubicBezTo>
                  <a:cubicBezTo>
                    <a:pt x="10" y="39"/>
                    <a:pt x="8" y="37"/>
                    <a:pt x="8" y="36"/>
                  </a:cubicBezTo>
                  <a:cubicBezTo>
                    <a:pt x="8" y="34"/>
                    <a:pt x="9" y="32"/>
                    <a:pt x="11" y="32"/>
                  </a:cubicBezTo>
                  <a:close/>
                  <a:moveTo>
                    <a:pt x="14" y="54"/>
                  </a:moveTo>
                  <a:cubicBezTo>
                    <a:pt x="15" y="53"/>
                    <a:pt x="17" y="55"/>
                    <a:pt x="17" y="57"/>
                  </a:cubicBezTo>
                  <a:cubicBezTo>
                    <a:pt x="18" y="59"/>
                    <a:pt x="16" y="60"/>
                    <a:pt x="14" y="61"/>
                  </a:cubicBezTo>
                  <a:cubicBezTo>
                    <a:pt x="12" y="61"/>
                    <a:pt x="11" y="59"/>
                    <a:pt x="10" y="57"/>
                  </a:cubicBezTo>
                  <a:cubicBezTo>
                    <a:pt x="10" y="56"/>
                    <a:pt x="12" y="54"/>
                    <a:pt x="14" y="5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2" name="Freeform 38"/>
            <p:cNvSpPr/>
            <p:nvPr/>
          </p:nvSpPr>
          <p:spPr bwMode="auto">
            <a:xfrm>
              <a:off x="2869406" y="1987350"/>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0"/>
                    <a:pt x="2" y="18"/>
                  </a:cubicBezTo>
                  <a:cubicBezTo>
                    <a:pt x="1" y="6"/>
                    <a:pt x="1" y="6"/>
                    <a:pt x="1" y="6"/>
                  </a:cubicBezTo>
                  <a:cubicBezTo>
                    <a:pt x="0" y="3"/>
                    <a:pt x="2" y="1"/>
                    <a:pt x="5" y="1"/>
                  </a:cubicBezTo>
                  <a:cubicBezTo>
                    <a:pt x="10" y="0"/>
                    <a:pt x="10" y="0"/>
                    <a:pt x="10" y="0"/>
                  </a:cubicBezTo>
                  <a:cubicBezTo>
                    <a:pt x="12" y="0"/>
                    <a:pt x="15" y="2"/>
                    <a:pt x="15" y="4"/>
                  </a:cubicBezTo>
                  <a:lnTo>
                    <a:pt x="17" y="1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3" name="Freeform 39"/>
            <p:cNvSpPr/>
            <p:nvPr/>
          </p:nvSpPr>
          <p:spPr bwMode="auto">
            <a:xfrm>
              <a:off x="2920603" y="1950441"/>
              <a:ext cx="46434" cy="8810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2"/>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1"/>
                    <a:pt x="15" y="4"/>
                  </a:cubicBezTo>
                  <a:lnTo>
                    <a:pt x="18" y="2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4" name="Freeform 40"/>
            <p:cNvSpPr/>
            <p:nvPr/>
          </p:nvSpPr>
          <p:spPr bwMode="auto">
            <a:xfrm>
              <a:off x="2967037" y="1917103"/>
              <a:ext cx="48815" cy="11311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10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2"/>
                    <a:pt x="4" y="40"/>
                  </a:cubicBezTo>
                  <a:cubicBezTo>
                    <a:pt x="0" y="6"/>
                    <a:pt x="0" y="6"/>
                    <a:pt x="0" y="6"/>
                  </a:cubicBezTo>
                  <a:cubicBezTo>
                    <a:pt x="0" y="3"/>
                    <a:pt x="2" y="1"/>
                    <a:pt x="4" y="1"/>
                  </a:cubicBezTo>
                  <a:cubicBezTo>
                    <a:pt x="10" y="0"/>
                    <a:pt x="10" y="0"/>
                    <a:pt x="10" y="0"/>
                  </a:cubicBezTo>
                  <a:cubicBezTo>
                    <a:pt x="12" y="0"/>
                    <a:pt x="15" y="2"/>
                    <a:pt x="15" y="4"/>
                  </a:cubicBezTo>
                  <a:lnTo>
                    <a:pt x="19" y="3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5" name="Freeform 41"/>
            <p:cNvSpPr/>
            <p:nvPr/>
          </p:nvSpPr>
          <p:spPr bwMode="auto">
            <a:xfrm>
              <a:off x="2862262" y="1879003"/>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8 h 38"/>
                <a:gd name="T10" fmla="*/ 27 w 44"/>
                <a:gd name="T11" fmla="*/ 17 h 38"/>
                <a:gd name="T12" fmla="*/ 40 w 44"/>
                <a:gd name="T13" fmla="*/ 1 h 38"/>
                <a:gd name="T14" fmla="*/ 43 w 44"/>
                <a:gd name="T15" fmla="*/ 1 h 38"/>
                <a:gd name="T16" fmla="*/ 43 w 44"/>
                <a:gd name="T17" fmla="*/ 4 h 38"/>
                <a:gd name="T18" fmla="*/ 30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8"/>
                    <a:pt x="15" y="18"/>
                  </a:cubicBezTo>
                  <a:cubicBezTo>
                    <a:pt x="27" y="17"/>
                    <a:pt x="27" y="17"/>
                    <a:pt x="27" y="17"/>
                  </a:cubicBezTo>
                  <a:cubicBezTo>
                    <a:pt x="40" y="1"/>
                    <a:pt x="40" y="1"/>
                    <a:pt x="40" y="1"/>
                  </a:cubicBezTo>
                  <a:cubicBezTo>
                    <a:pt x="41" y="1"/>
                    <a:pt x="42" y="0"/>
                    <a:pt x="43" y="1"/>
                  </a:cubicBezTo>
                  <a:cubicBezTo>
                    <a:pt x="44" y="2"/>
                    <a:pt x="44" y="3"/>
                    <a:pt x="43" y="4"/>
                  </a:cubicBezTo>
                  <a:cubicBezTo>
                    <a:pt x="30" y="20"/>
                    <a:pt x="30" y="20"/>
                    <a:pt x="30"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6" name="Freeform 42"/>
            <p:cNvSpPr>
              <a:spLocks noEditPoints="1"/>
            </p:cNvSpPr>
            <p:nvPr/>
          </p:nvSpPr>
          <p:spPr bwMode="auto">
            <a:xfrm>
              <a:off x="2805112" y="1892100"/>
              <a:ext cx="236934" cy="210741"/>
            </a:xfrm>
            <a:custGeom>
              <a:avLst/>
              <a:gdLst>
                <a:gd name="T0" fmla="*/ 86 w 92"/>
                <a:gd name="T1" fmla="*/ 59 h 82"/>
                <a:gd name="T2" fmla="*/ 23 w 92"/>
                <a:gd name="T3" fmla="*/ 67 h 82"/>
                <a:gd name="T4" fmla="*/ 15 w 92"/>
                <a:gd name="T5" fmla="*/ 5 h 82"/>
                <a:gd name="T6" fmla="*/ 10 w 92"/>
                <a:gd name="T7" fmla="*/ 0 h 82"/>
                <a:gd name="T8" fmla="*/ 5 w 92"/>
                <a:gd name="T9" fmla="*/ 1 h 82"/>
                <a:gd name="T10" fmla="*/ 0 w 92"/>
                <a:gd name="T11" fmla="*/ 6 h 82"/>
                <a:gd name="T12" fmla="*/ 9 w 92"/>
                <a:gd name="T13" fmla="*/ 73 h 82"/>
                <a:gd name="T14" fmla="*/ 9 w 92"/>
                <a:gd name="T15" fmla="*/ 77 h 82"/>
                <a:gd name="T16" fmla="*/ 10 w 92"/>
                <a:gd name="T17" fmla="*/ 79 h 82"/>
                <a:gd name="T18" fmla="*/ 14 w 92"/>
                <a:gd name="T19" fmla="*/ 81 h 82"/>
                <a:gd name="T20" fmla="*/ 14 w 92"/>
                <a:gd name="T21" fmla="*/ 81 h 82"/>
                <a:gd name="T22" fmla="*/ 20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1 h 82"/>
                <a:gd name="T44" fmla="*/ 15 w 92"/>
                <a:gd name="T45" fmla="*/ 35 h 82"/>
                <a:gd name="T46" fmla="*/ 12 w 92"/>
                <a:gd name="T47" fmla="*/ 38 h 82"/>
                <a:gd name="T48" fmla="*/ 8 w 92"/>
                <a:gd name="T49" fmla="*/ 35 h 82"/>
                <a:gd name="T50" fmla="*/ 11 w 92"/>
                <a:gd name="T51" fmla="*/ 31 h 82"/>
                <a:gd name="T52" fmla="*/ 14 w 92"/>
                <a:gd name="T53" fmla="*/ 53 h 82"/>
                <a:gd name="T54" fmla="*/ 18 w 92"/>
                <a:gd name="T55" fmla="*/ 56 h 82"/>
                <a:gd name="T56" fmla="*/ 14 w 92"/>
                <a:gd name="T57" fmla="*/ 60 h 82"/>
                <a:gd name="T58" fmla="*/ 11 w 92"/>
                <a:gd name="T59" fmla="*/ 57 h 82"/>
                <a:gd name="T60" fmla="*/ 14 w 92"/>
                <a:gd name="T61"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5" y="1"/>
                    <a:pt x="5" y="1"/>
                    <a:pt x="5"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1"/>
                  </a:cubicBezTo>
                  <a:cubicBezTo>
                    <a:pt x="14" y="81"/>
                    <a:pt x="14" y="81"/>
                    <a:pt x="14" y="81"/>
                  </a:cubicBezTo>
                  <a:cubicBezTo>
                    <a:pt x="20" y="81"/>
                    <a:pt x="20" y="81"/>
                    <a:pt x="20" y="81"/>
                  </a:cubicBezTo>
                  <a:cubicBezTo>
                    <a:pt x="88" y="72"/>
                    <a:pt x="88" y="72"/>
                    <a:pt x="88" y="72"/>
                  </a:cubicBezTo>
                  <a:cubicBezTo>
                    <a:pt x="90" y="72"/>
                    <a:pt x="92" y="70"/>
                    <a:pt x="92" y="67"/>
                  </a:cubicBezTo>
                  <a:cubicBezTo>
                    <a:pt x="91" y="63"/>
                    <a:pt x="91" y="63"/>
                    <a:pt x="91" y="63"/>
                  </a:cubicBezTo>
                  <a:cubicBezTo>
                    <a:pt x="91" y="60"/>
                    <a:pt x="89" y="58"/>
                    <a:pt x="86" y="59"/>
                  </a:cubicBezTo>
                  <a:close/>
                  <a:moveTo>
                    <a:pt x="8" y="10"/>
                  </a:moveTo>
                  <a:cubicBezTo>
                    <a:pt x="10" y="9"/>
                    <a:pt x="12" y="11"/>
                    <a:pt x="12" y="13"/>
                  </a:cubicBezTo>
                  <a:cubicBezTo>
                    <a:pt x="12" y="15"/>
                    <a:pt x="11" y="16"/>
                    <a:pt x="9" y="17"/>
                  </a:cubicBezTo>
                  <a:cubicBezTo>
                    <a:pt x="7" y="17"/>
                    <a:pt x="5" y="15"/>
                    <a:pt x="5" y="14"/>
                  </a:cubicBezTo>
                  <a:cubicBezTo>
                    <a:pt x="5" y="12"/>
                    <a:pt x="6" y="10"/>
                    <a:pt x="8" y="10"/>
                  </a:cubicBezTo>
                  <a:close/>
                  <a:moveTo>
                    <a:pt x="11" y="31"/>
                  </a:moveTo>
                  <a:cubicBezTo>
                    <a:pt x="13" y="31"/>
                    <a:pt x="15" y="33"/>
                    <a:pt x="15" y="35"/>
                  </a:cubicBezTo>
                  <a:cubicBezTo>
                    <a:pt x="15" y="36"/>
                    <a:pt x="14" y="38"/>
                    <a:pt x="12" y="38"/>
                  </a:cubicBezTo>
                  <a:cubicBezTo>
                    <a:pt x="10" y="39"/>
                    <a:pt x="8" y="37"/>
                    <a:pt x="8" y="35"/>
                  </a:cubicBezTo>
                  <a:cubicBezTo>
                    <a:pt x="8" y="33"/>
                    <a:pt x="9" y="32"/>
                    <a:pt x="11" y="31"/>
                  </a:cubicBezTo>
                  <a:close/>
                  <a:moveTo>
                    <a:pt x="14" y="53"/>
                  </a:moveTo>
                  <a:cubicBezTo>
                    <a:pt x="16" y="53"/>
                    <a:pt x="17" y="55"/>
                    <a:pt x="18" y="56"/>
                  </a:cubicBezTo>
                  <a:cubicBezTo>
                    <a:pt x="18" y="58"/>
                    <a:pt x="16" y="60"/>
                    <a:pt x="14" y="60"/>
                  </a:cubicBezTo>
                  <a:cubicBezTo>
                    <a:pt x="13" y="61"/>
                    <a:pt x="11" y="59"/>
                    <a:pt x="11" y="57"/>
                  </a:cubicBezTo>
                  <a:cubicBezTo>
                    <a:pt x="10" y="55"/>
                    <a:pt x="12" y="54"/>
                    <a:pt x="14" y="5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7" name="Freeform 43"/>
            <p:cNvSpPr>
              <a:spLocks noEditPoints="1"/>
            </p:cNvSpPr>
            <p:nvPr/>
          </p:nvSpPr>
          <p:spPr bwMode="auto">
            <a:xfrm>
              <a:off x="388144" y="2517178"/>
              <a:ext cx="234553" cy="201216"/>
            </a:xfrm>
            <a:custGeom>
              <a:avLst/>
              <a:gdLst>
                <a:gd name="T0" fmla="*/ 72 w 91"/>
                <a:gd name="T1" fmla="*/ 11 h 78"/>
                <a:gd name="T2" fmla="*/ 72 w 91"/>
                <a:gd name="T3" fmla="*/ 11 h 78"/>
                <a:gd name="T4" fmla="*/ 70 w 91"/>
                <a:gd name="T5" fmla="*/ 9 h 78"/>
                <a:gd name="T6" fmla="*/ 62 w 91"/>
                <a:gd name="T7" fmla="*/ 10 h 78"/>
                <a:gd name="T8" fmla="*/ 61 w 91"/>
                <a:gd name="T9" fmla="*/ 12 h 78"/>
                <a:gd name="T10" fmla="*/ 56 w 91"/>
                <a:gd name="T11" fmla="*/ 12 h 78"/>
                <a:gd name="T12" fmla="*/ 56 w 91"/>
                <a:gd name="T13" fmla="*/ 7 h 78"/>
                <a:gd name="T14" fmla="*/ 44 w 91"/>
                <a:gd name="T15" fmla="*/ 1 h 78"/>
                <a:gd name="T16" fmla="*/ 37 w 91"/>
                <a:gd name="T17" fmla="*/ 2 h 78"/>
                <a:gd name="T18" fmla="*/ 27 w 91"/>
                <a:gd name="T19" fmla="*/ 11 h 78"/>
                <a:gd name="T20" fmla="*/ 28 w 91"/>
                <a:gd name="T21" fmla="*/ 16 h 78"/>
                <a:gd name="T22" fmla="*/ 23 w 91"/>
                <a:gd name="T23" fmla="*/ 16 h 78"/>
                <a:gd name="T24" fmla="*/ 21 w 91"/>
                <a:gd name="T25" fmla="*/ 15 h 78"/>
                <a:gd name="T26" fmla="*/ 14 w 91"/>
                <a:gd name="T27" fmla="*/ 16 h 78"/>
                <a:gd name="T28" fmla="*/ 12 w 91"/>
                <a:gd name="T29" fmla="*/ 18 h 78"/>
                <a:gd name="T30" fmla="*/ 12 w 91"/>
                <a:gd name="T31" fmla="*/ 18 h 78"/>
                <a:gd name="T32" fmla="*/ 1 w 91"/>
                <a:gd name="T33" fmla="*/ 35 h 78"/>
                <a:gd name="T34" fmla="*/ 4 w 91"/>
                <a:gd name="T35" fmla="*/ 63 h 78"/>
                <a:gd name="T36" fmla="*/ 21 w 91"/>
                <a:gd name="T37" fmla="*/ 77 h 78"/>
                <a:gd name="T38" fmla="*/ 77 w 91"/>
                <a:gd name="T39" fmla="*/ 70 h 78"/>
                <a:gd name="T40" fmla="*/ 90 w 91"/>
                <a:gd name="T41" fmla="*/ 53 h 78"/>
                <a:gd name="T42" fmla="*/ 86 w 91"/>
                <a:gd name="T43" fmla="*/ 24 h 78"/>
                <a:gd name="T44" fmla="*/ 72 w 91"/>
                <a:gd name="T45" fmla="*/ 11 h 78"/>
                <a:gd name="T46" fmla="*/ 32 w 91"/>
                <a:gd name="T47" fmla="*/ 10 h 78"/>
                <a:gd name="T48" fmla="*/ 37 w 91"/>
                <a:gd name="T49" fmla="*/ 7 h 78"/>
                <a:gd name="T50" fmla="*/ 45 w 91"/>
                <a:gd name="T51" fmla="*/ 6 h 78"/>
                <a:gd name="T52" fmla="*/ 51 w 91"/>
                <a:gd name="T53" fmla="*/ 8 h 78"/>
                <a:gd name="T54" fmla="*/ 51 w 91"/>
                <a:gd name="T55" fmla="*/ 13 h 78"/>
                <a:gd name="T56" fmla="*/ 33 w 91"/>
                <a:gd name="T57" fmla="*/ 15 h 78"/>
                <a:gd name="T58" fmla="*/ 32 w 91"/>
                <a:gd name="T59"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78">
                  <a:moveTo>
                    <a:pt x="72" y="11"/>
                  </a:moveTo>
                  <a:cubicBezTo>
                    <a:pt x="72" y="11"/>
                    <a:pt x="72" y="11"/>
                    <a:pt x="72" y="11"/>
                  </a:cubicBezTo>
                  <a:cubicBezTo>
                    <a:pt x="72" y="10"/>
                    <a:pt x="71" y="9"/>
                    <a:pt x="70" y="9"/>
                  </a:cubicBezTo>
                  <a:cubicBezTo>
                    <a:pt x="62" y="10"/>
                    <a:pt x="62" y="10"/>
                    <a:pt x="62" y="10"/>
                  </a:cubicBezTo>
                  <a:cubicBezTo>
                    <a:pt x="61" y="10"/>
                    <a:pt x="61" y="11"/>
                    <a:pt x="61" y="12"/>
                  </a:cubicBezTo>
                  <a:cubicBezTo>
                    <a:pt x="56" y="12"/>
                    <a:pt x="56" y="12"/>
                    <a:pt x="56" y="12"/>
                  </a:cubicBezTo>
                  <a:cubicBezTo>
                    <a:pt x="56" y="7"/>
                    <a:pt x="56" y="7"/>
                    <a:pt x="56" y="7"/>
                  </a:cubicBezTo>
                  <a:cubicBezTo>
                    <a:pt x="55" y="1"/>
                    <a:pt x="50" y="0"/>
                    <a:pt x="44" y="1"/>
                  </a:cubicBezTo>
                  <a:cubicBezTo>
                    <a:pt x="37" y="2"/>
                    <a:pt x="37" y="2"/>
                    <a:pt x="37" y="2"/>
                  </a:cubicBezTo>
                  <a:cubicBezTo>
                    <a:pt x="31" y="2"/>
                    <a:pt x="26" y="5"/>
                    <a:pt x="27" y="11"/>
                  </a:cubicBezTo>
                  <a:cubicBezTo>
                    <a:pt x="28" y="16"/>
                    <a:pt x="28" y="16"/>
                    <a:pt x="28" y="16"/>
                  </a:cubicBezTo>
                  <a:cubicBezTo>
                    <a:pt x="23" y="16"/>
                    <a:pt x="23" y="16"/>
                    <a:pt x="23" y="16"/>
                  </a:cubicBezTo>
                  <a:cubicBezTo>
                    <a:pt x="23" y="15"/>
                    <a:pt x="22" y="15"/>
                    <a:pt x="21" y="15"/>
                  </a:cubicBezTo>
                  <a:cubicBezTo>
                    <a:pt x="14" y="16"/>
                    <a:pt x="14" y="16"/>
                    <a:pt x="14" y="16"/>
                  </a:cubicBezTo>
                  <a:cubicBezTo>
                    <a:pt x="13" y="16"/>
                    <a:pt x="12" y="17"/>
                    <a:pt x="12" y="18"/>
                  </a:cubicBezTo>
                  <a:cubicBezTo>
                    <a:pt x="12" y="18"/>
                    <a:pt x="12" y="18"/>
                    <a:pt x="12" y="18"/>
                  </a:cubicBezTo>
                  <a:cubicBezTo>
                    <a:pt x="5" y="20"/>
                    <a:pt x="0" y="27"/>
                    <a:pt x="1" y="35"/>
                  </a:cubicBezTo>
                  <a:cubicBezTo>
                    <a:pt x="4" y="63"/>
                    <a:pt x="4" y="63"/>
                    <a:pt x="4" y="63"/>
                  </a:cubicBezTo>
                  <a:cubicBezTo>
                    <a:pt x="5" y="72"/>
                    <a:pt x="13" y="78"/>
                    <a:pt x="21" y="77"/>
                  </a:cubicBezTo>
                  <a:cubicBezTo>
                    <a:pt x="77" y="70"/>
                    <a:pt x="77" y="70"/>
                    <a:pt x="77" y="70"/>
                  </a:cubicBezTo>
                  <a:cubicBezTo>
                    <a:pt x="85" y="69"/>
                    <a:pt x="91" y="61"/>
                    <a:pt x="90" y="53"/>
                  </a:cubicBezTo>
                  <a:cubicBezTo>
                    <a:pt x="86" y="24"/>
                    <a:pt x="86" y="24"/>
                    <a:pt x="86" y="24"/>
                  </a:cubicBezTo>
                  <a:cubicBezTo>
                    <a:pt x="85" y="17"/>
                    <a:pt x="79" y="11"/>
                    <a:pt x="72" y="11"/>
                  </a:cubicBezTo>
                  <a:close/>
                  <a:moveTo>
                    <a:pt x="32" y="10"/>
                  </a:moveTo>
                  <a:cubicBezTo>
                    <a:pt x="32" y="9"/>
                    <a:pt x="32" y="8"/>
                    <a:pt x="37" y="7"/>
                  </a:cubicBezTo>
                  <a:cubicBezTo>
                    <a:pt x="45" y="6"/>
                    <a:pt x="45" y="6"/>
                    <a:pt x="45" y="6"/>
                  </a:cubicBezTo>
                  <a:cubicBezTo>
                    <a:pt x="50" y="5"/>
                    <a:pt x="50" y="7"/>
                    <a:pt x="51" y="8"/>
                  </a:cubicBezTo>
                  <a:cubicBezTo>
                    <a:pt x="51" y="13"/>
                    <a:pt x="51" y="13"/>
                    <a:pt x="51" y="13"/>
                  </a:cubicBezTo>
                  <a:cubicBezTo>
                    <a:pt x="33" y="15"/>
                    <a:pt x="33" y="15"/>
                    <a:pt x="33" y="15"/>
                  </a:cubicBezTo>
                  <a:lnTo>
                    <a:pt x="32" y="1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8" name="Freeform 44"/>
            <p:cNvSpPr>
              <a:spLocks noEditPoints="1"/>
            </p:cNvSpPr>
            <p:nvPr/>
          </p:nvSpPr>
          <p:spPr bwMode="auto">
            <a:xfrm>
              <a:off x="1721644" y="2151656"/>
              <a:ext cx="164306" cy="139304"/>
            </a:xfrm>
            <a:custGeom>
              <a:avLst/>
              <a:gdLst>
                <a:gd name="T0" fmla="*/ 51 w 64"/>
                <a:gd name="T1" fmla="*/ 7 h 54"/>
                <a:gd name="T2" fmla="*/ 51 w 64"/>
                <a:gd name="T3" fmla="*/ 7 h 54"/>
                <a:gd name="T4" fmla="*/ 49 w 64"/>
                <a:gd name="T5" fmla="*/ 6 h 54"/>
                <a:gd name="T6" fmla="*/ 44 w 64"/>
                <a:gd name="T7" fmla="*/ 6 h 54"/>
                <a:gd name="T8" fmla="*/ 43 w 64"/>
                <a:gd name="T9" fmla="*/ 8 h 54"/>
                <a:gd name="T10" fmla="*/ 40 w 64"/>
                <a:gd name="T11" fmla="*/ 8 h 54"/>
                <a:gd name="T12" fmla="*/ 39 w 64"/>
                <a:gd name="T13" fmla="*/ 4 h 54"/>
                <a:gd name="T14" fmla="*/ 31 w 64"/>
                <a:gd name="T15" fmla="*/ 0 h 54"/>
                <a:gd name="T16" fmla="*/ 26 w 64"/>
                <a:gd name="T17" fmla="*/ 1 h 54"/>
                <a:gd name="T18" fmla="*/ 19 w 64"/>
                <a:gd name="T19" fmla="*/ 7 h 54"/>
                <a:gd name="T20" fmla="*/ 20 w 64"/>
                <a:gd name="T21" fmla="*/ 11 h 54"/>
                <a:gd name="T22" fmla="*/ 17 w 64"/>
                <a:gd name="T23" fmla="*/ 11 h 54"/>
                <a:gd name="T24" fmla="*/ 15 w 64"/>
                <a:gd name="T25" fmla="*/ 10 h 54"/>
                <a:gd name="T26" fmla="*/ 10 w 64"/>
                <a:gd name="T27" fmla="*/ 10 h 54"/>
                <a:gd name="T28" fmla="*/ 9 w 64"/>
                <a:gd name="T29" fmla="*/ 12 h 54"/>
                <a:gd name="T30" fmla="*/ 9 w 64"/>
                <a:gd name="T31" fmla="*/ 12 h 54"/>
                <a:gd name="T32" fmla="*/ 1 w 64"/>
                <a:gd name="T33" fmla="*/ 24 h 54"/>
                <a:gd name="T34" fmla="*/ 3 w 64"/>
                <a:gd name="T35" fmla="*/ 43 h 54"/>
                <a:gd name="T36" fmla="*/ 15 w 64"/>
                <a:gd name="T37" fmla="*/ 53 h 54"/>
                <a:gd name="T38" fmla="*/ 54 w 64"/>
                <a:gd name="T39" fmla="*/ 48 h 54"/>
                <a:gd name="T40" fmla="*/ 63 w 64"/>
                <a:gd name="T41" fmla="*/ 36 h 54"/>
                <a:gd name="T42" fmla="*/ 61 w 64"/>
                <a:gd name="T43" fmla="*/ 16 h 54"/>
                <a:gd name="T44" fmla="*/ 51 w 64"/>
                <a:gd name="T45" fmla="*/ 7 h 54"/>
                <a:gd name="T46" fmla="*/ 23 w 64"/>
                <a:gd name="T47" fmla="*/ 6 h 54"/>
                <a:gd name="T48" fmla="*/ 26 w 64"/>
                <a:gd name="T49" fmla="*/ 4 h 54"/>
                <a:gd name="T50" fmla="*/ 32 w 64"/>
                <a:gd name="T51" fmla="*/ 4 h 54"/>
                <a:gd name="T52" fmla="*/ 36 w 64"/>
                <a:gd name="T53" fmla="*/ 5 h 54"/>
                <a:gd name="T54" fmla="*/ 36 w 64"/>
                <a:gd name="T55" fmla="*/ 9 h 54"/>
                <a:gd name="T56" fmla="*/ 23 w 64"/>
                <a:gd name="T57" fmla="*/ 10 h 54"/>
                <a:gd name="T58" fmla="*/ 23 w 64"/>
                <a:gd name="T59"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54">
                  <a:moveTo>
                    <a:pt x="51" y="7"/>
                  </a:moveTo>
                  <a:cubicBezTo>
                    <a:pt x="51" y="7"/>
                    <a:pt x="51" y="7"/>
                    <a:pt x="51" y="7"/>
                  </a:cubicBezTo>
                  <a:cubicBezTo>
                    <a:pt x="50" y="6"/>
                    <a:pt x="50" y="6"/>
                    <a:pt x="49" y="6"/>
                  </a:cubicBezTo>
                  <a:cubicBezTo>
                    <a:pt x="44" y="6"/>
                    <a:pt x="44" y="6"/>
                    <a:pt x="44" y="6"/>
                  </a:cubicBezTo>
                  <a:cubicBezTo>
                    <a:pt x="43" y="6"/>
                    <a:pt x="43" y="7"/>
                    <a:pt x="43" y="8"/>
                  </a:cubicBezTo>
                  <a:cubicBezTo>
                    <a:pt x="40" y="8"/>
                    <a:pt x="40" y="8"/>
                    <a:pt x="40" y="8"/>
                  </a:cubicBezTo>
                  <a:cubicBezTo>
                    <a:pt x="39" y="4"/>
                    <a:pt x="39" y="4"/>
                    <a:pt x="39" y="4"/>
                  </a:cubicBezTo>
                  <a:cubicBezTo>
                    <a:pt x="39" y="0"/>
                    <a:pt x="35" y="0"/>
                    <a:pt x="31" y="0"/>
                  </a:cubicBezTo>
                  <a:cubicBezTo>
                    <a:pt x="26" y="1"/>
                    <a:pt x="26" y="1"/>
                    <a:pt x="26" y="1"/>
                  </a:cubicBezTo>
                  <a:cubicBezTo>
                    <a:pt x="22" y="1"/>
                    <a:pt x="19" y="3"/>
                    <a:pt x="19" y="7"/>
                  </a:cubicBezTo>
                  <a:cubicBezTo>
                    <a:pt x="20" y="11"/>
                    <a:pt x="20" y="11"/>
                    <a:pt x="20" y="11"/>
                  </a:cubicBezTo>
                  <a:cubicBezTo>
                    <a:pt x="17" y="11"/>
                    <a:pt x="17" y="11"/>
                    <a:pt x="17" y="11"/>
                  </a:cubicBezTo>
                  <a:cubicBezTo>
                    <a:pt x="17" y="10"/>
                    <a:pt x="16" y="10"/>
                    <a:pt x="15" y="10"/>
                  </a:cubicBezTo>
                  <a:cubicBezTo>
                    <a:pt x="10" y="10"/>
                    <a:pt x="10" y="10"/>
                    <a:pt x="10" y="10"/>
                  </a:cubicBezTo>
                  <a:cubicBezTo>
                    <a:pt x="9" y="11"/>
                    <a:pt x="9" y="11"/>
                    <a:pt x="9" y="12"/>
                  </a:cubicBezTo>
                  <a:cubicBezTo>
                    <a:pt x="9" y="12"/>
                    <a:pt x="9" y="12"/>
                    <a:pt x="9" y="12"/>
                  </a:cubicBezTo>
                  <a:cubicBezTo>
                    <a:pt x="4" y="13"/>
                    <a:pt x="0" y="18"/>
                    <a:pt x="1" y="24"/>
                  </a:cubicBezTo>
                  <a:cubicBezTo>
                    <a:pt x="3" y="43"/>
                    <a:pt x="3" y="43"/>
                    <a:pt x="3" y="43"/>
                  </a:cubicBezTo>
                  <a:cubicBezTo>
                    <a:pt x="4" y="49"/>
                    <a:pt x="10" y="54"/>
                    <a:pt x="15" y="53"/>
                  </a:cubicBezTo>
                  <a:cubicBezTo>
                    <a:pt x="54" y="48"/>
                    <a:pt x="54" y="48"/>
                    <a:pt x="54" y="48"/>
                  </a:cubicBezTo>
                  <a:cubicBezTo>
                    <a:pt x="60" y="47"/>
                    <a:pt x="64" y="42"/>
                    <a:pt x="63" y="36"/>
                  </a:cubicBezTo>
                  <a:cubicBezTo>
                    <a:pt x="61" y="16"/>
                    <a:pt x="61" y="16"/>
                    <a:pt x="61" y="16"/>
                  </a:cubicBezTo>
                  <a:cubicBezTo>
                    <a:pt x="60" y="11"/>
                    <a:pt x="56" y="7"/>
                    <a:pt x="51" y="7"/>
                  </a:cubicBezTo>
                  <a:close/>
                  <a:moveTo>
                    <a:pt x="23" y="6"/>
                  </a:moveTo>
                  <a:cubicBezTo>
                    <a:pt x="23" y="6"/>
                    <a:pt x="23" y="5"/>
                    <a:pt x="26" y="4"/>
                  </a:cubicBezTo>
                  <a:cubicBezTo>
                    <a:pt x="32" y="4"/>
                    <a:pt x="32" y="4"/>
                    <a:pt x="32" y="4"/>
                  </a:cubicBezTo>
                  <a:cubicBezTo>
                    <a:pt x="36" y="3"/>
                    <a:pt x="36" y="4"/>
                    <a:pt x="36" y="5"/>
                  </a:cubicBezTo>
                  <a:cubicBezTo>
                    <a:pt x="36" y="9"/>
                    <a:pt x="36" y="9"/>
                    <a:pt x="36" y="9"/>
                  </a:cubicBezTo>
                  <a:cubicBezTo>
                    <a:pt x="23" y="10"/>
                    <a:pt x="23" y="10"/>
                    <a:pt x="23" y="10"/>
                  </a:cubicBezTo>
                  <a:lnTo>
                    <a:pt x="23"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9" name="Freeform 45"/>
            <p:cNvSpPr>
              <a:spLocks noEditPoints="1"/>
            </p:cNvSpPr>
            <p:nvPr/>
          </p:nvSpPr>
          <p:spPr bwMode="auto">
            <a:xfrm>
              <a:off x="3261122" y="1904006"/>
              <a:ext cx="161925" cy="139304"/>
            </a:xfrm>
            <a:custGeom>
              <a:avLst/>
              <a:gdLst>
                <a:gd name="T0" fmla="*/ 50 w 63"/>
                <a:gd name="T1" fmla="*/ 7 h 54"/>
                <a:gd name="T2" fmla="*/ 50 w 63"/>
                <a:gd name="T3" fmla="*/ 7 h 54"/>
                <a:gd name="T4" fmla="*/ 49 w 63"/>
                <a:gd name="T5" fmla="*/ 6 h 54"/>
                <a:gd name="T6" fmla="*/ 43 w 63"/>
                <a:gd name="T7" fmla="*/ 6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6 h 54"/>
                <a:gd name="T44" fmla="*/ 50 w 63"/>
                <a:gd name="T45" fmla="*/ 7 h 54"/>
                <a:gd name="T46" fmla="*/ 22 w 63"/>
                <a:gd name="T47" fmla="*/ 7 h 54"/>
                <a:gd name="T48" fmla="*/ 26 w 63"/>
                <a:gd name="T49" fmla="*/ 4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9" y="6"/>
                  </a:cubicBezTo>
                  <a:cubicBezTo>
                    <a:pt x="43" y="6"/>
                    <a:pt x="43" y="6"/>
                    <a:pt x="43" y="6"/>
                  </a:cubicBezTo>
                  <a:cubicBezTo>
                    <a:pt x="43" y="7"/>
                    <a:pt x="42" y="7"/>
                    <a:pt x="42" y="8"/>
                  </a:cubicBezTo>
                  <a:cubicBezTo>
                    <a:pt x="39" y="8"/>
                    <a:pt x="39" y="8"/>
                    <a:pt x="39" y="8"/>
                  </a:cubicBezTo>
                  <a:cubicBezTo>
                    <a:pt x="39" y="5"/>
                    <a:pt x="39" y="5"/>
                    <a:pt x="39" y="5"/>
                  </a:cubicBezTo>
                  <a:cubicBezTo>
                    <a:pt x="38" y="0"/>
                    <a:pt x="35" y="0"/>
                    <a:pt x="31" y="0"/>
                  </a:cubicBezTo>
                  <a:cubicBezTo>
                    <a:pt x="26" y="1"/>
                    <a:pt x="26" y="1"/>
                    <a:pt x="26" y="1"/>
                  </a:cubicBezTo>
                  <a:cubicBezTo>
                    <a:pt x="21" y="1"/>
                    <a:pt x="18" y="3"/>
                    <a:pt x="19" y="7"/>
                  </a:cubicBezTo>
                  <a:cubicBezTo>
                    <a:pt x="19" y="11"/>
                    <a:pt x="19" y="11"/>
                    <a:pt x="19" y="11"/>
                  </a:cubicBezTo>
                  <a:cubicBezTo>
                    <a:pt x="16" y="11"/>
                    <a:pt x="16" y="11"/>
                    <a:pt x="16" y="11"/>
                  </a:cubicBezTo>
                  <a:cubicBezTo>
                    <a:pt x="16" y="10"/>
                    <a:pt x="15" y="10"/>
                    <a:pt x="15" y="10"/>
                  </a:cubicBezTo>
                  <a:cubicBezTo>
                    <a:pt x="10" y="11"/>
                    <a:pt x="10" y="11"/>
                    <a:pt x="10" y="11"/>
                  </a:cubicBezTo>
                  <a:cubicBezTo>
                    <a:pt x="9" y="11"/>
                    <a:pt x="8" y="11"/>
                    <a:pt x="8" y="12"/>
                  </a:cubicBezTo>
                  <a:cubicBezTo>
                    <a:pt x="8" y="12"/>
                    <a:pt x="8" y="12"/>
                    <a:pt x="8" y="12"/>
                  </a:cubicBezTo>
                  <a:cubicBezTo>
                    <a:pt x="3" y="13"/>
                    <a:pt x="0" y="18"/>
                    <a:pt x="1" y="24"/>
                  </a:cubicBezTo>
                  <a:cubicBezTo>
                    <a:pt x="3" y="44"/>
                    <a:pt x="3" y="44"/>
                    <a:pt x="3" y="44"/>
                  </a:cubicBezTo>
                  <a:cubicBezTo>
                    <a:pt x="4" y="49"/>
                    <a:pt x="9" y="54"/>
                    <a:pt x="15" y="53"/>
                  </a:cubicBezTo>
                  <a:cubicBezTo>
                    <a:pt x="53" y="48"/>
                    <a:pt x="53" y="48"/>
                    <a:pt x="53" y="48"/>
                  </a:cubicBezTo>
                  <a:cubicBezTo>
                    <a:pt x="59" y="47"/>
                    <a:pt x="63" y="42"/>
                    <a:pt x="63" y="36"/>
                  </a:cubicBezTo>
                  <a:cubicBezTo>
                    <a:pt x="60" y="16"/>
                    <a:pt x="60" y="16"/>
                    <a:pt x="60" y="16"/>
                  </a:cubicBezTo>
                  <a:cubicBezTo>
                    <a:pt x="59" y="11"/>
                    <a:pt x="55" y="7"/>
                    <a:pt x="50" y="7"/>
                  </a:cubicBezTo>
                  <a:close/>
                  <a:moveTo>
                    <a:pt x="22" y="7"/>
                  </a:moveTo>
                  <a:cubicBezTo>
                    <a:pt x="22" y="6"/>
                    <a:pt x="22" y="5"/>
                    <a:pt x="26" y="4"/>
                  </a:cubicBezTo>
                  <a:cubicBezTo>
                    <a:pt x="31" y="4"/>
                    <a:pt x="31" y="4"/>
                    <a:pt x="31" y="4"/>
                  </a:cubicBezTo>
                  <a:cubicBezTo>
                    <a:pt x="35" y="3"/>
                    <a:pt x="35" y="4"/>
                    <a:pt x="35" y="5"/>
                  </a:cubicBezTo>
                  <a:cubicBezTo>
                    <a:pt x="36" y="9"/>
                    <a:pt x="36" y="9"/>
                    <a:pt x="36" y="9"/>
                  </a:cubicBezTo>
                  <a:cubicBezTo>
                    <a:pt x="23" y="10"/>
                    <a:pt x="23" y="10"/>
                    <a:pt x="23" y="10"/>
                  </a:cubicBezTo>
                  <a:lnTo>
                    <a:pt x="22" y="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0" name="Freeform 46"/>
            <p:cNvSpPr>
              <a:spLocks noEditPoints="1"/>
            </p:cNvSpPr>
            <p:nvPr/>
          </p:nvSpPr>
          <p:spPr bwMode="auto">
            <a:xfrm>
              <a:off x="3208735" y="1458712"/>
              <a:ext cx="16311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3" y="7"/>
                    <a:pt x="42" y="7"/>
                    <a:pt x="42" y="8"/>
                  </a:cubicBezTo>
                  <a:cubicBezTo>
                    <a:pt x="39" y="8"/>
                    <a:pt x="39" y="8"/>
                    <a:pt x="39" y="8"/>
                  </a:cubicBezTo>
                  <a:cubicBezTo>
                    <a:pt x="39" y="5"/>
                    <a:pt x="39" y="5"/>
                    <a:pt x="39" y="5"/>
                  </a:cubicBezTo>
                  <a:cubicBezTo>
                    <a:pt x="38" y="1"/>
                    <a:pt x="35" y="0"/>
                    <a:pt x="31" y="0"/>
                  </a:cubicBezTo>
                  <a:cubicBezTo>
                    <a:pt x="26" y="1"/>
                    <a:pt x="26" y="1"/>
                    <a:pt x="26" y="1"/>
                  </a:cubicBezTo>
                  <a:cubicBezTo>
                    <a:pt x="21" y="2"/>
                    <a:pt x="18" y="3"/>
                    <a:pt x="19" y="7"/>
                  </a:cubicBezTo>
                  <a:cubicBezTo>
                    <a:pt x="19" y="11"/>
                    <a:pt x="19" y="11"/>
                    <a:pt x="19" y="11"/>
                  </a:cubicBezTo>
                  <a:cubicBezTo>
                    <a:pt x="16" y="11"/>
                    <a:pt x="16" y="11"/>
                    <a:pt x="16" y="11"/>
                  </a:cubicBezTo>
                  <a:cubicBezTo>
                    <a:pt x="16" y="11"/>
                    <a:pt x="15" y="10"/>
                    <a:pt x="15" y="10"/>
                  </a:cubicBezTo>
                  <a:cubicBezTo>
                    <a:pt x="10" y="11"/>
                    <a:pt x="10" y="11"/>
                    <a:pt x="10" y="11"/>
                  </a:cubicBezTo>
                  <a:cubicBezTo>
                    <a:pt x="9" y="11"/>
                    <a:pt x="8" y="12"/>
                    <a:pt x="8" y="12"/>
                  </a:cubicBezTo>
                  <a:cubicBezTo>
                    <a:pt x="8" y="12"/>
                    <a:pt x="8" y="12"/>
                    <a:pt x="8" y="12"/>
                  </a:cubicBezTo>
                  <a:cubicBezTo>
                    <a:pt x="3" y="14"/>
                    <a:pt x="0" y="19"/>
                    <a:pt x="1" y="24"/>
                  </a:cubicBezTo>
                  <a:cubicBezTo>
                    <a:pt x="3" y="44"/>
                    <a:pt x="3" y="44"/>
                    <a:pt x="3" y="44"/>
                  </a:cubicBezTo>
                  <a:cubicBezTo>
                    <a:pt x="4" y="50"/>
                    <a:pt x="9" y="54"/>
                    <a:pt x="15" y="53"/>
                  </a:cubicBezTo>
                  <a:cubicBezTo>
                    <a:pt x="53" y="48"/>
                    <a:pt x="53" y="48"/>
                    <a:pt x="53" y="48"/>
                  </a:cubicBezTo>
                  <a:cubicBezTo>
                    <a:pt x="59" y="48"/>
                    <a:pt x="63" y="42"/>
                    <a:pt x="63" y="36"/>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6" y="9"/>
                    <a:pt x="36" y="9"/>
                    <a:pt x="36" y="9"/>
                  </a:cubicBezTo>
                  <a:cubicBezTo>
                    <a:pt x="23" y="10"/>
                    <a:pt x="23" y="10"/>
                    <a:pt x="23" y="10"/>
                  </a:cubicBezTo>
                  <a:lnTo>
                    <a:pt x="22" y="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1" name="Freeform 47"/>
            <p:cNvSpPr>
              <a:spLocks noEditPoints="1"/>
            </p:cNvSpPr>
            <p:nvPr/>
          </p:nvSpPr>
          <p:spPr bwMode="auto">
            <a:xfrm>
              <a:off x="3476624" y="2743396"/>
              <a:ext cx="16192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5 w 63"/>
                <a:gd name="T17" fmla="*/ 1 h 54"/>
                <a:gd name="T18" fmla="*/ 19 w 63"/>
                <a:gd name="T19" fmla="*/ 7 h 54"/>
                <a:gd name="T20" fmla="*/ 19 w 63"/>
                <a:gd name="T21" fmla="*/ 11 h 54"/>
                <a:gd name="T22" fmla="*/ 16 w 63"/>
                <a:gd name="T23" fmla="*/ 11 h 54"/>
                <a:gd name="T24" fmla="*/ 15 w 63"/>
                <a:gd name="T25" fmla="*/ 10 h 54"/>
                <a:gd name="T26" fmla="*/ 9 w 63"/>
                <a:gd name="T27" fmla="*/ 11 h 54"/>
                <a:gd name="T28" fmla="*/ 8 w 63"/>
                <a:gd name="T29" fmla="*/ 12 h 54"/>
                <a:gd name="T30" fmla="*/ 8 w 63"/>
                <a:gd name="T31" fmla="*/ 12 h 54"/>
                <a:gd name="T32" fmla="*/ 0 w 63"/>
                <a:gd name="T33" fmla="*/ 24 h 54"/>
                <a:gd name="T34" fmla="*/ 3 w 63"/>
                <a:gd name="T35" fmla="*/ 44 h 54"/>
                <a:gd name="T36" fmla="*/ 15 w 63"/>
                <a:gd name="T37" fmla="*/ 53 h 54"/>
                <a:gd name="T38" fmla="*/ 53 w 63"/>
                <a:gd name="T39" fmla="*/ 48 h 54"/>
                <a:gd name="T40" fmla="*/ 62 w 63"/>
                <a:gd name="T41" fmla="*/ 37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5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2" y="7"/>
                    <a:pt x="42" y="7"/>
                    <a:pt x="42" y="8"/>
                  </a:cubicBezTo>
                  <a:cubicBezTo>
                    <a:pt x="39" y="8"/>
                    <a:pt x="39" y="8"/>
                    <a:pt x="39" y="8"/>
                  </a:cubicBezTo>
                  <a:cubicBezTo>
                    <a:pt x="39" y="5"/>
                    <a:pt x="39" y="5"/>
                    <a:pt x="39" y="5"/>
                  </a:cubicBezTo>
                  <a:cubicBezTo>
                    <a:pt x="38" y="1"/>
                    <a:pt x="35" y="0"/>
                    <a:pt x="31" y="0"/>
                  </a:cubicBezTo>
                  <a:cubicBezTo>
                    <a:pt x="25" y="1"/>
                    <a:pt x="25" y="1"/>
                    <a:pt x="25" y="1"/>
                  </a:cubicBezTo>
                  <a:cubicBezTo>
                    <a:pt x="21" y="2"/>
                    <a:pt x="18" y="3"/>
                    <a:pt x="19" y="7"/>
                  </a:cubicBezTo>
                  <a:cubicBezTo>
                    <a:pt x="19" y="11"/>
                    <a:pt x="19" y="11"/>
                    <a:pt x="19" y="11"/>
                  </a:cubicBezTo>
                  <a:cubicBezTo>
                    <a:pt x="16" y="11"/>
                    <a:pt x="16" y="11"/>
                    <a:pt x="16" y="11"/>
                  </a:cubicBezTo>
                  <a:cubicBezTo>
                    <a:pt x="16" y="11"/>
                    <a:pt x="15" y="10"/>
                    <a:pt x="15" y="10"/>
                  </a:cubicBezTo>
                  <a:cubicBezTo>
                    <a:pt x="9" y="11"/>
                    <a:pt x="9" y="11"/>
                    <a:pt x="9" y="11"/>
                  </a:cubicBezTo>
                  <a:cubicBezTo>
                    <a:pt x="9" y="11"/>
                    <a:pt x="8" y="12"/>
                    <a:pt x="8" y="12"/>
                  </a:cubicBezTo>
                  <a:cubicBezTo>
                    <a:pt x="8" y="12"/>
                    <a:pt x="8" y="12"/>
                    <a:pt x="8" y="12"/>
                  </a:cubicBezTo>
                  <a:cubicBezTo>
                    <a:pt x="3" y="14"/>
                    <a:pt x="0" y="19"/>
                    <a:pt x="0" y="24"/>
                  </a:cubicBezTo>
                  <a:cubicBezTo>
                    <a:pt x="3" y="44"/>
                    <a:pt x="3" y="44"/>
                    <a:pt x="3" y="44"/>
                  </a:cubicBezTo>
                  <a:cubicBezTo>
                    <a:pt x="4" y="50"/>
                    <a:pt x="9" y="54"/>
                    <a:pt x="15" y="53"/>
                  </a:cubicBezTo>
                  <a:cubicBezTo>
                    <a:pt x="53" y="48"/>
                    <a:pt x="53" y="48"/>
                    <a:pt x="53" y="48"/>
                  </a:cubicBezTo>
                  <a:cubicBezTo>
                    <a:pt x="59" y="48"/>
                    <a:pt x="63" y="42"/>
                    <a:pt x="62" y="37"/>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5" y="9"/>
                    <a:pt x="35" y="9"/>
                    <a:pt x="35" y="9"/>
                  </a:cubicBezTo>
                  <a:cubicBezTo>
                    <a:pt x="23" y="10"/>
                    <a:pt x="23" y="10"/>
                    <a:pt x="23" y="10"/>
                  </a:cubicBezTo>
                  <a:lnTo>
                    <a:pt x="22" y="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2" name="Freeform 48"/>
            <p:cNvSpPr>
              <a:spLocks noEditPoints="1"/>
            </p:cNvSpPr>
            <p:nvPr/>
          </p:nvSpPr>
          <p:spPr bwMode="auto">
            <a:xfrm>
              <a:off x="717947" y="1976634"/>
              <a:ext cx="182165" cy="244079"/>
            </a:xfrm>
            <a:custGeom>
              <a:avLst/>
              <a:gdLst>
                <a:gd name="T0" fmla="*/ 45 w 71"/>
                <a:gd name="T1" fmla="*/ 1 h 95"/>
                <a:gd name="T2" fmla="*/ 15 w 71"/>
                <a:gd name="T3" fmla="*/ 5 h 95"/>
                <a:gd name="T4" fmla="*/ 1 w 71"/>
                <a:gd name="T5" fmla="*/ 22 h 95"/>
                <a:gd name="T6" fmla="*/ 8 w 71"/>
                <a:gd name="T7" fmla="*/ 80 h 95"/>
                <a:gd name="T8" fmla="*/ 26 w 71"/>
                <a:gd name="T9" fmla="*/ 94 h 95"/>
                <a:gd name="T10" fmla="*/ 56 w 71"/>
                <a:gd name="T11" fmla="*/ 90 h 95"/>
                <a:gd name="T12" fmla="*/ 70 w 71"/>
                <a:gd name="T13" fmla="*/ 72 h 95"/>
                <a:gd name="T14" fmla="*/ 63 w 71"/>
                <a:gd name="T15" fmla="*/ 15 h 95"/>
                <a:gd name="T16" fmla="*/ 45 w 71"/>
                <a:gd name="T17" fmla="*/ 1 h 95"/>
                <a:gd name="T18" fmla="*/ 45 w 71"/>
                <a:gd name="T19" fmla="*/ 84 h 95"/>
                <a:gd name="T20" fmla="*/ 44 w 71"/>
                <a:gd name="T21" fmla="*/ 86 h 95"/>
                <a:gd name="T22" fmla="*/ 37 w 71"/>
                <a:gd name="T23" fmla="*/ 86 h 95"/>
                <a:gd name="T24" fmla="*/ 36 w 71"/>
                <a:gd name="T25" fmla="*/ 85 h 95"/>
                <a:gd name="T26" fmla="*/ 35 w 71"/>
                <a:gd name="T27" fmla="*/ 81 h 95"/>
                <a:gd name="T28" fmla="*/ 36 w 71"/>
                <a:gd name="T29" fmla="*/ 79 h 95"/>
                <a:gd name="T30" fmla="*/ 43 w 71"/>
                <a:gd name="T31" fmla="*/ 79 h 95"/>
                <a:gd name="T32" fmla="*/ 44 w 71"/>
                <a:gd name="T33" fmla="*/ 80 h 95"/>
                <a:gd name="T34" fmla="*/ 45 w 71"/>
                <a:gd name="T35" fmla="*/ 84 h 95"/>
                <a:gd name="T36" fmla="*/ 61 w 71"/>
                <a:gd name="T37" fmla="*/ 60 h 95"/>
                <a:gd name="T38" fmla="*/ 53 w 71"/>
                <a:gd name="T39" fmla="*/ 70 h 95"/>
                <a:gd name="T40" fmla="*/ 25 w 71"/>
                <a:gd name="T41" fmla="*/ 74 h 95"/>
                <a:gd name="T42" fmla="*/ 14 w 71"/>
                <a:gd name="T43" fmla="*/ 65 h 95"/>
                <a:gd name="T44" fmla="*/ 9 w 71"/>
                <a:gd name="T45" fmla="*/ 23 h 95"/>
                <a:gd name="T46" fmla="*/ 17 w 71"/>
                <a:gd name="T47" fmla="*/ 12 h 95"/>
                <a:gd name="T48" fmla="*/ 45 w 71"/>
                <a:gd name="T49" fmla="*/ 9 h 95"/>
                <a:gd name="T50" fmla="*/ 55 w 71"/>
                <a:gd name="T51" fmla="*/ 17 h 95"/>
                <a:gd name="T52" fmla="*/ 61 w 71"/>
                <a:gd name="T5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95">
                  <a:moveTo>
                    <a:pt x="45" y="1"/>
                  </a:moveTo>
                  <a:cubicBezTo>
                    <a:pt x="15" y="5"/>
                    <a:pt x="15" y="5"/>
                    <a:pt x="15" y="5"/>
                  </a:cubicBezTo>
                  <a:cubicBezTo>
                    <a:pt x="6" y="6"/>
                    <a:pt x="0" y="14"/>
                    <a:pt x="1" y="22"/>
                  </a:cubicBezTo>
                  <a:cubicBezTo>
                    <a:pt x="8" y="80"/>
                    <a:pt x="8" y="80"/>
                    <a:pt x="8" y="80"/>
                  </a:cubicBezTo>
                  <a:cubicBezTo>
                    <a:pt x="9" y="88"/>
                    <a:pt x="17" y="95"/>
                    <a:pt x="26" y="94"/>
                  </a:cubicBezTo>
                  <a:cubicBezTo>
                    <a:pt x="56" y="90"/>
                    <a:pt x="56" y="90"/>
                    <a:pt x="56" y="90"/>
                  </a:cubicBezTo>
                  <a:cubicBezTo>
                    <a:pt x="65" y="89"/>
                    <a:pt x="71" y="81"/>
                    <a:pt x="70" y="72"/>
                  </a:cubicBezTo>
                  <a:cubicBezTo>
                    <a:pt x="63" y="15"/>
                    <a:pt x="63" y="15"/>
                    <a:pt x="63" y="15"/>
                  </a:cubicBezTo>
                  <a:cubicBezTo>
                    <a:pt x="62" y="6"/>
                    <a:pt x="54" y="0"/>
                    <a:pt x="45" y="1"/>
                  </a:cubicBezTo>
                  <a:close/>
                  <a:moveTo>
                    <a:pt x="45" y="84"/>
                  </a:moveTo>
                  <a:cubicBezTo>
                    <a:pt x="45" y="85"/>
                    <a:pt x="44" y="86"/>
                    <a:pt x="44" y="86"/>
                  </a:cubicBezTo>
                  <a:cubicBezTo>
                    <a:pt x="37" y="86"/>
                    <a:pt x="37" y="86"/>
                    <a:pt x="37" y="86"/>
                  </a:cubicBezTo>
                  <a:cubicBezTo>
                    <a:pt x="36" y="87"/>
                    <a:pt x="36" y="86"/>
                    <a:pt x="36" y="85"/>
                  </a:cubicBezTo>
                  <a:cubicBezTo>
                    <a:pt x="35" y="81"/>
                    <a:pt x="35" y="81"/>
                    <a:pt x="35" y="81"/>
                  </a:cubicBezTo>
                  <a:cubicBezTo>
                    <a:pt x="35" y="80"/>
                    <a:pt x="36" y="80"/>
                    <a:pt x="36" y="79"/>
                  </a:cubicBezTo>
                  <a:cubicBezTo>
                    <a:pt x="43" y="79"/>
                    <a:pt x="43" y="79"/>
                    <a:pt x="43" y="79"/>
                  </a:cubicBezTo>
                  <a:cubicBezTo>
                    <a:pt x="43" y="79"/>
                    <a:pt x="44" y="79"/>
                    <a:pt x="44" y="80"/>
                  </a:cubicBezTo>
                  <a:lnTo>
                    <a:pt x="45" y="84"/>
                  </a:lnTo>
                  <a:close/>
                  <a:moveTo>
                    <a:pt x="61" y="60"/>
                  </a:moveTo>
                  <a:cubicBezTo>
                    <a:pt x="61" y="65"/>
                    <a:pt x="58" y="69"/>
                    <a:pt x="53" y="70"/>
                  </a:cubicBezTo>
                  <a:cubicBezTo>
                    <a:pt x="25" y="74"/>
                    <a:pt x="25" y="74"/>
                    <a:pt x="25" y="74"/>
                  </a:cubicBezTo>
                  <a:cubicBezTo>
                    <a:pt x="20" y="74"/>
                    <a:pt x="15" y="70"/>
                    <a:pt x="14" y="65"/>
                  </a:cubicBezTo>
                  <a:cubicBezTo>
                    <a:pt x="9" y="23"/>
                    <a:pt x="9" y="23"/>
                    <a:pt x="9" y="23"/>
                  </a:cubicBezTo>
                  <a:cubicBezTo>
                    <a:pt x="8" y="18"/>
                    <a:pt x="12" y="13"/>
                    <a:pt x="17" y="12"/>
                  </a:cubicBezTo>
                  <a:cubicBezTo>
                    <a:pt x="45" y="9"/>
                    <a:pt x="45" y="9"/>
                    <a:pt x="45" y="9"/>
                  </a:cubicBezTo>
                  <a:cubicBezTo>
                    <a:pt x="50" y="8"/>
                    <a:pt x="55" y="12"/>
                    <a:pt x="55" y="17"/>
                  </a:cubicBezTo>
                  <a:lnTo>
                    <a:pt x="61" y="6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3" name="Freeform 49"/>
            <p:cNvSpPr/>
            <p:nvPr/>
          </p:nvSpPr>
          <p:spPr bwMode="auto">
            <a:xfrm>
              <a:off x="890588" y="1983778"/>
              <a:ext cx="44053" cy="211931"/>
            </a:xfrm>
            <a:custGeom>
              <a:avLst/>
              <a:gdLst>
                <a:gd name="T0" fmla="*/ 4 w 17"/>
                <a:gd name="T1" fmla="*/ 0 h 82"/>
                <a:gd name="T2" fmla="*/ 0 w 17"/>
                <a:gd name="T3" fmla="*/ 4 h 82"/>
                <a:gd name="T4" fmla="*/ 9 w 17"/>
                <a:gd name="T5" fmla="*/ 78 h 82"/>
                <a:gd name="T6" fmla="*/ 14 w 17"/>
                <a:gd name="T7" fmla="*/ 82 h 82"/>
                <a:gd name="T8" fmla="*/ 17 w 17"/>
                <a:gd name="T9" fmla="*/ 78 h 82"/>
                <a:gd name="T10" fmla="*/ 8 w 17"/>
                <a:gd name="T11" fmla="*/ 3 h 82"/>
                <a:gd name="T12" fmla="*/ 4 w 17"/>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7" h="82">
                  <a:moveTo>
                    <a:pt x="4" y="0"/>
                  </a:moveTo>
                  <a:cubicBezTo>
                    <a:pt x="1" y="0"/>
                    <a:pt x="0" y="2"/>
                    <a:pt x="0" y="4"/>
                  </a:cubicBezTo>
                  <a:cubicBezTo>
                    <a:pt x="9" y="78"/>
                    <a:pt x="9" y="78"/>
                    <a:pt x="9" y="78"/>
                  </a:cubicBezTo>
                  <a:cubicBezTo>
                    <a:pt x="10" y="81"/>
                    <a:pt x="11" y="82"/>
                    <a:pt x="14" y="82"/>
                  </a:cubicBezTo>
                  <a:cubicBezTo>
                    <a:pt x="16" y="82"/>
                    <a:pt x="17" y="80"/>
                    <a:pt x="17" y="78"/>
                  </a:cubicBezTo>
                  <a:cubicBezTo>
                    <a:pt x="8" y="3"/>
                    <a:pt x="8" y="3"/>
                    <a:pt x="8" y="3"/>
                  </a:cubicBezTo>
                  <a:cubicBezTo>
                    <a:pt x="8" y="1"/>
                    <a:pt x="6" y="0"/>
                    <a:pt x="4"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4" name="Freeform 50"/>
            <p:cNvSpPr/>
            <p:nvPr/>
          </p:nvSpPr>
          <p:spPr bwMode="auto">
            <a:xfrm>
              <a:off x="913209" y="1992113"/>
              <a:ext cx="15478" cy="75010"/>
            </a:xfrm>
            <a:custGeom>
              <a:avLst/>
              <a:gdLst>
                <a:gd name="T0" fmla="*/ 1 w 6"/>
                <a:gd name="T1" fmla="*/ 0 h 29"/>
                <a:gd name="T2" fmla="*/ 0 w 6"/>
                <a:gd name="T3" fmla="*/ 2 h 29"/>
                <a:gd name="T4" fmla="*/ 3 w 6"/>
                <a:gd name="T5" fmla="*/ 27 h 29"/>
                <a:gd name="T6" fmla="*/ 5 w 6"/>
                <a:gd name="T7" fmla="*/ 29 h 29"/>
                <a:gd name="T8" fmla="*/ 6 w 6"/>
                <a:gd name="T9" fmla="*/ 27 h 29"/>
                <a:gd name="T10" fmla="*/ 3 w 6"/>
                <a:gd name="T11" fmla="*/ 1 h 29"/>
                <a:gd name="T12" fmla="*/ 1 w 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6" h="29">
                  <a:moveTo>
                    <a:pt x="1" y="0"/>
                  </a:moveTo>
                  <a:cubicBezTo>
                    <a:pt x="0" y="0"/>
                    <a:pt x="0" y="1"/>
                    <a:pt x="0" y="2"/>
                  </a:cubicBezTo>
                  <a:cubicBezTo>
                    <a:pt x="3" y="27"/>
                    <a:pt x="3" y="27"/>
                    <a:pt x="3" y="27"/>
                  </a:cubicBezTo>
                  <a:cubicBezTo>
                    <a:pt x="3" y="28"/>
                    <a:pt x="4" y="29"/>
                    <a:pt x="5" y="29"/>
                  </a:cubicBezTo>
                  <a:cubicBezTo>
                    <a:pt x="5" y="28"/>
                    <a:pt x="6" y="28"/>
                    <a:pt x="6" y="27"/>
                  </a:cubicBezTo>
                  <a:cubicBezTo>
                    <a:pt x="3" y="1"/>
                    <a:pt x="3" y="1"/>
                    <a:pt x="3" y="1"/>
                  </a:cubicBezTo>
                  <a:cubicBezTo>
                    <a:pt x="3" y="1"/>
                    <a:pt x="2" y="0"/>
                    <a:pt x="1"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5" name="Freeform 51"/>
            <p:cNvSpPr/>
            <p:nvPr/>
          </p:nvSpPr>
          <p:spPr bwMode="auto">
            <a:xfrm>
              <a:off x="751284" y="2030213"/>
              <a:ext cx="100013" cy="26194"/>
            </a:xfrm>
            <a:custGeom>
              <a:avLst/>
              <a:gdLst>
                <a:gd name="T0" fmla="*/ 39 w 39"/>
                <a:gd name="T1" fmla="*/ 2 h 10"/>
                <a:gd name="T2" fmla="*/ 37 w 39"/>
                <a:gd name="T3" fmla="*/ 6 h 10"/>
                <a:gd name="T4" fmla="*/ 3 w 39"/>
                <a:gd name="T5" fmla="*/ 10 h 10"/>
                <a:gd name="T6" fmla="*/ 0 w 39"/>
                <a:gd name="T7" fmla="*/ 7 h 10"/>
                <a:gd name="T8" fmla="*/ 0 w 39"/>
                <a:gd name="T9" fmla="*/ 7 h 10"/>
                <a:gd name="T10" fmla="*/ 3 w 39"/>
                <a:gd name="T11" fmla="*/ 4 h 10"/>
                <a:gd name="T12" fmla="*/ 36 w 39"/>
                <a:gd name="T13" fmla="*/ 0 h 10"/>
                <a:gd name="T14" fmla="*/ 39 w 3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
                  <a:moveTo>
                    <a:pt x="39" y="2"/>
                  </a:moveTo>
                  <a:cubicBezTo>
                    <a:pt x="39" y="4"/>
                    <a:pt x="38" y="5"/>
                    <a:pt x="37" y="6"/>
                  </a:cubicBezTo>
                  <a:cubicBezTo>
                    <a:pt x="3" y="10"/>
                    <a:pt x="3" y="10"/>
                    <a:pt x="3" y="10"/>
                  </a:cubicBezTo>
                  <a:cubicBezTo>
                    <a:pt x="2" y="10"/>
                    <a:pt x="0"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6" name="Freeform 52"/>
            <p:cNvSpPr/>
            <p:nvPr/>
          </p:nvSpPr>
          <p:spPr bwMode="auto">
            <a:xfrm>
              <a:off x="753665" y="2056407"/>
              <a:ext cx="103584" cy="26194"/>
            </a:xfrm>
            <a:custGeom>
              <a:avLst/>
              <a:gdLst>
                <a:gd name="T0" fmla="*/ 39 w 40"/>
                <a:gd name="T1" fmla="*/ 2 h 10"/>
                <a:gd name="T2" fmla="*/ 37 w 40"/>
                <a:gd name="T3" fmla="*/ 5 h 10"/>
                <a:gd name="T4" fmla="*/ 3 w 40"/>
                <a:gd name="T5" fmla="*/ 10 h 10"/>
                <a:gd name="T6" fmla="*/ 0 w 40"/>
                <a:gd name="T7" fmla="*/ 7 h 10"/>
                <a:gd name="T8" fmla="*/ 0 w 40"/>
                <a:gd name="T9" fmla="*/ 7 h 10"/>
                <a:gd name="T10" fmla="*/ 3 w 40"/>
                <a:gd name="T11" fmla="*/ 4 h 10"/>
                <a:gd name="T12" fmla="*/ 36 w 40"/>
                <a:gd name="T13" fmla="*/ 0 h 10"/>
                <a:gd name="T14" fmla="*/ 39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39" y="2"/>
                  </a:moveTo>
                  <a:cubicBezTo>
                    <a:pt x="40" y="4"/>
                    <a:pt x="38" y="5"/>
                    <a:pt x="37" y="5"/>
                  </a:cubicBezTo>
                  <a:cubicBezTo>
                    <a:pt x="3" y="10"/>
                    <a:pt x="3" y="10"/>
                    <a:pt x="3" y="10"/>
                  </a:cubicBezTo>
                  <a:cubicBezTo>
                    <a:pt x="2" y="10"/>
                    <a:pt x="1"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7" name="Freeform 53"/>
            <p:cNvSpPr/>
            <p:nvPr/>
          </p:nvSpPr>
          <p:spPr bwMode="auto">
            <a:xfrm>
              <a:off x="756047" y="2082600"/>
              <a:ext cx="103584" cy="25004"/>
            </a:xfrm>
            <a:custGeom>
              <a:avLst/>
              <a:gdLst>
                <a:gd name="T0" fmla="*/ 40 w 40"/>
                <a:gd name="T1" fmla="*/ 2 h 10"/>
                <a:gd name="T2" fmla="*/ 37 w 40"/>
                <a:gd name="T3" fmla="*/ 5 h 10"/>
                <a:gd name="T4" fmla="*/ 4 w 40"/>
                <a:gd name="T5" fmla="*/ 9 h 10"/>
                <a:gd name="T6" fmla="*/ 1 w 40"/>
                <a:gd name="T7" fmla="*/ 7 h 10"/>
                <a:gd name="T8" fmla="*/ 1 w 40"/>
                <a:gd name="T9" fmla="*/ 7 h 10"/>
                <a:gd name="T10" fmla="*/ 3 w 40"/>
                <a:gd name="T11" fmla="*/ 4 h 10"/>
                <a:gd name="T12" fmla="*/ 36 w 40"/>
                <a:gd name="T13" fmla="*/ 0 h 10"/>
                <a:gd name="T14" fmla="*/ 40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40" y="2"/>
                  </a:moveTo>
                  <a:cubicBezTo>
                    <a:pt x="40" y="4"/>
                    <a:pt x="39" y="5"/>
                    <a:pt x="37" y="5"/>
                  </a:cubicBezTo>
                  <a:cubicBezTo>
                    <a:pt x="4" y="9"/>
                    <a:pt x="4" y="9"/>
                    <a:pt x="4" y="9"/>
                  </a:cubicBezTo>
                  <a:cubicBezTo>
                    <a:pt x="2" y="10"/>
                    <a:pt x="1" y="9"/>
                    <a:pt x="1" y="7"/>
                  </a:cubicBezTo>
                  <a:cubicBezTo>
                    <a:pt x="1" y="7"/>
                    <a:pt x="1" y="7"/>
                    <a:pt x="1" y="7"/>
                  </a:cubicBezTo>
                  <a:cubicBezTo>
                    <a:pt x="0" y="6"/>
                    <a:pt x="1" y="4"/>
                    <a:pt x="3" y="4"/>
                  </a:cubicBezTo>
                  <a:cubicBezTo>
                    <a:pt x="36" y="0"/>
                    <a:pt x="36" y="0"/>
                    <a:pt x="36" y="0"/>
                  </a:cubicBezTo>
                  <a:cubicBezTo>
                    <a:pt x="38" y="0"/>
                    <a:pt x="39" y="1"/>
                    <a:pt x="40"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8" name="Freeform 54"/>
            <p:cNvSpPr/>
            <p:nvPr/>
          </p:nvSpPr>
          <p:spPr bwMode="auto">
            <a:xfrm>
              <a:off x="802482" y="2107603"/>
              <a:ext cx="59531" cy="21431"/>
            </a:xfrm>
            <a:custGeom>
              <a:avLst/>
              <a:gdLst>
                <a:gd name="T0" fmla="*/ 23 w 23"/>
                <a:gd name="T1" fmla="*/ 2 h 8"/>
                <a:gd name="T2" fmla="*/ 20 w 23"/>
                <a:gd name="T3" fmla="*/ 5 h 8"/>
                <a:gd name="T4" fmla="*/ 3 w 23"/>
                <a:gd name="T5" fmla="*/ 7 h 8"/>
                <a:gd name="T6" fmla="*/ 0 w 23"/>
                <a:gd name="T7" fmla="*/ 5 h 8"/>
                <a:gd name="T8" fmla="*/ 0 w 23"/>
                <a:gd name="T9" fmla="*/ 5 h 8"/>
                <a:gd name="T10" fmla="*/ 2 w 23"/>
                <a:gd name="T11" fmla="*/ 2 h 8"/>
                <a:gd name="T12" fmla="*/ 20 w 23"/>
                <a:gd name="T13" fmla="*/ 0 h 8"/>
                <a:gd name="T14" fmla="*/ 23 w 23"/>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
                  <a:moveTo>
                    <a:pt x="23" y="2"/>
                  </a:moveTo>
                  <a:cubicBezTo>
                    <a:pt x="23" y="4"/>
                    <a:pt x="22" y="5"/>
                    <a:pt x="20" y="5"/>
                  </a:cubicBezTo>
                  <a:cubicBezTo>
                    <a:pt x="3" y="7"/>
                    <a:pt x="3" y="7"/>
                    <a:pt x="3" y="7"/>
                  </a:cubicBezTo>
                  <a:cubicBezTo>
                    <a:pt x="1" y="8"/>
                    <a:pt x="0" y="6"/>
                    <a:pt x="0" y="5"/>
                  </a:cubicBezTo>
                  <a:cubicBezTo>
                    <a:pt x="0" y="5"/>
                    <a:pt x="0" y="5"/>
                    <a:pt x="0" y="5"/>
                  </a:cubicBezTo>
                  <a:cubicBezTo>
                    <a:pt x="0" y="3"/>
                    <a:pt x="1" y="2"/>
                    <a:pt x="2" y="2"/>
                  </a:cubicBezTo>
                  <a:cubicBezTo>
                    <a:pt x="20" y="0"/>
                    <a:pt x="20" y="0"/>
                    <a:pt x="20" y="0"/>
                  </a:cubicBezTo>
                  <a:cubicBezTo>
                    <a:pt x="21" y="0"/>
                    <a:pt x="23" y="1"/>
                    <a:pt x="23"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9" name="Freeform 55"/>
            <p:cNvSpPr>
              <a:spLocks noEditPoints="1"/>
            </p:cNvSpPr>
            <p:nvPr/>
          </p:nvSpPr>
          <p:spPr bwMode="auto">
            <a:xfrm>
              <a:off x="3059906" y="2087363"/>
              <a:ext cx="172640" cy="232172"/>
            </a:xfrm>
            <a:custGeom>
              <a:avLst/>
              <a:gdLst>
                <a:gd name="T0" fmla="*/ 43 w 67"/>
                <a:gd name="T1" fmla="*/ 1 h 90"/>
                <a:gd name="T2" fmla="*/ 14 w 67"/>
                <a:gd name="T3" fmla="*/ 4 h 90"/>
                <a:gd name="T4" fmla="*/ 1 w 67"/>
                <a:gd name="T5" fmla="*/ 21 h 90"/>
                <a:gd name="T6" fmla="*/ 8 w 67"/>
                <a:gd name="T7" fmla="*/ 76 h 90"/>
                <a:gd name="T8" fmla="*/ 25 w 67"/>
                <a:gd name="T9" fmla="*/ 89 h 90"/>
                <a:gd name="T10" fmla="*/ 53 w 67"/>
                <a:gd name="T11" fmla="*/ 85 h 90"/>
                <a:gd name="T12" fmla="*/ 66 w 67"/>
                <a:gd name="T13" fmla="*/ 68 h 90"/>
                <a:gd name="T14" fmla="*/ 60 w 67"/>
                <a:gd name="T15" fmla="*/ 14 h 90"/>
                <a:gd name="T16" fmla="*/ 43 w 67"/>
                <a:gd name="T17" fmla="*/ 1 h 90"/>
                <a:gd name="T18" fmla="*/ 43 w 67"/>
                <a:gd name="T19" fmla="*/ 80 h 90"/>
                <a:gd name="T20" fmla="*/ 41 w 67"/>
                <a:gd name="T21" fmla="*/ 81 h 90"/>
                <a:gd name="T22" fmla="*/ 35 w 67"/>
                <a:gd name="T23" fmla="*/ 82 h 90"/>
                <a:gd name="T24" fmla="*/ 34 w 67"/>
                <a:gd name="T25" fmla="*/ 81 h 90"/>
                <a:gd name="T26" fmla="*/ 33 w 67"/>
                <a:gd name="T27" fmla="*/ 77 h 90"/>
                <a:gd name="T28" fmla="*/ 35 w 67"/>
                <a:gd name="T29" fmla="*/ 75 h 90"/>
                <a:gd name="T30" fmla="*/ 41 w 67"/>
                <a:gd name="T31" fmla="*/ 75 h 90"/>
                <a:gd name="T32" fmla="*/ 42 w 67"/>
                <a:gd name="T33" fmla="*/ 76 h 90"/>
                <a:gd name="T34" fmla="*/ 43 w 67"/>
                <a:gd name="T35" fmla="*/ 80 h 90"/>
                <a:gd name="T36" fmla="*/ 58 w 67"/>
                <a:gd name="T37" fmla="*/ 57 h 90"/>
                <a:gd name="T38" fmla="*/ 50 w 67"/>
                <a:gd name="T39" fmla="*/ 66 h 90"/>
                <a:gd name="T40" fmla="*/ 23 w 67"/>
                <a:gd name="T41" fmla="*/ 70 h 90"/>
                <a:gd name="T42" fmla="*/ 14 w 67"/>
                <a:gd name="T43" fmla="*/ 62 h 90"/>
                <a:gd name="T44" fmla="*/ 9 w 67"/>
                <a:gd name="T45" fmla="*/ 22 h 90"/>
                <a:gd name="T46" fmla="*/ 16 w 67"/>
                <a:gd name="T47" fmla="*/ 12 h 90"/>
                <a:gd name="T48" fmla="*/ 43 w 67"/>
                <a:gd name="T49" fmla="*/ 8 h 90"/>
                <a:gd name="T50" fmla="*/ 53 w 67"/>
                <a:gd name="T51" fmla="*/ 16 h 90"/>
                <a:gd name="T52" fmla="*/ 58 w 67"/>
                <a:gd name="T53"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90">
                  <a:moveTo>
                    <a:pt x="43" y="1"/>
                  </a:moveTo>
                  <a:cubicBezTo>
                    <a:pt x="14" y="4"/>
                    <a:pt x="14" y="4"/>
                    <a:pt x="14" y="4"/>
                  </a:cubicBezTo>
                  <a:cubicBezTo>
                    <a:pt x="6" y="5"/>
                    <a:pt x="0" y="13"/>
                    <a:pt x="1" y="21"/>
                  </a:cubicBezTo>
                  <a:cubicBezTo>
                    <a:pt x="8" y="76"/>
                    <a:pt x="8" y="76"/>
                    <a:pt x="8" y="76"/>
                  </a:cubicBezTo>
                  <a:cubicBezTo>
                    <a:pt x="9" y="84"/>
                    <a:pt x="17" y="90"/>
                    <a:pt x="25" y="89"/>
                  </a:cubicBezTo>
                  <a:cubicBezTo>
                    <a:pt x="53" y="85"/>
                    <a:pt x="53" y="85"/>
                    <a:pt x="53" y="85"/>
                  </a:cubicBezTo>
                  <a:cubicBezTo>
                    <a:pt x="61" y="84"/>
                    <a:pt x="67" y="77"/>
                    <a:pt x="66" y="68"/>
                  </a:cubicBezTo>
                  <a:cubicBezTo>
                    <a:pt x="60" y="14"/>
                    <a:pt x="60" y="14"/>
                    <a:pt x="60" y="14"/>
                  </a:cubicBezTo>
                  <a:cubicBezTo>
                    <a:pt x="59" y="6"/>
                    <a:pt x="51" y="0"/>
                    <a:pt x="43" y="1"/>
                  </a:cubicBezTo>
                  <a:close/>
                  <a:moveTo>
                    <a:pt x="43" y="80"/>
                  </a:moveTo>
                  <a:cubicBezTo>
                    <a:pt x="43" y="81"/>
                    <a:pt x="42" y="81"/>
                    <a:pt x="41" y="81"/>
                  </a:cubicBezTo>
                  <a:cubicBezTo>
                    <a:pt x="35" y="82"/>
                    <a:pt x="35" y="82"/>
                    <a:pt x="35" y="82"/>
                  </a:cubicBezTo>
                  <a:cubicBezTo>
                    <a:pt x="35" y="82"/>
                    <a:pt x="34" y="82"/>
                    <a:pt x="34" y="81"/>
                  </a:cubicBezTo>
                  <a:cubicBezTo>
                    <a:pt x="33" y="77"/>
                    <a:pt x="33" y="77"/>
                    <a:pt x="33" y="77"/>
                  </a:cubicBezTo>
                  <a:cubicBezTo>
                    <a:pt x="33" y="76"/>
                    <a:pt x="34" y="76"/>
                    <a:pt x="35" y="75"/>
                  </a:cubicBezTo>
                  <a:cubicBezTo>
                    <a:pt x="41" y="75"/>
                    <a:pt x="41" y="75"/>
                    <a:pt x="41" y="75"/>
                  </a:cubicBezTo>
                  <a:cubicBezTo>
                    <a:pt x="41" y="75"/>
                    <a:pt x="42" y="75"/>
                    <a:pt x="42" y="76"/>
                  </a:cubicBezTo>
                  <a:lnTo>
                    <a:pt x="43" y="80"/>
                  </a:lnTo>
                  <a:close/>
                  <a:moveTo>
                    <a:pt x="58" y="57"/>
                  </a:moveTo>
                  <a:cubicBezTo>
                    <a:pt x="58" y="61"/>
                    <a:pt x="55" y="66"/>
                    <a:pt x="50" y="66"/>
                  </a:cubicBezTo>
                  <a:cubicBezTo>
                    <a:pt x="23" y="70"/>
                    <a:pt x="23" y="70"/>
                    <a:pt x="23" y="70"/>
                  </a:cubicBezTo>
                  <a:cubicBezTo>
                    <a:pt x="19" y="70"/>
                    <a:pt x="14" y="67"/>
                    <a:pt x="14" y="62"/>
                  </a:cubicBezTo>
                  <a:cubicBezTo>
                    <a:pt x="9" y="22"/>
                    <a:pt x="9" y="22"/>
                    <a:pt x="9" y="22"/>
                  </a:cubicBezTo>
                  <a:cubicBezTo>
                    <a:pt x="8" y="17"/>
                    <a:pt x="11" y="12"/>
                    <a:pt x="16" y="12"/>
                  </a:cubicBezTo>
                  <a:cubicBezTo>
                    <a:pt x="43" y="8"/>
                    <a:pt x="43" y="8"/>
                    <a:pt x="43" y="8"/>
                  </a:cubicBezTo>
                  <a:cubicBezTo>
                    <a:pt x="48" y="8"/>
                    <a:pt x="52" y="11"/>
                    <a:pt x="53" y="16"/>
                  </a:cubicBezTo>
                  <a:lnTo>
                    <a:pt x="58" y="5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0" name="Freeform 56"/>
            <p:cNvSpPr/>
            <p:nvPr/>
          </p:nvSpPr>
          <p:spPr bwMode="auto">
            <a:xfrm>
              <a:off x="3224212" y="2094506"/>
              <a:ext cx="41672" cy="201216"/>
            </a:xfrm>
            <a:custGeom>
              <a:avLst/>
              <a:gdLst>
                <a:gd name="T0" fmla="*/ 3 w 16"/>
                <a:gd name="T1" fmla="*/ 0 h 78"/>
                <a:gd name="T2" fmla="*/ 0 w 16"/>
                <a:gd name="T3" fmla="*/ 4 h 78"/>
                <a:gd name="T4" fmla="*/ 9 w 16"/>
                <a:gd name="T5" fmla="*/ 74 h 78"/>
                <a:gd name="T6" fmla="*/ 13 w 16"/>
                <a:gd name="T7" fmla="*/ 78 h 78"/>
                <a:gd name="T8" fmla="*/ 16 w 16"/>
                <a:gd name="T9" fmla="*/ 73 h 78"/>
                <a:gd name="T10" fmla="*/ 7 w 16"/>
                <a:gd name="T11" fmla="*/ 3 h 78"/>
                <a:gd name="T12" fmla="*/ 3 w 1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 h="78">
                  <a:moveTo>
                    <a:pt x="3" y="0"/>
                  </a:moveTo>
                  <a:cubicBezTo>
                    <a:pt x="1" y="0"/>
                    <a:pt x="0" y="2"/>
                    <a:pt x="0" y="4"/>
                  </a:cubicBezTo>
                  <a:cubicBezTo>
                    <a:pt x="9" y="74"/>
                    <a:pt x="9" y="74"/>
                    <a:pt x="9" y="74"/>
                  </a:cubicBezTo>
                  <a:cubicBezTo>
                    <a:pt x="9" y="76"/>
                    <a:pt x="11" y="78"/>
                    <a:pt x="13" y="78"/>
                  </a:cubicBezTo>
                  <a:cubicBezTo>
                    <a:pt x="15" y="77"/>
                    <a:pt x="16" y="75"/>
                    <a:pt x="16" y="73"/>
                  </a:cubicBezTo>
                  <a:cubicBezTo>
                    <a:pt x="7" y="3"/>
                    <a:pt x="7" y="3"/>
                    <a:pt x="7" y="3"/>
                  </a:cubicBezTo>
                  <a:cubicBezTo>
                    <a:pt x="7" y="1"/>
                    <a:pt x="5" y="0"/>
                    <a:pt x="3"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1" name="Freeform 57"/>
            <p:cNvSpPr/>
            <p:nvPr/>
          </p:nvSpPr>
          <p:spPr bwMode="auto">
            <a:xfrm>
              <a:off x="3245643" y="2102841"/>
              <a:ext cx="15478" cy="69056"/>
            </a:xfrm>
            <a:custGeom>
              <a:avLst/>
              <a:gdLst>
                <a:gd name="T0" fmla="*/ 1 w 6"/>
                <a:gd name="T1" fmla="*/ 0 h 27"/>
                <a:gd name="T2" fmla="*/ 0 w 6"/>
                <a:gd name="T3" fmla="*/ 1 h 27"/>
                <a:gd name="T4" fmla="*/ 3 w 6"/>
                <a:gd name="T5" fmla="*/ 26 h 27"/>
                <a:gd name="T6" fmla="*/ 5 w 6"/>
                <a:gd name="T7" fmla="*/ 27 h 27"/>
                <a:gd name="T8" fmla="*/ 6 w 6"/>
                <a:gd name="T9" fmla="*/ 25 h 27"/>
                <a:gd name="T10" fmla="*/ 3 w 6"/>
                <a:gd name="T11" fmla="*/ 1 h 27"/>
                <a:gd name="T12" fmla="*/ 1 w 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1" y="0"/>
                  </a:moveTo>
                  <a:cubicBezTo>
                    <a:pt x="1" y="0"/>
                    <a:pt x="0" y="0"/>
                    <a:pt x="0" y="1"/>
                  </a:cubicBezTo>
                  <a:cubicBezTo>
                    <a:pt x="3" y="26"/>
                    <a:pt x="3" y="26"/>
                    <a:pt x="3" y="26"/>
                  </a:cubicBezTo>
                  <a:cubicBezTo>
                    <a:pt x="3" y="26"/>
                    <a:pt x="4" y="27"/>
                    <a:pt x="5" y="27"/>
                  </a:cubicBezTo>
                  <a:cubicBezTo>
                    <a:pt x="5" y="27"/>
                    <a:pt x="6" y="26"/>
                    <a:pt x="6" y="25"/>
                  </a:cubicBezTo>
                  <a:cubicBezTo>
                    <a:pt x="3" y="1"/>
                    <a:pt x="3" y="1"/>
                    <a:pt x="3" y="1"/>
                  </a:cubicBezTo>
                  <a:cubicBezTo>
                    <a:pt x="3" y="0"/>
                    <a:pt x="2" y="0"/>
                    <a:pt x="1"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2" name="Freeform 58"/>
            <p:cNvSpPr/>
            <p:nvPr/>
          </p:nvSpPr>
          <p:spPr bwMode="auto">
            <a:xfrm>
              <a:off x="3090862" y="2138559"/>
              <a:ext cx="97631" cy="23813"/>
            </a:xfrm>
            <a:custGeom>
              <a:avLst/>
              <a:gdLst>
                <a:gd name="T0" fmla="*/ 38 w 38"/>
                <a:gd name="T1" fmla="*/ 2 h 9"/>
                <a:gd name="T2" fmla="*/ 35 w 38"/>
                <a:gd name="T3" fmla="*/ 5 h 9"/>
                <a:gd name="T4" fmla="*/ 3 w 38"/>
                <a:gd name="T5" fmla="*/ 9 h 9"/>
                <a:gd name="T6" fmla="*/ 0 w 38"/>
                <a:gd name="T7" fmla="*/ 7 h 9"/>
                <a:gd name="T8" fmla="*/ 0 w 38"/>
                <a:gd name="T9" fmla="*/ 7 h 9"/>
                <a:gd name="T10" fmla="*/ 3 w 38"/>
                <a:gd name="T11" fmla="*/ 4 h 9"/>
                <a:gd name="T12" fmla="*/ 35 w 38"/>
                <a:gd name="T13" fmla="*/ 0 h 9"/>
                <a:gd name="T14" fmla="*/ 38 w 3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
                  <a:moveTo>
                    <a:pt x="38" y="2"/>
                  </a:moveTo>
                  <a:cubicBezTo>
                    <a:pt x="38" y="4"/>
                    <a:pt x="37" y="5"/>
                    <a:pt x="35" y="5"/>
                  </a:cubicBezTo>
                  <a:cubicBezTo>
                    <a:pt x="3" y="9"/>
                    <a:pt x="3" y="9"/>
                    <a:pt x="3" y="9"/>
                  </a:cubicBezTo>
                  <a:cubicBezTo>
                    <a:pt x="2" y="9"/>
                    <a:pt x="1" y="8"/>
                    <a:pt x="0" y="7"/>
                  </a:cubicBezTo>
                  <a:cubicBezTo>
                    <a:pt x="0" y="7"/>
                    <a:pt x="0" y="7"/>
                    <a:pt x="0" y="7"/>
                  </a:cubicBezTo>
                  <a:cubicBezTo>
                    <a:pt x="0" y="5"/>
                    <a:pt x="1" y="4"/>
                    <a:pt x="3" y="4"/>
                  </a:cubicBezTo>
                  <a:cubicBezTo>
                    <a:pt x="35" y="0"/>
                    <a:pt x="35" y="0"/>
                    <a:pt x="35" y="0"/>
                  </a:cubicBezTo>
                  <a:cubicBezTo>
                    <a:pt x="36" y="0"/>
                    <a:pt x="37" y="1"/>
                    <a:pt x="38"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3" name="Freeform 59"/>
            <p:cNvSpPr/>
            <p:nvPr/>
          </p:nvSpPr>
          <p:spPr bwMode="auto">
            <a:xfrm>
              <a:off x="3093244" y="2162371"/>
              <a:ext cx="97631" cy="25004"/>
            </a:xfrm>
            <a:custGeom>
              <a:avLst/>
              <a:gdLst>
                <a:gd name="T0" fmla="*/ 38 w 38"/>
                <a:gd name="T1" fmla="*/ 3 h 10"/>
                <a:gd name="T2" fmla="*/ 35 w 38"/>
                <a:gd name="T3" fmla="*/ 6 h 10"/>
                <a:gd name="T4" fmla="*/ 4 w 38"/>
                <a:gd name="T5" fmla="*/ 9 h 10"/>
                <a:gd name="T6" fmla="*/ 1 w 38"/>
                <a:gd name="T7" fmla="*/ 7 h 10"/>
                <a:gd name="T8" fmla="*/ 1 w 38"/>
                <a:gd name="T9" fmla="*/ 7 h 10"/>
                <a:gd name="T10" fmla="*/ 3 w 38"/>
                <a:gd name="T11" fmla="*/ 4 h 10"/>
                <a:gd name="T12" fmla="*/ 35 w 38"/>
                <a:gd name="T13" fmla="*/ 0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5"/>
                    <a:pt x="35" y="6"/>
                  </a:cubicBezTo>
                  <a:cubicBezTo>
                    <a:pt x="4" y="9"/>
                    <a:pt x="4" y="9"/>
                    <a:pt x="4" y="9"/>
                  </a:cubicBezTo>
                  <a:cubicBezTo>
                    <a:pt x="2" y="10"/>
                    <a:pt x="1" y="9"/>
                    <a:pt x="1" y="7"/>
                  </a:cubicBezTo>
                  <a:cubicBezTo>
                    <a:pt x="1" y="7"/>
                    <a:pt x="1" y="7"/>
                    <a:pt x="1" y="7"/>
                  </a:cubicBezTo>
                  <a:cubicBezTo>
                    <a:pt x="0" y="6"/>
                    <a:pt x="1" y="4"/>
                    <a:pt x="3" y="4"/>
                  </a:cubicBezTo>
                  <a:cubicBezTo>
                    <a:pt x="35" y="0"/>
                    <a:pt x="35" y="0"/>
                    <a:pt x="35" y="0"/>
                  </a:cubicBezTo>
                  <a:cubicBezTo>
                    <a:pt x="36" y="0"/>
                    <a:pt x="38" y="1"/>
                    <a:pt x="38"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4" name="Freeform 60"/>
            <p:cNvSpPr/>
            <p:nvPr/>
          </p:nvSpPr>
          <p:spPr bwMode="auto">
            <a:xfrm>
              <a:off x="3099197" y="2187375"/>
              <a:ext cx="95250" cy="23813"/>
            </a:xfrm>
            <a:custGeom>
              <a:avLst/>
              <a:gdLst>
                <a:gd name="T0" fmla="*/ 37 w 37"/>
                <a:gd name="T1" fmla="*/ 2 h 9"/>
                <a:gd name="T2" fmla="*/ 35 w 37"/>
                <a:gd name="T3" fmla="*/ 5 h 9"/>
                <a:gd name="T4" fmla="*/ 3 w 37"/>
                <a:gd name="T5" fmla="*/ 9 h 9"/>
                <a:gd name="T6" fmla="*/ 0 w 37"/>
                <a:gd name="T7" fmla="*/ 7 h 9"/>
                <a:gd name="T8" fmla="*/ 0 w 37"/>
                <a:gd name="T9" fmla="*/ 7 h 9"/>
                <a:gd name="T10" fmla="*/ 2 w 37"/>
                <a:gd name="T11" fmla="*/ 4 h 9"/>
                <a:gd name="T12" fmla="*/ 34 w 37"/>
                <a:gd name="T13" fmla="*/ 0 h 9"/>
                <a:gd name="T14" fmla="*/ 37 w 37"/>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9">
                  <a:moveTo>
                    <a:pt x="37" y="2"/>
                  </a:moveTo>
                  <a:cubicBezTo>
                    <a:pt x="37" y="3"/>
                    <a:pt x="36" y="5"/>
                    <a:pt x="35" y="5"/>
                  </a:cubicBezTo>
                  <a:cubicBezTo>
                    <a:pt x="3" y="9"/>
                    <a:pt x="3" y="9"/>
                    <a:pt x="3" y="9"/>
                  </a:cubicBezTo>
                  <a:cubicBezTo>
                    <a:pt x="1" y="9"/>
                    <a:pt x="0" y="8"/>
                    <a:pt x="0" y="7"/>
                  </a:cubicBezTo>
                  <a:cubicBezTo>
                    <a:pt x="0" y="7"/>
                    <a:pt x="0" y="7"/>
                    <a:pt x="0" y="7"/>
                  </a:cubicBezTo>
                  <a:cubicBezTo>
                    <a:pt x="0" y="5"/>
                    <a:pt x="1" y="4"/>
                    <a:pt x="2" y="4"/>
                  </a:cubicBezTo>
                  <a:cubicBezTo>
                    <a:pt x="34" y="0"/>
                    <a:pt x="34" y="0"/>
                    <a:pt x="34" y="0"/>
                  </a:cubicBezTo>
                  <a:cubicBezTo>
                    <a:pt x="35" y="0"/>
                    <a:pt x="37" y="1"/>
                    <a:pt x="37"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5" name="Freeform 61"/>
            <p:cNvSpPr/>
            <p:nvPr/>
          </p:nvSpPr>
          <p:spPr bwMode="auto">
            <a:xfrm>
              <a:off x="3139678" y="2211188"/>
              <a:ext cx="57150" cy="20241"/>
            </a:xfrm>
            <a:custGeom>
              <a:avLst/>
              <a:gdLst>
                <a:gd name="T0" fmla="*/ 22 w 22"/>
                <a:gd name="T1" fmla="*/ 2 h 8"/>
                <a:gd name="T2" fmla="*/ 20 w 22"/>
                <a:gd name="T3" fmla="*/ 5 h 8"/>
                <a:gd name="T4" fmla="*/ 3 w 22"/>
                <a:gd name="T5" fmla="*/ 7 h 8"/>
                <a:gd name="T6" fmla="*/ 0 w 22"/>
                <a:gd name="T7" fmla="*/ 5 h 8"/>
                <a:gd name="T8" fmla="*/ 0 w 22"/>
                <a:gd name="T9" fmla="*/ 5 h 8"/>
                <a:gd name="T10" fmla="*/ 2 w 22"/>
                <a:gd name="T11" fmla="*/ 2 h 8"/>
                <a:gd name="T12" fmla="*/ 19 w 22"/>
                <a:gd name="T13" fmla="*/ 0 h 8"/>
                <a:gd name="T14" fmla="*/ 22 w 2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8">
                  <a:moveTo>
                    <a:pt x="22" y="2"/>
                  </a:moveTo>
                  <a:cubicBezTo>
                    <a:pt x="22" y="4"/>
                    <a:pt x="21" y="5"/>
                    <a:pt x="20" y="5"/>
                  </a:cubicBezTo>
                  <a:cubicBezTo>
                    <a:pt x="3" y="7"/>
                    <a:pt x="3" y="7"/>
                    <a:pt x="3" y="7"/>
                  </a:cubicBezTo>
                  <a:cubicBezTo>
                    <a:pt x="2" y="8"/>
                    <a:pt x="0" y="7"/>
                    <a:pt x="0" y="5"/>
                  </a:cubicBezTo>
                  <a:cubicBezTo>
                    <a:pt x="0" y="5"/>
                    <a:pt x="0" y="5"/>
                    <a:pt x="0" y="5"/>
                  </a:cubicBezTo>
                  <a:cubicBezTo>
                    <a:pt x="0" y="4"/>
                    <a:pt x="1" y="2"/>
                    <a:pt x="2" y="2"/>
                  </a:cubicBezTo>
                  <a:cubicBezTo>
                    <a:pt x="19" y="0"/>
                    <a:pt x="19" y="0"/>
                    <a:pt x="19" y="0"/>
                  </a:cubicBezTo>
                  <a:cubicBezTo>
                    <a:pt x="21" y="0"/>
                    <a:pt x="22" y="1"/>
                    <a:pt x="22"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6" name="Freeform 62"/>
            <p:cNvSpPr>
              <a:spLocks noEditPoints="1"/>
            </p:cNvSpPr>
            <p:nvPr/>
          </p:nvSpPr>
          <p:spPr bwMode="auto">
            <a:xfrm>
              <a:off x="1734740" y="1870669"/>
              <a:ext cx="241697" cy="252413"/>
            </a:xfrm>
            <a:custGeom>
              <a:avLst/>
              <a:gdLst>
                <a:gd name="T0" fmla="*/ 71 w 94"/>
                <a:gd name="T1" fmla="*/ 1 h 98"/>
                <a:gd name="T2" fmla="*/ 15 w 94"/>
                <a:gd name="T3" fmla="*/ 8 h 98"/>
                <a:gd name="T4" fmla="*/ 1 w 94"/>
                <a:gd name="T5" fmla="*/ 26 h 98"/>
                <a:gd name="T6" fmla="*/ 6 w 94"/>
                <a:gd name="T7" fmla="*/ 62 h 98"/>
                <a:gd name="T8" fmla="*/ 24 w 94"/>
                <a:gd name="T9" fmla="*/ 76 h 98"/>
                <a:gd name="T10" fmla="*/ 45 w 94"/>
                <a:gd name="T11" fmla="*/ 73 h 98"/>
                <a:gd name="T12" fmla="*/ 46 w 94"/>
                <a:gd name="T13" fmla="*/ 84 h 98"/>
                <a:gd name="T14" fmla="*/ 21 w 94"/>
                <a:gd name="T15" fmla="*/ 88 h 98"/>
                <a:gd name="T16" fmla="*/ 17 w 94"/>
                <a:gd name="T17" fmla="*/ 93 h 98"/>
                <a:gd name="T18" fmla="*/ 22 w 94"/>
                <a:gd name="T19" fmla="*/ 98 h 98"/>
                <a:gd name="T20" fmla="*/ 86 w 94"/>
                <a:gd name="T21" fmla="*/ 90 h 98"/>
                <a:gd name="T22" fmla="*/ 90 w 94"/>
                <a:gd name="T23" fmla="*/ 84 h 98"/>
                <a:gd name="T24" fmla="*/ 84 w 94"/>
                <a:gd name="T25" fmla="*/ 80 h 98"/>
                <a:gd name="T26" fmla="*/ 59 w 94"/>
                <a:gd name="T27" fmla="*/ 83 h 98"/>
                <a:gd name="T28" fmla="*/ 58 w 94"/>
                <a:gd name="T29" fmla="*/ 71 h 98"/>
                <a:gd name="T30" fmla="*/ 79 w 94"/>
                <a:gd name="T31" fmla="*/ 69 h 98"/>
                <a:gd name="T32" fmla="*/ 93 w 94"/>
                <a:gd name="T33" fmla="*/ 51 h 98"/>
                <a:gd name="T34" fmla="*/ 88 w 94"/>
                <a:gd name="T35" fmla="*/ 15 h 98"/>
                <a:gd name="T36" fmla="*/ 71 w 94"/>
                <a:gd name="T37" fmla="*/ 1 h 98"/>
                <a:gd name="T38" fmla="*/ 87 w 94"/>
                <a:gd name="T39" fmla="*/ 52 h 98"/>
                <a:gd name="T40" fmla="*/ 78 w 94"/>
                <a:gd name="T41" fmla="*/ 63 h 98"/>
                <a:gd name="T42" fmla="*/ 23 w 94"/>
                <a:gd name="T43" fmla="*/ 69 h 98"/>
                <a:gd name="T44" fmla="*/ 12 w 94"/>
                <a:gd name="T45" fmla="*/ 61 h 98"/>
                <a:gd name="T46" fmla="*/ 7 w 94"/>
                <a:gd name="T47" fmla="*/ 25 h 98"/>
                <a:gd name="T48" fmla="*/ 16 w 94"/>
                <a:gd name="T49" fmla="*/ 14 h 98"/>
                <a:gd name="T50" fmla="*/ 71 w 94"/>
                <a:gd name="T51" fmla="*/ 7 h 98"/>
                <a:gd name="T52" fmla="*/ 83 w 94"/>
                <a:gd name="T53" fmla="*/ 16 h 98"/>
                <a:gd name="T54" fmla="*/ 87 w 94"/>
                <a:gd name="T55" fmla="*/ 5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71" y="1"/>
                  </a:moveTo>
                  <a:cubicBezTo>
                    <a:pt x="15" y="8"/>
                    <a:pt x="15" y="8"/>
                    <a:pt x="15" y="8"/>
                  </a:cubicBezTo>
                  <a:cubicBezTo>
                    <a:pt x="7" y="9"/>
                    <a:pt x="0" y="17"/>
                    <a:pt x="1" y="26"/>
                  </a:cubicBezTo>
                  <a:cubicBezTo>
                    <a:pt x="6" y="62"/>
                    <a:pt x="6" y="62"/>
                    <a:pt x="6" y="62"/>
                  </a:cubicBezTo>
                  <a:cubicBezTo>
                    <a:pt x="7" y="71"/>
                    <a:pt x="15" y="77"/>
                    <a:pt x="24" y="76"/>
                  </a:cubicBezTo>
                  <a:cubicBezTo>
                    <a:pt x="45" y="73"/>
                    <a:pt x="45" y="73"/>
                    <a:pt x="45" y="73"/>
                  </a:cubicBezTo>
                  <a:cubicBezTo>
                    <a:pt x="46" y="84"/>
                    <a:pt x="46" y="84"/>
                    <a:pt x="46" y="84"/>
                  </a:cubicBezTo>
                  <a:cubicBezTo>
                    <a:pt x="21" y="88"/>
                    <a:pt x="21" y="88"/>
                    <a:pt x="21" y="88"/>
                  </a:cubicBezTo>
                  <a:cubicBezTo>
                    <a:pt x="18" y="88"/>
                    <a:pt x="16" y="90"/>
                    <a:pt x="17" y="93"/>
                  </a:cubicBezTo>
                  <a:cubicBezTo>
                    <a:pt x="17" y="96"/>
                    <a:pt x="19" y="98"/>
                    <a:pt x="22" y="98"/>
                  </a:cubicBezTo>
                  <a:cubicBezTo>
                    <a:pt x="86" y="90"/>
                    <a:pt x="86" y="90"/>
                    <a:pt x="86" y="90"/>
                  </a:cubicBezTo>
                  <a:cubicBezTo>
                    <a:pt x="88" y="89"/>
                    <a:pt x="90" y="87"/>
                    <a:pt x="90" y="84"/>
                  </a:cubicBezTo>
                  <a:cubicBezTo>
                    <a:pt x="90" y="81"/>
                    <a:pt x="87" y="79"/>
                    <a:pt x="84" y="80"/>
                  </a:cubicBezTo>
                  <a:cubicBezTo>
                    <a:pt x="59" y="83"/>
                    <a:pt x="59" y="83"/>
                    <a:pt x="59" y="83"/>
                  </a:cubicBezTo>
                  <a:cubicBezTo>
                    <a:pt x="58" y="71"/>
                    <a:pt x="58" y="71"/>
                    <a:pt x="58" y="71"/>
                  </a:cubicBezTo>
                  <a:cubicBezTo>
                    <a:pt x="79" y="69"/>
                    <a:pt x="79" y="69"/>
                    <a:pt x="79" y="69"/>
                  </a:cubicBezTo>
                  <a:cubicBezTo>
                    <a:pt x="88" y="68"/>
                    <a:pt x="94" y="60"/>
                    <a:pt x="93" y="51"/>
                  </a:cubicBezTo>
                  <a:cubicBezTo>
                    <a:pt x="88" y="15"/>
                    <a:pt x="88" y="15"/>
                    <a:pt x="88" y="15"/>
                  </a:cubicBezTo>
                  <a:cubicBezTo>
                    <a:pt x="87" y="6"/>
                    <a:pt x="79" y="0"/>
                    <a:pt x="71" y="1"/>
                  </a:cubicBezTo>
                  <a:close/>
                  <a:moveTo>
                    <a:pt x="87" y="52"/>
                  </a:moveTo>
                  <a:cubicBezTo>
                    <a:pt x="88" y="57"/>
                    <a:pt x="84" y="62"/>
                    <a:pt x="78" y="63"/>
                  </a:cubicBezTo>
                  <a:cubicBezTo>
                    <a:pt x="23" y="69"/>
                    <a:pt x="23" y="69"/>
                    <a:pt x="23" y="69"/>
                  </a:cubicBezTo>
                  <a:cubicBezTo>
                    <a:pt x="17" y="70"/>
                    <a:pt x="12" y="66"/>
                    <a:pt x="12" y="61"/>
                  </a:cubicBezTo>
                  <a:cubicBezTo>
                    <a:pt x="7" y="25"/>
                    <a:pt x="7" y="25"/>
                    <a:pt x="7" y="25"/>
                  </a:cubicBezTo>
                  <a:cubicBezTo>
                    <a:pt x="7" y="20"/>
                    <a:pt x="11" y="15"/>
                    <a:pt x="16" y="14"/>
                  </a:cubicBezTo>
                  <a:cubicBezTo>
                    <a:pt x="71" y="7"/>
                    <a:pt x="71" y="7"/>
                    <a:pt x="71" y="7"/>
                  </a:cubicBezTo>
                  <a:cubicBezTo>
                    <a:pt x="77" y="7"/>
                    <a:pt x="82" y="10"/>
                    <a:pt x="83" y="16"/>
                  </a:cubicBezTo>
                  <a:lnTo>
                    <a:pt x="87" y="52"/>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7" name="Freeform 63"/>
            <p:cNvSpPr/>
            <p:nvPr/>
          </p:nvSpPr>
          <p:spPr bwMode="auto">
            <a:xfrm>
              <a:off x="1772840" y="1917103"/>
              <a:ext cx="152400" cy="30956"/>
            </a:xfrm>
            <a:custGeom>
              <a:avLst/>
              <a:gdLst>
                <a:gd name="T0" fmla="*/ 59 w 59"/>
                <a:gd name="T1" fmla="*/ 2 h 12"/>
                <a:gd name="T2" fmla="*/ 57 w 59"/>
                <a:gd name="T3" fmla="*/ 5 h 12"/>
                <a:gd name="T4" fmla="*/ 4 w 59"/>
                <a:gd name="T5" fmla="*/ 12 h 12"/>
                <a:gd name="T6" fmla="*/ 1 w 59"/>
                <a:gd name="T7" fmla="*/ 9 h 12"/>
                <a:gd name="T8" fmla="*/ 1 w 59"/>
                <a:gd name="T9" fmla="*/ 9 h 12"/>
                <a:gd name="T10" fmla="*/ 3 w 59"/>
                <a:gd name="T11" fmla="*/ 6 h 12"/>
                <a:gd name="T12" fmla="*/ 56 w 59"/>
                <a:gd name="T13" fmla="*/ 0 h 12"/>
                <a:gd name="T14" fmla="*/ 59 w 59"/>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59" y="2"/>
                  </a:moveTo>
                  <a:cubicBezTo>
                    <a:pt x="59" y="4"/>
                    <a:pt x="58" y="5"/>
                    <a:pt x="57" y="5"/>
                  </a:cubicBezTo>
                  <a:cubicBezTo>
                    <a:pt x="4" y="12"/>
                    <a:pt x="4" y="12"/>
                    <a:pt x="4" y="12"/>
                  </a:cubicBezTo>
                  <a:cubicBezTo>
                    <a:pt x="2" y="12"/>
                    <a:pt x="1" y="11"/>
                    <a:pt x="1" y="9"/>
                  </a:cubicBezTo>
                  <a:cubicBezTo>
                    <a:pt x="1" y="9"/>
                    <a:pt x="1" y="9"/>
                    <a:pt x="1" y="9"/>
                  </a:cubicBezTo>
                  <a:cubicBezTo>
                    <a:pt x="0" y="8"/>
                    <a:pt x="1" y="6"/>
                    <a:pt x="3" y="6"/>
                  </a:cubicBezTo>
                  <a:cubicBezTo>
                    <a:pt x="56" y="0"/>
                    <a:pt x="56" y="0"/>
                    <a:pt x="56" y="0"/>
                  </a:cubicBezTo>
                  <a:cubicBezTo>
                    <a:pt x="58" y="0"/>
                    <a:pt x="59" y="1"/>
                    <a:pt x="59"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8" name="Freeform 64"/>
            <p:cNvSpPr/>
            <p:nvPr/>
          </p:nvSpPr>
          <p:spPr bwMode="auto">
            <a:xfrm>
              <a:off x="1778794" y="1940915"/>
              <a:ext cx="151209" cy="33338"/>
            </a:xfrm>
            <a:custGeom>
              <a:avLst/>
              <a:gdLst>
                <a:gd name="T0" fmla="*/ 58 w 59"/>
                <a:gd name="T1" fmla="*/ 3 h 13"/>
                <a:gd name="T2" fmla="*/ 56 w 59"/>
                <a:gd name="T3" fmla="*/ 6 h 13"/>
                <a:gd name="T4" fmla="*/ 3 w 59"/>
                <a:gd name="T5" fmla="*/ 13 h 13"/>
                <a:gd name="T6" fmla="*/ 0 w 59"/>
                <a:gd name="T7" fmla="*/ 10 h 13"/>
                <a:gd name="T8" fmla="*/ 0 w 59"/>
                <a:gd name="T9" fmla="*/ 10 h 13"/>
                <a:gd name="T10" fmla="*/ 2 w 59"/>
                <a:gd name="T11" fmla="*/ 7 h 13"/>
                <a:gd name="T12" fmla="*/ 55 w 59"/>
                <a:gd name="T13" fmla="*/ 1 h 13"/>
                <a:gd name="T14" fmla="*/ 58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8" y="3"/>
                  </a:moveTo>
                  <a:cubicBezTo>
                    <a:pt x="59" y="4"/>
                    <a:pt x="57" y="6"/>
                    <a:pt x="56" y="6"/>
                  </a:cubicBezTo>
                  <a:cubicBezTo>
                    <a:pt x="3" y="13"/>
                    <a:pt x="3" y="13"/>
                    <a:pt x="3" y="13"/>
                  </a:cubicBezTo>
                  <a:cubicBezTo>
                    <a:pt x="1" y="13"/>
                    <a:pt x="0" y="12"/>
                    <a:pt x="0" y="10"/>
                  </a:cubicBezTo>
                  <a:cubicBezTo>
                    <a:pt x="0" y="10"/>
                    <a:pt x="0" y="10"/>
                    <a:pt x="0" y="10"/>
                  </a:cubicBezTo>
                  <a:cubicBezTo>
                    <a:pt x="0" y="9"/>
                    <a:pt x="1" y="7"/>
                    <a:pt x="2" y="7"/>
                  </a:cubicBezTo>
                  <a:cubicBezTo>
                    <a:pt x="55" y="1"/>
                    <a:pt x="55" y="1"/>
                    <a:pt x="55" y="1"/>
                  </a:cubicBezTo>
                  <a:cubicBezTo>
                    <a:pt x="57" y="0"/>
                    <a:pt x="58" y="1"/>
                    <a:pt x="58"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9" name="Freeform 65"/>
            <p:cNvSpPr/>
            <p:nvPr/>
          </p:nvSpPr>
          <p:spPr bwMode="auto">
            <a:xfrm>
              <a:off x="1781175" y="1965919"/>
              <a:ext cx="151209" cy="33338"/>
            </a:xfrm>
            <a:custGeom>
              <a:avLst/>
              <a:gdLst>
                <a:gd name="T0" fmla="*/ 59 w 59"/>
                <a:gd name="T1" fmla="*/ 3 h 13"/>
                <a:gd name="T2" fmla="*/ 56 w 59"/>
                <a:gd name="T3" fmla="*/ 6 h 13"/>
                <a:gd name="T4" fmla="*/ 3 w 59"/>
                <a:gd name="T5" fmla="*/ 12 h 13"/>
                <a:gd name="T6" fmla="*/ 0 w 59"/>
                <a:gd name="T7" fmla="*/ 10 h 13"/>
                <a:gd name="T8" fmla="*/ 0 w 59"/>
                <a:gd name="T9" fmla="*/ 10 h 13"/>
                <a:gd name="T10" fmla="*/ 2 w 59"/>
                <a:gd name="T11" fmla="*/ 7 h 13"/>
                <a:gd name="T12" fmla="*/ 56 w 59"/>
                <a:gd name="T13" fmla="*/ 0 h 13"/>
                <a:gd name="T14" fmla="*/ 59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3"/>
                  </a:moveTo>
                  <a:cubicBezTo>
                    <a:pt x="59" y="4"/>
                    <a:pt x="58" y="6"/>
                    <a:pt x="56" y="6"/>
                  </a:cubicBezTo>
                  <a:cubicBezTo>
                    <a:pt x="3" y="12"/>
                    <a:pt x="3" y="12"/>
                    <a:pt x="3" y="12"/>
                  </a:cubicBezTo>
                  <a:cubicBezTo>
                    <a:pt x="2" y="13"/>
                    <a:pt x="0" y="12"/>
                    <a:pt x="0" y="10"/>
                  </a:cubicBezTo>
                  <a:cubicBezTo>
                    <a:pt x="0" y="10"/>
                    <a:pt x="0" y="10"/>
                    <a:pt x="0" y="10"/>
                  </a:cubicBezTo>
                  <a:cubicBezTo>
                    <a:pt x="0" y="9"/>
                    <a:pt x="1" y="7"/>
                    <a:pt x="2" y="7"/>
                  </a:cubicBezTo>
                  <a:cubicBezTo>
                    <a:pt x="56" y="0"/>
                    <a:pt x="56" y="0"/>
                    <a:pt x="56" y="0"/>
                  </a:cubicBezTo>
                  <a:cubicBezTo>
                    <a:pt x="57" y="0"/>
                    <a:pt x="58" y="1"/>
                    <a:pt x="59"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0" name="Freeform 66"/>
            <p:cNvSpPr/>
            <p:nvPr/>
          </p:nvSpPr>
          <p:spPr bwMode="auto">
            <a:xfrm>
              <a:off x="1824038" y="1992113"/>
              <a:ext cx="110728" cy="28575"/>
            </a:xfrm>
            <a:custGeom>
              <a:avLst/>
              <a:gdLst>
                <a:gd name="T0" fmla="*/ 43 w 43"/>
                <a:gd name="T1" fmla="*/ 3 h 11"/>
                <a:gd name="T2" fmla="*/ 40 w 43"/>
                <a:gd name="T3" fmla="*/ 6 h 11"/>
                <a:gd name="T4" fmla="*/ 3 w 43"/>
                <a:gd name="T5" fmla="*/ 10 h 11"/>
                <a:gd name="T6" fmla="*/ 0 w 43"/>
                <a:gd name="T7" fmla="*/ 8 h 11"/>
                <a:gd name="T8" fmla="*/ 0 w 43"/>
                <a:gd name="T9" fmla="*/ 8 h 11"/>
                <a:gd name="T10" fmla="*/ 3 w 43"/>
                <a:gd name="T11" fmla="*/ 5 h 11"/>
                <a:gd name="T12" fmla="*/ 40 w 43"/>
                <a:gd name="T13" fmla="*/ 0 h 11"/>
                <a:gd name="T14" fmla="*/ 43 w 43"/>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1">
                  <a:moveTo>
                    <a:pt x="43" y="3"/>
                  </a:moveTo>
                  <a:cubicBezTo>
                    <a:pt x="43" y="4"/>
                    <a:pt x="42" y="6"/>
                    <a:pt x="40" y="6"/>
                  </a:cubicBezTo>
                  <a:cubicBezTo>
                    <a:pt x="3" y="10"/>
                    <a:pt x="3" y="10"/>
                    <a:pt x="3" y="10"/>
                  </a:cubicBezTo>
                  <a:cubicBezTo>
                    <a:pt x="2" y="11"/>
                    <a:pt x="0" y="10"/>
                    <a:pt x="0" y="8"/>
                  </a:cubicBezTo>
                  <a:cubicBezTo>
                    <a:pt x="0" y="8"/>
                    <a:pt x="0" y="8"/>
                    <a:pt x="0" y="8"/>
                  </a:cubicBezTo>
                  <a:cubicBezTo>
                    <a:pt x="0" y="6"/>
                    <a:pt x="1" y="5"/>
                    <a:pt x="3" y="5"/>
                  </a:cubicBezTo>
                  <a:cubicBezTo>
                    <a:pt x="40" y="0"/>
                    <a:pt x="40" y="0"/>
                    <a:pt x="40" y="0"/>
                  </a:cubicBezTo>
                  <a:cubicBezTo>
                    <a:pt x="41" y="0"/>
                    <a:pt x="43" y="1"/>
                    <a:pt x="43"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1" name="Freeform 67"/>
            <p:cNvSpPr>
              <a:spLocks noEditPoints="1"/>
            </p:cNvSpPr>
            <p:nvPr/>
          </p:nvSpPr>
          <p:spPr bwMode="auto">
            <a:xfrm>
              <a:off x="983457" y="1952822"/>
              <a:ext cx="177403" cy="216694"/>
            </a:xfrm>
            <a:custGeom>
              <a:avLst/>
              <a:gdLst>
                <a:gd name="T0" fmla="*/ 15 w 69"/>
                <a:gd name="T1" fmla="*/ 5 h 84"/>
                <a:gd name="T2" fmla="*/ 7 w 69"/>
                <a:gd name="T3" fmla="*/ 69 h 84"/>
                <a:gd name="T4" fmla="*/ 54 w 69"/>
                <a:gd name="T5" fmla="*/ 79 h 84"/>
                <a:gd name="T6" fmla="*/ 62 w 69"/>
                <a:gd name="T7" fmla="*/ 15 h 84"/>
                <a:gd name="T8" fmla="*/ 23 w 69"/>
                <a:gd name="T9" fmla="*/ 71 h 84"/>
                <a:gd name="T10" fmla="*/ 15 w 69"/>
                <a:gd name="T11" fmla="*/ 74 h 84"/>
                <a:gd name="T12" fmla="*/ 12 w 69"/>
                <a:gd name="T13" fmla="*/ 68 h 84"/>
                <a:gd name="T14" fmla="*/ 21 w 69"/>
                <a:gd name="T15" fmla="*/ 65 h 84"/>
                <a:gd name="T16" fmla="*/ 23 w 69"/>
                <a:gd name="T17" fmla="*/ 71 h 84"/>
                <a:gd name="T18" fmla="*/ 20 w 69"/>
                <a:gd name="T19" fmla="*/ 60 h 84"/>
                <a:gd name="T20" fmla="*/ 11 w 69"/>
                <a:gd name="T21" fmla="*/ 59 h 84"/>
                <a:gd name="T22" fmla="*/ 12 w 69"/>
                <a:gd name="T23" fmla="*/ 53 h 84"/>
                <a:gd name="T24" fmla="*/ 21 w 69"/>
                <a:gd name="T25" fmla="*/ 53 h 84"/>
                <a:gd name="T26" fmla="*/ 20 w 69"/>
                <a:gd name="T27" fmla="*/ 45 h 84"/>
                <a:gd name="T28" fmla="*/ 12 w 69"/>
                <a:gd name="T29" fmla="*/ 48 h 84"/>
                <a:gd name="T30" fmla="*/ 9 w 69"/>
                <a:gd name="T31" fmla="*/ 42 h 84"/>
                <a:gd name="T32" fmla="*/ 18 w 69"/>
                <a:gd name="T33" fmla="*/ 39 h 84"/>
                <a:gd name="T34" fmla="*/ 20 w 69"/>
                <a:gd name="T35" fmla="*/ 45 h 84"/>
                <a:gd name="T36" fmla="*/ 35 w 69"/>
                <a:gd name="T37" fmla="*/ 71 h 84"/>
                <a:gd name="T38" fmla="*/ 26 w 69"/>
                <a:gd name="T39" fmla="*/ 71 h 84"/>
                <a:gd name="T40" fmla="*/ 27 w 69"/>
                <a:gd name="T41" fmla="*/ 64 h 84"/>
                <a:gd name="T42" fmla="*/ 36 w 69"/>
                <a:gd name="T43" fmla="*/ 65 h 84"/>
                <a:gd name="T44" fmla="*/ 35 w 69"/>
                <a:gd name="T45" fmla="*/ 57 h 84"/>
                <a:gd name="T46" fmla="*/ 26 w 69"/>
                <a:gd name="T47" fmla="*/ 59 h 84"/>
                <a:gd name="T48" fmla="*/ 24 w 69"/>
                <a:gd name="T49" fmla="*/ 53 h 84"/>
                <a:gd name="T50" fmla="*/ 32 w 69"/>
                <a:gd name="T51" fmla="*/ 51 h 84"/>
                <a:gd name="T52" fmla="*/ 35 w 69"/>
                <a:gd name="T53" fmla="*/ 57 h 84"/>
                <a:gd name="T54" fmla="*/ 32 w 69"/>
                <a:gd name="T55" fmla="*/ 45 h 84"/>
                <a:gd name="T56" fmla="*/ 23 w 69"/>
                <a:gd name="T57" fmla="*/ 45 h 84"/>
                <a:gd name="T58" fmla="*/ 24 w 69"/>
                <a:gd name="T59" fmla="*/ 39 h 84"/>
                <a:gd name="T60" fmla="*/ 33 w 69"/>
                <a:gd name="T61" fmla="*/ 39 h 84"/>
                <a:gd name="T62" fmla="*/ 49 w 69"/>
                <a:gd name="T63" fmla="*/ 68 h 84"/>
                <a:gd name="T64" fmla="*/ 41 w 69"/>
                <a:gd name="T65" fmla="*/ 70 h 84"/>
                <a:gd name="T66" fmla="*/ 39 w 69"/>
                <a:gd name="T67" fmla="*/ 64 h 84"/>
                <a:gd name="T68" fmla="*/ 47 w 69"/>
                <a:gd name="T69" fmla="*/ 62 h 84"/>
                <a:gd name="T70" fmla="*/ 49 w 69"/>
                <a:gd name="T71" fmla="*/ 68 h 84"/>
                <a:gd name="T72" fmla="*/ 47 w 69"/>
                <a:gd name="T73" fmla="*/ 57 h 84"/>
                <a:gd name="T74" fmla="*/ 38 w 69"/>
                <a:gd name="T75" fmla="*/ 56 h 84"/>
                <a:gd name="T76" fmla="*/ 38 w 69"/>
                <a:gd name="T77" fmla="*/ 50 h 84"/>
                <a:gd name="T78" fmla="*/ 47 w 69"/>
                <a:gd name="T79" fmla="*/ 50 h 84"/>
                <a:gd name="T80" fmla="*/ 46 w 69"/>
                <a:gd name="T81" fmla="*/ 42 h 84"/>
                <a:gd name="T82" fmla="*/ 38 w 69"/>
                <a:gd name="T83" fmla="*/ 45 h 84"/>
                <a:gd name="T84" fmla="*/ 36 w 69"/>
                <a:gd name="T85" fmla="*/ 39 h 84"/>
                <a:gd name="T86" fmla="*/ 44 w 69"/>
                <a:gd name="T87" fmla="*/ 36 h 84"/>
                <a:gd name="T88" fmla="*/ 46 w 69"/>
                <a:gd name="T89" fmla="*/ 42 h 84"/>
                <a:gd name="T90" fmla="*/ 61 w 69"/>
                <a:gd name="T91" fmla="*/ 68 h 84"/>
                <a:gd name="T92" fmla="*/ 52 w 69"/>
                <a:gd name="T93" fmla="*/ 67 h 84"/>
                <a:gd name="T94" fmla="*/ 53 w 69"/>
                <a:gd name="T95" fmla="*/ 61 h 84"/>
                <a:gd name="T96" fmla="*/ 62 w 69"/>
                <a:gd name="T97" fmla="*/ 61 h 84"/>
                <a:gd name="T98" fmla="*/ 61 w 69"/>
                <a:gd name="T99" fmla="*/ 53 h 84"/>
                <a:gd name="T100" fmla="*/ 53 w 69"/>
                <a:gd name="T101" fmla="*/ 56 h 84"/>
                <a:gd name="T102" fmla="*/ 50 w 69"/>
                <a:gd name="T103" fmla="*/ 50 h 84"/>
                <a:gd name="T104" fmla="*/ 59 w 69"/>
                <a:gd name="T105" fmla="*/ 47 h 84"/>
                <a:gd name="T106" fmla="*/ 61 w 69"/>
                <a:gd name="T107" fmla="*/ 53 h 84"/>
                <a:gd name="T108" fmla="*/ 58 w 69"/>
                <a:gd name="T109" fmla="*/ 42 h 84"/>
                <a:gd name="T110" fmla="*/ 49 w 69"/>
                <a:gd name="T111" fmla="*/ 42 h 84"/>
                <a:gd name="T112" fmla="*/ 50 w 69"/>
                <a:gd name="T113" fmla="*/ 35 h 84"/>
                <a:gd name="T114" fmla="*/ 59 w 69"/>
                <a:gd name="T115" fmla="*/ 36 h 84"/>
                <a:gd name="T116" fmla="*/ 57 w 69"/>
                <a:gd name="T117" fmla="*/ 20 h 84"/>
                <a:gd name="T118" fmla="*/ 18 w 69"/>
                <a:gd name="T119" fmla="*/ 34 h 84"/>
                <a:gd name="T120" fmla="*/ 7 w 69"/>
                <a:gd name="T121" fmla="*/ 22 h 84"/>
                <a:gd name="T122" fmla="*/ 45 w 69"/>
                <a:gd name="T123" fmla="*/ 7 h 84"/>
                <a:gd name="T124" fmla="*/ 57 w 6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84">
                  <a:moveTo>
                    <a:pt x="45" y="1"/>
                  </a:moveTo>
                  <a:cubicBezTo>
                    <a:pt x="15" y="5"/>
                    <a:pt x="15" y="5"/>
                    <a:pt x="15" y="5"/>
                  </a:cubicBezTo>
                  <a:cubicBezTo>
                    <a:pt x="6" y="6"/>
                    <a:pt x="0" y="14"/>
                    <a:pt x="1" y="22"/>
                  </a:cubicBezTo>
                  <a:cubicBezTo>
                    <a:pt x="7" y="69"/>
                    <a:pt x="7" y="69"/>
                    <a:pt x="7" y="69"/>
                  </a:cubicBezTo>
                  <a:cubicBezTo>
                    <a:pt x="8" y="78"/>
                    <a:pt x="16" y="84"/>
                    <a:pt x="24" y="83"/>
                  </a:cubicBezTo>
                  <a:cubicBezTo>
                    <a:pt x="54" y="79"/>
                    <a:pt x="54" y="79"/>
                    <a:pt x="54" y="79"/>
                  </a:cubicBezTo>
                  <a:cubicBezTo>
                    <a:pt x="63" y="78"/>
                    <a:pt x="69" y="70"/>
                    <a:pt x="68" y="62"/>
                  </a:cubicBezTo>
                  <a:cubicBezTo>
                    <a:pt x="62" y="15"/>
                    <a:pt x="62" y="15"/>
                    <a:pt x="62" y="15"/>
                  </a:cubicBezTo>
                  <a:cubicBezTo>
                    <a:pt x="61" y="6"/>
                    <a:pt x="53" y="0"/>
                    <a:pt x="45" y="1"/>
                  </a:cubicBezTo>
                  <a:close/>
                  <a:moveTo>
                    <a:pt x="23" y="71"/>
                  </a:moveTo>
                  <a:cubicBezTo>
                    <a:pt x="23" y="72"/>
                    <a:pt x="23" y="73"/>
                    <a:pt x="22" y="73"/>
                  </a:cubicBezTo>
                  <a:cubicBezTo>
                    <a:pt x="15" y="74"/>
                    <a:pt x="15" y="74"/>
                    <a:pt x="15" y="74"/>
                  </a:cubicBezTo>
                  <a:cubicBezTo>
                    <a:pt x="14" y="74"/>
                    <a:pt x="13" y="73"/>
                    <a:pt x="13" y="72"/>
                  </a:cubicBezTo>
                  <a:cubicBezTo>
                    <a:pt x="12" y="68"/>
                    <a:pt x="12" y="68"/>
                    <a:pt x="12" y="68"/>
                  </a:cubicBezTo>
                  <a:cubicBezTo>
                    <a:pt x="12" y="67"/>
                    <a:pt x="13" y="66"/>
                    <a:pt x="14" y="66"/>
                  </a:cubicBezTo>
                  <a:cubicBezTo>
                    <a:pt x="21" y="65"/>
                    <a:pt x="21" y="65"/>
                    <a:pt x="21" y="65"/>
                  </a:cubicBezTo>
                  <a:cubicBezTo>
                    <a:pt x="22" y="65"/>
                    <a:pt x="23" y="65"/>
                    <a:pt x="23" y="66"/>
                  </a:cubicBezTo>
                  <a:lnTo>
                    <a:pt x="23" y="71"/>
                  </a:lnTo>
                  <a:close/>
                  <a:moveTo>
                    <a:pt x="22" y="58"/>
                  </a:moveTo>
                  <a:cubicBezTo>
                    <a:pt x="22" y="59"/>
                    <a:pt x="21" y="60"/>
                    <a:pt x="20" y="60"/>
                  </a:cubicBezTo>
                  <a:cubicBezTo>
                    <a:pt x="13" y="61"/>
                    <a:pt x="13" y="61"/>
                    <a:pt x="13" y="61"/>
                  </a:cubicBezTo>
                  <a:cubicBezTo>
                    <a:pt x="12" y="61"/>
                    <a:pt x="12" y="60"/>
                    <a:pt x="11" y="59"/>
                  </a:cubicBezTo>
                  <a:cubicBezTo>
                    <a:pt x="11" y="55"/>
                    <a:pt x="11" y="55"/>
                    <a:pt x="11" y="55"/>
                  </a:cubicBezTo>
                  <a:cubicBezTo>
                    <a:pt x="11" y="54"/>
                    <a:pt x="11" y="53"/>
                    <a:pt x="12" y="53"/>
                  </a:cubicBezTo>
                  <a:cubicBezTo>
                    <a:pt x="19" y="52"/>
                    <a:pt x="19" y="52"/>
                    <a:pt x="19" y="52"/>
                  </a:cubicBezTo>
                  <a:cubicBezTo>
                    <a:pt x="20" y="52"/>
                    <a:pt x="21" y="53"/>
                    <a:pt x="21" y="53"/>
                  </a:cubicBezTo>
                  <a:lnTo>
                    <a:pt x="22" y="58"/>
                  </a:lnTo>
                  <a:close/>
                  <a:moveTo>
                    <a:pt x="20" y="45"/>
                  </a:moveTo>
                  <a:cubicBezTo>
                    <a:pt x="20" y="46"/>
                    <a:pt x="20" y="47"/>
                    <a:pt x="19" y="47"/>
                  </a:cubicBezTo>
                  <a:cubicBezTo>
                    <a:pt x="12" y="48"/>
                    <a:pt x="12" y="48"/>
                    <a:pt x="12" y="48"/>
                  </a:cubicBezTo>
                  <a:cubicBezTo>
                    <a:pt x="11" y="48"/>
                    <a:pt x="10" y="47"/>
                    <a:pt x="10" y="47"/>
                  </a:cubicBezTo>
                  <a:cubicBezTo>
                    <a:pt x="9" y="42"/>
                    <a:pt x="9" y="42"/>
                    <a:pt x="9" y="42"/>
                  </a:cubicBezTo>
                  <a:cubicBezTo>
                    <a:pt x="9" y="41"/>
                    <a:pt x="10" y="40"/>
                    <a:pt x="11" y="40"/>
                  </a:cubicBezTo>
                  <a:cubicBezTo>
                    <a:pt x="18" y="39"/>
                    <a:pt x="18" y="39"/>
                    <a:pt x="18" y="39"/>
                  </a:cubicBezTo>
                  <a:cubicBezTo>
                    <a:pt x="19" y="39"/>
                    <a:pt x="19" y="40"/>
                    <a:pt x="20" y="41"/>
                  </a:cubicBezTo>
                  <a:lnTo>
                    <a:pt x="20" y="45"/>
                  </a:lnTo>
                  <a:close/>
                  <a:moveTo>
                    <a:pt x="36" y="69"/>
                  </a:moveTo>
                  <a:cubicBezTo>
                    <a:pt x="36" y="70"/>
                    <a:pt x="36" y="71"/>
                    <a:pt x="35" y="71"/>
                  </a:cubicBezTo>
                  <a:cubicBezTo>
                    <a:pt x="28" y="72"/>
                    <a:pt x="28" y="72"/>
                    <a:pt x="28" y="72"/>
                  </a:cubicBezTo>
                  <a:cubicBezTo>
                    <a:pt x="27" y="72"/>
                    <a:pt x="26" y="71"/>
                    <a:pt x="26" y="71"/>
                  </a:cubicBezTo>
                  <a:cubicBezTo>
                    <a:pt x="26" y="66"/>
                    <a:pt x="26" y="66"/>
                    <a:pt x="26" y="66"/>
                  </a:cubicBezTo>
                  <a:cubicBezTo>
                    <a:pt x="25" y="65"/>
                    <a:pt x="26" y="64"/>
                    <a:pt x="27" y="64"/>
                  </a:cubicBezTo>
                  <a:cubicBezTo>
                    <a:pt x="34" y="63"/>
                    <a:pt x="34" y="63"/>
                    <a:pt x="34" y="63"/>
                  </a:cubicBezTo>
                  <a:cubicBezTo>
                    <a:pt x="35" y="63"/>
                    <a:pt x="36" y="64"/>
                    <a:pt x="36" y="65"/>
                  </a:cubicBezTo>
                  <a:lnTo>
                    <a:pt x="36" y="69"/>
                  </a:lnTo>
                  <a:close/>
                  <a:moveTo>
                    <a:pt x="35" y="57"/>
                  </a:moveTo>
                  <a:cubicBezTo>
                    <a:pt x="35" y="57"/>
                    <a:pt x="34" y="58"/>
                    <a:pt x="33" y="58"/>
                  </a:cubicBezTo>
                  <a:cubicBezTo>
                    <a:pt x="26" y="59"/>
                    <a:pt x="26" y="59"/>
                    <a:pt x="26" y="59"/>
                  </a:cubicBezTo>
                  <a:cubicBezTo>
                    <a:pt x="25" y="59"/>
                    <a:pt x="25" y="59"/>
                    <a:pt x="25" y="58"/>
                  </a:cubicBezTo>
                  <a:cubicBezTo>
                    <a:pt x="24" y="53"/>
                    <a:pt x="24" y="53"/>
                    <a:pt x="24" y="53"/>
                  </a:cubicBezTo>
                  <a:cubicBezTo>
                    <a:pt x="24" y="52"/>
                    <a:pt x="25" y="51"/>
                    <a:pt x="25" y="51"/>
                  </a:cubicBezTo>
                  <a:cubicBezTo>
                    <a:pt x="32" y="51"/>
                    <a:pt x="32" y="51"/>
                    <a:pt x="32" y="51"/>
                  </a:cubicBezTo>
                  <a:cubicBezTo>
                    <a:pt x="33" y="50"/>
                    <a:pt x="34" y="51"/>
                    <a:pt x="34" y="52"/>
                  </a:cubicBezTo>
                  <a:lnTo>
                    <a:pt x="35" y="57"/>
                  </a:lnTo>
                  <a:close/>
                  <a:moveTo>
                    <a:pt x="33" y="44"/>
                  </a:moveTo>
                  <a:cubicBezTo>
                    <a:pt x="33" y="45"/>
                    <a:pt x="33" y="45"/>
                    <a:pt x="32" y="45"/>
                  </a:cubicBezTo>
                  <a:cubicBezTo>
                    <a:pt x="25" y="46"/>
                    <a:pt x="25" y="46"/>
                    <a:pt x="25" y="46"/>
                  </a:cubicBezTo>
                  <a:cubicBezTo>
                    <a:pt x="24" y="46"/>
                    <a:pt x="23" y="46"/>
                    <a:pt x="23" y="45"/>
                  </a:cubicBezTo>
                  <a:cubicBezTo>
                    <a:pt x="22" y="40"/>
                    <a:pt x="22" y="40"/>
                    <a:pt x="22" y="40"/>
                  </a:cubicBezTo>
                  <a:cubicBezTo>
                    <a:pt x="22" y="39"/>
                    <a:pt x="23" y="39"/>
                    <a:pt x="24" y="39"/>
                  </a:cubicBezTo>
                  <a:cubicBezTo>
                    <a:pt x="31" y="38"/>
                    <a:pt x="31" y="38"/>
                    <a:pt x="31" y="38"/>
                  </a:cubicBezTo>
                  <a:cubicBezTo>
                    <a:pt x="32" y="38"/>
                    <a:pt x="33" y="38"/>
                    <a:pt x="33" y="39"/>
                  </a:cubicBezTo>
                  <a:lnTo>
                    <a:pt x="33" y="44"/>
                  </a:lnTo>
                  <a:close/>
                  <a:moveTo>
                    <a:pt x="49" y="68"/>
                  </a:moveTo>
                  <a:cubicBezTo>
                    <a:pt x="50" y="69"/>
                    <a:pt x="49" y="69"/>
                    <a:pt x="48" y="69"/>
                  </a:cubicBezTo>
                  <a:cubicBezTo>
                    <a:pt x="41" y="70"/>
                    <a:pt x="41" y="70"/>
                    <a:pt x="41" y="70"/>
                  </a:cubicBezTo>
                  <a:cubicBezTo>
                    <a:pt x="40" y="70"/>
                    <a:pt x="39" y="70"/>
                    <a:pt x="39" y="69"/>
                  </a:cubicBezTo>
                  <a:cubicBezTo>
                    <a:pt x="39" y="64"/>
                    <a:pt x="39" y="64"/>
                    <a:pt x="39" y="64"/>
                  </a:cubicBezTo>
                  <a:cubicBezTo>
                    <a:pt x="39" y="63"/>
                    <a:pt x="39" y="63"/>
                    <a:pt x="40" y="63"/>
                  </a:cubicBezTo>
                  <a:cubicBezTo>
                    <a:pt x="47" y="62"/>
                    <a:pt x="47" y="62"/>
                    <a:pt x="47" y="62"/>
                  </a:cubicBezTo>
                  <a:cubicBezTo>
                    <a:pt x="48" y="62"/>
                    <a:pt x="49" y="62"/>
                    <a:pt x="49" y="63"/>
                  </a:cubicBezTo>
                  <a:lnTo>
                    <a:pt x="49" y="68"/>
                  </a:lnTo>
                  <a:close/>
                  <a:moveTo>
                    <a:pt x="48" y="55"/>
                  </a:moveTo>
                  <a:cubicBezTo>
                    <a:pt x="48" y="56"/>
                    <a:pt x="47" y="57"/>
                    <a:pt x="47" y="57"/>
                  </a:cubicBezTo>
                  <a:cubicBezTo>
                    <a:pt x="39" y="58"/>
                    <a:pt x="39" y="58"/>
                    <a:pt x="39" y="58"/>
                  </a:cubicBezTo>
                  <a:cubicBezTo>
                    <a:pt x="39" y="58"/>
                    <a:pt x="38" y="57"/>
                    <a:pt x="38" y="56"/>
                  </a:cubicBezTo>
                  <a:cubicBezTo>
                    <a:pt x="37" y="51"/>
                    <a:pt x="37" y="51"/>
                    <a:pt x="37" y="51"/>
                  </a:cubicBezTo>
                  <a:cubicBezTo>
                    <a:pt x="37" y="51"/>
                    <a:pt x="38" y="50"/>
                    <a:pt x="38" y="50"/>
                  </a:cubicBezTo>
                  <a:cubicBezTo>
                    <a:pt x="46" y="49"/>
                    <a:pt x="46" y="49"/>
                    <a:pt x="46" y="49"/>
                  </a:cubicBezTo>
                  <a:cubicBezTo>
                    <a:pt x="46" y="49"/>
                    <a:pt x="47" y="49"/>
                    <a:pt x="47" y="50"/>
                  </a:cubicBezTo>
                  <a:lnTo>
                    <a:pt x="48" y="55"/>
                  </a:lnTo>
                  <a:close/>
                  <a:moveTo>
                    <a:pt x="46" y="42"/>
                  </a:moveTo>
                  <a:cubicBezTo>
                    <a:pt x="46" y="43"/>
                    <a:pt x="46" y="44"/>
                    <a:pt x="45" y="44"/>
                  </a:cubicBezTo>
                  <a:cubicBezTo>
                    <a:pt x="38" y="45"/>
                    <a:pt x="38" y="45"/>
                    <a:pt x="38" y="45"/>
                  </a:cubicBezTo>
                  <a:cubicBezTo>
                    <a:pt x="37" y="45"/>
                    <a:pt x="36" y="44"/>
                    <a:pt x="36" y="43"/>
                  </a:cubicBezTo>
                  <a:cubicBezTo>
                    <a:pt x="36" y="39"/>
                    <a:pt x="36" y="39"/>
                    <a:pt x="36" y="39"/>
                  </a:cubicBezTo>
                  <a:cubicBezTo>
                    <a:pt x="35" y="38"/>
                    <a:pt x="36" y="37"/>
                    <a:pt x="37" y="37"/>
                  </a:cubicBezTo>
                  <a:cubicBezTo>
                    <a:pt x="44" y="36"/>
                    <a:pt x="44" y="36"/>
                    <a:pt x="44" y="36"/>
                  </a:cubicBezTo>
                  <a:cubicBezTo>
                    <a:pt x="45" y="36"/>
                    <a:pt x="46" y="37"/>
                    <a:pt x="46" y="37"/>
                  </a:cubicBezTo>
                  <a:lnTo>
                    <a:pt x="46" y="42"/>
                  </a:lnTo>
                  <a:close/>
                  <a:moveTo>
                    <a:pt x="63" y="66"/>
                  </a:moveTo>
                  <a:cubicBezTo>
                    <a:pt x="63" y="67"/>
                    <a:pt x="62" y="68"/>
                    <a:pt x="61" y="68"/>
                  </a:cubicBezTo>
                  <a:cubicBezTo>
                    <a:pt x="54" y="69"/>
                    <a:pt x="54" y="69"/>
                    <a:pt x="54" y="69"/>
                  </a:cubicBezTo>
                  <a:cubicBezTo>
                    <a:pt x="53" y="69"/>
                    <a:pt x="52" y="68"/>
                    <a:pt x="52" y="67"/>
                  </a:cubicBezTo>
                  <a:cubicBezTo>
                    <a:pt x="52" y="63"/>
                    <a:pt x="52" y="63"/>
                    <a:pt x="52" y="63"/>
                  </a:cubicBezTo>
                  <a:cubicBezTo>
                    <a:pt x="52" y="62"/>
                    <a:pt x="52" y="61"/>
                    <a:pt x="53" y="61"/>
                  </a:cubicBezTo>
                  <a:cubicBezTo>
                    <a:pt x="60" y="60"/>
                    <a:pt x="60" y="60"/>
                    <a:pt x="60" y="60"/>
                  </a:cubicBezTo>
                  <a:cubicBezTo>
                    <a:pt x="61" y="60"/>
                    <a:pt x="62" y="61"/>
                    <a:pt x="62" y="61"/>
                  </a:cubicBezTo>
                  <a:lnTo>
                    <a:pt x="63" y="66"/>
                  </a:lnTo>
                  <a:close/>
                  <a:moveTo>
                    <a:pt x="61" y="53"/>
                  </a:moveTo>
                  <a:cubicBezTo>
                    <a:pt x="61" y="54"/>
                    <a:pt x="60" y="55"/>
                    <a:pt x="60" y="55"/>
                  </a:cubicBezTo>
                  <a:cubicBezTo>
                    <a:pt x="53" y="56"/>
                    <a:pt x="53" y="56"/>
                    <a:pt x="53" y="56"/>
                  </a:cubicBezTo>
                  <a:cubicBezTo>
                    <a:pt x="52" y="56"/>
                    <a:pt x="51" y="55"/>
                    <a:pt x="51" y="55"/>
                  </a:cubicBezTo>
                  <a:cubicBezTo>
                    <a:pt x="50" y="50"/>
                    <a:pt x="50" y="50"/>
                    <a:pt x="50" y="50"/>
                  </a:cubicBezTo>
                  <a:cubicBezTo>
                    <a:pt x="50" y="49"/>
                    <a:pt x="51" y="48"/>
                    <a:pt x="52" y="48"/>
                  </a:cubicBezTo>
                  <a:cubicBezTo>
                    <a:pt x="59" y="47"/>
                    <a:pt x="59" y="47"/>
                    <a:pt x="59" y="47"/>
                  </a:cubicBezTo>
                  <a:cubicBezTo>
                    <a:pt x="60" y="47"/>
                    <a:pt x="60" y="48"/>
                    <a:pt x="60" y="49"/>
                  </a:cubicBezTo>
                  <a:lnTo>
                    <a:pt x="61" y="53"/>
                  </a:lnTo>
                  <a:close/>
                  <a:moveTo>
                    <a:pt x="59" y="40"/>
                  </a:moveTo>
                  <a:cubicBezTo>
                    <a:pt x="60" y="41"/>
                    <a:pt x="59" y="42"/>
                    <a:pt x="58" y="42"/>
                  </a:cubicBezTo>
                  <a:cubicBezTo>
                    <a:pt x="51" y="43"/>
                    <a:pt x="51" y="43"/>
                    <a:pt x="51" y="43"/>
                  </a:cubicBezTo>
                  <a:cubicBezTo>
                    <a:pt x="50" y="43"/>
                    <a:pt x="49" y="43"/>
                    <a:pt x="49" y="42"/>
                  </a:cubicBezTo>
                  <a:cubicBezTo>
                    <a:pt x="49" y="37"/>
                    <a:pt x="49" y="37"/>
                    <a:pt x="49" y="37"/>
                  </a:cubicBezTo>
                  <a:cubicBezTo>
                    <a:pt x="49" y="36"/>
                    <a:pt x="49" y="35"/>
                    <a:pt x="50" y="35"/>
                  </a:cubicBezTo>
                  <a:cubicBezTo>
                    <a:pt x="57" y="34"/>
                    <a:pt x="57" y="34"/>
                    <a:pt x="57" y="34"/>
                  </a:cubicBezTo>
                  <a:cubicBezTo>
                    <a:pt x="58" y="34"/>
                    <a:pt x="59" y="35"/>
                    <a:pt x="59" y="36"/>
                  </a:cubicBezTo>
                  <a:lnTo>
                    <a:pt x="59" y="40"/>
                  </a:lnTo>
                  <a:close/>
                  <a:moveTo>
                    <a:pt x="57" y="20"/>
                  </a:moveTo>
                  <a:cubicBezTo>
                    <a:pt x="58" y="25"/>
                    <a:pt x="54" y="30"/>
                    <a:pt x="48" y="31"/>
                  </a:cubicBezTo>
                  <a:cubicBezTo>
                    <a:pt x="18" y="34"/>
                    <a:pt x="18" y="34"/>
                    <a:pt x="18" y="34"/>
                  </a:cubicBezTo>
                  <a:cubicBezTo>
                    <a:pt x="13" y="35"/>
                    <a:pt x="8" y="31"/>
                    <a:pt x="7" y="26"/>
                  </a:cubicBezTo>
                  <a:cubicBezTo>
                    <a:pt x="7" y="22"/>
                    <a:pt x="7" y="22"/>
                    <a:pt x="7" y="22"/>
                  </a:cubicBezTo>
                  <a:cubicBezTo>
                    <a:pt x="6" y="16"/>
                    <a:pt x="10" y="11"/>
                    <a:pt x="16" y="11"/>
                  </a:cubicBezTo>
                  <a:cubicBezTo>
                    <a:pt x="45" y="7"/>
                    <a:pt x="45" y="7"/>
                    <a:pt x="45" y="7"/>
                  </a:cubicBezTo>
                  <a:cubicBezTo>
                    <a:pt x="51" y="6"/>
                    <a:pt x="56" y="10"/>
                    <a:pt x="56" y="16"/>
                  </a:cubicBezTo>
                  <a:lnTo>
                    <a:pt x="57" y="2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2" name="Freeform 68"/>
            <p:cNvSpPr/>
            <p:nvPr/>
          </p:nvSpPr>
          <p:spPr bwMode="auto">
            <a:xfrm>
              <a:off x="1010841" y="1987350"/>
              <a:ext cx="48815" cy="48816"/>
            </a:xfrm>
            <a:custGeom>
              <a:avLst/>
              <a:gdLst>
                <a:gd name="T0" fmla="*/ 16 w 19"/>
                <a:gd name="T1" fmla="*/ 6 h 19"/>
                <a:gd name="T2" fmla="*/ 12 w 19"/>
                <a:gd name="T3" fmla="*/ 6 h 19"/>
                <a:gd name="T4" fmla="*/ 11 w 19"/>
                <a:gd name="T5" fmla="*/ 2 h 19"/>
                <a:gd name="T6" fmla="*/ 8 w 19"/>
                <a:gd name="T7" fmla="*/ 0 h 19"/>
                <a:gd name="T8" fmla="*/ 6 w 19"/>
                <a:gd name="T9" fmla="*/ 3 h 19"/>
                <a:gd name="T10" fmla="*/ 7 w 19"/>
                <a:gd name="T11" fmla="*/ 7 h 19"/>
                <a:gd name="T12" fmla="*/ 2 w 19"/>
                <a:gd name="T13" fmla="*/ 8 h 19"/>
                <a:gd name="T14" fmla="*/ 0 w 19"/>
                <a:gd name="T15" fmla="*/ 11 h 19"/>
                <a:gd name="T16" fmla="*/ 3 w 19"/>
                <a:gd name="T17" fmla="*/ 13 h 19"/>
                <a:gd name="T18" fmla="*/ 7 w 19"/>
                <a:gd name="T19" fmla="*/ 12 h 19"/>
                <a:gd name="T20" fmla="*/ 8 w 19"/>
                <a:gd name="T21" fmla="*/ 17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1" y="2"/>
                    <a:pt x="11" y="2"/>
                    <a:pt x="11" y="2"/>
                  </a:cubicBezTo>
                  <a:cubicBezTo>
                    <a:pt x="11" y="1"/>
                    <a:pt x="10" y="0"/>
                    <a:pt x="8" y="0"/>
                  </a:cubicBezTo>
                  <a:cubicBezTo>
                    <a:pt x="7" y="0"/>
                    <a:pt x="6" y="1"/>
                    <a:pt x="6" y="3"/>
                  </a:cubicBezTo>
                  <a:cubicBezTo>
                    <a:pt x="7" y="7"/>
                    <a:pt x="7" y="7"/>
                    <a:pt x="7" y="7"/>
                  </a:cubicBezTo>
                  <a:cubicBezTo>
                    <a:pt x="2" y="8"/>
                    <a:pt x="2" y="8"/>
                    <a:pt x="2" y="8"/>
                  </a:cubicBezTo>
                  <a:cubicBezTo>
                    <a:pt x="1" y="8"/>
                    <a:pt x="0" y="9"/>
                    <a:pt x="0" y="11"/>
                  </a:cubicBezTo>
                  <a:cubicBezTo>
                    <a:pt x="0" y="12"/>
                    <a:pt x="2" y="13"/>
                    <a:pt x="3" y="13"/>
                  </a:cubicBezTo>
                  <a:cubicBezTo>
                    <a:pt x="7" y="12"/>
                    <a:pt x="7" y="12"/>
                    <a:pt x="7" y="12"/>
                  </a:cubicBezTo>
                  <a:cubicBezTo>
                    <a:pt x="8" y="17"/>
                    <a:pt x="8" y="17"/>
                    <a:pt x="8" y="17"/>
                  </a:cubicBezTo>
                  <a:cubicBezTo>
                    <a:pt x="8" y="18"/>
                    <a:pt x="9" y="19"/>
                    <a:pt x="11" y="19"/>
                  </a:cubicBezTo>
                  <a:cubicBezTo>
                    <a:pt x="12" y="19"/>
                    <a:pt x="13" y="17"/>
                    <a:pt x="13" y="16"/>
                  </a:cubicBezTo>
                  <a:cubicBezTo>
                    <a:pt x="13" y="12"/>
                    <a:pt x="13" y="12"/>
                    <a:pt x="13" y="12"/>
                  </a:cubicBezTo>
                  <a:cubicBezTo>
                    <a:pt x="17" y="11"/>
                    <a:pt x="17" y="11"/>
                    <a:pt x="17" y="11"/>
                  </a:cubicBezTo>
                  <a:cubicBezTo>
                    <a:pt x="18" y="11"/>
                    <a:pt x="19" y="10"/>
                    <a:pt x="19" y="8"/>
                  </a:cubicBezTo>
                  <a:cubicBezTo>
                    <a:pt x="19" y="7"/>
                    <a:pt x="17" y="6"/>
                    <a:pt x="16" y="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3" name="Freeform 69"/>
            <p:cNvSpPr/>
            <p:nvPr/>
          </p:nvSpPr>
          <p:spPr bwMode="auto">
            <a:xfrm>
              <a:off x="1067990" y="1994494"/>
              <a:ext cx="51197" cy="17860"/>
            </a:xfrm>
            <a:custGeom>
              <a:avLst/>
              <a:gdLst>
                <a:gd name="T0" fmla="*/ 16 w 20"/>
                <a:gd name="T1" fmla="*/ 0 h 7"/>
                <a:gd name="T2" fmla="*/ 3 w 20"/>
                <a:gd name="T3" fmla="*/ 2 h 7"/>
                <a:gd name="T4" fmla="*/ 1 w 20"/>
                <a:gd name="T5" fmla="*/ 5 h 7"/>
                <a:gd name="T6" fmla="*/ 4 w 20"/>
                <a:gd name="T7" fmla="*/ 7 h 7"/>
                <a:gd name="T8" fmla="*/ 17 w 20"/>
                <a:gd name="T9" fmla="*/ 5 h 7"/>
                <a:gd name="T10" fmla="*/ 20 w 20"/>
                <a:gd name="T11" fmla="*/ 2 h 7"/>
                <a:gd name="T12" fmla="*/ 16 w 2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0" h="7">
                  <a:moveTo>
                    <a:pt x="16" y="0"/>
                  </a:moveTo>
                  <a:cubicBezTo>
                    <a:pt x="3" y="2"/>
                    <a:pt x="3" y="2"/>
                    <a:pt x="3" y="2"/>
                  </a:cubicBezTo>
                  <a:cubicBezTo>
                    <a:pt x="1" y="2"/>
                    <a:pt x="0" y="3"/>
                    <a:pt x="1" y="5"/>
                  </a:cubicBezTo>
                  <a:cubicBezTo>
                    <a:pt x="1" y="6"/>
                    <a:pt x="2" y="7"/>
                    <a:pt x="4" y="7"/>
                  </a:cubicBezTo>
                  <a:cubicBezTo>
                    <a:pt x="17" y="5"/>
                    <a:pt x="17" y="5"/>
                    <a:pt x="17" y="5"/>
                  </a:cubicBezTo>
                  <a:cubicBezTo>
                    <a:pt x="19" y="5"/>
                    <a:pt x="20" y="4"/>
                    <a:pt x="20" y="2"/>
                  </a:cubicBezTo>
                  <a:cubicBezTo>
                    <a:pt x="19" y="1"/>
                    <a:pt x="18" y="0"/>
                    <a:pt x="1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4" name="Freeform 70"/>
            <p:cNvSpPr>
              <a:spLocks noEditPoints="1"/>
            </p:cNvSpPr>
            <p:nvPr/>
          </p:nvSpPr>
          <p:spPr bwMode="auto">
            <a:xfrm>
              <a:off x="3471862" y="2365969"/>
              <a:ext cx="179784" cy="215504"/>
            </a:xfrm>
            <a:custGeom>
              <a:avLst/>
              <a:gdLst>
                <a:gd name="T0" fmla="*/ 15 w 70"/>
                <a:gd name="T1" fmla="*/ 4 h 84"/>
                <a:gd name="T2" fmla="*/ 7 w 70"/>
                <a:gd name="T3" fmla="*/ 69 h 84"/>
                <a:gd name="T4" fmla="*/ 54 w 70"/>
                <a:gd name="T5" fmla="*/ 79 h 84"/>
                <a:gd name="T6" fmla="*/ 63 w 70"/>
                <a:gd name="T7" fmla="*/ 15 h 84"/>
                <a:gd name="T8" fmla="*/ 24 w 70"/>
                <a:gd name="T9" fmla="*/ 71 h 84"/>
                <a:gd name="T10" fmla="*/ 15 w 70"/>
                <a:gd name="T11" fmla="*/ 73 h 84"/>
                <a:gd name="T12" fmla="*/ 13 w 70"/>
                <a:gd name="T13" fmla="*/ 67 h 84"/>
                <a:gd name="T14" fmla="*/ 21 w 70"/>
                <a:gd name="T15" fmla="*/ 65 h 84"/>
                <a:gd name="T16" fmla="*/ 24 w 70"/>
                <a:gd name="T17" fmla="*/ 71 h 84"/>
                <a:gd name="T18" fmla="*/ 21 w 70"/>
                <a:gd name="T19" fmla="*/ 60 h 84"/>
                <a:gd name="T20" fmla="*/ 12 w 70"/>
                <a:gd name="T21" fmla="*/ 59 h 84"/>
                <a:gd name="T22" fmla="*/ 13 w 70"/>
                <a:gd name="T23" fmla="*/ 53 h 84"/>
                <a:gd name="T24" fmla="*/ 21 w 70"/>
                <a:gd name="T25" fmla="*/ 53 h 84"/>
                <a:gd name="T26" fmla="*/ 20 w 70"/>
                <a:gd name="T27" fmla="*/ 45 h 84"/>
                <a:gd name="T28" fmla="*/ 12 w 70"/>
                <a:gd name="T29" fmla="*/ 48 h 84"/>
                <a:gd name="T30" fmla="*/ 10 w 70"/>
                <a:gd name="T31" fmla="*/ 42 h 84"/>
                <a:gd name="T32" fmla="*/ 18 w 70"/>
                <a:gd name="T33" fmla="*/ 39 h 84"/>
                <a:gd name="T34" fmla="*/ 20 w 70"/>
                <a:gd name="T35" fmla="*/ 45 h 84"/>
                <a:gd name="T36" fmla="*/ 35 w 70"/>
                <a:gd name="T37" fmla="*/ 71 h 84"/>
                <a:gd name="T38" fmla="*/ 26 w 70"/>
                <a:gd name="T39" fmla="*/ 70 h 84"/>
                <a:gd name="T40" fmla="*/ 27 w 70"/>
                <a:gd name="T41" fmla="*/ 64 h 84"/>
                <a:gd name="T42" fmla="*/ 36 w 70"/>
                <a:gd name="T43" fmla="*/ 64 h 84"/>
                <a:gd name="T44" fmla="*/ 35 w 70"/>
                <a:gd name="T45" fmla="*/ 56 h 84"/>
                <a:gd name="T46" fmla="*/ 27 w 70"/>
                <a:gd name="T47" fmla="*/ 59 h 84"/>
                <a:gd name="T48" fmla="*/ 24 w 70"/>
                <a:gd name="T49" fmla="*/ 53 h 84"/>
                <a:gd name="T50" fmla="*/ 33 w 70"/>
                <a:gd name="T51" fmla="*/ 50 h 84"/>
                <a:gd name="T52" fmla="*/ 35 w 70"/>
                <a:gd name="T53" fmla="*/ 56 h 84"/>
                <a:gd name="T54" fmla="*/ 32 w 70"/>
                <a:gd name="T55" fmla="*/ 45 h 84"/>
                <a:gd name="T56" fmla="*/ 23 w 70"/>
                <a:gd name="T57" fmla="*/ 45 h 84"/>
                <a:gd name="T58" fmla="*/ 24 w 70"/>
                <a:gd name="T59" fmla="*/ 38 h 84"/>
                <a:gd name="T60" fmla="*/ 33 w 70"/>
                <a:gd name="T61" fmla="*/ 39 h 84"/>
                <a:gd name="T62" fmla="*/ 50 w 70"/>
                <a:gd name="T63" fmla="*/ 68 h 84"/>
                <a:gd name="T64" fmla="*/ 41 w 70"/>
                <a:gd name="T65" fmla="*/ 70 h 84"/>
                <a:gd name="T66" fmla="*/ 39 w 70"/>
                <a:gd name="T67" fmla="*/ 64 h 84"/>
                <a:gd name="T68" fmla="*/ 47 w 70"/>
                <a:gd name="T69" fmla="*/ 62 h 84"/>
                <a:gd name="T70" fmla="*/ 50 w 70"/>
                <a:gd name="T71" fmla="*/ 68 h 84"/>
                <a:gd name="T72" fmla="*/ 47 w 70"/>
                <a:gd name="T73" fmla="*/ 56 h 84"/>
                <a:gd name="T74" fmla="*/ 38 w 70"/>
                <a:gd name="T75" fmla="*/ 56 h 84"/>
                <a:gd name="T76" fmla="*/ 39 w 70"/>
                <a:gd name="T77" fmla="*/ 50 h 84"/>
                <a:gd name="T78" fmla="*/ 48 w 70"/>
                <a:gd name="T79" fmla="*/ 50 h 84"/>
                <a:gd name="T80" fmla="*/ 47 w 70"/>
                <a:gd name="T81" fmla="*/ 42 h 84"/>
                <a:gd name="T82" fmla="*/ 38 w 70"/>
                <a:gd name="T83" fmla="*/ 45 h 84"/>
                <a:gd name="T84" fmla="*/ 36 w 70"/>
                <a:gd name="T85" fmla="*/ 39 h 84"/>
                <a:gd name="T86" fmla="*/ 44 w 70"/>
                <a:gd name="T87" fmla="*/ 36 h 84"/>
                <a:gd name="T88" fmla="*/ 47 w 70"/>
                <a:gd name="T89" fmla="*/ 42 h 84"/>
                <a:gd name="T90" fmla="*/ 62 w 70"/>
                <a:gd name="T91" fmla="*/ 68 h 84"/>
                <a:gd name="T92" fmla="*/ 53 w 70"/>
                <a:gd name="T93" fmla="*/ 67 h 84"/>
                <a:gd name="T94" fmla="*/ 53 w 70"/>
                <a:gd name="T95" fmla="*/ 61 h 84"/>
                <a:gd name="T96" fmla="*/ 62 w 70"/>
                <a:gd name="T97" fmla="*/ 61 h 84"/>
                <a:gd name="T98" fmla="*/ 61 w 70"/>
                <a:gd name="T99" fmla="*/ 53 h 84"/>
                <a:gd name="T100" fmla="*/ 53 w 70"/>
                <a:gd name="T101" fmla="*/ 56 h 84"/>
                <a:gd name="T102" fmla="*/ 51 w 70"/>
                <a:gd name="T103" fmla="*/ 50 h 84"/>
                <a:gd name="T104" fmla="*/ 59 w 70"/>
                <a:gd name="T105" fmla="*/ 47 h 84"/>
                <a:gd name="T106" fmla="*/ 61 w 70"/>
                <a:gd name="T107" fmla="*/ 53 h 84"/>
                <a:gd name="T108" fmla="*/ 58 w 70"/>
                <a:gd name="T109" fmla="*/ 42 h 84"/>
                <a:gd name="T110" fmla="*/ 50 w 70"/>
                <a:gd name="T111" fmla="*/ 42 h 84"/>
                <a:gd name="T112" fmla="*/ 50 w 70"/>
                <a:gd name="T113" fmla="*/ 35 h 84"/>
                <a:gd name="T114" fmla="*/ 59 w 70"/>
                <a:gd name="T115" fmla="*/ 36 h 84"/>
                <a:gd name="T116" fmla="*/ 57 w 70"/>
                <a:gd name="T117" fmla="*/ 19 h 84"/>
                <a:gd name="T118" fmla="*/ 19 w 70"/>
                <a:gd name="T119" fmla="*/ 34 h 84"/>
                <a:gd name="T120" fmla="*/ 7 w 70"/>
                <a:gd name="T121" fmla="*/ 22 h 84"/>
                <a:gd name="T122" fmla="*/ 46 w 70"/>
                <a:gd name="T123" fmla="*/ 7 h 84"/>
                <a:gd name="T124" fmla="*/ 57 w 70"/>
                <a:gd name="T125" fmla="*/ 1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4">
                  <a:moveTo>
                    <a:pt x="45" y="1"/>
                  </a:moveTo>
                  <a:cubicBezTo>
                    <a:pt x="15" y="4"/>
                    <a:pt x="15" y="4"/>
                    <a:pt x="15" y="4"/>
                  </a:cubicBezTo>
                  <a:cubicBezTo>
                    <a:pt x="6" y="6"/>
                    <a:pt x="0" y="14"/>
                    <a:pt x="1" y="22"/>
                  </a:cubicBezTo>
                  <a:cubicBezTo>
                    <a:pt x="7" y="69"/>
                    <a:pt x="7" y="69"/>
                    <a:pt x="7" y="69"/>
                  </a:cubicBezTo>
                  <a:cubicBezTo>
                    <a:pt x="8" y="78"/>
                    <a:pt x="16" y="84"/>
                    <a:pt x="25" y="83"/>
                  </a:cubicBezTo>
                  <a:cubicBezTo>
                    <a:pt x="54" y="79"/>
                    <a:pt x="54" y="79"/>
                    <a:pt x="54" y="79"/>
                  </a:cubicBezTo>
                  <a:cubicBezTo>
                    <a:pt x="63" y="78"/>
                    <a:pt x="70" y="70"/>
                    <a:pt x="68" y="61"/>
                  </a:cubicBezTo>
                  <a:cubicBezTo>
                    <a:pt x="63" y="15"/>
                    <a:pt x="63" y="15"/>
                    <a:pt x="63" y="15"/>
                  </a:cubicBezTo>
                  <a:cubicBezTo>
                    <a:pt x="62" y="6"/>
                    <a:pt x="54" y="0"/>
                    <a:pt x="45" y="1"/>
                  </a:cubicBezTo>
                  <a:close/>
                  <a:moveTo>
                    <a:pt x="24" y="71"/>
                  </a:moveTo>
                  <a:cubicBezTo>
                    <a:pt x="24" y="72"/>
                    <a:pt x="23" y="72"/>
                    <a:pt x="22" y="72"/>
                  </a:cubicBezTo>
                  <a:cubicBezTo>
                    <a:pt x="15" y="73"/>
                    <a:pt x="15" y="73"/>
                    <a:pt x="15" y="73"/>
                  </a:cubicBezTo>
                  <a:cubicBezTo>
                    <a:pt x="14" y="73"/>
                    <a:pt x="13" y="73"/>
                    <a:pt x="13" y="72"/>
                  </a:cubicBezTo>
                  <a:cubicBezTo>
                    <a:pt x="13" y="67"/>
                    <a:pt x="13" y="67"/>
                    <a:pt x="13" y="67"/>
                  </a:cubicBezTo>
                  <a:cubicBezTo>
                    <a:pt x="13" y="67"/>
                    <a:pt x="13" y="66"/>
                    <a:pt x="14" y="66"/>
                  </a:cubicBezTo>
                  <a:cubicBezTo>
                    <a:pt x="21" y="65"/>
                    <a:pt x="21" y="65"/>
                    <a:pt x="21" y="65"/>
                  </a:cubicBezTo>
                  <a:cubicBezTo>
                    <a:pt x="22" y="65"/>
                    <a:pt x="23" y="65"/>
                    <a:pt x="23" y="66"/>
                  </a:cubicBezTo>
                  <a:lnTo>
                    <a:pt x="24" y="71"/>
                  </a:lnTo>
                  <a:close/>
                  <a:moveTo>
                    <a:pt x="22" y="58"/>
                  </a:moveTo>
                  <a:cubicBezTo>
                    <a:pt x="22" y="59"/>
                    <a:pt x="21" y="60"/>
                    <a:pt x="21" y="60"/>
                  </a:cubicBezTo>
                  <a:cubicBezTo>
                    <a:pt x="14" y="61"/>
                    <a:pt x="14" y="61"/>
                    <a:pt x="14" y="61"/>
                  </a:cubicBezTo>
                  <a:cubicBezTo>
                    <a:pt x="13" y="61"/>
                    <a:pt x="12" y="60"/>
                    <a:pt x="12" y="59"/>
                  </a:cubicBezTo>
                  <a:cubicBezTo>
                    <a:pt x="11" y="55"/>
                    <a:pt x="11" y="55"/>
                    <a:pt x="11" y="55"/>
                  </a:cubicBezTo>
                  <a:cubicBezTo>
                    <a:pt x="11" y="54"/>
                    <a:pt x="12" y="53"/>
                    <a:pt x="13" y="53"/>
                  </a:cubicBezTo>
                  <a:cubicBezTo>
                    <a:pt x="20" y="52"/>
                    <a:pt x="20" y="52"/>
                    <a:pt x="20" y="52"/>
                  </a:cubicBezTo>
                  <a:cubicBezTo>
                    <a:pt x="20" y="52"/>
                    <a:pt x="21" y="52"/>
                    <a:pt x="21" y="53"/>
                  </a:cubicBezTo>
                  <a:lnTo>
                    <a:pt x="22" y="58"/>
                  </a:lnTo>
                  <a:close/>
                  <a:moveTo>
                    <a:pt x="20" y="45"/>
                  </a:moveTo>
                  <a:cubicBezTo>
                    <a:pt x="20" y="46"/>
                    <a:pt x="20" y="47"/>
                    <a:pt x="19" y="47"/>
                  </a:cubicBezTo>
                  <a:cubicBezTo>
                    <a:pt x="12" y="48"/>
                    <a:pt x="12" y="48"/>
                    <a:pt x="12" y="48"/>
                  </a:cubicBezTo>
                  <a:cubicBezTo>
                    <a:pt x="11" y="48"/>
                    <a:pt x="10" y="47"/>
                    <a:pt x="10" y="46"/>
                  </a:cubicBezTo>
                  <a:cubicBezTo>
                    <a:pt x="10" y="42"/>
                    <a:pt x="10" y="42"/>
                    <a:pt x="10" y="42"/>
                  </a:cubicBezTo>
                  <a:cubicBezTo>
                    <a:pt x="10" y="41"/>
                    <a:pt x="10" y="40"/>
                    <a:pt x="11" y="40"/>
                  </a:cubicBezTo>
                  <a:cubicBezTo>
                    <a:pt x="18" y="39"/>
                    <a:pt x="18" y="39"/>
                    <a:pt x="18" y="39"/>
                  </a:cubicBezTo>
                  <a:cubicBezTo>
                    <a:pt x="19" y="39"/>
                    <a:pt x="20" y="40"/>
                    <a:pt x="20" y="40"/>
                  </a:cubicBezTo>
                  <a:lnTo>
                    <a:pt x="20" y="45"/>
                  </a:lnTo>
                  <a:close/>
                  <a:moveTo>
                    <a:pt x="37" y="69"/>
                  </a:moveTo>
                  <a:cubicBezTo>
                    <a:pt x="37" y="70"/>
                    <a:pt x="36" y="71"/>
                    <a:pt x="35" y="71"/>
                  </a:cubicBezTo>
                  <a:cubicBezTo>
                    <a:pt x="28" y="72"/>
                    <a:pt x="28" y="72"/>
                    <a:pt x="28" y="72"/>
                  </a:cubicBezTo>
                  <a:cubicBezTo>
                    <a:pt x="27" y="72"/>
                    <a:pt x="27" y="71"/>
                    <a:pt x="26" y="70"/>
                  </a:cubicBezTo>
                  <a:cubicBezTo>
                    <a:pt x="26" y="66"/>
                    <a:pt x="26" y="66"/>
                    <a:pt x="26" y="66"/>
                  </a:cubicBezTo>
                  <a:cubicBezTo>
                    <a:pt x="26" y="65"/>
                    <a:pt x="26" y="64"/>
                    <a:pt x="27" y="64"/>
                  </a:cubicBezTo>
                  <a:cubicBezTo>
                    <a:pt x="34" y="63"/>
                    <a:pt x="34" y="63"/>
                    <a:pt x="34" y="63"/>
                  </a:cubicBezTo>
                  <a:cubicBezTo>
                    <a:pt x="35" y="63"/>
                    <a:pt x="36" y="64"/>
                    <a:pt x="36" y="64"/>
                  </a:cubicBezTo>
                  <a:lnTo>
                    <a:pt x="37" y="69"/>
                  </a:lnTo>
                  <a:close/>
                  <a:moveTo>
                    <a:pt x="35" y="56"/>
                  </a:moveTo>
                  <a:cubicBezTo>
                    <a:pt x="35" y="57"/>
                    <a:pt x="35" y="58"/>
                    <a:pt x="34" y="58"/>
                  </a:cubicBezTo>
                  <a:cubicBezTo>
                    <a:pt x="27" y="59"/>
                    <a:pt x="27" y="59"/>
                    <a:pt x="27" y="59"/>
                  </a:cubicBezTo>
                  <a:cubicBezTo>
                    <a:pt x="26" y="59"/>
                    <a:pt x="25" y="58"/>
                    <a:pt x="25" y="58"/>
                  </a:cubicBezTo>
                  <a:cubicBezTo>
                    <a:pt x="24" y="53"/>
                    <a:pt x="24" y="53"/>
                    <a:pt x="24" y="53"/>
                  </a:cubicBezTo>
                  <a:cubicBezTo>
                    <a:pt x="24" y="52"/>
                    <a:pt x="25" y="51"/>
                    <a:pt x="26" y="51"/>
                  </a:cubicBezTo>
                  <a:cubicBezTo>
                    <a:pt x="33" y="50"/>
                    <a:pt x="33" y="50"/>
                    <a:pt x="33" y="50"/>
                  </a:cubicBezTo>
                  <a:cubicBezTo>
                    <a:pt x="34" y="50"/>
                    <a:pt x="34" y="51"/>
                    <a:pt x="34" y="52"/>
                  </a:cubicBezTo>
                  <a:lnTo>
                    <a:pt x="35" y="56"/>
                  </a:lnTo>
                  <a:close/>
                  <a:moveTo>
                    <a:pt x="33" y="44"/>
                  </a:moveTo>
                  <a:cubicBezTo>
                    <a:pt x="34" y="44"/>
                    <a:pt x="33" y="45"/>
                    <a:pt x="32" y="45"/>
                  </a:cubicBezTo>
                  <a:cubicBezTo>
                    <a:pt x="25" y="46"/>
                    <a:pt x="25" y="46"/>
                    <a:pt x="25" y="46"/>
                  </a:cubicBezTo>
                  <a:cubicBezTo>
                    <a:pt x="24" y="46"/>
                    <a:pt x="23" y="46"/>
                    <a:pt x="23" y="45"/>
                  </a:cubicBezTo>
                  <a:cubicBezTo>
                    <a:pt x="23" y="40"/>
                    <a:pt x="23" y="40"/>
                    <a:pt x="23" y="40"/>
                  </a:cubicBezTo>
                  <a:cubicBezTo>
                    <a:pt x="23" y="39"/>
                    <a:pt x="23" y="38"/>
                    <a:pt x="24" y="38"/>
                  </a:cubicBezTo>
                  <a:cubicBezTo>
                    <a:pt x="31" y="38"/>
                    <a:pt x="31" y="38"/>
                    <a:pt x="31" y="38"/>
                  </a:cubicBezTo>
                  <a:cubicBezTo>
                    <a:pt x="32" y="37"/>
                    <a:pt x="33" y="38"/>
                    <a:pt x="33" y="39"/>
                  </a:cubicBezTo>
                  <a:lnTo>
                    <a:pt x="33" y="44"/>
                  </a:lnTo>
                  <a:close/>
                  <a:moveTo>
                    <a:pt x="50" y="68"/>
                  </a:moveTo>
                  <a:cubicBezTo>
                    <a:pt x="50" y="68"/>
                    <a:pt x="49" y="69"/>
                    <a:pt x="48" y="69"/>
                  </a:cubicBezTo>
                  <a:cubicBezTo>
                    <a:pt x="41" y="70"/>
                    <a:pt x="41" y="70"/>
                    <a:pt x="41" y="70"/>
                  </a:cubicBezTo>
                  <a:cubicBezTo>
                    <a:pt x="40" y="70"/>
                    <a:pt x="40" y="70"/>
                    <a:pt x="40" y="69"/>
                  </a:cubicBezTo>
                  <a:cubicBezTo>
                    <a:pt x="39" y="64"/>
                    <a:pt x="39" y="64"/>
                    <a:pt x="39" y="64"/>
                  </a:cubicBezTo>
                  <a:cubicBezTo>
                    <a:pt x="39" y="63"/>
                    <a:pt x="40" y="62"/>
                    <a:pt x="40" y="62"/>
                  </a:cubicBezTo>
                  <a:cubicBezTo>
                    <a:pt x="47" y="62"/>
                    <a:pt x="47" y="62"/>
                    <a:pt x="47" y="62"/>
                  </a:cubicBezTo>
                  <a:cubicBezTo>
                    <a:pt x="48" y="61"/>
                    <a:pt x="49" y="62"/>
                    <a:pt x="49" y="63"/>
                  </a:cubicBezTo>
                  <a:lnTo>
                    <a:pt x="50" y="68"/>
                  </a:lnTo>
                  <a:close/>
                  <a:moveTo>
                    <a:pt x="48" y="55"/>
                  </a:moveTo>
                  <a:cubicBezTo>
                    <a:pt x="48" y="56"/>
                    <a:pt x="48" y="56"/>
                    <a:pt x="47" y="56"/>
                  </a:cubicBezTo>
                  <a:cubicBezTo>
                    <a:pt x="40" y="57"/>
                    <a:pt x="40" y="57"/>
                    <a:pt x="40" y="57"/>
                  </a:cubicBezTo>
                  <a:cubicBezTo>
                    <a:pt x="39" y="57"/>
                    <a:pt x="38" y="57"/>
                    <a:pt x="38" y="56"/>
                  </a:cubicBezTo>
                  <a:cubicBezTo>
                    <a:pt x="37" y="51"/>
                    <a:pt x="37" y="51"/>
                    <a:pt x="37" y="51"/>
                  </a:cubicBezTo>
                  <a:cubicBezTo>
                    <a:pt x="37" y="50"/>
                    <a:pt x="38" y="50"/>
                    <a:pt x="39" y="50"/>
                  </a:cubicBezTo>
                  <a:cubicBezTo>
                    <a:pt x="46" y="49"/>
                    <a:pt x="46" y="49"/>
                    <a:pt x="46" y="49"/>
                  </a:cubicBezTo>
                  <a:cubicBezTo>
                    <a:pt x="47" y="49"/>
                    <a:pt x="47" y="49"/>
                    <a:pt x="48" y="50"/>
                  </a:cubicBezTo>
                  <a:lnTo>
                    <a:pt x="48" y="55"/>
                  </a:lnTo>
                  <a:close/>
                  <a:moveTo>
                    <a:pt x="47" y="42"/>
                  </a:moveTo>
                  <a:cubicBezTo>
                    <a:pt x="47" y="43"/>
                    <a:pt x="46" y="44"/>
                    <a:pt x="45" y="44"/>
                  </a:cubicBezTo>
                  <a:cubicBezTo>
                    <a:pt x="38" y="45"/>
                    <a:pt x="38" y="45"/>
                    <a:pt x="38" y="45"/>
                  </a:cubicBezTo>
                  <a:cubicBezTo>
                    <a:pt x="37" y="45"/>
                    <a:pt x="37" y="44"/>
                    <a:pt x="36" y="43"/>
                  </a:cubicBezTo>
                  <a:cubicBezTo>
                    <a:pt x="36" y="39"/>
                    <a:pt x="36" y="39"/>
                    <a:pt x="36" y="39"/>
                  </a:cubicBezTo>
                  <a:cubicBezTo>
                    <a:pt x="36" y="38"/>
                    <a:pt x="36" y="37"/>
                    <a:pt x="37" y="37"/>
                  </a:cubicBezTo>
                  <a:cubicBezTo>
                    <a:pt x="44" y="36"/>
                    <a:pt x="44" y="36"/>
                    <a:pt x="44" y="36"/>
                  </a:cubicBezTo>
                  <a:cubicBezTo>
                    <a:pt x="45" y="36"/>
                    <a:pt x="46" y="36"/>
                    <a:pt x="46" y="37"/>
                  </a:cubicBezTo>
                  <a:lnTo>
                    <a:pt x="47" y="42"/>
                  </a:lnTo>
                  <a:close/>
                  <a:moveTo>
                    <a:pt x="63" y="66"/>
                  </a:moveTo>
                  <a:cubicBezTo>
                    <a:pt x="63" y="67"/>
                    <a:pt x="62" y="68"/>
                    <a:pt x="62" y="68"/>
                  </a:cubicBezTo>
                  <a:cubicBezTo>
                    <a:pt x="54" y="69"/>
                    <a:pt x="54" y="69"/>
                    <a:pt x="54" y="69"/>
                  </a:cubicBezTo>
                  <a:cubicBezTo>
                    <a:pt x="54" y="69"/>
                    <a:pt x="53" y="68"/>
                    <a:pt x="53" y="67"/>
                  </a:cubicBezTo>
                  <a:cubicBezTo>
                    <a:pt x="52" y="63"/>
                    <a:pt x="52" y="63"/>
                    <a:pt x="52" y="63"/>
                  </a:cubicBezTo>
                  <a:cubicBezTo>
                    <a:pt x="52" y="62"/>
                    <a:pt x="53" y="61"/>
                    <a:pt x="53" y="61"/>
                  </a:cubicBezTo>
                  <a:cubicBezTo>
                    <a:pt x="61" y="60"/>
                    <a:pt x="61" y="60"/>
                    <a:pt x="61" y="60"/>
                  </a:cubicBezTo>
                  <a:cubicBezTo>
                    <a:pt x="61" y="60"/>
                    <a:pt x="62" y="60"/>
                    <a:pt x="62" y="61"/>
                  </a:cubicBezTo>
                  <a:lnTo>
                    <a:pt x="63" y="66"/>
                  </a:lnTo>
                  <a:close/>
                  <a:moveTo>
                    <a:pt x="61" y="53"/>
                  </a:moveTo>
                  <a:cubicBezTo>
                    <a:pt x="61" y="54"/>
                    <a:pt x="61" y="55"/>
                    <a:pt x="60" y="55"/>
                  </a:cubicBezTo>
                  <a:cubicBezTo>
                    <a:pt x="53" y="56"/>
                    <a:pt x="53" y="56"/>
                    <a:pt x="53" y="56"/>
                  </a:cubicBezTo>
                  <a:cubicBezTo>
                    <a:pt x="52" y="56"/>
                    <a:pt x="51" y="55"/>
                    <a:pt x="51" y="54"/>
                  </a:cubicBezTo>
                  <a:cubicBezTo>
                    <a:pt x="51" y="50"/>
                    <a:pt x="51" y="50"/>
                    <a:pt x="51" y="50"/>
                  </a:cubicBezTo>
                  <a:cubicBezTo>
                    <a:pt x="50" y="49"/>
                    <a:pt x="51" y="48"/>
                    <a:pt x="52" y="48"/>
                  </a:cubicBezTo>
                  <a:cubicBezTo>
                    <a:pt x="59" y="47"/>
                    <a:pt x="59" y="47"/>
                    <a:pt x="59" y="47"/>
                  </a:cubicBezTo>
                  <a:cubicBezTo>
                    <a:pt x="60" y="47"/>
                    <a:pt x="61" y="48"/>
                    <a:pt x="61" y="48"/>
                  </a:cubicBezTo>
                  <a:lnTo>
                    <a:pt x="61" y="53"/>
                  </a:lnTo>
                  <a:close/>
                  <a:moveTo>
                    <a:pt x="60" y="40"/>
                  </a:moveTo>
                  <a:cubicBezTo>
                    <a:pt x="60" y="41"/>
                    <a:pt x="59" y="42"/>
                    <a:pt x="58" y="42"/>
                  </a:cubicBezTo>
                  <a:cubicBezTo>
                    <a:pt x="51" y="43"/>
                    <a:pt x="51" y="43"/>
                    <a:pt x="51" y="43"/>
                  </a:cubicBezTo>
                  <a:cubicBezTo>
                    <a:pt x="50" y="43"/>
                    <a:pt x="50" y="42"/>
                    <a:pt x="50" y="42"/>
                  </a:cubicBezTo>
                  <a:cubicBezTo>
                    <a:pt x="49" y="37"/>
                    <a:pt x="49" y="37"/>
                    <a:pt x="49" y="37"/>
                  </a:cubicBezTo>
                  <a:cubicBezTo>
                    <a:pt x="49" y="36"/>
                    <a:pt x="49" y="35"/>
                    <a:pt x="50" y="35"/>
                  </a:cubicBezTo>
                  <a:cubicBezTo>
                    <a:pt x="57" y="34"/>
                    <a:pt x="57" y="34"/>
                    <a:pt x="57" y="34"/>
                  </a:cubicBezTo>
                  <a:cubicBezTo>
                    <a:pt x="58" y="34"/>
                    <a:pt x="59" y="35"/>
                    <a:pt x="59" y="36"/>
                  </a:cubicBezTo>
                  <a:lnTo>
                    <a:pt x="60" y="40"/>
                  </a:lnTo>
                  <a:close/>
                  <a:moveTo>
                    <a:pt x="57" y="19"/>
                  </a:moveTo>
                  <a:cubicBezTo>
                    <a:pt x="58" y="25"/>
                    <a:pt x="54" y="30"/>
                    <a:pt x="49" y="31"/>
                  </a:cubicBezTo>
                  <a:cubicBezTo>
                    <a:pt x="19" y="34"/>
                    <a:pt x="19" y="34"/>
                    <a:pt x="19" y="34"/>
                  </a:cubicBezTo>
                  <a:cubicBezTo>
                    <a:pt x="13" y="35"/>
                    <a:pt x="8" y="31"/>
                    <a:pt x="8" y="26"/>
                  </a:cubicBezTo>
                  <a:cubicBezTo>
                    <a:pt x="7" y="22"/>
                    <a:pt x="7" y="22"/>
                    <a:pt x="7" y="22"/>
                  </a:cubicBezTo>
                  <a:cubicBezTo>
                    <a:pt x="6" y="16"/>
                    <a:pt x="10" y="11"/>
                    <a:pt x="16" y="10"/>
                  </a:cubicBezTo>
                  <a:cubicBezTo>
                    <a:pt x="46" y="7"/>
                    <a:pt x="46" y="7"/>
                    <a:pt x="46" y="7"/>
                  </a:cubicBezTo>
                  <a:cubicBezTo>
                    <a:pt x="51" y="6"/>
                    <a:pt x="56" y="10"/>
                    <a:pt x="57" y="15"/>
                  </a:cubicBezTo>
                  <a:lnTo>
                    <a:pt x="57" y="1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5" name="Freeform 71"/>
            <p:cNvSpPr/>
            <p:nvPr/>
          </p:nvSpPr>
          <p:spPr bwMode="auto">
            <a:xfrm>
              <a:off x="3500437" y="2399306"/>
              <a:ext cx="48815" cy="48816"/>
            </a:xfrm>
            <a:custGeom>
              <a:avLst/>
              <a:gdLst>
                <a:gd name="T0" fmla="*/ 16 w 19"/>
                <a:gd name="T1" fmla="*/ 6 h 19"/>
                <a:gd name="T2" fmla="*/ 12 w 19"/>
                <a:gd name="T3" fmla="*/ 6 h 19"/>
                <a:gd name="T4" fmla="*/ 12 w 19"/>
                <a:gd name="T5" fmla="*/ 2 h 19"/>
                <a:gd name="T6" fmla="*/ 9 w 19"/>
                <a:gd name="T7" fmla="*/ 0 h 19"/>
                <a:gd name="T8" fmla="*/ 6 w 19"/>
                <a:gd name="T9" fmla="*/ 3 h 19"/>
                <a:gd name="T10" fmla="*/ 7 w 19"/>
                <a:gd name="T11" fmla="*/ 7 h 19"/>
                <a:gd name="T12" fmla="*/ 3 w 19"/>
                <a:gd name="T13" fmla="*/ 7 h 19"/>
                <a:gd name="T14" fmla="*/ 0 w 19"/>
                <a:gd name="T15" fmla="*/ 10 h 19"/>
                <a:gd name="T16" fmla="*/ 3 w 19"/>
                <a:gd name="T17" fmla="*/ 13 h 19"/>
                <a:gd name="T18" fmla="*/ 7 w 19"/>
                <a:gd name="T19" fmla="*/ 12 h 19"/>
                <a:gd name="T20" fmla="*/ 8 w 19"/>
                <a:gd name="T21" fmla="*/ 16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2" y="2"/>
                    <a:pt x="12" y="2"/>
                    <a:pt x="12" y="2"/>
                  </a:cubicBezTo>
                  <a:cubicBezTo>
                    <a:pt x="11" y="1"/>
                    <a:pt x="10" y="0"/>
                    <a:pt x="9" y="0"/>
                  </a:cubicBezTo>
                  <a:cubicBezTo>
                    <a:pt x="7" y="0"/>
                    <a:pt x="6" y="1"/>
                    <a:pt x="6" y="3"/>
                  </a:cubicBezTo>
                  <a:cubicBezTo>
                    <a:pt x="7" y="7"/>
                    <a:pt x="7" y="7"/>
                    <a:pt x="7" y="7"/>
                  </a:cubicBezTo>
                  <a:cubicBezTo>
                    <a:pt x="3" y="7"/>
                    <a:pt x="3" y="7"/>
                    <a:pt x="3" y="7"/>
                  </a:cubicBezTo>
                  <a:cubicBezTo>
                    <a:pt x="1" y="8"/>
                    <a:pt x="0" y="9"/>
                    <a:pt x="0" y="10"/>
                  </a:cubicBezTo>
                  <a:cubicBezTo>
                    <a:pt x="1" y="12"/>
                    <a:pt x="2" y="13"/>
                    <a:pt x="3" y="13"/>
                  </a:cubicBezTo>
                  <a:cubicBezTo>
                    <a:pt x="7" y="12"/>
                    <a:pt x="7" y="12"/>
                    <a:pt x="7" y="12"/>
                  </a:cubicBezTo>
                  <a:cubicBezTo>
                    <a:pt x="8" y="16"/>
                    <a:pt x="8" y="16"/>
                    <a:pt x="8" y="16"/>
                  </a:cubicBezTo>
                  <a:cubicBezTo>
                    <a:pt x="8" y="18"/>
                    <a:pt x="10" y="19"/>
                    <a:pt x="11" y="19"/>
                  </a:cubicBezTo>
                  <a:cubicBezTo>
                    <a:pt x="12" y="19"/>
                    <a:pt x="14" y="17"/>
                    <a:pt x="13" y="16"/>
                  </a:cubicBezTo>
                  <a:cubicBezTo>
                    <a:pt x="13" y="12"/>
                    <a:pt x="13" y="12"/>
                    <a:pt x="13" y="12"/>
                  </a:cubicBezTo>
                  <a:cubicBezTo>
                    <a:pt x="17" y="11"/>
                    <a:pt x="17" y="11"/>
                    <a:pt x="17" y="11"/>
                  </a:cubicBezTo>
                  <a:cubicBezTo>
                    <a:pt x="18" y="11"/>
                    <a:pt x="19" y="10"/>
                    <a:pt x="19" y="8"/>
                  </a:cubicBezTo>
                  <a:cubicBezTo>
                    <a:pt x="19" y="7"/>
                    <a:pt x="18" y="6"/>
                    <a:pt x="16" y="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6" name="Freeform 72"/>
            <p:cNvSpPr/>
            <p:nvPr/>
          </p:nvSpPr>
          <p:spPr bwMode="auto">
            <a:xfrm>
              <a:off x="3558778" y="2406450"/>
              <a:ext cx="50006" cy="17860"/>
            </a:xfrm>
            <a:custGeom>
              <a:avLst/>
              <a:gdLst>
                <a:gd name="T0" fmla="*/ 16 w 19"/>
                <a:gd name="T1" fmla="*/ 0 h 7"/>
                <a:gd name="T2" fmla="*/ 2 w 19"/>
                <a:gd name="T3" fmla="*/ 2 h 7"/>
                <a:gd name="T4" fmla="*/ 0 w 19"/>
                <a:gd name="T5" fmla="*/ 5 h 7"/>
                <a:gd name="T6" fmla="*/ 3 w 19"/>
                <a:gd name="T7" fmla="*/ 7 h 7"/>
                <a:gd name="T8" fmla="*/ 16 w 19"/>
                <a:gd name="T9" fmla="*/ 5 h 7"/>
                <a:gd name="T10" fmla="*/ 19 w 19"/>
                <a:gd name="T11" fmla="*/ 2 h 7"/>
                <a:gd name="T12" fmla="*/ 16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6" y="0"/>
                  </a:moveTo>
                  <a:cubicBezTo>
                    <a:pt x="2" y="2"/>
                    <a:pt x="2" y="2"/>
                    <a:pt x="2" y="2"/>
                  </a:cubicBezTo>
                  <a:cubicBezTo>
                    <a:pt x="1" y="2"/>
                    <a:pt x="0" y="3"/>
                    <a:pt x="0" y="5"/>
                  </a:cubicBezTo>
                  <a:cubicBezTo>
                    <a:pt x="0" y="6"/>
                    <a:pt x="1" y="7"/>
                    <a:pt x="3" y="7"/>
                  </a:cubicBezTo>
                  <a:cubicBezTo>
                    <a:pt x="16" y="5"/>
                    <a:pt x="16" y="5"/>
                    <a:pt x="16" y="5"/>
                  </a:cubicBezTo>
                  <a:cubicBezTo>
                    <a:pt x="18" y="5"/>
                    <a:pt x="19" y="4"/>
                    <a:pt x="19" y="2"/>
                  </a:cubicBezTo>
                  <a:cubicBezTo>
                    <a:pt x="19" y="1"/>
                    <a:pt x="17" y="0"/>
                    <a:pt x="1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7" name="Freeform 73"/>
            <p:cNvSpPr>
              <a:spLocks noEditPoints="1"/>
            </p:cNvSpPr>
            <p:nvPr/>
          </p:nvSpPr>
          <p:spPr bwMode="auto">
            <a:xfrm>
              <a:off x="1845469" y="2581471"/>
              <a:ext cx="223838" cy="196454"/>
            </a:xfrm>
            <a:custGeom>
              <a:avLst/>
              <a:gdLst>
                <a:gd name="T0" fmla="*/ 68 w 87"/>
                <a:gd name="T1" fmla="*/ 5 h 76"/>
                <a:gd name="T2" fmla="*/ 39 w 87"/>
                <a:gd name="T3" fmla="*/ 0 h 76"/>
                <a:gd name="T4" fmla="*/ 38 w 87"/>
                <a:gd name="T5" fmla="*/ 0 h 76"/>
                <a:gd name="T6" fmla="*/ 11 w 87"/>
                <a:gd name="T7" fmla="*/ 12 h 76"/>
                <a:gd name="T8" fmla="*/ 1 w 87"/>
                <a:gd name="T9" fmla="*/ 22 h 76"/>
                <a:gd name="T10" fmla="*/ 6 w 87"/>
                <a:gd name="T11" fmla="*/ 64 h 76"/>
                <a:gd name="T12" fmla="*/ 19 w 87"/>
                <a:gd name="T13" fmla="*/ 75 h 76"/>
                <a:gd name="T14" fmla="*/ 75 w 87"/>
                <a:gd name="T15" fmla="*/ 69 h 76"/>
                <a:gd name="T16" fmla="*/ 86 w 87"/>
                <a:gd name="T17" fmla="*/ 55 h 76"/>
                <a:gd name="T18" fmla="*/ 81 w 87"/>
                <a:gd name="T19" fmla="*/ 13 h 76"/>
                <a:gd name="T20" fmla="*/ 68 w 87"/>
                <a:gd name="T21" fmla="*/ 5 h 76"/>
                <a:gd name="T22" fmla="*/ 13 w 87"/>
                <a:gd name="T23" fmla="*/ 17 h 76"/>
                <a:gd name="T24" fmla="*/ 13 w 87"/>
                <a:gd name="T25" fmla="*/ 17 h 76"/>
                <a:gd name="T26" fmla="*/ 39 w 87"/>
                <a:gd name="T27" fmla="*/ 6 h 76"/>
                <a:gd name="T28" fmla="*/ 67 w 87"/>
                <a:gd name="T29" fmla="*/ 10 h 76"/>
                <a:gd name="T30" fmla="*/ 75 w 87"/>
                <a:gd name="T31" fmla="*/ 14 h 76"/>
                <a:gd name="T32" fmla="*/ 77 w 87"/>
                <a:gd name="T33" fmla="*/ 27 h 76"/>
                <a:gd name="T34" fmla="*/ 74 w 87"/>
                <a:gd name="T35" fmla="*/ 28 h 76"/>
                <a:gd name="T36" fmla="*/ 73 w 87"/>
                <a:gd name="T37" fmla="*/ 25 h 76"/>
                <a:gd name="T38" fmla="*/ 62 w 87"/>
                <a:gd name="T39" fmla="*/ 17 h 76"/>
                <a:gd name="T40" fmla="*/ 19 w 87"/>
                <a:gd name="T41" fmla="*/ 22 h 76"/>
                <a:gd name="T42" fmla="*/ 10 w 87"/>
                <a:gd name="T43" fmla="*/ 33 h 76"/>
                <a:gd name="T44" fmla="*/ 11 w 87"/>
                <a:gd name="T45" fmla="*/ 35 h 76"/>
                <a:gd name="T46" fmla="*/ 8 w 87"/>
                <a:gd name="T47" fmla="*/ 35 h 76"/>
                <a:gd name="T48" fmla="*/ 6 w 87"/>
                <a:gd name="T49" fmla="*/ 22 h 76"/>
                <a:gd name="T50" fmla="*/ 13 w 87"/>
                <a:gd name="T51" fmla="*/ 17 h 76"/>
                <a:gd name="T52" fmla="*/ 70 w 87"/>
                <a:gd name="T53" fmla="*/ 30 h 76"/>
                <a:gd name="T54" fmla="*/ 44 w 87"/>
                <a:gd name="T55" fmla="*/ 43 h 76"/>
                <a:gd name="T56" fmla="*/ 15 w 87"/>
                <a:gd name="T57" fmla="*/ 36 h 76"/>
                <a:gd name="T58" fmla="*/ 15 w 87"/>
                <a:gd name="T59" fmla="*/ 33 h 76"/>
                <a:gd name="T60" fmla="*/ 19 w 87"/>
                <a:gd name="T61" fmla="*/ 26 h 76"/>
                <a:gd name="T62" fmla="*/ 63 w 87"/>
                <a:gd name="T63" fmla="*/ 21 h 76"/>
                <a:gd name="T64" fmla="*/ 69 w 87"/>
                <a:gd name="T65" fmla="*/ 26 h 76"/>
                <a:gd name="T66" fmla="*/ 70 w 87"/>
                <a:gd name="T67" fmla="*/ 30 h 76"/>
                <a:gd name="T68" fmla="*/ 74 w 87"/>
                <a:gd name="T69" fmla="*/ 63 h 76"/>
                <a:gd name="T70" fmla="*/ 19 w 87"/>
                <a:gd name="T71" fmla="*/ 70 h 76"/>
                <a:gd name="T72" fmla="*/ 11 w 87"/>
                <a:gd name="T73" fmla="*/ 64 h 76"/>
                <a:gd name="T74" fmla="*/ 9 w 87"/>
                <a:gd name="T75" fmla="*/ 41 h 76"/>
                <a:gd name="T76" fmla="*/ 44 w 87"/>
                <a:gd name="T77" fmla="*/ 49 h 76"/>
                <a:gd name="T78" fmla="*/ 45 w 87"/>
                <a:gd name="T79" fmla="*/ 49 h 76"/>
                <a:gd name="T80" fmla="*/ 46 w 87"/>
                <a:gd name="T81" fmla="*/ 49 h 76"/>
                <a:gd name="T82" fmla="*/ 77 w 87"/>
                <a:gd name="T83" fmla="*/ 33 h 76"/>
                <a:gd name="T84" fmla="*/ 80 w 87"/>
                <a:gd name="T85" fmla="*/ 55 h 76"/>
                <a:gd name="T86" fmla="*/ 74 w 87"/>
                <a:gd name="T8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76">
                  <a:moveTo>
                    <a:pt x="68" y="5"/>
                  </a:moveTo>
                  <a:cubicBezTo>
                    <a:pt x="39" y="0"/>
                    <a:pt x="39" y="0"/>
                    <a:pt x="39" y="0"/>
                  </a:cubicBezTo>
                  <a:cubicBezTo>
                    <a:pt x="39" y="0"/>
                    <a:pt x="38" y="0"/>
                    <a:pt x="38" y="0"/>
                  </a:cubicBezTo>
                  <a:cubicBezTo>
                    <a:pt x="11" y="12"/>
                    <a:pt x="11" y="12"/>
                    <a:pt x="11" y="12"/>
                  </a:cubicBezTo>
                  <a:cubicBezTo>
                    <a:pt x="9" y="12"/>
                    <a:pt x="0" y="16"/>
                    <a:pt x="1" y="22"/>
                  </a:cubicBezTo>
                  <a:cubicBezTo>
                    <a:pt x="6" y="64"/>
                    <a:pt x="6" y="64"/>
                    <a:pt x="6" y="64"/>
                  </a:cubicBezTo>
                  <a:cubicBezTo>
                    <a:pt x="7" y="71"/>
                    <a:pt x="13" y="76"/>
                    <a:pt x="19" y="75"/>
                  </a:cubicBezTo>
                  <a:cubicBezTo>
                    <a:pt x="75" y="69"/>
                    <a:pt x="75" y="69"/>
                    <a:pt x="75" y="69"/>
                  </a:cubicBezTo>
                  <a:cubicBezTo>
                    <a:pt x="82" y="68"/>
                    <a:pt x="87" y="61"/>
                    <a:pt x="86" y="55"/>
                  </a:cubicBezTo>
                  <a:cubicBezTo>
                    <a:pt x="81" y="13"/>
                    <a:pt x="81" y="13"/>
                    <a:pt x="81" y="13"/>
                  </a:cubicBezTo>
                  <a:cubicBezTo>
                    <a:pt x="80" y="7"/>
                    <a:pt x="70" y="5"/>
                    <a:pt x="68" y="5"/>
                  </a:cubicBezTo>
                  <a:close/>
                  <a:moveTo>
                    <a:pt x="13" y="17"/>
                  </a:moveTo>
                  <a:cubicBezTo>
                    <a:pt x="13" y="17"/>
                    <a:pt x="13" y="17"/>
                    <a:pt x="13" y="17"/>
                  </a:cubicBezTo>
                  <a:cubicBezTo>
                    <a:pt x="39" y="6"/>
                    <a:pt x="39" y="6"/>
                    <a:pt x="39" y="6"/>
                  </a:cubicBezTo>
                  <a:cubicBezTo>
                    <a:pt x="67" y="10"/>
                    <a:pt x="67" y="10"/>
                    <a:pt x="67" y="10"/>
                  </a:cubicBezTo>
                  <a:cubicBezTo>
                    <a:pt x="71" y="11"/>
                    <a:pt x="75" y="12"/>
                    <a:pt x="75" y="14"/>
                  </a:cubicBezTo>
                  <a:cubicBezTo>
                    <a:pt x="77" y="27"/>
                    <a:pt x="77" y="27"/>
                    <a:pt x="77" y="27"/>
                  </a:cubicBezTo>
                  <a:cubicBezTo>
                    <a:pt x="74" y="28"/>
                    <a:pt x="74" y="28"/>
                    <a:pt x="74" y="28"/>
                  </a:cubicBezTo>
                  <a:cubicBezTo>
                    <a:pt x="73" y="25"/>
                    <a:pt x="73" y="25"/>
                    <a:pt x="73" y="25"/>
                  </a:cubicBezTo>
                  <a:cubicBezTo>
                    <a:pt x="73" y="20"/>
                    <a:pt x="68" y="16"/>
                    <a:pt x="62" y="17"/>
                  </a:cubicBezTo>
                  <a:cubicBezTo>
                    <a:pt x="19" y="22"/>
                    <a:pt x="19" y="22"/>
                    <a:pt x="19" y="22"/>
                  </a:cubicBezTo>
                  <a:cubicBezTo>
                    <a:pt x="13" y="23"/>
                    <a:pt x="10" y="28"/>
                    <a:pt x="10" y="33"/>
                  </a:cubicBezTo>
                  <a:cubicBezTo>
                    <a:pt x="11" y="35"/>
                    <a:pt x="11" y="35"/>
                    <a:pt x="11" y="35"/>
                  </a:cubicBezTo>
                  <a:cubicBezTo>
                    <a:pt x="8" y="35"/>
                    <a:pt x="8" y="35"/>
                    <a:pt x="8" y="35"/>
                  </a:cubicBezTo>
                  <a:cubicBezTo>
                    <a:pt x="6" y="22"/>
                    <a:pt x="6" y="22"/>
                    <a:pt x="6" y="22"/>
                  </a:cubicBezTo>
                  <a:cubicBezTo>
                    <a:pt x="6" y="20"/>
                    <a:pt x="9" y="18"/>
                    <a:pt x="13" y="17"/>
                  </a:cubicBezTo>
                  <a:close/>
                  <a:moveTo>
                    <a:pt x="70" y="30"/>
                  </a:moveTo>
                  <a:cubicBezTo>
                    <a:pt x="44" y="43"/>
                    <a:pt x="44" y="43"/>
                    <a:pt x="44" y="43"/>
                  </a:cubicBezTo>
                  <a:cubicBezTo>
                    <a:pt x="15" y="36"/>
                    <a:pt x="15" y="36"/>
                    <a:pt x="15" y="36"/>
                  </a:cubicBezTo>
                  <a:cubicBezTo>
                    <a:pt x="15" y="33"/>
                    <a:pt x="15" y="33"/>
                    <a:pt x="15" y="33"/>
                  </a:cubicBezTo>
                  <a:cubicBezTo>
                    <a:pt x="14" y="30"/>
                    <a:pt x="16" y="27"/>
                    <a:pt x="19" y="26"/>
                  </a:cubicBezTo>
                  <a:cubicBezTo>
                    <a:pt x="63" y="21"/>
                    <a:pt x="63" y="21"/>
                    <a:pt x="63" y="21"/>
                  </a:cubicBezTo>
                  <a:cubicBezTo>
                    <a:pt x="66" y="21"/>
                    <a:pt x="69" y="23"/>
                    <a:pt x="69" y="26"/>
                  </a:cubicBezTo>
                  <a:lnTo>
                    <a:pt x="70" y="30"/>
                  </a:lnTo>
                  <a:close/>
                  <a:moveTo>
                    <a:pt x="74" y="63"/>
                  </a:moveTo>
                  <a:cubicBezTo>
                    <a:pt x="19" y="70"/>
                    <a:pt x="19" y="70"/>
                    <a:pt x="19" y="70"/>
                  </a:cubicBezTo>
                  <a:cubicBezTo>
                    <a:pt x="15" y="70"/>
                    <a:pt x="12" y="68"/>
                    <a:pt x="11" y="64"/>
                  </a:cubicBezTo>
                  <a:cubicBezTo>
                    <a:pt x="9" y="41"/>
                    <a:pt x="9" y="41"/>
                    <a:pt x="9" y="41"/>
                  </a:cubicBezTo>
                  <a:cubicBezTo>
                    <a:pt x="44" y="49"/>
                    <a:pt x="44" y="49"/>
                    <a:pt x="44" y="49"/>
                  </a:cubicBezTo>
                  <a:cubicBezTo>
                    <a:pt x="44" y="49"/>
                    <a:pt x="44" y="49"/>
                    <a:pt x="45" y="49"/>
                  </a:cubicBezTo>
                  <a:cubicBezTo>
                    <a:pt x="45" y="49"/>
                    <a:pt x="45" y="49"/>
                    <a:pt x="46" y="49"/>
                  </a:cubicBezTo>
                  <a:cubicBezTo>
                    <a:pt x="77" y="33"/>
                    <a:pt x="77" y="33"/>
                    <a:pt x="77" y="33"/>
                  </a:cubicBezTo>
                  <a:cubicBezTo>
                    <a:pt x="80" y="55"/>
                    <a:pt x="80" y="55"/>
                    <a:pt x="80" y="55"/>
                  </a:cubicBezTo>
                  <a:cubicBezTo>
                    <a:pt x="81" y="59"/>
                    <a:pt x="78" y="63"/>
                    <a:pt x="74" y="6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8" name="Freeform 74"/>
            <p:cNvSpPr/>
            <p:nvPr/>
          </p:nvSpPr>
          <p:spPr bwMode="auto">
            <a:xfrm>
              <a:off x="1250156" y="2018306"/>
              <a:ext cx="28575" cy="48816"/>
            </a:xfrm>
            <a:custGeom>
              <a:avLst/>
              <a:gdLst>
                <a:gd name="T0" fmla="*/ 10 w 11"/>
                <a:gd name="T1" fmla="*/ 9 h 19"/>
                <a:gd name="T2" fmla="*/ 11 w 11"/>
                <a:gd name="T3" fmla="*/ 6 h 19"/>
                <a:gd name="T4" fmla="*/ 2 w 11"/>
                <a:gd name="T5" fmla="*/ 0 h 19"/>
                <a:gd name="T6" fmla="*/ 0 w 11"/>
                <a:gd name="T7" fmla="*/ 10 h 19"/>
                <a:gd name="T8" fmla="*/ 5 w 11"/>
                <a:gd name="T9" fmla="*/ 19 h 19"/>
                <a:gd name="T10" fmla="*/ 11 w 11"/>
                <a:gd name="T11" fmla="*/ 11 h 19"/>
                <a:gd name="T12" fmla="*/ 10 w 11"/>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0" y="9"/>
                  </a:moveTo>
                  <a:cubicBezTo>
                    <a:pt x="10" y="8"/>
                    <a:pt x="10" y="7"/>
                    <a:pt x="11" y="6"/>
                  </a:cubicBezTo>
                  <a:cubicBezTo>
                    <a:pt x="2" y="0"/>
                    <a:pt x="2" y="0"/>
                    <a:pt x="2" y="0"/>
                  </a:cubicBezTo>
                  <a:cubicBezTo>
                    <a:pt x="0" y="3"/>
                    <a:pt x="0" y="6"/>
                    <a:pt x="0" y="10"/>
                  </a:cubicBezTo>
                  <a:cubicBezTo>
                    <a:pt x="1" y="14"/>
                    <a:pt x="2" y="17"/>
                    <a:pt x="5" y="19"/>
                  </a:cubicBezTo>
                  <a:cubicBezTo>
                    <a:pt x="11" y="11"/>
                    <a:pt x="11" y="11"/>
                    <a:pt x="11" y="11"/>
                  </a:cubicBezTo>
                  <a:cubicBezTo>
                    <a:pt x="11" y="10"/>
                    <a:pt x="11" y="9"/>
                    <a:pt x="10" y="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9" name="Freeform 75"/>
            <p:cNvSpPr/>
            <p:nvPr/>
          </p:nvSpPr>
          <p:spPr bwMode="auto">
            <a:xfrm>
              <a:off x="1271588" y="2051644"/>
              <a:ext cx="48815" cy="27385"/>
            </a:xfrm>
            <a:custGeom>
              <a:avLst/>
              <a:gdLst>
                <a:gd name="T0" fmla="*/ 9 w 19"/>
                <a:gd name="T1" fmla="*/ 0 h 11"/>
                <a:gd name="T2" fmla="*/ 6 w 19"/>
                <a:gd name="T3" fmla="*/ 0 h 11"/>
                <a:gd name="T4" fmla="*/ 0 w 19"/>
                <a:gd name="T5" fmla="*/ 9 h 11"/>
                <a:gd name="T6" fmla="*/ 10 w 19"/>
                <a:gd name="T7" fmla="*/ 11 h 11"/>
                <a:gd name="T8" fmla="*/ 19 w 19"/>
                <a:gd name="T9" fmla="*/ 6 h 11"/>
                <a:gd name="T10" fmla="*/ 11 w 19"/>
                <a:gd name="T11" fmla="*/ 0 h 11"/>
                <a:gd name="T12" fmla="*/ 9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9" y="0"/>
                  </a:moveTo>
                  <a:cubicBezTo>
                    <a:pt x="8" y="1"/>
                    <a:pt x="7" y="0"/>
                    <a:pt x="6" y="0"/>
                  </a:cubicBezTo>
                  <a:cubicBezTo>
                    <a:pt x="0" y="9"/>
                    <a:pt x="0" y="9"/>
                    <a:pt x="0" y="9"/>
                  </a:cubicBezTo>
                  <a:cubicBezTo>
                    <a:pt x="3" y="10"/>
                    <a:pt x="6" y="11"/>
                    <a:pt x="10" y="11"/>
                  </a:cubicBezTo>
                  <a:cubicBezTo>
                    <a:pt x="14" y="10"/>
                    <a:pt x="17" y="9"/>
                    <a:pt x="19" y="6"/>
                  </a:cubicBezTo>
                  <a:cubicBezTo>
                    <a:pt x="11" y="0"/>
                    <a:pt x="11" y="0"/>
                    <a:pt x="11" y="0"/>
                  </a:cubicBezTo>
                  <a:cubicBezTo>
                    <a:pt x="10" y="0"/>
                    <a:pt x="9" y="0"/>
                    <a:pt x="9"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0" name="Freeform 76"/>
            <p:cNvSpPr/>
            <p:nvPr/>
          </p:nvSpPr>
          <p:spPr bwMode="auto">
            <a:xfrm>
              <a:off x="1263253" y="1996875"/>
              <a:ext cx="48815" cy="28575"/>
            </a:xfrm>
            <a:custGeom>
              <a:avLst/>
              <a:gdLst>
                <a:gd name="T0" fmla="*/ 10 w 19"/>
                <a:gd name="T1" fmla="*/ 11 h 11"/>
                <a:gd name="T2" fmla="*/ 12 w 19"/>
                <a:gd name="T3" fmla="*/ 11 h 11"/>
                <a:gd name="T4" fmla="*/ 19 w 19"/>
                <a:gd name="T5" fmla="*/ 2 h 11"/>
                <a:gd name="T6" fmla="*/ 9 w 19"/>
                <a:gd name="T7" fmla="*/ 0 h 11"/>
                <a:gd name="T8" fmla="*/ 0 w 19"/>
                <a:gd name="T9" fmla="*/ 5 h 11"/>
                <a:gd name="T10" fmla="*/ 8 w 19"/>
                <a:gd name="T11" fmla="*/ 11 h 11"/>
                <a:gd name="T12" fmla="*/ 10 w 1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0" y="11"/>
                  </a:moveTo>
                  <a:cubicBezTo>
                    <a:pt x="11" y="10"/>
                    <a:pt x="12" y="11"/>
                    <a:pt x="12" y="11"/>
                  </a:cubicBezTo>
                  <a:cubicBezTo>
                    <a:pt x="19" y="2"/>
                    <a:pt x="19" y="2"/>
                    <a:pt x="19" y="2"/>
                  </a:cubicBezTo>
                  <a:cubicBezTo>
                    <a:pt x="16" y="1"/>
                    <a:pt x="13" y="0"/>
                    <a:pt x="9" y="0"/>
                  </a:cubicBezTo>
                  <a:cubicBezTo>
                    <a:pt x="5" y="1"/>
                    <a:pt x="2" y="2"/>
                    <a:pt x="0" y="5"/>
                  </a:cubicBezTo>
                  <a:cubicBezTo>
                    <a:pt x="8" y="11"/>
                    <a:pt x="8" y="11"/>
                    <a:pt x="8" y="11"/>
                  </a:cubicBezTo>
                  <a:cubicBezTo>
                    <a:pt x="9" y="11"/>
                    <a:pt x="9" y="11"/>
                    <a:pt x="10" y="1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1" name="Freeform 77"/>
            <p:cNvSpPr/>
            <p:nvPr/>
          </p:nvSpPr>
          <p:spPr bwMode="auto">
            <a:xfrm>
              <a:off x="1304925" y="2009972"/>
              <a:ext cx="28575" cy="48816"/>
            </a:xfrm>
            <a:custGeom>
              <a:avLst/>
              <a:gdLst>
                <a:gd name="T0" fmla="*/ 0 w 11"/>
                <a:gd name="T1" fmla="*/ 8 h 19"/>
                <a:gd name="T2" fmla="*/ 0 w 11"/>
                <a:gd name="T3" fmla="*/ 10 h 19"/>
                <a:gd name="T4" fmla="*/ 0 w 11"/>
                <a:gd name="T5" fmla="*/ 13 h 19"/>
                <a:gd name="T6" fmla="*/ 9 w 11"/>
                <a:gd name="T7" fmla="*/ 19 h 19"/>
                <a:gd name="T8" fmla="*/ 11 w 11"/>
                <a:gd name="T9" fmla="*/ 9 h 19"/>
                <a:gd name="T10" fmla="*/ 6 w 11"/>
                <a:gd name="T11" fmla="*/ 0 h 19"/>
                <a:gd name="T12" fmla="*/ 0 w 11"/>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8"/>
                  </a:moveTo>
                  <a:cubicBezTo>
                    <a:pt x="0" y="9"/>
                    <a:pt x="0" y="10"/>
                    <a:pt x="0" y="10"/>
                  </a:cubicBezTo>
                  <a:cubicBezTo>
                    <a:pt x="0" y="11"/>
                    <a:pt x="0" y="12"/>
                    <a:pt x="0" y="13"/>
                  </a:cubicBezTo>
                  <a:cubicBezTo>
                    <a:pt x="9" y="19"/>
                    <a:pt x="9" y="19"/>
                    <a:pt x="9" y="19"/>
                  </a:cubicBezTo>
                  <a:cubicBezTo>
                    <a:pt x="10" y="16"/>
                    <a:pt x="11" y="13"/>
                    <a:pt x="11" y="9"/>
                  </a:cubicBezTo>
                  <a:cubicBezTo>
                    <a:pt x="10" y="5"/>
                    <a:pt x="9" y="2"/>
                    <a:pt x="6" y="0"/>
                  </a:cubicBezTo>
                  <a:lnTo>
                    <a:pt x="0" y="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2" name="Freeform 78"/>
            <p:cNvSpPr>
              <a:spLocks noEditPoints="1"/>
            </p:cNvSpPr>
            <p:nvPr/>
          </p:nvSpPr>
          <p:spPr bwMode="auto">
            <a:xfrm>
              <a:off x="1201341" y="1927819"/>
              <a:ext cx="216694" cy="234554"/>
            </a:xfrm>
            <a:custGeom>
              <a:avLst/>
              <a:gdLst>
                <a:gd name="T0" fmla="*/ 59 w 84"/>
                <a:gd name="T1" fmla="*/ 1 h 91"/>
                <a:gd name="T2" fmla="*/ 14 w 84"/>
                <a:gd name="T3" fmla="*/ 6 h 91"/>
                <a:gd name="T4" fmla="*/ 2 w 84"/>
                <a:gd name="T5" fmla="*/ 22 h 91"/>
                <a:gd name="T6" fmla="*/ 6 w 84"/>
                <a:gd name="T7" fmla="*/ 62 h 91"/>
                <a:gd name="T8" fmla="*/ 7 w 84"/>
                <a:gd name="T9" fmla="*/ 67 h 91"/>
                <a:gd name="T10" fmla="*/ 10 w 84"/>
                <a:gd name="T11" fmla="*/ 87 h 91"/>
                <a:gd name="T12" fmla="*/ 14 w 84"/>
                <a:gd name="T13" fmla="*/ 91 h 91"/>
                <a:gd name="T14" fmla="*/ 25 w 84"/>
                <a:gd name="T15" fmla="*/ 89 h 91"/>
                <a:gd name="T16" fmla="*/ 29 w 84"/>
                <a:gd name="T17" fmla="*/ 85 h 91"/>
                <a:gd name="T18" fmla="*/ 28 w 84"/>
                <a:gd name="T19" fmla="*/ 82 h 91"/>
                <a:gd name="T20" fmla="*/ 64 w 84"/>
                <a:gd name="T21" fmla="*/ 78 h 91"/>
                <a:gd name="T22" fmla="*/ 64 w 84"/>
                <a:gd name="T23" fmla="*/ 81 h 91"/>
                <a:gd name="T24" fmla="*/ 69 w 84"/>
                <a:gd name="T25" fmla="*/ 84 h 91"/>
                <a:gd name="T26" fmla="*/ 80 w 84"/>
                <a:gd name="T27" fmla="*/ 82 h 91"/>
                <a:gd name="T28" fmla="*/ 84 w 84"/>
                <a:gd name="T29" fmla="*/ 78 h 91"/>
                <a:gd name="T30" fmla="*/ 81 w 84"/>
                <a:gd name="T31" fmla="*/ 58 h 91"/>
                <a:gd name="T32" fmla="*/ 81 w 84"/>
                <a:gd name="T33" fmla="*/ 54 h 91"/>
                <a:gd name="T34" fmla="*/ 76 w 84"/>
                <a:gd name="T35" fmla="*/ 13 h 91"/>
                <a:gd name="T36" fmla="*/ 59 w 84"/>
                <a:gd name="T37" fmla="*/ 1 h 91"/>
                <a:gd name="T38" fmla="*/ 38 w 84"/>
                <a:gd name="T39" fmla="*/ 65 h 91"/>
                <a:gd name="T40" fmla="*/ 13 w 84"/>
                <a:gd name="T41" fmla="*/ 46 h 91"/>
                <a:gd name="T42" fmla="*/ 32 w 84"/>
                <a:gd name="T43" fmla="*/ 21 h 91"/>
                <a:gd name="T44" fmla="*/ 57 w 84"/>
                <a:gd name="T45" fmla="*/ 40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49 h 91"/>
                <a:gd name="T58" fmla="*/ 64 w 84"/>
                <a:gd name="T59" fmla="*/ 35 h 91"/>
                <a:gd name="T60" fmla="*/ 62 w 84"/>
                <a:gd name="T61" fmla="*/ 33 h 91"/>
                <a:gd name="T62" fmla="*/ 62 w 84"/>
                <a:gd name="T63" fmla="*/ 31 h 91"/>
                <a:gd name="T64" fmla="*/ 65 w 84"/>
                <a:gd name="T65" fmla="*/ 27 h 91"/>
                <a:gd name="T66" fmla="*/ 70 w 84"/>
                <a:gd name="T67" fmla="*/ 30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0"/>
                    <a:pt x="2" y="22"/>
                  </a:cubicBezTo>
                  <a:cubicBezTo>
                    <a:pt x="6" y="62"/>
                    <a:pt x="6" y="62"/>
                    <a:pt x="6" y="62"/>
                  </a:cubicBezTo>
                  <a:cubicBezTo>
                    <a:pt x="7" y="67"/>
                    <a:pt x="7" y="67"/>
                    <a:pt x="7" y="67"/>
                  </a:cubicBezTo>
                  <a:cubicBezTo>
                    <a:pt x="10" y="87"/>
                    <a:pt x="10" y="87"/>
                    <a:pt x="10" y="87"/>
                  </a:cubicBezTo>
                  <a:cubicBezTo>
                    <a:pt x="10" y="89"/>
                    <a:pt x="12" y="91"/>
                    <a:pt x="14" y="91"/>
                  </a:cubicBezTo>
                  <a:cubicBezTo>
                    <a:pt x="25" y="89"/>
                    <a:pt x="25" y="89"/>
                    <a:pt x="25" y="89"/>
                  </a:cubicBezTo>
                  <a:cubicBezTo>
                    <a:pt x="28" y="89"/>
                    <a:pt x="29" y="87"/>
                    <a:pt x="29" y="85"/>
                  </a:cubicBezTo>
                  <a:cubicBezTo>
                    <a:pt x="28" y="82"/>
                    <a:pt x="28" y="82"/>
                    <a:pt x="28" y="82"/>
                  </a:cubicBezTo>
                  <a:cubicBezTo>
                    <a:pt x="64" y="78"/>
                    <a:pt x="64" y="78"/>
                    <a:pt x="64" y="78"/>
                  </a:cubicBezTo>
                  <a:cubicBezTo>
                    <a:pt x="64" y="81"/>
                    <a:pt x="64" y="81"/>
                    <a:pt x="64" y="81"/>
                  </a:cubicBezTo>
                  <a:cubicBezTo>
                    <a:pt x="65" y="83"/>
                    <a:pt x="67" y="84"/>
                    <a:pt x="69" y="84"/>
                  </a:cubicBezTo>
                  <a:cubicBezTo>
                    <a:pt x="80" y="82"/>
                    <a:pt x="80" y="82"/>
                    <a:pt x="80" y="82"/>
                  </a:cubicBezTo>
                  <a:cubicBezTo>
                    <a:pt x="82" y="82"/>
                    <a:pt x="84" y="80"/>
                    <a:pt x="84" y="78"/>
                  </a:cubicBezTo>
                  <a:cubicBezTo>
                    <a:pt x="81" y="58"/>
                    <a:pt x="81" y="58"/>
                    <a:pt x="81" y="58"/>
                  </a:cubicBezTo>
                  <a:cubicBezTo>
                    <a:pt x="81" y="54"/>
                    <a:pt x="81" y="54"/>
                    <a:pt x="81" y="54"/>
                  </a:cubicBezTo>
                  <a:cubicBezTo>
                    <a:pt x="76" y="13"/>
                    <a:pt x="76" y="13"/>
                    <a:pt x="76" y="13"/>
                  </a:cubicBezTo>
                  <a:cubicBezTo>
                    <a:pt x="74" y="0"/>
                    <a:pt x="67" y="0"/>
                    <a:pt x="59" y="1"/>
                  </a:cubicBezTo>
                  <a:close/>
                  <a:moveTo>
                    <a:pt x="38" y="65"/>
                  </a:moveTo>
                  <a:cubicBezTo>
                    <a:pt x="26" y="66"/>
                    <a:pt x="15" y="58"/>
                    <a:pt x="13" y="46"/>
                  </a:cubicBezTo>
                  <a:cubicBezTo>
                    <a:pt x="12" y="34"/>
                    <a:pt x="20" y="23"/>
                    <a:pt x="32" y="21"/>
                  </a:cubicBezTo>
                  <a:cubicBezTo>
                    <a:pt x="44" y="20"/>
                    <a:pt x="55" y="28"/>
                    <a:pt x="57" y="40"/>
                  </a:cubicBezTo>
                  <a:cubicBezTo>
                    <a:pt x="58" y="52"/>
                    <a:pt x="50" y="63"/>
                    <a:pt x="38" y="65"/>
                  </a:cubicBezTo>
                  <a:close/>
                  <a:moveTo>
                    <a:pt x="70" y="32"/>
                  </a:moveTo>
                  <a:cubicBezTo>
                    <a:pt x="70" y="33"/>
                    <a:pt x="69" y="34"/>
                    <a:pt x="68" y="35"/>
                  </a:cubicBezTo>
                  <a:cubicBezTo>
                    <a:pt x="70" y="49"/>
                    <a:pt x="70" y="49"/>
                    <a:pt x="70" y="49"/>
                  </a:cubicBezTo>
                  <a:cubicBezTo>
                    <a:pt x="70" y="50"/>
                    <a:pt x="69" y="51"/>
                    <a:pt x="68" y="51"/>
                  </a:cubicBezTo>
                  <a:cubicBezTo>
                    <a:pt x="67" y="51"/>
                    <a:pt x="66" y="50"/>
                    <a:pt x="66" y="49"/>
                  </a:cubicBezTo>
                  <a:cubicBezTo>
                    <a:pt x="64" y="35"/>
                    <a:pt x="64" y="35"/>
                    <a:pt x="64" y="35"/>
                  </a:cubicBezTo>
                  <a:cubicBezTo>
                    <a:pt x="63" y="35"/>
                    <a:pt x="63" y="34"/>
                    <a:pt x="62" y="33"/>
                  </a:cubicBezTo>
                  <a:cubicBezTo>
                    <a:pt x="62" y="31"/>
                    <a:pt x="62" y="31"/>
                    <a:pt x="62" y="31"/>
                  </a:cubicBezTo>
                  <a:cubicBezTo>
                    <a:pt x="62" y="29"/>
                    <a:pt x="63" y="27"/>
                    <a:pt x="65" y="27"/>
                  </a:cubicBezTo>
                  <a:cubicBezTo>
                    <a:pt x="67" y="27"/>
                    <a:pt x="69" y="28"/>
                    <a:pt x="70" y="30"/>
                  </a:cubicBezTo>
                  <a:lnTo>
                    <a:pt x="70" y="32"/>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3" name="Freeform 79"/>
            <p:cNvSpPr/>
            <p:nvPr/>
          </p:nvSpPr>
          <p:spPr bwMode="auto">
            <a:xfrm>
              <a:off x="2880122" y="2202853"/>
              <a:ext cx="28575" cy="52388"/>
            </a:xfrm>
            <a:custGeom>
              <a:avLst/>
              <a:gdLst>
                <a:gd name="T0" fmla="*/ 10 w 11"/>
                <a:gd name="T1" fmla="*/ 9 h 20"/>
                <a:gd name="T2" fmla="*/ 11 w 11"/>
                <a:gd name="T3" fmla="*/ 7 h 20"/>
                <a:gd name="T4" fmla="*/ 2 w 11"/>
                <a:gd name="T5" fmla="*/ 0 h 20"/>
                <a:gd name="T6" fmla="*/ 0 w 11"/>
                <a:gd name="T7" fmla="*/ 10 h 20"/>
                <a:gd name="T8" fmla="*/ 5 w 11"/>
                <a:gd name="T9" fmla="*/ 20 h 20"/>
                <a:gd name="T10" fmla="*/ 11 w 11"/>
                <a:gd name="T11" fmla="*/ 11 h 20"/>
                <a:gd name="T12" fmla="*/ 1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0" y="9"/>
                  </a:moveTo>
                  <a:cubicBezTo>
                    <a:pt x="10" y="8"/>
                    <a:pt x="10" y="8"/>
                    <a:pt x="11" y="7"/>
                  </a:cubicBezTo>
                  <a:cubicBezTo>
                    <a:pt x="2" y="0"/>
                    <a:pt x="2" y="0"/>
                    <a:pt x="2" y="0"/>
                  </a:cubicBezTo>
                  <a:cubicBezTo>
                    <a:pt x="0" y="3"/>
                    <a:pt x="0" y="7"/>
                    <a:pt x="0" y="10"/>
                  </a:cubicBezTo>
                  <a:cubicBezTo>
                    <a:pt x="0" y="14"/>
                    <a:pt x="2" y="17"/>
                    <a:pt x="5" y="20"/>
                  </a:cubicBezTo>
                  <a:cubicBezTo>
                    <a:pt x="11" y="11"/>
                    <a:pt x="11" y="11"/>
                    <a:pt x="11" y="11"/>
                  </a:cubicBezTo>
                  <a:cubicBezTo>
                    <a:pt x="11" y="11"/>
                    <a:pt x="11" y="10"/>
                    <a:pt x="10" y="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4" name="Freeform 80"/>
            <p:cNvSpPr/>
            <p:nvPr/>
          </p:nvSpPr>
          <p:spPr bwMode="auto">
            <a:xfrm>
              <a:off x="2900362" y="2236191"/>
              <a:ext cx="48815" cy="30956"/>
            </a:xfrm>
            <a:custGeom>
              <a:avLst/>
              <a:gdLst>
                <a:gd name="T0" fmla="*/ 9 w 19"/>
                <a:gd name="T1" fmla="*/ 1 h 12"/>
                <a:gd name="T2" fmla="*/ 6 w 19"/>
                <a:gd name="T3" fmla="*/ 1 h 12"/>
                <a:gd name="T4" fmla="*/ 0 w 19"/>
                <a:gd name="T5" fmla="*/ 9 h 12"/>
                <a:gd name="T6" fmla="*/ 10 w 19"/>
                <a:gd name="T7" fmla="*/ 11 h 12"/>
                <a:gd name="T8" fmla="*/ 19 w 19"/>
                <a:gd name="T9" fmla="*/ 7 h 12"/>
                <a:gd name="T10" fmla="*/ 11 w 19"/>
                <a:gd name="T11" fmla="*/ 0 h 12"/>
                <a:gd name="T12" fmla="*/ 9 w 19"/>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9" y="1"/>
                  </a:moveTo>
                  <a:cubicBezTo>
                    <a:pt x="8" y="1"/>
                    <a:pt x="7" y="1"/>
                    <a:pt x="6" y="1"/>
                  </a:cubicBezTo>
                  <a:cubicBezTo>
                    <a:pt x="0" y="9"/>
                    <a:pt x="0" y="9"/>
                    <a:pt x="0" y="9"/>
                  </a:cubicBezTo>
                  <a:cubicBezTo>
                    <a:pt x="3" y="11"/>
                    <a:pt x="6" y="12"/>
                    <a:pt x="10" y="11"/>
                  </a:cubicBezTo>
                  <a:cubicBezTo>
                    <a:pt x="13" y="11"/>
                    <a:pt x="17" y="9"/>
                    <a:pt x="19" y="7"/>
                  </a:cubicBezTo>
                  <a:cubicBezTo>
                    <a:pt x="11" y="0"/>
                    <a:pt x="11" y="0"/>
                    <a:pt x="11" y="0"/>
                  </a:cubicBezTo>
                  <a:cubicBezTo>
                    <a:pt x="10" y="0"/>
                    <a:pt x="9" y="1"/>
                    <a:pt x="9"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5" name="Freeform 81"/>
            <p:cNvSpPr/>
            <p:nvPr/>
          </p:nvSpPr>
          <p:spPr bwMode="auto">
            <a:xfrm>
              <a:off x="2893219" y="2182613"/>
              <a:ext cx="48815" cy="30956"/>
            </a:xfrm>
            <a:custGeom>
              <a:avLst/>
              <a:gdLst>
                <a:gd name="T0" fmla="*/ 10 w 19"/>
                <a:gd name="T1" fmla="*/ 11 h 12"/>
                <a:gd name="T2" fmla="*/ 12 w 19"/>
                <a:gd name="T3" fmla="*/ 11 h 12"/>
                <a:gd name="T4" fmla="*/ 19 w 19"/>
                <a:gd name="T5" fmla="*/ 3 h 12"/>
                <a:gd name="T6" fmla="*/ 9 w 19"/>
                <a:gd name="T7" fmla="*/ 1 h 12"/>
                <a:gd name="T8" fmla="*/ 0 w 19"/>
                <a:gd name="T9" fmla="*/ 5 h 12"/>
                <a:gd name="T10" fmla="*/ 8 w 19"/>
                <a:gd name="T11" fmla="*/ 12 h 12"/>
                <a:gd name="T12" fmla="*/ 10 w 19"/>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0" y="11"/>
                  </a:moveTo>
                  <a:cubicBezTo>
                    <a:pt x="11" y="11"/>
                    <a:pt x="12" y="11"/>
                    <a:pt x="12" y="11"/>
                  </a:cubicBezTo>
                  <a:cubicBezTo>
                    <a:pt x="19" y="3"/>
                    <a:pt x="19" y="3"/>
                    <a:pt x="19" y="3"/>
                  </a:cubicBezTo>
                  <a:cubicBezTo>
                    <a:pt x="16" y="1"/>
                    <a:pt x="13" y="0"/>
                    <a:pt x="9" y="1"/>
                  </a:cubicBezTo>
                  <a:cubicBezTo>
                    <a:pt x="5" y="1"/>
                    <a:pt x="2" y="3"/>
                    <a:pt x="0" y="5"/>
                  </a:cubicBezTo>
                  <a:cubicBezTo>
                    <a:pt x="8" y="12"/>
                    <a:pt x="8" y="12"/>
                    <a:pt x="8" y="12"/>
                  </a:cubicBezTo>
                  <a:cubicBezTo>
                    <a:pt x="9" y="11"/>
                    <a:pt x="9" y="11"/>
                    <a:pt x="10" y="1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6" name="Freeform 82"/>
            <p:cNvSpPr/>
            <p:nvPr/>
          </p:nvSpPr>
          <p:spPr bwMode="auto">
            <a:xfrm>
              <a:off x="2933699" y="2195710"/>
              <a:ext cx="28575" cy="51197"/>
            </a:xfrm>
            <a:custGeom>
              <a:avLst/>
              <a:gdLst>
                <a:gd name="T0" fmla="*/ 0 w 11"/>
                <a:gd name="T1" fmla="*/ 9 h 20"/>
                <a:gd name="T2" fmla="*/ 0 w 11"/>
                <a:gd name="T3" fmla="*/ 11 h 20"/>
                <a:gd name="T4" fmla="*/ 0 w 11"/>
                <a:gd name="T5" fmla="*/ 13 h 20"/>
                <a:gd name="T6" fmla="*/ 9 w 11"/>
                <a:gd name="T7" fmla="*/ 20 h 20"/>
                <a:gd name="T8" fmla="*/ 11 w 11"/>
                <a:gd name="T9" fmla="*/ 9 h 20"/>
                <a:gd name="T10" fmla="*/ 6 w 11"/>
                <a:gd name="T11" fmla="*/ 0 h 20"/>
                <a:gd name="T12" fmla="*/ 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9"/>
                  </a:moveTo>
                  <a:cubicBezTo>
                    <a:pt x="0" y="9"/>
                    <a:pt x="0" y="10"/>
                    <a:pt x="0" y="11"/>
                  </a:cubicBezTo>
                  <a:cubicBezTo>
                    <a:pt x="0" y="12"/>
                    <a:pt x="0" y="12"/>
                    <a:pt x="0" y="13"/>
                  </a:cubicBezTo>
                  <a:cubicBezTo>
                    <a:pt x="9" y="20"/>
                    <a:pt x="9" y="20"/>
                    <a:pt x="9" y="20"/>
                  </a:cubicBezTo>
                  <a:cubicBezTo>
                    <a:pt x="10" y="17"/>
                    <a:pt x="11" y="13"/>
                    <a:pt x="11" y="9"/>
                  </a:cubicBezTo>
                  <a:cubicBezTo>
                    <a:pt x="10" y="6"/>
                    <a:pt x="9" y="3"/>
                    <a:pt x="6" y="0"/>
                  </a:cubicBezTo>
                  <a:lnTo>
                    <a:pt x="0" y="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7" name="Freeform 83"/>
            <p:cNvSpPr>
              <a:spLocks noEditPoints="1"/>
            </p:cNvSpPr>
            <p:nvPr/>
          </p:nvSpPr>
          <p:spPr bwMode="auto">
            <a:xfrm>
              <a:off x="2831306" y="2113556"/>
              <a:ext cx="215503" cy="233363"/>
            </a:xfrm>
            <a:custGeom>
              <a:avLst/>
              <a:gdLst>
                <a:gd name="T0" fmla="*/ 59 w 84"/>
                <a:gd name="T1" fmla="*/ 1 h 91"/>
                <a:gd name="T2" fmla="*/ 14 w 84"/>
                <a:gd name="T3" fmla="*/ 6 h 91"/>
                <a:gd name="T4" fmla="*/ 2 w 84"/>
                <a:gd name="T5" fmla="*/ 23 h 91"/>
                <a:gd name="T6" fmla="*/ 6 w 84"/>
                <a:gd name="T7" fmla="*/ 62 h 91"/>
                <a:gd name="T8" fmla="*/ 7 w 84"/>
                <a:gd name="T9" fmla="*/ 68 h 91"/>
                <a:gd name="T10" fmla="*/ 10 w 84"/>
                <a:gd name="T11" fmla="*/ 88 h 91"/>
                <a:gd name="T12" fmla="*/ 14 w 84"/>
                <a:gd name="T13" fmla="*/ 91 h 91"/>
                <a:gd name="T14" fmla="*/ 25 w 84"/>
                <a:gd name="T15" fmla="*/ 90 h 91"/>
                <a:gd name="T16" fmla="*/ 29 w 84"/>
                <a:gd name="T17" fmla="*/ 85 h 91"/>
                <a:gd name="T18" fmla="*/ 28 w 84"/>
                <a:gd name="T19" fmla="*/ 83 h 91"/>
                <a:gd name="T20" fmla="*/ 64 w 84"/>
                <a:gd name="T21" fmla="*/ 78 h 91"/>
                <a:gd name="T22" fmla="*/ 64 w 84"/>
                <a:gd name="T23" fmla="*/ 81 h 91"/>
                <a:gd name="T24" fmla="*/ 69 w 84"/>
                <a:gd name="T25" fmla="*/ 84 h 91"/>
                <a:gd name="T26" fmla="*/ 80 w 84"/>
                <a:gd name="T27" fmla="*/ 83 h 91"/>
                <a:gd name="T28" fmla="*/ 84 w 84"/>
                <a:gd name="T29" fmla="*/ 79 h 91"/>
                <a:gd name="T30" fmla="*/ 81 w 84"/>
                <a:gd name="T31" fmla="*/ 59 h 91"/>
                <a:gd name="T32" fmla="*/ 81 w 84"/>
                <a:gd name="T33" fmla="*/ 54 h 91"/>
                <a:gd name="T34" fmla="*/ 76 w 84"/>
                <a:gd name="T35" fmla="*/ 14 h 91"/>
                <a:gd name="T36" fmla="*/ 59 w 84"/>
                <a:gd name="T37" fmla="*/ 1 h 91"/>
                <a:gd name="T38" fmla="*/ 38 w 84"/>
                <a:gd name="T39" fmla="*/ 65 h 91"/>
                <a:gd name="T40" fmla="*/ 13 w 84"/>
                <a:gd name="T41" fmla="*/ 46 h 91"/>
                <a:gd name="T42" fmla="*/ 32 w 84"/>
                <a:gd name="T43" fmla="*/ 22 h 91"/>
                <a:gd name="T44" fmla="*/ 57 w 84"/>
                <a:gd name="T45" fmla="*/ 41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50 h 91"/>
                <a:gd name="T58" fmla="*/ 64 w 84"/>
                <a:gd name="T59" fmla="*/ 36 h 91"/>
                <a:gd name="T60" fmla="*/ 62 w 84"/>
                <a:gd name="T61" fmla="*/ 33 h 91"/>
                <a:gd name="T62" fmla="*/ 62 w 84"/>
                <a:gd name="T63" fmla="*/ 32 h 91"/>
                <a:gd name="T64" fmla="*/ 65 w 84"/>
                <a:gd name="T65" fmla="*/ 28 h 91"/>
                <a:gd name="T66" fmla="*/ 69 w 84"/>
                <a:gd name="T67" fmla="*/ 31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1"/>
                    <a:pt x="2" y="23"/>
                  </a:cubicBezTo>
                  <a:cubicBezTo>
                    <a:pt x="6" y="62"/>
                    <a:pt x="6" y="62"/>
                    <a:pt x="6" y="62"/>
                  </a:cubicBezTo>
                  <a:cubicBezTo>
                    <a:pt x="7" y="68"/>
                    <a:pt x="7" y="68"/>
                    <a:pt x="7" y="68"/>
                  </a:cubicBezTo>
                  <a:cubicBezTo>
                    <a:pt x="10" y="88"/>
                    <a:pt x="10" y="88"/>
                    <a:pt x="10" y="88"/>
                  </a:cubicBezTo>
                  <a:cubicBezTo>
                    <a:pt x="10" y="90"/>
                    <a:pt x="12" y="91"/>
                    <a:pt x="14" y="91"/>
                  </a:cubicBezTo>
                  <a:cubicBezTo>
                    <a:pt x="25" y="90"/>
                    <a:pt x="25" y="90"/>
                    <a:pt x="25" y="90"/>
                  </a:cubicBezTo>
                  <a:cubicBezTo>
                    <a:pt x="28" y="89"/>
                    <a:pt x="29" y="87"/>
                    <a:pt x="29" y="85"/>
                  </a:cubicBezTo>
                  <a:cubicBezTo>
                    <a:pt x="28" y="83"/>
                    <a:pt x="28" y="83"/>
                    <a:pt x="28" y="83"/>
                  </a:cubicBezTo>
                  <a:cubicBezTo>
                    <a:pt x="64" y="78"/>
                    <a:pt x="64" y="78"/>
                    <a:pt x="64" y="78"/>
                  </a:cubicBezTo>
                  <a:cubicBezTo>
                    <a:pt x="64" y="81"/>
                    <a:pt x="64" y="81"/>
                    <a:pt x="64" y="81"/>
                  </a:cubicBezTo>
                  <a:cubicBezTo>
                    <a:pt x="65" y="83"/>
                    <a:pt x="66" y="85"/>
                    <a:pt x="69" y="84"/>
                  </a:cubicBezTo>
                  <a:cubicBezTo>
                    <a:pt x="80" y="83"/>
                    <a:pt x="80" y="83"/>
                    <a:pt x="80" y="83"/>
                  </a:cubicBezTo>
                  <a:cubicBezTo>
                    <a:pt x="82" y="83"/>
                    <a:pt x="84" y="81"/>
                    <a:pt x="84" y="79"/>
                  </a:cubicBezTo>
                  <a:cubicBezTo>
                    <a:pt x="81" y="59"/>
                    <a:pt x="81" y="59"/>
                    <a:pt x="81" y="59"/>
                  </a:cubicBezTo>
                  <a:cubicBezTo>
                    <a:pt x="81" y="54"/>
                    <a:pt x="81" y="54"/>
                    <a:pt x="81" y="54"/>
                  </a:cubicBezTo>
                  <a:cubicBezTo>
                    <a:pt x="76" y="14"/>
                    <a:pt x="76" y="14"/>
                    <a:pt x="76" y="14"/>
                  </a:cubicBezTo>
                  <a:cubicBezTo>
                    <a:pt x="74" y="1"/>
                    <a:pt x="67" y="0"/>
                    <a:pt x="59" y="1"/>
                  </a:cubicBezTo>
                  <a:close/>
                  <a:moveTo>
                    <a:pt x="38" y="65"/>
                  </a:moveTo>
                  <a:cubicBezTo>
                    <a:pt x="26" y="67"/>
                    <a:pt x="15" y="58"/>
                    <a:pt x="13" y="46"/>
                  </a:cubicBezTo>
                  <a:cubicBezTo>
                    <a:pt x="12" y="34"/>
                    <a:pt x="20" y="23"/>
                    <a:pt x="32" y="22"/>
                  </a:cubicBezTo>
                  <a:cubicBezTo>
                    <a:pt x="44" y="20"/>
                    <a:pt x="55" y="29"/>
                    <a:pt x="57" y="41"/>
                  </a:cubicBezTo>
                  <a:cubicBezTo>
                    <a:pt x="58" y="53"/>
                    <a:pt x="49" y="64"/>
                    <a:pt x="38" y="65"/>
                  </a:cubicBezTo>
                  <a:close/>
                  <a:moveTo>
                    <a:pt x="70" y="32"/>
                  </a:moveTo>
                  <a:cubicBezTo>
                    <a:pt x="70" y="33"/>
                    <a:pt x="69" y="35"/>
                    <a:pt x="68" y="35"/>
                  </a:cubicBezTo>
                  <a:cubicBezTo>
                    <a:pt x="70" y="49"/>
                    <a:pt x="70" y="49"/>
                    <a:pt x="70" y="49"/>
                  </a:cubicBezTo>
                  <a:cubicBezTo>
                    <a:pt x="70" y="50"/>
                    <a:pt x="69" y="51"/>
                    <a:pt x="68" y="51"/>
                  </a:cubicBezTo>
                  <a:cubicBezTo>
                    <a:pt x="67" y="51"/>
                    <a:pt x="66" y="51"/>
                    <a:pt x="66" y="50"/>
                  </a:cubicBezTo>
                  <a:cubicBezTo>
                    <a:pt x="64" y="36"/>
                    <a:pt x="64" y="36"/>
                    <a:pt x="64" y="36"/>
                  </a:cubicBezTo>
                  <a:cubicBezTo>
                    <a:pt x="63" y="35"/>
                    <a:pt x="63" y="34"/>
                    <a:pt x="62" y="33"/>
                  </a:cubicBezTo>
                  <a:cubicBezTo>
                    <a:pt x="62" y="32"/>
                    <a:pt x="62" y="32"/>
                    <a:pt x="62" y="32"/>
                  </a:cubicBezTo>
                  <a:cubicBezTo>
                    <a:pt x="62" y="30"/>
                    <a:pt x="63" y="28"/>
                    <a:pt x="65" y="28"/>
                  </a:cubicBezTo>
                  <a:cubicBezTo>
                    <a:pt x="67" y="27"/>
                    <a:pt x="69" y="29"/>
                    <a:pt x="69" y="31"/>
                  </a:cubicBezTo>
                  <a:lnTo>
                    <a:pt x="70" y="32"/>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8" name="Freeform 84"/>
            <p:cNvSpPr>
              <a:spLocks noEditPoints="1"/>
            </p:cNvSpPr>
            <p:nvPr/>
          </p:nvSpPr>
          <p:spPr bwMode="auto">
            <a:xfrm>
              <a:off x="804863" y="2233810"/>
              <a:ext cx="190500" cy="192881"/>
            </a:xfrm>
            <a:custGeom>
              <a:avLst/>
              <a:gdLst>
                <a:gd name="T0" fmla="*/ 33 w 74"/>
                <a:gd name="T1" fmla="*/ 2 h 75"/>
                <a:gd name="T2" fmla="*/ 2 w 74"/>
                <a:gd name="T3" fmla="*/ 41 h 75"/>
                <a:gd name="T4" fmla="*/ 41 w 74"/>
                <a:gd name="T5" fmla="*/ 72 h 75"/>
                <a:gd name="T6" fmla="*/ 72 w 74"/>
                <a:gd name="T7" fmla="*/ 33 h 75"/>
                <a:gd name="T8" fmla="*/ 33 w 74"/>
                <a:gd name="T9" fmla="*/ 2 h 75"/>
                <a:gd name="T10" fmla="*/ 40 w 74"/>
                <a:gd name="T11" fmla="*/ 65 h 75"/>
                <a:gd name="T12" fmla="*/ 9 w 74"/>
                <a:gd name="T13" fmla="*/ 41 h 75"/>
                <a:gd name="T14" fmla="*/ 33 w 74"/>
                <a:gd name="T15" fmla="*/ 9 h 75"/>
                <a:gd name="T16" fmla="*/ 65 w 74"/>
                <a:gd name="T17" fmla="*/ 34 h 75"/>
                <a:gd name="T18" fmla="*/ 40 w 74"/>
                <a:gd name="T1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5">
                  <a:moveTo>
                    <a:pt x="33" y="2"/>
                  </a:moveTo>
                  <a:cubicBezTo>
                    <a:pt x="13" y="5"/>
                    <a:pt x="0" y="22"/>
                    <a:pt x="2" y="41"/>
                  </a:cubicBezTo>
                  <a:cubicBezTo>
                    <a:pt x="4" y="61"/>
                    <a:pt x="22" y="75"/>
                    <a:pt x="41" y="72"/>
                  </a:cubicBezTo>
                  <a:cubicBezTo>
                    <a:pt x="61" y="70"/>
                    <a:pt x="74" y="52"/>
                    <a:pt x="72" y="33"/>
                  </a:cubicBezTo>
                  <a:cubicBezTo>
                    <a:pt x="70" y="14"/>
                    <a:pt x="52" y="0"/>
                    <a:pt x="33" y="2"/>
                  </a:cubicBezTo>
                  <a:close/>
                  <a:moveTo>
                    <a:pt x="40" y="65"/>
                  </a:moveTo>
                  <a:cubicBezTo>
                    <a:pt x="25" y="67"/>
                    <a:pt x="11" y="56"/>
                    <a:pt x="9" y="41"/>
                  </a:cubicBezTo>
                  <a:cubicBezTo>
                    <a:pt x="7" y="25"/>
                    <a:pt x="18" y="11"/>
                    <a:pt x="33" y="9"/>
                  </a:cubicBezTo>
                  <a:cubicBezTo>
                    <a:pt x="49" y="7"/>
                    <a:pt x="63" y="18"/>
                    <a:pt x="65" y="34"/>
                  </a:cubicBezTo>
                  <a:cubicBezTo>
                    <a:pt x="67" y="49"/>
                    <a:pt x="56" y="63"/>
                    <a:pt x="40" y="6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9" name="Freeform 85"/>
            <p:cNvSpPr>
              <a:spLocks noEditPoints="1"/>
            </p:cNvSpPr>
            <p:nvPr/>
          </p:nvSpPr>
          <p:spPr bwMode="auto">
            <a:xfrm>
              <a:off x="872728" y="2267147"/>
              <a:ext cx="61913" cy="123825"/>
            </a:xfrm>
            <a:custGeom>
              <a:avLst/>
              <a:gdLst>
                <a:gd name="T0" fmla="*/ 16 w 24"/>
                <a:gd name="T1" fmla="*/ 21 h 48"/>
                <a:gd name="T2" fmla="*/ 15 w 24"/>
                <a:gd name="T3" fmla="*/ 12 h 48"/>
                <a:gd name="T4" fmla="*/ 15 w 24"/>
                <a:gd name="T5" fmla="*/ 12 h 48"/>
                <a:gd name="T6" fmla="*/ 18 w 24"/>
                <a:gd name="T7" fmla="*/ 12 h 48"/>
                <a:gd name="T8" fmla="*/ 19 w 24"/>
                <a:gd name="T9" fmla="*/ 11 h 48"/>
                <a:gd name="T10" fmla="*/ 20 w 24"/>
                <a:gd name="T11" fmla="*/ 9 h 48"/>
                <a:gd name="T12" fmla="*/ 20 w 24"/>
                <a:gd name="T13" fmla="*/ 8 h 48"/>
                <a:gd name="T14" fmla="*/ 19 w 24"/>
                <a:gd name="T15" fmla="*/ 7 h 48"/>
                <a:gd name="T16" fmla="*/ 18 w 24"/>
                <a:gd name="T17" fmla="*/ 6 h 48"/>
                <a:gd name="T18" fmla="*/ 17 w 24"/>
                <a:gd name="T19" fmla="*/ 6 h 48"/>
                <a:gd name="T20" fmla="*/ 14 w 24"/>
                <a:gd name="T21" fmla="*/ 6 h 48"/>
                <a:gd name="T22" fmla="*/ 14 w 24"/>
                <a:gd name="T23" fmla="*/ 2 h 48"/>
                <a:gd name="T24" fmla="*/ 12 w 24"/>
                <a:gd name="T25" fmla="*/ 1 h 48"/>
                <a:gd name="T26" fmla="*/ 11 w 24"/>
                <a:gd name="T27" fmla="*/ 2 h 48"/>
                <a:gd name="T28" fmla="*/ 11 w 24"/>
                <a:gd name="T29" fmla="*/ 6 h 48"/>
                <a:gd name="T30" fmla="*/ 11 w 24"/>
                <a:gd name="T31" fmla="*/ 7 h 48"/>
                <a:gd name="T32" fmla="*/ 8 w 24"/>
                <a:gd name="T33" fmla="*/ 7 h 48"/>
                <a:gd name="T34" fmla="*/ 8 w 24"/>
                <a:gd name="T35" fmla="*/ 3 h 48"/>
                <a:gd name="T36" fmla="*/ 6 w 24"/>
                <a:gd name="T37" fmla="*/ 1 h 48"/>
                <a:gd name="T38" fmla="*/ 5 w 24"/>
                <a:gd name="T39" fmla="*/ 3 h 48"/>
                <a:gd name="T40" fmla="*/ 5 w 24"/>
                <a:gd name="T41" fmla="*/ 8 h 48"/>
                <a:gd name="T42" fmla="*/ 2 w 24"/>
                <a:gd name="T43" fmla="*/ 10 h 48"/>
                <a:gd name="T44" fmla="*/ 0 w 24"/>
                <a:gd name="T45" fmla="*/ 13 h 48"/>
                <a:gd name="T46" fmla="*/ 0 w 24"/>
                <a:gd name="T47" fmla="*/ 17 h 48"/>
                <a:gd name="T48" fmla="*/ 1 w 24"/>
                <a:gd name="T49" fmla="*/ 21 h 48"/>
                <a:gd name="T50" fmla="*/ 3 w 24"/>
                <a:gd name="T51" fmla="*/ 23 h 48"/>
                <a:gd name="T52" fmla="*/ 7 w 24"/>
                <a:gd name="T53" fmla="*/ 25 h 48"/>
                <a:gd name="T54" fmla="*/ 7 w 24"/>
                <a:gd name="T55" fmla="*/ 25 h 48"/>
                <a:gd name="T56" fmla="*/ 9 w 24"/>
                <a:gd name="T57" fmla="*/ 36 h 48"/>
                <a:gd name="T58" fmla="*/ 6 w 24"/>
                <a:gd name="T59" fmla="*/ 36 h 48"/>
                <a:gd name="T60" fmla="*/ 2 w 24"/>
                <a:gd name="T61" fmla="*/ 35 h 48"/>
                <a:gd name="T62" fmla="*/ 2 w 24"/>
                <a:gd name="T63" fmla="*/ 36 h 48"/>
                <a:gd name="T64" fmla="*/ 2 w 24"/>
                <a:gd name="T65" fmla="*/ 37 h 48"/>
                <a:gd name="T66" fmla="*/ 1 w 24"/>
                <a:gd name="T67" fmla="*/ 39 h 48"/>
                <a:gd name="T68" fmla="*/ 2 w 24"/>
                <a:gd name="T69" fmla="*/ 40 h 48"/>
                <a:gd name="T70" fmla="*/ 5 w 24"/>
                <a:gd name="T71" fmla="*/ 41 h 48"/>
                <a:gd name="T72" fmla="*/ 9 w 24"/>
                <a:gd name="T73" fmla="*/ 41 h 48"/>
                <a:gd name="T74" fmla="*/ 10 w 24"/>
                <a:gd name="T75" fmla="*/ 47 h 48"/>
                <a:gd name="T76" fmla="*/ 12 w 24"/>
                <a:gd name="T77" fmla="*/ 48 h 48"/>
                <a:gd name="T78" fmla="*/ 13 w 24"/>
                <a:gd name="T79" fmla="*/ 46 h 48"/>
                <a:gd name="T80" fmla="*/ 12 w 24"/>
                <a:gd name="T81" fmla="*/ 41 h 48"/>
                <a:gd name="T82" fmla="*/ 15 w 24"/>
                <a:gd name="T83" fmla="*/ 40 h 48"/>
                <a:gd name="T84" fmla="*/ 16 w 24"/>
                <a:gd name="T85" fmla="*/ 46 h 48"/>
                <a:gd name="T86" fmla="*/ 18 w 24"/>
                <a:gd name="T87" fmla="*/ 47 h 48"/>
                <a:gd name="T88" fmla="*/ 19 w 24"/>
                <a:gd name="T89" fmla="*/ 45 h 48"/>
                <a:gd name="T90" fmla="*/ 18 w 24"/>
                <a:gd name="T91" fmla="*/ 39 h 48"/>
                <a:gd name="T92" fmla="*/ 21 w 24"/>
                <a:gd name="T93" fmla="*/ 38 h 48"/>
                <a:gd name="T94" fmla="*/ 23 w 24"/>
                <a:gd name="T95" fmla="*/ 35 h 48"/>
                <a:gd name="T96" fmla="*/ 24 w 24"/>
                <a:gd name="T97" fmla="*/ 30 h 48"/>
                <a:gd name="T98" fmla="*/ 21 w 24"/>
                <a:gd name="T99" fmla="*/ 24 h 48"/>
                <a:gd name="T100" fmla="*/ 16 w 24"/>
                <a:gd name="T101" fmla="*/ 21 h 48"/>
                <a:gd name="T102" fmla="*/ 15 w 24"/>
                <a:gd name="T103" fmla="*/ 35 h 48"/>
                <a:gd name="T104" fmla="*/ 12 w 24"/>
                <a:gd name="T105" fmla="*/ 35 h 48"/>
                <a:gd name="T106" fmla="*/ 11 w 24"/>
                <a:gd name="T107" fmla="*/ 26 h 48"/>
                <a:gd name="T108" fmla="*/ 14 w 24"/>
                <a:gd name="T109" fmla="*/ 27 h 48"/>
                <a:gd name="T110" fmla="*/ 15 w 24"/>
                <a:gd name="T111" fmla="*/ 35 h 48"/>
                <a:gd name="T112" fmla="*/ 13 w 24"/>
                <a:gd name="T113" fmla="*/ 20 h 48"/>
                <a:gd name="T114" fmla="*/ 10 w 24"/>
                <a:gd name="T115" fmla="*/ 19 h 48"/>
                <a:gd name="T116" fmla="*/ 9 w 24"/>
                <a:gd name="T117" fmla="*/ 12 h 48"/>
                <a:gd name="T118" fmla="*/ 12 w 24"/>
                <a:gd name="T119" fmla="*/ 12 h 48"/>
                <a:gd name="T120" fmla="*/ 13 w 24"/>
                <a:gd name="T1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 h="48">
                  <a:moveTo>
                    <a:pt x="16" y="21"/>
                  </a:moveTo>
                  <a:cubicBezTo>
                    <a:pt x="15" y="12"/>
                    <a:pt x="15" y="12"/>
                    <a:pt x="15" y="12"/>
                  </a:cubicBezTo>
                  <a:cubicBezTo>
                    <a:pt x="15" y="12"/>
                    <a:pt x="15" y="12"/>
                    <a:pt x="15" y="12"/>
                  </a:cubicBezTo>
                  <a:cubicBezTo>
                    <a:pt x="17" y="12"/>
                    <a:pt x="18" y="12"/>
                    <a:pt x="18" y="12"/>
                  </a:cubicBezTo>
                  <a:cubicBezTo>
                    <a:pt x="19" y="12"/>
                    <a:pt x="19" y="12"/>
                    <a:pt x="19" y="11"/>
                  </a:cubicBezTo>
                  <a:cubicBezTo>
                    <a:pt x="19" y="11"/>
                    <a:pt x="20" y="10"/>
                    <a:pt x="20" y="9"/>
                  </a:cubicBezTo>
                  <a:cubicBezTo>
                    <a:pt x="20" y="9"/>
                    <a:pt x="20" y="8"/>
                    <a:pt x="20" y="8"/>
                  </a:cubicBezTo>
                  <a:cubicBezTo>
                    <a:pt x="20" y="7"/>
                    <a:pt x="19" y="7"/>
                    <a:pt x="19" y="7"/>
                  </a:cubicBezTo>
                  <a:cubicBezTo>
                    <a:pt x="19" y="6"/>
                    <a:pt x="18" y="6"/>
                    <a:pt x="18" y="6"/>
                  </a:cubicBezTo>
                  <a:cubicBezTo>
                    <a:pt x="18" y="6"/>
                    <a:pt x="17" y="6"/>
                    <a:pt x="17" y="6"/>
                  </a:cubicBezTo>
                  <a:cubicBezTo>
                    <a:pt x="16" y="6"/>
                    <a:pt x="15" y="6"/>
                    <a:pt x="14" y="6"/>
                  </a:cubicBezTo>
                  <a:cubicBezTo>
                    <a:pt x="14" y="2"/>
                    <a:pt x="14" y="2"/>
                    <a:pt x="14" y="2"/>
                  </a:cubicBezTo>
                  <a:cubicBezTo>
                    <a:pt x="14" y="1"/>
                    <a:pt x="13" y="0"/>
                    <a:pt x="12" y="1"/>
                  </a:cubicBezTo>
                  <a:cubicBezTo>
                    <a:pt x="11" y="1"/>
                    <a:pt x="11" y="1"/>
                    <a:pt x="11" y="2"/>
                  </a:cubicBezTo>
                  <a:cubicBezTo>
                    <a:pt x="11" y="6"/>
                    <a:pt x="11" y="6"/>
                    <a:pt x="11" y="6"/>
                  </a:cubicBezTo>
                  <a:cubicBezTo>
                    <a:pt x="11" y="7"/>
                    <a:pt x="11" y="7"/>
                    <a:pt x="11" y="7"/>
                  </a:cubicBezTo>
                  <a:cubicBezTo>
                    <a:pt x="10" y="7"/>
                    <a:pt x="9" y="7"/>
                    <a:pt x="8" y="7"/>
                  </a:cubicBezTo>
                  <a:cubicBezTo>
                    <a:pt x="8" y="3"/>
                    <a:pt x="8" y="3"/>
                    <a:pt x="8" y="3"/>
                  </a:cubicBezTo>
                  <a:cubicBezTo>
                    <a:pt x="8" y="2"/>
                    <a:pt x="7" y="1"/>
                    <a:pt x="6" y="1"/>
                  </a:cubicBezTo>
                  <a:cubicBezTo>
                    <a:pt x="5" y="1"/>
                    <a:pt x="5" y="2"/>
                    <a:pt x="5" y="3"/>
                  </a:cubicBezTo>
                  <a:cubicBezTo>
                    <a:pt x="5" y="8"/>
                    <a:pt x="5" y="8"/>
                    <a:pt x="5" y="8"/>
                  </a:cubicBezTo>
                  <a:cubicBezTo>
                    <a:pt x="4" y="9"/>
                    <a:pt x="3" y="9"/>
                    <a:pt x="2" y="10"/>
                  </a:cubicBezTo>
                  <a:cubicBezTo>
                    <a:pt x="1" y="11"/>
                    <a:pt x="1" y="12"/>
                    <a:pt x="0" y="13"/>
                  </a:cubicBezTo>
                  <a:cubicBezTo>
                    <a:pt x="0" y="14"/>
                    <a:pt x="0" y="16"/>
                    <a:pt x="0" y="17"/>
                  </a:cubicBezTo>
                  <a:cubicBezTo>
                    <a:pt x="0" y="18"/>
                    <a:pt x="1" y="20"/>
                    <a:pt x="1" y="21"/>
                  </a:cubicBezTo>
                  <a:cubicBezTo>
                    <a:pt x="2" y="22"/>
                    <a:pt x="3" y="22"/>
                    <a:pt x="3" y="23"/>
                  </a:cubicBezTo>
                  <a:cubicBezTo>
                    <a:pt x="4" y="24"/>
                    <a:pt x="5" y="24"/>
                    <a:pt x="7" y="25"/>
                  </a:cubicBezTo>
                  <a:cubicBezTo>
                    <a:pt x="7" y="25"/>
                    <a:pt x="7" y="25"/>
                    <a:pt x="7" y="25"/>
                  </a:cubicBezTo>
                  <a:cubicBezTo>
                    <a:pt x="9" y="36"/>
                    <a:pt x="9" y="36"/>
                    <a:pt x="9" y="36"/>
                  </a:cubicBezTo>
                  <a:cubicBezTo>
                    <a:pt x="8" y="36"/>
                    <a:pt x="7" y="36"/>
                    <a:pt x="6" y="36"/>
                  </a:cubicBezTo>
                  <a:cubicBezTo>
                    <a:pt x="5" y="35"/>
                    <a:pt x="4" y="35"/>
                    <a:pt x="2" y="35"/>
                  </a:cubicBezTo>
                  <a:cubicBezTo>
                    <a:pt x="2" y="35"/>
                    <a:pt x="2" y="35"/>
                    <a:pt x="2" y="36"/>
                  </a:cubicBezTo>
                  <a:cubicBezTo>
                    <a:pt x="2" y="36"/>
                    <a:pt x="2" y="37"/>
                    <a:pt x="2" y="37"/>
                  </a:cubicBezTo>
                  <a:cubicBezTo>
                    <a:pt x="1" y="38"/>
                    <a:pt x="1" y="39"/>
                    <a:pt x="1" y="39"/>
                  </a:cubicBezTo>
                  <a:cubicBezTo>
                    <a:pt x="2" y="40"/>
                    <a:pt x="2" y="40"/>
                    <a:pt x="2" y="40"/>
                  </a:cubicBezTo>
                  <a:cubicBezTo>
                    <a:pt x="3" y="41"/>
                    <a:pt x="4" y="41"/>
                    <a:pt x="5" y="41"/>
                  </a:cubicBezTo>
                  <a:cubicBezTo>
                    <a:pt x="7" y="41"/>
                    <a:pt x="8" y="41"/>
                    <a:pt x="9" y="41"/>
                  </a:cubicBezTo>
                  <a:cubicBezTo>
                    <a:pt x="10" y="47"/>
                    <a:pt x="10" y="47"/>
                    <a:pt x="10" y="47"/>
                  </a:cubicBezTo>
                  <a:cubicBezTo>
                    <a:pt x="10" y="47"/>
                    <a:pt x="11" y="48"/>
                    <a:pt x="12" y="48"/>
                  </a:cubicBezTo>
                  <a:cubicBezTo>
                    <a:pt x="13" y="48"/>
                    <a:pt x="13" y="47"/>
                    <a:pt x="13" y="46"/>
                  </a:cubicBezTo>
                  <a:cubicBezTo>
                    <a:pt x="12" y="41"/>
                    <a:pt x="12" y="41"/>
                    <a:pt x="12" y="41"/>
                  </a:cubicBezTo>
                  <a:cubicBezTo>
                    <a:pt x="13" y="41"/>
                    <a:pt x="14" y="41"/>
                    <a:pt x="15" y="40"/>
                  </a:cubicBezTo>
                  <a:cubicBezTo>
                    <a:pt x="16" y="46"/>
                    <a:pt x="16" y="46"/>
                    <a:pt x="16" y="46"/>
                  </a:cubicBezTo>
                  <a:cubicBezTo>
                    <a:pt x="16" y="47"/>
                    <a:pt x="17" y="47"/>
                    <a:pt x="18" y="47"/>
                  </a:cubicBezTo>
                  <a:cubicBezTo>
                    <a:pt x="19" y="47"/>
                    <a:pt x="19" y="46"/>
                    <a:pt x="19" y="45"/>
                  </a:cubicBezTo>
                  <a:cubicBezTo>
                    <a:pt x="18" y="39"/>
                    <a:pt x="18" y="39"/>
                    <a:pt x="18" y="39"/>
                  </a:cubicBezTo>
                  <a:cubicBezTo>
                    <a:pt x="19" y="39"/>
                    <a:pt x="20" y="39"/>
                    <a:pt x="21" y="38"/>
                  </a:cubicBezTo>
                  <a:cubicBezTo>
                    <a:pt x="22" y="37"/>
                    <a:pt x="23" y="36"/>
                    <a:pt x="23" y="35"/>
                  </a:cubicBezTo>
                  <a:cubicBezTo>
                    <a:pt x="24" y="33"/>
                    <a:pt x="24" y="32"/>
                    <a:pt x="24" y="30"/>
                  </a:cubicBezTo>
                  <a:cubicBezTo>
                    <a:pt x="24" y="27"/>
                    <a:pt x="22" y="25"/>
                    <a:pt x="21" y="24"/>
                  </a:cubicBezTo>
                  <a:cubicBezTo>
                    <a:pt x="20" y="23"/>
                    <a:pt x="18" y="22"/>
                    <a:pt x="16" y="21"/>
                  </a:cubicBezTo>
                  <a:close/>
                  <a:moveTo>
                    <a:pt x="15" y="35"/>
                  </a:moveTo>
                  <a:cubicBezTo>
                    <a:pt x="14" y="35"/>
                    <a:pt x="13" y="35"/>
                    <a:pt x="12" y="35"/>
                  </a:cubicBezTo>
                  <a:cubicBezTo>
                    <a:pt x="11" y="26"/>
                    <a:pt x="11" y="26"/>
                    <a:pt x="11" y="26"/>
                  </a:cubicBezTo>
                  <a:cubicBezTo>
                    <a:pt x="12" y="26"/>
                    <a:pt x="13" y="27"/>
                    <a:pt x="14" y="27"/>
                  </a:cubicBezTo>
                  <a:lnTo>
                    <a:pt x="15" y="35"/>
                  </a:lnTo>
                  <a:close/>
                  <a:moveTo>
                    <a:pt x="13" y="20"/>
                  </a:moveTo>
                  <a:cubicBezTo>
                    <a:pt x="12" y="20"/>
                    <a:pt x="11" y="20"/>
                    <a:pt x="10" y="19"/>
                  </a:cubicBezTo>
                  <a:cubicBezTo>
                    <a:pt x="9" y="12"/>
                    <a:pt x="9" y="12"/>
                    <a:pt x="9" y="12"/>
                  </a:cubicBezTo>
                  <a:cubicBezTo>
                    <a:pt x="10" y="12"/>
                    <a:pt x="11" y="12"/>
                    <a:pt x="12" y="12"/>
                  </a:cubicBezTo>
                  <a:lnTo>
                    <a:pt x="13" y="2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0" name="Freeform 86"/>
            <p:cNvSpPr>
              <a:spLocks noEditPoints="1"/>
            </p:cNvSpPr>
            <p:nvPr/>
          </p:nvSpPr>
          <p:spPr bwMode="auto">
            <a:xfrm>
              <a:off x="2113360" y="2592187"/>
              <a:ext cx="210740" cy="166688"/>
            </a:xfrm>
            <a:custGeom>
              <a:avLst/>
              <a:gdLst>
                <a:gd name="T0" fmla="*/ 64 w 82"/>
                <a:gd name="T1" fmla="*/ 1 h 65"/>
                <a:gd name="T2" fmla="*/ 11 w 82"/>
                <a:gd name="T3" fmla="*/ 7 h 65"/>
                <a:gd name="T4" fmla="*/ 0 w 82"/>
                <a:gd name="T5" fmla="*/ 21 h 65"/>
                <a:gd name="T6" fmla="*/ 4 w 82"/>
                <a:gd name="T7" fmla="*/ 54 h 65"/>
                <a:gd name="T8" fmla="*/ 18 w 82"/>
                <a:gd name="T9" fmla="*/ 64 h 65"/>
                <a:gd name="T10" fmla="*/ 71 w 82"/>
                <a:gd name="T11" fmla="*/ 58 h 65"/>
                <a:gd name="T12" fmla="*/ 82 w 82"/>
                <a:gd name="T13" fmla="*/ 44 h 65"/>
                <a:gd name="T14" fmla="*/ 77 w 82"/>
                <a:gd name="T15" fmla="*/ 11 h 65"/>
                <a:gd name="T16" fmla="*/ 64 w 82"/>
                <a:gd name="T17" fmla="*/ 1 h 65"/>
                <a:gd name="T18" fmla="*/ 11 w 82"/>
                <a:gd name="T19" fmla="*/ 13 h 65"/>
                <a:gd name="T20" fmla="*/ 65 w 82"/>
                <a:gd name="T21" fmla="*/ 6 h 65"/>
                <a:gd name="T22" fmla="*/ 72 w 82"/>
                <a:gd name="T23" fmla="*/ 12 h 65"/>
                <a:gd name="T24" fmla="*/ 73 w 82"/>
                <a:gd name="T25" fmla="*/ 15 h 65"/>
                <a:gd name="T26" fmla="*/ 6 w 82"/>
                <a:gd name="T27" fmla="*/ 23 h 65"/>
                <a:gd name="T28" fmla="*/ 6 w 82"/>
                <a:gd name="T29" fmla="*/ 20 h 65"/>
                <a:gd name="T30" fmla="*/ 11 w 82"/>
                <a:gd name="T31" fmla="*/ 13 h 65"/>
                <a:gd name="T32" fmla="*/ 70 w 82"/>
                <a:gd name="T33" fmla="*/ 52 h 65"/>
                <a:gd name="T34" fmla="*/ 17 w 82"/>
                <a:gd name="T35" fmla="*/ 59 h 65"/>
                <a:gd name="T36" fmla="*/ 10 w 82"/>
                <a:gd name="T37" fmla="*/ 53 h 65"/>
                <a:gd name="T38" fmla="*/ 7 w 82"/>
                <a:gd name="T39" fmla="*/ 36 h 65"/>
                <a:gd name="T40" fmla="*/ 74 w 82"/>
                <a:gd name="T41" fmla="*/ 28 h 65"/>
                <a:gd name="T42" fmla="*/ 76 w 82"/>
                <a:gd name="T43" fmla="*/ 45 h 65"/>
                <a:gd name="T44" fmla="*/ 70 w 82"/>
                <a:gd name="T45" fmla="*/ 5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5">
                  <a:moveTo>
                    <a:pt x="64" y="1"/>
                  </a:moveTo>
                  <a:cubicBezTo>
                    <a:pt x="11" y="7"/>
                    <a:pt x="11" y="7"/>
                    <a:pt x="11" y="7"/>
                  </a:cubicBezTo>
                  <a:cubicBezTo>
                    <a:pt x="4" y="8"/>
                    <a:pt x="0" y="14"/>
                    <a:pt x="0" y="21"/>
                  </a:cubicBezTo>
                  <a:cubicBezTo>
                    <a:pt x="4" y="54"/>
                    <a:pt x="4" y="54"/>
                    <a:pt x="4" y="54"/>
                  </a:cubicBezTo>
                  <a:cubicBezTo>
                    <a:pt x="5" y="60"/>
                    <a:pt x="11" y="65"/>
                    <a:pt x="18" y="64"/>
                  </a:cubicBezTo>
                  <a:cubicBezTo>
                    <a:pt x="71" y="58"/>
                    <a:pt x="71" y="58"/>
                    <a:pt x="71" y="58"/>
                  </a:cubicBezTo>
                  <a:cubicBezTo>
                    <a:pt x="78" y="57"/>
                    <a:pt x="82" y="51"/>
                    <a:pt x="82" y="44"/>
                  </a:cubicBezTo>
                  <a:cubicBezTo>
                    <a:pt x="77" y="11"/>
                    <a:pt x="77" y="11"/>
                    <a:pt x="77" y="11"/>
                  </a:cubicBezTo>
                  <a:cubicBezTo>
                    <a:pt x="77" y="5"/>
                    <a:pt x="71" y="0"/>
                    <a:pt x="64" y="1"/>
                  </a:cubicBezTo>
                  <a:close/>
                  <a:moveTo>
                    <a:pt x="11" y="13"/>
                  </a:moveTo>
                  <a:cubicBezTo>
                    <a:pt x="65" y="6"/>
                    <a:pt x="65" y="6"/>
                    <a:pt x="65" y="6"/>
                  </a:cubicBezTo>
                  <a:cubicBezTo>
                    <a:pt x="68" y="6"/>
                    <a:pt x="72" y="8"/>
                    <a:pt x="72" y="12"/>
                  </a:cubicBezTo>
                  <a:cubicBezTo>
                    <a:pt x="73" y="15"/>
                    <a:pt x="73" y="15"/>
                    <a:pt x="73" y="15"/>
                  </a:cubicBezTo>
                  <a:cubicBezTo>
                    <a:pt x="6" y="23"/>
                    <a:pt x="6" y="23"/>
                    <a:pt x="6" y="23"/>
                  </a:cubicBezTo>
                  <a:cubicBezTo>
                    <a:pt x="6" y="20"/>
                    <a:pt x="6" y="20"/>
                    <a:pt x="6" y="20"/>
                  </a:cubicBezTo>
                  <a:cubicBezTo>
                    <a:pt x="5" y="16"/>
                    <a:pt x="8" y="13"/>
                    <a:pt x="11" y="13"/>
                  </a:cubicBezTo>
                  <a:close/>
                  <a:moveTo>
                    <a:pt x="70" y="52"/>
                  </a:moveTo>
                  <a:cubicBezTo>
                    <a:pt x="17" y="59"/>
                    <a:pt x="17" y="59"/>
                    <a:pt x="17" y="59"/>
                  </a:cubicBezTo>
                  <a:cubicBezTo>
                    <a:pt x="13" y="59"/>
                    <a:pt x="10" y="57"/>
                    <a:pt x="10" y="53"/>
                  </a:cubicBezTo>
                  <a:cubicBezTo>
                    <a:pt x="7" y="36"/>
                    <a:pt x="7" y="36"/>
                    <a:pt x="7" y="36"/>
                  </a:cubicBezTo>
                  <a:cubicBezTo>
                    <a:pt x="74" y="28"/>
                    <a:pt x="74" y="28"/>
                    <a:pt x="74" y="28"/>
                  </a:cubicBezTo>
                  <a:cubicBezTo>
                    <a:pt x="76" y="45"/>
                    <a:pt x="76" y="45"/>
                    <a:pt x="76" y="45"/>
                  </a:cubicBezTo>
                  <a:cubicBezTo>
                    <a:pt x="77" y="48"/>
                    <a:pt x="74" y="52"/>
                    <a:pt x="70" y="5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1" name="Freeform 87"/>
            <p:cNvSpPr/>
            <p:nvPr/>
          </p:nvSpPr>
          <p:spPr bwMode="auto">
            <a:xfrm>
              <a:off x="2146697" y="2682675"/>
              <a:ext cx="97631" cy="25004"/>
            </a:xfrm>
            <a:custGeom>
              <a:avLst/>
              <a:gdLst>
                <a:gd name="T0" fmla="*/ 38 w 38"/>
                <a:gd name="T1" fmla="*/ 3 h 10"/>
                <a:gd name="T2" fmla="*/ 35 w 38"/>
                <a:gd name="T3" fmla="*/ 6 h 10"/>
                <a:gd name="T4" fmla="*/ 3 w 38"/>
                <a:gd name="T5" fmla="*/ 10 h 10"/>
                <a:gd name="T6" fmla="*/ 0 w 38"/>
                <a:gd name="T7" fmla="*/ 7 h 10"/>
                <a:gd name="T8" fmla="*/ 0 w 38"/>
                <a:gd name="T9" fmla="*/ 7 h 10"/>
                <a:gd name="T10" fmla="*/ 3 w 38"/>
                <a:gd name="T11" fmla="*/ 4 h 10"/>
                <a:gd name="T12" fmla="*/ 35 w 38"/>
                <a:gd name="T13" fmla="*/ 1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6"/>
                    <a:pt x="35" y="6"/>
                  </a:cubicBezTo>
                  <a:cubicBezTo>
                    <a:pt x="3" y="10"/>
                    <a:pt x="3" y="10"/>
                    <a:pt x="3" y="10"/>
                  </a:cubicBezTo>
                  <a:cubicBezTo>
                    <a:pt x="2" y="10"/>
                    <a:pt x="0" y="9"/>
                    <a:pt x="0" y="7"/>
                  </a:cubicBezTo>
                  <a:cubicBezTo>
                    <a:pt x="0" y="7"/>
                    <a:pt x="0" y="7"/>
                    <a:pt x="0" y="7"/>
                  </a:cubicBezTo>
                  <a:cubicBezTo>
                    <a:pt x="0" y="6"/>
                    <a:pt x="1" y="5"/>
                    <a:pt x="3" y="4"/>
                  </a:cubicBezTo>
                  <a:cubicBezTo>
                    <a:pt x="35" y="1"/>
                    <a:pt x="35" y="1"/>
                    <a:pt x="35" y="1"/>
                  </a:cubicBezTo>
                  <a:cubicBezTo>
                    <a:pt x="36" y="0"/>
                    <a:pt x="38" y="1"/>
                    <a:pt x="38"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2" name="Freeform 88"/>
            <p:cNvSpPr/>
            <p:nvPr/>
          </p:nvSpPr>
          <p:spPr bwMode="auto">
            <a:xfrm>
              <a:off x="2149078" y="2713632"/>
              <a:ext cx="59531" cy="17860"/>
            </a:xfrm>
            <a:custGeom>
              <a:avLst/>
              <a:gdLst>
                <a:gd name="T0" fmla="*/ 23 w 23"/>
                <a:gd name="T1" fmla="*/ 2 h 7"/>
                <a:gd name="T2" fmla="*/ 20 w 23"/>
                <a:gd name="T3" fmla="*/ 5 h 7"/>
                <a:gd name="T4" fmla="*/ 3 w 23"/>
                <a:gd name="T5" fmla="*/ 7 h 7"/>
                <a:gd name="T6" fmla="*/ 0 w 23"/>
                <a:gd name="T7" fmla="*/ 5 h 7"/>
                <a:gd name="T8" fmla="*/ 0 w 23"/>
                <a:gd name="T9" fmla="*/ 5 h 7"/>
                <a:gd name="T10" fmla="*/ 3 w 23"/>
                <a:gd name="T11" fmla="*/ 2 h 7"/>
                <a:gd name="T12" fmla="*/ 20 w 23"/>
                <a:gd name="T13" fmla="*/ 0 h 7"/>
                <a:gd name="T14" fmla="*/ 23 w 23"/>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
                  <a:moveTo>
                    <a:pt x="23" y="2"/>
                  </a:moveTo>
                  <a:cubicBezTo>
                    <a:pt x="23" y="4"/>
                    <a:pt x="22" y="5"/>
                    <a:pt x="20" y="5"/>
                  </a:cubicBezTo>
                  <a:cubicBezTo>
                    <a:pt x="3" y="7"/>
                    <a:pt x="3" y="7"/>
                    <a:pt x="3" y="7"/>
                  </a:cubicBezTo>
                  <a:cubicBezTo>
                    <a:pt x="2" y="7"/>
                    <a:pt x="1" y="6"/>
                    <a:pt x="0" y="5"/>
                  </a:cubicBezTo>
                  <a:cubicBezTo>
                    <a:pt x="0" y="5"/>
                    <a:pt x="0" y="5"/>
                    <a:pt x="0" y="5"/>
                  </a:cubicBezTo>
                  <a:cubicBezTo>
                    <a:pt x="0" y="4"/>
                    <a:pt x="1" y="2"/>
                    <a:pt x="3" y="2"/>
                  </a:cubicBezTo>
                  <a:cubicBezTo>
                    <a:pt x="20" y="0"/>
                    <a:pt x="20" y="0"/>
                    <a:pt x="20" y="0"/>
                  </a:cubicBezTo>
                  <a:cubicBezTo>
                    <a:pt x="21" y="0"/>
                    <a:pt x="22" y="1"/>
                    <a:pt x="23"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3" name="Freeform 89"/>
            <p:cNvSpPr>
              <a:spLocks noEditPoints="1"/>
            </p:cNvSpPr>
            <p:nvPr/>
          </p:nvSpPr>
          <p:spPr bwMode="auto">
            <a:xfrm>
              <a:off x="1577578" y="2439788"/>
              <a:ext cx="30956" cy="59531"/>
            </a:xfrm>
            <a:custGeom>
              <a:avLst/>
              <a:gdLst>
                <a:gd name="T0" fmla="*/ 8 w 12"/>
                <a:gd name="T1" fmla="*/ 10 h 23"/>
                <a:gd name="T2" fmla="*/ 8 w 12"/>
                <a:gd name="T3" fmla="*/ 5 h 23"/>
                <a:gd name="T4" fmla="*/ 8 w 12"/>
                <a:gd name="T5" fmla="*/ 5 h 23"/>
                <a:gd name="T6" fmla="*/ 9 w 12"/>
                <a:gd name="T7" fmla="*/ 5 h 23"/>
                <a:gd name="T8" fmla="*/ 10 w 12"/>
                <a:gd name="T9" fmla="*/ 5 h 23"/>
                <a:gd name="T10" fmla="*/ 10 w 12"/>
                <a:gd name="T11" fmla="*/ 4 h 23"/>
                <a:gd name="T12" fmla="*/ 10 w 12"/>
                <a:gd name="T13" fmla="*/ 3 h 23"/>
                <a:gd name="T14" fmla="*/ 10 w 12"/>
                <a:gd name="T15" fmla="*/ 3 h 23"/>
                <a:gd name="T16" fmla="*/ 9 w 12"/>
                <a:gd name="T17" fmla="*/ 3 h 23"/>
                <a:gd name="T18" fmla="*/ 9 w 12"/>
                <a:gd name="T19" fmla="*/ 2 h 23"/>
                <a:gd name="T20" fmla="*/ 7 w 12"/>
                <a:gd name="T21" fmla="*/ 2 h 23"/>
                <a:gd name="T22" fmla="*/ 7 w 12"/>
                <a:gd name="T23" fmla="*/ 0 h 23"/>
                <a:gd name="T24" fmla="*/ 6 w 12"/>
                <a:gd name="T25" fmla="*/ 0 h 23"/>
                <a:gd name="T26" fmla="*/ 6 w 12"/>
                <a:gd name="T27" fmla="*/ 1 h 23"/>
                <a:gd name="T28" fmla="*/ 6 w 12"/>
                <a:gd name="T29" fmla="*/ 3 h 23"/>
                <a:gd name="T30" fmla="*/ 6 w 12"/>
                <a:gd name="T31" fmla="*/ 3 h 23"/>
                <a:gd name="T32" fmla="*/ 5 w 12"/>
                <a:gd name="T33" fmla="*/ 3 h 23"/>
                <a:gd name="T34" fmla="*/ 4 w 12"/>
                <a:gd name="T35" fmla="*/ 1 h 23"/>
                <a:gd name="T36" fmla="*/ 3 w 12"/>
                <a:gd name="T37" fmla="*/ 0 h 23"/>
                <a:gd name="T38" fmla="*/ 3 w 12"/>
                <a:gd name="T39" fmla="*/ 1 h 23"/>
                <a:gd name="T40" fmla="*/ 3 w 12"/>
                <a:gd name="T41" fmla="*/ 3 h 23"/>
                <a:gd name="T42" fmla="*/ 2 w 12"/>
                <a:gd name="T43" fmla="*/ 4 h 23"/>
                <a:gd name="T44" fmla="*/ 1 w 12"/>
                <a:gd name="T45" fmla="*/ 6 h 23"/>
                <a:gd name="T46" fmla="*/ 1 w 12"/>
                <a:gd name="T47" fmla="*/ 8 h 23"/>
                <a:gd name="T48" fmla="*/ 1 w 12"/>
                <a:gd name="T49" fmla="*/ 9 h 23"/>
                <a:gd name="T50" fmla="*/ 2 w 12"/>
                <a:gd name="T51" fmla="*/ 11 h 23"/>
                <a:gd name="T52" fmla="*/ 4 w 12"/>
                <a:gd name="T53" fmla="*/ 12 h 23"/>
                <a:gd name="T54" fmla="*/ 4 w 12"/>
                <a:gd name="T55" fmla="*/ 12 h 23"/>
                <a:gd name="T56" fmla="*/ 5 w 12"/>
                <a:gd name="T57" fmla="*/ 17 h 23"/>
                <a:gd name="T58" fmla="*/ 3 w 12"/>
                <a:gd name="T59" fmla="*/ 17 h 23"/>
                <a:gd name="T60" fmla="*/ 2 w 12"/>
                <a:gd name="T61" fmla="*/ 16 h 23"/>
                <a:gd name="T62" fmla="*/ 1 w 12"/>
                <a:gd name="T63" fmla="*/ 17 h 23"/>
                <a:gd name="T64" fmla="*/ 1 w 12"/>
                <a:gd name="T65" fmla="*/ 18 h 23"/>
                <a:gd name="T66" fmla="*/ 1 w 12"/>
                <a:gd name="T67" fmla="*/ 19 h 23"/>
                <a:gd name="T68" fmla="*/ 1 w 12"/>
                <a:gd name="T69" fmla="*/ 19 h 23"/>
                <a:gd name="T70" fmla="*/ 3 w 12"/>
                <a:gd name="T71" fmla="*/ 19 h 23"/>
                <a:gd name="T72" fmla="*/ 5 w 12"/>
                <a:gd name="T73" fmla="*/ 20 h 23"/>
                <a:gd name="T74" fmla="*/ 5 w 12"/>
                <a:gd name="T75" fmla="*/ 22 h 23"/>
                <a:gd name="T76" fmla="*/ 6 w 12"/>
                <a:gd name="T77" fmla="*/ 23 h 23"/>
                <a:gd name="T78" fmla="*/ 7 w 12"/>
                <a:gd name="T79" fmla="*/ 22 h 23"/>
                <a:gd name="T80" fmla="*/ 7 w 12"/>
                <a:gd name="T81" fmla="*/ 19 h 23"/>
                <a:gd name="T82" fmla="*/ 8 w 12"/>
                <a:gd name="T83" fmla="*/ 19 h 23"/>
                <a:gd name="T84" fmla="*/ 8 w 12"/>
                <a:gd name="T85" fmla="*/ 22 h 23"/>
                <a:gd name="T86" fmla="*/ 9 w 12"/>
                <a:gd name="T87" fmla="*/ 22 h 23"/>
                <a:gd name="T88" fmla="*/ 10 w 12"/>
                <a:gd name="T89" fmla="*/ 22 h 23"/>
                <a:gd name="T90" fmla="*/ 9 w 12"/>
                <a:gd name="T91" fmla="*/ 19 h 23"/>
                <a:gd name="T92" fmla="*/ 11 w 12"/>
                <a:gd name="T93" fmla="*/ 18 h 23"/>
                <a:gd name="T94" fmla="*/ 12 w 12"/>
                <a:gd name="T95" fmla="*/ 16 h 23"/>
                <a:gd name="T96" fmla="*/ 12 w 12"/>
                <a:gd name="T97" fmla="*/ 14 h 23"/>
                <a:gd name="T98" fmla="*/ 11 w 12"/>
                <a:gd name="T99" fmla="*/ 11 h 23"/>
                <a:gd name="T100" fmla="*/ 8 w 12"/>
                <a:gd name="T101" fmla="*/ 10 h 23"/>
                <a:gd name="T102" fmla="*/ 8 w 12"/>
                <a:gd name="T103" fmla="*/ 16 h 23"/>
                <a:gd name="T104" fmla="*/ 6 w 12"/>
                <a:gd name="T105" fmla="*/ 17 h 23"/>
                <a:gd name="T106" fmla="*/ 6 w 12"/>
                <a:gd name="T107" fmla="*/ 12 h 23"/>
                <a:gd name="T108" fmla="*/ 7 w 12"/>
                <a:gd name="T109" fmla="*/ 13 h 23"/>
                <a:gd name="T110" fmla="*/ 8 w 12"/>
                <a:gd name="T111" fmla="*/ 16 h 23"/>
                <a:gd name="T112" fmla="*/ 7 w 12"/>
                <a:gd name="T113" fmla="*/ 9 h 23"/>
                <a:gd name="T114" fmla="*/ 5 w 12"/>
                <a:gd name="T115" fmla="*/ 9 h 23"/>
                <a:gd name="T116" fmla="*/ 5 w 12"/>
                <a:gd name="T117" fmla="*/ 5 h 23"/>
                <a:gd name="T118" fmla="*/ 6 w 12"/>
                <a:gd name="T119" fmla="*/ 5 h 23"/>
                <a:gd name="T120" fmla="*/ 7 w 12"/>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5"/>
                    <a:pt x="8" y="5"/>
                    <a:pt x="8" y="5"/>
                  </a:cubicBezTo>
                  <a:cubicBezTo>
                    <a:pt x="8" y="5"/>
                    <a:pt x="8" y="5"/>
                    <a:pt x="8" y="5"/>
                  </a:cubicBezTo>
                  <a:cubicBezTo>
                    <a:pt x="9" y="5"/>
                    <a:pt x="9" y="5"/>
                    <a:pt x="9" y="5"/>
                  </a:cubicBezTo>
                  <a:cubicBezTo>
                    <a:pt x="10" y="5"/>
                    <a:pt x="10" y="5"/>
                    <a:pt x="10" y="5"/>
                  </a:cubicBezTo>
                  <a:cubicBezTo>
                    <a:pt x="10" y="5"/>
                    <a:pt x="10" y="4"/>
                    <a:pt x="10" y="4"/>
                  </a:cubicBezTo>
                  <a:cubicBezTo>
                    <a:pt x="10" y="4"/>
                    <a:pt x="10" y="3"/>
                    <a:pt x="10" y="3"/>
                  </a:cubicBezTo>
                  <a:cubicBezTo>
                    <a:pt x="10" y="3"/>
                    <a:pt x="10" y="3"/>
                    <a:pt x="10" y="3"/>
                  </a:cubicBezTo>
                  <a:cubicBezTo>
                    <a:pt x="10" y="3"/>
                    <a:pt x="9" y="3"/>
                    <a:pt x="9" y="3"/>
                  </a:cubicBezTo>
                  <a:cubicBezTo>
                    <a:pt x="9" y="2"/>
                    <a:pt x="9" y="2"/>
                    <a:pt x="9" y="2"/>
                  </a:cubicBezTo>
                  <a:cubicBezTo>
                    <a:pt x="8" y="2"/>
                    <a:pt x="8" y="2"/>
                    <a:pt x="7" y="2"/>
                  </a:cubicBezTo>
                  <a:cubicBezTo>
                    <a:pt x="7" y="0"/>
                    <a:pt x="7" y="0"/>
                    <a:pt x="7" y="0"/>
                  </a:cubicBezTo>
                  <a:cubicBezTo>
                    <a:pt x="7" y="0"/>
                    <a:pt x="7" y="0"/>
                    <a:pt x="6" y="0"/>
                  </a:cubicBezTo>
                  <a:cubicBezTo>
                    <a:pt x="6" y="0"/>
                    <a:pt x="6" y="0"/>
                    <a:pt x="6" y="1"/>
                  </a:cubicBezTo>
                  <a:cubicBezTo>
                    <a:pt x="6" y="3"/>
                    <a:pt x="6" y="3"/>
                    <a:pt x="6" y="3"/>
                  </a:cubicBezTo>
                  <a:cubicBezTo>
                    <a:pt x="6" y="3"/>
                    <a:pt x="6" y="3"/>
                    <a:pt x="6" y="3"/>
                  </a:cubicBezTo>
                  <a:cubicBezTo>
                    <a:pt x="5" y="3"/>
                    <a:pt x="5" y="3"/>
                    <a:pt x="5" y="3"/>
                  </a:cubicBezTo>
                  <a:cubicBezTo>
                    <a:pt x="4" y="1"/>
                    <a:pt x="4" y="1"/>
                    <a:pt x="4" y="1"/>
                  </a:cubicBezTo>
                  <a:cubicBezTo>
                    <a:pt x="4" y="0"/>
                    <a:pt x="4" y="0"/>
                    <a:pt x="3" y="0"/>
                  </a:cubicBezTo>
                  <a:cubicBezTo>
                    <a:pt x="3" y="0"/>
                    <a:pt x="3" y="0"/>
                    <a:pt x="3" y="1"/>
                  </a:cubicBezTo>
                  <a:cubicBezTo>
                    <a:pt x="3" y="3"/>
                    <a:pt x="3" y="3"/>
                    <a:pt x="3" y="3"/>
                  </a:cubicBezTo>
                  <a:cubicBezTo>
                    <a:pt x="2" y="4"/>
                    <a:pt x="2" y="4"/>
                    <a:pt x="2" y="4"/>
                  </a:cubicBezTo>
                  <a:cubicBezTo>
                    <a:pt x="1" y="5"/>
                    <a:pt x="1" y="5"/>
                    <a:pt x="1" y="6"/>
                  </a:cubicBezTo>
                  <a:cubicBezTo>
                    <a:pt x="0" y="6"/>
                    <a:pt x="0" y="7"/>
                    <a:pt x="1" y="8"/>
                  </a:cubicBezTo>
                  <a:cubicBezTo>
                    <a:pt x="1" y="8"/>
                    <a:pt x="1" y="9"/>
                    <a:pt x="1" y="9"/>
                  </a:cubicBezTo>
                  <a:cubicBezTo>
                    <a:pt x="1" y="10"/>
                    <a:pt x="2" y="10"/>
                    <a:pt x="2" y="11"/>
                  </a:cubicBezTo>
                  <a:cubicBezTo>
                    <a:pt x="3" y="11"/>
                    <a:pt x="3" y="11"/>
                    <a:pt x="4" y="12"/>
                  </a:cubicBezTo>
                  <a:cubicBezTo>
                    <a:pt x="4" y="12"/>
                    <a:pt x="4" y="12"/>
                    <a:pt x="4" y="12"/>
                  </a:cubicBezTo>
                  <a:cubicBezTo>
                    <a:pt x="5" y="17"/>
                    <a:pt x="5" y="17"/>
                    <a:pt x="5" y="17"/>
                  </a:cubicBezTo>
                  <a:cubicBezTo>
                    <a:pt x="4" y="17"/>
                    <a:pt x="4" y="17"/>
                    <a:pt x="3" y="17"/>
                  </a:cubicBezTo>
                  <a:cubicBezTo>
                    <a:pt x="3" y="17"/>
                    <a:pt x="2" y="17"/>
                    <a:pt x="2" y="16"/>
                  </a:cubicBezTo>
                  <a:cubicBezTo>
                    <a:pt x="2" y="16"/>
                    <a:pt x="2" y="17"/>
                    <a:pt x="1" y="17"/>
                  </a:cubicBezTo>
                  <a:cubicBezTo>
                    <a:pt x="1" y="17"/>
                    <a:pt x="1" y="17"/>
                    <a:pt x="1" y="18"/>
                  </a:cubicBezTo>
                  <a:cubicBezTo>
                    <a:pt x="1" y="18"/>
                    <a:pt x="1" y="18"/>
                    <a:pt x="1" y="19"/>
                  </a:cubicBezTo>
                  <a:cubicBezTo>
                    <a:pt x="1" y="19"/>
                    <a:pt x="1" y="19"/>
                    <a:pt x="1" y="19"/>
                  </a:cubicBezTo>
                  <a:cubicBezTo>
                    <a:pt x="2" y="19"/>
                    <a:pt x="2" y="19"/>
                    <a:pt x="3" y="19"/>
                  </a:cubicBezTo>
                  <a:cubicBezTo>
                    <a:pt x="4" y="20"/>
                    <a:pt x="4" y="20"/>
                    <a:pt x="5" y="20"/>
                  </a:cubicBezTo>
                  <a:cubicBezTo>
                    <a:pt x="5" y="22"/>
                    <a:pt x="5" y="22"/>
                    <a:pt x="5" y="22"/>
                  </a:cubicBezTo>
                  <a:cubicBezTo>
                    <a:pt x="5" y="22"/>
                    <a:pt x="6" y="23"/>
                    <a:pt x="6" y="23"/>
                  </a:cubicBezTo>
                  <a:cubicBezTo>
                    <a:pt x="7" y="23"/>
                    <a:pt x="7" y="22"/>
                    <a:pt x="7" y="22"/>
                  </a:cubicBezTo>
                  <a:cubicBezTo>
                    <a:pt x="7" y="19"/>
                    <a:pt x="7" y="19"/>
                    <a:pt x="7" y="19"/>
                  </a:cubicBezTo>
                  <a:cubicBezTo>
                    <a:pt x="7" y="19"/>
                    <a:pt x="8" y="19"/>
                    <a:pt x="8" y="19"/>
                  </a:cubicBezTo>
                  <a:cubicBezTo>
                    <a:pt x="8" y="22"/>
                    <a:pt x="8" y="22"/>
                    <a:pt x="8" y="22"/>
                  </a:cubicBezTo>
                  <a:cubicBezTo>
                    <a:pt x="8" y="22"/>
                    <a:pt x="9" y="22"/>
                    <a:pt x="9" y="22"/>
                  </a:cubicBezTo>
                  <a:cubicBezTo>
                    <a:pt x="10" y="22"/>
                    <a:pt x="10" y="22"/>
                    <a:pt x="10" y="22"/>
                  </a:cubicBezTo>
                  <a:cubicBezTo>
                    <a:pt x="9" y="19"/>
                    <a:pt x="9" y="19"/>
                    <a:pt x="9" y="19"/>
                  </a:cubicBezTo>
                  <a:cubicBezTo>
                    <a:pt x="10" y="18"/>
                    <a:pt x="10" y="18"/>
                    <a:pt x="11" y="18"/>
                  </a:cubicBezTo>
                  <a:cubicBezTo>
                    <a:pt x="11" y="17"/>
                    <a:pt x="12" y="17"/>
                    <a:pt x="12" y="16"/>
                  </a:cubicBezTo>
                  <a:cubicBezTo>
                    <a:pt x="12" y="16"/>
                    <a:pt x="12" y="15"/>
                    <a:pt x="12" y="14"/>
                  </a:cubicBezTo>
                  <a:cubicBezTo>
                    <a:pt x="12" y="13"/>
                    <a:pt x="11" y="12"/>
                    <a:pt x="11" y="11"/>
                  </a:cubicBezTo>
                  <a:cubicBezTo>
                    <a:pt x="10" y="11"/>
                    <a:pt x="9" y="10"/>
                    <a:pt x="8" y="10"/>
                  </a:cubicBezTo>
                  <a:close/>
                  <a:moveTo>
                    <a:pt x="8" y="16"/>
                  </a:moveTo>
                  <a:cubicBezTo>
                    <a:pt x="7" y="16"/>
                    <a:pt x="7" y="17"/>
                    <a:pt x="6" y="17"/>
                  </a:cubicBezTo>
                  <a:cubicBezTo>
                    <a:pt x="6" y="12"/>
                    <a:pt x="6" y="12"/>
                    <a:pt x="6" y="12"/>
                  </a:cubicBezTo>
                  <a:cubicBezTo>
                    <a:pt x="6" y="12"/>
                    <a:pt x="7" y="12"/>
                    <a:pt x="7" y="13"/>
                  </a:cubicBezTo>
                  <a:lnTo>
                    <a:pt x="8" y="16"/>
                  </a:lnTo>
                  <a:close/>
                  <a:moveTo>
                    <a:pt x="7" y="9"/>
                  </a:moveTo>
                  <a:cubicBezTo>
                    <a:pt x="6" y="9"/>
                    <a:pt x="6" y="9"/>
                    <a:pt x="5" y="9"/>
                  </a:cubicBezTo>
                  <a:cubicBezTo>
                    <a:pt x="5" y="5"/>
                    <a:pt x="5" y="5"/>
                    <a:pt x="5" y="5"/>
                  </a:cubicBezTo>
                  <a:cubicBezTo>
                    <a:pt x="5" y="5"/>
                    <a:pt x="6" y="5"/>
                    <a:pt x="6" y="5"/>
                  </a:cubicBezTo>
                  <a:lnTo>
                    <a:pt x="7" y="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4" name="Freeform 90"/>
            <p:cNvSpPr>
              <a:spLocks noEditPoints="1"/>
            </p:cNvSpPr>
            <p:nvPr/>
          </p:nvSpPr>
          <p:spPr bwMode="auto">
            <a:xfrm>
              <a:off x="1531144" y="2406450"/>
              <a:ext cx="123825" cy="180975"/>
            </a:xfrm>
            <a:custGeom>
              <a:avLst/>
              <a:gdLst>
                <a:gd name="T0" fmla="*/ 46 w 48"/>
                <a:gd name="T1" fmla="*/ 22 h 70"/>
                <a:gd name="T2" fmla="*/ 21 w 48"/>
                <a:gd name="T3" fmla="*/ 2 h 70"/>
                <a:gd name="T4" fmla="*/ 2 w 48"/>
                <a:gd name="T5" fmla="*/ 27 h 70"/>
                <a:gd name="T6" fmla="*/ 21 w 48"/>
                <a:gd name="T7" fmla="*/ 46 h 70"/>
                <a:gd name="T8" fmla="*/ 23 w 48"/>
                <a:gd name="T9" fmla="*/ 66 h 70"/>
                <a:gd name="T10" fmla="*/ 27 w 48"/>
                <a:gd name="T11" fmla="*/ 69 h 70"/>
                <a:gd name="T12" fmla="*/ 32 w 48"/>
                <a:gd name="T13" fmla="*/ 69 h 70"/>
                <a:gd name="T14" fmla="*/ 35 w 48"/>
                <a:gd name="T15" fmla="*/ 64 h 70"/>
                <a:gd name="T16" fmla="*/ 33 w 48"/>
                <a:gd name="T17" fmla="*/ 45 h 70"/>
                <a:gd name="T18" fmla="*/ 46 w 48"/>
                <a:gd name="T19" fmla="*/ 22 h 70"/>
                <a:gd name="T20" fmla="*/ 26 w 48"/>
                <a:gd name="T21" fmla="*/ 40 h 70"/>
                <a:gd name="T22" fmla="*/ 8 w 48"/>
                <a:gd name="T23" fmla="*/ 26 h 70"/>
                <a:gd name="T24" fmla="*/ 22 w 48"/>
                <a:gd name="T25" fmla="*/ 8 h 70"/>
                <a:gd name="T26" fmla="*/ 40 w 48"/>
                <a:gd name="T27" fmla="*/ 22 h 70"/>
                <a:gd name="T28" fmla="*/ 26 w 48"/>
                <a:gd name="T29"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0">
                  <a:moveTo>
                    <a:pt x="46" y="22"/>
                  </a:moveTo>
                  <a:cubicBezTo>
                    <a:pt x="45" y="9"/>
                    <a:pt x="34" y="0"/>
                    <a:pt x="21" y="2"/>
                  </a:cubicBezTo>
                  <a:cubicBezTo>
                    <a:pt x="9" y="3"/>
                    <a:pt x="0" y="15"/>
                    <a:pt x="2" y="27"/>
                  </a:cubicBezTo>
                  <a:cubicBezTo>
                    <a:pt x="3" y="37"/>
                    <a:pt x="11" y="45"/>
                    <a:pt x="21" y="46"/>
                  </a:cubicBezTo>
                  <a:cubicBezTo>
                    <a:pt x="23" y="66"/>
                    <a:pt x="23" y="66"/>
                    <a:pt x="23" y="66"/>
                  </a:cubicBezTo>
                  <a:cubicBezTo>
                    <a:pt x="23" y="68"/>
                    <a:pt x="25" y="70"/>
                    <a:pt x="27" y="69"/>
                  </a:cubicBezTo>
                  <a:cubicBezTo>
                    <a:pt x="32" y="69"/>
                    <a:pt x="32" y="69"/>
                    <a:pt x="32" y="69"/>
                  </a:cubicBezTo>
                  <a:cubicBezTo>
                    <a:pt x="34" y="68"/>
                    <a:pt x="36" y="66"/>
                    <a:pt x="35" y="64"/>
                  </a:cubicBezTo>
                  <a:cubicBezTo>
                    <a:pt x="33" y="45"/>
                    <a:pt x="33" y="45"/>
                    <a:pt x="33" y="45"/>
                  </a:cubicBezTo>
                  <a:cubicBezTo>
                    <a:pt x="42" y="41"/>
                    <a:pt x="48" y="32"/>
                    <a:pt x="46" y="22"/>
                  </a:cubicBezTo>
                  <a:close/>
                  <a:moveTo>
                    <a:pt x="26" y="40"/>
                  </a:moveTo>
                  <a:cubicBezTo>
                    <a:pt x="17" y="41"/>
                    <a:pt x="9" y="35"/>
                    <a:pt x="8" y="26"/>
                  </a:cubicBezTo>
                  <a:cubicBezTo>
                    <a:pt x="7" y="17"/>
                    <a:pt x="13" y="9"/>
                    <a:pt x="22" y="8"/>
                  </a:cubicBezTo>
                  <a:cubicBezTo>
                    <a:pt x="31" y="7"/>
                    <a:pt x="39" y="14"/>
                    <a:pt x="40" y="22"/>
                  </a:cubicBezTo>
                  <a:cubicBezTo>
                    <a:pt x="41" y="31"/>
                    <a:pt x="35" y="39"/>
                    <a:pt x="26" y="4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5" name="Freeform 91"/>
            <p:cNvSpPr/>
            <p:nvPr/>
          </p:nvSpPr>
          <p:spPr bwMode="auto">
            <a:xfrm>
              <a:off x="1500187" y="2377876"/>
              <a:ext cx="223838" cy="154781"/>
            </a:xfrm>
            <a:custGeom>
              <a:avLst/>
              <a:gdLst>
                <a:gd name="T0" fmla="*/ 71 w 87"/>
                <a:gd name="T1" fmla="*/ 1 h 60"/>
                <a:gd name="T2" fmla="*/ 10 w 87"/>
                <a:gd name="T3" fmla="*/ 8 h 60"/>
                <a:gd name="T4" fmla="*/ 0 w 87"/>
                <a:gd name="T5" fmla="*/ 20 h 60"/>
                <a:gd name="T6" fmla="*/ 4 w 87"/>
                <a:gd name="T7" fmla="*/ 50 h 60"/>
                <a:gd name="T8" fmla="*/ 16 w 87"/>
                <a:gd name="T9" fmla="*/ 59 h 60"/>
                <a:gd name="T10" fmla="*/ 20 w 87"/>
                <a:gd name="T11" fmla="*/ 59 h 60"/>
                <a:gd name="T12" fmla="*/ 15 w 87"/>
                <a:gd name="T13" fmla="*/ 55 h 60"/>
                <a:gd name="T14" fmla="*/ 15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6 w 87"/>
                <a:gd name="T29" fmla="*/ 47 h 60"/>
                <a:gd name="T30" fmla="*/ 61 w 87"/>
                <a:gd name="T31" fmla="*/ 49 h 60"/>
                <a:gd name="T32" fmla="*/ 57 w 87"/>
                <a:gd name="T33" fmla="*/ 54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8"/>
                    <a:pt x="10" y="8"/>
                    <a:pt x="10" y="8"/>
                  </a:cubicBezTo>
                  <a:cubicBezTo>
                    <a:pt x="4" y="9"/>
                    <a:pt x="0" y="15"/>
                    <a:pt x="0" y="20"/>
                  </a:cubicBezTo>
                  <a:cubicBezTo>
                    <a:pt x="4" y="50"/>
                    <a:pt x="4" y="50"/>
                    <a:pt x="4" y="50"/>
                  </a:cubicBezTo>
                  <a:cubicBezTo>
                    <a:pt x="5" y="56"/>
                    <a:pt x="10" y="60"/>
                    <a:pt x="16" y="59"/>
                  </a:cubicBezTo>
                  <a:cubicBezTo>
                    <a:pt x="20" y="59"/>
                    <a:pt x="20" y="59"/>
                    <a:pt x="20" y="59"/>
                  </a:cubicBezTo>
                  <a:cubicBezTo>
                    <a:pt x="19" y="58"/>
                    <a:pt x="17" y="56"/>
                    <a:pt x="15" y="55"/>
                  </a:cubicBezTo>
                  <a:cubicBezTo>
                    <a:pt x="15" y="55"/>
                    <a:pt x="15" y="55"/>
                    <a:pt x="15" y="55"/>
                  </a:cubicBezTo>
                  <a:cubicBezTo>
                    <a:pt x="12" y="55"/>
                    <a:pt x="9" y="53"/>
                    <a:pt x="9" y="50"/>
                  </a:cubicBezTo>
                  <a:cubicBezTo>
                    <a:pt x="5" y="20"/>
                    <a:pt x="5" y="20"/>
                    <a:pt x="5" y="20"/>
                  </a:cubicBezTo>
                  <a:cubicBezTo>
                    <a:pt x="5" y="16"/>
                    <a:pt x="7" y="13"/>
                    <a:pt x="10" y="13"/>
                  </a:cubicBezTo>
                  <a:cubicBezTo>
                    <a:pt x="71" y="6"/>
                    <a:pt x="71" y="6"/>
                    <a:pt x="71" y="6"/>
                  </a:cubicBezTo>
                  <a:cubicBezTo>
                    <a:pt x="75" y="5"/>
                    <a:pt x="78" y="7"/>
                    <a:pt x="78" y="11"/>
                  </a:cubicBezTo>
                  <a:cubicBezTo>
                    <a:pt x="82" y="41"/>
                    <a:pt x="82" y="41"/>
                    <a:pt x="82" y="41"/>
                  </a:cubicBezTo>
                  <a:cubicBezTo>
                    <a:pt x="82" y="44"/>
                    <a:pt x="80" y="47"/>
                    <a:pt x="76" y="47"/>
                  </a:cubicBezTo>
                  <a:cubicBezTo>
                    <a:pt x="61" y="49"/>
                    <a:pt x="61" y="49"/>
                    <a:pt x="61" y="49"/>
                  </a:cubicBezTo>
                  <a:cubicBezTo>
                    <a:pt x="60" y="51"/>
                    <a:pt x="59" y="53"/>
                    <a:pt x="57" y="54"/>
                  </a:cubicBezTo>
                  <a:cubicBezTo>
                    <a:pt x="77" y="52"/>
                    <a:pt x="77" y="52"/>
                    <a:pt x="77" y="52"/>
                  </a:cubicBezTo>
                  <a:cubicBezTo>
                    <a:pt x="83" y="51"/>
                    <a:pt x="87" y="46"/>
                    <a:pt x="86" y="40"/>
                  </a:cubicBezTo>
                  <a:cubicBezTo>
                    <a:pt x="83" y="10"/>
                    <a:pt x="83" y="10"/>
                    <a:pt x="83" y="10"/>
                  </a:cubicBezTo>
                  <a:cubicBezTo>
                    <a:pt x="82" y="4"/>
                    <a:pt x="77" y="0"/>
                    <a:pt x="71"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6" name="Freeform 92"/>
            <p:cNvSpPr>
              <a:spLocks noEditPoints="1"/>
            </p:cNvSpPr>
            <p:nvPr/>
          </p:nvSpPr>
          <p:spPr bwMode="auto">
            <a:xfrm>
              <a:off x="2653903" y="2187376"/>
              <a:ext cx="27384" cy="59531"/>
            </a:xfrm>
            <a:custGeom>
              <a:avLst/>
              <a:gdLst>
                <a:gd name="T0" fmla="*/ 8 w 11"/>
                <a:gd name="T1" fmla="*/ 10 h 23"/>
                <a:gd name="T2" fmla="*/ 7 w 11"/>
                <a:gd name="T3" fmla="*/ 5 h 23"/>
                <a:gd name="T4" fmla="*/ 7 w 11"/>
                <a:gd name="T5" fmla="*/ 5 h 23"/>
                <a:gd name="T6" fmla="*/ 9 w 11"/>
                <a:gd name="T7" fmla="*/ 5 h 23"/>
                <a:gd name="T8" fmla="*/ 9 w 11"/>
                <a:gd name="T9" fmla="*/ 5 h 23"/>
                <a:gd name="T10" fmla="*/ 9 w 11"/>
                <a:gd name="T11" fmla="*/ 4 h 23"/>
                <a:gd name="T12" fmla="*/ 9 w 11"/>
                <a:gd name="T13" fmla="*/ 3 h 23"/>
                <a:gd name="T14" fmla="*/ 9 w 11"/>
                <a:gd name="T15" fmla="*/ 3 h 23"/>
                <a:gd name="T16" fmla="*/ 8 w 11"/>
                <a:gd name="T17" fmla="*/ 3 h 23"/>
                <a:gd name="T18" fmla="*/ 8 w 11"/>
                <a:gd name="T19" fmla="*/ 3 h 23"/>
                <a:gd name="T20" fmla="*/ 7 w 11"/>
                <a:gd name="T21" fmla="*/ 3 h 23"/>
                <a:gd name="T22" fmla="*/ 6 w 11"/>
                <a:gd name="T23" fmla="*/ 1 h 23"/>
                <a:gd name="T24" fmla="*/ 6 w 11"/>
                <a:gd name="T25" fmla="*/ 0 h 23"/>
                <a:gd name="T26" fmla="*/ 5 w 11"/>
                <a:gd name="T27" fmla="*/ 1 h 23"/>
                <a:gd name="T28" fmla="*/ 5 w 11"/>
                <a:gd name="T29" fmla="*/ 3 h 23"/>
                <a:gd name="T30" fmla="*/ 5 w 11"/>
                <a:gd name="T31" fmla="*/ 3 h 23"/>
                <a:gd name="T32" fmla="*/ 4 w 11"/>
                <a:gd name="T33" fmla="*/ 3 h 23"/>
                <a:gd name="T34" fmla="*/ 3 w 11"/>
                <a:gd name="T35" fmla="*/ 1 h 23"/>
                <a:gd name="T36" fmla="*/ 3 w 11"/>
                <a:gd name="T37" fmla="*/ 0 h 23"/>
                <a:gd name="T38" fmla="*/ 2 w 11"/>
                <a:gd name="T39" fmla="*/ 1 h 23"/>
                <a:gd name="T40" fmla="*/ 2 w 11"/>
                <a:gd name="T41" fmla="*/ 4 h 23"/>
                <a:gd name="T42" fmla="*/ 1 w 11"/>
                <a:gd name="T43" fmla="*/ 5 h 23"/>
                <a:gd name="T44" fmla="*/ 0 w 11"/>
                <a:gd name="T45" fmla="*/ 6 h 23"/>
                <a:gd name="T46" fmla="*/ 0 w 11"/>
                <a:gd name="T47" fmla="*/ 8 h 23"/>
                <a:gd name="T48" fmla="*/ 0 w 11"/>
                <a:gd name="T49" fmla="*/ 10 h 23"/>
                <a:gd name="T50" fmla="*/ 1 w 11"/>
                <a:gd name="T51" fmla="*/ 11 h 23"/>
                <a:gd name="T52" fmla="*/ 3 w 11"/>
                <a:gd name="T53" fmla="*/ 12 h 23"/>
                <a:gd name="T54" fmla="*/ 3 w 11"/>
                <a:gd name="T55" fmla="*/ 12 h 23"/>
                <a:gd name="T56" fmla="*/ 4 w 11"/>
                <a:gd name="T57" fmla="*/ 17 h 23"/>
                <a:gd name="T58" fmla="*/ 3 w 11"/>
                <a:gd name="T59" fmla="*/ 17 h 23"/>
                <a:gd name="T60" fmla="*/ 1 w 11"/>
                <a:gd name="T61" fmla="*/ 17 h 23"/>
                <a:gd name="T62" fmla="*/ 1 w 11"/>
                <a:gd name="T63" fmla="*/ 17 h 23"/>
                <a:gd name="T64" fmla="*/ 0 w 11"/>
                <a:gd name="T65" fmla="*/ 18 h 23"/>
                <a:gd name="T66" fmla="*/ 0 w 11"/>
                <a:gd name="T67" fmla="*/ 19 h 23"/>
                <a:gd name="T68" fmla="*/ 1 w 11"/>
                <a:gd name="T69" fmla="*/ 19 h 23"/>
                <a:gd name="T70" fmla="*/ 2 w 11"/>
                <a:gd name="T71" fmla="*/ 20 h 23"/>
                <a:gd name="T72" fmla="*/ 4 w 11"/>
                <a:gd name="T73" fmla="*/ 20 h 23"/>
                <a:gd name="T74" fmla="*/ 5 w 11"/>
                <a:gd name="T75" fmla="*/ 22 h 23"/>
                <a:gd name="T76" fmla="*/ 5 w 11"/>
                <a:gd name="T77" fmla="*/ 23 h 23"/>
                <a:gd name="T78" fmla="*/ 6 w 11"/>
                <a:gd name="T79" fmla="*/ 22 h 23"/>
                <a:gd name="T80" fmla="*/ 6 w 11"/>
                <a:gd name="T81" fmla="*/ 20 h 23"/>
                <a:gd name="T82" fmla="*/ 7 w 11"/>
                <a:gd name="T83" fmla="*/ 19 h 23"/>
                <a:gd name="T84" fmla="*/ 8 w 11"/>
                <a:gd name="T85" fmla="*/ 22 h 23"/>
                <a:gd name="T86" fmla="*/ 8 w 11"/>
                <a:gd name="T87" fmla="*/ 23 h 23"/>
                <a:gd name="T88" fmla="*/ 9 w 11"/>
                <a:gd name="T89" fmla="*/ 22 h 23"/>
                <a:gd name="T90" fmla="*/ 9 w 11"/>
                <a:gd name="T91" fmla="*/ 19 h 23"/>
                <a:gd name="T92" fmla="*/ 10 w 11"/>
                <a:gd name="T93" fmla="*/ 18 h 23"/>
                <a:gd name="T94" fmla="*/ 11 w 11"/>
                <a:gd name="T95" fmla="*/ 17 h 23"/>
                <a:gd name="T96" fmla="*/ 11 w 11"/>
                <a:gd name="T97" fmla="*/ 14 h 23"/>
                <a:gd name="T98" fmla="*/ 10 w 11"/>
                <a:gd name="T99" fmla="*/ 11 h 23"/>
                <a:gd name="T100" fmla="*/ 8 w 11"/>
                <a:gd name="T101" fmla="*/ 10 h 23"/>
                <a:gd name="T102" fmla="*/ 7 w 11"/>
                <a:gd name="T103" fmla="*/ 16 h 23"/>
                <a:gd name="T104" fmla="*/ 5 w 11"/>
                <a:gd name="T105" fmla="*/ 17 h 23"/>
                <a:gd name="T106" fmla="*/ 5 w 11"/>
                <a:gd name="T107" fmla="*/ 12 h 23"/>
                <a:gd name="T108" fmla="*/ 6 w 11"/>
                <a:gd name="T109" fmla="*/ 13 h 23"/>
                <a:gd name="T110" fmla="*/ 7 w 11"/>
                <a:gd name="T111" fmla="*/ 16 h 23"/>
                <a:gd name="T112" fmla="*/ 6 w 11"/>
                <a:gd name="T113" fmla="*/ 10 h 23"/>
                <a:gd name="T114" fmla="*/ 4 w 11"/>
                <a:gd name="T115" fmla="*/ 9 h 23"/>
                <a:gd name="T116" fmla="*/ 4 w 11"/>
                <a:gd name="T117" fmla="*/ 6 h 23"/>
                <a:gd name="T118" fmla="*/ 5 w 11"/>
                <a:gd name="T119" fmla="*/ 5 h 23"/>
                <a:gd name="T120" fmla="*/ 6 w 11"/>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23">
                  <a:moveTo>
                    <a:pt x="8" y="10"/>
                  </a:moveTo>
                  <a:cubicBezTo>
                    <a:pt x="7" y="5"/>
                    <a:pt x="7" y="5"/>
                    <a:pt x="7" y="5"/>
                  </a:cubicBezTo>
                  <a:cubicBezTo>
                    <a:pt x="7" y="5"/>
                    <a:pt x="7" y="5"/>
                    <a:pt x="7" y="5"/>
                  </a:cubicBezTo>
                  <a:cubicBezTo>
                    <a:pt x="8" y="5"/>
                    <a:pt x="8" y="5"/>
                    <a:pt x="9" y="5"/>
                  </a:cubicBezTo>
                  <a:cubicBezTo>
                    <a:pt x="9" y="6"/>
                    <a:pt x="9" y="5"/>
                    <a:pt x="9" y="5"/>
                  </a:cubicBezTo>
                  <a:cubicBezTo>
                    <a:pt x="9" y="5"/>
                    <a:pt x="9" y="5"/>
                    <a:pt x="9" y="4"/>
                  </a:cubicBezTo>
                  <a:cubicBezTo>
                    <a:pt x="9" y="4"/>
                    <a:pt x="9" y="4"/>
                    <a:pt x="9" y="3"/>
                  </a:cubicBezTo>
                  <a:cubicBezTo>
                    <a:pt x="9" y="3"/>
                    <a:pt x="9" y="3"/>
                    <a:pt x="9" y="3"/>
                  </a:cubicBezTo>
                  <a:cubicBezTo>
                    <a:pt x="9" y="3"/>
                    <a:pt x="9" y="3"/>
                    <a:pt x="8" y="3"/>
                  </a:cubicBezTo>
                  <a:cubicBezTo>
                    <a:pt x="8" y="3"/>
                    <a:pt x="8" y="3"/>
                    <a:pt x="8" y="3"/>
                  </a:cubicBezTo>
                  <a:cubicBezTo>
                    <a:pt x="7" y="3"/>
                    <a:pt x="7" y="3"/>
                    <a:pt x="7" y="3"/>
                  </a:cubicBezTo>
                  <a:cubicBezTo>
                    <a:pt x="6" y="1"/>
                    <a:pt x="6" y="1"/>
                    <a:pt x="6" y="1"/>
                  </a:cubicBezTo>
                  <a:cubicBezTo>
                    <a:pt x="6" y="0"/>
                    <a:pt x="6" y="0"/>
                    <a:pt x="6" y="0"/>
                  </a:cubicBezTo>
                  <a:cubicBezTo>
                    <a:pt x="5" y="0"/>
                    <a:pt x="5" y="0"/>
                    <a:pt x="5" y="1"/>
                  </a:cubicBezTo>
                  <a:cubicBezTo>
                    <a:pt x="5" y="3"/>
                    <a:pt x="5" y="3"/>
                    <a:pt x="5" y="3"/>
                  </a:cubicBezTo>
                  <a:cubicBezTo>
                    <a:pt x="5" y="3"/>
                    <a:pt x="5" y="3"/>
                    <a:pt x="5" y="3"/>
                  </a:cubicBezTo>
                  <a:cubicBezTo>
                    <a:pt x="5" y="3"/>
                    <a:pt x="4" y="3"/>
                    <a:pt x="4" y="3"/>
                  </a:cubicBezTo>
                  <a:cubicBezTo>
                    <a:pt x="3" y="1"/>
                    <a:pt x="3" y="1"/>
                    <a:pt x="3" y="1"/>
                  </a:cubicBezTo>
                  <a:cubicBezTo>
                    <a:pt x="3" y="1"/>
                    <a:pt x="3" y="0"/>
                    <a:pt x="3" y="0"/>
                  </a:cubicBezTo>
                  <a:cubicBezTo>
                    <a:pt x="2" y="0"/>
                    <a:pt x="2" y="1"/>
                    <a:pt x="2" y="1"/>
                  </a:cubicBezTo>
                  <a:cubicBezTo>
                    <a:pt x="2" y="4"/>
                    <a:pt x="2" y="4"/>
                    <a:pt x="2" y="4"/>
                  </a:cubicBezTo>
                  <a:cubicBezTo>
                    <a:pt x="2" y="4"/>
                    <a:pt x="1" y="4"/>
                    <a:pt x="1" y="5"/>
                  </a:cubicBezTo>
                  <a:cubicBezTo>
                    <a:pt x="0" y="5"/>
                    <a:pt x="0" y="6"/>
                    <a:pt x="0" y="6"/>
                  </a:cubicBezTo>
                  <a:cubicBezTo>
                    <a:pt x="0" y="7"/>
                    <a:pt x="0" y="7"/>
                    <a:pt x="0" y="8"/>
                  </a:cubicBezTo>
                  <a:cubicBezTo>
                    <a:pt x="0" y="9"/>
                    <a:pt x="0" y="9"/>
                    <a:pt x="0" y="10"/>
                  </a:cubicBezTo>
                  <a:cubicBezTo>
                    <a:pt x="1" y="10"/>
                    <a:pt x="1" y="11"/>
                    <a:pt x="1" y="11"/>
                  </a:cubicBezTo>
                  <a:cubicBezTo>
                    <a:pt x="2" y="11"/>
                    <a:pt x="2" y="12"/>
                    <a:pt x="3" y="12"/>
                  </a:cubicBezTo>
                  <a:cubicBezTo>
                    <a:pt x="3" y="12"/>
                    <a:pt x="3" y="12"/>
                    <a:pt x="3" y="12"/>
                  </a:cubicBezTo>
                  <a:cubicBezTo>
                    <a:pt x="4" y="17"/>
                    <a:pt x="4" y="17"/>
                    <a:pt x="4" y="17"/>
                  </a:cubicBezTo>
                  <a:cubicBezTo>
                    <a:pt x="3" y="17"/>
                    <a:pt x="3" y="17"/>
                    <a:pt x="3" y="17"/>
                  </a:cubicBezTo>
                  <a:cubicBezTo>
                    <a:pt x="2" y="17"/>
                    <a:pt x="1" y="17"/>
                    <a:pt x="1" y="17"/>
                  </a:cubicBezTo>
                  <a:cubicBezTo>
                    <a:pt x="1" y="17"/>
                    <a:pt x="1" y="17"/>
                    <a:pt x="1" y="17"/>
                  </a:cubicBezTo>
                  <a:cubicBezTo>
                    <a:pt x="1" y="17"/>
                    <a:pt x="0" y="18"/>
                    <a:pt x="0" y="18"/>
                  </a:cubicBezTo>
                  <a:cubicBezTo>
                    <a:pt x="0" y="18"/>
                    <a:pt x="0" y="18"/>
                    <a:pt x="0" y="19"/>
                  </a:cubicBezTo>
                  <a:cubicBezTo>
                    <a:pt x="0" y="19"/>
                    <a:pt x="0" y="19"/>
                    <a:pt x="1" y="19"/>
                  </a:cubicBezTo>
                  <a:cubicBezTo>
                    <a:pt x="1" y="19"/>
                    <a:pt x="2" y="20"/>
                    <a:pt x="2" y="20"/>
                  </a:cubicBezTo>
                  <a:cubicBezTo>
                    <a:pt x="3" y="20"/>
                    <a:pt x="4" y="20"/>
                    <a:pt x="4" y="20"/>
                  </a:cubicBezTo>
                  <a:cubicBezTo>
                    <a:pt x="5" y="22"/>
                    <a:pt x="5" y="22"/>
                    <a:pt x="5" y="22"/>
                  </a:cubicBezTo>
                  <a:cubicBezTo>
                    <a:pt x="5" y="23"/>
                    <a:pt x="5" y="23"/>
                    <a:pt x="5" y="23"/>
                  </a:cubicBezTo>
                  <a:cubicBezTo>
                    <a:pt x="6" y="23"/>
                    <a:pt x="6" y="23"/>
                    <a:pt x="6" y="22"/>
                  </a:cubicBezTo>
                  <a:cubicBezTo>
                    <a:pt x="6" y="20"/>
                    <a:pt x="6" y="20"/>
                    <a:pt x="6" y="20"/>
                  </a:cubicBezTo>
                  <a:cubicBezTo>
                    <a:pt x="6" y="20"/>
                    <a:pt x="7" y="19"/>
                    <a:pt x="7" y="19"/>
                  </a:cubicBezTo>
                  <a:cubicBezTo>
                    <a:pt x="8" y="22"/>
                    <a:pt x="8" y="22"/>
                    <a:pt x="8" y="22"/>
                  </a:cubicBezTo>
                  <a:cubicBezTo>
                    <a:pt x="8" y="22"/>
                    <a:pt x="8" y="23"/>
                    <a:pt x="8" y="23"/>
                  </a:cubicBezTo>
                  <a:cubicBezTo>
                    <a:pt x="9" y="23"/>
                    <a:pt x="9" y="22"/>
                    <a:pt x="9" y="22"/>
                  </a:cubicBezTo>
                  <a:cubicBezTo>
                    <a:pt x="9" y="19"/>
                    <a:pt x="9" y="19"/>
                    <a:pt x="9" y="19"/>
                  </a:cubicBezTo>
                  <a:cubicBezTo>
                    <a:pt x="9" y="19"/>
                    <a:pt x="9" y="18"/>
                    <a:pt x="10" y="18"/>
                  </a:cubicBezTo>
                  <a:cubicBezTo>
                    <a:pt x="10" y="18"/>
                    <a:pt x="11" y="17"/>
                    <a:pt x="11" y="17"/>
                  </a:cubicBezTo>
                  <a:cubicBezTo>
                    <a:pt x="11" y="16"/>
                    <a:pt x="11" y="15"/>
                    <a:pt x="11" y="14"/>
                  </a:cubicBezTo>
                  <a:cubicBezTo>
                    <a:pt x="11" y="13"/>
                    <a:pt x="11" y="12"/>
                    <a:pt x="10" y="11"/>
                  </a:cubicBezTo>
                  <a:cubicBezTo>
                    <a:pt x="9" y="11"/>
                    <a:pt x="8" y="10"/>
                    <a:pt x="8" y="10"/>
                  </a:cubicBezTo>
                  <a:close/>
                  <a:moveTo>
                    <a:pt x="7" y="16"/>
                  </a:moveTo>
                  <a:cubicBezTo>
                    <a:pt x="6" y="17"/>
                    <a:pt x="6" y="17"/>
                    <a:pt x="5" y="17"/>
                  </a:cubicBezTo>
                  <a:cubicBezTo>
                    <a:pt x="5" y="12"/>
                    <a:pt x="5" y="12"/>
                    <a:pt x="5" y="12"/>
                  </a:cubicBezTo>
                  <a:cubicBezTo>
                    <a:pt x="5" y="12"/>
                    <a:pt x="6" y="13"/>
                    <a:pt x="6" y="13"/>
                  </a:cubicBezTo>
                  <a:lnTo>
                    <a:pt x="7" y="16"/>
                  </a:lnTo>
                  <a:close/>
                  <a:moveTo>
                    <a:pt x="6" y="10"/>
                  </a:moveTo>
                  <a:cubicBezTo>
                    <a:pt x="5" y="9"/>
                    <a:pt x="5" y="9"/>
                    <a:pt x="4" y="9"/>
                  </a:cubicBezTo>
                  <a:cubicBezTo>
                    <a:pt x="4" y="6"/>
                    <a:pt x="4" y="6"/>
                    <a:pt x="4" y="6"/>
                  </a:cubicBezTo>
                  <a:cubicBezTo>
                    <a:pt x="4" y="6"/>
                    <a:pt x="5" y="5"/>
                    <a:pt x="5" y="5"/>
                  </a:cubicBezTo>
                  <a:lnTo>
                    <a:pt x="6" y="1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7" name="Freeform 93"/>
            <p:cNvSpPr>
              <a:spLocks noEditPoints="1"/>
            </p:cNvSpPr>
            <p:nvPr/>
          </p:nvSpPr>
          <p:spPr bwMode="auto">
            <a:xfrm>
              <a:off x="2603897" y="2156419"/>
              <a:ext cx="123825" cy="178594"/>
            </a:xfrm>
            <a:custGeom>
              <a:avLst/>
              <a:gdLst>
                <a:gd name="T0" fmla="*/ 47 w 48"/>
                <a:gd name="T1" fmla="*/ 21 h 69"/>
                <a:gd name="T2" fmla="*/ 21 w 48"/>
                <a:gd name="T3" fmla="*/ 1 h 69"/>
                <a:gd name="T4" fmla="*/ 2 w 48"/>
                <a:gd name="T5" fmla="*/ 26 h 69"/>
                <a:gd name="T6" fmla="*/ 21 w 48"/>
                <a:gd name="T7" fmla="*/ 46 h 69"/>
                <a:gd name="T8" fmla="*/ 23 w 48"/>
                <a:gd name="T9" fmla="*/ 65 h 69"/>
                <a:gd name="T10" fmla="*/ 28 w 48"/>
                <a:gd name="T11" fmla="*/ 69 h 69"/>
                <a:gd name="T12" fmla="*/ 32 w 48"/>
                <a:gd name="T13" fmla="*/ 68 h 69"/>
                <a:gd name="T14" fmla="*/ 35 w 48"/>
                <a:gd name="T15" fmla="*/ 63 h 69"/>
                <a:gd name="T16" fmla="*/ 33 w 48"/>
                <a:gd name="T17" fmla="*/ 44 h 69"/>
                <a:gd name="T18" fmla="*/ 47 w 48"/>
                <a:gd name="T19" fmla="*/ 21 h 69"/>
                <a:gd name="T20" fmla="*/ 26 w 48"/>
                <a:gd name="T21" fmla="*/ 39 h 69"/>
                <a:gd name="T22" fmla="*/ 8 w 48"/>
                <a:gd name="T23" fmla="*/ 25 h 69"/>
                <a:gd name="T24" fmla="*/ 22 w 48"/>
                <a:gd name="T25" fmla="*/ 8 h 69"/>
                <a:gd name="T26" fmla="*/ 40 w 48"/>
                <a:gd name="T27" fmla="*/ 22 h 69"/>
                <a:gd name="T28" fmla="*/ 26 w 48"/>
                <a:gd name="T2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9">
                  <a:moveTo>
                    <a:pt x="47" y="21"/>
                  </a:moveTo>
                  <a:cubicBezTo>
                    <a:pt x="45" y="8"/>
                    <a:pt x="34" y="0"/>
                    <a:pt x="21" y="1"/>
                  </a:cubicBezTo>
                  <a:cubicBezTo>
                    <a:pt x="9" y="3"/>
                    <a:pt x="0" y="14"/>
                    <a:pt x="2" y="26"/>
                  </a:cubicBezTo>
                  <a:cubicBezTo>
                    <a:pt x="3" y="36"/>
                    <a:pt x="11" y="44"/>
                    <a:pt x="21" y="46"/>
                  </a:cubicBezTo>
                  <a:cubicBezTo>
                    <a:pt x="23" y="65"/>
                    <a:pt x="23" y="65"/>
                    <a:pt x="23" y="65"/>
                  </a:cubicBezTo>
                  <a:cubicBezTo>
                    <a:pt x="23" y="67"/>
                    <a:pt x="25" y="69"/>
                    <a:pt x="28" y="69"/>
                  </a:cubicBezTo>
                  <a:cubicBezTo>
                    <a:pt x="32" y="68"/>
                    <a:pt x="32" y="68"/>
                    <a:pt x="32" y="68"/>
                  </a:cubicBezTo>
                  <a:cubicBezTo>
                    <a:pt x="34" y="68"/>
                    <a:pt x="36" y="66"/>
                    <a:pt x="35" y="63"/>
                  </a:cubicBezTo>
                  <a:cubicBezTo>
                    <a:pt x="33" y="44"/>
                    <a:pt x="33" y="44"/>
                    <a:pt x="33" y="44"/>
                  </a:cubicBezTo>
                  <a:cubicBezTo>
                    <a:pt x="42" y="40"/>
                    <a:pt x="48" y="31"/>
                    <a:pt x="47" y="21"/>
                  </a:cubicBezTo>
                  <a:close/>
                  <a:moveTo>
                    <a:pt x="26" y="39"/>
                  </a:moveTo>
                  <a:cubicBezTo>
                    <a:pt x="17" y="41"/>
                    <a:pt x="9" y="34"/>
                    <a:pt x="8" y="25"/>
                  </a:cubicBezTo>
                  <a:cubicBezTo>
                    <a:pt x="7" y="17"/>
                    <a:pt x="13" y="9"/>
                    <a:pt x="22" y="8"/>
                  </a:cubicBezTo>
                  <a:cubicBezTo>
                    <a:pt x="31" y="7"/>
                    <a:pt x="39" y="13"/>
                    <a:pt x="40" y="22"/>
                  </a:cubicBezTo>
                  <a:cubicBezTo>
                    <a:pt x="41" y="30"/>
                    <a:pt x="35" y="38"/>
                    <a:pt x="26" y="3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8" name="Freeform 94"/>
            <p:cNvSpPr/>
            <p:nvPr/>
          </p:nvSpPr>
          <p:spPr bwMode="auto">
            <a:xfrm>
              <a:off x="2574130" y="2125463"/>
              <a:ext cx="223838" cy="154781"/>
            </a:xfrm>
            <a:custGeom>
              <a:avLst/>
              <a:gdLst>
                <a:gd name="T0" fmla="*/ 71 w 87"/>
                <a:gd name="T1" fmla="*/ 1 h 60"/>
                <a:gd name="T2" fmla="*/ 10 w 87"/>
                <a:gd name="T3" fmla="*/ 9 h 60"/>
                <a:gd name="T4" fmla="*/ 1 w 87"/>
                <a:gd name="T5" fmla="*/ 21 h 60"/>
                <a:gd name="T6" fmla="*/ 4 w 87"/>
                <a:gd name="T7" fmla="*/ 50 h 60"/>
                <a:gd name="T8" fmla="*/ 16 w 87"/>
                <a:gd name="T9" fmla="*/ 60 h 60"/>
                <a:gd name="T10" fmla="*/ 20 w 87"/>
                <a:gd name="T11" fmla="*/ 59 h 60"/>
                <a:gd name="T12" fmla="*/ 16 w 87"/>
                <a:gd name="T13" fmla="*/ 55 h 60"/>
                <a:gd name="T14" fmla="*/ 16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7 w 87"/>
                <a:gd name="T29" fmla="*/ 48 h 60"/>
                <a:gd name="T30" fmla="*/ 61 w 87"/>
                <a:gd name="T31" fmla="*/ 49 h 60"/>
                <a:gd name="T32" fmla="*/ 57 w 87"/>
                <a:gd name="T33" fmla="*/ 55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9"/>
                    <a:pt x="10" y="9"/>
                    <a:pt x="10" y="9"/>
                  </a:cubicBezTo>
                  <a:cubicBezTo>
                    <a:pt x="4" y="9"/>
                    <a:pt x="0" y="15"/>
                    <a:pt x="1" y="21"/>
                  </a:cubicBezTo>
                  <a:cubicBezTo>
                    <a:pt x="4" y="50"/>
                    <a:pt x="4" y="50"/>
                    <a:pt x="4" y="50"/>
                  </a:cubicBezTo>
                  <a:cubicBezTo>
                    <a:pt x="5" y="56"/>
                    <a:pt x="10" y="60"/>
                    <a:pt x="16" y="60"/>
                  </a:cubicBezTo>
                  <a:cubicBezTo>
                    <a:pt x="20" y="59"/>
                    <a:pt x="20" y="59"/>
                    <a:pt x="20" y="59"/>
                  </a:cubicBezTo>
                  <a:cubicBezTo>
                    <a:pt x="19" y="58"/>
                    <a:pt x="17" y="57"/>
                    <a:pt x="16" y="55"/>
                  </a:cubicBezTo>
                  <a:cubicBezTo>
                    <a:pt x="16" y="55"/>
                    <a:pt x="16" y="55"/>
                    <a:pt x="16" y="55"/>
                  </a:cubicBezTo>
                  <a:cubicBezTo>
                    <a:pt x="12" y="55"/>
                    <a:pt x="9" y="53"/>
                    <a:pt x="9" y="50"/>
                  </a:cubicBezTo>
                  <a:cubicBezTo>
                    <a:pt x="5" y="20"/>
                    <a:pt x="5" y="20"/>
                    <a:pt x="5" y="20"/>
                  </a:cubicBezTo>
                  <a:cubicBezTo>
                    <a:pt x="5" y="17"/>
                    <a:pt x="7" y="14"/>
                    <a:pt x="10" y="13"/>
                  </a:cubicBezTo>
                  <a:cubicBezTo>
                    <a:pt x="71" y="6"/>
                    <a:pt x="71" y="6"/>
                    <a:pt x="71" y="6"/>
                  </a:cubicBezTo>
                  <a:cubicBezTo>
                    <a:pt x="75" y="5"/>
                    <a:pt x="78" y="8"/>
                    <a:pt x="78" y="11"/>
                  </a:cubicBezTo>
                  <a:cubicBezTo>
                    <a:pt x="82" y="41"/>
                    <a:pt x="82" y="41"/>
                    <a:pt x="82" y="41"/>
                  </a:cubicBezTo>
                  <a:cubicBezTo>
                    <a:pt x="82" y="44"/>
                    <a:pt x="80" y="47"/>
                    <a:pt x="77" y="48"/>
                  </a:cubicBezTo>
                  <a:cubicBezTo>
                    <a:pt x="61" y="49"/>
                    <a:pt x="61" y="49"/>
                    <a:pt x="61" y="49"/>
                  </a:cubicBezTo>
                  <a:cubicBezTo>
                    <a:pt x="60" y="51"/>
                    <a:pt x="59" y="53"/>
                    <a:pt x="57" y="55"/>
                  </a:cubicBezTo>
                  <a:cubicBezTo>
                    <a:pt x="77" y="52"/>
                    <a:pt x="77" y="52"/>
                    <a:pt x="77" y="52"/>
                  </a:cubicBezTo>
                  <a:cubicBezTo>
                    <a:pt x="83" y="51"/>
                    <a:pt x="87" y="46"/>
                    <a:pt x="86" y="40"/>
                  </a:cubicBezTo>
                  <a:cubicBezTo>
                    <a:pt x="83" y="10"/>
                    <a:pt x="83" y="10"/>
                    <a:pt x="83" y="10"/>
                  </a:cubicBezTo>
                  <a:cubicBezTo>
                    <a:pt x="82" y="5"/>
                    <a:pt x="77" y="0"/>
                    <a:pt x="71"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9" name="Freeform 95"/>
            <p:cNvSpPr/>
            <p:nvPr/>
          </p:nvSpPr>
          <p:spPr bwMode="auto">
            <a:xfrm>
              <a:off x="704850" y="2658862"/>
              <a:ext cx="216694" cy="167879"/>
            </a:xfrm>
            <a:custGeom>
              <a:avLst/>
              <a:gdLst>
                <a:gd name="T0" fmla="*/ 84 w 84"/>
                <a:gd name="T1" fmla="*/ 1 h 65"/>
                <a:gd name="T2" fmla="*/ 45 w 84"/>
                <a:gd name="T3" fmla="*/ 51 h 65"/>
                <a:gd name="T4" fmla="*/ 28 w 84"/>
                <a:gd name="T5" fmla="*/ 38 h 65"/>
                <a:gd name="T6" fmla="*/ 2 w 84"/>
                <a:gd name="T7" fmla="*/ 65 h 65"/>
                <a:gd name="T8" fmla="*/ 0 w 84"/>
                <a:gd name="T9" fmla="*/ 52 h 65"/>
                <a:gd name="T10" fmla="*/ 27 w 84"/>
                <a:gd name="T11" fmla="*/ 26 h 65"/>
                <a:gd name="T12" fmla="*/ 44 w 84"/>
                <a:gd name="T13" fmla="*/ 39 h 65"/>
                <a:gd name="T14" fmla="*/ 83 w 84"/>
                <a:gd name="T15" fmla="*/ 1 h 65"/>
                <a:gd name="T16" fmla="*/ 84 w 84"/>
                <a:gd name="T1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5">
                  <a:moveTo>
                    <a:pt x="84" y="1"/>
                  </a:moveTo>
                  <a:cubicBezTo>
                    <a:pt x="45" y="51"/>
                    <a:pt x="45" y="51"/>
                    <a:pt x="45" y="51"/>
                  </a:cubicBezTo>
                  <a:cubicBezTo>
                    <a:pt x="28" y="38"/>
                    <a:pt x="28" y="38"/>
                    <a:pt x="28" y="38"/>
                  </a:cubicBezTo>
                  <a:cubicBezTo>
                    <a:pt x="2" y="65"/>
                    <a:pt x="2" y="65"/>
                    <a:pt x="2" y="65"/>
                  </a:cubicBezTo>
                  <a:cubicBezTo>
                    <a:pt x="0" y="52"/>
                    <a:pt x="0" y="52"/>
                    <a:pt x="0" y="52"/>
                  </a:cubicBezTo>
                  <a:cubicBezTo>
                    <a:pt x="27" y="26"/>
                    <a:pt x="27" y="26"/>
                    <a:pt x="27" y="26"/>
                  </a:cubicBezTo>
                  <a:cubicBezTo>
                    <a:pt x="44" y="39"/>
                    <a:pt x="44" y="39"/>
                    <a:pt x="44" y="39"/>
                  </a:cubicBezTo>
                  <a:cubicBezTo>
                    <a:pt x="83" y="1"/>
                    <a:pt x="83" y="1"/>
                    <a:pt x="83" y="1"/>
                  </a:cubicBezTo>
                  <a:cubicBezTo>
                    <a:pt x="83" y="1"/>
                    <a:pt x="84" y="0"/>
                    <a:pt x="84"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0" name="Freeform 96"/>
            <p:cNvSpPr/>
            <p:nvPr/>
          </p:nvSpPr>
          <p:spPr bwMode="auto">
            <a:xfrm>
              <a:off x="903684" y="2818407"/>
              <a:ext cx="4763" cy="13097"/>
            </a:xfrm>
            <a:custGeom>
              <a:avLst/>
              <a:gdLst>
                <a:gd name="T0" fmla="*/ 0 w 2"/>
                <a:gd name="T1" fmla="*/ 5 h 5"/>
                <a:gd name="T2" fmla="*/ 2 w 2"/>
                <a:gd name="T3" fmla="*/ 5 h 5"/>
                <a:gd name="T4" fmla="*/ 1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1" y="5"/>
                    <a:pt x="1" y="5"/>
                    <a:pt x="2" y="5"/>
                  </a:cubicBezTo>
                  <a:cubicBezTo>
                    <a:pt x="1" y="1"/>
                    <a:pt x="1" y="1"/>
                    <a:pt x="1" y="1"/>
                  </a:cubicBezTo>
                  <a:cubicBezTo>
                    <a:pt x="1" y="1"/>
                    <a:pt x="0" y="0"/>
                    <a:pt x="0" y="0"/>
                  </a:cubicBezTo>
                  <a:lnTo>
                    <a:pt x="0" y="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1" name="Freeform 97"/>
            <p:cNvSpPr/>
            <p:nvPr/>
          </p:nvSpPr>
          <p:spPr bwMode="auto">
            <a:xfrm>
              <a:off x="900113" y="2798166"/>
              <a:ext cx="5953" cy="13097"/>
            </a:xfrm>
            <a:custGeom>
              <a:avLst/>
              <a:gdLst>
                <a:gd name="T0" fmla="*/ 0 w 2"/>
                <a:gd name="T1" fmla="*/ 4 h 5"/>
                <a:gd name="T2" fmla="*/ 2 w 2"/>
                <a:gd name="T3" fmla="*/ 5 h 5"/>
                <a:gd name="T4" fmla="*/ 1 w 2"/>
                <a:gd name="T5" fmla="*/ 0 h 5"/>
                <a:gd name="T6" fmla="*/ 0 w 2"/>
                <a:gd name="T7" fmla="*/ 1 h 5"/>
                <a:gd name="T8" fmla="*/ 0 w 2"/>
                <a:gd name="T9" fmla="*/ 4 h 5"/>
              </a:gdLst>
              <a:ahLst/>
              <a:cxnLst>
                <a:cxn ang="0">
                  <a:pos x="T0" y="T1"/>
                </a:cxn>
                <a:cxn ang="0">
                  <a:pos x="T2" y="T3"/>
                </a:cxn>
                <a:cxn ang="0">
                  <a:pos x="T4" y="T5"/>
                </a:cxn>
                <a:cxn ang="0">
                  <a:pos x="T6" y="T7"/>
                </a:cxn>
                <a:cxn ang="0">
                  <a:pos x="T8" y="T9"/>
                </a:cxn>
              </a:cxnLst>
              <a:rect l="0" t="0" r="r" b="b"/>
              <a:pathLst>
                <a:path w="2" h="5">
                  <a:moveTo>
                    <a:pt x="0" y="4"/>
                  </a:moveTo>
                  <a:cubicBezTo>
                    <a:pt x="1" y="5"/>
                    <a:pt x="1" y="5"/>
                    <a:pt x="2" y="5"/>
                  </a:cubicBezTo>
                  <a:cubicBezTo>
                    <a:pt x="1" y="0"/>
                    <a:pt x="1" y="0"/>
                    <a:pt x="1" y="0"/>
                  </a:cubicBezTo>
                  <a:cubicBezTo>
                    <a:pt x="1" y="0"/>
                    <a:pt x="0" y="0"/>
                    <a:pt x="0" y="1"/>
                  </a:cubicBezTo>
                  <a:lnTo>
                    <a:pt x="0" y="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2" name="Freeform 98"/>
            <p:cNvSpPr>
              <a:spLocks noEditPoints="1"/>
            </p:cNvSpPr>
            <p:nvPr/>
          </p:nvSpPr>
          <p:spPr bwMode="auto">
            <a:xfrm>
              <a:off x="713185" y="2694581"/>
              <a:ext cx="230981" cy="190500"/>
            </a:xfrm>
            <a:custGeom>
              <a:avLst/>
              <a:gdLst>
                <a:gd name="T0" fmla="*/ 76 w 90"/>
                <a:gd name="T1" fmla="*/ 8 h 74"/>
                <a:gd name="T2" fmla="*/ 44 w 90"/>
                <a:gd name="T3" fmla="*/ 50 h 74"/>
                <a:gd name="T4" fmla="*/ 27 w 90"/>
                <a:gd name="T5" fmla="*/ 37 h 74"/>
                <a:gd name="T6" fmla="*/ 0 w 90"/>
                <a:gd name="T7" fmla="*/ 63 h 74"/>
                <a:gd name="T8" fmla="*/ 1 w 90"/>
                <a:gd name="T9" fmla="*/ 68 h 74"/>
                <a:gd name="T10" fmla="*/ 9 w 90"/>
                <a:gd name="T11" fmla="*/ 74 h 74"/>
                <a:gd name="T12" fmla="*/ 84 w 90"/>
                <a:gd name="T13" fmla="*/ 65 h 74"/>
                <a:gd name="T14" fmla="*/ 90 w 90"/>
                <a:gd name="T15" fmla="*/ 57 h 74"/>
                <a:gd name="T16" fmla="*/ 83 w 90"/>
                <a:gd name="T17" fmla="*/ 0 h 74"/>
                <a:gd name="T18" fmla="*/ 76 w 90"/>
                <a:gd name="T19" fmla="*/ 8 h 74"/>
                <a:gd name="T20" fmla="*/ 81 w 90"/>
                <a:gd name="T21" fmla="*/ 53 h 74"/>
                <a:gd name="T22" fmla="*/ 79 w 90"/>
                <a:gd name="T23" fmla="*/ 55 h 74"/>
                <a:gd name="T24" fmla="*/ 78 w 90"/>
                <a:gd name="T25" fmla="*/ 56 h 74"/>
                <a:gd name="T26" fmla="*/ 78 w 90"/>
                <a:gd name="T27" fmla="*/ 59 h 74"/>
                <a:gd name="T28" fmla="*/ 78 w 90"/>
                <a:gd name="T29" fmla="*/ 60 h 74"/>
                <a:gd name="T30" fmla="*/ 77 w 90"/>
                <a:gd name="T31" fmla="*/ 59 h 74"/>
                <a:gd name="T32" fmla="*/ 76 w 90"/>
                <a:gd name="T33" fmla="*/ 56 h 74"/>
                <a:gd name="T34" fmla="*/ 75 w 90"/>
                <a:gd name="T35" fmla="*/ 56 h 74"/>
                <a:gd name="T36" fmla="*/ 75 w 90"/>
                <a:gd name="T37" fmla="*/ 59 h 74"/>
                <a:gd name="T38" fmla="*/ 74 w 90"/>
                <a:gd name="T39" fmla="*/ 60 h 74"/>
                <a:gd name="T40" fmla="*/ 73 w 90"/>
                <a:gd name="T41" fmla="*/ 60 h 74"/>
                <a:gd name="T42" fmla="*/ 73 w 90"/>
                <a:gd name="T43" fmla="*/ 57 h 74"/>
                <a:gd name="T44" fmla="*/ 71 w 90"/>
                <a:gd name="T45" fmla="*/ 57 h 74"/>
                <a:gd name="T46" fmla="*/ 69 w 90"/>
                <a:gd name="T47" fmla="*/ 56 h 74"/>
                <a:gd name="T48" fmla="*/ 69 w 90"/>
                <a:gd name="T49" fmla="*/ 56 h 74"/>
                <a:gd name="T50" fmla="*/ 69 w 90"/>
                <a:gd name="T51" fmla="*/ 55 h 74"/>
                <a:gd name="T52" fmla="*/ 69 w 90"/>
                <a:gd name="T53" fmla="*/ 54 h 74"/>
                <a:gd name="T54" fmla="*/ 69 w 90"/>
                <a:gd name="T55" fmla="*/ 53 h 74"/>
                <a:gd name="T56" fmla="*/ 71 w 90"/>
                <a:gd name="T57" fmla="*/ 53 h 74"/>
                <a:gd name="T58" fmla="*/ 73 w 90"/>
                <a:gd name="T59" fmla="*/ 54 h 74"/>
                <a:gd name="T60" fmla="*/ 72 w 90"/>
                <a:gd name="T61" fmla="*/ 48 h 74"/>
                <a:gd name="T62" fmla="*/ 72 w 90"/>
                <a:gd name="T63" fmla="*/ 48 h 74"/>
                <a:gd name="T64" fmla="*/ 70 w 90"/>
                <a:gd name="T65" fmla="*/ 47 h 74"/>
                <a:gd name="T66" fmla="*/ 68 w 90"/>
                <a:gd name="T67" fmla="*/ 45 h 74"/>
                <a:gd name="T68" fmla="*/ 68 w 90"/>
                <a:gd name="T69" fmla="*/ 43 h 74"/>
                <a:gd name="T70" fmla="*/ 68 w 90"/>
                <a:gd name="T71" fmla="*/ 41 h 74"/>
                <a:gd name="T72" fmla="*/ 69 w 90"/>
                <a:gd name="T73" fmla="*/ 39 h 74"/>
                <a:gd name="T74" fmla="*/ 71 w 90"/>
                <a:gd name="T75" fmla="*/ 38 h 74"/>
                <a:gd name="T76" fmla="*/ 70 w 90"/>
                <a:gd name="T77" fmla="*/ 35 h 74"/>
                <a:gd name="T78" fmla="*/ 71 w 90"/>
                <a:gd name="T79" fmla="*/ 34 h 74"/>
                <a:gd name="T80" fmla="*/ 72 w 90"/>
                <a:gd name="T81" fmla="*/ 35 h 74"/>
                <a:gd name="T82" fmla="*/ 72 w 90"/>
                <a:gd name="T83" fmla="*/ 38 h 74"/>
                <a:gd name="T84" fmla="*/ 74 w 90"/>
                <a:gd name="T85" fmla="*/ 37 h 74"/>
                <a:gd name="T86" fmla="*/ 74 w 90"/>
                <a:gd name="T87" fmla="*/ 37 h 74"/>
                <a:gd name="T88" fmla="*/ 74 w 90"/>
                <a:gd name="T89" fmla="*/ 35 h 74"/>
                <a:gd name="T90" fmla="*/ 74 w 90"/>
                <a:gd name="T91" fmla="*/ 34 h 74"/>
                <a:gd name="T92" fmla="*/ 75 w 90"/>
                <a:gd name="T93" fmla="*/ 35 h 74"/>
                <a:gd name="T94" fmla="*/ 76 w 90"/>
                <a:gd name="T95" fmla="*/ 37 h 74"/>
                <a:gd name="T96" fmla="*/ 77 w 90"/>
                <a:gd name="T97" fmla="*/ 37 h 74"/>
                <a:gd name="T98" fmla="*/ 78 w 90"/>
                <a:gd name="T99" fmla="*/ 37 h 74"/>
                <a:gd name="T100" fmla="*/ 78 w 90"/>
                <a:gd name="T101" fmla="*/ 37 h 74"/>
                <a:gd name="T102" fmla="*/ 79 w 90"/>
                <a:gd name="T103" fmla="*/ 38 h 74"/>
                <a:gd name="T104" fmla="*/ 79 w 90"/>
                <a:gd name="T105" fmla="*/ 39 h 74"/>
                <a:gd name="T106" fmla="*/ 78 w 90"/>
                <a:gd name="T107" fmla="*/ 40 h 74"/>
                <a:gd name="T108" fmla="*/ 78 w 90"/>
                <a:gd name="T109" fmla="*/ 40 h 74"/>
                <a:gd name="T110" fmla="*/ 76 w 90"/>
                <a:gd name="T111" fmla="*/ 40 h 74"/>
                <a:gd name="T112" fmla="*/ 76 w 90"/>
                <a:gd name="T113" fmla="*/ 40 h 74"/>
                <a:gd name="T114" fmla="*/ 77 w 90"/>
                <a:gd name="T115" fmla="*/ 46 h 74"/>
                <a:gd name="T116" fmla="*/ 79 w 90"/>
                <a:gd name="T117" fmla="*/ 47 h 74"/>
                <a:gd name="T118" fmla="*/ 81 w 90"/>
                <a:gd name="T119" fmla="*/ 50 h 74"/>
                <a:gd name="T120" fmla="*/ 81 w 90"/>
                <a:gd name="T12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4">
                  <a:moveTo>
                    <a:pt x="76" y="8"/>
                  </a:moveTo>
                  <a:cubicBezTo>
                    <a:pt x="44" y="50"/>
                    <a:pt x="44" y="50"/>
                    <a:pt x="44" y="50"/>
                  </a:cubicBezTo>
                  <a:cubicBezTo>
                    <a:pt x="27" y="37"/>
                    <a:pt x="27" y="37"/>
                    <a:pt x="27" y="37"/>
                  </a:cubicBezTo>
                  <a:cubicBezTo>
                    <a:pt x="0" y="63"/>
                    <a:pt x="0" y="63"/>
                    <a:pt x="0" y="63"/>
                  </a:cubicBezTo>
                  <a:cubicBezTo>
                    <a:pt x="1" y="68"/>
                    <a:pt x="1" y="68"/>
                    <a:pt x="1" y="68"/>
                  </a:cubicBezTo>
                  <a:cubicBezTo>
                    <a:pt x="1" y="73"/>
                    <a:pt x="9" y="74"/>
                    <a:pt x="9" y="74"/>
                  </a:cubicBezTo>
                  <a:cubicBezTo>
                    <a:pt x="9" y="74"/>
                    <a:pt x="77" y="66"/>
                    <a:pt x="84" y="65"/>
                  </a:cubicBezTo>
                  <a:cubicBezTo>
                    <a:pt x="90" y="64"/>
                    <a:pt x="90" y="57"/>
                    <a:pt x="90" y="57"/>
                  </a:cubicBezTo>
                  <a:cubicBezTo>
                    <a:pt x="83" y="0"/>
                    <a:pt x="83" y="0"/>
                    <a:pt x="83" y="0"/>
                  </a:cubicBezTo>
                  <a:lnTo>
                    <a:pt x="76" y="8"/>
                  </a:lnTo>
                  <a:close/>
                  <a:moveTo>
                    <a:pt x="81" y="53"/>
                  </a:moveTo>
                  <a:cubicBezTo>
                    <a:pt x="80" y="54"/>
                    <a:pt x="80" y="54"/>
                    <a:pt x="79" y="55"/>
                  </a:cubicBezTo>
                  <a:cubicBezTo>
                    <a:pt x="79" y="55"/>
                    <a:pt x="78" y="55"/>
                    <a:pt x="78" y="56"/>
                  </a:cubicBezTo>
                  <a:cubicBezTo>
                    <a:pt x="78" y="59"/>
                    <a:pt x="78" y="59"/>
                    <a:pt x="78" y="59"/>
                  </a:cubicBezTo>
                  <a:cubicBezTo>
                    <a:pt x="78" y="59"/>
                    <a:pt x="78" y="60"/>
                    <a:pt x="78" y="60"/>
                  </a:cubicBezTo>
                  <a:cubicBezTo>
                    <a:pt x="77" y="60"/>
                    <a:pt x="77" y="60"/>
                    <a:pt x="77" y="59"/>
                  </a:cubicBezTo>
                  <a:cubicBezTo>
                    <a:pt x="76" y="56"/>
                    <a:pt x="76" y="56"/>
                    <a:pt x="76" y="56"/>
                  </a:cubicBezTo>
                  <a:cubicBezTo>
                    <a:pt x="76" y="56"/>
                    <a:pt x="75" y="56"/>
                    <a:pt x="75" y="56"/>
                  </a:cubicBezTo>
                  <a:cubicBezTo>
                    <a:pt x="75" y="59"/>
                    <a:pt x="75" y="59"/>
                    <a:pt x="75" y="59"/>
                  </a:cubicBezTo>
                  <a:cubicBezTo>
                    <a:pt x="75" y="60"/>
                    <a:pt x="75" y="60"/>
                    <a:pt x="74" y="60"/>
                  </a:cubicBezTo>
                  <a:cubicBezTo>
                    <a:pt x="74" y="60"/>
                    <a:pt x="73" y="60"/>
                    <a:pt x="73" y="60"/>
                  </a:cubicBezTo>
                  <a:cubicBezTo>
                    <a:pt x="73" y="57"/>
                    <a:pt x="73" y="57"/>
                    <a:pt x="73" y="57"/>
                  </a:cubicBezTo>
                  <a:cubicBezTo>
                    <a:pt x="72" y="57"/>
                    <a:pt x="71" y="57"/>
                    <a:pt x="71" y="57"/>
                  </a:cubicBezTo>
                  <a:cubicBezTo>
                    <a:pt x="70" y="56"/>
                    <a:pt x="69" y="56"/>
                    <a:pt x="69" y="56"/>
                  </a:cubicBezTo>
                  <a:cubicBezTo>
                    <a:pt x="69" y="56"/>
                    <a:pt x="69" y="56"/>
                    <a:pt x="69" y="56"/>
                  </a:cubicBezTo>
                  <a:cubicBezTo>
                    <a:pt x="69" y="55"/>
                    <a:pt x="69" y="55"/>
                    <a:pt x="69" y="55"/>
                  </a:cubicBezTo>
                  <a:cubicBezTo>
                    <a:pt x="69" y="54"/>
                    <a:pt x="69" y="54"/>
                    <a:pt x="69" y="54"/>
                  </a:cubicBezTo>
                  <a:cubicBezTo>
                    <a:pt x="69" y="53"/>
                    <a:pt x="69" y="53"/>
                    <a:pt x="69" y="53"/>
                  </a:cubicBezTo>
                  <a:cubicBezTo>
                    <a:pt x="70" y="53"/>
                    <a:pt x="70" y="53"/>
                    <a:pt x="71" y="53"/>
                  </a:cubicBezTo>
                  <a:cubicBezTo>
                    <a:pt x="72" y="54"/>
                    <a:pt x="72" y="54"/>
                    <a:pt x="73" y="54"/>
                  </a:cubicBezTo>
                  <a:cubicBezTo>
                    <a:pt x="72" y="48"/>
                    <a:pt x="72" y="48"/>
                    <a:pt x="72" y="48"/>
                  </a:cubicBezTo>
                  <a:cubicBezTo>
                    <a:pt x="72" y="48"/>
                    <a:pt x="72" y="48"/>
                    <a:pt x="72" y="48"/>
                  </a:cubicBezTo>
                  <a:cubicBezTo>
                    <a:pt x="71" y="47"/>
                    <a:pt x="70" y="47"/>
                    <a:pt x="70" y="47"/>
                  </a:cubicBezTo>
                  <a:cubicBezTo>
                    <a:pt x="69" y="46"/>
                    <a:pt x="69" y="46"/>
                    <a:pt x="68" y="45"/>
                  </a:cubicBezTo>
                  <a:cubicBezTo>
                    <a:pt x="68" y="45"/>
                    <a:pt x="68" y="44"/>
                    <a:pt x="68" y="43"/>
                  </a:cubicBezTo>
                  <a:cubicBezTo>
                    <a:pt x="68" y="42"/>
                    <a:pt x="68" y="42"/>
                    <a:pt x="68" y="41"/>
                  </a:cubicBezTo>
                  <a:cubicBezTo>
                    <a:pt x="68" y="40"/>
                    <a:pt x="68" y="40"/>
                    <a:pt x="69" y="39"/>
                  </a:cubicBezTo>
                  <a:cubicBezTo>
                    <a:pt x="69" y="39"/>
                    <a:pt x="70" y="39"/>
                    <a:pt x="71" y="38"/>
                  </a:cubicBezTo>
                  <a:cubicBezTo>
                    <a:pt x="70" y="35"/>
                    <a:pt x="70" y="35"/>
                    <a:pt x="70" y="35"/>
                  </a:cubicBezTo>
                  <a:cubicBezTo>
                    <a:pt x="70" y="35"/>
                    <a:pt x="71" y="35"/>
                    <a:pt x="71" y="34"/>
                  </a:cubicBezTo>
                  <a:cubicBezTo>
                    <a:pt x="72" y="34"/>
                    <a:pt x="72" y="35"/>
                    <a:pt x="72" y="35"/>
                  </a:cubicBezTo>
                  <a:cubicBezTo>
                    <a:pt x="72" y="38"/>
                    <a:pt x="72" y="38"/>
                    <a:pt x="72" y="38"/>
                  </a:cubicBezTo>
                  <a:cubicBezTo>
                    <a:pt x="73" y="38"/>
                    <a:pt x="73" y="37"/>
                    <a:pt x="74" y="37"/>
                  </a:cubicBezTo>
                  <a:cubicBezTo>
                    <a:pt x="74" y="37"/>
                    <a:pt x="74" y="37"/>
                    <a:pt x="74" y="37"/>
                  </a:cubicBezTo>
                  <a:cubicBezTo>
                    <a:pt x="74" y="35"/>
                    <a:pt x="74" y="35"/>
                    <a:pt x="74" y="35"/>
                  </a:cubicBezTo>
                  <a:cubicBezTo>
                    <a:pt x="74" y="35"/>
                    <a:pt x="74" y="34"/>
                    <a:pt x="74" y="34"/>
                  </a:cubicBezTo>
                  <a:cubicBezTo>
                    <a:pt x="75" y="34"/>
                    <a:pt x="75" y="34"/>
                    <a:pt x="75" y="35"/>
                  </a:cubicBezTo>
                  <a:cubicBezTo>
                    <a:pt x="76" y="37"/>
                    <a:pt x="76" y="37"/>
                    <a:pt x="76" y="37"/>
                  </a:cubicBezTo>
                  <a:cubicBezTo>
                    <a:pt x="76" y="37"/>
                    <a:pt x="77" y="37"/>
                    <a:pt x="77" y="37"/>
                  </a:cubicBezTo>
                  <a:cubicBezTo>
                    <a:pt x="77" y="37"/>
                    <a:pt x="78" y="37"/>
                    <a:pt x="78" y="37"/>
                  </a:cubicBezTo>
                  <a:cubicBezTo>
                    <a:pt x="78" y="37"/>
                    <a:pt x="78" y="37"/>
                    <a:pt x="78" y="37"/>
                  </a:cubicBezTo>
                  <a:cubicBezTo>
                    <a:pt x="79" y="37"/>
                    <a:pt x="79" y="38"/>
                    <a:pt x="79" y="38"/>
                  </a:cubicBezTo>
                  <a:cubicBezTo>
                    <a:pt x="79" y="38"/>
                    <a:pt x="79" y="39"/>
                    <a:pt x="79" y="39"/>
                  </a:cubicBezTo>
                  <a:cubicBezTo>
                    <a:pt x="79" y="39"/>
                    <a:pt x="79" y="40"/>
                    <a:pt x="78" y="40"/>
                  </a:cubicBezTo>
                  <a:cubicBezTo>
                    <a:pt x="78" y="40"/>
                    <a:pt x="78" y="40"/>
                    <a:pt x="78" y="40"/>
                  </a:cubicBezTo>
                  <a:cubicBezTo>
                    <a:pt x="78" y="40"/>
                    <a:pt x="77" y="40"/>
                    <a:pt x="76" y="40"/>
                  </a:cubicBezTo>
                  <a:cubicBezTo>
                    <a:pt x="76" y="40"/>
                    <a:pt x="76" y="40"/>
                    <a:pt x="76" y="40"/>
                  </a:cubicBezTo>
                  <a:cubicBezTo>
                    <a:pt x="77" y="46"/>
                    <a:pt x="77" y="46"/>
                    <a:pt x="77" y="46"/>
                  </a:cubicBezTo>
                  <a:cubicBezTo>
                    <a:pt x="78" y="46"/>
                    <a:pt x="79" y="46"/>
                    <a:pt x="79" y="47"/>
                  </a:cubicBezTo>
                  <a:cubicBezTo>
                    <a:pt x="80" y="48"/>
                    <a:pt x="81" y="49"/>
                    <a:pt x="81" y="50"/>
                  </a:cubicBezTo>
                  <a:cubicBezTo>
                    <a:pt x="81" y="51"/>
                    <a:pt x="81" y="52"/>
                    <a:pt x="81" y="5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3" name="Freeform 99"/>
            <p:cNvSpPr/>
            <p:nvPr/>
          </p:nvSpPr>
          <p:spPr bwMode="auto">
            <a:xfrm>
              <a:off x="2825353" y="1675407"/>
              <a:ext cx="183356" cy="141685"/>
            </a:xfrm>
            <a:custGeom>
              <a:avLst/>
              <a:gdLst>
                <a:gd name="T0" fmla="*/ 71 w 71"/>
                <a:gd name="T1" fmla="*/ 2 h 55"/>
                <a:gd name="T2" fmla="*/ 38 w 71"/>
                <a:gd name="T3" fmla="*/ 43 h 55"/>
                <a:gd name="T4" fmla="*/ 24 w 71"/>
                <a:gd name="T5" fmla="*/ 32 h 55"/>
                <a:gd name="T6" fmla="*/ 1 w 71"/>
                <a:gd name="T7" fmla="*/ 55 h 55"/>
                <a:gd name="T8" fmla="*/ 0 w 71"/>
                <a:gd name="T9" fmla="*/ 45 h 55"/>
                <a:gd name="T10" fmla="*/ 23 w 71"/>
                <a:gd name="T11" fmla="*/ 22 h 55"/>
                <a:gd name="T12" fmla="*/ 37 w 71"/>
                <a:gd name="T13" fmla="*/ 34 h 55"/>
                <a:gd name="T14" fmla="*/ 70 w 71"/>
                <a:gd name="T15" fmla="*/ 1 h 55"/>
                <a:gd name="T16" fmla="*/ 71 w 71"/>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5">
                  <a:moveTo>
                    <a:pt x="71" y="2"/>
                  </a:moveTo>
                  <a:cubicBezTo>
                    <a:pt x="38" y="43"/>
                    <a:pt x="38" y="43"/>
                    <a:pt x="38" y="43"/>
                  </a:cubicBezTo>
                  <a:cubicBezTo>
                    <a:pt x="24" y="32"/>
                    <a:pt x="24" y="32"/>
                    <a:pt x="24" y="32"/>
                  </a:cubicBezTo>
                  <a:cubicBezTo>
                    <a:pt x="1" y="55"/>
                    <a:pt x="1" y="55"/>
                    <a:pt x="1" y="55"/>
                  </a:cubicBezTo>
                  <a:cubicBezTo>
                    <a:pt x="0" y="45"/>
                    <a:pt x="0" y="45"/>
                    <a:pt x="0" y="45"/>
                  </a:cubicBezTo>
                  <a:cubicBezTo>
                    <a:pt x="23" y="22"/>
                    <a:pt x="23" y="22"/>
                    <a:pt x="23" y="22"/>
                  </a:cubicBezTo>
                  <a:cubicBezTo>
                    <a:pt x="37" y="34"/>
                    <a:pt x="37" y="34"/>
                    <a:pt x="37" y="34"/>
                  </a:cubicBezTo>
                  <a:cubicBezTo>
                    <a:pt x="70" y="1"/>
                    <a:pt x="70" y="1"/>
                    <a:pt x="70" y="1"/>
                  </a:cubicBezTo>
                  <a:cubicBezTo>
                    <a:pt x="70" y="1"/>
                    <a:pt x="71" y="0"/>
                    <a:pt x="71"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4" name="Freeform 100"/>
            <p:cNvSpPr/>
            <p:nvPr/>
          </p:nvSpPr>
          <p:spPr bwMode="auto">
            <a:xfrm>
              <a:off x="2993230" y="1812328"/>
              <a:ext cx="4763" cy="9525"/>
            </a:xfrm>
            <a:custGeom>
              <a:avLst/>
              <a:gdLst>
                <a:gd name="T0" fmla="*/ 0 w 2"/>
                <a:gd name="T1" fmla="*/ 4 h 4"/>
                <a:gd name="T2" fmla="*/ 2 w 2"/>
                <a:gd name="T3" fmla="*/ 4 h 4"/>
                <a:gd name="T4" fmla="*/ 1 w 2"/>
                <a:gd name="T5" fmla="*/ 1 h 4"/>
                <a:gd name="T6" fmla="*/ 0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1"/>
                    <a:pt x="1" y="1"/>
                    <a:pt x="1" y="1"/>
                  </a:cubicBezTo>
                  <a:cubicBezTo>
                    <a:pt x="1" y="0"/>
                    <a:pt x="0" y="0"/>
                    <a:pt x="0" y="0"/>
                  </a:cubicBezTo>
                  <a:lnTo>
                    <a:pt x="0" y="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5" name="Freeform 101"/>
            <p:cNvSpPr/>
            <p:nvPr/>
          </p:nvSpPr>
          <p:spPr bwMode="auto">
            <a:xfrm>
              <a:off x="2990849" y="1793278"/>
              <a:ext cx="4763" cy="10716"/>
            </a:xfrm>
            <a:custGeom>
              <a:avLst/>
              <a:gdLst>
                <a:gd name="T0" fmla="*/ 0 w 2"/>
                <a:gd name="T1" fmla="*/ 4 h 4"/>
                <a:gd name="T2" fmla="*/ 2 w 2"/>
                <a:gd name="T3" fmla="*/ 4 h 4"/>
                <a:gd name="T4" fmla="*/ 1 w 2"/>
                <a:gd name="T5" fmla="*/ 0 h 4"/>
                <a:gd name="T6" fmla="*/ 0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0"/>
                    <a:pt x="1" y="0"/>
                    <a:pt x="1" y="0"/>
                  </a:cubicBezTo>
                  <a:cubicBezTo>
                    <a:pt x="1" y="0"/>
                    <a:pt x="0" y="1"/>
                    <a:pt x="0" y="1"/>
                  </a:cubicBezTo>
                  <a:lnTo>
                    <a:pt x="0" y="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6" name="Freeform 102"/>
            <p:cNvSpPr>
              <a:spLocks noEditPoints="1"/>
            </p:cNvSpPr>
            <p:nvPr/>
          </p:nvSpPr>
          <p:spPr bwMode="auto">
            <a:xfrm>
              <a:off x="2833687" y="1706363"/>
              <a:ext cx="195263" cy="161925"/>
            </a:xfrm>
            <a:custGeom>
              <a:avLst/>
              <a:gdLst>
                <a:gd name="T0" fmla="*/ 64 w 76"/>
                <a:gd name="T1" fmla="*/ 8 h 63"/>
                <a:gd name="T2" fmla="*/ 37 w 76"/>
                <a:gd name="T3" fmla="*/ 43 h 63"/>
                <a:gd name="T4" fmla="*/ 22 w 76"/>
                <a:gd name="T5" fmla="*/ 32 h 63"/>
                <a:gd name="T6" fmla="*/ 0 w 76"/>
                <a:gd name="T7" fmla="*/ 54 h 63"/>
                <a:gd name="T8" fmla="*/ 0 w 76"/>
                <a:gd name="T9" fmla="*/ 58 h 63"/>
                <a:gd name="T10" fmla="*/ 7 w 76"/>
                <a:gd name="T11" fmla="*/ 63 h 63"/>
                <a:gd name="T12" fmla="*/ 70 w 76"/>
                <a:gd name="T13" fmla="*/ 55 h 63"/>
                <a:gd name="T14" fmla="*/ 75 w 76"/>
                <a:gd name="T15" fmla="*/ 48 h 63"/>
                <a:gd name="T16" fmla="*/ 70 w 76"/>
                <a:gd name="T17" fmla="*/ 0 h 63"/>
                <a:gd name="T18" fmla="*/ 64 w 76"/>
                <a:gd name="T19" fmla="*/ 8 h 63"/>
                <a:gd name="T20" fmla="*/ 68 w 76"/>
                <a:gd name="T21" fmla="*/ 45 h 63"/>
                <a:gd name="T22" fmla="*/ 67 w 76"/>
                <a:gd name="T23" fmla="*/ 47 h 63"/>
                <a:gd name="T24" fmla="*/ 65 w 76"/>
                <a:gd name="T25" fmla="*/ 47 h 63"/>
                <a:gd name="T26" fmla="*/ 66 w 76"/>
                <a:gd name="T27" fmla="*/ 50 h 63"/>
                <a:gd name="T28" fmla="*/ 65 w 76"/>
                <a:gd name="T29" fmla="*/ 51 h 63"/>
                <a:gd name="T30" fmla="*/ 64 w 76"/>
                <a:gd name="T31" fmla="*/ 50 h 63"/>
                <a:gd name="T32" fmla="*/ 64 w 76"/>
                <a:gd name="T33" fmla="*/ 48 h 63"/>
                <a:gd name="T34" fmla="*/ 63 w 76"/>
                <a:gd name="T35" fmla="*/ 48 h 63"/>
                <a:gd name="T36" fmla="*/ 63 w 76"/>
                <a:gd name="T37" fmla="*/ 50 h 63"/>
                <a:gd name="T38" fmla="*/ 62 w 76"/>
                <a:gd name="T39" fmla="*/ 51 h 63"/>
                <a:gd name="T40" fmla="*/ 62 w 76"/>
                <a:gd name="T41" fmla="*/ 51 h 63"/>
                <a:gd name="T42" fmla="*/ 61 w 76"/>
                <a:gd name="T43" fmla="*/ 48 h 63"/>
                <a:gd name="T44" fmla="*/ 59 w 76"/>
                <a:gd name="T45" fmla="*/ 48 h 63"/>
                <a:gd name="T46" fmla="*/ 58 w 76"/>
                <a:gd name="T47" fmla="*/ 48 h 63"/>
                <a:gd name="T48" fmla="*/ 58 w 76"/>
                <a:gd name="T49" fmla="*/ 47 h 63"/>
                <a:gd name="T50" fmla="*/ 58 w 76"/>
                <a:gd name="T51" fmla="*/ 46 h 63"/>
                <a:gd name="T52" fmla="*/ 58 w 76"/>
                <a:gd name="T53" fmla="*/ 46 h 63"/>
                <a:gd name="T54" fmla="*/ 58 w 76"/>
                <a:gd name="T55" fmla="*/ 45 h 63"/>
                <a:gd name="T56" fmla="*/ 60 w 76"/>
                <a:gd name="T57" fmla="*/ 46 h 63"/>
                <a:gd name="T58" fmla="*/ 61 w 76"/>
                <a:gd name="T59" fmla="*/ 46 h 63"/>
                <a:gd name="T60" fmla="*/ 60 w 76"/>
                <a:gd name="T61" fmla="*/ 41 h 63"/>
                <a:gd name="T62" fmla="*/ 60 w 76"/>
                <a:gd name="T63" fmla="*/ 40 h 63"/>
                <a:gd name="T64" fmla="*/ 58 w 76"/>
                <a:gd name="T65" fmla="*/ 40 h 63"/>
                <a:gd name="T66" fmla="*/ 57 w 76"/>
                <a:gd name="T67" fmla="*/ 39 h 63"/>
                <a:gd name="T68" fmla="*/ 57 w 76"/>
                <a:gd name="T69" fmla="*/ 37 h 63"/>
                <a:gd name="T70" fmla="*/ 57 w 76"/>
                <a:gd name="T71" fmla="*/ 35 h 63"/>
                <a:gd name="T72" fmla="*/ 58 w 76"/>
                <a:gd name="T73" fmla="*/ 34 h 63"/>
                <a:gd name="T74" fmla="*/ 59 w 76"/>
                <a:gd name="T75" fmla="*/ 33 h 63"/>
                <a:gd name="T76" fmla="*/ 59 w 76"/>
                <a:gd name="T77" fmla="*/ 30 h 63"/>
                <a:gd name="T78" fmla="*/ 60 w 76"/>
                <a:gd name="T79" fmla="*/ 29 h 63"/>
                <a:gd name="T80" fmla="*/ 60 w 76"/>
                <a:gd name="T81" fmla="*/ 30 h 63"/>
                <a:gd name="T82" fmla="*/ 61 w 76"/>
                <a:gd name="T83" fmla="*/ 32 h 63"/>
                <a:gd name="T84" fmla="*/ 62 w 76"/>
                <a:gd name="T85" fmla="*/ 32 h 63"/>
                <a:gd name="T86" fmla="*/ 62 w 76"/>
                <a:gd name="T87" fmla="*/ 32 h 63"/>
                <a:gd name="T88" fmla="*/ 62 w 76"/>
                <a:gd name="T89" fmla="*/ 30 h 63"/>
                <a:gd name="T90" fmla="*/ 62 w 76"/>
                <a:gd name="T91" fmla="*/ 29 h 63"/>
                <a:gd name="T92" fmla="*/ 63 w 76"/>
                <a:gd name="T93" fmla="*/ 30 h 63"/>
                <a:gd name="T94" fmla="*/ 64 w 76"/>
                <a:gd name="T95" fmla="*/ 32 h 63"/>
                <a:gd name="T96" fmla="*/ 65 w 76"/>
                <a:gd name="T97" fmla="*/ 32 h 63"/>
                <a:gd name="T98" fmla="*/ 65 w 76"/>
                <a:gd name="T99" fmla="*/ 32 h 63"/>
                <a:gd name="T100" fmla="*/ 66 w 76"/>
                <a:gd name="T101" fmla="*/ 32 h 63"/>
                <a:gd name="T102" fmla="*/ 66 w 76"/>
                <a:gd name="T103" fmla="*/ 32 h 63"/>
                <a:gd name="T104" fmla="*/ 66 w 76"/>
                <a:gd name="T105" fmla="*/ 33 h 63"/>
                <a:gd name="T106" fmla="*/ 66 w 76"/>
                <a:gd name="T107" fmla="*/ 34 h 63"/>
                <a:gd name="T108" fmla="*/ 65 w 76"/>
                <a:gd name="T109" fmla="*/ 34 h 63"/>
                <a:gd name="T110" fmla="*/ 64 w 76"/>
                <a:gd name="T111" fmla="*/ 34 h 63"/>
                <a:gd name="T112" fmla="*/ 64 w 76"/>
                <a:gd name="T113" fmla="*/ 34 h 63"/>
                <a:gd name="T114" fmla="*/ 64 w 76"/>
                <a:gd name="T115" fmla="*/ 39 h 63"/>
                <a:gd name="T116" fmla="*/ 67 w 76"/>
                <a:gd name="T117" fmla="*/ 40 h 63"/>
                <a:gd name="T118" fmla="*/ 68 w 76"/>
                <a:gd name="T119" fmla="*/ 43 h 63"/>
                <a:gd name="T120" fmla="*/ 68 w 76"/>
                <a:gd name="T121"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63">
                  <a:moveTo>
                    <a:pt x="64" y="8"/>
                  </a:moveTo>
                  <a:cubicBezTo>
                    <a:pt x="37" y="43"/>
                    <a:pt x="37" y="43"/>
                    <a:pt x="37" y="43"/>
                  </a:cubicBezTo>
                  <a:cubicBezTo>
                    <a:pt x="22" y="32"/>
                    <a:pt x="22" y="32"/>
                    <a:pt x="22" y="32"/>
                  </a:cubicBezTo>
                  <a:cubicBezTo>
                    <a:pt x="0" y="54"/>
                    <a:pt x="0" y="54"/>
                    <a:pt x="0" y="54"/>
                  </a:cubicBezTo>
                  <a:cubicBezTo>
                    <a:pt x="0" y="58"/>
                    <a:pt x="0" y="58"/>
                    <a:pt x="0" y="58"/>
                  </a:cubicBezTo>
                  <a:cubicBezTo>
                    <a:pt x="1" y="62"/>
                    <a:pt x="7" y="63"/>
                    <a:pt x="7" y="63"/>
                  </a:cubicBezTo>
                  <a:cubicBezTo>
                    <a:pt x="7" y="63"/>
                    <a:pt x="65" y="56"/>
                    <a:pt x="70" y="55"/>
                  </a:cubicBezTo>
                  <a:cubicBezTo>
                    <a:pt x="76" y="55"/>
                    <a:pt x="75" y="48"/>
                    <a:pt x="75" y="48"/>
                  </a:cubicBezTo>
                  <a:cubicBezTo>
                    <a:pt x="70" y="0"/>
                    <a:pt x="70" y="0"/>
                    <a:pt x="70" y="0"/>
                  </a:cubicBezTo>
                  <a:lnTo>
                    <a:pt x="64" y="8"/>
                  </a:lnTo>
                  <a:close/>
                  <a:moveTo>
                    <a:pt x="68" y="45"/>
                  </a:moveTo>
                  <a:cubicBezTo>
                    <a:pt x="67" y="46"/>
                    <a:pt x="67" y="46"/>
                    <a:pt x="67" y="47"/>
                  </a:cubicBezTo>
                  <a:cubicBezTo>
                    <a:pt x="66" y="47"/>
                    <a:pt x="66" y="47"/>
                    <a:pt x="65" y="47"/>
                  </a:cubicBezTo>
                  <a:cubicBezTo>
                    <a:pt x="66" y="50"/>
                    <a:pt x="66" y="50"/>
                    <a:pt x="66" y="50"/>
                  </a:cubicBezTo>
                  <a:cubicBezTo>
                    <a:pt x="66" y="51"/>
                    <a:pt x="66" y="51"/>
                    <a:pt x="65" y="51"/>
                  </a:cubicBezTo>
                  <a:cubicBezTo>
                    <a:pt x="65" y="51"/>
                    <a:pt x="64" y="51"/>
                    <a:pt x="64" y="50"/>
                  </a:cubicBezTo>
                  <a:cubicBezTo>
                    <a:pt x="64" y="48"/>
                    <a:pt x="64" y="48"/>
                    <a:pt x="64" y="48"/>
                  </a:cubicBezTo>
                  <a:cubicBezTo>
                    <a:pt x="64" y="48"/>
                    <a:pt x="63" y="48"/>
                    <a:pt x="63" y="48"/>
                  </a:cubicBezTo>
                  <a:cubicBezTo>
                    <a:pt x="63" y="50"/>
                    <a:pt x="63" y="50"/>
                    <a:pt x="63" y="50"/>
                  </a:cubicBezTo>
                  <a:cubicBezTo>
                    <a:pt x="63" y="51"/>
                    <a:pt x="63" y="51"/>
                    <a:pt x="62" y="51"/>
                  </a:cubicBezTo>
                  <a:cubicBezTo>
                    <a:pt x="62" y="51"/>
                    <a:pt x="62" y="51"/>
                    <a:pt x="62" y="51"/>
                  </a:cubicBezTo>
                  <a:cubicBezTo>
                    <a:pt x="61" y="48"/>
                    <a:pt x="61" y="48"/>
                    <a:pt x="61" y="48"/>
                  </a:cubicBezTo>
                  <a:cubicBezTo>
                    <a:pt x="61" y="48"/>
                    <a:pt x="60" y="48"/>
                    <a:pt x="59" y="48"/>
                  </a:cubicBezTo>
                  <a:cubicBezTo>
                    <a:pt x="59" y="48"/>
                    <a:pt x="58" y="48"/>
                    <a:pt x="58" y="48"/>
                  </a:cubicBezTo>
                  <a:cubicBezTo>
                    <a:pt x="58" y="48"/>
                    <a:pt x="58" y="48"/>
                    <a:pt x="58" y="47"/>
                  </a:cubicBezTo>
                  <a:cubicBezTo>
                    <a:pt x="58" y="47"/>
                    <a:pt x="58" y="47"/>
                    <a:pt x="58" y="46"/>
                  </a:cubicBezTo>
                  <a:cubicBezTo>
                    <a:pt x="58" y="46"/>
                    <a:pt x="58" y="46"/>
                    <a:pt x="58" y="46"/>
                  </a:cubicBezTo>
                  <a:cubicBezTo>
                    <a:pt x="58" y="45"/>
                    <a:pt x="58" y="45"/>
                    <a:pt x="58" y="45"/>
                  </a:cubicBezTo>
                  <a:cubicBezTo>
                    <a:pt x="58" y="45"/>
                    <a:pt x="59" y="45"/>
                    <a:pt x="60" y="46"/>
                  </a:cubicBezTo>
                  <a:cubicBezTo>
                    <a:pt x="60" y="46"/>
                    <a:pt x="60" y="46"/>
                    <a:pt x="61" y="46"/>
                  </a:cubicBezTo>
                  <a:cubicBezTo>
                    <a:pt x="60" y="41"/>
                    <a:pt x="60" y="41"/>
                    <a:pt x="60" y="41"/>
                  </a:cubicBezTo>
                  <a:cubicBezTo>
                    <a:pt x="60" y="41"/>
                    <a:pt x="60" y="41"/>
                    <a:pt x="60" y="40"/>
                  </a:cubicBezTo>
                  <a:cubicBezTo>
                    <a:pt x="59" y="40"/>
                    <a:pt x="59" y="40"/>
                    <a:pt x="58" y="40"/>
                  </a:cubicBezTo>
                  <a:cubicBezTo>
                    <a:pt x="58" y="39"/>
                    <a:pt x="58" y="39"/>
                    <a:pt x="57" y="39"/>
                  </a:cubicBezTo>
                  <a:cubicBezTo>
                    <a:pt x="57" y="38"/>
                    <a:pt x="57" y="37"/>
                    <a:pt x="57" y="37"/>
                  </a:cubicBezTo>
                  <a:cubicBezTo>
                    <a:pt x="57" y="36"/>
                    <a:pt x="57" y="36"/>
                    <a:pt x="57" y="35"/>
                  </a:cubicBezTo>
                  <a:cubicBezTo>
                    <a:pt x="57" y="35"/>
                    <a:pt x="57" y="34"/>
                    <a:pt x="58" y="34"/>
                  </a:cubicBezTo>
                  <a:cubicBezTo>
                    <a:pt x="58" y="33"/>
                    <a:pt x="59" y="33"/>
                    <a:pt x="59" y="33"/>
                  </a:cubicBezTo>
                  <a:cubicBezTo>
                    <a:pt x="59" y="30"/>
                    <a:pt x="59" y="30"/>
                    <a:pt x="59" y="30"/>
                  </a:cubicBezTo>
                  <a:cubicBezTo>
                    <a:pt x="59" y="30"/>
                    <a:pt x="59" y="30"/>
                    <a:pt x="60" y="29"/>
                  </a:cubicBezTo>
                  <a:cubicBezTo>
                    <a:pt x="60" y="29"/>
                    <a:pt x="60" y="30"/>
                    <a:pt x="60" y="30"/>
                  </a:cubicBezTo>
                  <a:cubicBezTo>
                    <a:pt x="61" y="32"/>
                    <a:pt x="61" y="32"/>
                    <a:pt x="61" y="32"/>
                  </a:cubicBezTo>
                  <a:cubicBezTo>
                    <a:pt x="61" y="32"/>
                    <a:pt x="61" y="32"/>
                    <a:pt x="62" y="32"/>
                  </a:cubicBezTo>
                  <a:cubicBezTo>
                    <a:pt x="62" y="32"/>
                    <a:pt x="62" y="32"/>
                    <a:pt x="62" y="32"/>
                  </a:cubicBezTo>
                  <a:cubicBezTo>
                    <a:pt x="62" y="30"/>
                    <a:pt x="62" y="30"/>
                    <a:pt x="62" y="30"/>
                  </a:cubicBezTo>
                  <a:cubicBezTo>
                    <a:pt x="62" y="30"/>
                    <a:pt x="62" y="29"/>
                    <a:pt x="62" y="29"/>
                  </a:cubicBezTo>
                  <a:cubicBezTo>
                    <a:pt x="63" y="29"/>
                    <a:pt x="63" y="29"/>
                    <a:pt x="63" y="30"/>
                  </a:cubicBezTo>
                  <a:cubicBezTo>
                    <a:pt x="64" y="32"/>
                    <a:pt x="64" y="32"/>
                    <a:pt x="64" y="32"/>
                  </a:cubicBezTo>
                  <a:cubicBezTo>
                    <a:pt x="64" y="32"/>
                    <a:pt x="64" y="32"/>
                    <a:pt x="65" y="32"/>
                  </a:cubicBezTo>
                  <a:cubicBezTo>
                    <a:pt x="65" y="32"/>
                    <a:pt x="65" y="32"/>
                    <a:pt x="65" y="32"/>
                  </a:cubicBezTo>
                  <a:cubicBezTo>
                    <a:pt x="65" y="32"/>
                    <a:pt x="66" y="32"/>
                    <a:pt x="66" y="32"/>
                  </a:cubicBezTo>
                  <a:cubicBezTo>
                    <a:pt x="66" y="32"/>
                    <a:pt x="66" y="32"/>
                    <a:pt x="66" y="32"/>
                  </a:cubicBezTo>
                  <a:cubicBezTo>
                    <a:pt x="66" y="33"/>
                    <a:pt x="66" y="33"/>
                    <a:pt x="66" y="33"/>
                  </a:cubicBezTo>
                  <a:cubicBezTo>
                    <a:pt x="66" y="34"/>
                    <a:pt x="66" y="34"/>
                    <a:pt x="66" y="34"/>
                  </a:cubicBezTo>
                  <a:cubicBezTo>
                    <a:pt x="66" y="34"/>
                    <a:pt x="66" y="34"/>
                    <a:pt x="65" y="34"/>
                  </a:cubicBezTo>
                  <a:cubicBezTo>
                    <a:pt x="65" y="34"/>
                    <a:pt x="65" y="34"/>
                    <a:pt x="64" y="34"/>
                  </a:cubicBezTo>
                  <a:cubicBezTo>
                    <a:pt x="64" y="34"/>
                    <a:pt x="64" y="34"/>
                    <a:pt x="64" y="34"/>
                  </a:cubicBezTo>
                  <a:cubicBezTo>
                    <a:pt x="64" y="39"/>
                    <a:pt x="64" y="39"/>
                    <a:pt x="64" y="39"/>
                  </a:cubicBezTo>
                  <a:cubicBezTo>
                    <a:pt x="65" y="39"/>
                    <a:pt x="66" y="40"/>
                    <a:pt x="67" y="40"/>
                  </a:cubicBezTo>
                  <a:cubicBezTo>
                    <a:pt x="67" y="41"/>
                    <a:pt x="68" y="42"/>
                    <a:pt x="68" y="43"/>
                  </a:cubicBezTo>
                  <a:cubicBezTo>
                    <a:pt x="68" y="44"/>
                    <a:pt x="68" y="44"/>
                    <a:pt x="68" y="4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7" name="Freeform 103"/>
            <p:cNvSpPr/>
            <p:nvPr/>
          </p:nvSpPr>
          <p:spPr bwMode="auto">
            <a:xfrm>
              <a:off x="2058591" y="2319534"/>
              <a:ext cx="245269" cy="95250"/>
            </a:xfrm>
            <a:custGeom>
              <a:avLst/>
              <a:gdLst>
                <a:gd name="T0" fmla="*/ 84 w 95"/>
                <a:gd name="T1" fmla="*/ 27 h 37"/>
                <a:gd name="T2" fmla="*/ 89 w 95"/>
                <a:gd name="T3" fmla="*/ 18 h 37"/>
                <a:gd name="T4" fmla="*/ 54 w 95"/>
                <a:gd name="T5" fmla="*/ 3 h 37"/>
                <a:gd name="T6" fmla="*/ 35 w 95"/>
                <a:gd name="T7" fmla="*/ 6 h 37"/>
                <a:gd name="T8" fmla="*/ 5 w 95"/>
                <a:gd name="T9" fmla="*/ 29 h 37"/>
                <a:gd name="T10" fmla="*/ 13 w 95"/>
                <a:gd name="T11" fmla="*/ 35 h 37"/>
                <a:gd name="T12" fmla="*/ 84 w 95"/>
                <a:gd name="T13" fmla="*/ 27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84" y="27"/>
                  </a:moveTo>
                  <a:cubicBezTo>
                    <a:pt x="94" y="25"/>
                    <a:pt x="95" y="22"/>
                    <a:pt x="89" y="18"/>
                  </a:cubicBezTo>
                  <a:cubicBezTo>
                    <a:pt x="54" y="3"/>
                    <a:pt x="54" y="3"/>
                    <a:pt x="54" y="3"/>
                  </a:cubicBezTo>
                  <a:cubicBezTo>
                    <a:pt x="48" y="0"/>
                    <a:pt x="40" y="1"/>
                    <a:pt x="35" y="6"/>
                  </a:cubicBezTo>
                  <a:cubicBezTo>
                    <a:pt x="5" y="29"/>
                    <a:pt x="5" y="29"/>
                    <a:pt x="5" y="29"/>
                  </a:cubicBezTo>
                  <a:cubicBezTo>
                    <a:pt x="0" y="34"/>
                    <a:pt x="3" y="37"/>
                    <a:pt x="13" y="35"/>
                  </a:cubicBezTo>
                  <a:lnTo>
                    <a:pt x="84" y="2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8" name="Freeform 104"/>
            <p:cNvSpPr/>
            <p:nvPr/>
          </p:nvSpPr>
          <p:spPr bwMode="auto">
            <a:xfrm>
              <a:off x="2097881" y="2417166"/>
              <a:ext cx="46434" cy="75010"/>
            </a:xfrm>
            <a:custGeom>
              <a:avLst/>
              <a:gdLst>
                <a:gd name="T0" fmla="*/ 15 w 18"/>
                <a:gd name="T1" fmla="*/ 2 h 29"/>
                <a:gd name="T2" fmla="*/ 15 w 18"/>
                <a:gd name="T3" fmla="*/ 1 h 29"/>
                <a:gd name="T4" fmla="*/ 13 w 18"/>
                <a:gd name="T5" fmla="*/ 0 h 29"/>
                <a:gd name="T6" fmla="*/ 1 w 18"/>
                <a:gd name="T7" fmla="*/ 1 h 29"/>
                <a:gd name="T8" fmla="*/ 0 w 18"/>
                <a:gd name="T9" fmla="*/ 2 h 29"/>
                <a:gd name="T10" fmla="*/ 0 w 18"/>
                <a:gd name="T11" fmla="*/ 4 h 29"/>
                <a:gd name="T12" fmla="*/ 2 w 18"/>
                <a:gd name="T13" fmla="*/ 5 h 29"/>
                <a:gd name="T14" fmla="*/ 3 w 18"/>
                <a:gd name="T15" fmla="*/ 5 h 29"/>
                <a:gd name="T16" fmla="*/ 3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7 w 18"/>
                <a:gd name="T33" fmla="*/ 27 h 29"/>
                <a:gd name="T34" fmla="*/ 18 w 18"/>
                <a:gd name="T35" fmla="*/ 26 h 29"/>
                <a:gd name="T36" fmla="*/ 17 w 18"/>
                <a:gd name="T37" fmla="*/ 24 h 29"/>
                <a:gd name="T38" fmla="*/ 16 w 18"/>
                <a:gd name="T39" fmla="*/ 23 h 29"/>
                <a:gd name="T40" fmla="*/ 15 w 18"/>
                <a:gd name="T41" fmla="*/ 23 h 29"/>
                <a:gd name="T42" fmla="*/ 13 w 18"/>
                <a:gd name="T43" fmla="*/ 4 h 29"/>
                <a:gd name="T44" fmla="*/ 13 w 18"/>
                <a:gd name="T45" fmla="*/ 4 h 29"/>
                <a:gd name="T46" fmla="*/ 14 w 18"/>
                <a:gd name="T47" fmla="*/ 3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5" y="1"/>
                    <a:pt x="15" y="1"/>
                    <a:pt x="15" y="1"/>
                  </a:cubicBezTo>
                  <a:cubicBezTo>
                    <a:pt x="14" y="0"/>
                    <a:pt x="14" y="0"/>
                    <a:pt x="13" y="0"/>
                  </a:cubicBezTo>
                  <a:cubicBezTo>
                    <a:pt x="1" y="1"/>
                    <a:pt x="1" y="1"/>
                    <a:pt x="1" y="1"/>
                  </a:cubicBezTo>
                  <a:cubicBezTo>
                    <a:pt x="1" y="1"/>
                    <a:pt x="0" y="2"/>
                    <a:pt x="0" y="2"/>
                  </a:cubicBezTo>
                  <a:cubicBezTo>
                    <a:pt x="0" y="4"/>
                    <a:pt x="0" y="4"/>
                    <a:pt x="0" y="4"/>
                  </a:cubicBezTo>
                  <a:cubicBezTo>
                    <a:pt x="0" y="5"/>
                    <a:pt x="1" y="5"/>
                    <a:pt x="2" y="5"/>
                  </a:cubicBezTo>
                  <a:cubicBezTo>
                    <a:pt x="3" y="5"/>
                    <a:pt x="3" y="5"/>
                    <a:pt x="3" y="5"/>
                  </a:cubicBezTo>
                  <a:cubicBezTo>
                    <a:pt x="3" y="5"/>
                    <a:pt x="3" y="5"/>
                    <a:pt x="3" y="5"/>
                  </a:cubicBezTo>
                  <a:cubicBezTo>
                    <a:pt x="5" y="25"/>
                    <a:pt x="5" y="25"/>
                    <a:pt x="5" y="25"/>
                  </a:cubicBezTo>
                  <a:cubicBezTo>
                    <a:pt x="4" y="25"/>
                    <a:pt x="4" y="25"/>
                    <a:pt x="4" y="25"/>
                  </a:cubicBezTo>
                  <a:cubicBezTo>
                    <a:pt x="4"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7" y="27"/>
                    <a:pt x="17" y="27"/>
                    <a:pt x="17" y="27"/>
                  </a:cubicBezTo>
                  <a:cubicBezTo>
                    <a:pt x="17" y="27"/>
                    <a:pt x="18" y="27"/>
                    <a:pt x="18" y="26"/>
                  </a:cubicBezTo>
                  <a:cubicBezTo>
                    <a:pt x="17" y="24"/>
                    <a:pt x="17" y="24"/>
                    <a:pt x="17" y="24"/>
                  </a:cubicBezTo>
                  <a:cubicBezTo>
                    <a:pt x="17" y="24"/>
                    <a:pt x="17" y="23"/>
                    <a:pt x="16" y="23"/>
                  </a:cubicBezTo>
                  <a:cubicBezTo>
                    <a:pt x="15" y="23"/>
                    <a:pt x="15" y="23"/>
                    <a:pt x="15" y="23"/>
                  </a:cubicBezTo>
                  <a:cubicBezTo>
                    <a:pt x="13" y="4"/>
                    <a:pt x="13" y="4"/>
                    <a:pt x="13" y="4"/>
                  </a:cubicBezTo>
                  <a:cubicBezTo>
                    <a:pt x="13" y="4"/>
                    <a:pt x="13" y="4"/>
                    <a:pt x="13" y="4"/>
                  </a:cubicBezTo>
                  <a:cubicBezTo>
                    <a:pt x="14" y="3"/>
                    <a:pt x="14" y="3"/>
                    <a:pt x="14" y="3"/>
                  </a:cubicBezTo>
                  <a:cubicBezTo>
                    <a:pt x="14" y="3"/>
                    <a:pt x="15" y="3"/>
                    <a:pt x="15"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9" name="Freeform 105"/>
            <p:cNvSpPr/>
            <p:nvPr/>
          </p:nvSpPr>
          <p:spPr bwMode="auto">
            <a:xfrm>
              <a:off x="2144316" y="2408831"/>
              <a:ext cx="45244" cy="77391"/>
            </a:xfrm>
            <a:custGeom>
              <a:avLst/>
              <a:gdLst>
                <a:gd name="T0" fmla="*/ 15 w 18"/>
                <a:gd name="T1" fmla="*/ 3 h 30"/>
                <a:gd name="T2" fmla="*/ 15 w 18"/>
                <a:gd name="T3" fmla="*/ 1 h 30"/>
                <a:gd name="T4" fmla="*/ 13 w 18"/>
                <a:gd name="T5" fmla="*/ 0 h 30"/>
                <a:gd name="T6" fmla="*/ 2 w 18"/>
                <a:gd name="T7" fmla="*/ 2 h 30"/>
                <a:gd name="T8" fmla="*/ 1 w 18"/>
                <a:gd name="T9" fmla="*/ 3 h 30"/>
                <a:gd name="T10" fmla="*/ 1 w 18"/>
                <a:gd name="T11" fmla="*/ 5 h 30"/>
                <a:gd name="T12" fmla="*/ 2 w 18"/>
                <a:gd name="T13" fmla="*/ 6 h 30"/>
                <a:gd name="T14" fmla="*/ 3 w 18"/>
                <a:gd name="T15" fmla="*/ 6 h 30"/>
                <a:gd name="T16" fmla="*/ 3 w 18"/>
                <a:gd name="T17" fmla="*/ 6 h 30"/>
                <a:gd name="T18" fmla="*/ 5 w 18"/>
                <a:gd name="T19" fmla="*/ 25 h 30"/>
                <a:gd name="T20" fmla="*/ 5 w 18"/>
                <a:gd name="T21" fmla="*/ 26 h 30"/>
                <a:gd name="T22" fmla="*/ 3 w 18"/>
                <a:gd name="T23" fmla="*/ 27 h 30"/>
                <a:gd name="T24" fmla="*/ 4 w 18"/>
                <a:gd name="T25" fmla="*/ 28 h 30"/>
                <a:gd name="T26" fmla="*/ 5 w 18"/>
                <a:gd name="T27" fmla="*/ 29 h 30"/>
                <a:gd name="T28" fmla="*/ 9 w 18"/>
                <a:gd name="T29" fmla="*/ 29 h 30"/>
                <a:gd name="T30" fmla="*/ 13 w 18"/>
                <a:gd name="T31" fmla="*/ 28 h 30"/>
                <a:gd name="T32" fmla="*/ 17 w 18"/>
                <a:gd name="T33" fmla="*/ 28 h 30"/>
                <a:gd name="T34" fmla="*/ 18 w 18"/>
                <a:gd name="T35" fmla="*/ 27 h 30"/>
                <a:gd name="T36" fmla="*/ 18 w 18"/>
                <a:gd name="T37" fmla="*/ 25 h 30"/>
                <a:gd name="T38" fmla="*/ 16 w 18"/>
                <a:gd name="T39" fmla="*/ 24 h 30"/>
                <a:gd name="T40" fmla="*/ 16 w 18"/>
                <a:gd name="T41" fmla="*/ 24 h 30"/>
                <a:gd name="T42" fmla="*/ 13 w 18"/>
                <a:gd name="T43" fmla="*/ 4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1"/>
                    <a:pt x="15" y="1"/>
                    <a:pt x="15" y="1"/>
                  </a:cubicBezTo>
                  <a:cubicBezTo>
                    <a:pt x="15" y="1"/>
                    <a:pt x="14" y="0"/>
                    <a:pt x="13" y="0"/>
                  </a:cubicBezTo>
                  <a:cubicBezTo>
                    <a:pt x="2" y="2"/>
                    <a:pt x="2" y="2"/>
                    <a:pt x="2" y="2"/>
                  </a:cubicBezTo>
                  <a:cubicBezTo>
                    <a:pt x="1" y="2"/>
                    <a:pt x="0" y="3"/>
                    <a:pt x="1" y="3"/>
                  </a:cubicBezTo>
                  <a:cubicBezTo>
                    <a:pt x="1" y="5"/>
                    <a:pt x="1" y="5"/>
                    <a:pt x="1" y="5"/>
                  </a:cubicBezTo>
                  <a:cubicBezTo>
                    <a:pt x="1" y="5"/>
                    <a:pt x="1" y="6"/>
                    <a:pt x="2" y="6"/>
                  </a:cubicBezTo>
                  <a:cubicBezTo>
                    <a:pt x="3" y="6"/>
                    <a:pt x="3" y="6"/>
                    <a:pt x="3" y="6"/>
                  </a:cubicBezTo>
                  <a:cubicBezTo>
                    <a:pt x="3" y="6"/>
                    <a:pt x="3" y="6"/>
                    <a:pt x="3" y="6"/>
                  </a:cubicBezTo>
                  <a:cubicBezTo>
                    <a:pt x="5" y="25"/>
                    <a:pt x="5" y="25"/>
                    <a:pt x="5" y="25"/>
                  </a:cubicBezTo>
                  <a:cubicBezTo>
                    <a:pt x="5" y="26"/>
                    <a:pt x="5" y="26"/>
                    <a:pt x="5" y="26"/>
                  </a:cubicBezTo>
                  <a:cubicBezTo>
                    <a:pt x="4" y="26"/>
                    <a:pt x="3" y="26"/>
                    <a:pt x="3" y="27"/>
                  </a:cubicBezTo>
                  <a:cubicBezTo>
                    <a:pt x="4" y="28"/>
                    <a:pt x="4" y="28"/>
                    <a:pt x="4" y="28"/>
                  </a:cubicBezTo>
                  <a:cubicBezTo>
                    <a:pt x="4" y="29"/>
                    <a:pt x="4" y="30"/>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5"/>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0" name="Freeform 106"/>
            <p:cNvSpPr/>
            <p:nvPr/>
          </p:nvSpPr>
          <p:spPr bwMode="auto">
            <a:xfrm>
              <a:off x="2193130" y="2404069"/>
              <a:ext cx="42863" cy="75010"/>
            </a:xfrm>
            <a:custGeom>
              <a:avLst/>
              <a:gdLst>
                <a:gd name="T0" fmla="*/ 14 w 17"/>
                <a:gd name="T1" fmla="*/ 3 h 29"/>
                <a:gd name="T2" fmla="*/ 14 w 17"/>
                <a:gd name="T3" fmla="*/ 1 h 29"/>
                <a:gd name="T4" fmla="*/ 13 w 17"/>
                <a:gd name="T5" fmla="*/ 0 h 29"/>
                <a:gd name="T6" fmla="*/ 1 w 17"/>
                <a:gd name="T7" fmla="*/ 2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3"/>
                  </a:moveTo>
                  <a:cubicBezTo>
                    <a:pt x="14" y="1"/>
                    <a:pt x="14" y="1"/>
                    <a:pt x="14" y="1"/>
                  </a:cubicBezTo>
                  <a:cubicBezTo>
                    <a:pt x="14" y="0"/>
                    <a:pt x="13" y="0"/>
                    <a:pt x="13" y="0"/>
                  </a:cubicBezTo>
                  <a:cubicBezTo>
                    <a:pt x="1" y="2"/>
                    <a:pt x="1" y="2"/>
                    <a:pt x="1" y="2"/>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1" name="Freeform 107"/>
            <p:cNvSpPr/>
            <p:nvPr/>
          </p:nvSpPr>
          <p:spPr bwMode="auto">
            <a:xfrm>
              <a:off x="2239566" y="2399307"/>
              <a:ext cx="4524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4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9"/>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4"/>
                    <a:pt x="16" y="24"/>
                  </a:cubicBezTo>
                  <a:cubicBezTo>
                    <a:pt x="15" y="24"/>
                    <a:pt x="15" y="24"/>
                    <a:pt x="15" y="24"/>
                  </a:cubicBezTo>
                  <a:cubicBezTo>
                    <a:pt x="13" y="4"/>
                    <a:pt x="13" y="4"/>
                    <a:pt x="13" y="4"/>
                  </a:cubicBezTo>
                  <a:cubicBezTo>
                    <a:pt x="13" y="4"/>
                    <a:pt x="13" y="4"/>
                    <a:pt x="13" y="4"/>
                  </a:cubicBezTo>
                  <a:cubicBezTo>
                    <a:pt x="14" y="4"/>
                    <a:pt x="14" y="4"/>
                    <a:pt x="14" y="4"/>
                  </a:cubicBezTo>
                  <a:cubicBezTo>
                    <a:pt x="14" y="4"/>
                    <a:pt x="15" y="3"/>
                    <a:pt x="15"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2" name="Freeform 108"/>
            <p:cNvSpPr/>
            <p:nvPr/>
          </p:nvSpPr>
          <p:spPr bwMode="auto">
            <a:xfrm>
              <a:off x="2082403" y="2476697"/>
              <a:ext cx="230981" cy="76200"/>
            </a:xfrm>
            <a:custGeom>
              <a:avLst/>
              <a:gdLst>
                <a:gd name="T0" fmla="*/ 85 w 90"/>
                <a:gd name="T1" fmla="*/ 7 h 30"/>
                <a:gd name="T2" fmla="*/ 82 w 90"/>
                <a:gd name="T3" fmla="*/ 8 h 30"/>
                <a:gd name="T4" fmla="*/ 82 w 90"/>
                <a:gd name="T5" fmla="*/ 7 h 30"/>
                <a:gd name="T6" fmla="*/ 82 w 90"/>
                <a:gd name="T7" fmla="*/ 4 h 30"/>
                <a:gd name="T8" fmla="*/ 78 w 90"/>
                <a:gd name="T9" fmla="*/ 0 h 30"/>
                <a:gd name="T10" fmla="*/ 9 w 90"/>
                <a:gd name="T11" fmla="*/ 9 h 30"/>
                <a:gd name="T12" fmla="*/ 6 w 90"/>
                <a:gd name="T13" fmla="*/ 13 h 30"/>
                <a:gd name="T14" fmla="*/ 7 w 90"/>
                <a:gd name="T15" fmla="*/ 17 h 30"/>
                <a:gd name="T16" fmla="*/ 7 w 90"/>
                <a:gd name="T17" fmla="*/ 17 h 30"/>
                <a:gd name="T18" fmla="*/ 4 w 90"/>
                <a:gd name="T19" fmla="*/ 17 h 30"/>
                <a:gd name="T20" fmla="*/ 1 w 90"/>
                <a:gd name="T21" fmla="*/ 21 h 30"/>
                <a:gd name="T22" fmla="*/ 1 w 90"/>
                <a:gd name="T23" fmla="*/ 26 h 30"/>
                <a:gd name="T24" fmla="*/ 5 w 90"/>
                <a:gd name="T25" fmla="*/ 29 h 30"/>
                <a:gd name="T26" fmla="*/ 87 w 90"/>
                <a:gd name="T27" fmla="*/ 19 h 30"/>
                <a:gd name="T28" fmla="*/ 90 w 90"/>
                <a:gd name="T29" fmla="*/ 16 h 30"/>
                <a:gd name="T30" fmla="*/ 89 w 90"/>
                <a:gd name="T31" fmla="*/ 10 h 30"/>
                <a:gd name="T32" fmla="*/ 85 w 90"/>
                <a:gd name="T3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30">
                  <a:moveTo>
                    <a:pt x="85" y="7"/>
                  </a:moveTo>
                  <a:cubicBezTo>
                    <a:pt x="82" y="8"/>
                    <a:pt x="82" y="8"/>
                    <a:pt x="82" y="8"/>
                  </a:cubicBezTo>
                  <a:cubicBezTo>
                    <a:pt x="82" y="8"/>
                    <a:pt x="82" y="8"/>
                    <a:pt x="82" y="7"/>
                  </a:cubicBezTo>
                  <a:cubicBezTo>
                    <a:pt x="82" y="4"/>
                    <a:pt x="82" y="4"/>
                    <a:pt x="82" y="4"/>
                  </a:cubicBezTo>
                  <a:cubicBezTo>
                    <a:pt x="81" y="2"/>
                    <a:pt x="80" y="0"/>
                    <a:pt x="78" y="0"/>
                  </a:cubicBezTo>
                  <a:cubicBezTo>
                    <a:pt x="9" y="9"/>
                    <a:pt x="9" y="9"/>
                    <a:pt x="9" y="9"/>
                  </a:cubicBezTo>
                  <a:cubicBezTo>
                    <a:pt x="7" y="9"/>
                    <a:pt x="6" y="11"/>
                    <a:pt x="6" y="13"/>
                  </a:cubicBezTo>
                  <a:cubicBezTo>
                    <a:pt x="7" y="17"/>
                    <a:pt x="7" y="17"/>
                    <a:pt x="7" y="17"/>
                  </a:cubicBezTo>
                  <a:cubicBezTo>
                    <a:pt x="7" y="17"/>
                    <a:pt x="7" y="17"/>
                    <a:pt x="7" y="17"/>
                  </a:cubicBezTo>
                  <a:cubicBezTo>
                    <a:pt x="4" y="17"/>
                    <a:pt x="4" y="17"/>
                    <a:pt x="4" y="17"/>
                  </a:cubicBezTo>
                  <a:cubicBezTo>
                    <a:pt x="2" y="18"/>
                    <a:pt x="0" y="19"/>
                    <a:pt x="1" y="21"/>
                  </a:cubicBezTo>
                  <a:cubicBezTo>
                    <a:pt x="1" y="26"/>
                    <a:pt x="1" y="26"/>
                    <a:pt x="1" y="26"/>
                  </a:cubicBezTo>
                  <a:cubicBezTo>
                    <a:pt x="1" y="28"/>
                    <a:pt x="3" y="30"/>
                    <a:pt x="5" y="29"/>
                  </a:cubicBezTo>
                  <a:cubicBezTo>
                    <a:pt x="87" y="19"/>
                    <a:pt x="87" y="19"/>
                    <a:pt x="87" y="19"/>
                  </a:cubicBezTo>
                  <a:cubicBezTo>
                    <a:pt x="89" y="19"/>
                    <a:pt x="90" y="17"/>
                    <a:pt x="90" y="16"/>
                  </a:cubicBezTo>
                  <a:cubicBezTo>
                    <a:pt x="89" y="10"/>
                    <a:pt x="89" y="10"/>
                    <a:pt x="89" y="10"/>
                  </a:cubicBezTo>
                  <a:cubicBezTo>
                    <a:pt x="89" y="8"/>
                    <a:pt x="87" y="7"/>
                    <a:pt x="85" y="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3" name="Freeform 109"/>
            <p:cNvSpPr/>
            <p:nvPr/>
          </p:nvSpPr>
          <p:spPr bwMode="auto">
            <a:xfrm>
              <a:off x="3057525" y="1894482"/>
              <a:ext cx="182165" cy="69056"/>
            </a:xfrm>
            <a:custGeom>
              <a:avLst/>
              <a:gdLst>
                <a:gd name="T0" fmla="*/ 63 w 71"/>
                <a:gd name="T1" fmla="*/ 20 h 27"/>
                <a:gd name="T2" fmla="*/ 67 w 71"/>
                <a:gd name="T3" fmla="*/ 14 h 27"/>
                <a:gd name="T4" fmla="*/ 41 w 71"/>
                <a:gd name="T5" fmla="*/ 3 h 27"/>
                <a:gd name="T6" fmla="*/ 26 w 71"/>
                <a:gd name="T7" fmla="*/ 4 h 27"/>
                <a:gd name="T8" fmla="*/ 4 w 71"/>
                <a:gd name="T9" fmla="*/ 22 h 27"/>
                <a:gd name="T10" fmla="*/ 10 w 71"/>
                <a:gd name="T11" fmla="*/ 27 h 27"/>
                <a:gd name="T12" fmla="*/ 63 w 71"/>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63" y="20"/>
                  </a:moveTo>
                  <a:cubicBezTo>
                    <a:pt x="71" y="19"/>
                    <a:pt x="71" y="16"/>
                    <a:pt x="67" y="14"/>
                  </a:cubicBezTo>
                  <a:cubicBezTo>
                    <a:pt x="41" y="3"/>
                    <a:pt x="41" y="3"/>
                    <a:pt x="41" y="3"/>
                  </a:cubicBezTo>
                  <a:cubicBezTo>
                    <a:pt x="36" y="0"/>
                    <a:pt x="30" y="1"/>
                    <a:pt x="26" y="4"/>
                  </a:cubicBezTo>
                  <a:cubicBezTo>
                    <a:pt x="4" y="22"/>
                    <a:pt x="4" y="22"/>
                    <a:pt x="4" y="22"/>
                  </a:cubicBezTo>
                  <a:cubicBezTo>
                    <a:pt x="0" y="25"/>
                    <a:pt x="2" y="27"/>
                    <a:pt x="10" y="27"/>
                  </a:cubicBezTo>
                  <a:lnTo>
                    <a:pt x="63" y="2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4" name="Freeform 110"/>
            <p:cNvSpPr/>
            <p:nvPr/>
          </p:nvSpPr>
          <p:spPr bwMode="auto">
            <a:xfrm>
              <a:off x="3086100" y="1965919"/>
              <a:ext cx="3571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2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2"/>
                    <a:pt x="7" y="22"/>
                    <a:pt x="7" y="22"/>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3"/>
                    <a:pt x="11"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5" name="Freeform 111"/>
            <p:cNvSpPr/>
            <p:nvPr/>
          </p:nvSpPr>
          <p:spPr bwMode="auto">
            <a:xfrm>
              <a:off x="3121818" y="1961156"/>
              <a:ext cx="33338" cy="57150"/>
            </a:xfrm>
            <a:custGeom>
              <a:avLst/>
              <a:gdLst>
                <a:gd name="T0" fmla="*/ 11 w 13"/>
                <a:gd name="T1" fmla="*/ 2 h 22"/>
                <a:gd name="T2" fmla="*/ 11 w 13"/>
                <a:gd name="T3" fmla="*/ 1 h 22"/>
                <a:gd name="T4" fmla="*/ 10 w 13"/>
                <a:gd name="T5" fmla="*/ 0 h 22"/>
                <a:gd name="T6" fmla="*/ 1 w 13"/>
                <a:gd name="T7" fmla="*/ 2 h 22"/>
                <a:gd name="T8" fmla="*/ 0 w 13"/>
                <a:gd name="T9" fmla="*/ 3 h 22"/>
                <a:gd name="T10" fmla="*/ 0 w 13"/>
                <a:gd name="T11" fmla="*/ 4 h 22"/>
                <a:gd name="T12" fmla="*/ 1 w 13"/>
                <a:gd name="T13" fmla="*/ 4 h 22"/>
                <a:gd name="T14" fmla="*/ 2 w 13"/>
                <a:gd name="T15" fmla="*/ 4 h 22"/>
                <a:gd name="T16" fmla="*/ 2 w 13"/>
                <a:gd name="T17" fmla="*/ 4 h 22"/>
                <a:gd name="T18" fmla="*/ 4 w 13"/>
                <a:gd name="T19" fmla="*/ 19 h 22"/>
                <a:gd name="T20" fmla="*/ 3 w 13"/>
                <a:gd name="T21" fmla="*/ 19 h 22"/>
                <a:gd name="T22" fmla="*/ 2 w 13"/>
                <a:gd name="T23" fmla="*/ 20 h 22"/>
                <a:gd name="T24" fmla="*/ 2 w 13"/>
                <a:gd name="T25" fmla="*/ 21 h 22"/>
                <a:gd name="T26" fmla="*/ 3 w 13"/>
                <a:gd name="T27" fmla="*/ 22 h 22"/>
                <a:gd name="T28" fmla="*/ 7 w 13"/>
                <a:gd name="T29" fmla="*/ 22 h 22"/>
                <a:gd name="T30" fmla="*/ 9 w 13"/>
                <a:gd name="T31" fmla="*/ 22 h 22"/>
                <a:gd name="T32" fmla="*/ 12 w 13"/>
                <a:gd name="T33" fmla="*/ 21 h 22"/>
                <a:gd name="T34" fmla="*/ 13 w 13"/>
                <a:gd name="T35" fmla="*/ 20 h 22"/>
                <a:gd name="T36" fmla="*/ 13 w 13"/>
                <a:gd name="T37" fmla="*/ 19 h 22"/>
                <a:gd name="T38" fmla="*/ 12 w 13"/>
                <a:gd name="T39" fmla="*/ 18 h 22"/>
                <a:gd name="T40" fmla="*/ 11 w 13"/>
                <a:gd name="T41" fmla="*/ 18 h 22"/>
                <a:gd name="T42" fmla="*/ 10 w 13"/>
                <a:gd name="T43" fmla="*/ 3 h 22"/>
                <a:gd name="T44" fmla="*/ 10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1" y="1"/>
                    <a:pt x="11" y="1"/>
                    <a:pt x="11" y="1"/>
                  </a:cubicBezTo>
                  <a:cubicBezTo>
                    <a:pt x="11" y="1"/>
                    <a:pt x="10" y="0"/>
                    <a:pt x="10" y="0"/>
                  </a:cubicBezTo>
                  <a:cubicBezTo>
                    <a:pt x="1" y="2"/>
                    <a:pt x="1" y="2"/>
                    <a:pt x="1" y="2"/>
                  </a:cubicBezTo>
                  <a:cubicBezTo>
                    <a:pt x="0" y="2"/>
                    <a:pt x="0" y="2"/>
                    <a:pt x="0" y="3"/>
                  </a:cubicBezTo>
                  <a:cubicBezTo>
                    <a:pt x="0" y="4"/>
                    <a:pt x="0" y="4"/>
                    <a:pt x="0" y="4"/>
                  </a:cubicBezTo>
                  <a:cubicBezTo>
                    <a:pt x="0" y="4"/>
                    <a:pt x="1" y="5"/>
                    <a:pt x="1" y="4"/>
                  </a:cubicBezTo>
                  <a:cubicBezTo>
                    <a:pt x="2" y="4"/>
                    <a:pt x="2" y="4"/>
                    <a:pt x="2" y="4"/>
                  </a:cubicBezTo>
                  <a:cubicBezTo>
                    <a:pt x="2" y="4"/>
                    <a:pt x="2" y="4"/>
                    <a:pt x="2" y="4"/>
                  </a:cubicBezTo>
                  <a:cubicBezTo>
                    <a:pt x="4" y="19"/>
                    <a:pt x="4" y="19"/>
                    <a:pt x="4" y="19"/>
                  </a:cubicBezTo>
                  <a:cubicBezTo>
                    <a:pt x="3" y="19"/>
                    <a:pt x="3" y="19"/>
                    <a:pt x="3" y="19"/>
                  </a:cubicBezTo>
                  <a:cubicBezTo>
                    <a:pt x="3" y="19"/>
                    <a:pt x="2" y="20"/>
                    <a:pt x="2" y="20"/>
                  </a:cubicBezTo>
                  <a:cubicBezTo>
                    <a:pt x="2" y="21"/>
                    <a:pt x="2" y="21"/>
                    <a:pt x="2" y="21"/>
                  </a:cubicBezTo>
                  <a:cubicBezTo>
                    <a:pt x="2" y="22"/>
                    <a:pt x="3" y="22"/>
                    <a:pt x="3" y="22"/>
                  </a:cubicBezTo>
                  <a:cubicBezTo>
                    <a:pt x="7" y="22"/>
                    <a:pt x="7" y="22"/>
                    <a:pt x="7" y="22"/>
                  </a:cubicBezTo>
                  <a:cubicBezTo>
                    <a:pt x="9" y="22"/>
                    <a:pt x="9" y="22"/>
                    <a:pt x="9" y="22"/>
                  </a:cubicBezTo>
                  <a:cubicBezTo>
                    <a:pt x="12" y="21"/>
                    <a:pt x="12" y="21"/>
                    <a:pt x="12" y="21"/>
                  </a:cubicBezTo>
                  <a:cubicBezTo>
                    <a:pt x="13" y="21"/>
                    <a:pt x="13" y="21"/>
                    <a:pt x="13" y="20"/>
                  </a:cubicBezTo>
                  <a:cubicBezTo>
                    <a:pt x="13" y="19"/>
                    <a:pt x="13" y="19"/>
                    <a:pt x="13" y="19"/>
                  </a:cubicBezTo>
                  <a:cubicBezTo>
                    <a:pt x="13" y="19"/>
                    <a:pt x="12" y="18"/>
                    <a:pt x="12" y="18"/>
                  </a:cubicBezTo>
                  <a:cubicBezTo>
                    <a:pt x="11" y="18"/>
                    <a:pt x="11" y="18"/>
                    <a:pt x="11" y="18"/>
                  </a:cubicBezTo>
                  <a:cubicBezTo>
                    <a:pt x="10" y="3"/>
                    <a:pt x="10" y="3"/>
                    <a:pt x="10" y="3"/>
                  </a:cubicBezTo>
                  <a:cubicBezTo>
                    <a:pt x="10" y="3"/>
                    <a:pt x="10" y="3"/>
                    <a:pt x="10" y="3"/>
                  </a:cubicBezTo>
                  <a:cubicBezTo>
                    <a:pt x="10" y="3"/>
                    <a:pt x="10" y="3"/>
                    <a:pt x="10" y="3"/>
                  </a:cubicBezTo>
                  <a:cubicBezTo>
                    <a:pt x="11" y="3"/>
                    <a:pt x="11" y="3"/>
                    <a:pt x="11"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6" name="Freeform 112"/>
            <p:cNvSpPr/>
            <p:nvPr/>
          </p:nvSpPr>
          <p:spPr bwMode="auto">
            <a:xfrm>
              <a:off x="3157537" y="1958775"/>
              <a:ext cx="33338" cy="55960"/>
            </a:xfrm>
            <a:custGeom>
              <a:avLst/>
              <a:gdLst>
                <a:gd name="T0" fmla="*/ 11 w 13"/>
                <a:gd name="T1" fmla="*/ 2 h 22"/>
                <a:gd name="T2" fmla="*/ 10 w 13"/>
                <a:gd name="T3" fmla="*/ 1 h 22"/>
                <a:gd name="T4" fmla="*/ 9 w 13"/>
                <a:gd name="T5" fmla="*/ 0 h 22"/>
                <a:gd name="T6" fmla="*/ 1 w 13"/>
                <a:gd name="T7" fmla="*/ 1 h 22"/>
                <a:gd name="T8" fmla="*/ 0 w 13"/>
                <a:gd name="T9" fmla="*/ 2 h 22"/>
                <a:gd name="T10" fmla="*/ 0 w 13"/>
                <a:gd name="T11" fmla="*/ 3 h 22"/>
                <a:gd name="T12" fmla="*/ 1 w 13"/>
                <a:gd name="T13" fmla="*/ 4 h 22"/>
                <a:gd name="T14" fmla="*/ 2 w 13"/>
                <a:gd name="T15" fmla="*/ 4 h 22"/>
                <a:gd name="T16" fmla="*/ 2 w 13"/>
                <a:gd name="T17" fmla="*/ 4 h 22"/>
                <a:gd name="T18" fmla="*/ 3 w 13"/>
                <a:gd name="T19" fmla="*/ 19 h 22"/>
                <a:gd name="T20" fmla="*/ 3 w 13"/>
                <a:gd name="T21" fmla="*/ 19 h 22"/>
                <a:gd name="T22" fmla="*/ 2 w 13"/>
                <a:gd name="T23" fmla="*/ 20 h 22"/>
                <a:gd name="T24" fmla="*/ 2 w 13"/>
                <a:gd name="T25" fmla="*/ 21 h 22"/>
                <a:gd name="T26" fmla="*/ 3 w 13"/>
                <a:gd name="T27" fmla="*/ 22 h 22"/>
                <a:gd name="T28" fmla="*/ 6 w 13"/>
                <a:gd name="T29" fmla="*/ 21 h 22"/>
                <a:gd name="T30" fmla="*/ 9 w 13"/>
                <a:gd name="T31" fmla="*/ 21 h 22"/>
                <a:gd name="T32" fmla="*/ 12 w 13"/>
                <a:gd name="T33" fmla="*/ 20 h 22"/>
                <a:gd name="T34" fmla="*/ 13 w 13"/>
                <a:gd name="T35" fmla="*/ 19 h 22"/>
                <a:gd name="T36" fmla="*/ 13 w 13"/>
                <a:gd name="T37" fmla="*/ 18 h 22"/>
                <a:gd name="T38" fmla="*/ 12 w 13"/>
                <a:gd name="T39" fmla="*/ 18 h 22"/>
                <a:gd name="T40" fmla="*/ 11 w 13"/>
                <a:gd name="T41" fmla="*/ 18 h 22"/>
                <a:gd name="T42" fmla="*/ 9 w 13"/>
                <a:gd name="T43" fmla="*/ 3 h 22"/>
                <a:gd name="T44" fmla="*/ 9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0" y="1"/>
                    <a:pt x="10" y="1"/>
                    <a:pt x="10" y="1"/>
                  </a:cubicBezTo>
                  <a:cubicBezTo>
                    <a:pt x="10" y="0"/>
                    <a:pt x="10" y="0"/>
                    <a:pt x="9" y="0"/>
                  </a:cubicBezTo>
                  <a:cubicBezTo>
                    <a:pt x="1" y="1"/>
                    <a:pt x="1" y="1"/>
                    <a:pt x="1" y="1"/>
                  </a:cubicBezTo>
                  <a:cubicBezTo>
                    <a:pt x="0" y="1"/>
                    <a:pt x="0" y="1"/>
                    <a:pt x="0" y="2"/>
                  </a:cubicBezTo>
                  <a:cubicBezTo>
                    <a:pt x="0" y="3"/>
                    <a:pt x="0" y="3"/>
                    <a:pt x="0" y="3"/>
                  </a:cubicBezTo>
                  <a:cubicBezTo>
                    <a:pt x="0" y="3"/>
                    <a:pt x="0" y="4"/>
                    <a:pt x="1" y="4"/>
                  </a:cubicBezTo>
                  <a:cubicBezTo>
                    <a:pt x="2" y="4"/>
                    <a:pt x="2" y="4"/>
                    <a:pt x="2" y="4"/>
                  </a:cubicBezTo>
                  <a:cubicBezTo>
                    <a:pt x="2" y="4"/>
                    <a:pt x="2" y="4"/>
                    <a:pt x="2" y="4"/>
                  </a:cubicBezTo>
                  <a:cubicBezTo>
                    <a:pt x="3" y="19"/>
                    <a:pt x="3" y="19"/>
                    <a:pt x="3" y="19"/>
                  </a:cubicBezTo>
                  <a:cubicBezTo>
                    <a:pt x="3" y="19"/>
                    <a:pt x="3" y="19"/>
                    <a:pt x="3" y="19"/>
                  </a:cubicBezTo>
                  <a:cubicBezTo>
                    <a:pt x="2" y="19"/>
                    <a:pt x="2" y="19"/>
                    <a:pt x="2" y="20"/>
                  </a:cubicBezTo>
                  <a:cubicBezTo>
                    <a:pt x="2" y="21"/>
                    <a:pt x="2" y="21"/>
                    <a:pt x="2" y="21"/>
                  </a:cubicBezTo>
                  <a:cubicBezTo>
                    <a:pt x="2" y="21"/>
                    <a:pt x="3" y="22"/>
                    <a:pt x="3" y="22"/>
                  </a:cubicBezTo>
                  <a:cubicBezTo>
                    <a:pt x="6" y="21"/>
                    <a:pt x="6" y="21"/>
                    <a:pt x="6" y="21"/>
                  </a:cubicBezTo>
                  <a:cubicBezTo>
                    <a:pt x="9" y="21"/>
                    <a:pt x="9" y="21"/>
                    <a:pt x="9" y="21"/>
                  </a:cubicBezTo>
                  <a:cubicBezTo>
                    <a:pt x="12" y="20"/>
                    <a:pt x="12" y="20"/>
                    <a:pt x="12" y="20"/>
                  </a:cubicBezTo>
                  <a:cubicBezTo>
                    <a:pt x="13" y="20"/>
                    <a:pt x="13" y="20"/>
                    <a:pt x="13" y="19"/>
                  </a:cubicBezTo>
                  <a:cubicBezTo>
                    <a:pt x="13" y="18"/>
                    <a:pt x="13" y="18"/>
                    <a:pt x="13" y="18"/>
                  </a:cubicBezTo>
                  <a:cubicBezTo>
                    <a:pt x="13" y="18"/>
                    <a:pt x="12" y="18"/>
                    <a:pt x="12" y="18"/>
                  </a:cubicBezTo>
                  <a:cubicBezTo>
                    <a:pt x="11" y="18"/>
                    <a:pt x="11" y="18"/>
                    <a:pt x="11" y="18"/>
                  </a:cubicBezTo>
                  <a:cubicBezTo>
                    <a:pt x="9" y="3"/>
                    <a:pt x="9" y="3"/>
                    <a:pt x="9" y="3"/>
                  </a:cubicBezTo>
                  <a:cubicBezTo>
                    <a:pt x="9" y="3"/>
                    <a:pt x="9" y="3"/>
                    <a:pt x="9" y="3"/>
                  </a:cubicBezTo>
                  <a:cubicBezTo>
                    <a:pt x="10" y="3"/>
                    <a:pt x="10" y="3"/>
                    <a:pt x="10" y="3"/>
                  </a:cubicBezTo>
                  <a:cubicBezTo>
                    <a:pt x="10" y="3"/>
                    <a:pt x="11" y="2"/>
                    <a:pt x="11"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7" name="Freeform 113"/>
            <p:cNvSpPr/>
            <p:nvPr/>
          </p:nvSpPr>
          <p:spPr bwMode="auto">
            <a:xfrm>
              <a:off x="3190874" y="1952822"/>
              <a:ext cx="3690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1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1"/>
                    <a:pt x="7" y="21"/>
                    <a:pt x="7" y="21"/>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2"/>
                    <a:pt x="11"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8" name="Freeform 114"/>
            <p:cNvSpPr/>
            <p:nvPr/>
          </p:nvSpPr>
          <p:spPr bwMode="auto">
            <a:xfrm>
              <a:off x="3075385" y="2012353"/>
              <a:ext cx="172640" cy="57150"/>
            </a:xfrm>
            <a:custGeom>
              <a:avLst/>
              <a:gdLst>
                <a:gd name="T0" fmla="*/ 63 w 67"/>
                <a:gd name="T1" fmla="*/ 5 h 22"/>
                <a:gd name="T2" fmla="*/ 61 w 67"/>
                <a:gd name="T3" fmla="*/ 5 h 22"/>
                <a:gd name="T4" fmla="*/ 61 w 67"/>
                <a:gd name="T5" fmla="*/ 5 h 22"/>
                <a:gd name="T6" fmla="*/ 61 w 67"/>
                <a:gd name="T7" fmla="*/ 2 h 22"/>
                <a:gd name="T8" fmla="*/ 58 w 67"/>
                <a:gd name="T9" fmla="*/ 0 h 22"/>
                <a:gd name="T10" fmla="*/ 7 w 67"/>
                <a:gd name="T11" fmla="*/ 6 h 22"/>
                <a:gd name="T12" fmla="*/ 5 w 67"/>
                <a:gd name="T13" fmla="*/ 9 h 22"/>
                <a:gd name="T14" fmla="*/ 5 w 67"/>
                <a:gd name="T15" fmla="*/ 12 h 22"/>
                <a:gd name="T16" fmla="*/ 5 w 67"/>
                <a:gd name="T17" fmla="*/ 12 h 22"/>
                <a:gd name="T18" fmla="*/ 3 w 67"/>
                <a:gd name="T19" fmla="*/ 13 h 22"/>
                <a:gd name="T20" fmla="*/ 0 w 67"/>
                <a:gd name="T21" fmla="*/ 16 h 22"/>
                <a:gd name="T22" fmla="*/ 1 w 67"/>
                <a:gd name="T23" fmla="*/ 19 h 22"/>
                <a:gd name="T24" fmla="*/ 4 w 67"/>
                <a:gd name="T25" fmla="*/ 22 h 22"/>
                <a:gd name="T26" fmla="*/ 65 w 67"/>
                <a:gd name="T27" fmla="*/ 14 h 22"/>
                <a:gd name="T28" fmla="*/ 67 w 67"/>
                <a:gd name="T29" fmla="*/ 11 h 22"/>
                <a:gd name="T30" fmla="*/ 66 w 67"/>
                <a:gd name="T31" fmla="*/ 7 h 22"/>
                <a:gd name="T32" fmla="*/ 63 w 67"/>
                <a:gd name="T3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22">
                  <a:moveTo>
                    <a:pt x="63" y="5"/>
                  </a:moveTo>
                  <a:cubicBezTo>
                    <a:pt x="61" y="5"/>
                    <a:pt x="61" y="5"/>
                    <a:pt x="61" y="5"/>
                  </a:cubicBezTo>
                  <a:cubicBezTo>
                    <a:pt x="61" y="5"/>
                    <a:pt x="61" y="5"/>
                    <a:pt x="61" y="5"/>
                  </a:cubicBezTo>
                  <a:cubicBezTo>
                    <a:pt x="61" y="2"/>
                    <a:pt x="61" y="2"/>
                    <a:pt x="61" y="2"/>
                  </a:cubicBezTo>
                  <a:cubicBezTo>
                    <a:pt x="61" y="1"/>
                    <a:pt x="59" y="0"/>
                    <a:pt x="58" y="0"/>
                  </a:cubicBezTo>
                  <a:cubicBezTo>
                    <a:pt x="7" y="6"/>
                    <a:pt x="7" y="6"/>
                    <a:pt x="7" y="6"/>
                  </a:cubicBezTo>
                  <a:cubicBezTo>
                    <a:pt x="5" y="6"/>
                    <a:pt x="4" y="8"/>
                    <a:pt x="5" y="9"/>
                  </a:cubicBezTo>
                  <a:cubicBezTo>
                    <a:pt x="5" y="12"/>
                    <a:pt x="5" y="12"/>
                    <a:pt x="5" y="12"/>
                  </a:cubicBezTo>
                  <a:cubicBezTo>
                    <a:pt x="5" y="12"/>
                    <a:pt x="5" y="12"/>
                    <a:pt x="5" y="12"/>
                  </a:cubicBezTo>
                  <a:cubicBezTo>
                    <a:pt x="3" y="13"/>
                    <a:pt x="3" y="13"/>
                    <a:pt x="3" y="13"/>
                  </a:cubicBezTo>
                  <a:cubicBezTo>
                    <a:pt x="1" y="13"/>
                    <a:pt x="0" y="14"/>
                    <a:pt x="0" y="16"/>
                  </a:cubicBezTo>
                  <a:cubicBezTo>
                    <a:pt x="1" y="19"/>
                    <a:pt x="1" y="19"/>
                    <a:pt x="1" y="19"/>
                  </a:cubicBezTo>
                  <a:cubicBezTo>
                    <a:pt x="1" y="21"/>
                    <a:pt x="2" y="22"/>
                    <a:pt x="4" y="22"/>
                  </a:cubicBezTo>
                  <a:cubicBezTo>
                    <a:pt x="65" y="14"/>
                    <a:pt x="65" y="14"/>
                    <a:pt x="65" y="14"/>
                  </a:cubicBezTo>
                  <a:cubicBezTo>
                    <a:pt x="66" y="14"/>
                    <a:pt x="67" y="13"/>
                    <a:pt x="67" y="11"/>
                  </a:cubicBezTo>
                  <a:cubicBezTo>
                    <a:pt x="66" y="7"/>
                    <a:pt x="66" y="7"/>
                    <a:pt x="66" y="7"/>
                  </a:cubicBezTo>
                  <a:cubicBezTo>
                    <a:pt x="66" y="6"/>
                    <a:pt x="65" y="5"/>
                    <a:pt x="63" y="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9" name="Freeform 115"/>
            <p:cNvSpPr/>
            <p:nvPr/>
          </p:nvSpPr>
          <p:spPr bwMode="auto">
            <a:xfrm>
              <a:off x="2645568" y="1489669"/>
              <a:ext cx="244078" cy="92869"/>
            </a:xfrm>
            <a:custGeom>
              <a:avLst/>
              <a:gdLst>
                <a:gd name="T0" fmla="*/ 84 w 95"/>
                <a:gd name="T1" fmla="*/ 26 h 36"/>
                <a:gd name="T2" fmla="*/ 90 w 95"/>
                <a:gd name="T3" fmla="*/ 18 h 36"/>
                <a:gd name="T4" fmla="*/ 54 w 95"/>
                <a:gd name="T5" fmla="*/ 3 h 36"/>
                <a:gd name="T6" fmla="*/ 35 w 95"/>
                <a:gd name="T7" fmla="*/ 5 h 36"/>
                <a:gd name="T8" fmla="*/ 5 w 95"/>
                <a:gd name="T9" fmla="*/ 29 h 36"/>
                <a:gd name="T10" fmla="*/ 13 w 95"/>
                <a:gd name="T11" fmla="*/ 35 h 36"/>
                <a:gd name="T12" fmla="*/ 84 w 95"/>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84" y="26"/>
                  </a:moveTo>
                  <a:cubicBezTo>
                    <a:pt x="95" y="25"/>
                    <a:pt x="95" y="22"/>
                    <a:pt x="90" y="18"/>
                  </a:cubicBezTo>
                  <a:cubicBezTo>
                    <a:pt x="54" y="3"/>
                    <a:pt x="54" y="3"/>
                    <a:pt x="54" y="3"/>
                  </a:cubicBezTo>
                  <a:cubicBezTo>
                    <a:pt x="49" y="0"/>
                    <a:pt x="40" y="1"/>
                    <a:pt x="35" y="5"/>
                  </a:cubicBezTo>
                  <a:cubicBezTo>
                    <a:pt x="5" y="29"/>
                    <a:pt x="5" y="29"/>
                    <a:pt x="5" y="29"/>
                  </a:cubicBezTo>
                  <a:cubicBezTo>
                    <a:pt x="0" y="33"/>
                    <a:pt x="3" y="36"/>
                    <a:pt x="13" y="35"/>
                  </a:cubicBezTo>
                  <a:lnTo>
                    <a:pt x="84" y="2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0" name="Freeform 116"/>
            <p:cNvSpPr/>
            <p:nvPr/>
          </p:nvSpPr>
          <p:spPr bwMode="auto">
            <a:xfrm>
              <a:off x="2683668" y="1584919"/>
              <a:ext cx="46434" cy="75010"/>
            </a:xfrm>
            <a:custGeom>
              <a:avLst/>
              <a:gdLst>
                <a:gd name="T0" fmla="*/ 15 w 18"/>
                <a:gd name="T1" fmla="*/ 3 h 29"/>
                <a:gd name="T2" fmla="*/ 15 w 18"/>
                <a:gd name="T3" fmla="*/ 1 h 29"/>
                <a:gd name="T4" fmla="*/ 13 w 18"/>
                <a:gd name="T5" fmla="*/ 0 h 29"/>
                <a:gd name="T6" fmla="*/ 2 w 18"/>
                <a:gd name="T7" fmla="*/ 2 h 29"/>
                <a:gd name="T8" fmla="*/ 0 w 18"/>
                <a:gd name="T9" fmla="*/ 3 h 29"/>
                <a:gd name="T10" fmla="*/ 1 w 18"/>
                <a:gd name="T11" fmla="*/ 4 h 29"/>
                <a:gd name="T12" fmla="*/ 2 w 18"/>
                <a:gd name="T13" fmla="*/ 6 h 29"/>
                <a:gd name="T14" fmla="*/ 3 w 18"/>
                <a:gd name="T15" fmla="*/ 5 h 29"/>
                <a:gd name="T16" fmla="*/ 3 w 18"/>
                <a:gd name="T17" fmla="*/ 6 h 29"/>
                <a:gd name="T18" fmla="*/ 5 w 18"/>
                <a:gd name="T19" fmla="*/ 25 h 29"/>
                <a:gd name="T20" fmla="*/ 5 w 18"/>
                <a:gd name="T21" fmla="*/ 25 h 29"/>
                <a:gd name="T22" fmla="*/ 3 w 18"/>
                <a:gd name="T23" fmla="*/ 27 h 29"/>
                <a:gd name="T24" fmla="*/ 4 w 18"/>
                <a:gd name="T25" fmla="*/ 28 h 29"/>
                <a:gd name="T26" fmla="*/ 5 w 18"/>
                <a:gd name="T27" fmla="*/ 29 h 29"/>
                <a:gd name="T28" fmla="*/ 9 w 18"/>
                <a:gd name="T29" fmla="*/ 29 h 29"/>
                <a:gd name="T30" fmla="*/ 13 w 18"/>
                <a:gd name="T31" fmla="*/ 28 h 29"/>
                <a:gd name="T32" fmla="*/ 17 w 18"/>
                <a:gd name="T33" fmla="*/ 28 h 29"/>
                <a:gd name="T34" fmla="*/ 18 w 18"/>
                <a:gd name="T35" fmla="*/ 27 h 29"/>
                <a:gd name="T36" fmla="*/ 18 w 18"/>
                <a:gd name="T37" fmla="*/ 25 h 29"/>
                <a:gd name="T38" fmla="*/ 16 w 18"/>
                <a:gd name="T39" fmla="*/ 24 h 29"/>
                <a:gd name="T40" fmla="*/ 16 w 18"/>
                <a:gd name="T41" fmla="*/ 24 h 29"/>
                <a:gd name="T42" fmla="*/ 13 w 18"/>
                <a:gd name="T43" fmla="*/ 4 h 29"/>
                <a:gd name="T44" fmla="*/ 13 w 18"/>
                <a:gd name="T45" fmla="*/ 4 h 29"/>
                <a:gd name="T46" fmla="*/ 14 w 18"/>
                <a:gd name="T47" fmla="*/ 4 h 29"/>
                <a:gd name="T48" fmla="*/ 15 w 18"/>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3"/>
                  </a:moveTo>
                  <a:cubicBezTo>
                    <a:pt x="15" y="1"/>
                    <a:pt x="15" y="1"/>
                    <a:pt x="15" y="1"/>
                  </a:cubicBezTo>
                  <a:cubicBezTo>
                    <a:pt x="15" y="1"/>
                    <a:pt x="14" y="0"/>
                    <a:pt x="13" y="0"/>
                  </a:cubicBezTo>
                  <a:cubicBezTo>
                    <a:pt x="2" y="2"/>
                    <a:pt x="2" y="2"/>
                    <a:pt x="2" y="2"/>
                  </a:cubicBezTo>
                  <a:cubicBezTo>
                    <a:pt x="1" y="2"/>
                    <a:pt x="0" y="2"/>
                    <a:pt x="0" y="3"/>
                  </a:cubicBezTo>
                  <a:cubicBezTo>
                    <a:pt x="1" y="4"/>
                    <a:pt x="1" y="4"/>
                    <a:pt x="1" y="4"/>
                  </a:cubicBezTo>
                  <a:cubicBezTo>
                    <a:pt x="1" y="5"/>
                    <a:pt x="1" y="6"/>
                    <a:pt x="2" y="6"/>
                  </a:cubicBezTo>
                  <a:cubicBezTo>
                    <a:pt x="3" y="5"/>
                    <a:pt x="3" y="5"/>
                    <a:pt x="3" y="5"/>
                  </a:cubicBezTo>
                  <a:cubicBezTo>
                    <a:pt x="3" y="6"/>
                    <a:pt x="3" y="6"/>
                    <a:pt x="3" y="6"/>
                  </a:cubicBezTo>
                  <a:cubicBezTo>
                    <a:pt x="5" y="25"/>
                    <a:pt x="5" y="25"/>
                    <a:pt x="5" y="25"/>
                  </a:cubicBezTo>
                  <a:cubicBezTo>
                    <a:pt x="5" y="25"/>
                    <a:pt x="5" y="25"/>
                    <a:pt x="5" y="25"/>
                  </a:cubicBezTo>
                  <a:cubicBezTo>
                    <a:pt x="4" y="26"/>
                    <a:pt x="3" y="26"/>
                    <a:pt x="3" y="27"/>
                  </a:cubicBezTo>
                  <a:cubicBezTo>
                    <a:pt x="4" y="28"/>
                    <a:pt x="4" y="28"/>
                    <a:pt x="4" y="28"/>
                  </a:cubicBezTo>
                  <a:cubicBezTo>
                    <a:pt x="4" y="29"/>
                    <a:pt x="4" y="29"/>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4"/>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1" name="Freeform 117"/>
            <p:cNvSpPr/>
            <p:nvPr/>
          </p:nvSpPr>
          <p:spPr bwMode="auto">
            <a:xfrm>
              <a:off x="2733674" y="1580157"/>
              <a:ext cx="42863" cy="75010"/>
            </a:xfrm>
            <a:custGeom>
              <a:avLst/>
              <a:gdLst>
                <a:gd name="T0" fmla="*/ 14 w 17"/>
                <a:gd name="T1" fmla="*/ 2 h 29"/>
                <a:gd name="T2" fmla="*/ 14 w 17"/>
                <a:gd name="T3" fmla="*/ 1 h 29"/>
                <a:gd name="T4" fmla="*/ 13 w 17"/>
                <a:gd name="T5" fmla="*/ 0 h 29"/>
                <a:gd name="T6" fmla="*/ 1 w 17"/>
                <a:gd name="T7" fmla="*/ 1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2"/>
                  </a:moveTo>
                  <a:cubicBezTo>
                    <a:pt x="14" y="1"/>
                    <a:pt x="14" y="1"/>
                    <a:pt x="14" y="1"/>
                  </a:cubicBezTo>
                  <a:cubicBezTo>
                    <a:pt x="14" y="0"/>
                    <a:pt x="13" y="0"/>
                    <a:pt x="13" y="0"/>
                  </a:cubicBezTo>
                  <a:cubicBezTo>
                    <a:pt x="1" y="1"/>
                    <a:pt x="1" y="1"/>
                    <a:pt x="1" y="1"/>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2" name="Freeform 118"/>
            <p:cNvSpPr/>
            <p:nvPr/>
          </p:nvSpPr>
          <p:spPr bwMode="auto">
            <a:xfrm>
              <a:off x="2778918" y="1575394"/>
              <a:ext cx="4643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3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3"/>
                    <a:pt x="16" y="24"/>
                  </a:cubicBezTo>
                  <a:cubicBezTo>
                    <a:pt x="15" y="24"/>
                    <a:pt x="15" y="24"/>
                    <a:pt x="15" y="24"/>
                  </a:cubicBezTo>
                  <a:cubicBezTo>
                    <a:pt x="13" y="4"/>
                    <a:pt x="13" y="4"/>
                    <a:pt x="13" y="4"/>
                  </a:cubicBezTo>
                  <a:cubicBezTo>
                    <a:pt x="13" y="4"/>
                    <a:pt x="13" y="4"/>
                    <a:pt x="13" y="4"/>
                  </a:cubicBezTo>
                  <a:cubicBezTo>
                    <a:pt x="13" y="4"/>
                    <a:pt x="13" y="4"/>
                    <a:pt x="13" y="4"/>
                  </a:cubicBezTo>
                  <a:cubicBezTo>
                    <a:pt x="14" y="4"/>
                    <a:pt x="15" y="3"/>
                    <a:pt x="15"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3" name="Freeform 119"/>
            <p:cNvSpPr/>
            <p:nvPr/>
          </p:nvSpPr>
          <p:spPr bwMode="auto">
            <a:xfrm>
              <a:off x="2825353" y="1567059"/>
              <a:ext cx="46434" cy="77391"/>
            </a:xfrm>
            <a:custGeom>
              <a:avLst/>
              <a:gdLst>
                <a:gd name="T0" fmla="*/ 15 w 18"/>
                <a:gd name="T1" fmla="*/ 3 h 30"/>
                <a:gd name="T2" fmla="*/ 15 w 18"/>
                <a:gd name="T3" fmla="*/ 2 h 30"/>
                <a:gd name="T4" fmla="*/ 13 w 18"/>
                <a:gd name="T5" fmla="*/ 0 h 30"/>
                <a:gd name="T6" fmla="*/ 1 w 18"/>
                <a:gd name="T7" fmla="*/ 2 h 30"/>
                <a:gd name="T8" fmla="*/ 0 w 18"/>
                <a:gd name="T9" fmla="*/ 3 h 30"/>
                <a:gd name="T10" fmla="*/ 1 w 18"/>
                <a:gd name="T11" fmla="*/ 5 h 30"/>
                <a:gd name="T12" fmla="*/ 2 w 18"/>
                <a:gd name="T13" fmla="*/ 6 h 30"/>
                <a:gd name="T14" fmla="*/ 3 w 18"/>
                <a:gd name="T15" fmla="*/ 6 h 30"/>
                <a:gd name="T16" fmla="*/ 3 w 18"/>
                <a:gd name="T17" fmla="*/ 6 h 30"/>
                <a:gd name="T18" fmla="*/ 5 w 18"/>
                <a:gd name="T19" fmla="*/ 26 h 30"/>
                <a:gd name="T20" fmla="*/ 4 w 18"/>
                <a:gd name="T21" fmla="*/ 26 h 30"/>
                <a:gd name="T22" fmla="*/ 3 w 18"/>
                <a:gd name="T23" fmla="*/ 27 h 30"/>
                <a:gd name="T24" fmla="*/ 3 w 18"/>
                <a:gd name="T25" fmla="*/ 29 h 30"/>
                <a:gd name="T26" fmla="*/ 5 w 18"/>
                <a:gd name="T27" fmla="*/ 30 h 30"/>
                <a:gd name="T28" fmla="*/ 9 w 18"/>
                <a:gd name="T29" fmla="*/ 29 h 30"/>
                <a:gd name="T30" fmla="*/ 13 w 18"/>
                <a:gd name="T31" fmla="*/ 29 h 30"/>
                <a:gd name="T32" fmla="*/ 17 w 18"/>
                <a:gd name="T33" fmla="*/ 28 h 30"/>
                <a:gd name="T34" fmla="*/ 18 w 18"/>
                <a:gd name="T35" fmla="*/ 27 h 30"/>
                <a:gd name="T36" fmla="*/ 18 w 18"/>
                <a:gd name="T37" fmla="*/ 25 h 30"/>
                <a:gd name="T38" fmla="*/ 16 w 18"/>
                <a:gd name="T39" fmla="*/ 24 h 30"/>
                <a:gd name="T40" fmla="*/ 15 w 18"/>
                <a:gd name="T41" fmla="*/ 24 h 30"/>
                <a:gd name="T42" fmla="*/ 13 w 18"/>
                <a:gd name="T43" fmla="*/ 5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2"/>
                    <a:pt x="15" y="2"/>
                    <a:pt x="15" y="2"/>
                  </a:cubicBezTo>
                  <a:cubicBezTo>
                    <a:pt x="15" y="1"/>
                    <a:pt x="14" y="0"/>
                    <a:pt x="13" y="0"/>
                  </a:cubicBezTo>
                  <a:cubicBezTo>
                    <a:pt x="1" y="2"/>
                    <a:pt x="1" y="2"/>
                    <a:pt x="1" y="2"/>
                  </a:cubicBezTo>
                  <a:cubicBezTo>
                    <a:pt x="1" y="2"/>
                    <a:pt x="0" y="3"/>
                    <a:pt x="0" y="3"/>
                  </a:cubicBezTo>
                  <a:cubicBezTo>
                    <a:pt x="1" y="5"/>
                    <a:pt x="1" y="5"/>
                    <a:pt x="1" y="5"/>
                  </a:cubicBezTo>
                  <a:cubicBezTo>
                    <a:pt x="1" y="5"/>
                    <a:pt x="1" y="6"/>
                    <a:pt x="2" y="6"/>
                  </a:cubicBezTo>
                  <a:cubicBezTo>
                    <a:pt x="3" y="6"/>
                    <a:pt x="3" y="6"/>
                    <a:pt x="3" y="6"/>
                  </a:cubicBezTo>
                  <a:cubicBezTo>
                    <a:pt x="3" y="6"/>
                    <a:pt x="3" y="6"/>
                    <a:pt x="3" y="6"/>
                  </a:cubicBezTo>
                  <a:cubicBezTo>
                    <a:pt x="5" y="26"/>
                    <a:pt x="5" y="26"/>
                    <a:pt x="5" y="26"/>
                  </a:cubicBezTo>
                  <a:cubicBezTo>
                    <a:pt x="4" y="26"/>
                    <a:pt x="4" y="26"/>
                    <a:pt x="4" y="26"/>
                  </a:cubicBezTo>
                  <a:cubicBezTo>
                    <a:pt x="4" y="26"/>
                    <a:pt x="3" y="26"/>
                    <a:pt x="3" y="27"/>
                  </a:cubicBezTo>
                  <a:cubicBezTo>
                    <a:pt x="3" y="29"/>
                    <a:pt x="3" y="29"/>
                    <a:pt x="3" y="29"/>
                  </a:cubicBezTo>
                  <a:cubicBezTo>
                    <a:pt x="4" y="29"/>
                    <a:pt x="4" y="30"/>
                    <a:pt x="5" y="30"/>
                  </a:cubicBezTo>
                  <a:cubicBezTo>
                    <a:pt x="9" y="29"/>
                    <a:pt x="9" y="29"/>
                    <a:pt x="9" y="29"/>
                  </a:cubicBezTo>
                  <a:cubicBezTo>
                    <a:pt x="13" y="29"/>
                    <a:pt x="13" y="29"/>
                    <a:pt x="13" y="29"/>
                  </a:cubicBezTo>
                  <a:cubicBezTo>
                    <a:pt x="17" y="28"/>
                    <a:pt x="17" y="28"/>
                    <a:pt x="17" y="28"/>
                  </a:cubicBezTo>
                  <a:cubicBezTo>
                    <a:pt x="17" y="28"/>
                    <a:pt x="18" y="27"/>
                    <a:pt x="18" y="27"/>
                  </a:cubicBezTo>
                  <a:cubicBezTo>
                    <a:pt x="18" y="25"/>
                    <a:pt x="18" y="25"/>
                    <a:pt x="18" y="25"/>
                  </a:cubicBezTo>
                  <a:cubicBezTo>
                    <a:pt x="18" y="25"/>
                    <a:pt x="17" y="24"/>
                    <a:pt x="16" y="24"/>
                  </a:cubicBezTo>
                  <a:cubicBezTo>
                    <a:pt x="15" y="24"/>
                    <a:pt x="15" y="24"/>
                    <a:pt x="15" y="24"/>
                  </a:cubicBezTo>
                  <a:cubicBezTo>
                    <a:pt x="13" y="5"/>
                    <a:pt x="13" y="5"/>
                    <a:pt x="13" y="5"/>
                  </a:cubicBezTo>
                  <a:cubicBezTo>
                    <a:pt x="13" y="4"/>
                    <a:pt x="13" y="4"/>
                    <a:pt x="13" y="4"/>
                  </a:cubicBezTo>
                  <a:cubicBezTo>
                    <a:pt x="14" y="4"/>
                    <a:pt x="14" y="4"/>
                    <a:pt x="14" y="4"/>
                  </a:cubicBezTo>
                  <a:cubicBezTo>
                    <a:pt x="14" y="4"/>
                    <a:pt x="15" y="4"/>
                    <a:pt x="15" y="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4" name="Freeform 120"/>
            <p:cNvSpPr/>
            <p:nvPr/>
          </p:nvSpPr>
          <p:spPr bwMode="auto">
            <a:xfrm>
              <a:off x="2671762" y="1646831"/>
              <a:ext cx="228600" cy="75010"/>
            </a:xfrm>
            <a:custGeom>
              <a:avLst/>
              <a:gdLst>
                <a:gd name="T0" fmla="*/ 85 w 89"/>
                <a:gd name="T1" fmla="*/ 7 h 29"/>
                <a:gd name="T2" fmla="*/ 81 w 89"/>
                <a:gd name="T3" fmla="*/ 7 h 29"/>
                <a:gd name="T4" fmla="*/ 81 w 89"/>
                <a:gd name="T5" fmla="*/ 7 h 29"/>
                <a:gd name="T6" fmla="*/ 81 w 89"/>
                <a:gd name="T7" fmla="*/ 3 h 29"/>
                <a:gd name="T8" fmla="*/ 77 w 89"/>
                <a:gd name="T9" fmla="*/ 0 h 29"/>
                <a:gd name="T10" fmla="*/ 9 w 89"/>
                <a:gd name="T11" fmla="*/ 9 h 29"/>
                <a:gd name="T12" fmla="*/ 6 w 89"/>
                <a:gd name="T13" fmla="*/ 12 h 29"/>
                <a:gd name="T14" fmla="*/ 6 w 89"/>
                <a:gd name="T15" fmla="*/ 16 h 29"/>
                <a:gd name="T16" fmla="*/ 6 w 89"/>
                <a:gd name="T17" fmla="*/ 17 h 29"/>
                <a:gd name="T18" fmla="*/ 3 w 89"/>
                <a:gd name="T19" fmla="*/ 17 h 29"/>
                <a:gd name="T20" fmla="*/ 0 w 89"/>
                <a:gd name="T21" fmla="*/ 21 h 29"/>
                <a:gd name="T22" fmla="*/ 1 w 89"/>
                <a:gd name="T23" fmla="*/ 26 h 29"/>
                <a:gd name="T24" fmla="*/ 4 w 89"/>
                <a:gd name="T25" fmla="*/ 29 h 29"/>
                <a:gd name="T26" fmla="*/ 86 w 89"/>
                <a:gd name="T27" fmla="*/ 19 h 29"/>
                <a:gd name="T28" fmla="*/ 89 w 89"/>
                <a:gd name="T29" fmla="*/ 15 h 29"/>
                <a:gd name="T30" fmla="*/ 88 w 89"/>
                <a:gd name="T31" fmla="*/ 10 h 29"/>
                <a:gd name="T32" fmla="*/ 85 w 89"/>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29">
                  <a:moveTo>
                    <a:pt x="85" y="7"/>
                  </a:moveTo>
                  <a:cubicBezTo>
                    <a:pt x="81" y="7"/>
                    <a:pt x="81" y="7"/>
                    <a:pt x="81" y="7"/>
                  </a:cubicBezTo>
                  <a:cubicBezTo>
                    <a:pt x="81" y="7"/>
                    <a:pt x="81" y="7"/>
                    <a:pt x="81" y="7"/>
                  </a:cubicBezTo>
                  <a:cubicBezTo>
                    <a:pt x="81" y="3"/>
                    <a:pt x="81" y="3"/>
                    <a:pt x="81" y="3"/>
                  </a:cubicBezTo>
                  <a:cubicBezTo>
                    <a:pt x="81" y="1"/>
                    <a:pt x="79" y="0"/>
                    <a:pt x="77" y="0"/>
                  </a:cubicBezTo>
                  <a:cubicBezTo>
                    <a:pt x="9" y="9"/>
                    <a:pt x="9" y="9"/>
                    <a:pt x="9" y="9"/>
                  </a:cubicBezTo>
                  <a:cubicBezTo>
                    <a:pt x="7" y="9"/>
                    <a:pt x="5" y="11"/>
                    <a:pt x="6" y="12"/>
                  </a:cubicBezTo>
                  <a:cubicBezTo>
                    <a:pt x="6" y="16"/>
                    <a:pt x="6" y="16"/>
                    <a:pt x="6" y="16"/>
                  </a:cubicBezTo>
                  <a:cubicBezTo>
                    <a:pt x="6" y="16"/>
                    <a:pt x="6" y="17"/>
                    <a:pt x="6" y="17"/>
                  </a:cubicBezTo>
                  <a:cubicBezTo>
                    <a:pt x="3" y="17"/>
                    <a:pt x="3" y="17"/>
                    <a:pt x="3" y="17"/>
                  </a:cubicBezTo>
                  <a:cubicBezTo>
                    <a:pt x="1" y="17"/>
                    <a:pt x="0" y="19"/>
                    <a:pt x="0" y="21"/>
                  </a:cubicBezTo>
                  <a:cubicBezTo>
                    <a:pt x="1" y="26"/>
                    <a:pt x="1" y="26"/>
                    <a:pt x="1" y="26"/>
                  </a:cubicBezTo>
                  <a:cubicBezTo>
                    <a:pt x="1" y="28"/>
                    <a:pt x="3" y="29"/>
                    <a:pt x="4" y="29"/>
                  </a:cubicBezTo>
                  <a:cubicBezTo>
                    <a:pt x="86" y="19"/>
                    <a:pt x="86" y="19"/>
                    <a:pt x="86" y="19"/>
                  </a:cubicBezTo>
                  <a:cubicBezTo>
                    <a:pt x="88" y="19"/>
                    <a:pt x="89" y="17"/>
                    <a:pt x="89" y="15"/>
                  </a:cubicBezTo>
                  <a:cubicBezTo>
                    <a:pt x="88" y="10"/>
                    <a:pt x="88" y="10"/>
                    <a:pt x="88" y="10"/>
                  </a:cubicBezTo>
                  <a:cubicBezTo>
                    <a:pt x="88" y="8"/>
                    <a:pt x="86" y="7"/>
                    <a:pt x="85" y="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5" name="Freeform 121"/>
            <p:cNvSpPr/>
            <p:nvPr/>
          </p:nvSpPr>
          <p:spPr bwMode="auto">
            <a:xfrm>
              <a:off x="1796653" y="2308819"/>
              <a:ext cx="197644" cy="226219"/>
            </a:xfrm>
            <a:custGeom>
              <a:avLst/>
              <a:gdLst>
                <a:gd name="T0" fmla="*/ 59 w 77"/>
                <a:gd name="T1" fmla="*/ 76 h 88"/>
                <a:gd name="T2" fmla="*/ 59 w 77"/>
                <a:gd name="T3" fmla="*/ 75 h 88"/>
                <a:gd name="T4" fmla="*/ 55 w 77"/>
                <a:gd name="T5" fmla="*/ 72 h 88"/>
                <a:gd name="T6" fmla="*/ 50 w 77"/>
                <a:gd name="T7" fmla="*/ 73 h 88"/>
                <a:gd name="T8" fmla="*/ 44 w 77"/>
                <a:gd name="T9" fmla="*/ 17 h 88"/>
                <a:gd name="T10" fmla="*/ 46 w 77"/>
                <a:gd name="T11" fmla="*/ 13 h 88"/>
                <a:gd name="T12" fmla="*/ 69 w 77"/>
                <a:gd name="T13" fmla="*/ 10 h 88"/>
                <a:gd name="T14" fmla="*/ 72 w 77"/>
                <a:gd name="T15" fmla="*/ 12 h 88"/>
                <a:gd name="T16" fmla="*/ 77 w 77"/>
                <a:gd name="T17" fmla="*/ 6 h 88"/>
                <a:gd name="T18" fmla="*/ 71 w 77"/>
                <a:gd name="T19" fmla="*/ 2 h 88"/>
                <a:gd name="T20" fmla="*/ 68 w 77"/>
                <a:gd name="T21" fmla="*/ 5 h 88"/>
                <a:gd name="T22" fmla="*/ 47 w 77"/>
                <a:gd name="T23" fmla="*/ 7 h 88"/>
                <a:gd name="T24" fmla="*/ 37 w 77"/>
                <a:gd name="T25" fmla="*/ 1 h 88"/>
                <a:gd name="T26" fmla="*/ 30 w 77"/>
                <a:gd name="T27" fmla="*/ 9 h 88"/>
                <a:gd name="T28" fmla="*/ 8 w 77"/>
                <a:gd name="T29" fmla="*/ 12 h 88"/>
                <a:gd name="T30" fmla="*/ 4 w 77"/>
                <a:gd name="T31" fmla="*/ 11 h 88"/>
                <a:gd name="T32" fmla="*/ 0 w 77"/>
                <a:gd name="T33" fmla="*/ 16 h 88"/>
                <a:gd name="T34" fmla="*/ 5 w 77"/>
                <a:gd name="T35" fmla="*/ 20 h 88"/>
                <a:gd name="T36" fmla="*/ 9 w 77"/>
                <a:gd name="T37" fmla="*/ 18 h 88"/>
                <a:gd name="T38" fmla="*/ 32 w 77"/>
                <a:gd name="T39" fmla="*/ 15 h 88"/>
                <a:gd name="T40" fmla="*/ 35 w 77"/>
                <a:gd name="T41" fmla="*/ 18 h 88"/>
                <a:gd name="T42" fmla="*/ 42 w 77"/>
                <a:gd name="T43" fmla="*/ 74 h 88"/>
                <a:gd name="T44" fmla="*/ 38 w 77"/>
                <a:gd name="T45" fmla="*/ 74 h 88"/>
                <a:gd name="T46" fmla="*/ 35 w 77"/>
                <a:gd name="T47" fmla="*/ 78 h 88"/>
                <a:gd name="T48" fmla="*/ 35 w 77"/>
                <a:gd name="T49" fmla="*/ 79 h 88"/>
                <a:gd name="T50" fmla="*/ 32 w 77"/>
                <a:gd name="T51" fmla="*/ 83 h 88"/>
                <a:gd name="T52" fmla="*/ 33 w 77"/>
                <a:gd name="T53" fmla="*/ 84 h 88"/>
                <a:gd name="T54" fmla="*/ 37 w 77"/>
                <a:gd name="T55" fmla="*/ 87 h 88"/>
                <a:gd name="T56" fmla="*/ 59 w 77"/>
                <a:gd name="T57" fmla="*/ 84 h 88"/>
                <a:gd name="T58" fmla="*/ 62 w 77"/>
                <a:gd name="T59" fmla="*/ 80 h 88"/>
                <a:gd name="T60" fmla="*/ 62 w 77"/>
                <a:gd name="T61" fmla="*/ 79 h 88"/>
                <a:gd name="T62" fmla="*/ 59 w 77"/>
                <a:gd name="T6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8">
                  <a:moveTo>
                    <a:pt x="59" y="76"/>
                  </a:moveTo>
                  <a:cubicBezTo>
                    <a:pt x="59" y="75"/>
                    <a:pt x="59" y="75"/>
                    <a:pt x="59" y="75"/>
                  </a:cubicBezTo>
                  <a:cubicBezTo>
                    <a:pt x="58" y="73"/>
                    <a:pt x="56" y="72"/>
                    <a:pt x="55" y="72"/>
                  </a:cubicBezTo>
                  <a:cubicBezTo>
                    <a:pt x="50" y="73"/>
                    <a:pt x="50" y="73"/>
                    <a:pt x="50" y="73"/>
                  </a:cubicBezTo>
                  <a:cubicBezTo>
                    <a:pt x="44" y="17"/>
                    <a:pt x="44" y="17"/>
                    <a:pt x="44" y="17"/>
                  </a:cubicBezTo>
                  <a:cubicBezTo>
                    <a:pt x="45" y="16"/>
                    <a:pt x="46" y="15"/>
                    <a:pt x="46" y="13"/>
                  </a:cubicBezTo>
                  <a:cubicBezTo>
                    <a:pt x="69" y="10"/>
                    <a:pt x="69" y="10"/>
                    <a:pt x="69" y="10"/>
                  </a:cubicBezTo>
                  <a:cubicBezTo>
                    <a:pt x="70" y="11"/>
                    <a:pt x="71" y="12"/>
                    <a:pt x="72" y="12"/>
                  </a:cubicBezTo>
                  <a:cubicBezTo>
                    <a:pt x="75" y="11"/>
                    <a:pt x="77" y="9"/>
                    <a:pt x="77" y="6"/>
                  </a:cubicBezTo>
                  <a:cubicBezTo>
                    <a:pt x="76" y="4"/>
                    <a:pt x="74" y="2"/>
                    <a:pt x="71" y="2"/>
                  </a:cubicBezTo>
                  <a:cubicBezTo>
                    <a:pt x="70" y="3"/>
                    <a:pt x="69" y="3"/>
                    <a:pt x="68" y="5"/>
                  </a:cubicBezTo>
                  <a:cubicBezTo>
                    <a:pt x="47" y="7"/>
                    <a:pt x="47" y="7"/>
                    <a:pt x="47" y="7"/>
                  </a:cubicBezTo>
                  <a:cubicBezTo>
                    <a:pt x="46" y="3"/>
                    <a:pt x="42" y="0"/>
                    <a:pt x="37" y="1"/>
                  </a:cubicBezTo>
                  <a:cubicBezTo>
                    <a:pt x="33" y="2"/>
                    <a:pt x="30" y="5"/>
                    <a:pt x="30" y="9"/>
                  </a:cubicBezTo>
                  <a:cubicBezTo>
                    <a:pt x="8" y="12"/>
                    <a:pt x="8" y="12"/>
                    <a:pt x="8" y="12"/>
                  </a:cubicBezTo>
                  <a:cubicBezTo>
                    <a:pt x="7" y="11"/>
                    <a:pt x="6" y="10"/>
                    <a:pt x="4" y="11"/>
                  </a:cubicBezTo>
                  <a:cubicBezTo>
                    <a:pt x="2" y="11"/>
                    <a:pt x="0" y="13"/>
                    <a:pt x="0" y="16"/>
                  </a:cubicBezTo>
                  <a:cubicBezTo>
                    <a:pt x="1" y="19"/>
                    <a:pt x="3" y="20"/>
                    <a:pt x="5" y="20"/>
                  </a:cubicBezTo>
                  <a:cubicBezTo>
                    <a:pt x="7" y="20"/>
                    <a:pt x="8" y="19"/>
                    <a:pt x="9" y="18"/>
                  </a:cubicBezTo>
                  <a:cubicBezTo>
                    <a:pt x="32" y="15"/>
                    <a:pt x="32" y="15"/>
                    <a:pt x="32" y="15"/>
                  </a:cubicBezTo>
                  <a:cubicBezTo>
                    <a:pt x="32" y="16"/>
                    <a:pt x="34" y="17"/>
                    <a:pt x="35" y="18"/>
                  </a:cubicBezTo>
                  <a:cubicBezTo>
                    <a:pt x="42" y="74"/>
                    <a:pt x="42" y="74"/>
                    <a:pt x="42" y="74"/>
                  </a:cubicBezTo>
                  <a:cubicBezTo>
                    <a:pt x="38" y="74"/>
                    <a:pt x="38" y="74"/>
                    <a:pt x="38" y="74"/>
                  </a:cubicBezTo>
                  <a:cubicBezTo>
                    <a:pt x="36" y="74"/>
                    <a:pt x="35" y="76"/>
                    <a:pt x="35" y="78"/>
                  </a:cubicBezTo>
                  <a:cubicBezTo>
                    <a:pt x="35" y="79"/>
                    <a:pt x="35" y="79"/>
                    <a:pt x="35" y="79"/>
                  </a:cubicBezTo>
                  <a:cubicBezTo>
                    <a:pt x="33" y="79"/>
                    <a:pt x="32" y="81"/>
                    <a:pt x="32" y="83"/>
                  </a:cubicBezTo>
                  <a:cubicBezTo>
                    <a:pt x="33" y="84"/>
                    <a:pt x="33" y="84"/>
                    <a:pt x="33" y="84"/>
                  </a:cubicBezTo>
                  <a:cubicBezTo>
                    <a:pt x="33" y="86"/>
                    <a:pt x="35" y="88"/>
                    <a:pt x="37" y="87"/>
                  </a:cubicBezTo>
                  <a:cubicBezTo>
                    <a:pt x="59" y="84"/>
                    <a:pt x="59" y="84"/>
                    <a:pt x="59" y="84"/>
                  </a:cubicBezTo>
                  <a:cubicBezTo>
                    <a:pt x="61" y="84"/>
                    <a:pt x="62" y="82"/>
                    <a:pt x="62" y="80"/>
                  </a:cubicBezTo>
                  <a:cubicBezTo>
                    <a:pt x="62" y="79"/>
                    <a:pt x="62" y="79"/>
                    <a:pt x="62" y="79"/>
                  </a:cubicBezTo>
                  <a:cubicBezTo>
                    <a:pt x="62" y="77"/>
                    <a:pt x="60" y="76"/>
                    <a:pt x="59" y="7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6" name="Freeform 122"/>
            <p:cNvSpPr>
              <a:spLocks noEditPoints="1"/>
            </p:cNvSpPr>
            <p:nvPr/>
          </p:nvSpPr>
          <p:spPr bwMode="auto">
            <a:xfrm>
              <a:off x="1963340" y="2346919"/>
              <a:ext cx="70247" cy="129779"/>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6 h 50"/>
                <a:gd name="T18" fmla="*/ 3 w 27"/>
                <a:gd name="T19" fmla="*/ 46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7 w 27"/>
                <a:gd name="T37" fmla="*/ 41 h 50"/>
                <a:gd name="T38" fmla="*/ 26 w 27"/>
                <a:gd name="T39" fmla="*/ 40 h 50"/>
                <a:gd name="T40" fmla="*/ 24 w 27"/>
                <a:gd name="T41" fmla="*/ 38 h 50"/>
                <a:gd name="T42" fmla="*/ 4 w 27"/>
                <a:gd name="T43" fmla="*/ 40 h 50"/>
                <a:gd name="T44" fmla="*/ 9 w 27"/>
                <a:gd name="T45" fmla="*/ 6 h 50"/>
                <a:gd name="T46" fmla="*/ 22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9" y="0"/>
                    <a:pt x="8" y="0"/>
                  </a:cubicBezTo>
                  <a:cubicBezTo>
                    <a:pt x="8" y="0"/>
                    <a:pt x="8" y="0"/>
                    <a:pt x="8" y="0"/>
                  </a:cubicBezTo>
                  <a:cubicBezTo>
                    <a:pt x="8" y="0"/>
                    <a:pt x="7" y="1"/>
                    <a:pt x="7" y="1"/>
                  </a:cubicBezTo>
                  <a:cubicBezTo>
                    <a:pt x="1" y="41"/>
                    <a:pt x="1" y="41"/>
                    <a:pt x="1" y="41"/>
                  </a:cubicBezTo>
                  <a:cubicBezTo>
                    <a:pt x="1" y="41"/>
                    <a:pt x="0" y="42"/>
                    <a:pt x="0" y="43"/>
                  </a:cubicBezTo>
                  <a:cubicBezTo>
                    <a:pt x="0" y="44"/>
                    <a:pt x="0" y="44"/>
                    <a:pt x="0" y="44"/>
                  </a:cubicBezTo>
                  <a:cubicBezTo>
                    <a:pt x="0" y="46"/>
                    <a:pt x="2" y="47"/>
                    <a:pt x="3" y="46"/>
                  </a:cubicBezTo>
                  <a:cubicBezTo>
                    <a:pt x="3" y="46"/>
                    <a:pt x="3" y="46"/>
                    <a:pt x="3" y="46"/>
                  </a:cubicBezTo>
                  <a:cubicBezTo>
                    <a:pt x="3" y="47"/>
                    <a:pt x="3" y="47"/>
                    <a:pt x="3" y="47"/>
                  </a:cubicBezTo>
                  <a:cubicBezTo>
                    <a:pt x="3" y="48"/>
                    <a:pt x="3" y="48"/>
                    <a:pt x="3" y="48"/>
                  </a:cubicBezTo>
                  <a:cubicBezTo>
                    <a:pt x="4" y="49"/>
                    <a:pt x="5" y="50"/>
                    <a:pt x="6" y="50"/>
                  </a:cubicBezTo>
                  <a:cubicBezTo>
                    <a:pt x="22" y="48"/>
                    <a:pt x="22" y="48"/>
                    <a:pt x="22" y="48"/>
                  </a:cubicBezTo>
                  <a:cubicBezTo>
                    <a:pt x="24" y="48"/>
                    <a:pt x="25" y="46"/>
                    <a:pt x="24" y="45"/>
                  </a:cubicBezTo>
                  <a:cubicBezTo>
                    <a:pt x="24" y="44"/>
                    <a:pt x="24" y="44"/>
                    <a:pt x="24" y="44"/>
                  </a:cubicBezTo>
                  <a:cubicBezTo>
                    <a:pt x="24" y="44"/>
                    <a:pt x="24" y="44"/>
                    <a:pt x="24" y="44"/>
                  </a:cubicBezTo>
                  <a:cubicBezTo>
                    <a:pt x="24" y="44"/>
                    <a:pt x="24" y="44"/>
                    <a:pt x="24" y="44"/>
                  </a:cubicBezTo>
                  <a:cubicBezTo>
                    <a:pt x="26" y="44"/>
                    <a:pt x="27" y="42"/>
                    <a:pt x="27" y="41"/>
                  </a:cubicBezTo>
                  <a:cubicBezTo>
                    <a:pt x="26" y="40"/>
                    <a:pt x="26" y="40"/>
                    <a:pt x="26" y="40"/>
                  </a:cubicBezTo>
                  <a:cubicBezTo>
                    <a:pt x="26" y="39"/>
                    <a:pt x="25" y="38"/>
                    <a:pt x="24" y="38"/>
                  </a:cubicBezTo>
                  <a:close/>
                  <a:moveTo>
                    <a:pt x="4" y="40"/>
                  </a:moveTo>
                  <a:cubicBezTo>
                    <a:pt x="9" y="6"/>
                    <a:pt x="9" y="6"/>
                    <a:pt x="9" y="6"/>
                  </a:cubicBezTo>
                  <a:cubicBezTo>
                    <a:pt x="22" y="38"/>
                    <a:pt x="22" y="38"/>
                    <a:pt x="22" y="38"/>
                  </a:cubicBezTo>
                  <a:lnTo>
                    <a:pt x="4"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7" name="Freeform 123"/>
            <p:cNvSpPr>
              <a:spLocks noEditPoints="1"/>
            </p:cNvSpPr>
            <p:nvPr/>
          </p:nvSpPr>
          <p:spPr bwMode="auto">
            <a:xfrm>
              <a:off x="1788319" y="2368350"/>
              <a:ext cx="70247" cy="128588"/>
            </a:xfrm>
            <a:custGeom>
              <a:avLst/>
              <a:gdLst>
                <a:gd name="T0" fmla="*/ 24 w 27"/>
                <a:gd name="T1" fmla="*/ 38 h 50"/>
                <a:gd name="T2" fmla="*/ 10 w 27"/>
                <a:gd name="T3" fmla="*/ 1 h 50"/>
                <a:gd name="T4" fmla="*/ 8 w 27"/>
                <a:gd name="T5" fmla="*/ 0 h 50"/>
                <a:gd name="T6" fmla="*/ 8 w 27"/>
                <a:gd name="T7" fmla="*/ 0 h 50"/>
                <a:gd name="T8" fmla="*/ 7 w 27"/>
                <a:gd name="T9" fmla="*/ 1 h 50"/>
                <a:gd name="T10" fmla="*/ 2 w 27"/>
                <a:gd name="T11" fmla="*/ 41 h 50"/>
                <a:gd name="T12" fmla="*/ 1 w 27"/>
                <a:gd name="T13" fmla="*/ 44 h 50"/>
                <a:gd name="T14" fmla="*/ 1 w 27"/>
                <a:gd name="T15" fmla="*/ 45 h 50"/>
                <a:gd name="T16" fmla="*/ 3 w 27"/>
                <a:gd name="T17" fmla="*/ 47 h 50"/>
                <a:gd name="T18" fmla="*/ 4 w 27"/>
                <a:gd name="T19" fmla="*/ 47 h 50"/>
                <a:gd name="T20" fmla="*/ 4 w 27"/>
                <a:gd name="T21" fmla="*/ 47 h 50"/>
                <a:gd name="T22" fmla="*/ 4 w 27"/>
                <a:gd name="T23" fmla="*/ 48 h 50"/>
                <a:gd name="T24" fmla="*/ 7 w 27"/>
                <a:gd name="T25" fmla="*/ 50 h 50"/>
                <a:gd name="T26" fmla="*/ 23 w 27"/>
                <a:gd name="T27" fmla="*/ 48 h 50"/>
                <a:gd name="T28" fmla="*/ 25 w 27"/>
                <a:gd name="T29" fmla="*/ 45 h 50"/>
                <a:gd name="T30" fmla="*/ 25 w 27"/>
                <a:gd name="T31" fmla="*/ 44 h 50"/>
                <a:gd name="T32" fmla="*/ 25 w 27"/>
                <a:gd name="T33" fmla="*/ 44 h 50"/>
                <a:gd name="T34" fmla="*/ 25 w 27"/>
                <a:gd name="T35" fmla="*/ 44 h 50"/>
                <a:gd name="T36" fmla="*/ 27 w 27"/>
                <a:gd name="T37" fmla="*/ 41 h 50"/>
                <a:gd name="T38" fmla="*/ 27 w 27"/>
                <a:gd name="T39" fmla="*/ 40 h 50"/>
                <a:gd name="T40" fmla="*/ 24 w 27"/>
                <a:gd name="T41" fmla="*/ 38 h 50"/>
                <a:gd name="T42" fmla="*/ 4 w 27"/>
                <a:gd name="T43" fmla="*/ 41 h 50"/>
                <a:gd name="T44" fmla="*/ 9 w 27"/>
                <a:gd name="T45" fmla="*/ 6 h 50"/>
                <a:gd name="T46" fmla="*/ 22 w 27"/>
                <a:gd name="T47" fmla="*/ 38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10" y="1"/>
                    <a:pt x="10" y="1"/>
                    <a:pt x="10" y="1"/>
                  </a:cubicBezTo>
                  <a:cubicBezTo>
                    <a:pt x="10" y="1"/>
                    <a:pt x="9" y="0"/>
                    <a:pt x="8" y="0"/>
                  </a:cubicBezTo>
                  <a:cubicBezTo>
                    <a:pt x="8" y="0"/>
                    <a:pt x="8" y="0"/>
                    <a:pt x="8" y="0"/>
                  </a:cubicBezTo>
                  <a:cubicBezTo>
                    <a:pt x="8" y="0"/>
                    <a:pt x="8" y="1"/>
                    <a:pt x="7" y="1"/>
                  </a:cubicBezTo>
                  <a:cubicBezTo>
                    <a:pt x="2" y="41"/>
                    <a:pt x="2" y="41"/>
                    <a:pt x="2" y="41"/>
                  </a:cubicBezTo>
                  <a:cubicBezTo>
                    <a:pt x="1" y="42"/>
                    <a:pt x="0" y="43"/>
                    <a:pt x="1" y="44"/>
                  </a:cubicBezTo>
                  <a:cubicBezTo>
                    <a:pt x="1" y="45"/>
                    <a:pt x="1" y="45"/>
                    <a:pt x="1" y="45"/>
                  </a:cubicBezTo>
                  <a:cubicBezTo>
                    <a:pt x="1" y="46"/>
                    <a:pt x="2" y="47"/>
                    <a:pt x="3" y="47"/>
                  </a:cubicBezTo>
                  <a:cubicBezTo>
                    <a:pt x="4" y="47"/>
                    <a:pt x="4" y="47"/>
                    <a:pt x="4" y="47"/>
                  </a:cubicBezTo>
                  <a:cubicBezTo>
                    <a:pt x="4" y="47"/>
                    <a:pt x="4" y="47"/>
                    <a:pt x="4" y="47"/>
                  </a:cubicBezTo>
                  <a:cubicBezTo>
                    <a:pt x="4" y="48"/>
                    <a:pt x="4" y="48"/>
                    <a:pt x="4" y="48"/>
                  </a:cubicBezTo>
                  <a:cubicBezTo>
                    <a:pt x="4" y="49"/>
                    <a:pt x="5" y="50"/>
                    <a:pt x="7" y="50"/>
                  </a:cubicBezTo>
                  <a:cubicBezTo>
                    <a:pt x="23" y="48"/>
                    <a:pt x="23" y="48"/>
                    <a:pt x="23" y="48"/>
                  </a:cubicBezTo>
                  <a:cubicBezTo>
                    <a:pt x="24" y="48"/>
                    <a:pt x="25" y="47"/>
                    <a:pt x="25" y="45"/>
                  </a:cubicBezTo>
                  <a:cubicBezTo>
                    <a:pt x="25" y="44"/>
                    <a:pt x="25" y="44"/>
                    <a:pt x="25" y="44"/>
                  </a:cubicBezTo>
                  <a:cubicBezTo>
                    <a:pt x="25" y="44"/>
                    <a:pt x="25" y="44"/>
                    <a:pt x="25" y="44"/>
                  </a:cubicBezTo>
                  <a:cubicBezTo>
                    <a:pt x="25" y="44"/>
                    <a:pt x="25" y="44"/>
                    <a:pt x="25" y="44"/>
                  </a:cubicBezTo>
                  <a:cubicBezTo>
                    <a:pt x="26" y="44"/>
                    <a:pt x="27" y="43"/>
                    <a:pt x="27" y="41"/>
                  </a:cubicBezTo>
                  <a:cubicBezTo>
                    <a:pt x="27" y="40"/>
                    <a:pt x="27" y="40"/>
                    <a:pt x="27" y="40"/>
                  </a:cubicBezTo>
                  <a:cubicBezTo>
                    <a:pt x="27" y="39"/>
                    <a:pt x="26" y="38"/>
                    <a:pt x="24" y="38"/>
                  </a:cubicBezTo>
                  <a:close/>
                  <a:moveTo>
                    <a:pt x="4" y="41"/>
                  </a:moveTo>
                  <a:cubicBezTo>
                    <a:pt x="9" y="6"/>
                    <a:pt x="9" y="6"/>
                    <a:pt x="9" y="6"/>
                  </a:cubicBezTo>
                  <a:cubicBezTo>
                    <a:pt x="22" y="38"/>
                    <a:pt x="22" y="38"/>
                    <a:pt x="22" y="38"/>
                  </a:cubicBezTo>
                  <a:lnTo>
                    <a:pt x="4" y="41"/>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8" name="Freeform 124"/>
            <p:cNvSpPr/>
            <p:nvPr/>
          </p:nvSpPr>
          <p:spPr bwMode="auto">
            <a:xfrm>
              <a:off x="3095624" y="2445740"/>
              <a:ext cx="198834" cy="223838"/>
            </a:xfrm>
            <a:custGeom>
              <a:avLst/>
              <a:gdLst>
                <a:gd name="T0" fmla="*/ 58 w 77"/>
                <a:gd name="T1" fmla="*/ 75 h 87"/>
                <a:gd name="T2" fmla="*/ 58 w 77"/>
                <a:gd name="T3" fmla="*/ 74 h 87"/>
                <a:gd name="T4" fmla="*/ 54 w 77"/>
                <a:gd name="T5" fmla="*/ 71 h 87"/>
                <a:gd name="T6" fmla="*/ 50 w 77"/>
                <a:gd name="T7" fmla="*/ 72 h 87"/>
                <a:gd name="T8" fmla="*/ 43 w 77"/>
                <a:gd name="T9" fmla="*/ 16 h 87"/>
                <a:gd name="T10" fmla="*/ 46 w 77"/>
                <a:gd name="T11" fmla="*/ 12 h 87"/>
                <a:gd name="T12" fmla="*/ 68 w 77"/>
                <a:gd name="T13" fmla="*/ 10 h 87"/>
                <a:gd name="T14" fmla="*/ 72 w 77"/>
                <a:gd name="T15" fmla="*/ 11 h 87"/>
                <a:gd name="T16" fmla="*/ 76 w 77"/>
                <a:gd name="T17" fmla="*/ 6 h 87"/>
                <a:gd name="T18" fmla="*/ 71 w 77"/>
                <a:gd name="T19" fmla="*/ 1 h 87"/>
                <a:gd name="T20" fmla="*/ 68 w 77"/>
                <a:gd name="T21" fmla="*/ 4 h 87"/>
                <a:gd name="T22" fmla="*/ 47 w 77"/>
                <a:gd name="T23" fmla="*/ 6 h 87"/>
                <a:gd name="T24" fmla="*/ 37 w 77"/>
                <a:gd name="T25" fmla="*/ 0 h 87"/>
                <a:gd name="T26" fmla="*/ 29 w 77"/>
                <a:gd name="T27" fmla="*/ 8 h 87"/>
                <a:gd name="T28" fmla="*/ 8 w 77"/>
                <a:gd name="T29" fmla="*/ 11 h 87"/>
                <a:gd name="T30" fmla="*/ 4 w 77"/>
                <a:gd name="T31" fmla="*/ 10 h 87"/>
                <a:gd name="T32" fmla="*/ 0 w 77"/>
                <a:gd name="T33" fmla="*/ 15 h 87"/>
                <a:gd name="T34" fmla="*/ 5 w 77"/>
                <a:gd name="T35" fmla="*/ 19 h 87"/>
                <a:gd name="T36" fmla="*/ 9 w 77"/>
                <a:gd name="T37" fmla="*/ 17 h 87"/>
                <a:gd name="T38" fmla="*/ 31 w 77"/>
                <a:gd name="T39" fmla="*/ 14 h 87"/>
                <a:gd name="T40" fmla="*/ 35 w 77"/>
                <a:gd name="T41" fmla="*/ 17 h 87"/>
                <a:gd name="T42" fmla="*/ 42 w 77"/>
                <a:gd name="T43" fmla="*/ 73 h 87"/>
                <a:gd name="T44" fmla="*/ 38 w 77"/>
                <a:gd name="T45" fmla="*/ 73 h 87"/>
                <a:gd name="T46" fmla="*/ 35 w 77"/>
                <a:gd name="T47" fmla="*/ 77 h 87"/>
                <a:gd name="T48" fmla="*/ 35 w 77"/>
                <a:gd name="T49" fmla="*/ 78 h 87"/>
                <a:gd name="T50" fmla="*/ 32 w 77"/>
                <a:gd name="T51" fmla="*/ 82 h 87"/>
                <a:gd name="T52" fmla="*/ 32 w 77"/>
                <a:gd name="T53" fmla="*/ 83 h 87"/>
                <a:gd name="T54" fmla="*/ 36 w 77"/>
                <a:gd name="T55" fmla="*/ 86 h 87"/>
                <a:gd name="T56" fmla="*/ 59 w 77"/>
                <a:gd name="T57" fmla="*/ 84 h 87"/>
                <a:gd name="T58" fmla="*/ 62 w 77"/>
                <a:gd name="T59" fmla="*/ 80 h 87"/>
                <a:gd name="T60" fmla="*/ 62 w 77"/>
                <a:gd name="T61" fmla="*/ 78 h 87"/>
                <a:gd name="T62" fmla="*/ 58 w 77"/>
                <a:gd name="T63"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7">
                  <a:moveTo>
                    <a:pt x="58" y="75"/>
                  </a:moveTo>
                  <a:cubicBezTo>
                    <a:pt x="58" y="74"/>
                    <a:pt x="58" y="74"/>
                    <a:pt x="58" y="74"/>
                  </a:cubicBezTo>
                  <a:cubicBezTo>
                    <a:pt x="58" y="72"/>
                    <a:pt x="56" y="71"/>
                    <a:pt x="54" y="71"/>
                  </a:cubicBezTo>
                  <a:cubicBezTo>
                    <a:pt x="50" y="72"/>
                    <a:pt x="50" y="72"/>
                    <a:pt x="50" y="72"/>
                  </a:cubicBezTo>
                  <a:cubicBezTo>
                    <a:pt x="43" y="16"/>
                    <a:pt x="43" y="16"/>
                    <a:pt x="43" y="16"/>
                  </a:cubicBezTo>
                  <a:cubicBezTo>
                    <a:pt x="45" y="15"/>
                    <a:pt x="46" y="14"/>
                    <a:pt x="46" y="12"/>
                  </a:cubicBezTo>
                  <a:cubicBezTo>
                    <a:pt x="68" y="10"/>
                    <a:pt x="68" y="10"/>
                    <a:pt x="68" y="10"/>
                  </a:cubicBezTo>
                  <a:cubicBezTo>
                    <a:pt x="69" y="11"/>
                    <a:pt x="71" y="11"/>
                    <a:pt x="72" y="11"/>
                  </a:cubicBezTo>
                  <a:cubicBezTo>
                    <a:pt x="75" y="11"/>
                    <a:pt x="77" y="8"/>
                    <a:pt x="76" y="6"/>
                  </a:cubicBezTo>
                  <a:cubicBezTo>
                    <a:pt x="76" y="3"/>
                    <a:pt x="74" y="1"/>
                    <a:pt x="71" y="1"/>
                  </a:cubicBezTo>
                  <a:cubicBezTo>
                    <a:pt x="70" y="2"/>
                    <a:pt x="68" y="3"/>
                    <a:pt x="68" y="4"/>
                  </a:cubicBezTo>
                  <a:cubicBezTo>
                    <a:pt x="47" y="6"/>
                    <a:pt x="47" y="6"/>
                    <a:pt x="47" y="6"/>
                  </a:cubicBezTo>
                  <a:cubicBezTo>
                    <a:pt x="45" y="2"/>
                    <a:pt x="41" y="0"/>
                    <a:pt x="37" y="0"/>
                  </a:cubicBezTo>
                  <a:cubicBezTo>
                    <a:pt x="33" y="1"/>
                    <a:pt x="30" y="4"/>
                    <a:pt x="29" y="8"/>
                  </a:cubicBezTo>
                  <a:cubicBezTo>
                    <a:pt x="8" y="11"/>
                    <a:pt x="8" y="11"/>
                    <a:pt x="8" y="11"/>
                  </a:cubicBezTo>
                  <a:cubicBezTo>
                    <a:pt x="7" y="10"/>
                    <a:pt x="6" y="10"/>
                    <a:pt x="4" y="10"/>
                  </a:cubicBezTo>
                  <a:cubicBezTo>
                    <a:pt x="2" y="10"/>
                    <a:pt x="0" y="12"/>
                    <a:pt x="0" y="15"/>
                  </a:cubicBezTo>
                  <a:cubicBezTo>
                    <a:pt x="0" y="18"/>
                    <a:pt x="3" y="19"/>
                    <a:pt x="5" y="19"/>
                  </a:cubicBezTo>
                  <a:cubicBezTo>
                    <a:pt x="7" y="19"/>
                    <a:pt x="8" y="18"/>
                    <a:pt x="9" y="17"/>
                  </a:cubicBezTo>
                  <a:cubicBezTo>
                    <a:pt x="31" y="14"/>
                    <a:pt x="31" y="14"/>
                    <a:pt x="31" y="14"/>
                  </a:cubicBezTo>
                  <a:cubicBezTo>
                    <a:pt x="32" y="15"/>
                    <a:pt x="33" y="16"/>
                    <a:pt x="35" y="17"/>
                  </a:cubicBezTo>
                  <a:cubicBezTo>
                    <a:pt x="42" y="73"/>
                    <a:pt x="42" y="73"/>
                    <a:pt x="42" y="73"/>
                  </a:cubicBezTo>
                  <a:cubicBezTo>
                    <a:pt x="38" y="73"/>
                    <a:pt x="38" y="73"/>
                    <a:pt x="38" y="73"/>
                  </a:cubicBezTo>
                  <a:cubicBezTo>
                    <a:pt x="36" y="74"/>
                    <a:pt x="34" y="75"/>
                    <a:pt x="35" y="77"/>
                  </a:cubicBezTo>
                  <a:cubicBezTo>
                    <a:pt x="35" y="78"/>
                    <a:pt x="35" y="78"/>
                    <a:pt x="35" y="78"/>
                  </a:cubicBezTo>
                  <a:cubicBezTo>
                    <a:pt x="33" y="79"/>
                    <a:pt x="32" y="80"/>
                    <a:pt x="32" y="82"/>
                  </a:cubicBezTo>
                  <a:cubicBezTo>
                    <a:pt x="32" y="83"/>
                    <a:pt x="32" y="83"/>
                    <a:pt x="32" y="83"/>
                  </a:cubicBezTo>
                  <a:cubicBezTo>
                    <a:pt x="33" y="85"/>
                    <a:pt x="34" y="87"/>
                    <a:pt x="36" y="86"/>
                  </a:cubicBezTo>
                  <a:cubicBezTo>
                    <a:pt x="59" y="84"/>
                    <a:pt x="59" y="84"/>
                    <a:pt x="59" y="84"/>
                  </a:cubicBezTo>
                  <a:cubicBezTo>
                    <a:pt x="61" y="83"/>
                    <a:pt x="62" y="82"/>
                    <a:pt x="62" y="80"/>
                  </a:cubicBezTo>
                  <a:cubicBezTo>
                    <a:pt x="62" y="78"/>
                    <a:pt x="62" y="78"/>
                    <a:pt x="62" y="78"/>
                  </a:cubicBezTo>
                  <a:cubicBezTo>
                    <a:pt x="62" y="76"/>
                    <a:pt x="60" y="75"/>
                    <a:pt x="58" y="7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9" name="Freeform 125"/>
            <p:cNvSpPr>
              <a:spLocks noEditPoints="1"/>
            </p:cNvSpPr>
            <p:nvPr/>
          </p:nvSpPr>
          <p:spPr bwMode="auto">
            <a:xfrm>
              <a:off x="3263503" y="2481459"/>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7 h 50"/>
                <a:gd name="T18" fmla="*/ 3 w 27"/>
                <a:gd name="T19" fmla="*/ 47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6 w 27"/>
                <a:gd name="T37" fmla="*/ 41 h 50"/>
                <a:gd name="T38" fmla="*/ 26 w 27"/>
                <a:gd name="T39" fmla="*/ 40 h 50"/>
                <a:gd name="T40" fmla="*/ 24 w 27"/>
                <a:gd name="T41" fmla="*/ 38 h 50"/>
                <a:gd name="T42" fmla="*/ 4 w 27"/>
                <a:gd name="T43" fmla="*/ 40 h 50"/>
                <a:gd name="T44" fmla="*/ 9 w 27"/>
                <a:gd name="T45" fmla="*/ 6 h 50"/>
                <a:gd name="T46" fmla="*/ 21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8" y="0"/>
                    <a:pt x="8" y="0"/>
                  </a:cubicBezTo>
                  <a:cubicBezTo>
                    <a:pt x="8" y="0"/>
                    <a:pt x="8" y="0"/>
                    <a:pt x="8" y="0"/>
                  </a:cubicBezTo>
                  <a:cubicBezTo>
                    <a:pt x="7" y="0"/>
                    <a:pt x="7" y="1"/>
                    <a:pt x="7" y="1"/>
                  </a:cubicBezTo>
                  <a:cubicBezTo>
                    <a:pt x="1" y="41"/>
                    <a:pt x="1" y="41"/>
                    <a:pt x="1" y="41"/>
                  </a:cubicBezTo>
                  <a:cubicBezTo>
                    <a:pt x="0" y="42"/>
                    <a:pt x="0" y="42"/>
                    <a:pt x="0" y="43"/>
                  </a:cubicBezTo>
                  <a:cubicBezTo>
                    <a:pt x="0" y="44"/>
                    <a:pt x="0" y="44"/>
                    <a:pt x="0" y="44"/>
                  </a:cubicBezTo>
                  <a:cubicBezTo>
                    <a:pt x="0" y="46"/>
                    <a:pt x="2" y="47"/>
                    <a:pt x="3" y="47"/>
                  </a:cubicBezTo>
                  <a:cubicBezTo>
                    <a:pt x="3" y="47"/>
                    <a:pt x="3" y="47"/>
                    <a:pt x="3" y="47"/>
                  </a:cubicBezTo>
                  <a:cubicBezTo>
                    <a:pt x="3" y="47"/>
                    <a:pt x="3" y="47"/>
                    <a:pt x="3" y="47"/>
                  </a:cubicBezTo>
                  <a:cubicBezTo>
                    <a:pt x="3" y="48"/>
                    <a:pt x="3" y="48"/>
                    <a:pt x="3" y="48"/>
                  </a:cubicBezTo>
                  <a:cubicBezTo>
                    <a:pt x="3" y="49"/>
                    <a:pt x="5" y="50"/>
                    <a:pt x="6" y="50"/>
                  </a:cubicBezTo>
                  <a:cubicBezTo>
                    <a:pt x="22" y="48"/>
                    <a:pt x="22" y="48"/>
                    <a:pt x="22" y="48"/>
                  </a:cubicBezTo>
                  <a:cubicBezTo>
                    <a:pt x="23" y="48"/>
                    <a:pt x="24" y="47"/>
                    <a:pt x="24" y="45"/>
                  </a:cubicBezTo>
                  <a:cubicBezTo>
                    <a:pt x="24" y="44"/>
                    <a:pt x="24" y="44"/>
                    <a:pt x="24" y="44"/>
                  </a:cubicBezTo>
                  <a:cubicBezTo>
                    <a:pt x="24" y="44"/>
                    <a:pt x="24" y="44"/>
                    <a:pt x="24" y="44"/>
                  </a:cubicBezTo>
                  <a:cubicBezTo>
                    <a:pt x="24" y="44"/>
                    <a:pt x="24" y="44"/>
                    <a:pt x="24" y="44"/>
                  </a:cubicBezTo>
                  <a:cubicBezTo>
                    <a:pt x="26" y="44"/>
                    <a:pt x="27" y="43"/>
                    <a:pt x="26" y="41"/>
                  </a:cubicBezTo>
                  <a:cubicBezTo>
                    <a:pt x="26" y="40"/>
                    <a:pt x="26" y="40"/>
                    <a:pt x="26" y="40"/>
                  </a:cubicBezTo>
                  <a:cubicBezTo>
                    <a:pt x="26" y="39"/>
                    <a:pt x="25" y="38"/>
                    <a:pt x="24" y="38"/>
                  </a:cubicBezTo>
                  <a:close/>
                  <a:moveTo>
                    <a:pt x="4" y="40"/>
                  </a:moveTo>
                  <a:cubicBezTo>
                    <a:pt x="9" y="6"/>
                    <a:pt x="9" y="6"/>
                    <a:pt x="9" y="6"/>
                  </a:cubicBezTo>
                  <a:cubicBezTo>
                    <a:pt x="21" y="38"/>
                    <a:pt x="21" y="38"/>
                    <a:pt x="21" y="38"/>
                  </a:cubicBezTo>
                  <a:lnTo>
                    <a:pt x="4"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0" name="Freeform 126"/>
            <p:cNvSpPr>
              <a:spLocks noEditPoints="1"/>
            </p:cNvSpPr>
            <p:nvPr/>
          </p:nvSpPr>
          <p:spPr bwMode="auto">
            <a:xfrm>
              <a:off x="3088481" y="2501700"/>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4 h 50"/>
                <a:gd name="T14" fmla="*/ 0 w 27"/>
                <a:gd name="T15" fmla="*/ 45 h 50"/>
                <a:gd name="T16" fmla="*/ 3 w 27"/>
                <a:gd name="T17" fmla="*/ 47 h 50"/>
                <a:gd name="T18" fmla="*/ 3 w 27"/>
                <a:gd name="T19" fmla="*/ 47 h 50"/>
                <a:gd name="T20" fmla="*/ 3 w 27"/>
                <a:gd name="T21" fmla="*/ 47 h 50"/>
                <a:gd name="T22" fmla="*/ 4 w 27"/>
                <a:gd name="T23" fmla="*/ 48 h 50"/>
                <a:gd name="T24" fmla="*/ 6 w 27"/>
                <a:gd name="T25" fmla="*/ 50 h 50"/>
                <a:gd name="T26" fmla="*/ 22 w 27"/>
                <a:gd name="T27" fmla="*/ 48 h 50"/>
                <a:gd name="T28" fmla="*/ 24 w 27"/>
                <a:gd name="T29" fmla="*/ 46 h 50"/>
                <a:gd name="T30" fmla="*/ 24 w 27"/>
                <a:gd name="T31" fmla="*/ 45 h 50"/>
                <a:gd name="T32" fmla="*/ 24 w 27"/>
                <a:gd name="T33" fmla="*/ 44 h 50"/>
                <a:gd name="T34" fmla="*/ 25 w 27"/>
                <a:gd name="T35" fmla="*/ 44 h 50"/>
                <a:gd name="T36" fmla="*/ 27 w 27"/>
                <a:gd name="T37" fmla="*/ 41 h 50"/>
                <a:gd name="T38" fmla="*/ 27 w 27"/>
                <a:gd name="T39" fmla="*/ 41 h 50"/>
                <a:gd name="T40" fmla="*/ 24 w 27"/>
                <a:gd name="T41" fmla="*/ 38 h 50"/>
                <a:gd name="T42" fmla="*/ 4 w 27"/>
                <a:gd name="T43" fmla="*/ 41 h 50"/>
                <a:gd name="T44" fmla="*/ 9 w 27"/>
                <a:gd name="T45" fmla="*/ 6 h 50"/>
                <a:gd name="T46" fmla="*/ 22 w 27"/>
                <a:gd name="T47" fmla="*/ 39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1"/>
                    <a:pt x="9" y="0"/>
                    <a:pt x="8" y="0"/>
                  </a:cubicBezTo>
                  <a:cubicBezTo>
                    <a:pt x="8" y="0"/>
                    <a:pt x="8" y="0"/>
                    <a:pt x="8" y="0"/>
                  </a:cubicBezTo>
                  <a:cubicBezTo>
                    <a:pt x="8" y="1"/>
                    <a:pt x="7" y="1"/>
                    <a:pt x="7" y="1"/>
                  </a:cubicBezTo>
                  <a:cubicBezTo>
                    <a:pt x="1" y="41"/>
                    <a:pt x="1" y="41"/>
                    <a:pt x="1" y="41"/>
                  </a:cubicBezTo>
                  <a:cubicBezTo>
                    <a:pt x="1" y="42"/>
                    <a:pt x="0" y="43"/>
                    <a:pt x="0" y="44"/>
                  </a:cubicBezTo>
                  <a:cubicBezTo>
                    <a:pt x="0" y="45"/>
                    <a:pt x="0" y="45"/>
                    <a:pt x="0" y="45"/>
                  </a:cubicBezTo>
                  <a:cubicBezTo>
                    <a:pt x="1" y="46"/>
                    <a:pt x="2" y="47"/>
                    <a:pt x="3" y="47"/>
                  </a:cubicBezTo>
                  <a:cubicBezTo>
                    <a:pt x="3" y="47"/>
                    <a:pt x="3" y="47"/>
                    <a:pt x="3" y="47"/>
                  </a:cubicBezTo>
                  <a:cubicBezTo>
                    <a:pt x="3" y="47"/>
                    <a:pt x="3" y="47"/>
                    <a:pt x="3" y="47"/>
                  </a:cubicBezTo>
                  <a:cubicBezTo>
                    <a:pt x="4" y="48"/>
                    <a:pt x="4" y="48"/>
                    <a:pt x="4" y="48"/>
                  </a:cubicBezTo>
                  <a:cubicBezTo>
                    <a:pt x="4" y="49"/>
                    <a:pt x="5" y="50"/>
                    <a:pt x="6" y="50"/>
                  </a:cubicBezTo>
                  <a:cubicBezTo>
                    <a:pt x="22" y="48"/>
                    <a:pt x="22" y="48"/>
                    <a:pt x="22" y="48"/>
                  </a:cubicBezTo>
                  <a:cubicBezTo>
                    <a:pt x="24" y="48"/>
                    <a:pt x="25" y="47"/>
                    <a:pt x="24" y="46"/>
                  </a:cubicBezTo>
                  <a:cubicBezTo>
                    <a:pt x="24" y="45"/>
                    <a:pt x="24" y="45"/>
                    <a:pt x="24" y="45"/>
                  </a:cubicBezTo>
                  <a:cubicBezTo>
                    <a:pt x="24" y="44"/>
                    <a:pt x="24" y="44"/>
                    <a:pt x="24" y="44"/>
                  </a:cubicBezTo>
                  <a:cubicBezTo>
                    <a:pt x="25" y="44"/>
                    <a:pt x="25" y="44"/>
                    <a:pt x="25" y="44"/>
                  </a:cubicBezTo>
                  <a:cubicBezTo>
                    <a:pt x="26" y="44"/>
                    <a:pt x="27" y="43"/>
                    <a:pt x="27" y="41"/>
                  </a:cubicBezTo>
                  <a:cubicBezTo>
                    <a:pt x="27" y="41"/>
                    <a:pt x="27" y="41"/>
                    <a:pt x="27" y="41"/>
                  </a:cubicBezTo>
                  <a:cubicBezTo>
                    <a:pt x="26" y="39"/>
                    <a:pt x="25" y="38"/>
                    <a:pt x="24" y="38"/>
                  </a:cubicBezTo>
                  <a:close/>
                  <a:moveTo>
                    <a:pt x="4" y="41"/>
                  </a:moveTo>
                  <a:cubicBezTo>
                    <a:pt x="9" y="6"/>
                    <a:pt x="9" y="6"/>
                    <a:pt x="9" y="6"/>
                  </a:cubicBezTo>
                  <a:cubicBezTo>
                    <a:pt x="22" y="39"/>
                    <a:pt x="22" y="39"/>
                    <a:pt x="22" y="39"/>
                  </a:cubicBezTo>
                  <a:lnTo>
                    <a:pt x="4" y="41"/>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1" name="Freeform 127"/>
            <p:cNvSpPr/>
            <p:nvPr/>
          </p:nvSpPr>
          <p:spPr bwMode="auto">
            <a:xfrm>
              <a:off x="957262" y="2417166"/>
              <a:ext cx="157163" cy="151210"/>
            </a:xfrm>
            <a:custGeom>
              <a:avLst/>
              <a:gdLst>
                <a:gd name="T0" fmla="*/ 59 w 61"/>
                <a:gd name="T1" fmla="*/ 26 h 59"/>
                <a:gd name="T2" fmla="*/ 37 w 61"/>
                <a:gd name="T3" fmla="*/ 2 h 59"/>
                <a:gd name="T4" fmla="*/ 29 w 61"/>
                <a:gd name="T5" fmla="*/ 2 h 59"/>
                <a:gd name="T6" fmla="*/ 22 w 61"/>
                <a:gd name="T7" fmla="*/ 9 h 59"/>
                <a:gd name="T8" fmla="*/ 21 w 61"/>
                <a:gd name="T9" fmla="*/ 17 h 59"/>
                <a:gd name="T10" fmla="*/ 29 w 61"/>
                <a:gd name="T11" fmla="*/ 25 h 59"/>
                <a:gd name="T12" fmla="*/ 1 w 61"/>
                <a:gd name="T13" fmla="*/ 50 h 59"/>
                <a:gd name="T14" fmla="*/ 1 w 61"/>
                <a:gd name="T15" fmla="*/ 56 h 59"/>
                <a:gd name="T16" fmla="*/ 2 w 61"/>
                <a:gd name="T17" fmla="*/ 57 h 59"/>
                <a:gd name="T18" fmla="*/ 8 w 61"/>
                <a:gd name="T19" fmla="*/ 58 h 59"/>
                <a:gd name="T20" fmla="*/ 36 w 61"/>
                <a:gd name="T21" fmla="*/ 32 h 59"/>
                <a:gd name="T22" fmla="*/ 43 w 61"/>
                <a:gd name="T23" fmla="*/ 40 h 59"/>
                <a:gd name="T24" fmla="*/ 51 w 61"/>
                <a:gd name="T25" fmla="*/ 41 h 59"/>
                <a:gd name="T26" fmla="*/ 59 w 61"/>
                <a:gd name="T27" fmla="*/ 34 h 59"/>
                <a:gd name="T28" fmla="*/ 59 w 61"/>
                <a:gd name="T29"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9">
                  <a:moveTo>
                    <a:pt x="59" y="26"/>
                  </a:moveTo>
                  <a:cubicBezTo>
                    <a:pt x="37" y="2"/>
                    <a:pt x="37" y="2"/>
                    <a:pt x="37" y="2"/>
                  </a:cubicBezTo>
                  <a:cubicBezTo>
                    <a:pt x="35" y="0"/>
                    <a:pt x="32" y="0"/>
                    <a:pt x="29" y="2"/>
                  </a:cubicBezTo>
                  <a:cubicBezTo>
                    <a:pt x="22" y="9"/>
                    <a:pt x="22" y="9"/>
                    <a:pt x="22" y="9"/>
                  </a:cubicBezTo>
                  <a:cubicBezTo>
                    <a:pt x="19" y="11"/>
                    <a:pt x="19" y="14"/>
                    <a:pt x="21" y="17"/>
                  </a:cubicBezTo>
                  <a:cubicBezTo>
                    <a:pt x="29" y="25"/>
                    <a:pt x="29" y="25"/>
                    <a:pt x="29" y="25"/>
                  </a:cubicBezTo>
                  <a:cubicBezTo>
                    <a:pt x="1" y="50"/>
                    <a:pt x="1" y="50"/>
                    <a:pt x="1" y="50"/>
                  </a:cubicBezTo>
                  <a:cubicBezTo>
                    <a:pt x="0" y="52"/>
                    <a:pt x="0" y="54"/>
                    <a:pt x="1" y="56"/>
                  </a:cubicBezTo>
                  <a:cubicBezTo>
                    <a:pt x="2" y="57"/>
                    <a:pt x="2" y="57"/>
                    <a:pt x="2" y="57"/>
                  </a:cubicBezTo>
                  <a:cubicBezTo>
                    <a:pt x="4" y="59"/>
                    <a:pt x="6" y="59"/>
                    <a:pt x="8" y="58"/>
                  </a:cubicBezTo>
                  <a:cubicBezTo>
                    <a:pt x="36" y="32"/>
                    <a:pt x="36" y="32"/>
                    <a:pt x="36" y="32"/>
                  </a:cubicBezTo>
                  <a:cubicBezTo>
                    <a:pt x="43" y="40"/>
                    <a:pt x="43" y="40"/>
                    <a:pt x="43" y="40"/>
                  </a:cubicBezTo>
                  <a:cubicBezTo>
                    <a:pt x="45" y="43"/>
                    <a:pt x="49" y="43"/>
                    <a:pt x="51" y="41"/>
                  </a:cubicBezTo>
                  <a:cubicBezTo>
                    <a:pt x="59" y="34"/>
                    <a:pt x="59" y="34"/>
                    <a:pt x="59" y="34"/>
                  </a:cubicBezTo>
                  <a:cubicBezTo>
                    <a:pt x="61" y="32"/>
                    <a:pt x="61" y="28"/>
                    <a:pt x="59" y="2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2" name="Freeform 128"/>
            <p:cNvSpPr/>
            <p:nvPr/>
          </p:nvSpPr>
          <p:spPr bwMode="auto">
            <a:xfrm>
              <a:off x="1054894" y="2540990"/>
              <a:ext cx="123825" cy="5834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9 h 23"/>
                <a:gd name="T20" fmla="*/ 5 w 48"/>
                <a:gd name="T21" fmla="*/ 23 h 23"/>
                <a:gd name="T22" fmla="*/ 44 w 48"/>
                <a:gd name="T23" fmla="*/ 18 h 23"/>
                <a:gd name="T24" fmla="*/ 48 w 48"/>
                <a:gd name="T25" fmla="*/ 13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9"/>
                    <a:pt x="0" y="19"/>
                    <a:pt x="0" y="19"/>
                  </a:cubicBezTo>
                  <a:cubicBezTo>
                    <a:pt x="0" y="21"/>
                    <a:pt x="3" y="23"/>
                    <a:pt x="5" y="23"/>
                  </a:cubicBezTo>
                  <a:cubicBezTo>
                    <a:pt x="44" y="18"/>
                    <a:pt x="44" y="18"/>
                    <a:pt x="44" y="18"/>
                  </a:cubicBezTo>
                  <a:cubicBezTo>
                    <a:pt x="46" y="17"/>
                    <a:pt x="48" y="15"/>
                    <a:pt x="48" y="13"/>
                  </a:cubicBezTo>
                  <a:cubicBezTo>
                    <a:pt x="48" y="10"/>
                    <a:pt x="48" y="10"/>
                    <a:pt x="48" y="10"/>
                  </a:cubicBezTo>
                  <a:cubicBezTo>
                    <a:pt x="47" y="8"/>
                    <a:pt x="45" y="6"/>
                    <a:pt x="42" y="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3" name="Freeform 129"/>
            <p:cNvSpPr/>
            <p:nvPr/>
          </p:nvSpPr>
          <p:spPr bwMode="auto">
            <a:xfrm>
              <a:off x="2550318" y="1917103"/>
              <a:ext cx="157163" cy="154781"/>
            </a:xfrm>
            <a:custGeom>
              <a:avLst/>
              <a:gdLst>
                <a:gd name="T0" fmla="*/ 59 w 61"/>
                <a:gd name="T1" fmla="*/ 27 h 60"/>
                <a:gd name="T2" fmla="*/ 37 w 61"/>
                <a:gd name="T3" fmla="*/ 3 h 60"/>
                <a:gd name="T4" fmla="*/ 29 w 61"/>
                <a:gd name="T5" fmla="*/ 3 h 60"/>
                <a:gd name="T6" fmla="*/ 22 w 61"/>
                <a:gd name="T7" fmla="*/ 10 h 60"/>
                <a:gd name="T8" fmla="*/ 21 w 61"/>
                <a:gd name="T9" fmla="*/ 17 h 60"/>
                <a:gd name="T10" fmla="*/ 29 w 61"/>
                <a:gd name="T11" fmla="*/ 26 h 60"/>
                <a:gd name="T12" fmla="*/ 1 w 61"/>
                <a:gd name="T13" fmla="*/ 51 h 60"/>
                <a:gd name="T14" fmla="*/ 1 w 61"/>
                <a:gd name="T15" fmla="*/ 57 h 60"/>
                <a:gd name="T16" fmla="*/ 2 w 61"/>
                <a:gd name="T17" fmla="*/ 58 h 60"/>
                <a:gd name="T18" fmla="*/ 8 w 61"/>
                <a:gd name="T19" fmla="*/ 58 h 60"/>
                <a:gd name="T20" fmla="*/ 36 w 61"/>
                <a:gd name="T21" fmla="*/ 33 h 60"/>
                <a:gd name="T22" fmla="*/ 43 w 61"/>
                <a:gd name="T23" fmla="*/ 41 h 60"/>
                <a:gd name="T24" fmla="*/ 51 w 61"/>
                <a:gd name="T25" fmla="*/ 42 h 60"/>
                <a:gd name="T26" fmla="*/ 59 w 61"/>
                <a:gd name="T27" fmla="*/ 35 h 60"/>
                <a:gd name="T28" fmla="*/ 59 w 61"/>
                <a:gd name="T2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9" y="27"/>
                  </a:moveTo>
                  <a:cubicBezTo>
                    <a:pt x="37" y="3"/>
                    <a:pt x="37" y="3"/>
                    <a:pt x="37" y="3"/>
                  </a:cubicBezTo>
                  <a:cubicBezTo>
                    <a:pt x="35" y="1"/>
                    <a:pt x="32" y="0"/>
                    <a:pt x="29" y="3"/>
                  </a:cubicBezTo>
                  <a:cubicBezTo>
                    <a:pt x="22" y="10"/>
                    <a:pt x="22" y="10"/>
                    <a:pt x="22" y="10"/>
                  </a:cubicBezTo>
                  <a:cubicBezTo>
                    <a:pt x="19" y="12"/>
                    <a:pt x="19" y="15"/>
                    <a:pt x="21" y="17"/>
                  </a:cubicBezTo>
                  <a:cubicBezTo>
                    <a:pt x="29" y="26"/>
                    <a:pt x="29" y="26"/>
                    <a:pt x="29" y="26"/>
                  </a:cubicBezTo>
                  <a:cubicBezTo>
                    <a:pt x="1" y="51"/>
                    <a:pt x="1" y="51"/>
                    <a:pt x="1" y="51"/>
                  </a:cubicBezTo>
                  <a:cubicBezTo>
                    <a:pt x="0" y="53"/>
                    <a:pt x="0" y="55"/>
                    <a:pt x="1" y="57"/>
                  </a:cubicBezTo>
                  <a:cubicBezTo>
                    <a:pt x="2" y="58"/>
                    <a:pt x="2" y="58"/>
                    <a:pt x="2" y="58"/>
                  </a:cubicBezTo>
                  <a:cubicBezTo>
                    <a:pt x="4" y="60"/>
                    <a:pt x="6" y="60"/>
                    <a:pt x="8" y="58"/>
                  </a:cubicBezTo>
                  <a:cubicBezTo>
                    <a:pt x="36" y="33"/>
                    <a:pt x="36" y="33"/>
                    <a:pt x="36" y="33"/>
                  </a:cubicBezTo>
                  <a:cubicBezTo>
                    <a:pt x="43" y="41"/>
                    <a:pt x="43" y="41"/>
                    <a:pt x="43" y="41"/>
                  </a:cubicBezTo>
                  <a:cubicBezTo>
                    <a:pt x="45" y="44"/>
                    <a:pt x="49" y="44"/>
                    <a:pt x="51" y="42"/>
                  </a:cubicBezTo>
                  <a:cubicBezTo>
                    <a:pt x="59" y="35"/>
                    <a:pt x="59" y="35"/>
                    <a:pt x="59" y="35"/>
                  </a:cubicBezTo>
                  <a:cubicBezTo>
                    <a:pt x="61" y="33"/>
                    <a:pt x="61" y="29"/>
                    <a:pt x="59" y="2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4" name="Freeform 130"/>
            <p:cNvSpPr/>
            <p:nvPr/>
          </p:nvSpPr>
          <p:spPr bwMode="auto">
            <a:xfrm>
              <a:off x="2647949" y="2043310"/>
              <a:ext cx="123825" cy="5953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8 h 23"/>
                <a:gd name="T20" fmla="*/ 5 w 48"/>
                <a:gd name="T21" fmla="*/ 22 h 23"/>
                <a:gd name="T22" fmla="*/ 44 w 48"/>
                <a:gd name="T23" fmla="*/ 18 h 23"/>
                <a:gd name="T24" fmla="*/ 48 w 48"/>
                <a:gd name="T25" fmla="*/ 12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8"/>
                    <a:pt x="0" y="18"/>
                    <a:pt x="0" y="18"/>
                  </a:cubicBezTo>
                  <a:cubicBezTo>
                    <a:pt x="0" y="21"/>
                    <a:pt x="3" y="23"/>
                    <a:pt x="5" y="22"/>
                  </a:cubicBezTo>
                  <a:cubicBezTo>
                    <a:pt x="44" y="18"/>
                    <a:pt x="44" y="18"/>
                    <a:pt x="44" y="18"/>
                  </a:cubicBezTo>
                  <a:cubicBezTo>
                    <a:pt x="46" y="17"/>
                    <a:pt x="48" y="15"/>
                    <a:pt x="48" y="12"/>
                  </a:cubicBezTo>
                  <a:cubicBezTo>
                    <a:pt x="48" y="10"/>
                    <a:pt x="48" y="10"/>
                    <a:pt x="48" y="10"/>
                  </a:cubicBezTo>
                  <a:cubicBezTo>
                    <a:pt x="47" y="8"/>
                    <a:pt x="45" y="6"/>
                    <a:pt x="42" y="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5" name="Freeform 131"/>
            <p:cNvSpPr/>
            <p:nvPr/>
          </p:nvSpPr>
          <p:spPr bwMode="auto">
            <a:xfrm>
              <a:off x="2393156" y="2381447"/>
              <a:ext cx="54769" cy="55960"/>
            </a:xfrm>
            <a:custGeom>
              <a:avLst/>
              <a:gdLst>
                <a:gd name="T0" fmla="*/ 12 w 21"/>
                <a:gd name="T1" fmla="*/ 21 h 22"/>
                <a:gd name="T2" fmla="*/ 20 w 21"/>
                <a:gd name="T3" fmla="*/ 10 h 22"/>
                <a:gd name="T4" fmla="*/ 9 w 21"/>
                <a:gd name="T5" fmla="*/ 1 h 22"/>
                <a:gd name="T6" fmla="*/ 0 w 21"/>
                <a:gd name="T7" fmla="*/ 12 h 22"/>
                <a:gd name="T8" fmla="*/ 12 w 21"/>
                <a:gd name="T9" fmla="*/ 21 h 22"/>
              </a:gdLst>
              <a:ahLst/>
              <a:cxnLst>
                <a:cxn ang="0">
                  <a:pos x="T0" y="T1"/>
                </a:cxn>
                <a:cxn ang="0">
                  <a:pos x="T2" y="T3"/>
                </a:cxn>
                <a:cxn ang="0">
                  <a:pos x="T4" y="T5"/>
                </a:cxn>
                <a:cxn ang="0">
                  <a:pos x="T6" y="T7"/>
                </a:cxn>
                <a:cxn ang="0">
                  <a:pos x="T8" y="T9"/>
                </a:cxn>
              </a:cxnLst>
              <a:rect l="0" t="0" r="r" b="b"/>
              <a:pathLst>
                <a:path w="21" h="22">
                  <a:moveTo>
                    <a:pt x="12" y="21"/>
                  </a:moveTo>
                  <a:cubicBezTo>
                    <a:pt x="17" y="20"/>
                    <a:pt x="21" y="15"/>
                    <a:pt x="20" y="10"/>
                  </a:cubicBezTo>
                  <a:cubicBezTo>
                    <a:pt x="20" y="4"/>
                    <a:pt x="15" y="0"/>
                    <a:pt x="9" y="1"/>
                  </a:cubicBezTo>
                  <a:cubicBezTo>
                    <a:pt x="4" y="1"/>
                    <a:pt x="0" y="7"/>
                    <a:pt x="0" y="12"/>
                  </a:cubicBezTo>
                  <a:cubicBezTo>
                    <a:pt x="1" y="18"/>
                    <a:pt x="6" y="22"/>
                    <a:pt x="12" y="2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6" name="Freeform 132"/>
            <p:cNvSpPr/>
            <p:nvPr/>
          </p:nvSpPr>
          <p:spPr bwMode="auto">
            <a:xfrm>
              <a:off x="2364581" y="2437406"/>
              <a:ext cx="123825" cy="72629"/>
            </a:xfrm>
            <a:custGeom>
              <a:avLst/>
              <a:gdLst>
                <a:gd name="T0" fmla="*/ 46 w 48"/>
                <a:gd name="T1" fmla="*/ 8 h 28"/>
                <a:gd name="T2" fmla="*/ 46 w 48"/>
                <a:gd name="T3" fmla="*/ 8 h 28"/>
                <a:gd name="T4" fmla="*/ 28 w 48"/>
                <a:gd name="T5" fmla="*/ 0 h 28"/>
                <a:gd name="T6" fmla="*/ 27 w 48"/>
                <a:gd name="T7" fmla="*/ 0 h 28"/>
                <a:gd name="T8" fmla="*/ 20 w 48"/>
                <a:gd name="T9" fmla="*/ 1 h 28"/>
                <a:gd name="T10" fmla="*/ 2 w 48"/>
                <a:gd name="T11" fmla="*/ 14 h 28"/>
                <a:gd name="T12" fmla="*/ 3 w 48"/>
                <a:gd name="T13" fmla="*/ 28 h 28"/>
                <a:gd name="T14" fmla="*/ 13 w 48"/>
                <a:gd name="T15" fmla="*/ 27 h 28"/>
                <a:gd name="T16" fmla="*/ 12 w 48"/>
                <a:gd name="T17" fmla="*/ 20 h 28"/>
                <a:gd name="T18" fmla="*/ 13 w 48"/>
                <a:gd name="T19" fmla="*/ 19 h 28"/>
                <a:gd name="T20" fmla="*/ 14 w 48"/>
                <a:gd name="T21" fmla="*/ 27 h 28"/>
                <a:gd name="T22" fmla="*/ 37 w 48"/>
                <a:gd name="T23" fmla="*/ 24 h 28"/>
                <a:gd name="T24" fmla="*/ 37 w 48"/>
                <a:gd name="T25" fmla="*/ 17 h 28"/>
                <a:gd name="T26" fmla="*/ 38 w 48"/>
                <a:gd name="T27" fmla="*/ 16 h 28"/>
                <a:gd name="T28" fmla="*/ 39 w 48"/>
                <a:gd name="T29" fmla="*/ 24 h 28"/>
                <a:gd name="T30" fmla="*/ 48 w 48"/>
                <a:gd name="T31" fmla="*/ 23 h 28"/>
                <a:gd name="T32" fmla="*/ 46 w 48"/>
                <a:gd name="T33" fmla="*/ 9 h 28"/>
                <a:gd name="T34" fmla="*/ 46 w 48"/>
                <a:gd name="T35" fmla="*/ 8 h 28"/>
                <a:gd name="T36" fmla="*/ 46 w 48"/>
                <a:gd name="T37"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8">
                  <a:moveTo>
                    <a:pt x="46" y="8"/>
                  </a:moveTo>
                  <a:cubicBezTo>
                    <a:pt x="46" y="8"/>
                    <a:pt x="46" y="8"/>
                    <a:pt x="46" y="8"/>
                  </a:cubicBezTo>
                  <a:cubicBezTo>
                    <a:pt x="44" y="0"/>
                    <a:pt x="33" y="0"/>
                    <a:pt x="28" y="0"/>
                  </a:cubicBezTo>
                  <a:cubicBezTo>
                    <a:pt x="28" y="0"/>
                    <a:pt x="27" y="0"/>
                    <a:pt x="27" y="0"/>
                  </a:cubicBezTo>
                  <a:cubicBezTo>
                    <a:pt x="20" y="1"/>
                    <a:pt x="20" y="1"/>
                    <a:pt x="20" y="1"/>
                  </a:cubicBezTo>
                  <a:cubicBezTo>
                    <a:pt x="20" y="1"/>
                    <a:pt x="0" y="2"/>
                    <a:pt x="2" y="14"/>
                  </a:cubicBezTo>
                  <a:cubicBezTo>
                    <a:pt x="3" y="28"/>
                    <a:pt x="3" y="28"/>
                    <a:pt x="3" y="28"/>
                  </a:cubicBezTo>
                  <a:cubicBezTo>
                    <a:pt x="13" y="27"/>
                    <a:pt x="13" y="27"/>
                    <a:pt x="13" y="27"/>
                  </a:cubicBezTo>
                  <a:cubicBezTo>
                    <a:pt x="12" y="20"/>
                    <a:pt x="12" y="20"/>
                    <a:pt x="12" y="20"/>
                  </a:cubicBezTo>
                  <a:cubicBezTo>
                    <a:pt x="13" y="19"/>
                    <a:pt x="13" y="19"/>
                    <a:pt x="13" y="19"/>
                  </a:cubicBezTo>
                  <a:cubicBezTo>
                    <a:pt x="14" y="27"/>
                    <a:pt x="14" y="27"/>
                    <a:pt x="14" y="27"/>
                  </a:cubicBezTo>
                  <a:cubicBezTo>
                    <a:pt x="37" y="24"/>
                    <a:pt x="37" y="24"/>
                    <a:pt x="37" y="24"/>
                  </a:cubicBezTo>
                  <a:cubicBezTo>
                    <a:pt x="37" y="17"/>
                    <a:pt x="37" y="17"/>
                    <a:pt x="37" y="17"/>
                  </a:cubicBezTo>
                  <a:cubicBezTo>
                    <a:pt x="38" y="16"/>
                    <a:pt x="38" y="16"/>
                    <a:pt x="38" y="16"/>
                  </a:cubicBezTo>
                  <a:cubicBezTo>
                    <a:pt x="39" y="24"/>
                    <a:pt x="39" y="24"/>
                    <a:pt x="39" y="24"/>
                  </a:cubicBezTo>
                  <a:cubicBezTo>
                    <a:pt x="48" y="23"/>
                    <a:pt x="48" y="23"/>
                    <a:pt x="48" y="23"/>
                  </a:cubicBezTo>
                  <a:cubicBezTo>
                    <a:pt x="46" y="9"/>
                    <a:pt x="46" y="9"/>
                    <a:pt x="46" y="9"/>
                  </a:cubicBezTo>
                  <a:cubicBezTo>
                    <a:pt x="46" y="8"/>
                    <a:pt x="46" y="8"/>
                    <a:pt x="46" y="8"/>
                  </a:cubicBezTo>
                  <a:cubicBezTo>
                    <a:pt x="46" y="8"/>
                    <a:pt x="46" y="8"/>
                    <a:pt x="46" y="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7" name="Freeform 133"/>
            <p:cNvSpPr/>
            <p:nvPr/>
          </p:nvSpPr>
          <p:spPr bwMode="auto">
            <a:xfrm>
              <a:off x="2486024" y="2311201"/>
              <a:ext cx="8334" cy="13097"/>
            </a:xfrm>
            <a:custGeom>
              <a:avLst/>
              <a:gdLst>
                <a:gd name="T0" fmla="*/ 1 w 3"/>
                <a:gd name="T1" fmla="*/ 4 h 5"/>
                <a:gd name="T2" fmla="*/ 3 w 3"/>
                <a:gd name="T3" fmla="*/ 5 h 5"/>
                <a:gd name="T4" fmla="*/ 2 w 3"/>
                <a:gd name="T5" fmla="*/ 0 h 5"/>
                <a:gd name="T6" fmla="*/ 0 w 3"/>
                <a:gd name="T7" fmla="*/ 1 h 5"/>
                <a:gd name="T8" fmla="*/ 1 w 3"/>
                <a:gd name="T9" fmla="*/ 4 h 5"/>
              </a:gdLst>
              <a:ahLst/>
              <a:cxnLst>
                <a:cxn ang="0">
                  <a:pos x="T0" y="T1"/>
                </a:cxn>
                <a:cxn ang="0">
                  <a:pos x="T2" y="T3"/>
                </a:cxn>
                <a:cxn ang="0">
                  <a:pos x="T4" y="T5"/>
                </a:cxn>
                <a:cxn ang="0">
                  <a:pos x="T6" y="T7"/>
                </a:cxn>
                <a:cxn ang="0">
                  <a:pos x="T8" y="T9"/>
                </a:cxn>
              </a:cxnLst>
              <a:rect l="0" t="0" r="r" b="b"/>
              <a:pathLst>
                <a:path w="3" h="5">
                  <a:moveTo>
                    <a:pt x="1" y="4"/>
                  </a:moveTo>
                  <a:cubicBezTo>
                    <a:pt x="1" y="5"/>
                    <a:pt x="2" y="5"/>
                    <a:pt x="3" y="5"/>
                  </a:cubicBezTo>
                  <a:cubicBezTo>
                    <a:pt x="2" y="0"/>
                    <a:pt x="2" y="0"/>
                    <a:pt x="2" y="0"/>
                  </a:cubicBezTo>
                  <a:cubicBezTo>
                    <a:pt x="1" y="0"/>
                    <a:pt x="1" y="0"/>
                    <a:pt x="0" y="1"/>
                  </a:cubicBezTo>
                  <a:lnTo>
                    <a:pt x="1" y="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8" name="Freeform 134"/>
            <p:cNvSpPr/>
            <p:nvPr/>
          </p:nvSpPr>
          <p:spPr bwMode="auto">
            <a:xfrm>
              <a:off x="2488406" y="2331441"/>
              <a:ext cx="5953" cy="13097"/>
            </a:xfrm>
            <a:custGeom>
              <a:avLst/>
              <a:gdLst>
                <a:gd name="T0" fmla="*/ 1 w 2"/>
                <a:gd name="T1" fmla="*/ 5 h 5"/>
                <a:gd name="T2" fmla="*/ 2 w 2"/>
                <a:gd name="T3" fmla="*/ 5 h 5"/>
                <a:gd name="T4" fmla="*/ 2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5"/>
                    <a:pt x="2" y="5"/>
                    <a:pt x="2" y="5"/>
                  </a:cubicBezTo>
                  <a:cubicBezTo>
                    <a:pt x="2" y="1"/>
                    <a:pt x="2" y="1"/>
                    <a:pt x="2" y="1"/>
                  </a:cubicBezTo>
                  <a:cubicBezTo>
                    <a:pt x="2" y="0"/>
                    <a:pt x="1" y="0"/>
                    <a:pt x="0" y="0"/>
                  </a:cubicBezTo>
                  <a:lnTo>
                    <a:pt x="1" y="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9" name="Freeform 135"/>
            <p:cNvSpPr>
              <a:spLocks noEditPoints="1"/>
            </p:cNvSpPr>
            <p:nvPr/>
          </p:nvSpPr>
          <p:spPr bwMode="auto">
            <a:xfrm>
              <a:off x="2337196" y="2262384"/>
              <a:ext cx="213122" cy="157163"/>
            </a:xfrm>
            <a:custGeom>
              <a:avLst/>
              <a:gdLst>
                <a:gd name="T0" fmla="*/ 9 w 83"/>
                <a:gd name="T1" fmla="*/ 8 h 61"/>
                <a:gd name="T2" fmla="*/ 4 w 83"/>
                <a:gd name="T3" fmla="*/ 46 h 61"/>
                <a:gd name="T4" fmla="*/ 18 w 83"/>
                <a:gd name="T5" fmla="*/ 54 h 61"/>
                <a:gd name="T6" fmla="*/ 46 w 83"/>
                <a:gd name="T7" fmla="*/ 51 h 61"/>
                <a:gd name="T8" fmla="*/ 48 w 83"/>
                <a:gd name="T9" fmla="*/ 61 h 61"/>
                <a:gd name="T10" fmla="*/ 74 w 83"/>
                <a:gd name="T11" fmla="*/ 47 h 61"/>
                <a:gd name="T12" fmla="*/ 79 w 83"/>
                <a:gd name="T13" fmla="*/ 9 h 61"/>
                <a:gd name="T14" fmla="*/ 39 w 83"/>
                <a:gd name="T15" fmla="*/ 31 h 61"/>
                <a:gd name="T16" fmla="*/ 22 w 83"/>
                <a:gd name="T17" fmla="*/ 29 h 61"/>
                <a:gd name="T18" fmla="*/ 32 w 83"/>
                <a:gd name="T19" fmla="*/ 19 h 61"/>
                <a:gd name="T20" fmla="*/ 39 w 83"/>
                <a:gd name="T21" fmla="*/ 31 h 61"/>
                <a:gd name="T22" fmla="*/ 65 w 83"/>
                <a:gd name="T23" fmla="*/ 34 h 61"/>
                <a:gd name="T24" fmla="*/ 64 w 83"/>
                <a:gd name="T25" fmla="*/ 38 h 61"/>
                <a:gd name="T26" fmla="*/ 62 w 83"/>
                <a:gd name="T27" fmla="*/ 38 h 61"/>
                <a:gd name="T28" fmla="*/ 60 w 83"/>
                <a:gd name="T29" fmla="*/ 35 h 61"/>
                <a:gd name="T30" fmla="*/ 60 w 83"/>
                <a:gd name="T31" fmla="*/ 39 h 61"/>
                <a:gd name="T32" fmla="*/ 59 w 83"/>
                <a:gd name="T33" fmla="*/ 36 h 61"/>
                <a:gd name="T34" fmla="*/ 54 w 83"/>
                <a:gd name="T35" fmla="*/ 35 h 61"/>
                <a:gd name="T36" fmla="*/ 54 w 83"/>
                <a:gd name="T37" fmla="*/ 33 h 61"/>
                <a:gd name="T38" fmla="*/ 55 w 83"/>
                <a:gd name="T39" fmla="*/ 32 h 61"/>
                <a:gd name="T40" fmla="*/ 58 w 83"/>
                <a:gd name="T41" fmla="*/ 32 h 61"/>
                <a:gd name="T42" fmla="*/ 57 w 83"/>
                <a:gd name="T43" fmla="*/ 26 h 61"/>
                <a:gd name="T44" fmla="*/ 54 w 83"/>
                <a:gd name="T45" fmla="*/ 24 h 61"/>
                <a:gd name="T46" fmla="*/ 53 w 83"/>
                <a:gd name="T47" fmla="*/ 20 h 61"/>
                <a:gd name="T48" fmla="*/ 56 w 83"/>
                <a:gd name="T49" fmla="*/ 17 h 61"/>
                <a:gd name="T50" fmla="*/ 57 w 83"/>
                <a:gd name="T51" fmla="*/ 13 h 61"/>
                <a:gd name="T52" fmla="*/ 58 w 83"/>
                <a:gd name="T53" fmla="*/ 17 h 61"/>
                <a:gd name="T54" fmla="*/ 60 w 83"/>
                <a:gd name="T55" fmla="*/ 16 h 61"/>
                <a:gd name="T56" fmla="*/ 60 w 83"/>
                <a:gd name="T57" fmla="*/ 13 h 61"/>
                <a:gd name="T58" fmla="*/ 61 w 83"/>
                <a:gd name="T59" fmla="*/ 16 h 61"/>
                <a:gd name="T60" fmla="*/ 63 w 83"/>
                <a:gd name="T61" fmla="*/ 16 h 61"/>
                <a:gd name="T62" fmla="*/ 64 w 83"/>
                <a:gd name="T63" fmla="*/ 17 h 61"/>
                <a:gd name="T64" fmla="*/ 64 w 83"/>
                <a:gd name="T65" fmla="*/ 19 h 61"/>
                <a:gd name="T66" fmla="*/ 62 w 83"/>
                <a:gd name="T67" fmla="*/ 19 h 61"/>
                <a:gd name="T68" fmla="*/ 62 w 83"/>
                <a:gd name="T69" fmla="*/ 24 h 61"/>
                <a:gd name="T70" fmla="*/ 67 w 83"/>
                <a:gd name="T71"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1">
                  <a:moveTo>
                    <a:pt x="68" y="1"/>
                  </a:moveTo>
                  <a:cubicBezTo>
                    <a:pt x="9" y="8"/>
                    <a:pt x="9" y="8"/>
                    <a:pt x="9" y="8"/>
                  </a:cubicBezTo>
                  <a:cubicBezTo>
                    <a:pt x="4" y="9"/>
                    <a:pt x="0" y="14"/>
                    <a:pt x="1" y="19"/>
                  </a:cubicBezTo>
                  <a:cubicBezTo>
                    <a:pt x="4" y="46"/>
                    <a:pt x="4" y="46"/>
                    <a:pt x="4" y="46"/>
                  </a:cubicBezTo>
                  <a:cubicBezTo>
                    <a:pt x="5" y="51"/>
                    <a:pt x="10" y="55"/>
                    <a:pt x="15" y="55"/>
                  </a:cubicBezTo>
                  <a:cubicBezTo>
                    <a:pt x="18" y="54"/>
                    <a:pt x="18" y="54"/>
                    <a:pt x="18" y="54"/>
                  </a:cubicBezTo>
                  <a:cubicBezTo>
                    <a:pt x="19" y="49"/>
                    <a:pt x="24" y="43"/>
                    <a:pt x="31" y="42"/>
                  </a:cubicBezTo>
                  <a:cubicBezTo>
                    <a:pt x="38" y="41"/>
                    <a:pt x="43" y="46"/>
                    <a:pt x="46" y="51"/>
                  </a:cubicBezTo>
                  <a:cubicBezTo>
                    <a:pt x="56" y="50"/>
                    <a:pt x="56" y="50"/>
                    <a:pt x="56" y="50"/>
                  </a:cubicBezTo>
                  <a:cubicBezTo>
                    <a:pt x="55" y="57"/>
                    <a:pt x="48" y="61"/>
                    <a:pt x="48" y="61"/>
                  </a:cubicBezTo>
                  <a:cubicBezTo>
                    <a:pt x="59" y="60"/>
                    <a:pt x="66" y="53"/>
                    <a:pt x="68" y="48"/>
                  </a:cubicBezTo>
                  <a:cubicBezTo>
                    <a:pt x="74" y="47"/>
                    <a:pt x="74" y="47"/>
                    <a:pt x="74" y="47"/>
                  </a:cubicBezTo>
                  <a:cubicBezTo>
                    <a:pt x="79" y="47"/>
                    <a:pt x="83" y="42"/>
                    <a:pt x="83" y="36"/>
                  </a:cubicBezTo>
                  <a:cubicBezTo>
                    <a:pt x="79" y="9"/>
                    <a:pt x="79" y="9"/>
                    <a:pt x="79" y="9"/>
                  </a:cubicBezTo>
                  <a:cubicBezTo>
                    <a:pt x="79" y="4"/>
                    <a:pt x="74" y="0"/>
                    <a:pt x="68" y="1"/>
                  </a:cubicBezTo>
                  <a:close/>
                  <a:moveTo>
                    <a:pt x="39" y="31"/>
                  </a:moveTo>
                  <a:cubicBezTo>
                    <a:pt x="25" y="33"/>
                    <a:pt x="25" y="33"/>
                    <a:pt x="25" y="33"/>
                  </a:cubicBezTo>
                  <a:cubicBezTo>
                    <a:pt x="23" y="33"/>
                    <a:pt x="21" y="31"/>
                    <a:pt x="22" y="29"/>
                  </a:cubicBezTo>
                  <a:cubicBezTo>
                    <a:pt x="28" y="19"/>
                    <a:pt x="28" y="19"/>
                    <a:pt x="28" y="19"/>
                  </a:cubicBezTo>
                  <a:cubicBezTo>
                    <a:pt x="29" y="17"/>
                    <a:pt x="31" y="17"/>
                    <a:pt x="32" y="19"/>
                  </a:cubicBezTo>
                  <a:cubicBezTo>
                    <a:pt x="41" y="27"/>
                    <a:pt x="41" y="27"/>
                    <a:pt x="41" y="27"/>
                  </a:cubicBezTo>
                  <a:cubicBezTo>
                    <a:pt x="42" y="29"/>
                    <a:pt x="41" y="31"/>
                    <a:pt x="39" y="31"/>
                  </a:cubicBezTo>
                  <a:close/>
                  <a:moveTo>
                    <a:pt x="66" y="32"/>
                  </a:moveTo>
                  <a:cubicBezTo>
                    <a:pt x="66" y="33"/>
                    <a:pt x="65" y="33"/>
                    <a:pt x="65" y="34"/>
                  </a:cubicBezTo>
                  <a:cubicBezTo>
                    <a:pt x="64" y="34"/>
                    <a:pt x="64" y="34"/>
                    <a:pt x="64" y="35"/>
                  </a:cubicBezTo>
                  <a:cubicBezTo>
                    <a:pt x="64" y="38"/>
                    <a:pt x="64" y="38"/>
                    <a:pt x="64" y="38"/>
                  </a:cubicBezTo>
                  <a:cubicBezTo>
                    <a:pt x="64" y="38"/>
                    <a:pt x="64" y="39"/>
                    <a:pt x="63" y="39"/>
                  </a:cubicBezTo>
                  <a:cubicBezTo>
                    <a:pt x="63" y="39"/>
                    <a:pt x="62" y="39"/>
                    <a:pt x="62" y="38"/>
                  </a:cubicBezTo>
                  <a:cubicBezTo>
                    <a:pt x="62" y="35"/>
                    <a:pt x="62" y="35"/>
                    <a:pt x="62" y="35"/>
                  </a:cubicBezTo>
                  <a:cubicBezTo>
                    <a:pt x="61" y="35"/>
                    <a:pt x="61" y="35"/>
                    <a:pt x="60" y="35"/>
                  </a:cubicBezTo>
                  <a:cubicBezTo>
                    <a:pt x="61" y="38"/>
                    <a:pt x="61" y="38"/>
                    <a:pt x="61" y="38"/>
                  </a:cubicBezTo>
                  <a:cubicBezTo>
                    <a:pt x="61" y="39"/>
                    <a:pt x="60" y="39"/>
                    <a:pt x="60" y="39"/>
                  </a:cubicBezTo>
                  <a:cubicBezTo>
                    <a:pt x="59" y="39"/>
                    <a:pt x="59" y="39"/>
                    <a:pt x="59" y="38"/>
                  </a:cubicBezTo>
                  <a:cubicBezTo>
                    <a:pt x="59" y="36"/>
                    <a:pt x="59" y="36"/>
                    <a:pt x="59" y="36"/>
                  </a:cubicBezTo>
                  <a:cubicBezTo>
                    <a:pt x="58" y="36"/>
                    <a:pt x="57" y="36"/>
                    <a:pt x="56" y="36"/>
                  </a:cubicBezTo>
                  <a:cubicBezTo>
                    <a:pt x="55" y="35"/>
                    <a:pt x="55" y="35"/>
                    <a:pt x="54" y="35"/>
                  </a:cubicBezTo>
                  <a:cubicBezTo>
                    <a:pt x="54" y="35"/>
                    <a:pt x="54" y="35"/>
                    <a:pt x="54" y="34"/>
                  </a:cubicBezTo>
                  <a:cubicBezTo>
                    <a:pt x="54" y="34"/>
                    <a:pt x="54" y="34"/>
                    <a:pt x="54" y="33"/>
                  </a:cubicBezTo>
                  <a:cubicBezTo>
                    <a:pt x="54" y="33"/>
                    <a:pt x="54" y="33"/>
                    <a:pt x="54" y="32"/>
                  </a:cubicBezTo>
                  <a:cubicBezTo>
                    <a:pt x="54" y="32"/>
                    <a:pt x="55" y="32"/>
                    <a:pt x="55" y="32"/>
                  </a:cubicBezTo>
                  <a:cubicBezTo>
                    <a:pt x="55" y="32"/>
                    <a:pt x="56" y="32"/>
                    <a:pt x="57" y="32"/>
                  </a:cubicBezTo>
                  <a:cubicBezTo>
                    <a:pt x="57" y="32"/>
                    <a:pt x="58" y="32"/>
                    <a:pt x="58" y="32"/>
                  </a:cubicBezTo>
                  <a:cubicBezTo>
                    <a:pt x="57" y="27"/>
                    <a:pt x="57" y="27"/>
                    <a:pt x="57" y="27"/>
                  </a:cubicBezTo>
                  <a:cubicBezTo>
                    <a:pt x="57" y="27"/>
                    <a:pt x="57" y="26"/>
                    <a:pt x="57" y="26"/>
                  </a:cubicBezTo>
                  <a:cubicBezTo>
                    <a:pt x="56" y="26"/>
                    <a:pt x="56" y="26"/>
                    <a:pt x="55" y="26"/>
                  </a:cubicBezTo>
                  <a:cubicBezTo>
                    <a:pt x="55" y="25"/>
                    <a:pt x="54" y="25"/>
                    <a:pt x="54" y="24"/>
                  </a:cubicBezTo>
                  <a:cubicBezTo>
                    <a:pt x="54" y="24"/>
                    <a:pt x="53" y="23"/>
                    <a:pt x="53" y="22"/>
                  </a:cubicBezTo>
                  <a:cubicBezTo>
                    <a:pt x="53" y="21"/>
                    <a:pt x="53" y="21"/>
                    <a:pt x="53" y="20"/>
                  </a:cubicBezTo>
                  <a:cubicBezTo>
                    <a:pt x="54" y="19"/>
                    <a:pt x="54" y="19"/>
                    <a:pt x="54" y="18"/>
                  </a:cubicBezTo>
                  <a:cubicBezTo>
                    <a:pt x="55" y="18"/>
                    <a:pt x="56" y="17"/>
                    <a:pt x="56" y="17"/>
                  </a:cubicBezTo>
                  <a:cubicBezTo>
                    <a:pt x="56" y="14"/>
                    <a:pt x="56" y="14"/>
                    <a:pt x="56" y="14"/>
                  </a:cubicBezTo>
                  <a:cubicBezTo>
                    <a:pt x="56" y="14"/>
                    <a:pt x="56" y="13"/>
                    <a:pt x="57" y="13"/>
                  </a:cubicBezTo>
                  <a:cubicBezTo>
                    <a:pt x="57" y="13"/>
                    <a:pt x="58" y="14"/>
                    <a:pt x="58" y="14"/>
                  </a:cubicBezTo>
                  <a:cubicBezTo>
                    <a:pt x="58" y="17"/>
                    <a:pt x="58" y="17"/>
                    <a:pt x="58" y="17"/>
                  </a:cubicBezTo>
                  <a:cubicBezTo>
                    <a:pt x="58" y="16"/>
                    <a:pt x="59" y="16"/>
                    <a:pt x="59" y="16"/>
                  </a:cubicBezTo>
                  <a:cubicBezTo>
                    <a:pt x="59" y="16"/>
                    <a:pt x="60" y="16"/>
                    <a:pt x="60" y="16"/>
                  </a:cubicBezTo>
                  <a:cubicBezTo>
                    <a:pt x="59" y="14"/>
                    <a:pt x="59" y="14"/>
                    <a:pt x="59" y="14"/>
                  </a:cubicBezTo>
                  <a:cubicBezTo>
                    <a:pt x="59" y="13"/>
                    <a:pt x="60" y="13"/>
                    <a:pt x="60" y="13"/>
                  </a:cubicBezTo>
                  <a:cubicBezTo>
                    <a:pt x="60" y="13"/>
                    <a:pt x="61" y="13"/>
                    <a:pt x="61" y="14"/>
                  </a:cubicBezTo>
                  <a:cubicBezTo>
                    <a:pt x="61" y="16"/>
                    <a:pt x="61" y="16"/>
                    <a:pt x="61" y="16"/>
                  </a:cubicBezTo>
                  <a:cubicBezTo>
                    <a:pt x="62" y="16"/>
                    <a:pt x="62" y="16"/>
                    <a:pt x="63" y="16"/>
                  </a:cubicBezTo>
                  <a:cubicBezTo>
                    <a:pt x="63" y="16"/>
                    <a:pt x="63" y="16"/>
                    <a:pt x="63" y="16"/>
                  </a:cubicBezTo>
                  <a:cubicBezTo>
                    <a:pt x="64" y="16"/>
                    <a:pt x="64" y="16"/>
                    <a:pt x="64" y="16"/>
                  </a:cubicBezTo>
                  <a:cubicBezTo>
                    <a:pt x="64" y="16"/>
                    <a:pt x="64" y="16"/>
                    <a:pt x="64" y="17"/>
                  </a:cubicBezTo>
                  <a:cubicBezTo>
                    <a:pt x="64" y="17"/>
                    <a:pt x="64" y="17"/>
                    <a:pt x="64" y="18"/>
                  </a:cubicBezTo>
                  <a:cubicBezTo>
                    <a:pt x="64" y="18"/>
                    <a:pt x="64" y="19"/>
                    <a:pt x="64" y="19"/>
                  </a:cubicBezTo>
                  <a:cubicBezTo>
                    <a:pt x="64" y="19"/>
                    <a:pt x="64" y="19"/>
                    <a:pt x="64" y="19"/>
                  </a:cubicBezTo>
                  <a:cubicBezTo>
                    <a:pt x="63" y="19"/>
                    <a:pt x="63" y="19"/>
                    <a:pt x="62" y="19"/>
                  </a:cubicBezTo>
                  <a:cubicBezTo>
                    <a:pt x="62" y="19"/>
                    <a:pt x="62" y="19"/>
                    <a:pt x="62" y="19"/>
                  </a:cubicBezTo>
                  <a:cubicBezTo>
                    <a:pt x="62" y="24"/>
                    <a:pt x="62" y="24"/>
                    <a:pt x="62" y="24"/>
                  </a:cubicBezTo>
                  <a:cubicBezTo>
                    <a:pt x="63" y="25"/>
                    <a:pt x="64" y="25"/>
                    <a:pt x="65" y="26"/>
                  </a:cubicBezTo>
                  <a:cubicBezTo>
                    <a:pt x="66" y="27"/>
                    <a:pt x="66" y="28"/>
                    <a:pt x="67" y="29"/>
                  </a:cubicBezTo>
                  <a:cubicBezTo>
                    <a:pt x="67" y="30"/>
                    <a:pt x="67" y="31"/>
                    <a:pt x="66" y="3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0" name="Freeform 136"/>
            <p:cNvSpPr/>
            <p:nvPr/>
          </p:nvSpPr>
          <p:spPr bwMode="auto">
            <a:xfrm>
              <a:off x="1278732" y="2335013"/>
              <a:ext cx="105965" cy="102394"/>
            </a:xfrm>
            <a:custGeom>
              <a:avLst/>
              <a:gdLst>
                <a:gd name="T0" fmla="*/ 23 w 41"/>
                <a:gd name="T1" fmla="*/ 39 h 40"/>
                <a:gd name="T2" fmla="*/ 39 w 41"/>
                <a:gd name="T3" fmla="*/ 17 h 40"/>
                <a:gd name="T4" fmla="*/ 18 w 41"/>
                <a:gd name="T5" fmla="*/ 1 h 40"/>
                <a:gd name="T6" fmla="*/ 2 w 41"/>
                <a:gd name="T7" fmla="*/ 22 h 40"/>
                <a:gd name="T8" fmla="*/ 23 w 41"/>
                <a:gd name="T9" fmla="*/ 39 h 40"/>
              </a:gdLst>
              <a:ahLst/>
              <a:cxnLst>
                <a:cxn ang="0">
                  <a:pos x="T0" y="T1"/>
                </a:cxn>
                <a:cxn ang="0">
                  <a:pos x="T2" y="T3"/>
                </a:cxn>
                <a:cxn ang="0">
                  <a:pos x="T4" y="T5"/>
                </a:cxn>
                <a:cxn ang="0">
                  <a:pos x="T6" y="T7"/>
                </a:cxn>
                <a:cxn ang="0">
                  <a:pos x="T8" y="T9"/>
                </a:cxn>
              </a:cxnLst>
              <a:rect l="0" t="0" r="r" b="b"/>
              <a:pathLst>
                <a:path w="41" h="40">
                  <a:moveTo>
                    <a:pt x="23" y="39"/>
                  </a:moveTo>
                  <a:cubicBezTo>
                    <a:pt x="33" y="37"/>
                    <a:pt x="41" y="28"/>
                    <a:pt x="39" y="17"/>
                  </a:cubicBezTo>
                  <a:cubicBezTo>
                    <a:pt x="38" y="7"/>
                    <a:pt x="29" y="0"/>
                    <a:pt x="18" y="1"/>
                  </a:cubicBezTo>
                  <a:cubicBezTo>
                    <a:pt x="8" y="2"/>
                    <a:pt x="0" y="12"/>
                    <a:pt x="2" y="22"/>
                  </a:cubicBezTo>
                  <a:cubicBezTo>
                    <a:pt x="3" y="33"/>
                    <a:pt x="12" y="40"/>
                    <a:pt x="23" y="3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1" name="Freeform 137"/>
            <p:cNvSpPr>
              <a:spLocks noEditPoints="1"/>
            </p:cNvSpPr>
            <p:nvPr/>
          </p:nvSpPr>
          <p:spPr bwMode="auto">
            <a:xfrm>
              <a:off x="1227534" y="2437406"/>
              <a:ext cx="234553" cy="139304"/>
            </a:xfrm>
            <a:custGeom>
              <a:avLst/>
              <a:gdLst>
                <a:gd name="T0" fmla="*/ 87 w 91"/>
                <a:gd name="T1" fmla="*/ 16 h 54"/>
                <a:gd name="T2" fmla="*/ 87 w 91"/>
                <a:gd name="T3" fmla="*/ 15 h 54"/>
                <a:gd name="T4" fmla="*/ 87 w 91"/>
                <a:gd name="T5" fmla="*/ 15 h 54"/>
                <a:gd name="T6" fmla="*/ 53 w 91"/>
                <a:gd name="T7" fmla="*/ 0 h 54"/>
                <a:gd name="T8" fmla="*/ 51 w 91"/>
                <a:gd name="T9" fmla="*/ 0 h 54"/>
                <a:gd name="T10" fmla="*/ 38 w 91"/>
                <a:gd name="T11" fmla="*/ 2 h 54"/>
                <a:gd name="T12" fmla="*/ 3 w 91"/>
                <a:gd name="T13" fmla="*/ 28 h 54"/>
                <a:gd name="T14" fmla="*/ 7 w 91"/>
                <a:gd name="T15" fmla="*/ 54 h 54"/>
                <a:gd name="T16" fmla="*/ 24 w 91"/>
                <a:gd name="T17" fmla="*/ 52 h 54"/>
                <a:gd name="T18" fmla="*/ 22 w 91"/>
                <a:gd name="T19" fmla="*/ 38 h 54"/>
                <a:gd name="T20" fmla="*/ 25 w 91"/>
                <a:gd name="T21" fmla="*/ 37 h 54"/>
                <a:gd name="T22" fmla="*/ 27 w 91"/>
                <a:gd name="T23" fmla="*/ 52 h 54"/>
                <a:gd name="T24" fmla="*/ 71 w 91"/>
                <a:gd name="T25" fmla="*/ 46 h 54"/>
                <a:gd name="T26" fmla="*/ 69 w 91"/>
                <a:gd name="T27" fmla="*/ 32 h 54"/>
                <a:gd name="T28" fmla="*/ 72 w 91"/>
                <a:gd name="T29" fmla="*/ 32 h 54"/>
                <a:gd name="T30" fmla="*/ 74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9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6"/>
                    <a:pt x="87" y="15"/>
                  </a:cubicBezTo>
                  <a:cubicBezTo>
                    <a:pt x="87" y="15"/>
                    <a:pt x="87" y="15"/>
                    <a:pt x="87" y="15"/>
                  </a:cubicBezTo>
                  <a:cubicBezTo>
                    <a:pt x="83" y="1"/>
                    <a:pt x="62" y="0"/>
                    <a:pt x="53" y="0"/>
                  </a:cubicBezTo>
                  <a:cubicBezTo>
                    <a:pt x="52" y="0"/>
                    <a:pt x="51" y="0"/>
                    <a:pt x="51" y="0"/>
                  </a:cubicBezTo>
                  <a:cubicBezTo>
                    <a:pt x="38" y="2"/>
                    <a:pt x="38" y="2"/>
                    <a:pt x="38" y="2"/>
                  </a:cubicBezTo>
                  <a:cubicBezTo>
                    <a:pt x="38" y="2"/>
                    <a:pt x="0" y="4"/>
                    <a:pt x="3" y="28"/>
                  </a:cubicBezTo>
                  <a:cubicBezTo>
                    <a:pt x="7" y="54"/>
                    <a:pt x="7" y="54"/>
                    <a:pt x="7" y="54"/>
                  </a:cubicBezTo>
                  <a:cubicBezTo>
                    <a:pt x="24" y="52"/>
                    <a:pt x="24" y="52"/>
                    <a:pt x="24" y="52"/>
                  </a:cubicBezTo>
                  <a:cubicBezTo>
                    <a:pt x="22" y="38"/>
                    <a:pt x="22" y="38"/>
                    <a:pt x="22" y="38"/>
                  </a:cubicBezTo>
                  <a:cubicBezTo>
                    <a:pt x="25" y="37"/>
                    <a:pt x="25" y="37"/>
                    <a:pt x="25" y="37"/>
                  </a:cubicBezTo>
                  <a:cubicBezTo>
                    <a:pt x="27" y="52"/>
                    <a:pt x="27" y="52"/>
                    <a:pt x="27" y="52"/>
                  </a:cubicBezTo>
                  <a:cubicBezTo>
                    <a:pt x="71" y="46"/>
                    <a:pt x="71" y="46"/>
                    <a:pt x="71" y="46"/>
                  </a:cubicBezTo>
                  <a:cubicBezTo>
                    <a:pt x="69" y="32"/>
                    <a:pt x="69" y="32"/>
                    <a:pt x="69" y="32"/>
                  </a:cubicBezTo>
                  <a:cubicBezTo>
                    <a:pt x="72" y="32"/>
                    <a:pt x="72" y="32"/>
                    <a:pt x="72" y="32"/>
                  </a:cubicBezTo>
                  <a:cubicBezTo>
                    <a:pt x="74" y="46"/>
                    <a:pt x="74" y="46"/>
                    <a:pt x="74" y="46"/>
                  </a:cubicBezTo>
                  <a:cubicBezTo>
                    <a:pt x="91" y="44"/>
                    <a:pt x="91" y="44"/>
                    <a:pt x="91" y="44"/>
                  </a:cubicBezTo>
                  <a:cubicBezTo>
                    <a:pt x="87" y="17"/>
                    <a:pt x="87" y="17"/>
                    <a:pt x="87" y="17"/>
                  </a:cubicBezTo>
                  <a:cubicBezTo>
                    <a:pt x="87" y="17"/>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9" y="18"/>
                    <a:pt x="38" y="16"/>
                  </a:cubicBezTo>
                  <a:cubicBezTo>
                    <a:pt x="38" y="12"/>
                    <a:pt x="40" y="9"/>
                    <a:pt x="44" y="9"/>
                  </a:cubicBezTo>
                  <a:cubicBezTo>
                    <a:pt x="47" y="8"/>
                    <a:pt x="50" y="11"/>
                    <a:pt x="51" y="14"/>
                  </a:cubicBezTo>
                  <a:cubicBezTo>
                    <a:pt x="51" y="17"/>
                    <a:pt x="50" y="19"/>
                    <a:pt x="49" y="20"/>
                  </a:cubicBezTo>
                  <a:lnTo>
                    <a:pt x="53"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2" name="Freeform 138"/>
            <p:cNvSpPr/>
            <p:nvPr/>
          </p:nvSpPr>
          <p:spPr bwMode="auto">
            <a:xfrm>
              <a:off x="3121818" y="1615876"/>
              <a:ext cx="100013" cy="97631"/>
            </a:xfrm>
            <a:custGeom>
              <a:avLst/>
              <a:gdLst>
                <a:gd name="T0" fmla="*/ 22 w 39"/>
                <a:gd name="T1" fmla="*/ 37 h 38"/>
                <a:gd name="T2" fmla="*/ 38 w 39"/>
                <a:gd name="T3" fmla="*/ 17 h 38"/>
                <a:gd name="T4" fmla="*/ 17 w 39"/>
                <a:gd name="T5" fmla="*/ 1 h 38"/>
                <a:gd name="T6" fmla="*/ 2 w 39"/>
                <a:gd name="T7" fmla="*/ 21 h 38"/>
                <a:gd name="T8" fmla="*/ 22 w 39"/>
                <a:gd name="T9" fmla="*/ 37 h 38"/>
              </a:gdLst>
              <a:ahLst/>
              <a:cxnLst>
                <a:cxn ang="0">
                  <a:pos x="T0" y="T1"/>
                </a:cxn>
                <a:cxn ang="0">
                  <a:pos x="T2" y="T3"/>
                </a:cxn>
                <a:cxn ang="0">
                  <a:pos x="T4" y="T5"/>
                </a:cxn>
                <a:cxn ang="0">
                  <a:pos x="T6" y="T7"/>
                </a:cxn>
                <a:cxn ang="0">
                  <a:pos x="T8" y="T9"/>
                </a:cxn>
              </a:cxnLst>
              <a:rect l="0" t="0" r="r" b="b"/>
              <a:pathLst>
                <a:path w="39" h="38">
                  <a:moveTo>
                    <a:pt x="22" y="37"/>
                  </a:moveTo>
                  <a:cubicBezTo>
                    <a:pt x="32" y="36"/>
                    <a:pt x="39" y="27"/>
                    <a:pt x="38" y="17"/>
                  </a:cubicBezTo>
                  <a:cubicBezTo>
                    <a:pt x="36" y="7"/>
                    <a:pt x="27" y="0"/>
                    <a:pt x="17" y="1"/>
                  </a:cubicBezTo>
                  <a:cubicBezTo>
                    <a:pt x="7" y="2"/>
                    <a:pt x="0" y="11"/>
                    <a:pt x="2" y="21"/>
                  </a:cubicBezTo>
                  <a:cubicBezTo>
                    <a:pt x="3" y="31"/>
                    <a:pt x="12" y="38"/>
                    <a:pt x="22" y="3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3" name="Freeform 139"/>
            <p:cNvSpPr>
              <a:spLocks noEditPoints="1"/>
            </p:cNvSpPr>
            <p:nvPr/>
          </p:nvSpPr>
          <p:spPr bwMode="auto">
            <a:xfrm>
              <a:off x="3073003" y="1717078"/>
              <a:ext cx="221456" cy="130969"/>
            </a:xfrm>
            <a:custGeom>
              <a:avLst/>
              <a:gdLst>
                <a:gd name="T0" fmla="*/ 83 w 86"/>
                <a:gd name="T1" fmla="*/ 15 h 51"/>
                <a:gd name="T2" fmla="*/ 83 w 86"/>
                <a:gd name="T3" fmla="*/ 14 h 51"/>
                <a:gd name="T4" fmla="*/ 83 w 86"/>
                <a:gd name="T5" fmla="*/ 14 h 51"/>
                <a:gd name="T6" fmla="*/ 50 w 86"/>
                <a:gd name="T7" fmla="*/ 0 h 51"/>
                <a:gd name="T8" fmla="*/ 48 w 86"/>
                <a:gd name="T9" fmla="*/ 0 h 51"/>
                <a:gd name="T10" fmla="*/ 36 w 86"/>
                <a:gd name="T11" fmla="*/ 1 h 51"/>
                <a:gd name="T12" fmla="*/ 3 w 86"/>
                <a:gd name="T13" fmla="*/ 26 h 51"/>
                <a:gd name="T14" fmla="*/ 6 w 86"/>
                <a:gd name="T15" fmla="*/ 51 h 51"/>
                <a:gd name="T16" fmla="*/ 23 w 86"/>
                <a:gd name="T17" fmla="*/ 49 h 51"/>
                <a:gd name="T18" fmla="*/ 21 w 86"/>
                <a:gd name="T19" fmla="*/ 35 h 51"/>
                <a:gd name="T20" fmla="*/ 24 w 86"/>
                <a:gd name="T21" fmla="*/ 35 h 51"/>
                <a:gd name="T22" fmla="*/ 26 w 86"/>
                <a:gd name="T23" fmla="*/ 49 h 51"/>
                <a:gd name="T24" fmla="*/ 67 w 86"/>
                <a:gd name="T25" fmla="*/ 43 h 51"/>
                <a:gd name="T26" fmla="*/ 66 w 86"/>
                <a:gd name="T27" fmla="*/ 30 h 51"/>
                <a:gd name="T28" fmla="*/ 68 w 86"/>
                <a:gd name="T29" fmla="*/ 30 h 51"/>
                <a:gd name="T30" fmla="*/ 70 w 86"/>
                <a:gd name="T31" fmla="*/ 43 h 51"/>
                <a:gd name="T32" fmla="*/ 86 w 86"/>
                <a:gd name="T33" fmla="*/ 41 h 51"/>
                <a:gd name="T34" fmla="*/ 83 w 86"/>
                <a:gd name="T35" fmla="*/ 16 h 51"/>
                <a:gd name="T36" fmla="*/ 83 w 86"/>
                <a:gd name="T37" fmla="*/ 15 h 51"/>
                <a:gd name="T38" fmla="*/ 50 w 86"/>
                <a:gd name="T39" fmla="*/ 37 h 51"/>
                <a:gd name="T40" fmla="*/ 46 w 86"/>
                <a:gd name="T41" fmla="*/ 42 h 51"/>
                <a:gd name="T42" fmla="*/ 40 w 86"/>
                <a:gd name="T43" fmla="*/ 39 h 51"/>
                <a:gd name="T44" fmla="*/ 40 w 86"/>
                <a:gd name="T45" fmla="*/ 19 h 51"/>
                <a:gd name="T46" fmla="*/ 36 w 86"/>
                <a:gd name="T47" fmla="*/ 15 h 51"/>
                <a:gd name="T48" fmla="*/ 42 w 86"/>
                <a:gd name="T49" fmla="*/ 8 h 51"/>
                <a:gd name="T50" fmla="*/ 48 w 86"/>
                <a:gd name="T51" fmla="*/ 13 h 51"/>
                <a:gd name="T52" fmla="*/ 46 w 86"/>
                <a:gd name="T53" fmla="*/ 19 h 51"/>
                <a:gd name="T54" fmla="*/ 50 w 86"/>
                <a:gd name="T5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51">
                  <a:moveTo>
                    <a:pt x="83" y="15"/>
                  </a:moveTo>
                  <a:cubicBezTo>
                    <a:pt x="83" y="15"/>
                    <a:pt x="83" y="14"/>
                    <a:pt x="83" y="14"/>
                  </a:cubicBezTo>
                  <a:cubicBezTo>
                    <a:pt x="83" y="14"/>
                    <a:pt x="83" y="14"/>
                    <a:pt x="83" y="14"/>
                  </a:cubicBezTo>
                  <a:cubicBezTo>
                    <a:pt x="79" y="0"/>
                    <a:pt x="59" y="0"/>
                    <a:pt x="50" y="0"/>
                  </a:cubicBezTo>
                  <a:cubicBezTo>
                    <a:pt x="50" y="0"/>
                    <a:pt x="49" y="0"/>
                    <a:pt x="48" y="0"/>
                  </a:cubicBezTo>
                  <a:cubicBezTo>
                    <a:pt x="36" y="1"/>
                    <a:pt x="36" y="1"/>
                    <a:pt x="36" y="1"/>
                  </a:cubicBezTo>
                  <a:cubicBezTo>
                    <a:pt x="36" y="1"/>
                    <a:pt x="0" y="3"/>
                    <a:pt x="3" y="26"/>
                  </a:cubicBezTo>
                  <a:cubicBezTo>
                    <a:pt x="6" y="51"/>
                    <a:pt x="6" y="51"/>
                    <a:pt x="6" y="51"/>
                  </a:cubicBezTo>
                  <a:cubicBezTo>
                    <a:pt x="23" y="49"/>
                    <a:pt x="23" y="49"/>
                    <a:pt x="23" y="49"/>
                  </a:cubicBezTo>
                  <a:cubicBezTo>
                    <a:pt x="21" y="35"/>
                    <a:pt x="21" y="35"/>
                    <a:pt x="21" y="35"/>
                  </a:cubicBezTo>
                  <a:cubicBezTo>
                    <a:pt x="24" y="35"/>
                    <a:pt x="24" y="35"/>
                    <a:pt x="24" y="35"/>
                  </a:cubicBezTo>
                  <a:cubicBezTo>
                    <a:pt x="26" y="49"/>
                    <a:pt x="26" y="49"/>
                    <a:pt x="26" y="49"/>
                  </a:cubicBezTo>
                  <a:cubicBezTo>
                    <a:pt x="67" y="43"/>
                    <a:pt x="67" y="43"/>
                    <a:pt x="67" y="43"/>
                  </a:cubicBezTo>
                  <a:cubicBezTo>
                    <a:pt x="66" y="30"/>
                    <a:pt x="66" y="30"/>
                    <a:pt x="66" y="30"/>
                  </a:cubicBezTo>
                  <a:cubicBezTo>
                    <a:pt x="68" y="30"/>
                    <a:pt x="68" y="30"/>
                    <a:pt x="68" y="30"/>
                  </a:cubicBezTo>
                  <a:cubicBezTo>
                    <a:pt x="70" y="43"/>
                    <a:pt x="70" y="43"/>
                    <a:pt x="70" y="43"/>
                  </a:cubicBezTo>
                  <a:cubicBezTo>
                    <a:pt x="86" y="41"/>
                    <a:pt x="86" y="41"/>
                    <a:pt x="86" y="41"/>
                  </a:cubicBezTo>
                  <a:cubicBezTo>
                    <a:pt x="83" y="16"/>
                    <a:pt x="83" y="16"/>
                    <a:pt x="83" y="16"/>
                  </a:cubicBezTo>
                  <a:cubicBezTo>
                    <a:pt x="83" y="15"/>
                    <a:pt x="83" y="15"/>
                    <a:pt x="83" y="15"/>
                  </a:cubicBezTo>
                  <a:close/>
                  <a:moveTo>
                    <a:pt x="50" y="37"/>
                  </a:moveTo>
                  <a:cubicBezTo>
                    <a:pt x="46" y="42"/>
                    <a:pt x="46" y="42"/>
                    <a:pt x="46" y="42"/>
                  </a:cubicBezTo>
                  <a:cubicBezTo>
                    <a:pt x="40" y="39"/>
                    <a:pt x="40" y="39"/>
                    <a:pt x="40" y="39"/>
                  </a:cubicBezTo>
                  <a:cubicBezTo>
                    <a:pt x="40" y="19"/>
                    <a:pt x="40" y="19"/>
                    <a:pt x="40" y="19"/>
                  </a:cubicBezTo>
                  <a:cubicBezTo>
                    <a:pt x="38" y="19"/>
                    <a:pt x="37" y="17"/>
                    <a:pt x="36" y="15"/>
                  </a:cubicBezTo>
                  <a:cubicBezTo>
                    <a:pt x="36" y="11"/>
                    <a:pt x="38" y="8"/>
                    <a:pt x="42" y="8"/>
                  </a:cubicBezTo>
                  <a:cubicBezTo>
                    <a:pt x="45" y="8"/>
                    <a:pt x="48" y="10"/>
                    <a:pt x="48" y="13"/>
                  </a:cubicBezTo>
                  <a:cubicBezTo>
                    <a:pt x="49" y="15"/>
                    <a:pt x="48" y="17"/>
                    <a:pt x="46" y="19"/>
                  </a:cubicBezTo>
                  <a:lnTo>
                    <a:pt x="50" y="3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4" name="Freeform 140"/>
            <p:cNvSpPr/>
            <p:nvPr/>
          </p:nvSpPr>
          <p:spPr bwMode="auto">
            <a:xfrm>
              <a:off x="2887265" y="2419547"/>
              <a:ext cx="103584" cy="105966"/>
            </a:xfrm>
            <a:custGeom>
              <a:avLst/>
              <a:gdLst>
                <a:gd name="T0" fmla="*/ 23 w 40"/>
                <a:gd name="T1" fmla="*/ 39 h 41"/>
                <a:gd name="T2" fmla="*/ 39 w 40"/>
                <a:gd name="T3" fmla="*/ 18 h 41"/>
                <a:gd name="T4" fmla="*/ 18 w 40"/>
                <a:gd name="T5" fmla="*/ 2 h 41"/>
                <a:gd name="T6" fmla="*/ 1 w 40"/>
                <a:gd name="T7" fmla="*/ 23 h 41"/>
                <a:gd name="T8" fmla="*/ 23 w 40"/>
                <a:gd name="T9" fmla="*/ 39 h 41"/>
              </a:gdLst>
              <a:ahLst/>
              <a:cxnLst>
                <a:cxn ang="0">
                  <a:pos x="T0" y="T1"/>
                </a:cxn>
                <a:cxn ang="0">
                  <a:pos x="T2" y="T3"/>
                </a:cxn>
                <a:cxn ang="0">
                  <a:pos x="T4" y="T5"/>
                </a:cxn>
                <a:cxn ang="0">
                  <a:pos x="T6" y="T7"/>
                </a:cxn>
                <a:cxn ang="0">
                  <a:pos x="T8" y="T9"/>
                </a:cxn>
              </a:cxnLst>
              <a:rect l="0" t="0" r="r" b="b"/>
              <a:pathLst>
                <a:path w="40" h="41">
                  <a:moveTo>
                    <a:pt x="23" y="39"/>
                  </a:moveTo>
                  <a:cubicBezTo>
                    <a:pt x="33" y="38"/>
                    <a:pt x="40" y="29"/>
                    <a:pt x="39" y="18"/>
                  </a:cubicBezTo>
                  <a:cubicBezTo>
                    <a:pt x="38" y="8"/>
                    <a:pt x="28" y="0"/>
                    <a:pt x="18" y="2"/>
                  </a:cubicBezTo>
                  <a:cubicBezTo>
                    <a:pt x="8" y="3"/>
                    <a:pt x="0" y="12"/>
                    <a:pt x="1" y="23"/>
                  </a:cubicBezTo>
                  <a:cubicBezTo>
                    <a:pt x="3" y="33"/>
                    <a:pt x="12" y="41"/>
                    <a:pt x="23" y="3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5" name="Freeform 141"/>
            <p:cNvSpPr>
              <a:spLocks noEditPoints="1"/>
            </p:cNvSpPr>
            <p:nvPr/>
          </p:nvSpPr>
          <p:spPr bwMode="auto">
            <a:xfrm>
              <a:off x="2836068" y="2525512"/>
              <a:ext cx="234553" cy="138113"/>
            </a:xfrm>
            <a:custGeom>
              <a:avLst/>
              <a:gdLst>
                <a:gd name="T0" fmla="*/ 87 w 91"/>
                <a:gd name="T1" fmla="*/ 16 h 54"/>
                <a:gd name="T2" fmla="*/ 87 w 91"/>
                <a:gd name="T3" fmla="*/ 15 h 54"/>
                <a:gd name="T4" fmla="*/ 87 w 91"/>
                <a:gd name="T5" fmla="*/ 15 h 54"/>
                <a:gd name="T6" fmla="*/ 52 w 91"/>
                <a:gd name="T7" fmla="*/ 0 h 54"/>
                <a:gd name="T8" fmla="*/ 51 w 91"/>
                <a:gd name="T9" fmla="*/ 0 h 54"/>
                <a:gd name="T10" fmla="*/ 38 w 91"/>
                <a:gd name="T11" fmla="*/ 2 h 54"/>
                <a:gd name="T12" fmla="*/ 3 w 91"/>
                <a:gd name="T13" fmla="*/ 28 h 54"/>
                <a:gd name="T14" fmla="*/ 6 w 91"/>
                <a:gd name="T15" fmla="*/ 54 h 54"/>
                <a:gd name="T16" fmla="*/ 24 w 91"/>
                <a:gd name="T17" fmla="*/ 52 h 54"/>
                <a:gd name="T18" fmla="*/ 22 w 91"/>
                <a:gd name="T19" fmla="*/ 38 h 54"/>
                <a:gd name="T20" fmla="*/ 25 w 91"/>
                <a:gd name="T21" fmla="*/ 37 h 54"/>
                <a:gd name="T22" fmla="*/ 27 w 91"/>
                <a:gd name="T23" fmla="*/ 51 h 54"/>
                <a:gd name="T24" fmla="*/ 71 w 91"/>
                <a:gd name="T25" fmla="*/ 46 h 54"/>
                <a:gd name="T26" fmla="*/ 69 w 91"/>
                <a:gd name="T27" fmla="*/ 32 h 54"/>
                <a:gd name="T28" fmla="*/ 72 w 91"/>
                <a:gd name="T29" fmla="*/ 32 h 54"/>
                <a:gd name="T30" fmla="*/ 73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8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5"/>
                    <a:pt x="87" y="15"/>
                  </a:cubicBezTo>
                  <a:cubicBezTo>
                    <a:pt x="87" y="15"/>
                    <a:pt x="87" y="15"/>
                    <a:pt x="87" y="15"/>
                  </a:cubicBezTo>
                  <a:cubicBezTo>
                    <a:pt x="83" y="1"/>
                    <a:pt x="62" y="0"/>
                    <a:pt x="52" y="0"/>
                  </a:cubicBezTo>
                  <a:cubicBezTo>
                    <a:pt x="52" y="0"/>
                    <a:pt x="51" y="0"/>
                    <a:pt x="51" y="0"/>
                  </a:cubicBezTo>
                  <a:cubicBezTo>
                    <a:pt x="38" y="2"/>
                    <a:pt x="38" y="2"/>
                    <a:pt x="38" y="2"/>
                  </a:cubicBezTo>
                  <a:cubicBezTo>
                    <a:pt x="38" y="2"/>
                    <a:pt x="0" y="4"/>
                    <a:pt x="3" y="28"/>
                  </a:cubicBezTo>
                  <a:cubicBezTo>
                    <a:pt x="6" y="54"/>
                    <a:pt x="6" y="54"/>
                    <a:pt x="6" y="54"/>
                  </a:cubicBezTo>
                  <a:cubicBezTo>
                    <a:pt x="24" y="52"/>
                    <a:pt x="24" y="52"/>
                    <a:pt x="24" y="52"/>
                  </a:cubicBezTo>
                  <a:cubicBezTo>
                    <a:pt x="22" y="38"/>
                    <a:pt x="22" y="38"/>
                    <a:pt x="22" y="38"/>
                  </a:cubicBezTo>
                  <a:cubicBezTo>
                    <a:pt x="25" y="37"/>
                    <a:pt x="25" y="37"/>
                    <a:pt x="25" y="37"/>
                  </a:cubicBezTo>
                  <a:cubicBezTo>
                    <a:pt x="27" y="51"/>
                    <a:pt x="27" y="51"/>
                    <a:pt x="27" y="51"/>
                  </a:cubicBezTo>
                  <a:cubicBezTo>
                    <a:pt x="71" y="46"/>
                    <a:pt x="71" y="46"/>
                    <a:pt x="71" y="46"/>
                  </a:cubicBezTo>
                  <a:cubicBezTo>
                    <a:pt x="69" y="32"/>
                    <a:pt x="69" y="32"/>
                    <a:pt x="69" y="32"/>
                  </a:cubicBezTo>
                  <a:cubicBezTo>
                    <a:pt x="72" y="32"/>
                    <a:pt x="72" y="32"/>
                    <a:pt x="72" y="32"/>
                  </a:cubicBezTo>
                  <a:cubicBezTo>
                    <a:pt x="73" y="46"/>
                    <a:pt x="73" y="46"/>
                    <a:pt x="73" y="46"/>
                  </a:cubicBezTo>
                  <a:cubicBezTo>
                    <a:pt x="91" y="44"/>
                    <a:pt x="91" y="44"/>
                    <a:pt x="91" y="44"/>
                  </a:cubicBezTo>
                  <a:cubicBezTo>
                    <a:pt x="87" y="17"/>
                    <a:pt x="87" y="17"/>
                    <a:pt x="87" y="17"/>
                  </a:cubicBezTo>
                  <a:cubicBezTo>
                    <a:pt x="87" y="16"/>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8" y="18"/>
                    <a:pt x="38" y="16"/>
                  </a:cubicBezTo>
                  <a:cubicBezTo>
                    <a:pt x="38" y="12"/>
                    <a:pt x="40" y="9"/>
                    <a:pt x="44" y="9"/>
                  </a:cubicBezTo>
                  <a:cubicBezTo>
                    <a:pt x="47" y="8"/>
                    <a:pt x="50" y="11"/>
                    <a:pt x="51" y="14"/>
                  </a:cubicBezTo>
                  <a:cubicBezTo>
                    <a:pt x="51" y="16"/>
                    <a:pt x="50" y="19"/>
                    <a:pt x="48" y="20"/>
                  </a:cubicBezTo>
                  <a:lnTo>
                    <a:pt x="53" y="4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6" name="Freeform 142"/>
            <p:cNvSpPr/>
            <p:nvPr/>
          </p:nvSpPr>
          <p:spPr bwMode="auto">
            <a:xfrm>
              <a:off x="1996678" y="1832569"/>
              <a:ext cx="54769" cy="108347"/>
            </a:xfrm>
            <a:custGeom>
              <a:avLst/>
              <a:gdLst>
                <a:gd name="T0" fmla="*/ 5 w 21"/>
                <a:gd name="T1" fmla="*/ 1 h 42"/>
                <a:gd name="T2" fmla="*/ 5 w 21"/>
                <a:gd name="T3" fmla="*/ 3 h 42"/>
                <a:gd name="T4" fmla="*/ 6 w 21"/>
                <a:gd name="T5" fmla="*/ 4 h 42"/>
                <a:gd name="T6" fmla="*/ 6 w 21"/>
                <a:gd name="T7" fmla="*/ 4 h 42"/>
                <a:gd name="T8" fmla="*/ 6 w 21"/>
                <a:gd name="T9" fmla="*/ 7 h 42"/>
                <a:gd name="T10" fmla="*/ 6 w 21"/>
                <a:gd name="T11" fmla="*/ 7 h 42"/>
                <a:gd name="T12" fmla="*/ 0 w 21"/>
                <a:gd name="T13" fmla="*/ 16 h 42"/>
                <a:gd name="T14" fmla="*/ 2 w 21"/>
                <a:gd name="T15" fmla="*/ 42 h 42"/>
                <a:gd name="T16" fmla="*/ 7 w 21"/>
                <a:gd name="T17" fmla="*/ 31 h 42"/>
                <a:gd name="T18" fmla="*/ 15 w 21"/>
                <a:gd name="T19" fmla="*/ 24 h 42"/>
                <a:gd name="T20" fmla="*/ 15 w 21"/>
                <a:gd name="T21" fmla="*/ 24 h 42"/>
                <a:gd name="T22" fmla="*/ 15 w 21"/>
                <a:gd name="T23" fmla="*/ 24 h 42"/>
                <a:gd name="T24" fmla="*/ 17 w 21"/>
                <a:gd name="T25" fmla="*/ 24 h 42"/>
                <a:gd name="T26" fmla="*/ 17 w 21"/>
                <a:gd name="T27" fmla="*/ 24 h 42"/>
                <a:gd name="T28" fmla="*/ 18 w 21"/>
                <a:gd name="T29" fmla="*/ 27 h 42"/>
                <a:gd name="T30" fmla="*/ 18 w 21"/>
                <a:gd name="T31" fmla="*/ 27 h 42"/>
                <a:gd name="T32" fmla="*/ 18 w 21"/>
                <a:gd name="T33" fmla="*/ 27 h 42"/>
                <a:gd name="T34" fmla="*/ 19 w 21"/>
                <a:gd name="T35" fmla="*/ 27 h 42"/>
                <a:gd name="T36" fmla="*/ 20 w 21"/>
                <a:gd name="T37" fmla="*/ 28 h 42"/>
                <a:gd name="T38" fmla="*/ 21 w 21"/>
                <a:gd name="T39" fmla="*/ 26 h 42"/>
                <a:gd name="T40" fmla="*/ 19 w 21"/>
                <a:gd name="T41" fmla="*/ 10 h 42"/>
                <a:gd name="T42" fmla="*/ 6 w 21"/>
                <a:gd name="T43" fmla="*/ 1 h 42"/>
                <a:gd name="T44" fmla="*/ 6 w 21"/>
                <a:gd name="T45" fmla="*/ 1 h 42"/>
                <a:gd name="T46" fmla="*/ 5 w 21"/>
                <a:gd name="T47"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2">
                  <a:moveTo>
                    <a:pt x="5" y="1"/>
                  </a:moveTo>
                  <a:cubicBezTo>
                    <a:pt x="5" y="2"/>
                    <a:pt x="5" y="3"/>
                    <a:pt x="5" y="3"/>
                  </a:cubicBezTo>
                  <a:cubicBezTo>
                    <a:pt x="6" y="4"/>
                    <a:pt x="6" y="4"/>
                    <a:pt x="6" y="4"/>
                  </a:cubicBezTo>
                  <a:cubicBezTo>
                    <a:pt x="6" y="4"/>
                    <a:pt x="6" y="4"/>
                    <a:pt x="6" y="4"/>
                  </a:cubicBezTo>
                  <a:cubicBezTo>
                    <a:pt x="7" y="6"/>
                    <a:pt x="6" y="7"/>
                    <a:pt x="6" y="7"/>
                  </a:cubicBezTo>
                  <a:cubicBezTo>
                    <a:pt x="6" y="7"/>
                    <a:pt x="6" y="7"/>
                    <a:pt x="6" y="7"/>
                  </a:cubicBezTo>
                  <a:cubicBezTo>
                    <a:pt x="4" y="9"/>
                    <a:pt x="1" y="12"/>
                    <a:pt x="0" y="16"/>
                  </a:cubicBezTo>
                  <a:cubicBezTo>
                    <a:pt x="2" y="42"/>
                    <a:pt x="2" y="42"/>
                    <a:pt x="2" y="42"/>
                  </a:cubicBezTo>
                  <a:cubicBezTo>
                    <a:pt x="2" y="42"/>
                    <a:pt x="3" y="34"/>
                    <a:pt x="7" y="31"/>
                  </a:cubicBezTo>
                  <a:cubicBezTo>
                    <a:pt x="10" y="28"/>
                    <a:pt x="13" y="25"/>
                    <a:pt x="15" y="24"/>
                  </a:cubicBezTo>
                  <a:cubicBezTo>
                    <a:pt x="15" y="24"/>
                    <a:pt x="15" y="24"/>
                    <a:pt x="15" y="24"/>
                  </a:cubicBezTo>
                  <a:cubicBezTo>
                    <a:pt x="15" y="24"/>
                    <a:pt x="15" y="24"/>
                    <a:pt x="15" y="24"/>
                  </a:cubicBezTo>
                  <a:cubicBezTo>
                    <a:pt x="15" y="24"/>
                    <a:pt x="16" y="23"/>
                    <a:pt x="17" y="24"/>
                  </a:cubicBezTo>
                  <a:cubicBezTo>
                    <a:pt x="17" y="24"/>
                    <a:pt x="17" y="24"/>
                    <a:pt x="17" y="24"/>
                  </a:cubicBezTo>
                  <a:cubicBezTo>
                    <a:pt x="18" y="27"/>
                    <a:pt x="18" y="27"/>
                    <a:pt x="18" y="27"/>
                  </a:cubicBezTo>
                  <a:cubicBezTo>
                    <a:pt x="18" y="27"/>
                    <a:pt x="18" y="27"/>
                    <a:pt x="18" y="27"/>
                  </a:cubicBezTo>
                  <a:cubicBezTo>
                    <a:pt x="18" y="27"/>
                    <a:pt x="18" y="27"/>
                    <a:pt x="18" y="27"/>
                  </a:cubicBezTo>
                  <a:cubicBezTo>
                    <a:pt x="19" y="27"/>
                    <a:pt x="19" y="27"/>
                    <a:pt x="19" y="27"/>
                  </a:cubicBezTo>
                  <a:cubicBezTo>
                    <a:pt x="19" y="27"/>
                    <a:pt x="19" y="28"/>
                    <a:pt x="20" y="28"/>
                  </a:cubicBezTo>
                  <a:cubicBezTo>
                    <a:pt x="20" y="27"/>
                    <a:pt x="21" y="27"/>
                    <a:pt x="21" y="26"/>
                  </a:cubicBezTo>
                  <a:cubicBezTo>
                    <a:pt x="19" y="10"/>
                    <a:pt x="19" y="10"/>
                    <a:pt x="19" y="10"/>
                  </a:cubicBezTo>
                  <a:cubicBezTo>
                    <a:pt x="6" y="1"/>
                    <a:pt x="6" y="1"/>
                    <a:pt x="6" y="1"/>
                  </a:cubicBezTo>
                  <a:cubicBezTo>
                    <a:pt x="6" y="1"/>
                    <a:pt x="6" y="1"/>
                    <a:pt x="6" y="1"/>
                  </a:cubicBezTo>
                  <a:cubicBezTo>
                    <a:pt x="6" y="0"/>
                    <a:pt x="5" y="0"/>
                    <a:pt x="5"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7" name="Freeform 143"/>
            <p:cNvSpPr/>
            <p:nvPr/>
          </p:nvSpPr>
          <p:spPr bwMode="auto">
            <a:xfrm>
              <a:off x="2005012" y="1923056"/>
              <a:ext cx="55959" cy="82154"/>
            </a:xfrm>
            <a:custGeom>
              <a:avLst/>
              <a:gdLst>
                <a:gd name="T0" fmla="*/ 19 w 22"/>
                <a:gd name="T1" fmla="*/ 31 h 32"/>
                <a:gd name="T2" fmla="*/ 22 w 22"/>
                <a:gd name="T3" fmla="*/ 30 h 32"/>
                <a:gd name="T4" fmla="*/ 20 w 22"/>
                <a:gd name="T5" fmla="*/ 11 h 32"/>
                <a:gd name="T6" fmla="*/ 20 w 22"/>
                <a:gd name="T7" fmla="*/ 11 h 32"/>
                <a:gd name="T8" fmla="*/ 19 w 22"/>
                <a:gd name="T9" fmla="*/ 8 h 32"/>
                <a:gd name="T10" fmla="*/ 7 w 22"/>
                <a:gd name="T11" fmla="*/ 0 h 32"/>
                <a:gd name="T12" fmla="*/ 2 w 22"/>
                <a:gd name="T13" fmla="*/ 8 h 32"/>
                <a:gd name="T14" fmla="*/ 7 w 22"/>
                <a:gd name="T15" fmla="*/ 23 h 32"/>
                <a:gd name="T16" fmla="*/ 19 w 22"/>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2">
                  <a:moveTo>
                    <a:pt x="19" y="31"/>
                  </a:moveTo>
                  <a:cubicBezTo>
                    <a:pt x="19" y="31"/>
                    <a:pt x="22" y="32"/>
                    <a:pt x="22" y="30"/>
                  </a:cubicBezTo>
                  <a:cubicBezTo>
                    <a:pt x="20" y="11"/>
                    <a:pt x="20" y="11"/>
                    <a:pt x="20" y="11"/>
                  </a:cubicBezTo>
                  <a:cubicBezTo>
                    <a:pt x="20" y="11"/>
                    <a:pt x="20" y="11"/>
                    <a:pt x="20" y="11"/>
                  </a:cubicBezTo>
                  <a:cubicBezTo>
                    <a:pt x="20" y="11"/>
                    <a:pt x="20" y="8"/>
                    <a:pt x="19" y="8"/>
                  </a:cubicBezTo>
                  <a:cubicBezTo>
                    <a:pt x="7" y="0"/>
                    <a:pt x="7" y="0"/>
                    <a:pt x="7" y="0"/>
                  </a:cubicBezTo>
                  <a:cubicBezTo>
                    <a:pt x="3" y="4"/>
                    <a:pt x="2" y="8"/>
                    <a:pt x="2" y="8"/>
                  </a:cubicBezTo>
                  <a:cubicBezTo>
                    <a:pt x="0" y="18"/>
                    <a:pt x="7" y="23"/>
                    <a:pt x="7" y="23"/>
                  </a:cubicBezTo>
                  <a:cubicBezTo>
                    <a:pt x="19" y="31"/>
                    <a:pt x="19" y="31"/>
                    <a:pt x="19" y="3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8" name="Freeform 144"/>
            <p:cNvSpPr/>
            <p:nvPr/>
          </p:nvSpPr>
          <p:spPr bwMode="auto">
            <a:xfrm>
              <a:off x="2171700" y="1879003"/>
              <a:ext cx="54769" cy="104775"/>
            </a:xfrm>
            <a:custGeom>
              <a:avLst/>
              <a:gdLst>
                <a:gd name="T0" fmla="*/ 15 w 21"/>
                <a:gd name="T1" fmla="*/ 41 h 41"/>
                <a:gd name="T2" fmla="*/ 15 w 21"/>
                <a:gd name="T3" fmla="*/ 39 h 41"/>
                <a:gd name="T4" fmla="*/ 14 w 21"/>
                <a:gd name="T5" fmla="*/ 37 h 41"/>
                <a:gd name="T6" fmla="*/ 14 w 21"/>
                <a:gd name="T7" fmla="*/ 37 h 41"/>
                <a:gd name="T8" fmla="*/ 15 w 21"/>
                <a:gd name="T9" fmla="*/ 34 h 41"/>
                <a:gd name="T10" fmla="*/ 15 w 21"/>
                <a:gd name="T11" fmla="*/ 34 h 41"/>
                <a:gd name="T12" fmla="*/ 21 w 21"/>
                <a:gd name="T13" fmla="*/ 25 h 41"/>
                <a:gd name="T14" fmla="*/ 18 w 21"/>
                <a:gd name="T15" fmla="*/ 0 h 41"/>
                <a:gd name="T16" fmla="*/ 13 w 21"/>
                <a:gd name="T17" fmla="*/ 11 h 41"/>
                <a:gd name="T18" fmla="*/ 6 w 21"/>
                <a:gd name="T19" fmla="*/ 18 h 41"/>
                <a:gd name="T20" fmla="*/ 6 w 21"/>
                <a:gd name="T21" fmla="*/ 18 h 41"/>
                <a:gd name="T22" fmla="*/ 6 w 21"/>
                <a:gd name="T23" fmla="*/ 18 h 41"/>
                <a:gd name="T24" fmla="*/ 3 w 21"/>
                <a:gd name="T25" fmla="*/ 17 h 41"/>
                <a:gd name="T26" fmla="*/ 3 w 21"/>
                <a:gd name="T27" fmla="*/ 17 h 41"/>
                <a:gd name="T28" fmla="*/ 2 w 21"/>
                <a:gd name="T29" fmla="*/ 15 h 41"/>
                <a:gd name="T30" fmla="*/ 2 w 21"/>
                <a:gd name="T31" fmla="*/ 15 h 41"/>
                <a:gd name="T32" fmla="*/ 2 w 21"/>
                <a:gd name="T33" fmla="*/ 15 h 41"/>
                <a:gd name="T34" fmla="*/ 2 w 21"/>
                <a:gd name="T35" fmla="*/ 15 h 41"/>
                <a:gd name="T36" fmla="*/ 1 w 21"/>
                <a:gd name="T37" fmla="*/ 14 h 41"/>
                <a:gd name="T38" fmla="*/ 0 w 21"/>
                <a:gd name="T39" fmla="*/ 16 h 41"/>
                <a:gd name="T40" fmla="*/ 1 w 21"/>
                <a:gd name="T41" fmla="*/ 32 h 41"/>
                <a:gd name="T42" fmla="*/ 14 w 21"/>
                <a:gd name="T43" fmla="*/ 41 h 41"/>
                <a:gd name="T44" fmla="*/ 14 w 21"/>
                <a:gd name="T45" fmla="*/ 41 h 41"/>
                <a:gd name="T46" fmla="*/ 15 w 21"/>
                <a:gd name="T4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1">
                  <a:moveTo>
                    <a:pt x="15" y="41"/>
                  </a:moveTo>
                  <a:cubicBezTo>
                    <a:pt x="16" y="40"/>
                    <a:pt x="15" y="39"/>
                    <a:pt x="15" y="39"/>
                  </a:cubicBezTo>
                  <a:cubicBezTo>
                    <a:pt x="14" y="37"/>
                    <a:pt x="14" y="37"/>
                    <a:pt x="14" y="37"/>
                  </a:cubicBezTo>
                  <a:cubicBezTo>
                    <a:pt x="14" y="37"/>
                    <a:pt x="14" y="37"/>
                    <a:pt x="14" y="37"/>
                  </a:cubicBezTo>
                  <a:cubicBezTo>
                    <a:pt x="14" y="35"/>
                    <a:pt x="15" y="34"/>
                    <a:pt x="15" y="34"/>
                  </a:cubicBezTo>
                  <a:cubicBezTo>
                    <a:pt x="15" y="34"/>
                    <a:pt x="15" y="34"/>
                    <a:pt x="15" y="34"/>
                  </a:cubicBezTo>
                  <a:cubicBezTo>
                    <a:pt x="17" y="33"/>
                    <a:pt x="20" y="30"/>
                    <a:pt x="21" y="25"/>
                  </a:cubicBezTo>
                  <a:cubicBezTo>
                    <a:pt x="18" y="0"/>
                    <a:pt x="18" y="0"/>
                    <a:pt x="18" y="0"/>
                  </a:cubicBezTo>
                  <a:cubicBezTo>
                    <a:pt x="18" y="0"/>
                    <a:pt x="17" y="7"/>
                    <a:pt x="13" y="11"/>
                  </a:cubicBezTo>
                  <a:cubicBezTo>
                    <a:pt x="10" y="14"/>
                    <a:pt x="7" y="16"/>
                    <a:pt x="6" y="18"/>
                  </a:cubicBezTo>
                  <a:cubicBezTo>
                    <a:pt x="6" y="18"/>
                    <a:pt x="6" y="18"/>
                    <a:pt x="6" y="18"/>
                  </a:cubicBezTo>
                  <a:cubicBezTo>
                    <a:pt x="6" y="18"/>
                    <a:pt x="6" y="18"/>
                    <a:pt x="6" y="18"/>
                  </a:cubicBezTo>
                  <a:cubicBezTo>
                    <a:pt x="5" y="18"/>
                    <a:pt x="4" y="18"/>
                    <a:pt x="3" y="17"/>
                  </a:cubicBezTo>
                  <a:cubicBezTo>
                    <a:pt x="3" y="17"/>
                    <a:pt x="3" y="17"/>
                    <a:pt x="3" y="17"/>
                  </a:cubicBezTo>
                  <a:cubicBezTo>
                    <a:pt x="2" y="15"/>
                    <a:pt x="2" y="15"/>
                    <a:pt x="2" y="15"/>
                  </a:cubicBezTo>
                  <a:cubicBezTo>
                    <a:pt x="2" y="15"/>
                    <a:pt x="2" y="15"/>
                    <a:pt x="2" y="15"/>
                  </a:cubicBezTo>
                  <a:cubicBezTo>
                    <a:pt x="2" y="15"/>
                    <a:pt x="2" y="15"/>
                    <a:pt x="2" y="15"/>
                  </a:cubicBezTo>
                  <a:cubicBezTo>
                    <a:pt x="2" y="15"/>
                    <a:pt x="2" y="15"/>
                    <a:pt x="2" y="15"/>
                  </a:cubicBezTo>
                  <a:cubicBezTo>
                    <a:pt x="2" y="14"/>
                    <a:pt x="1" y="14"/>
                    <a:pt x="1" y="14"/>
                  </a:cubicBezTo>
                  <a:cubicBezTo>
                    <a:pt x="0" y="14"/>
                    <a:pt x="0" y="15"/>
                    <a:pt x="0" y="16"/>
                  </a:cubicBezTo>
                  <a:cubicBezTo>
                    <a:pt x="1" y="32"/>
                    <a:pt x="1" y="32"/>
                    <a:pt x="1" y="32"/>
                  </a:cubicBezTo>
                  <a:cubicBezTo>
                    <a:pt x="14" y="41"/>
                    <a:pt x="14" y="41"/>
                    <a:pt x="14" y="41"/>
                  </a:cubicBezTo>
                  <a:cubicBezTo>
                    <a:pt x="14" y="41"/>
                    <a:pt x="14" y="41"/>
                    <a:pt x="14" y="41"/>
                  </a:cubicBezTo>
                  <a:cubicBezTo>
                    <a:pt x="15" y="41"/>
                    <a:pt x="15" y="41"/>
                    <a:pt x="15" y="4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9" name="Freeform 145"/>
            <p:cNvSpPr/>
            <p:nvPr/>
          </p:nvSpPr>
          <p:spPr bwMode="auto">
            <a:xfrm>
              <a:off x="2159793" y="1812328"/>
              <a:ext cx="55959" cy="84535"/>
            </a:xfrm>
            <a:custGeom>
              <a:avLst/>
              <a:gdLst>
                <a:gd name="T0" fmla="*/ 3 w 22"/>
                <a:gd name="T1" fmla="*/ 2 h 33"/>
                <a:gd name="T2" fmla="*/ 0 w 22"/>
                <a:gd name="T3" fmla="*/ 3 h 33"/>
                <a:gd name="T4" fmla="*/ 2 w 22"/>
                <a:gd name="T5" fmla="*/ 22 h 33"/>
                <a:gd name="T6" fmla="*/ 2 w 22"/>
                <a:gd name="T7" fmla="*/ 22 h 33"/>
                <a:gd name="T8" fmla="*/ 4 w 22"/>
                <a:gd name="T9" fmla="*/ 25 h 33"/>
                <a:gd name="T10" fmla="*/ 16 w 22"/>
                <a:gd name="T11" fmla="*/ 33 h 33"/>
                <a:gd name="T12" fmla="*/ 20 w 22"/>
                <a:gd name="T13" fmla="*/ 25 h 33"/>
                <a:gd name="T14" fmla="*/ 16 w 22"/>
                <a:gd name="T15" fmla="*/ 9 h 33"/>
                <a:gd name="T16" fmla="*/ 3 w 22"/>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3" y="2"/>
                  </a:moveTo>
                  <a:cubicBezTo>
                    <a:pt x="3" y="2"/>
                    <a:pt x="0" y="0"/>
                    <a:pt x="0" y="3"/>
                  </a:cubicBezTo>
                  <a:cubicBezTo>
                    <a:pt x="2" y="22"/>
                    <a:pt x="2" y="22"/>
                    <a:pt x="2" y="22"/>
                  </a:cubicBezTo>
                  <a:cubicBezTo>
                    <a:pt x="2" y="22"/>
                    <a:pt x="2" y="22"/>
                    <a:pt x="2" y="22"/>
                  </a:cubicBezTo>
                  <a:cubicBezTo>
                    <a:pt x="2" y="22"/>
                    <a:pt x="3" y="24"/>
                    <a:pt x="4" y="25"/>
                  </a:cubicBezTo>
                  <a:cubicBezTo>
                    <a:pt x="16" y="33"/>
                    <a:pt x="16" y="33"/>
                    <a:pt x="16" y="33"/>
                  </a:cubicBezTo>
                  <a:cubicBezTo>
                    <a:pt x="20" y="28"/>
                    <a:pt x="20" y="25"/>
                    <a:pt x="20" y="25"/>
                  </a:cubicBezTo>
                  <a:cubicBezTo>
                    <a:pt x="22" y="15"/>
                    <a:pt x="16" y="9"/>
                    <a:pt x="16" y="9"/>
                  </a:cubicBezTo>
                  <a:cubicBezTo>
                    <a:pt x="3" y="2"/>
                    <a:pt x="3" y="2"/>
                    <a:pt x="3"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0" name="Freeform 146"/>
            <p:cNvSpPr>
              <a:spLocks noEditPoints="1"/>
            </p:cNvSpPr>
            <p:nvPr/>
          </p:nvSpPr>
          <p:spPr bwMode="auto">
            <a:xfrm>
              <a:off x="2053828" y="1790896"/>
              <a:ext cx="97631" cy="101204"/>
            </a:xfrm>
            <a:custGeom>
              <a:avLst/>
              <a:gdLst>
                <a:gd name="T0" fmla="*/ 17 w 38"/>
                <a:gd name="T1" fmla="*/ 1 h 39"/>
                <a:gd name="T2" fmla="*/ 1 w 38"/>
                <a:gd name="T3" fmla="*/ 22 h 39"/>
                <a:gd name="T4" fmla="*/ 21 w 38"/>
                <a:gd name="T5" fmla="*/ 38 h 39"/>
                <a:gd name="T6" fmla="*/ 37 w 38"/>
                <a:gd name="T7" fmla="*/ 17 h 39"/>
                <a:gd name="T8" fmla="*/ 17 w 38"/>
                <a:gd name="T9" fmla="*/ 1 h 39"/>
                <a:gd name="T10" fmla="*/ 21 w 38"/>
                <a:gd name="T11" fmla="*/ 34 h 39"/>
                <a:gd name="T12" fmla="*/ 5 w 38"/>
                <a:gd name="T13" fmla="*/ 21 h 39"/>
                <a:gd name="T14" fmla="*/ 17 w 38"/>
                <a:gd name="T15" fmla="*/ 5 h 39"/>
                <a:gd name="T16" fmla="*/ 33 w 38"/>
                <a:gd name="T17" fmla="*/ 18 h 39"/>
                <a:gd name="T18" fmla="*/ 21 w 38"/>
                <a:gd name="T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7" y="1"/>
                  </a:moveTo>
                  <a:cubicBezTo>
                    <a:pt x="7" y="3"/>
                    <a:pt x="0" y="12"/>
                    <a:pt x="1" y="22"/>
                  </a:cubicBezTo>
                  <a:cubicBezTo>
                    <a:pt x="2" y="32"/>
                    <a:pt x="11" y="39"/>
                    <a:pt x="21" y="38"/>
                  </a:cubicBezTo>
                  <a:cubicBezTo>
                    <a:pt x="31" y="36"/>
                    <a:pt x="38" y="27"/>
                    <a:pt x="37" y="17"/>
                  </a:cubicBezTo>
                  <a:cubicBezTo>
                    <a:pt x="36" y="7"/>
                    <a:pt x="27" y="0"/>
                    <a:pt x="17" y="1"/>
                  </a:cubicBezTo>
                  <a:close/>
                  <a:moveTo>
                    <a:pt x="21" y="34"/>
                  </a:moveTo>
                  <a:cubicBezTo>
                    <a:pt x="13" y="35"/>
                    <a:pt x="5" y="29"/>
                    <a:pt x="5" y="21"/>
                  </a:cubicBezTo>
                  <a:cubicBezTo>
                    <a:pt x="4" y="13"/>
                    <a:pt x="9" y="6"/>
                    <a:pt x="17" y="5"/>
                  </a:cubicBezTo>
                  <a:cubicBezTo>
                    <a:pt x="25" y="4"/>
                    <a:pt x="33" y="10"/>
                    <a:pt x="33" y="18"/>
                  </a:cubicBezTo>
                  <a:cubicBezTo>
                    <a:pt x="34" y="26"/>
                    <a:pt x="29" y="33"/>
                    <a:pt x="21" y="3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1" name="Freeform 147"/>
            <p:cNvSpPr>
              <a:spLocks noEditPoints="1"/>
            </p:cNvSpPr>
            <p:nvPr/>
          </p:nvSpPr>
          <p:spPr bwMode="auto">
            <a:xfrm>
              <a:off x="2087165" y="1808757"/>
              <a:ext cx="33338" cy="64294"/>
            </a:xfrm>
            <a:custGeom>
              <a:avLst/>
              <a:gdLst>
                <a:gd name="T0" fmla="*/ 9 w 13"/>
                <a:gd name="T1" fmla="*/ 11 h 25"/>
                <a:gd name="T2" fmla="*/ 8 w 13"/>
                <a:gd name="T3" fmla="*/ 6 h 25"/>
                <a:gd name="T4" fmla="*/ 8 w 13"/>
                <a:gd name="T5" fmla="*/ 6 h 25"/>
                <a:gd name="T6" fmla="*/ 10 w 13"/>
                <a:gd name="T7" fmla="*/ 6 h 25"/>
                <a:gd name="T8" fmla="*/ 10 w 13"/>
                <a:gd name="T9" fmla="*/ 6 h 25"/>
                <a:gd name="T10" fmla="*/ 10 w 13"/>
                <a:gd name="T11" fmla="*/ 5 h 25"/>
                <a:gd name="T12" fmla="*/ 10 w 13"/>
                <a:gd name="T13" fmla="*/ 4 h 25"/>
                <a:gd name="T14" fmla="*/ 10 w 13"/>
                <a:gd name="T15" fmla="*/ 3 h 25"/>
                <a:gd name="T16" fmla="*/ 10 w 13"/>
                <a:gd name="T17" fmla="*/ 3 h 25"/>
                <a:gd name="T18" fmla="*/ 9 w 13"/>
                <a:gd name="T19" fmla="*/ 3 h 25"/>
                <a:gd name="T20" fmla="*/ 8 w 13"/>
                <a:gd name="T21" fmla="*/ 3 h 25"/>
                <a:gd name="T22" fmla="*/ 7 w 13"/>
                <a:gd name="T23" fmla="*/ 1 h 25"/>
                <a:gd name="T24" fmla="*/ 7 w 13"/>
                <a:gd name="T25" fmla="*/ 0 h 25"/>
                <a:gd name="T26" fmla="*/ 6 w 13"/>
                <a:gd name="T27" fmla="*/ 1 h 25"/>
                <a:gd name="T28" fmla="*/ 6 w 13"/>
                <a:gd name="T29" fmla="*/ 3 h 25"/>
                <a:gd name="T30" fmla="*/ 6 w 13"/>
                <a:gd name="T31" fmla="*/ 3 h 25"/>
                <a:gd name="T32" fmla="*/ 5 w 13"/>
                <a:gd name="T33" fmla="*/ 4 h 25"/>
                <a:gd name="T34" fmla="*/ 4 w 13"/>
                <a:gd name="T35" fmla="*/ 1 h 25"/>
                <a:gd name="T36" fmla="*/ 3 w 13"/>
                <a:gd name="T37" fmla="*/ 1 h 25"/>
                <a:gd name="T38" fmla="*/ 3 w 13"/>
                <a:gd name="T39" fmla="*/ 2 h 25"/>
                <a:gd name="T40" fmla="*/ 3 w 13"/>
                <a:gd name="T41" fmla="*/ 4 h 25"/>
                <a:gd name="T42" fmla="*/ 1 w 13"/>
                <a:gd name="T43" fmla="*/ 5 h 25"/>
                <a:gd name="T44" fmla="*/ 0 w 13"/>
                <a:gd name="T45" fmla="*/ 7 h 25"/>
                <a:gd name="T46" fmla="*/ 0 w 13"/>
                <a:gd name="T47" fmla="*/ 9 h 25"/>
                <a:gd name="T48" fmla="*/ 1 w 13"/>
                <a:gd name="T49" fmla="*/ 11 h 25"/>
                <a:gd name="T50" fmla="*/ 2 w 13"/>
                <a:gd name="T51" fmla="*/ 12 h 25"/>
                <a:gd name="T52" fmla="*/ 4 w 13"/>
                <a:gd name="T53" fmla="*/ 13 h 25"/>
                <a:gd name="T54" fmla="*/ 4 w 13"/>
                <a:gd name="T55" fmla="*/ 13 h 25"/>
                <a:gd name="T56" fmla="*/ 5 w 13"/>
                <a:gd name="T57" fmla="*/ 18 h 25"/>
                <a:gd name="T58" fmla="*/ 3 w 13"/>
                <a:gd name="T59" fmla="*/ 18 h 25"/>
                <a:gd name="T60" fmla="*/ 2 w 13"/>
                <a:gd name="T61" fmla="*/ 18 h 25"/>
                <a:gd name="T62" fmla="*/ 1 w 13"/>
                <a:gd name="T63" fmla="*/ 18 h 25"/>
                <a:gd name="T64" fmla="*/ 1 w 13"/>
                <a:gd name="T65" fmla="*/ 19 h 25"/>
                <a:gd name="T66" fmla="*/ 1 w 13"/>
                <a:gd name="T67" fmla="*/ 20 h 25"/>
                <a:gd name="T68" fmla="*/ 1 w 13"/>
                <a:gd name="T69" fmla="*/ 21 h 25"/>
                <a:gd name="T70" fmla="*/ 3 w 13"/>
                <a:gd name="T71" fmla="*/ 21 h 25"/>
                <a:gd name="T72" fmla="*/ 5 w 13"/>
                <a:gd name="T73" fmla="*/ 21 h 25"/>
                <a:gd name="T74" fmla="*/ 6 w 13"/>
                <a:gd name="T75" fmla="*/ 24 h 25"/>
                <a:gd name="T76" fmla="*/ 6 w 13"/>
                <a:gd name="T77" fmla="*/ 25 h 25"/>
                <a:gd name="T78" fmla="*/ 7 w 13"/>
                <a:gd name="T79" fmla="*/ 24 h 25"/>
                <a:gd name="T80" fmla="*/ 7 w 13"/>
                <a:gd name="T81" fmla="*/ 21 h 25"/>
                <a:gd name="T82" fmla="*/ 8 w 13"/>
                <a:gd name="T83" fmla="*/ 21 h 25"/>
                <a:gd name="T84" fmla="*/ 9 w 13"/>
                <a:gd name="T85" fmla="*/ 24 h 25"/>
                <a:gd name="T86" fmla="*/ 10 w 13"/>
                <a:gd name="T87" fmla="*/ 24 h 25"/>
                <a:gd name="T88" fmla="*/ 10 w 13"/>
                <a:gd name="T89" fmla="*/ 23 h 25"/>
                <a:gd name="T90" fmla="*/ 10 w 13"/>
                <a:gd name="T91" fmla="*/ 20 h 25"/>
                <a:gd name="T92" fmla="*/ 11 w 13"/>
                <a:gd name="T93" fmla="*/ 20 h 25"/>
                <a:gd name="T94" fmla="*/ 12 w 13"/>
                <a:gd name="T95" fmla="*/ 18 h 25"/>
                <a:gd name="T96" fmla="*/ 13 w 13"/>
                <a:gd name="T97" fmla="*/ 15 h 25"/>
                <a:gd name="T98" fmla="*/ 11 w 13"/>
                <a:gd name="T99" fmla="*/ 12 h 25"/>
                <a:gd name="T100" fmla="*/ 9 w 13"/>
                <a:gd name="T101" fmla="*/ 11 h 25"/>
                <a:gd name="T102" fmla="*/ 8 w 13"/>
                <a:gd name="T103" fmla="*/ 18 h 25"/>
                <a:gd name="T104" fmla="*/ 6 w 13"/>
                <a:gd name="T105" fmla="*/ 18 h 25"/>
                <a:gd name="T106" fmla="*/ 6 w 13"/>
                <a:gd name="T107" fmla="*/ 13 h 25"/>
                <a:gd name="T108" fmla="*/ 7 w 13"/>
                <a:gd name="T109" fmla="*/ 14 h 25"/>
                <a:gd name="T110" fmla="*/ 8 w 13"/>
                <a:gd name="T111" fmla="*/ 18 h 25"/>
                <a:gd name="T112" fmla="*/ 7 w 13"/>
                <a:gd name="T113" fmla="*/ 10 h 25"/>
                <a:gd name="T114" fmla="*/ 5 w 13"/>
                <a:gd name="T115" fmla="*/ 10 h 25"/>
                <a:gd name="T116" fmla="*/ 5 w 13"/>
                <a:gd name="T117" fmla="*/ 6 h 25"/>
                <a:gd name="T118" fmla="*/ 6 w 13"/>
                <a:gd name="T119" fmla="*/ 6 h 25"/>
                <a:gd name="T120" fmla="*/ 7 w 13"/>
                <a:gd name="T1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 h="25">
                  <a:moveTo>
                    <a:pt x="9" y="11"/>
                  </a:moveTo>
                  <a:cubicBezTo>
                    <a:pt x="8" y="6"/>
                    <a:pt x="8" y="6"/>
                    <a:pt x="8" y="6"/>
                  </a:cubicBezTo>
                  <a:cubicBezTo>
                    <a:pt x="8" y="6"/>
                    <a:pt x="8" y="6"/>
                    <a:pt x="8" y="6"/>
                  </a:cubicBezTo>
                  <a:cubicBezTo>
                    <a:pt x="9" y="6"/>
                    <a:pt x="9" y="6"/>
                    <a:pt x="10" y="6"/>
                  </a:cubicBezTo>
                  <a:cubicBezTo>
                    <a:pt x="10" y="6"/>
                    <a:pt x="10" y="6"/>
                    <a:pt x="10" y="6"/>
                  </a:cubicBezTo>
                  <a:cubicBezTo>
                    <a:pt x="10" y="6"/>
                    <a:pt x="10" y="5"/>
                    <a:pt x="10" y="5"/>
                  </a:cubicBezTo>
                  <a:cubicBezTo>
                    <a:pt x="10" y="5"/>
                    <a:pt x="10" y="4"/>
                    <a:pt x="10" y="4"/>
                  </a:cubicBezTo>
                  <a:cubicBezTo>
                    <a:pt x="10" y="4"/>
                    <a:pt x="10" y="3"/>
                    <a:pt x="10" y="3"/>
                  </a:cubicBezTo>
                  <a:cubicBezTo>
                    <a:pt x="10" y="3"/>
                    <a:pt x="10" y="3"/>
                    <a:pt x="10" y="3"/>
                  </a:cubicBezTo>
                  <a:cubicBezTo>
                    <a:pt x="9" y="3"/>
                    <a:pt x="9" y="3"/>
                    <a:pt x="9" y="3"/>
                  </a:cubicBezTo>
                  <a:cubicBezTo>
                    <a:pt x="9" y="3"/>
                    <a:pt x="8" y="3"/>
                    <a:pt x="8" y="3"/>
                  </a:cubicBezTo>
                  <a:cubicBezTo>
                    <a:pt x="7" y="1"/>
                    <a:pt x="7" y="1"/>
                    <a:pt x="7" y="1"/>
                  </a:cubicBezTo>
                  <a:cubicBezTo>
                    <a:pt x="7" y="1"/>
                    <a:pt x="7" y="0"/>
                    <a:pt x="7" y="0"/>
                  </a:cubicBezTo>
                  <a:cubicBezTo>
                    <a:pt x="6" y="0"/>
                    <a:pt x="6" y="1"/>
                    <a:pt x="6" y="1"/>
                  </a:cubicBezTo>
                  <a:cubicBezTo>
                    <a:pt x="6" y="3"/>
                    <a:pt x="6" y="3"/>
                    <a:pt x="6" y="3"/>
                  </a:cubicBezTo>
                  <a:cubicBezTo>
                    <a:pt x="6" y="3"/>
                    <a:pt x="6" y="3"/>
                    <a:pt x="6" y="3"/>
                  </a:cubicBezTo>
                  <a:cubicBezTo>
                    <a:pt x="5" y="3"/>
                    <a:pt x="5" y="4"/>
                    <a:pt x="5"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0" y="7"/>
                  </a:cubicBezTo>
                  <a:cubicBezTo>
                    <a:pt x="0" y="7"/>
                    <a:pt x="0" y="8"/>
                    <a:pt x="0" y="9"/>
                  </a:cubicBezTo>
                  <a:cubicBezTo>
                    <a:pt x="0" y="9"/>
                    <a:pt x="1" y="10"/>
                    <a:pt x="1" y="11"/>
                  </a:cubicBezTo>
                  <a:cubicBezTo>
                    <a:pt x="1" y="11"/>
                    <a:pt x="2" y="12"/>
                    <a:pt x="2" y="12"/>
                  </a:cubicBezTo>
                  <a:cubicBezTo>
                    <a:pt x="3" y="12"/>
                    <a:pt x="3" y="13"/>
                    <a:pt x="4" y="13"/>
                  </a:cubicBezTo>
                  <a:cubicBezTo>
                    <a:pt x="4" y="13"/>
                    <a:pt x="4" y="13"/>
                    <a:pt x="4" y="13"/>
                  </a:cubicBezTo>
                  <a:cubicBezTo>
                    <a:pt x="5" y="18"/>
                    <a:pt x="5" y="18"/>
                    <a:pt x="5" y="18"/>
                  </a:cubicBezTo>
                  <a:cubicBezTo>
                    <a:pt x="4" y="18"/>
                    <a:pt x="4" y="18"/>
                    <a:pt x="3" y="18"/>
                  </a:cubicBezTo>
                  <a:cubicBezTo>
                    <a:pt x="3" y="18"/>
                    <a:pt x="2" y="18"/>
                    <a:pt x="2" y="18"/>
                  </a:cubicBezTo>
                  <a:cubicBezTo>
                    <a:pt x="2" y="18"/>
                    <a:pt x="1" y="18"/>
                    <a:pt x="1" y="18"/>
                  </a:cubicBezTo>
                  <a:cubicBezTo>
                    <a:pt x="1" y="19"/>
                    <a:pt x="1" y="19"/>
                    <a:pt x="1" y="19"/>
                  </a:cubicBezTo>
                  <a:cubicBezTo>
                    <a:pt x="1" y="20"/>
                    <a:pt x="1" y="20"/>
                    <a:pt x="1" y="20"/>
                  </a:cubicBezTo>
                  <a:cubicBezTo>
                    <a:pt x="1" y="21"/>
                    <a:pt x="1" y="21"/>
                    <a:pt x="1" y="21"/>
                  </a:cubicBezTo>
                  <a:cubicBezTo>
                    <a:pt x="2" y="21"/>
                    <a:pt x="2" y="21"/>
                    <a:pt x="3" y="21"/>
                  </a:cubicBezTo>
                  <a:cubicBezTo>
                    <a:pt x="4" y="21"/>
                    <a:pt x="4" y="21"/>
                    <a:pt x="5" y="21"/>
                  </a:cubicBezTo>
                  <a:cubicBezTo>
                    <a:pt x="6" y="24"/>
                    <a:pt x="6" y="24"/>
                    <a:pt x="6" y="24"/>
                  </a:cubicBezTo>
                  <a:cubicBezTo>
                    <a:pt x="6" y="25"/>
                    <a:pt x="6" y="25"/>
                    <a:pt x="6" y="25"/>
                  </a:cubicBezTo>
                  <a:cubicBezTo>
                    <a:pt x="7" y="25"/>
                    <a:pt x="7" y="24"/>
                    <a:pt x="7" y="24"/>
                  </a:cubicBezTo>
                  <a:cubicBezTo>
                    <a:pt x="7" y="21"/>
                    <a:pt x="7" y="21"/>
                    <a:pt x="7" y="21"/>
                  </a:cubicBezTo>
                  <a:cubicBezTo>
                    <a:pt x="7" y="21"/>
                    <a:pt x="8" y="21"/>
                    <a:pt x="8" y="21"/>
                  </a:cubicBezTo>
                  <a:cubicBezTo>
                    <a:pt x="9" y="24"/>
                    <a:pt x="9" y="24"/>
                    <a:pt x="9" y="24"/>
                  </a:cubicBezTo>
                  <a:cubicBezTo>
                    <a:pt x="9" y="24"/>
                    <a:pt x="9" y="24"/>
                    <a:pt x="10" y="24"/>
                  </a:cubicBezTo>
                  <a:cubicBezTo>
                    <a:pt x="10" y="24"/>
                    <a:pt x="10" y="24"/>
                    <a:pt x="10" y="23"/>
                  </a:cubicBezTo>
                  <a:cubicBezTo>
                    <a:pt x="10" y="20"/>
                    <a:pt x="10" y="20"/>
                    <a:pt x="10" y="20"/>
                  </a:cubicBezTo>
                  <a:cubicBezTo>
                    <a:pt x="10" y="20"/>
                    <a:pt x="11" y="20"/>
                    <a:pt x="11" y="20"/>
                  </a:cubicBezTo>
                  <a:cubicBezTo>
                    <a:pt x="12" y="19"/>
                    <a:pt x="12" y="19"/>
                    <a:pt x="12" y="18"/>
                  </a:cubicBezTo>
                  <a:cubicBezTo>
                    <a:pt x="13" y="17"/>
                    <a:pt x="13" y="16"/>
                    <a:pt x="13" y="15"/>
                  </a:cubicBezTo>
                  <a:cubicBezTo>
                    <a:pt x="12" y="14"/>
                    <a:pt x="12" y="13"/>
                    <a:pt x="11" y="12"/>
                  </a:cubicBezTo>
                  <a:cubicBezTo>
                    <a:pt x="10" y="12"/>
                    <a:pt x="10" y="11"/>
                    <a:pt x="9" y="11"/>
                  </a:cubicBezTo>
                  <a:close/>
                  <a:moveTo>
                    <a:pt x="8" y="18"/>
                  </a:moveTo>
                  <a:cubicBezTo>
                    <a:pt x="7" y="18"/>
                    <a:pt x="7" y="18"/>
                    <a:pt x="6" y="18"/>
                  </a:cubicBezTo>
                  <a:cubicBezTo>
                    <a:pt x="6" y="13"/>
                    <a:pt x="6" y="13"/>
                    <a:pt x="6" y="13"/>
                  </a:cubicBezTo>
                  <a:cubicBezTo>
                    <a:pt x="6" y="14"/>
                    <a:pt x="7" y="14"/>
                    <a:pt x="7" y="14"/>
                  </a:cubicBezTo>
                  <a:lnTo>
                    <a:pt x="8" y="18"/>
                  </a:lnTo>
                  <a:close/>
                  <a:moveTo>
                    <a:pt x="7" y="10"/>
                  </a:moveTo>
                  <a:cubicBezTo>
                    <a:pt x="6" y="10"/>
                    <a:pt x="6" y="10"/>
                    <a:pt x="5" y="10"/>
                  </a:cubicBezTo>
                  <a:cubicBezTo>
                    <a:pt x="5" y="6"/>
                    <a:pt x="5" y="6"/>
                    <a:pt x="5" y="6"/>
                  </a:cubicBezTo>
                  <a:cubicBezTo>
                    <a:pt x="5" y="6"/>
                    <a:pt x="6" y="6"/>
                    <a:pt x="6" y="6"/>
                  </a:cubicBezTo>
                  <a:lnTo>
                    <a:pt x="7" y="1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2" name="Freeform 148"/>
            <p:cNvSpPr>
              <a:spLocks noEditPoints="1"/>
            </p:cNvSpPr>
            <p:nvPr/>
          </p:nvSpPr>
          <p:spPr bwMode="auto">
            <a:xfrm>
              <a:off x="2069305" y="1927819"/>
              <a:ext cx="100013" cy="97631"/>
            </a:xfrm>
            <a:custGeom>
              <a:avLst/>
              <a:gdLst>
                <a:gd name="T0" fmla="*/ 17 w 39"/>
                <a:gd name="T1" fmla="*/ 1 h 38"/>
                <a:gd name="T2" fmla="*/ 1 w 39"/>
                <a:gd name="T3" fmla="*/ 21 h 38"/>
                <a:gd name="T4" fmla="*/ 22 w 39"/>
                <a:gd name="T5" fmla="*/ 37 h 38"/>
                <a:gd name="T6" fmla="*/ 38 w 39"/>
                <a:gd name="T7" fmla="*/ 17 h 38"/>
                <a:gd name="T8" fmla="*/ 17 w 39"/>
                <a:gd name="T9" fmla="*/ 1 h 38"/>
                <a:gd name="T10" fmla="*/ 21 w 39"/>
                <a:gd name="T11" fmla="*/ 34 h 38"/>
                <a:gd name="T12" fmla="*/ 5 w 39"/>
                <a:gd name="T13" fmla="*/ 21 h 38"/>
                <a:gd name="T14" fmla="*/ 18 w 39"/>
                <a:gd name="T15" fmla="*/ 5 h 38"/>
                <a:gd name="T16" fmla="*/ 34 w 39"/>
                <a:gd name="T17" fmla="*/ 17 h 38"/>
                <a:gd name="T18" fmla="*/ 21 w 39"/>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8">
                  <a:moveTo>
                    <a:pt x="17" y="1"/>
                  </a:moveTo>
                  <a:cubicBezTo>
                    <a:pt x="7" y="2"/>
                    <a:pt x="0" y="11"/>
                    <a:pt x="1" y="21"/>
                  </a:cubicBezTo>
                  <a:cubicBezTo>
                    <a:pt x="3" y="31"/>
                    <a:pt x="12" y="38"/>
                    <a:pt x="22" y="37"/>
                  </a:cubicBezTo>
                  <a:cubicBezTo>
                    <a:pt x="32" y="36"/>
                    <a:pt x="39" y="27"/>
                    <a:pt x="38" y="17"/>
                  </a:cubicBezTo>
                  <a:cubicBezTo>
                    <a:pt x="36" y="7"/>
                    <a:pt x="27" y="0"/>
                    <a:pt x="17" y="1"/>
                  </a:cubicBezTo>
                  <a:close/>
                  <a:moveTo>
                    <a:pt x="21" y="34"/>
                  </a:moveTo>
                  <a:cubicBezTo>
                    <a:pt x="13" y="35"/>
                    <a:pt x="6" y="29"/>
                    <a:pt x="5" y="21"/>
                  </a:cubicBezTo>
                  <a:cubicBezTo>
                    <a:pt x="4" y="13"/>
                    <a:pt x="10" y="6"/>
                    <a:pt x="18" y="5"/>
                  </a:cubicBezTo>
                  <a:cubicBezTo>
                    <a:pt x="26" y="4"/>
                    <a:pt x="33" y="9"/>
                    <a:pt x="34" y="17"/>
                  </a:cubicBezTo>
                  <a:cubicBezTo>
                    <a:pt x="35" y="25"/>
                    <a:pt x="29" y="33"/>
                    <a:pt x="21" y="3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3" name="Freeform 149"/>
            <p:cNvSpPr/>
            <p:nvPr/>
          </p:nvSpPr>
          <p:spPr bwMode="auto">
            <a:xfrm>
              <a:off x="2094309" y="1952822"/>
              <a:ext cx="52388" cy="46435"/>
            </a:xfrm>
            <a:custGeom>
              <a:avLst/>
              <a:gdLst>
                <a:gd name="T0" fmla="*/ 13 w 20"/>
                <a:gd name="T1" fmla="*/ 15 h 18"/>
                <a:gd name="T2" fmla="*/ 7 w 20"/>
                <a:gd name="T3" fmla="*/ 13 h 18"/>
                <a:gd name="T4" fmla="*/ 11 w 20"/>
                <a:gd name="T5" fmla="*/ 12 h 18"/>
                <a:gd name="T6" fmla="*/ 13 w 20"/>
                <a:gd name="T7" fmla="*/ 11 h 18"/>
                <a:gd name="T8" fmla="*/ 11 w 20"/>
                <a:gd name="T9" fmla="*/ 10 h 18"/>
                <a:gd name="T10" fmla="*/ 6 w 20"/>
                <a:gd name="T11" fmla="*/ 10 h 18"/>
                <a:gd name="T12" fmla="*/ 6 w 20"/>
                <a:gd name="T13" fmla="*/ 9 h 18"/>
                <a:gd name="T14" fmla="*/ 6 w 20"/>
                <a:gd name="T15" fmla="*/ 9 h 18"/>
                <a:gd name="T16" fmla="*/ 11 w 20"/>
                <a:gd name="T17" fmla="*/ 8 h 18"/>
                <a:gd name="T18" fmla="*/ 12 w 20"/>
                <a:gd name="T19" fmla="*/ 7 h 18"/>
                <a:gd name="T20" fmla="*/ 11 w 20"/>
                <a:gd name="T21" fmla="*/ 6 h 18"/>
                <a:gd name="T22" fmla="*/ 7 w 20"/>
                <a:gd name="T23" fmla="*/ 6 h 18"/>
                <a:gd name="T24" fmla="*/ 11 w 20"/>
                <a:gd name="T25" fmla="*/ 3 h 18"/>
                <a:gd name="T26" fmla="*/ 15 w 20"/>
                <a:gd name="T27" fmla="*/ 4 h 18"/>
                <a:gd name="T28" fmla="*/ 19 w 20"/>
                <a:gd name="T29" fmla="*/ 3 h 18"/>
                <a:gd name="T30" fmla="*/ 11 w 20"/>
                <a:gd name="T31" fmla="*/ 0 h 18"/>
                <a:gd name="T32" fmla="*/ 4 w 20"/>
                <a:gd name="T33" fmla="*/ 7 h 18"/>
                <a:gd name="T34" fmla="*/ 1 w 20"/>
                <a:gd name="T35" fmla="*/ 7 h 18"/>
                <a:gd name="T36" fmla="*/ 0 w 20"/>
                <a:gd name="T37" fmla="*/ 8 h 18"/>
                <a:gd name="T38" fmla="*/ 1 w 20"/>
                <a:gd name="T39" fmla="*/ 9 h 18"/>
                <a:gd name="T40" fmla="*/ 3 w 20"/>
                <a:gd name="T41" fmla="*/ 9 h 18"/>
                <a:gd name="T42" fmla="*/ 3 w 20"/>
                <a:gd name="T43" fmla="*/ 10 h 18"/>
                <a:gd name="T44" fmla="*/ 4 w 20"/>
                <a:gd name="T45" fmla="*/ 11 h 18"/>
                <a:gd name="T46" fmla="*/ 1 w 20"/>
                <a:gd name="T47" fmla="*/ 11 h 18"/>
                <a:gd name="T48" fmla="*/ 0 w 20"/>
                <a:gd name="T49" fmla="*/ 12 h 18"/>
                <a:gd name="T50" fmla="*/ 1 w 20"/>
                <a:gd name="T51" fmla="*/ 13 h 18"/>
                <a:gd name="T52" fmla="*/ 4 w 20"/>
                <a:gd name="T53" fmla="*/ 13 h 18"/>
                <a:gd name="T54" fmla="*/ 13 w 20"/>
                <a:gd name="T55" fmla="*/ 17 h 18"/>
                <a:gd name="T56" fmla="*/ 20 w 20"/>
                <a:gd name="T57" fmla="*/ 12 h 18"/>
                <a:gd name="T58" fmla="*/ 16 w 20"/>
                <a:gd name="T59" fmla="*/ 13 h 18"/>
                <a:gd name="T60" fmla="*/ 13 w 20"/>
                <a:gd name="T6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8">
                  <a:moveTo>
                    <a:pt x="13" y="15"/>
                  </a:moveTo>
                  <a:cubicBezTo>
                    <a:pt x="11" y="15"/>
                    <a:pt x="9" y="14"/>
                    <a:pt x="7" y="13"/>
                  </a:cubicBezTo>
                  <a:cubicBezTo>
                    <a:pt x="11" y="12"/>
                    <a:pt x="11" y="12"/>
                    <a:pt x="11" y="12"/>
                  </a:cubicBezTo>
                  <a:cubicBezTo>
                    <a:pt x="12" y="12"/>
                    <a:pt x="13" y="11"/>
                    <a:pt x="13" y="11"/>
                  </a:cubicBezTo>
                  <a:cubicBezTo>
                    <a:pt x="12" y="10"/>
                    <a:pt x="12" y="10"/>
                    <a:pt x="11" y="10"/>
                  </a:cubicBezTo>
                  <a:cubicBezTo>
                    <a:pt x="6" y="10"/>
                    <a:pt x="6" y="10"/>
                    <a:pt x="6" y="10"/>
                  </a:cubicBezTo>
                  <a:cubicBezTo>
                    <a:pt x="6" y="10"/>
                    <a:pt x="6" y="10"/>
                    <a:pt x="6" y="9"/>
                  </a:cubicBezTo>
                  <a:cubicBezTo>
                    <a:pt x="6" y="9"/>
                    <a:pt x="6" y="9"/>
                    <a:pt x="6" y="9"/>
                  </a:cubicBezTo>
                  <a:cubicBezTo>
                    <a:pt x="11" y="8"/>
                    <a:pt x="11" y="8"/>
                    <a:pt x="11" y="8"/>
                  </a:cubicBezTo>
                  <a:cubicBezTo>
                    <a:pt x="12" y="8"/>
                    <a:pt x="12" y="7"/>
                    <a:pt x="12" y="7"/>
                  </a:cubicBezTo>
                  <a:cubicBezTo>
                    <a:pt x="12" y="6"/>
                    <a:pt x="11" y="6"/>
                    <a:pt x="11" y="6"/>
                  </a:cubicBezTo>
                  <a:cubicBezTo>
                    <a:pt x="7" y="6"/>
                    <a:pt x="7" y="6"/>
                    <a:pt x="7" y="6"/>
                  </a:cubicBezTo>
                  <a:cubicBezTo>
                    <a:pt x="7" y="4"/>
                    <a:pt x="9" y="3"/>
                    <a:pt x="11" y="3"/>
                  </a:cubicBezTo>
                  <a:cubicBezTo>
                    <a:pt x="13" y="3"/>
                    <a:pt x="14" y="3"/>
                    <a:pt x="15" y="4"/>
                  </a:cubicBezTo>
                  <a:cubicBezTo>
                    <a:pt x="19" y="3"/>
                    <a:pt x="19" y="3"/>
                    <a:pt x="19" y="3"/>
                  </a:cubicBezTo>
                  <a:cubicBezTo>
                    <a:pt x="17" y="1"/>
                    <a:pt x="14" y="0"/>
                    <a:pt x="11" y="0"/>
                  </a:cubicBezTo>
                  <a:cubicBezTo>
                    <a:pt x="7" y="0"/>
                    <a:pt x="4" y="3"/>
                    <a:pt x="4" y="7"/>
                  </a:cubicBezTo>
                  <a:cubicBezTo>
                    <a:pt x="1" y="7"/>
                    <a:pt x="1" y="7"/>
                    <a:pt x="1" y="7"/>
                  </a:cubicBezTo>
                  <a:cubicBezTo>
                    <a:pt x="0" y="7"/>
                    <a:pt x="0" y="8"/>
                    <a:pt x="0" y="8"/>
                  </a:cubicBezTo>
                  <a:cubicBezTo>
                    <a:pt x="0" y="9"/>
                    <a:pt x="0" y="9"/>
                    <a:pt x="1" y="9"/>
                  </a:cubicBezTo>
                  <a:cubicBezTo>
                    <a:pt x="3" y="9"/>
                    <a:pt x="3" y="9"/>
                    <a:pt x="3" y="9"/>
                  </a:cubicBezTo>
                  <a:cubicBezTo>
                    <a:pt x="3" y="9"/>
                    <a:pt x="3" y="10"/>
                    <a:pt x="3" y="10"/>
                  </a:cubicBezTo>
                  <a:cubicBezTo>
                    <a:pt x="3" y="10"/>
                    <a:pt x="3" y="10"/>
                    <a:pt x="4" y="11"/>
                  </a:cubicBezTo>
                  <a:cubicBezTo>
                    <a:pt x="1" y="11"/>
                    <a:pt x="1" y="11"/>
                    <a:pt x="1" y="11"/>
                  </a:cubicBezTo>
                  <a:cubicBezTo>
                    <a:pt x="1" y="11"/>
                    <a:pt x="0" y="12"/>
                    <a:pt x="0" y="12"/>
                  </a:cubicBezTo>
                  <a:cubicBezTo>
                    <a:pt x="0" y="13"/>
                    <a:pt x="1" y="13"/>
                    <a:pt x="1" y="13"/>
                  </a:cubicBezTo>
                  <a:cubicBezTo>
                    <a:pt x="4" y="13"/>
                    <a:pt x="4" y="13"/>
                    <a:pt x="4" y="13"/>
                  </a:cubicBezTo>
                  <a:cubicBezTo>
                    <a:pt x="6" y="16"/>
                    <a:pt x="9" y="18"/>
                    <a:pt x="13" y="17"/>
                  </a:cubicBezTo>
                  <a:cubicBezTo>
                    <a:pt x="16" y="17"/>
                    <a:pt x="18" y="15"/>
                    <a:pt x="20" y="12"/>
                  </a:cubicBezTo>
                  <a:cubicBezTo>
                    <a:pt x="16" y="13"/>
                    <a:pt x="16" y="13"/>
                    <a:pt x="16" y="13"/>
                  </a:cubicBezTo>
                  <a:cubicBezTo>
                    <a:pt x="15" y="14"/>
                    <a:pt x="14" y="15"/>
                    <a:pt x="13" y="1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4" name="Freeform 150"/>
            <p:cNvSpPr>
              <a:spLocks noEditPoints="1"/>
            </p:cNvSpPr>
            <p:nvPr/>
          </p:nvSpPr>
          <p:spPr bwMode="auto">
            <a:xfrm>
              <a:off x="1245394" y="2620763"/>
              <a:ext cx="236934" cy="210741"/>
            </a:xfrm>
            <a:custGeom>
              <a:avLst/>
              <a:gdLst>
                <a:gd name="T0" fmla="*/ 69 w 92"/>
                <a:gd name="T1" fmla="*/ 12 h 82"/>
                <a:gd name="T2" fmla="*/ 68 w 92"/>
                <a:gd name="T3" fmla="*/ 12 h 82"/>
                <a:gd name="T4" fmla="*/ 67 w 92"/>
                <a:gd name="T5" fmla="*/ 4 h 82"/>
                <a:gd name="T6" fmla="*/ 62 w 92"/>
                <a:gd name="T7" fmla="*/ 0 h 82"/>
                <a:gd name="T8" fmla="*/ 61 w 92"/>
                <a:gd name="T9" fmla="*/ 0 h 82"/>
                <a:gd name="T10" fmla="*/ 57 w 92"/>
                <a:gd name="T11" fmla="*/ 5 h 82"/>
                <a:gd name="T12" fmla="*/ 58 w 92"/>
                <a:gd name="T13" fmla="*/ 13 h 82"/>
                <a:gd name="T14" fmla="*/ 26 w 92"/>
                <a:gd name="T15" fmla="*/ 17 h 82"/>
                <a:gd name="T16" fmla="*/ 25 w 92"/>
                <a:gd name="T17" fmla="*/ 9 h 82"/>
                <a:gd name="T18" fmla="*/ 20 w 92"/>
                <a:gd name="T19" fmla="*/ 5 h 82"/>
                <a:gd name="T20" fmla="*/ 18 w 92"/>
                <a:gd name="T21" fmla="*/ 5 h 82"/>
                <a:gd name="T22" fmla="*/ 15 w 92"/>
                <a:gd name="T23" fmla="*/ 10 h 82"/>
                <a:gd name="T24" fmla="*/ 16 w 92"/>
                <a:gd name="T25" fmla="*/ 18 h 82"/>
                <a:gd name="T26" fmla="*/ 14 w 92"/>
                <a:gd name="T27" fmla="*/ 19 h 82"/>
                <a:gd name="T28" fmla="*/ 1 w 92"/>
                <a:gd name="T29" fmla="*/ 36 h 82"/>
                <a:gd name="T30" fmla="*/ 5 w 92"/>
                <a:gd name="T31" fmla="*/ 68 h 82"/>
                <a:gd name="T32" fmla="*/ 22 w 92"/>
                <a:gd name="T33" fmla="*/ 81 h 82"/>
                <a:gd name="T34" fmla="*/ 77 w 92"/>
                <a:gd name="T35" fmla="*/ 74 h 82"/>
                <a:gd name="T36" fmla="*/ 91 w 92"/>
                <a:gd name="T37" fmla="*/ 57 h 82"/>
                <a:gd name="T38" fmla="*/ 87 w 92"/>
                <a:gd name="T39" fmla="*/ 25 h 82"/>
                <a:gd name="T40" fmla="*/ 69 w 92"/>
                <a:gd name="T41" fmla="*/ 12 h 82"/>
                <a:gd name="T42" fmla="*/ 84 w 92"/>
                <a:gd name="T43" fmla="*/ 58 h 82"/>
                <a:gd name="T44" fmla="*/ 76 w 92"/>
                <a:gd name="T45" fmla="*/ 68 h 82"/>
                <a:gd name="T46" fmla="*/ 21 w 92"/>
                <a:gd name="T47" fmla="*/ 74 h 82"/>
                <a:gd name="T48" fmla="*/ 11 w 92"/>
                <a:gd name="T49" fmla="*/ 67 h 82"/>
                <a:gd name="T50" fmla="*/ 8 w 92"/>
                <a:gd name="T51" fmla="*/ 35 h 82"/>
                <a:gd name="T52" fmla="*/ 15 w 92"/>
                <a:gd name="T53" fmla="*/ 25 h 82"/>
                <a:gd name="T54" fmla="*/ 17 w 92"/>
                <a:gd name="T55" fmla="*/ 25 h 82"/>
                <a:gd name="T56" fmla="*/ 17 w 92"/>
                <a:gd name="T57" fmla="*/ 29 h 82"/>
                <a:gd name="T58" fmla="*/ 22 w 92"/>
                <a:gd name="T59" fmla="*/ 33 h 82"/>
                <a:gd name="T60" fmla="*/ 23 w 92"/>
                <a:gd name="T61" fmla="*/ 33 h 82"/>
                <a:gd name="T62" fmla="*/ 27 w 92"/>
                <a:gd name="T63" fmla="*/ 28 h 82"/>
                <a:gd name="T64" fmla="*/ 27 w 92"/>
                <a:gd name="T65" fmla="*/ 24 h 82"/>
                <a:gd name="T66" fmla="*/ 59 w 92"/>
                <a:gd name="T67" fmla="*/ 20 h 82"/>
                <a:gd name="T68" fmla="*/ 59 w 92"/>
                <a:gd name="T69" fmla="*/ 24 h 82"/>
                <a:gd name="T70" fmla="*/ 64 w 92"/>
                <a:gd name="T71" fmla="*/ 28 h 82"/>
                <a:gd name="T72" fmla="*/ 66 w 92"/>
                <a:gd name="T73" fmla="*/ 27 h 82"/>
                <a:gd name="T74" fmla="*/ 69 w 92"/>
                <a:gd name="T75" fmla="*/ 23 h 82"/>
                <a:gd name="T76" fmla="*/ 69 w 92"/>
                <a:gd name="T77" fmla="*/ 19 h 82"/>
                <a:gd name="T78" fmla="*/ 70 w 92"/>
                <a:gd name="T79" fmla="*/ 18 h 82"/>
                <a:gd name="T80" fmla="*/ 80 w 92"/>
                <a:gd name="T81" fmla="*/ 26 h 82"/>
                <a:gd name="T82" fmla="*/ 84 w 92"/>
                <a:gd name="T83"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2">
                  <a:moveTo>
                    <a:pt x="69" y="12"/>
                  </a:moveTo>
                  <a:cubicBezTo>
                    <a:pt x="68" y="12"/>
                    <a:pt x="68" y="12"/>
                    <a:pt x="68" y="12"/>
                  </a:cubicBezTo>
                  <a:cubicBezTo>
                    <a:pt x="67" y="4"/>
                    <a:pt x="67" y="4"/>
                    <a:pt x="67" y="4"/>
                  </a:cubicBezTo>
                  <a:cubicBezTo>
                    <a:pt x="67" y="1"/>
                    <a:pt x="65" y="0"/>
                    <a:pt x="62" y="0"/>
                  </a:cubicBezTo>
                  <a:cubicBezTo>
                    <a:pt x="61" y="0"/>
                    <a:pt x="61" y="0"/>
                    <a:pt x="61" y="0"/>
                  </a:cubicBezTo>
                  <a:cubicBezTo>
                    <a:pt x="58" y="1"/>
                    <a:pt x="57" y="3"/>
                    <a:pt x="57" y="5"/>
                  </a:cubicBezTo>
                  <a:cubicBezTo>
                    <a:pt x="58" y="13"/>
                    <a:pt x="58" y="13"/>
                    <a:pt x="58" y="13"/>
                  </a:cubicBezTo>
                  <a:cubicBezTo>
                    <a:pt x="26" y="17"/>
                    <a:pt x="26" y="17"/>
                    <a:pt x="26" y="17"/>
                  </a:cubicBezTo>
                  <a:cubicBezTo>
                    <a:pt x="25" y="9"/>
                    <a:pt x="25" y="9"/>
                    <a:pt x="25" y="9"/>
                  </a:cubicBezTo>
                  <a:cubicBezTo>
                    <a:pt x="24" y="7"/>
                    <a:pt x="22" y="5"/>
                    <a:pt x="20" y="5"/>
                  </a:cubicBezTo>
                  <a:cubicBezTo>
                    <a:pt x="18" y="5"/>
                    <a:pt x="18" y="5"/>
                    <a:pt x="18" y="5"/>
                  </a:cubicBezTo>
                  <a:cubicBezTo>
                    <a:pt x="16" y="6"/>
                    <a:pt x="15" y="8"/>
                    <a:pt x="15" y="10"/>
                  </a:cubicBezTo>
                  <a:cubicBezTo>
                    <a:pt x="16" y="18"/>
                    <a:pt x="16" y="18"/>
                    <a:pt x="16" y="18"/>
                  </a:cubicBezTo>
                  <a:cubicBezTo>
                    <a:pt x="14" y="19"/>
                    <a:pt x="14" y="19"/>
                    <a:pt x="14" y="19"/>
                  </a:cubicBezTo>
                  <a:cubicBezTo>
                    <a:pt x="6" y="20"/>
                    <a:pt x="0" y="27"/>
                    <a:pt x="1" y="36"/>
                  </a:cubicBezTo>
                  <a:cubicBezTo>
                    <a:pt x="5" y="68"/>
                    <a:pt x="5" y="68"/>
                    <a:pt x="5" y="68"/>
                  </a:cubicBezTo>
                  <a:cubicBezTo>
                    <a:pt x="6" y="76"/>
                    <a:pt x="14" y="82"/>
                    <a:pt x="22" y="81"/>
                  </a:cubicBezTo>
                  <a:cubicBezTo>
                    <a:pt x="77" y="74"/>
                    <a:pt x="77" y="74"/>
                    <a:pt x="77" y="74"/>
                  </a:cubicBezTo>
                  <a:cubicBezTo>
                    <a:pt x="86" y="73"/>
                    <a:pt x="92" y="65"/>
                    <a:pt x="91" y="57"/>
                  </a:cubicBezTo>
                  <a:cubicBezTo>
                    <a:pt x="87" y="25"/>
                    <a:pt x="87" y="25"/>
                    <a:pt x="87" y="25"/>
                  </a:cubicBezTo>
                  <a:cubicBezTo>
                    <a:pt x="86" y="17"/>
                    <a:pt x="78" y="11"/>
                    <a:pt x="69" y="12"/>
                  </a:cubicBezTo>
                  <a:close/>
                  <a:moveTo>
                    <a:pt x="84" y="58"/>
                  </a:moveTo>
                  <a:cubicBezTo>
                    <a:pt x="85" y="63"/>
                    <a:pt x="81" y="67"/>
                    <a:pt x="76" y="68"/>
                  </a:cubicBezTo>
                  <a:cubicBezTo>
                    <a:pt x="21" y="74"/>
                    <a:pt x="21" y="74"/>
                    <a:pt x="21" y="74"/>
                  </a:cubicBezTo>
                  <a:cubicBezTo>
                    <a:pt x="16" y="75"/>
                    <a:pt x="12" y="72"/>
                    <a:pt x="11" y="67"/>
                  </a:cubicBezTo>
                  <a:cubicBezTo>
                    <a:pt x="8" y="35"/>
                    <a:pt x="8" y="35"/>
                    <a:pt x="8" y="35"/>
                  </a:cubicBezTo>
                  <a:cubicBezTo>
                    <a:pt x="7" y="30"/>
                    <a:pt x="10" y="26"/>
                    <a:pt x="15" y="25"/>
                  </a:cubicBezTo>
                  <a:cubicBezTo>
                    <a:pt x="17" y="25"/>
                    <a:pt x="17" y="25"/>
                    <a:pt x="17" y="25"/>
                  </a:cubicBezTo>
                  <a:cubicBezTo>
                    <a:pt x="17" y="29"/>
                    <a:pt x="17" y="29"/>
                    <a:pt x="17" y="29"/>
                  </a:cubicBezTo>
                  <a:cubicBezTo>
                    <a:pt x="17" y="31"/>
                    <a:pt x="20" y="33"/>
                    <a:pt x="22" y="33"/>
                  </a:cubicBezTo>
                  <a:cubicBezTo>
                    <a:pt x="23" y="33"/>
                    <a:pt x="23" y="33"/>
                    <a:pt x="23" y="33"/>
                  </a:cubicBezTo>
                  <a:cubicBezTo>
                    <a:pt x="26" y="32"/>
                    <a:pt x="27" y="30"/>
                    <a:pt x="27" y="28"/>
                  </a:cubicBezTo>
                  <a:cubicBezTo>
                    <a:pt x="27" y="24"/>
                    <a:pt x="27" y="24"/>
                    <a:pt x="27" y="24"/>
                  </a:cubicBezTo>
                  <a:cubicBezTo>
                    <a:pt x="59" y="20"/>
                    <a:pt x="59" y="20"/>
                    <a:pt x="59" y="20"/>
                  </a:cubicBezTo>
                  <a:cubicBezTo>
                    <a:pt x="59" y="24"/>
                    <a:pt x="59" y="24"/>
                    <a:pt x="59" y="24"/>
                  </a:cubicBezTo>
                  <a:cubicBezTo>
                    <a:pt x="60" y="26"/>
                    <a:pt x="62" y="28"/>
                    <a:pt x="64" y="28"/>
                  </a:cubicBezTo>
                  <a:cubicBezTo>
                    <a:pt x="66" y="27"/>
                    <a:pt x="66" y="27"/>
                    <a:pt x="66" y="27"/>
                  </a:cubicBezTo>
                  <a:cubicBezTo>
                    <a:pt x="68" y="27"/>
                    <a:pt x="70" y="25"/>
                    <a:pt x="69" y="23"/>
                  </a:cubicBezTo>
                  <a:cubicBezTo>
                    <a:pt x="69" y="19"/>
                    <a:pt x="69" y="19"/>
                    <a:pt x="69" y="19"/>
                  </a:cubicBezTo>
                  <a:cubicBezTo>
                    <a:pt x="70" y="18"/>
                    <a:pt x="70" y="18"/>
                    <a:pt x="70" y="18"/>
                  </a:cubicBezTo>
                  <a:cubicBezTo>
                    <a:pt x="75" y="18"/>
                    <a:pt x="79" y="21"/>
                    <a:pt x="80" y="26"/>
                  </a:cubicBezTo>
                  <a:lnTo>
                    <a:pt x="84" y="5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5" name="Freeform 151"/>
            <p:cNvSpPr>
              <a:spLocks noEditPoints="1"/>
            </p:cNvSpPr>
            <p:nvPr/>
          </p:nvSpPr>
          <p:spPr bwMode="auto">
            <a:xfrm>
              <a:off x="1287066" y="2720776"/>
              <a:ext cx="48815" cy="69056"/>
            </a:xfrm>
            <a:custGeom>
              <a:avLst/>
              <a:gdLst>
                <a:gd name="T0" fmla="*/ 11 w 19"/>
                <a:gd name="T1" fmla="*/ 27 h 27"/>
                <a:gd name="T2" fmla="*/ 8 w 19"/>
                <a:gd name="T3" fmla="*/ 27 h 27"/>
                <a:gd name="T4" fmla="*/ 5 w 19"/>
                <a:gd name="T5" fmla="*/ 26 h 27"/>
                <a:gd name="T6" fmla="*/ 3 w 19"/>
                <a:gd name="T7" fmla="*/ 24 h 27"/>
                <a:gd name="T8" fmla="*/ 1 w 19"/>
                <a:gd name="T9" fmla="*/ 20 h 27"/>
                <a:gd name="T10" fmla="*/ 0 w 19"/>
                <a:gd name="T11" fmla="*/ 10 h 27"/>
                <a:gd name="T12" fmla="*/ 0 w 19"/>
                <a:gd name="T13" fmla="*/ 6 h 27"/>
                <a:gd name="T14" fmla="*/ 2 w 19"/>
                <a:gd name="T15" fmla="*/ 3 h 27"/>
                <a:gd name="T16" fmla="*/ 4 w 19"/>
                <a:gd name="T17" fmla="*/ 1 h 27"/>
                <a:gd name="T18" fmla="*/ 8 w 19"/>
                <a:gd name="T19" fmla="*/ 0 h 27"/>
                <a:gd name="T20" fmla="*/ 11 w 19"/>
                <a:gd name="T21" fmla="*/ 0 h 27"/>
                <a:gd name="T22" fmla="*/ 14 w 19"/>
                <a:gd name="T23" fmla="*/ 1 h 27"/>
                <a:gd name="T24" fmla="*/ 17 w 19"/>
                <a:gd name="T25" fmla="*/ 3 h 27"/>
                <a:gd name="T26" fmla="*/ 18 w 19"/>
                <a:gd name="T27" fmla="*/ 7 h 27"/>
                <a:gd name="T28" fmla="*/ 19 w 19"/>
                <a:gd name="T29" fmla="*/ 17 h 27"/>
                <a:gd name="T30" fmla="*/ 19 w 19"/>
                <a:gd name="T31" fmla="*/ 22 h 27"/>
                <a:gd name="T32" fmla="*/ 17 w 19"/>
                <a:gd name="T33" fmla="*/ 24 h 27"/>
                <a:gd name="T34" fmla="*/ 15 w 19"/>
                <a:gd name="T35" fmla="*/ 26 h 27"/>
                <a:gd name="T36" fmla="*/ 11 w 19"/>
                <a:gd name="T37" fmla="*/ 27 h 27"/>
                <a:gd name="T38" fmla="*/ 14 w 19"/>
                <a:gd name="T39" fmla="*/ 9 h 27"/>
                <a:gd name="T40" fmla="*/ 12 w 19"/>
                <a:gd name="T41" fmla="*/ 5 h 27"/>
                <a:gd name="T42" fmla="*/ 9 w 19"/>
                <a:gd name="T43" fmla="*/ 4 h 27"/>
                <a:gd name="T44" fmla="*/ 6 w 19"/>
                <a:gd name="T45" fmla="*/ 4 h 27"/>
                <a:gd name="T46" fmla="*/ 5 w 19"/>
                <a:gd name="T47" fmla="*/ 6 h 27"/>
                <a:gd name="T48" fmla="*/ 4 w 19"/>
                <a:gd name="T49" fmla="*/ 8 h 27"/>
                <a:gd name="T50" fmla="*/ 4 w 19"/>
                <a:gd name="T51" fmla="*/ 10 h 27"/>
                <a:gd name="T52" fmla="*/ 5 w 19"/>
                <a:gd name="T53" fmla="*/ 19 h 27"/>
                <a:gd name="T54" fmla="*/ 7 w 19"/>
                <a:gd name="T55" fmla="*/ 23 h 27"/>
                <a:gd name="T56" fmla="*/ 11 w 19"/>
                <a:gd name="T57" fmla="*/ 23 h 27"/>
                <a:gd name="T58" fmla="*/ 13 w 19"/>
                <a:gd name="T59" fmla="*/ 23 h 27"/>
                <a:gd name="T60" fmla="*/ 14 w 19"/>
                <a:gd name="T61" fmla="*/ 22 h 27"/>
                <a:gd name="T62" fmla="*/ 15 w 19"/>
                <a:gd name="T63" fmla="*/ 20 h 27"/>
                <a:gd name="T64" fmla="*/ 15 w 19"/>
                <a:gd name="T65" fmla="*/ 17 h 27"/>
                <a:gd name="T66" fmla="*/ 14 w 19"/>
                <a:gd name="T6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7">
                  <a:moveTo>
                    <a:pt x="11" y="27"/>
                  </a:moveTo>
                  <a:cubicBezTo>
                    <a:pt x="10" y="27"/>
                    <a:pt x="9" y="27"/>
                    <a:pt x="8" y="27"/>
                  </a:cubicBezTo>
                  <a:cubicBezTo>
                    <a:pt x="7" y="27"/>
                    <a:pt x="6" y="26"/>
                    <a:pt x="5" y="26"/>
                  </a:cubicBezTo>
                  <a:cubicBezTo>
                    <a:pt x="4" y="25"/>
                    <a:pt x="3" y="25"/>
                    <a:pt x="3" y="24"/>
                  </a:cubicBezTo>
                  <a:cubicBezTo>
                    <a:pt x="2" y="23"/>
                    <a:pt x="2" y="22"/>
                    <a:pt x="1" y="20"/>
                  </a:cubicBezTo>
                  <a:cubicBezTo>
                    <a:pt x="0" y="10"/>
                    <a:pt x="0" y="10"/>
                    <a:pt x="0" y="10"/>
                  </a:cubicBezTo>
                  <a:cubicBezTo>
                    <a:pt x="0" y="8"/>
                    <a:pt x="0" y="7"/>
                    <a:pt x="0" y="6"/>
                  </a:cubicBezTo>
                  <a:cubicBezTo>
                    <a:pt x="1" y="5"/>
                    <a:pt x="1" y="4"/>
                    <a:pt x="2" y="3"/>
                  </a:cubicBezTo>
                  <a:cubicBezTo>
                    <a:pt x="2" y="2"/>
                    <a:pt x="3" y="1"/>
                    <a:pt x="4" y="1"/>
                  </a:cubicBezTo>
                  <a:cubicBezTo>
                    <a:pt x="6" y="1"/>
                    <a:pt x="7" y="0"/>
                    <a:pt x="8" y="0"/>
                  </a:cubicBezTo>
                  <a:cubicBezTo>
                    <a:pt x="9" y="0"/>
                    <a:pt x="10" y="0"/>
                    <a:pt x="11" y="0"/>
                  </a:cubicBezTo>
                  <a:cubicBezTo>
                    <a:pt x="13" y="0"/>
                    <a:pt x="14" y="1"/>
                    <a:pt x="14" y="1"/>
                  </a:cubicBezTo>
                  <a:cubicBezTo>
                    <a:pt x="15" y="2"/>
                    <a:pt x="16" y="2"/>
                    <a:pt x="17" y="3"/>
                  </a:cubicBezTo>
                  <a:cubicBezTo>
                    <a:pt x="17" y="4"/>
                    <a:pt x="18" y="6"/>
                    <a:pt x="18" y="7"/>
                  </a:cubicBezTo>
                  <a:cubicBezTo>
                    <a:pt x="19" y="17"/>
                    <a:pt x="19" y="17"/>
                    <a:pt x="19" y="17"/>
                  </a:cubicBezTo>
                  <a:cubicBezTo>
                    <a:pt x="19" y="19"/>
                    <a:pt x="19" y="20"/>
                    <a:pt x="19" y="22"/>
                  </a:cubicBezTo>
                  <a:cubicBezTo>
                    <a:pt x="18" y="23"/>
                    <a:pt x="18" y="24"/>
                    <a:pt x="17" y="24"/>
                  </a:cubicBezTo>
                  <a:cubicBezTo>
                    <a:pt x="16" y="25"/>
                    <a:pt x="16" y="26"/>
                    <a:pt x="15" y="26"/>
                  </a:cubicBezTo>
                  <a:cubicBezTo>
                    <a:pt x="14" y="26"/>
                    <a:pt x="13" y="26"/>
                    <a:pt x="11" y="27"/>
                  </a:cubicBezTo>
                  <a:close/>
                  <a:moveTo>
                    <a:pt x="14" y="9"/>
                  </a:moveTo>
                  <a:cubicBezTo>
                    <a:pt x="14" y="7"/>
                    <a:pt x="13" y="5"/>
                    <a:pt x="12" y="5"/>
                  </a:cubicBezTo>
                  <a:cubicBezTo>
                    <a:pt x="12" y="4"/>
                    <a:pt x="10" y="3"/>
                    <a:pt x="9" y="4"/>
                  </a:cubicBezTo>
                  <a:cubicBezTo>
                    <a:pt x="8" y="4"/>
                    <a:pt x="7" y="4"/>
                    <a:pt x="6" y="4"/>
                  </a:cubicBezTo>
                  <a:cubicBezTo>
                    <a:pt x="5" y="5"/>
                    <a:pt x="5" y="5"/>
                    <a:pt x="5" y="6"/>
                  </a:cubicBezTo>
                  <a:cubicBezTo>
                    <a:pt x="4" y="6"/>
                    <a:pt x="4" y="7"/>
                    <a:pt x="4" y="8"/>
                  </a:cubicBezTo>
                  <a:cubicBezTo>
                    <a:pt x="4" y="8"/>
                    <a:pt x="4" y="9"/>
                    <a:pt x="4" y="10"/>
                  </a:cubicBezTo>
                  <a:cubicBezTo>
                    <a:pt x="5" y="19"/>
                    <a:pt x="5" y="19"/>
                    <a:pt x="5" y="19"/>
                  </a:cubicBezTo>
                  <a:cubicBezTo>
                    <a:pt x="6" y="21"/>
                    <a:pt x="6" y="22"/>
                    <a:pt x="7" y="23"/>
                  </a:cubicBezTo>
                  <a:cubicBezTo>
                    <a:pt x="8" y="23"/>
                    <a:pt x="9" y="23"/>
                    <a:pt x="11" y="23"/>
                  </a:cubicBezTo>
                  <a:cubicBezTo>
                    <a:pt x="12" y="23"/>
                    <a:pt x="12" y="23"/>
                    <a:pt x="13" y="23"/>
                  </a:cubicBezTo>
                  <a:cubicBezTo>
                    <a:pt x="13" y="23"/>
                    <a:pt x="14" y="22"/>
                    <a:pt x="14" y="22"/>
                  </a:cubicBezTo>
                  <a:cubicBezTo>
                    <a:pt x="15" y="21"/>
                    <a:pt x="15" y="21"/>
                    <a:pt x="15" y="20"/>
                  </a:cubicBezTo>
                  <a:cubicBezTo>
                    <a:pt x="15" y="19"/>
                    <a:pt x="15" y="19"/>
                    <a:pt x="15" y="17"/>
                  </a:cubicBezTo>
                  <a:lnTo>
                    <a:pt x="14" y="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6" name="Freeform 152"/>
            <p:cNvSpPr/>
            <p:nvPr/>
          </p:nvSpPr>
          <p:spPr bwMode="auto">
            <a:xfrm>
              <a:off x="1338263" y="2716012"/>
              <a:ext cx="28575" cy="66675"/>
            </a:xfrm>
            <a:custGeom>
              <a:avLst/>
              <a:gdLst>
                <a:gd name="T0" fmla="*/ 10 w 11"/>
                <a:gd name="T1" fmla="*/ 26 h 26"/>
                <a:gd name="T2" fmla="*/ 8 w 11"/>
                <a:gd name="T3" fmla="*/ 26 h 26"/>
                <a:gd name="T4" fmla="*/ 7 w 11"/>
                <a:gd name="T5" fmla="*/ 26 h 26"/>
                <a:gd name="T6" fmla="*/ 7 w 11"/>
                <a:gd name="T7" fmla="*/ 25 h 26"/>
                <a:gd name="T8" fmla="*/ 4 w 11"/>
                <a:gd name="T9" fmla="*/ 6 h 26"/>
                <a:gd name="T10" fmla="*/ 4 w 11"/>
                <a:gd name="T11" fmla="*/ 6 h 26"/>
                <a:gd name="T12" fmla="*/ 3 w 11"/>
                <a:gd name="T13" fmla="*/ 5 h 26"/>
                <a:gd name="T14" fmla="*/ 1 w 11"/>
                <a:gd name="T15" fmla="*/ 6 h 26"/>
                <a:gd name="T16" fmla="*/ 0 w 11"/>
                <a:gd name="T17" fmla="*/ 6 h 26"/>
                <a:gd name="T18" fmla="*/ 0 w 11"/>
                <a:gd name="T19" fmla="*/ 5 h 26"/>
                <a:gd name="T20" fmla="*/ 0 w 11"/>
                <a:gd name="T21" fmla="*/ 4 h 26"/>
                <a:gd name="T22" fmla="*/ 0 w 11"/>
                <a:gd name="T23" fmla="*/ 3 h 26"/>
                <a:gd name="T24" fmla="*/ 1 w 11"/>
                <a:gd name="T25" fmla="*/ 3 h 26"/>
                <a:gd name="T26" fmla="*/ 3 w 11"/>
                <a:gd name="T27" fmla="*/ 1 h 26"/>
                <a:gd name="T28" fmla="*/ 4 w 11"/>
                <a:gd name="T29" fmla="*/ 1 h 26"/>
                <a:gd name="T30" fmla="*/ 5 w 11"/>
                <a:gd name="T31" fmla="*/ 1 h 26"/>
                <a:gd name="T32" fmla="*/ 7 w 11"/>
                <a:gd name="T33" fmla="*/ 0 h 26"/>
                <a:gd name="T34" fmla="*/ 8 w 11"/>
                <a:gd name="T35" fmla="*/ 1 h 26"/>
                <a:gd name="T36" fmla="*/ 8 w 11"/>
                <a:gd name="T37" fmla="*/ 2 h 26"/>
                <a:gd name="T38" fmla="*/ 11 w 11"/>
                <a:gd name="T39" fmla="*/ 25 h 26"/>
                <a:gd name="T40" fmla="*/ 11 w 11"/>
                <a:gd name="T41" fmla="*/ 26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7" y="26"/>
                    <a:pt x="7" y="26"/>
                    <a:pt x="7" y="26"/>
                  </a:cubicBezTo>
                  <a:cubicBezTo>
                    <a:pt x="7" y="26"/>
                    <a:pt x="7" y="26"/>
                    <a:pt x="7" y="25"/>
                  </a:cubicBezTo>
                  <a:cubicBezTo>
                    <a:pt x="4" y="6"/>
                    <a:pt x="4" y="6"/>
                    <a:pt x="4" y="6"/>
                  </a:cubicBezTo>
                  <a:cubicBezTo>
                    <a:pt x="4" y="6"/>
                    <a:pt x="4" y="6"/>
                    <a:pt x="4" y="6"/>
                  </a:cubicBezTo>
                  <a:cubicBezTo>
                    <a:pt x="4" y="5"/>
                    <a:pt x="4" y="5"/>
                    <a:pt x="3" y="5"/>
                  </a:cubicBezTo>
                  <a:cubicBezTo>
                    <a:pt x="1" y="6"/>
                    <a:pt x="1" y="6"/>
                    <a:pt x="1" y="6"/>
                  </a:cubicBezTo>
                  <a:cubicBezTo>
                    <a:pt x="0" y="6"/>
                    <a:pt x="0" y="6"/>
                    <a:pt x="0" y="6"/>
                  </a:cubicBezTo>
                  <a:cubicBezTo>
                    <a:pt x="0" y="5"/>
                    <a:pt x="0" y="5"/>
                    <a:pt x="0" y="5"/>
                  </a:cubicBezTo>
                  <a:cubicBezTo>
                    <a:pt x="0" y="4"/>
                    <a:pt x="0" y="4"/>
                    <a:pt x="0" y="4"/>
                  </a:cubicBezTo>
                  <a:cubicBezTo>
                    <a:pt x="0" y="3"/>
                    <a:pt x="0" y="3"/>
                    <a:pt x="0" y="3"/>
                  </a:cubicBezTo>
                  <a:cubicBezTo>
                    <a:pt x="0" y="3"/>
                    <a:pt x="0" y="3"/>
                    <a:pt x="1" y="3"/>
                  </a:cubicBezTo>
                  <a:cubicBezTo>
                    <a:pt x="3" y="1"/>
                    <a:pt x="3" y="1"/>
                    <a:pt x="3" y="1"/>
                  </a:cubicBezTo>
                  <a:cubicBezTo>
                    <a:pt x="3" y="1"/>
                    <a:pt x="4" y="1"/>
                    <a:pt x="4" y="1"/>
                  </a:cubicBezTo>
                  <a:cubicBezTo>
                    <a:pt x="4" y="1"/>
                    <a:pt x="4" y="1"/>
                    <a:pt x="5" y="1"/>
                  </a:cubicBezTo>
                  <a:cubicBezTo>
                    <a:pt x="7" y="0"/>
                    <a:pt x="7" y="0"/>
                    <a:pt x="7" y="0"/>
                  </a:cubicBezTo>
                  <a:cubicBezTo>
                    <a:pt x="7" y="0"/>
                    <a:pt x="7" y="1"/>
                    <a:pt x="8" y="1"/>
                  </a:cubicBezTo>
                  <a:cubicBezTo>
                    <a:pt x="8" y="1"/>
                    <a:pt x="8" y="1"/>
                    <a:pt x="8" y="2"/>
                  </a:cubicBezTo>
                  <a:cubicBezTo>
                    <a:pt x="11" y="25"/>
                    <a:pt x="11" y="25"/>
                    <a:pt x="11" y="25"/>
                  </a:cubicBezTo>
                  <a:cubicBezTo>
                    <a:pt x="11" y="25"/>
                    <a:pt x="11" y="26"/>
                    <a:pt x="11" y="26"/>
                  </a:cubicBezTo>
                  <a:cubicBezTo>
                    <a:pt x="11" y="26"/>
                    <a:pt x="10" y="26"/>
                    <a:pt x="10" y="2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7" name="Freeform 153"/>
            <p:cNvSpPr/>
            <p:nvPr/>
          </p:nvSpPr>
          <p:spPr bwMode="auto">
            <a:xfrm>
              <a:off x="1371601" y="2713631"/>
              <a:ext cx="20240" cy="2024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7"/>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8" name="Freeform 154"/>
            <p:cNvSpPr/>
            <p:nvPr/>
          </p:nvSpPr>
          <p:spPr bwMode="auto">
            <a:xfrm>
              <a:off x="1397794" y="2710060"/>
              <a:ext cx="20240" cy="2143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8" y="0"/>
                    <a:pt x="8"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9" name="Freeform 155"/>
            <p:cNvSpPr/>
            <p:nvPr/>
          </p:nvSpPr>
          <p:spPr bwMode="auto">
            <a:xfrm>
              <a:off x="1422797" y="2707678"/>
              <a:ext cx="21431"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0" name="Freeform 156"/>
            <p:cNvSpPr/>
            <p:nvPr/>
          </p:nvSpPr>
          <p:spPr bwMode="auto">
            <a:xfrm>
              <a:off x="1376363" y="2736253"/>
              <a:ext cx="21431" cy="20241"/>
            </a:xfrm>
            <a:custGeom>
              <a:avLst/>
              <a:gdLst>
                <a:gd name="T0" fmla="*/ 7 w 8"/>
                <a:gd name="T1" fmla="*/ 6 h 8"/>
                <a:gd name="T2" fmla="*/ 7 w 8"/>
                <a:gd name="T3" fmla="*/ 7 h 8"/>
                <a:gd name="T4" fmla="*/ 1 w 8"/>
                <a:gd name="T5" fmla="*/ 8 h 8"/>
                <a:gd name="T6" fmla="*/ 0 w 8"/>
                <a:gd name="T7" fmla="*/ 7 h 8"/>
                <a:gd name="T8" fmla="*/ 0 w 8"/>
                <a:gd name="T9" fmla="*/ 2 h 8"/>
                <a:gd name="T10" fmla="*/ 0 w 8"/>
                <a:gd name="T11" fmla="*/ 1 h 8"/>
                <a:gd name="T12" fmla="*/ 6 w 8"/>
                <a:gd name="T13" fmla="*/ 0 h 8"/>
                <a:gd name="T14" fmla="*/ 7 w 8"/>
                <a:gd name="T15" fmla="*/ 1 h 8"/>
                <a:gd name="T16" fmla="*/ 7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6"/>
                  </a:moveTo>
                  <a:cubicBezTo>
                    <a:pt x="8"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1" name="Freeform 157"/>
            <p:cNvSpPr/>
            <p:nvPr/>
          </p:nvSpPr>
          <p:spPr bwMode="auto">
            <a:xfrm>
              <a:off x="1400176" y="27338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1"/>
                    <a:pt x="8"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2" name="Freeform 158"/>
            <p:cNvSpPr/>
            <p:nvPr/>
          </p:nvSpPr>
          <p:spPr bwMode="auto">
            <a:xfrm>
              <a:off x="1425178" y="2731490"/>
              <a:ext cx="21431" cy="2024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3" name="Freeform 159"/>
            <p:cNvSpPr/>
            <p:nvPr/>
          </p:nvSpPr>
          <p:spPr bwMode="auto">
            <a:xfrm>
              <a:off x="1378744" y="2758876"/>
              <a:ext cx="21431" cy="21431"/>
            </a:xfrm>
            <a:custGeom>
              <a:avLst/>
              <a:gdLst>
                <a:gd name="T0" fmla="*/ 8 w 8"/>
                <a:gd name="T1" fmla="*/ 6 h 8"/>
                <a:gd name="T2" fmla="*/ 7 w 8"/>
                <a:gd name="T3" fmla="*/ 7 h 8"/>
                <a:gd name="T4" fmla="*/ 1 w 8"/>
                <a:gd name="T5" fmla="*/ 8 h 8"/>
                <a:gd name="T6" fmla="*/ 0 w 8"/>
                <a:gd name="T7" fmla="*/ 7 h 8"/>
                <a:gd name="T8" fmla="*/ 0 w 8"/>
                <a:gd name="T9" fmla="*/ 2 h 8"/>
                <a:gd name="T10" fmla="*/ 1 w 8"/>
                <a:gd name="T11" fmla="*/ 1 h 8"/>
                <a:gd name="T12" fmla="*/ 6 w 8"/>
                <a:gd name="T13" fmla="*/ 1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7" y="7"/>
                    <a:pt x="7" y="7"/>
                  </a:cubicBezTo>
                  <a:cubicBezTo>
                    <a:pt x="1" y="8"/>
                    <a:pt x="1" y="8"/>
                    <a:pt x="1" y="8"/>
                  </a:cubicBezTo>
                  <a:cubicBezTo>
                    <a:pt x="1" y="8"/>
                    <a:pt x="0" y="8"/>
                    <a:pt x="0" y="7"/>
                  </a:cubicBezTo>
                  <a:cubicBezTo>
                    <a:pt x="0" y="2"/>
                    <a:pt x="0" y="2"/>
                    <a:pt x="0" y="2"/>
                  </a:cubicBezTo>
                  <a:cubicBezTo>
                    <a:pt x="0" y="2"/>
                    <a:pt x="0" y="1"/>
                    <a:pt x="1" y="1"/>
                  </a:cubicBezTo>
                  <a:cubicBezTo>
                    <a:pt x="6" y="1"/>
                    <a:pt x="6" y="1"/>
                    <a:pt x="6" y="1"/>
                  </a:cubicBezTo>
                  <a:cubicBezTo>
                    <a:pt x="6" y="0"/>
                    <a:pt x="7" y="1"/>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4" name="Freeform 160"/>
            <p:cNvSpPr/>
            <p:nvPr/>
          </p:nvSpPr>
          <p:spPr bwMode="auto">
            <a:xfrm>
              <a:off x="1404938" y="2756494"/>
              <a:ext cx="17859" cy="21431"/>
            </a:xfrm>
            <a:custGeom>
              <a:avLst/>
              <a:gdLst>
                <a:gd name="T0" fmla="*/ 7 w 7"/>
                <a:gd name="T1" fmla="*/ 6 h 8"/>
                <a:gd name="T2" fmla="*/ 7 w 7"/>
                <a:gd name="T3" fmla="*/ 7 h 8"/>
                <a:gd name="T4" fmla="*/ 1 w 7"/>
                <a:gd name="T5" fmla="*/ 8 h 8"/>
                <a:gd name="T6" fmla="*/ 0 w 7"/>
                <a:gd name="T7" fmla="*/ 7 h 8"/>
                <a:gd name="T8" fmla="*/ 0 w 7"/>
                <a:gd name="T9" fmla="*/ 2 h 8"/>
                <a:gd name="T10" fmla="*/ 0 w 7"/>
                <a:gd name="T11" fmla="*/ 1 h 8"/>
                <a:gd name="T12" fmla="*/ 6 w 7"/>
                <a:gd name="T13" fmla="*/ 0 h 8"/>
                <a:gd name="T14" fmla="*/ 7 w 7"/>
                <a:gd name="T15" fmla="*/ 1 h 8"/>
                <a:gd name="T16" fmla="*/ 7 w 7"/>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6"/>
                  </a:moveTo>
                  <a:cubicBezTo>
                    <a:pt x="7"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5" name="Freeform 161"/>
            <p:cNvSpPr/>
            <p:nvPr/>
          </p:nvSpPr>
          <p:spPr bwMode="auto">
            <a:xfrm>
              <a:off x="1428751" y="2754113"/>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0"/>
                    <a:pt x="8"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6" name="Freeform 162"/>
            <p:cNvSpPr>
              <a:spLocks noEditPoints="1"/>
            </p:cNvSpPr>
            <p:nvPr/>
          </p:nvSpPr>
          <p:spPr bwMode="auto">
            <a:xfrm>
              <a:off x="2303859" y="2020688"/>
              <a:ext cx="235744" cy="213122"/>
            </a:xfrm>
            <a:custGeom>
              <a:avLst/>
              <a:gdLst>
                <a:gd name="T0" fmla="*/ 70 w 92"/>
                <a:gd name="T1" fmla="*/ 12 h 83"/>
                <a:gd name="T2" fmla="*/ 68 w 92"/>
                <a:gd name="T3" fmla="*/ 13 h 83"/>
                <a:gd name="T4" fmla="*/ 67 w 92"/>
                <a:gd name="T5" fmla="*/ 4 h 83"/>
                <a:gd name="T6" fmla="*/ 63 w 92"/>
                <a:gd name="T7" fmla="*/ 1 h 83"/>
                <a:gd name="T8" fmla="*/ 61 w 92"/>
                <a:gd name="T9" fmla="*/ 1 h 83"/>
                <a:gd name="T10" fmla="*/ 58 w 92"/>
                <a:gd name="T11" fmla="*/ 6 h 83"/>
                <a:gd name="T12" fmla="*/ 59 w 92"/>
                <a:gd name="T13" fmla="*/ 14 h 83"/>
                <a:gd name="T14" fmla="*/ 26 w 92"/>
                <a:gd name="T15" fmla="*/ 18 h 83"/>
                <a:gd name="T16" fmla="*/ 25 w 92"/>
                <a:gd name="T17" fmla="*/ 10 h 83"/>
                <a:gd name="T18" fmla="*/ 20 w 92"/>
                <a:gd name="T19" fmla="*/ 6 h 83"/>
                <a:gd name="T20" fmla="*/ 19 w 92"/>
                <a:gd name="T21" fmla="*/ 6 h 83"/>
                <a:gd name="T22" fmla="*/ 15 w 92"/>
                <a:gd name="T23" fmla="*/ 11 h 83"/>
                <a:gd name="T24" fmla="*/ 16 w 92"/>
                <a:gd name="T25" fmla="*/ 19 h 83"/>
                <a:gd name="T26" fmla="*/ 15 w 92"/>
                <a:gd name="T27" fmla="*/ 19 h 83"/>
                <a:gd name="T28" fmla="*/ 1 w 92"/>
                <a:gd name="T29" fmla="*/ 36 h 83"/>
                <a:gd name="T30" fmla="*/ 5 w 92"/>
                <a:gd name="T31" fmla="*/ 68 h 83"/>
                <a:gd name="T32" fmla="*/ 23 w 92"/>
                <a:gd name="T33" fmla="*/ 82 h 83"/>
                <a:gd name="T34" fmla="*/ 78 w 92"/>
                <a:gd name="T35" fmla="*/ 75 h 83"/>
                <a:gd name="T36" fmla="*/ 91 w 92"/>
                <a:gd name="T37" fmla="*/ 58 h 83"/>
                <a:gd name="T38" fmla="*/ 87 w 92"/>
                <a:gd name="T39" fmla="*/ 26 h 83"/>
                <a:gd name="T40" fmla="*/ 70 w 92"/>
                <a:gd name="T41" fmla="*/ 12 h 83"/>
                <a:gd name="T42" fmla="*/ 84 w 92"/>
                <a:gd name="T43" fmla="*/ 58 h 83"/>
                <a:gd name="T44" fmla="*/ 77 w 92"/>
                <a:gd name="T45" fmla="*/ 68 h 83"/>
                <a:gd name="T46" fmla="*/ 22 w 92"/>
                <a:gd name="T47" fmla="*/ 75 h 83"/>
                <a:gd name="T48" fmla="*/ 12 w 92"/>
                <a:gd name="T49" fmla="*/ 67 h 83"/>
                <a:gd name="T50" fmla="*/ 8 w 92"/>
                <a:gd name="T51" fmla="*/ 36 h 83"/>
                <a:gd name="T52" fmla="*/ 16 w 92"/>
                <a:gd name="T53" fmla="*/ 26 h 83"/>
                <a:gd name="T54" fmla="*/ 17 w 92"/>
                <a:gd name="T55" fmla="*/ 26 h 83"/>
                <a:gd name="T56" fmla="*/ 18 w 92"/>
                <a:gd name="T57" fmla="*/ 30 h 83"/>
                <a:gd name="T58" fmla="*/ 22 w 92"/>
                <a:gd name="T59" fmla="*/ 33 h 83"/>
                <a:gd name="T60" fmla="*/ 24 w 92"/>
                <a:gd name="T61" fmla="*/ 33 h 83"/>
                <a:gd name="T62" fmla="*/ 28 w 92"/>
                <a:gd name="T63" fmla="*/ 28 h 83"/>
                <a:gd name="T64" fmla="*/ 27 w 92"/>
                <a:gd name="T65" fmla="*/ 24 h 83"/>
                <a:gd name="T66" fmla="*/ 59 w 92"/>
                <a:gd name="T67" fmla="*/ 20 h 83"/>
                <a:gd name="T68" fmla="*/ 60 w 92"/>
                <a:gd name="T69" fmla="*/ 25 h 83"/>
                <a:gd name="T70" fmla="*/ 65 w 92"/>
                <a:gd name="T71" fmla="*/ 28 h 83"/>
                <a:gd name="T72" fmla="*/ 66 w 92"/>
                <a:gd name="T73" fmla="*/ 28 h 83"/>
                <a:gd name="T74" fmla="*/ 70 w 92"/>
                <a:gd name="T75" fmla="*/ 23 h 83"/>
                <a:gd name="T76" fmla="*/ 69 w 92"/>
                <a:gd name="T77" fmla="*/ 19 h 83"/>
                <a:gd name="T78" fmla="*/ 71 w 92"/>
                <a:gd name="T79" fmla="*/ 19 h 83"/>
                <a:gd name="T80" fmla="*/ 80 w 92"/>
                <a:gd name="T81" fmla="*/ 27 h 83"/>
                <a:gd name="T82" fmla="*/ 84 w 92"/>
                <a:gd name="T83"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3">
                  <a:moveTo>
                    <a:pt x="70" y="12"/>
                  </a:moveTo>
                  <a:cubicBezTo>
                    <a:pt x="68" y="13"/>
                    <a:pt x="68" y="13"/>
                    <a:pt x="68" y="13"/>
                  </a:cubicBezTo>
                  <a:cubicBezTo>
                    <a:pt x="67" y="4"/>
                    <a:pt x="67" y="4"/>
                    <a:pt x="67" y="4"/>
                  </a:cubicBezTo>
                  <a:cubicBezTo>
                    <a:pt x="67" y="2"/>
                    <a:pt x="65" y="0"/>
                    <a:pt x="63" y="1"/>
                  </a:cubicBezTo>
                  <a:cubicBezTo>
                    <a:pt x="61" y="1"/>
                    <a:pt x="61" y="1"/>
                    <a:pt x="61" y="1"/>
                  </a:cubicBezTo>
                  <a:cubicBezTo>
                    <a:pt x="59" y="1"/>
                    <a:pt x="57" y="3"/>
                    <a:pt x="58" y="6"/>
                  </a:cubicBezTo>
                  <a:cubicBezTo>
                    <a:pt x="59" y="14"/>
                    <a:pt x="59" y="14"/>
                    <a:pt x="59" y="14"/>
                  </a:cubicBezTo>
                  <a:cubicBezTo>
                    <a:pt x="26" y="18"/>
                    <a:pt x="26" y="18"/>
                    <a:pt x="26" y="18"/>
                  </a:cubicBezTo>
                  <a:cubicBezTo>
                    <a:pt x="25" y="10"/>
                    <a:pt x="25" y="10"/>
                    <a:pt x="25" y="10"/>
                  </a:cubicBezTo>
                  <a:cubicBezTo>
                    <a:pt x="25" y="7"/>
                    <a:pt x="23" y="6"/>
                    <a:pt x="20" y="6"/>
                  </a:cubicBezTo>
                  <a:cubicBezTo>
                    <a:pt x="19" y="6"/>
                    <a:pt x="19" y="6"/>
                    <a:pt x="19" y="6"/>
                  </a:cubicBezTo>
                  <a:cubicBezTo>
                    <a:pt x="17" y="6"/>
                    <a:pt x="15" y="8"/>
                    <a:pt x="15" y="11"/>
                  </a:cubicBezTo>
                  <a:cubicBezTo>
                    <a:pt x="16" y="19"/>
                    <a:pt x="16" y="19"/>
                    <a:pt x="16" y="19"/>
                  </a:cubicBezTo>
                  <a:cubicBezTo>
                    <a:pt x="15" y="19"/>
                    <a:pt x="15" y="19"/>
                    <a:pt x="15" y="19"/>
                  </a:cubicBezTo>
                  <a:cubicBezTo>
                    <a:pt x="6" y="20"/>
                    <a:pt x="0" y="28"/>
                    <a:pt x="1" y="36"/>
                  </a:cubicBezTo>
                  <a:cubicBezTo>
                    <a:pt x="5" y="68"/>
                    <a:pt x="5" y="68"/>
                    <a:pt x="5" y="68"/>
                  </a:cubicBezTo>
                  <a:cubicBezTo>
                    <a:pt x="6" y="77"/>
                    <a:pt x="14" y="83"/>
                    <a:pt x="23" y="82"/>
                  </a:cubicBezTo>
                  <a:cubicBezTo>
                    <a:pt x="78" y="75"/>
                    <a:pt x="78" y="75"/>
                    <a:pt x="78" y="75"/>
                  </a:cubicBezTo>
                  <a:cubicBezTo>
                    <a:pt x="86" y="74"/>
                    <a:pt x="92" y="66"/>
                    <a:pt x="91" y="58"/>
                  </a:cubicBezTo>
                  <a:cubicBezTo>
                    <a:pt x="87" y="26"/>
                    <a:pt x="87" y="26"/>
                    <a:pt x="87" y="26"/>
                  </a:cubicBezTo>
                  <a:cubicBezTo>
                    <a:pt x="86" y="17"/>
                    <a:pt x="78" y="11"/>
                    <a:pt x="70" y="12"/>
                  </a:cubicBezTo>
                  <a:close/>
                  <a:moveTo>
                    <a:pt x="84" y="58"/>
                  </a:moveTo>
                  <a:cubicBezTo>
                    <a:pt x="85" y="63"/>
                    <a:pt x="82" y="68"/>
                    <a:pt x="77" y="68"/>
                  </a:cubicBezTo>
                  <a:cubicBezTo>
                    <a:pt x="22" y="75"/>
                    <a:pt x="22" y="75"/>
                    <a:pt x="22" y="75"/>
                  </a:cubicBezTo>
                  <a:cubicBezTo>
                    <a:pt x="17" y="76"/>
                    <a:pt x="13" y="72"/>
                    <a:pt x="12" y="67"/>
                  </a:cubicBezTo>
                  <a:cubicBezTo>
                    <a:pt x="8" y="36"/>
                    <a:pt x="8" y="36"/>
                    <a:pt x="8" y="36"/>
                  </a:cubicBezTo>
                  <a:cubicBezTo>
                    <a:pt x="7" y="31"/>
                    <a:pt x="11" y="26"/>
                    <a:pt x="16" y="26"/>
                  </a:cubicBezTo>
                  <a:cubicBezTo>
                    <a:pt x="17" y="26"/>
                    <a:pt x="17" y="26"/>
                    <a:pt x="17" y="26"/>
                  </a:cubicBezTo>
                  <a:cubicBezTo>
                    <a:pt x="18" y="30"/>
                    <a:pt x="18" y="30"/>
                    <a:pt x="18" y="30"/>
                  </a:cubicBezTo>
                  <a:cubicBezTo>
                    <a:pt x="18" y="32"/>
                    <a:pt x="20" y="34"/>
                    <a:pt x="22" y="33"/>
                  </a:cubicBezTo>
                  <a:cubicBezTo>
                    <a:pt x="24" y="33"/>
                    <a:pt x="24" y="33"/>
                    <a:pt x="24" y="33"/>
                  </a:cubicBezTo>
                  <a:cubicBezTo>
                    <a:pt x="26" y="33"/>
                    <a:pt x="28" y="31"/>
                    <a:pt x="28" y="28"/>
                  </a:cubicBezTo>
                  <a:cubicBezTo>
                    <a:pt x="27" y="24"/>
                    <a:pt x="27" y="24"/>
                    <a:pt x="27" y="24"/>
                  </a:cubicBezTo>
                  <a:cubicBezTo>
                    <a:pt x="59" y="20"/>
                    <a:pt x="59" y="20"/>
                    <a:pt x="59" y="20"/>
                  </a:cubicBezTo>
                  <a:cubicBezTo>
                    <a:pt x="60" y="25"/>
                    <a:pt x="60" y="25"/>
                    <a:pt x="60" y="25"/>
                  </a:cubicBezTo>
                  <a:cubicBezTo>
                    <a:pt x="60" y="27"/>
                    <a:pt x="62" y="28"/>
                    <a:pt x="65" y="28"/>
                  </a:cubicBezTo>
                  <a:cubicBezTo>
                    <a:pt x="66" y="28"/>
                    <a:pt x="66" y="28"/>
                    <a:pt x="66" y="28"/>
                  </a:cubicBezTo>
                  <a:cubicBezTo>
                    <a:pt x="68" y="28"/>
                    <a:pt x="70" y="26"/>
                    <a:pt x="70" y="23"/>
                  </a:cubicBezTo>
                  <a:cubicBezTo>
                    <a:pt x="69" y="19"/>
                    <a:pt x="69" y="19"/>
                    <a:pt x="69" y="19"/>
                  </a:cubicBezTo>
                  <a:cubicBezTo>
                    <a:pt x="71" y="19"/>
                    <a:pt x="71" y="19"/>
                    <a:pt x="71" y="19"/>
                  </a:cubicBezTo>
                  <a:cubicBezTo>
                    <a:pt x="76" y="18"/>
                    <a:pt x="80" y="22"/>
                    <a:pt x="80" y="27"/>
                  </a:cubicBezTo>
                  <a:lnTo>
                    <a:pt x="84" y="5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7" name="Freeform 163"/>
            <p:cNvSpPr>
              <a:spLocks noEditPoints="1"/>
            </p:cNvSpPr>
            <p:nvPr/>
          </p:nvSpPr>
          <p:spPr bwMode="auto">
            <a:xfrm>
              <a:off x="2344340" y="2123081"/>
              <a:ext cx="51197" cy="66675"/>
            </a:xfrm>
            <a:custGeom>
              <a:avLst/>
              <a:gdLst>
                <a:gd name="T0" fmla="*/ 12 w 20"/>
                <a:gd name="T1" fmla="*/ 26 h 26"/>
                <a:gd name="T2" fmla="*/ 9 w 20"/>
                <a:gd name="T3" fmla="*/ 26 h 26"/>
                <a:gd name="T4" fmla="*/ 5 w 20"/>
                <a:gd name="T5" fmla="*/ 26 h 26"/>
                <a:gd name="T6" fmla="*/ 3 w 20"/>
                <a:gd name="T7" fmla="*/ 23 h 26"/>
                <a:gd name="T8" fmla="*/ 2 w 20"/>
                <a:gd name="T9" fmla="*/ 20 h 26"/>
                <a:gd name="T10" fmla="*/ 1 w 20"/>
                <a:gd name="T11" fmla="*/ 10 h 26"/>
                <a:gd name="T12" fmla="*/ 1 w 20"/>
                <a:gd name="T13" fmla="*/ 5 h 26"/>
                <a:gd name="T14" fmla="*/ 2 w 20"/>
                <a:gd name="T15" fmla="*/ 2 h 26"/>
                <a:gd name="T16" fmla="*/ 5 w 20"/>
                <a:gd name="T17" fmla="*/ 1 h 26"/>
                <a:gd name="T18" fmla="*/ 9 w 20"/>
                <a:gd name="T19" fmla="*/ 0 h 26"/>
                <a:gd name="T20" fmla="*/ 12 w 20"/>
                <a:gd name="T21" fmla="*/ 0 h 26"/>
                <a:gd name="T22" fmla="*/ 15 w 20"/>
                <a:gd name="T23" fmla="*/ 1 h 26"/>
                <a:gd name="T24" fmla="*/ 17 w 20"/>
                <a:gd name="T25" fmla="*/ 3 h 26"/>
                <a:gd name="T26" fmla="*/ 18 w 20"/>
                <a:gd name="T27" fmla="*/ 7 h 26"/>
                <a:gd name="T28" fmla="*/ 19 w 20"/>
                <a:gd name="T29" fmla="*/ 17 h 26"/>
                <a:gd name="T30" fmla="*/ 19 w 20"/>
                <a:gd name="T31" fmla="*/ 21 h 26"/>
                <a:gd name="T32" fmla="*/ 18 w 20"/>
                <a:gd name="T33" fmla="*/ 24 h 26"/>
                <a:gd name="T34" fmla="*/ 15 w 20"/>
                <a:gd name="T35" fmla="*/ 26 h 26"/>
                <a:gd name="T36" fmla="*/ 12 w 20"/>
                <a:gd name="T37" fmla="*/ 26 h 26"/>
                <a:gd name="T38" fmla="*/ 14 w 20"/>
                <a:gd name="T39" fmla="*/ 8 h 26"/>
                <a:gd name="T40" fmla="*/ 13 w 20"/>
                <a:gd name="T41" fmla="*/ 4 h 26"/>
                <a:gd name="T42" fmla="*/ 9 w 20"/>
                <a:gd name="T43" fmla="*/ 3 h 26"/>
                <a:gd name="T44" fmla="*/ 6 w 20"/>
                <a:gd name="T45" fmla="*/ 4 h 26"/>
                <a:gd name="T46" fmla="*/ 5 w 20"/>
                <a:gd name="T47" fmla="*/ 5 h 26"/>
                <a:gd name="T48" fmla="*/ 5 w 20"/>
                <a:gd name="T49" fmla="*/ 7 h 26"/>
                <a:gd name="T50" fmla="*/ 5 w 20"/>
                <a:gd name="T51" fmla="*/ 10 h 26"/>
                <a:gd name="T52" fmla="*/ 6 w 20"/>
                <a:gd name="T53" fmla="*/ 19 h 26"/>
                <a:gd name="T54" fmla="*/ 8 w 20"/>
                <a:gd name="T55" fmla="*/ 22 h 26"/>
                <a:gd name="T56" fmla="*/ 11 w 20"/>
                <a:gd name="T57" fmla="*/ 23 h 26"/>
                <a:gd name="T58" fmla="*/ 13 w 20"/>
                <a:gd name="T59" fmla="*/ 22 h 26"/>
                <a:gd name="T60" fmla="*/ 15 w 20"/>
                <a:gd name="T61" fmla="*/ 21 h 26"/>
                <a:gd name="T62" fmla="*/ 15 w 20"/>
                <a:gd name="T63" fmla="*/ 20 h 26"/>
                <a:gd name="T64" fmla="*/ 15 w 20"/>
                <a:gd name="T65" fmla="*/ 17 h 26"/>
                <a:gd name="T66" fmla="*/ 14 w 20"/>
                <a:gd name="T6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6">
                  <a:moveTo>
                    <a:pt x="12" y="26"/>
                  </a:moveTo>
                  <a:cubicBezTo>
                    <a:pt x="11" y="26"/>
                    <a:pt x="10" y="26"/>
                    <a:pt x="9" y="26"/>
                  </a:cubicBezTo>
                  <a:cubicBezTo>
                    <a:pt x="7" y="26"/>
                    <a:pt x="6" y="26"/>
                    <a:pt x="5" y="26"/>
                  </a:cubicBezTo>
                  <a:cubicBezTo>
                    <a:pt x="5" y="25"/>
                    <a:pt x="4" y="24"/>
                    <a:pt x="3" y="23"/>
                  </a:cubicBezTo>
                  <a:cubicBezTo>
                    <a:pt x="2" y="22"/>
                    <a:pt x="2" y="21"/>
                    <a:pt x="2" y="20"/>
                  </a:cubicBezTo>
                  <a:cubicBezTo>
                    <a:pt x="1" y="10"/>
                    <a:pt x="1" y="10"/>
                    <a:pt x="1" y="10"/>
                  </a:cubicBezTo>
                  <a:cubicBezTo>
                    <a:pt x="0" y="8"/>
                    <a:pt x="0" y="6"/>
                    <a:pt x="1" y="5"/>
                  </a:cubicBezTo>
                  <a:cubicBezTo>
                    <a:pt x="1" y="4"/>
                    <a:pt x="1" y="3"/>
                    <a:pt x="2" y="2"/>
                  </a:cubicBezTo>
                  <a:cubicBezTo>
                    <a:pt x="3" y="2"/>
                    <a:pt x="4" y="1"/>
                    <a:pt x="5" y="1"/>
                  </a:cubicBezTo>
                  <a:cubicBezTo>
                    <a:pt x="6" y="0"/>
                    <a:pt x="7" y="0"/>
                    <a:pt x="9" y="0"/>
                  </a:cubicBezTo>
                  <a:cubicBezTo>
                    <a:pt x="10" y="0"/>
                    <a:pt x="11" y="0"/>
                    <a:pt x="12" y="0"/>
                  </a:cubicBezTo>
                  <a:cubicBezTo>
                    <a:pt x="13" y="0"/>
                    <a:pt x="14" y="0"/>
                    <a:pt x="15" y="1"/>
                  </a:cubicBezTo>
                  <a:cubicBezTo>
                    <a:pt x="16" y="1"/>
                    <a:pt x="16" y="2"/>
                    <a:pt x="17" y="3"/>
                  </a:cubicBezTo>
                  <a:cubicBezTo>
                    <a:pt x="18" y="4"/>
                    <a:pt x="18" y="5"/>
                    <a:pt x="18" y="7"/>
                  </a:cubicBezTo>
                  <a:cubicBezTo>
                    <a:pt x="19" y="17"/>
                    <a:pt x="19" y="17"/>
                    <a:pt x="19" y="17"/>
                  </a:cubicBezTo>
                  <a:cubicBezTo>
                    <a:pt x="20" y="18"/>
                    <a:pt x="20" y="20"/>
                    <a:pt x="19" y="21"/>
                  </a:cubicBezTo>
                  <a:cubicBezTo>
                    <a:pt x="19" y="22"/>
                    <a:pt x="18" y="23"/>
                    <a:pt x="18" y="24"/>
                  </a:cubicBezTo>
                  <a:cubicBezTo>
                    <a:pt x="17" y="25"/>
                    <a:pt x="16" y="25"/>
                    <a:pt x="15" y="26"/>
                  </a:cubicBezTo>
                  <a:cubicBezTo>
                    <a:pt x="14" y="26"/>
                    <a:pt x="13" y="26"/>
                    <a:pt x="12" y="26"/>
                  </a:cubicBezTo>
                  <a:close/>
                  <a:moveTo>
                    <a:pt x="14" y="8"/>
                  </a:moveTo>
                  <a:cubicBezTo>
                    <a:pt x="14" y="6"/>
                    <a:pt x="14" y="5"/>
                    <a:pt x="13" y="4"/>
                  </a:cubicBezTo>
                  <a:cubicBezTo>
                    <a:pt x="12" y="3"/>
                    <a:pt x="11" y="3"/>
                    <a:pt x="9" y="3"/>
                  </a:cubicBezTo>
                  <a:cubicBezTo>
                    <a:pt x="8" y="3"/>
                    <a:pt x="7" y="4"/>
                    <a:pt x="6" y="4"/>
                  </a:cubicBezTo>
                  <a:cubicBezTo>
                    <a:pt x="6" y="4"/>
                    <a:pt x="5" y="5"/>
                    <a:pt x="5" y="5"/>
                  </a:cubicBezTo>
                  <a:cubicBezTo>
                    <a:pt x="5" y="6"/>
                    <a:pt x="5" y="6"/>
                    <a:pt x="5" y="7"/>
                  </a:cubicBezTo>
                  <a:cubicBezTo>
                    <a:pt x="5" y="8"/>
                    <a:pt x="5" y="9"/>
                    <a:pt x="5" y="10"/>
                  </a:cubicBezTo>
                  <a:cubicBezTo>
                    <a:pt x="6" y="19"/>
                    <a:pt x="6" y="19"/>
                    <a:pt x="6" y="19"/>
                  </a:cubicBezTo>
                  <a:cubicBezTo>
                    <a:pt x="6" y="21"/>
                    <a:pt x="7" y="22"/>
                    <a:pt x="8" y="22"/>
                  </a:cubicBezTo>
                  <a:cubicBezTo>
                    <a:pt x="9" y="23"/>
                    <a:pt x="10" y="23"/>
                    <a:pt x="11" y="23"/>
                  </a:cubicBezTo>
                  <a:cubicBezTo>
                    <a:pt x="12" y="23"/>
                    <a:pt x="13" y="23"/>
                    <a:pt x="13" y="22"/>
                  </a:cubicBezTo>
                  <a:cubicBezTo>
                    <a:pt x="14" y="22"/>
                    <a:pt x="14" y="22"/>
                    <a:pt x="15" y="21"/>
                  </a:cubicBezTo>
                  <a:cubicBezTo>
                    <a:pt x="15" y="21"/>
                    <a:pt x="15" y="20"/>
                    <a:pt x="15" y="20"/>
                  </a:cubicBezTo>
                  <a:cubicBezTo>
                    <a:pt x="16" y="19"/>
                    <a:pt x="16" y="18"/>
                    <a:pt x="15" y="17"/>
                  </a:cubicBezTo>
                  <a:lnTo>
                    <a:pt x="14" y="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8" name="Freeform 164"/>
            <p:cNvSpPr/>
            <p:nvPr/>
          </p:nvSpPr>
          <p:spPr bwMode="auto">
            <a:xfrm>
              <a:off x="2395537" y="2118319"/>
              <a:ext cx="28575" cy="66675"/>
            </a:xfrm>
            <a:custGeom>
              <a:avLst/>
              <a:gdLst>
                <a:gd name="T0" fmla="*/ 10 w 11"/>
                <a:gd name="T1" fmla="*/ 26 h 26"/>
                <a:gd name="T2" fmla="*/ 8 w 11"/>
                <a:gd name="T3" fmla="*/ 26 h 26"/>
                <a:gd name="T4" fmla="*/ 7 w 11"/>
                <a:gd name="T5" fmla="*/ 26 h 26"/>
                <a:gd name="T6" fmla="*/ 7 w 11"/>
                <a:gd name="T7" fmla="*/ 25 h 26"/>
                <a:gd name="T8" fmla="*/ 5 w 11"/>
                <a:gd name="T9" fmla="*/ 6 h 26"/>
                <a:gd name="T10" fmla="*/ 4 w 11"/>
                <a:gd name="T11" fmla="*/ 5 h 26"/>
                <a:gd name="T12" fmla="*/ 4 w 11"/>
                <a:gd name="T13" fmla="*/ 5 h 26"/>
                <a:gd name="T14" fmla="*/ 1 w 11"/>
                <a:gd name="T15" fmla="*/ 5 h 26"/>
                <a:gd name="T16" fmla="*/ 0 w 11"/>
                <a:gd name="T17" fmla="*/ 5 h 26"/>
                <a:gd name="T18" fmla="*/ 0 w 11"/>
                <a:gd name="T19" fmla="*/ 5 h 26"/>
                <a:gd name="T20" fmla="*/ 0 w 11"/>
                <a:gd name="T21" fmla="*/ 3 h 26"/>
                <a:gd name="T22" fmla="*/ 0 w 11"/>
                <a:gd name="T23" fmla="*/ 3 h 26"/>
                <a:gd name="T24" fmla="*/ 1 w 11"/>
                <a:gd name="T25" fmla="*/ 2 h 26"/>
                <a:gd name="T26" fmla="*/ 4 w 11"/>
                <a:gd name="T27" fmla="*/ 1 h 26"/>
                <a:gd name="T28" fmla="*/ 4 w 11"/>
                <a:gd name="T29" fmla="*/ 1 h 26"/>
                <a:gd name="T30" fmla="*/ 5 w 11"/>
                <a:gd name="T31" fmla="*/ 0 h 26"/>
                <a:gd name="T32" fmla="*/ 7 w 11"/>
                <a:gd name="T33" fmla="*/ 0 h 26"/>
                <a:gd name="T34" fmla="*/ 8 w 11"/>
                <a:gd name="T35" fmla="*/ 0 h 26"/>
                <a:gd name="T36" fmla="*/ 8 w 11"/>
                <a:gd name="T37" fmla="*/ 1 h 26"/>
                <a:gd name="T38" fmla="*/ 11 w 11"/>
                <a:gd name="T39" fmla="*/ 24 h 26"/>
                <a:gd name="T40" fmla="*/ 11 w 11"/>
                <a:gd name="T41" fmla="*/ 25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8" y="26"/>
                    <a:pt x="7" y="26"/>
                    <a:pt x="7" y="26"/>
                  </a:cubicBezTo>
                  <a:cubicBezTo>
                    <a:pt x="7" y="26"/>
                    <a:pt x="7" y="25"/>
                    <a:pt x="7" y="25"/>
                  </a:cubicBezTo>
                  <a:cubicBezTo>
                    <a:pt x="5" y="6"/>
                    <a:pt x="5" y="6"/>
                    <a:pt x="5" y="6"/>
                  </a:cubicBezTo>
                  <a:cubicBezTo>
                    <a:pt x="5" y="5"/>
                    <a:pt x="5" y="5"/>
                    <a:pt x="4" y="5"/>
                  </a:cubicBezTo>
                  <a:cubicBezTo>
                    <a:pt x="4" y="5"/>
                    <a:pt x="4" y="5"/>
                    <a:pt x="4" y="5"/>
                  </a:cubicBezTo>
                  <a:cubicBezTo>
                    <a:pt x="1" y="5"/>
                    <a:pt x="1" y="5"/>
                    <a:pt x="1" y="5"/>
                  </a:cubicBezTo>
                  <a:cubicBezTo>
                    <a:pt x="1" y="5"/>
                    <a:pt x="1" y="5"/>
                    <a:pt x="0" y="5"/>
                  </a:cubicBezTo>
                  <a:cubicBezTo>
                    <a:pt x="0" y="5"/>
                    <a:pt x="0" y="5"/>
                    <a:pt x="0" y="5"/>
                  </a:cubicBezTo>
                  <a:cubicBezTo>
                    <a:pt x="0" y="3"/>
                    <a:pt x="0" y="3"/>
                    <a:pt x="0" y="3"/>
                  </a:cubicBezTo>
                  <a:cubicBezTo>
                    <a:pt x="0" y="3"/>
                    <a:pt x="0" y="3"/>
                    <a:pt x="0" y="3"/>
                  </a:cubicBezTo>
                  <a:cubicBezTo>
                    <a:pt x="0" y="3"/>
                    <a:pt x="1" y="2"/>
                    <a:pt x="1" y="2"/>
                  </a:cubicBezTo>
                  <a:cubicBezTo>
                    <a:pt x="4" y="1"/>
                    <a:pt x="4" y="1"/>
                    <a:pt x="4" y="1"/>
                  </a:cubicBezTo>
                  <a:cubicBezTo>
                    <a:pt x="4" y="1"/>
                    <a:pt x="4" y="1"/>
                    <a:pt x="4" y="1"/>
                  </a:cubicBezTo>
                  <a:cubicBezTo>
                    <a:pt x="5" y="0"/>
                    <a:pt x="5" y="0"/>
                    <a:pt x="5" y="0"/>
                  </a:cubicBezTo>
                  <a:cubicBezTo>
                    <a:pt x="7" y="0"/>
                    <a:pt x="7" y="0"/>
                    <a:pt x="7" y="0"/>
                  </a:cubicBezTo>
                  <a:cubicBezTo>
                    <a:pt x="8" y="0"/>
                    <a:pt x="8" y="0"/>
                    <a:pt x="8" y="0"/>
                  </a:cubicBezTo>
                  <a:cubicBezTo>
                    <a:pt x="8" y="0"/>
                    <a:pt x="8" y="1"/>
                    <a:pt x="8" y="1"/>
                  </a:cubicBezTo>
                  <a:cubicBezTo>
                    <a:pt x="11" y="24"/>
                    <a:pt x="11" y="24"/>
                    <a:pt x="11" y="24"/>
                  </a:cubicBezTo>
                  <a:cubicBezTo>
                    <a:pt x="11" y="25"/>
                    <a:pt x="11" y="25"/>
                    <a:pt x="11" y="25"/>
                  </a:cubicBezTo>
                  <a:cubicBezTo>
                    <a:pt x="11" y="26"/>
                    <a:pt x="11" y="26"/>
                    <a:pt x="10" y="2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9" name="Freeform 165"/>
            <p:cNvSpPr/>
            <p:nvPr/>
          </p:nvSpPr>
          <p:spPr bwMode="auto">
            <a:xfrm>
              <a:off x="2432447" y="2115938"/>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0" name="Freeform 166"/>
            <p:cNvSpPr/>
            <p:nvPr/>
          </p:nvSpPr>
          <p:spPr bwMode="auto">
            <a:xfrm>
              <a:off x="2457450" y="2113557"/>
              <a:ext cx="21431"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1"/>
                  </a:cubicBezTo>
                  <a:lnTo>
                    <a:pt x="8" y="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1" name="Freeform 167"/>
            <p:cNvSpPr/>
            <p:nvPr/>
          </p:nvSpPr>
          <p:spPr bwMode="auto">
            <a:xfrm>
              <a:off x="2481262" y="2107603"/>
              <a:ext cx="20240" cy="2143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8"/>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2" name="Freeform 168"/>
            <p:cNvSpPr/>
            <p:nvPr/>
          </p:nvSpPr>
          <p:spPr bwMode="auto">
            <a:xfrm>
              <a:off x="2434828" y="2138560"/>
              <a:ext cx="20240" cy="2143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3" name="Freeform 169"/>
            <p:cNvSpPr/>
            <p:nvPr/>
          </p:nvSpPr>
          <p:spPr bwMode="auto">
            <a:xfrm>
              <a:off x="2459831" y="2136178"/>
              <a:ext cx="21431" cy="17860"/>
            </a:xfrm>
            <a:custGeom>
              <a:avLst/>
              <a:gdLst>
                <a:gd name="T0" fmla="*/ 8 w 8"/>
                <a:gd name="T1" fmla="*/ 6 h 7"/>
                <a:gd name="T2" fmla="*/ 7 w 8"/>
                <a:gd name="T3" fmla="*/ 7 h 7"/>
                <a:gd name="T4" fmla="*/ 2 w 8"/>
                <a:gd name="T5" fmla="*/ 7 h 7"/>
                <a:gd name="T6" fmla="*/ 0 w 8"/>
                <a:gd name="T7" fmla="*/ 6 h 7"/>
                <a:gd name="T8" fmla="*/ 0 w 8"/>
                <a:gd name="T9" fmla="*/ 2 h 7"/>
                <a:gd name="T10" fmla="*/ 1 w 8"/>
                <a:gd name="T11" fmla="*/ 0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7" y="7"/>
                    <a:pt x="7" y="7"/>
                  </a:cubicBezTo>
                  <a:cubicBezTo>
                    <a:pt x="2" y="7"/>
                    <a:pt x="2" y="7"/>
                    <a:pt x="2" y="7"/>
                  </a:cubicBezTo>
                  <a:cubicBezTo>
                    <a:pt x="1" y="7"/>
                    <a:pt x="1" y="7"/>
                    <a:pt x="0" y="6"/>
                  </a:cubicBezTo>
                  <a:cubicBezTo>
                    <a:pt x="0" y="2"/>
                    <a:pt x="0" y="2"/>
                    <a:pt x="0" y="2"/>
                  </a:cubicBezTo>
                  <a:cubicBezTo>
                    <a:pt x="0" y="1"/>
                    <a:pt x="0" y="1"/>
                    <a:pt x="1" y="0"/>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4" name="Freeform 170"/>
            <p:cNvSpPr/>
            <p:nvPr/>
          </p:nvSpPr>
          <p:spPr bwMode="auto">
            <a:xfrm>
              <a:off x="2486025" y="2133797"/>
              <a:ext cx="20240" cy="17860"/>
            </a:xfrm>
            <a:custGeom>
              <a:avLst/>
              <a:gdLst>
                <a:gd name="T0" fmla="*/ 8 w 8"/>
                <a:gd name="T1" fmla="*/ 5 h 7"/>
                <a:gd name="T2" fmla="*/ 7 w 8"/>
                <a:gd name="T3" fmla="*/ 6 h 7"/>
                <a:gd name="T4" fmla="*/ 1 w 8"/>
                <a:gd name="T5" fmla="*/ 7 h 7"/>
                <a:gd name="T6" fmla="*/ 0 w 8"/>
                <a:gd name="T7" fmla="*/ 6 h 7"/>
                <a:gd name="T8" fmla="*/ 0 w 8"/>
                <a:gd name="T9" fmla="*/ 1 h 7"/>
                <a:gd name="T10" fmla="*/ 1 w 8"/>
                <a:gd name="T11" fmla="*/ 0 h 7"/>
                <a:gd name="T12" fmla="*/ 6 w 8"/>
                <a:gd name="T13" fmla="*/ 0 h 7"/>
                <a:gd name="T14" fmla="*/ 7 w 8"/>
                <a:gd name="T15" fmla="*/ 0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6"/>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0"/>
                  </a:cubicBezTo>
                  <a:lnTo>
                    <a:pt x="8" y="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5" name="Freeform 171"/>
            <p:cNvSpPr/>
            <p:nvPr/>
          </p:nvSpPr>
          <p:spPr bwMode="auto">
            <a:xfrm>
              <a:off x="2437210" y="21623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6" name="Freeform 172"/>
            <p:cNvSpPr/>
            <p:nvPr/>
          </p:nvSpPr>
          <p:spPr bwMode="auto">
            <a:xfrm>
              <a:off x="2463403" y="2159991"/>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7" name="Freeform 173"/>
            <p:cNvSpPr/>
            <p:nvPr/>
          </p:nvSpPr>
          <p:spPr bwMode="auto">
            <a:xfrm>
              <a:off x="2488406" y="2156419"/>
              <a:ext cx="20240"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7" y="0"/>
                    <a:pt x="7" y="0"/>
                    <a:pt x="7" y="1"/>
                  </a:cubicBezTo>
                  <a:lnTo>
                    <a:pt x="8" y="5"/>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8" name="Freeform 174"/>
            <p:cNvSpPr>
              <a:spLocks noEditPoints="1"/>
            </p:cNvSpPr>
            <p:nvPr/>
          </p:nvSpPr>
          <p:spPr bwMode="auto">
            <a:xfrm>
              <a:off x="1528763" y="2614810"/>
              <a:ext cx="135731" cy="194072"/>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1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69 h 75"/>
                <a:gd name="T24" fmla="*/ 12 w 53"/>
                <a:gd name="T25" fmla="*/ 64 h 75"/>
                <a:gd name="T26" fmla="*/ 6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8" y="71"/>
                    <a:pt x="13" y="75"/>
                    <a:pt x="19" y="74"/>
                  </a:cubicBezTo>
                  <a:cubicBezTo>
                    <a:pt x="42" y="71"/>
                    <a:pt x="42" y="71"/>
                    <a:pt x="42" y="71"/>
                  </a:cubicBezTo>
                  <a:cubicBezTo>
                    <a:pt x="49" y="71"/>
                    <a:pt x="53" y="65"/>
                    <a:pt x="52" y="59"/>
                  </a:cubicBezTo>
                  <a:cubicBezTo>
                    <a:pt x="46" y="11"/>
                    <a:pt x="46" y="11"/>
                    <a:pt x="46" y="11"/>
                  </a:cubicBezTo>
                  <a:cubicBezTo>
                    <a:pt x="45" y="4"/>
                    <a:pt x="40" y="0"/>
                    <a:pt x="34" y="1"/>
                  </a:cubicBezTo>
                  <a:close/>
                  <a:moveTo>
                    <a:pt x="47" y="60"/>
                  </a:moveTo>
                  <a:cubicBezTo>
                    <a:pt x="48" y="63"/>
                    <a:pt x="45" y="66"/>
                    <a:pt x="42" y="67"/>
                  </a:cubicBezTo>
                  <a:cubicBezTo>
                    <a:pt x="18" y="69"/>
                    <a:pt x="18" y="69"/>
                    <a:pt x="18" y="69"/>
                  </a:cubicBezTo>
                  <a:cubicBezTo>
                    <a:pt x="15" y="70"/>
                    <a:pt x="12" y="67"/>
                    <a:pt x="12" y="64"/>
                  </a:cubicBezTo>
                  <a:cubicBezTo>
                    <a:pt x="6" y="16"/>
                    <a:pt x="6" y="16"/>
                    <a:pt x="6" y="16"/>
                  </a:cubicBezTo>
                  <a:cubicBezTo>
                    <a:pt x="5" y="12"/>
                    <a:pt x="8" y="9"/>
                    <a:pt x="11" y="9"/>
                  </a:cubicBezTo>
                  <a:cubicBezTo>
                    <a:pt x="34" y="6"/>
                    <a:pt x="34" y="6"/>
                    <a:pt x="34" y="6"/>
                  </a:cubicBezTo>
                  <a:cubicBezTo>
                    <a:pt x="38" y="5"/>
                    <a:pt x="41" y="8"/>
                    <a:pt x="41" y="11"/>
                  </a:cubicBezTo>
                  <a:lnTo>
                    <a:pt x="47" y="6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9" name="Freeform 175"/>
            <p:cNvSpPr/>
            <p:nvPr/>
          </p:nvSpPr>
          <p:spPr bwMode="auto">
            <a:xfrm>
              <a:off x="1557337" y="2705297"/>
              <a:ext cx="22622" cy="22622"/>
            </a:xfrm>
            <a:custGeom>
              <a:avLst/>
              <a:gdLst>
                <a:gd name="T0" fmla="*/ 6 w 9"/>
                <a:gd name="T1" fmla="*/ 0 h 9"/>
                <a:gd name="T2" fmla="*/ 2 w 9"/>
                <a:gd name="T3" fmla="*/ 1 h 9"/>
                <a:gd name="T4" fmla="*/ 0 w 9"/>
                <a:gd name="T5" fmla="*/ 3 h 9"/>
                <a:gd name="T6" fmla="*/ 1 w 9"/>
                <a:gd name="T7" fmla="*/ 7 h 9"/>
                <a:gd name="T8" fmla="*/ 3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7"/>
                    <a:pt x="1" y="7"/>
                    <a:pt x="1" y="7"/>
                  </a:cubicBezTo>
                  <a:cubicBezTo>
                    <a:pt x="1" y="8"/>
                    <a:pt x="2" y="9"/>
                    <a:pt x="3" y="9"/>
                  </a:cubicBezTo>
                  <a:cubicBezTo>
                    <a:pt x="7" y="8"/>
                    <a:pt x="7" y="8"/>
                    <a:pt x="7" y="8"/>
                  </a:cubicBezTo>
                  <a:cubicBezTo>
                    <a:pt x="8" y="8"/>
                    <a:pt x="9" y="7"/>
                    <a:pt x="9" y="6"/>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0" name="Freeform 176"/>
            <p:cNvSpPr/>
            <p:nvPr/>
          </p:nvSpPr>
          <p:spPr bwMode="auto">
            <a:xfrm>
              <a:off x="1584721" y="2702916"/>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0"/>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1" name="Freeform 177"/>
            <p:cNvSpPr/>
            <p:nvPr/>
          </p:nvSpPr>
          <p:spPr bwMode="auto">
            <a:xfrm>
              <a:off x="1613296" y="2698153"/>
              <a:ext cx="23813" cy="22622"/>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9"/>
                    <a:pt x="9" y="8"/>
                    <a:pt x="9" y="7"/>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2" name="Freeform 178"/>
            <p:cNvSpPr/>
            <p:nvPr/>
          </p:nvSpPr>
          <p:spPr bwMode="auto">
            <a:xfrm>
              <a:off x="1559719" y="2731490"/>
              <a:ext cx="22622" cy="25004"/>
            </a:xfrm>
            <a:custGeom>
              <a:avLst/>
              <a:gdLst>
                <a:gd name="T0" fmla="*/ 7 w 9"/>
                <a:gd name="T1" fmla="*/ 1 h 10"/>
                <a:gd name="T2" fmla="*/ 2 w 9"/>
                <a:gd name="T3" fmla="*/ 1 h 10"/>
                <a:gd name="T4" fmla="*/ 0 w 9"/>
                <a:gd name="T5" fmla="*/ 3 h 10"/>
                <a:gd name="T6" fmla="*/ 1 w 9"/>
                <a:gd name="T7" fmla="*/ 8 h 10"/>
                <a:gd name="T8" fmla="*/ 3 w 9"/>
                <a:gd name="T9" fmla="*/ 9 h 10"/>
                <a:gd name="T10" fmla="*/ 8 w 9"/>
                <a:gd name="T11" fmla="*/ 9 h 10"/>
                <a:gd name="T12" fmla="*/ 9 w 9"/>
                <a:gd name="T13" fmla="*/ 7 h 10"/>
                <a:gd name="T14" fmla="*/ 9 w 9"/>
                <a:gd name="T15" fmla="*/ 2 h 10"/>
                <a:gd name="T16" fmla="*/ 7 w 9"/>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7" y="1"/>
                  </a:moveTo>
                  <a:cubicBezTo>
                    <a:pt x="2" y="1"/>
                    <a:pt x="2" y="1"/>
                    <a:pt x="2" y="1"/>
                  </a:cubicBezTo>
                  <a:cubicBezTo>
                    <a:pt x="1" y="1"/>
                    <a:pt x="0" y="2"/>
                    <a:pt x="0" y="3"/>
                  </a:cubicBezTo>
                  <a:cubicBezTo>
                    <a:pt x="1" y="8"/>
                    <a:pt x="1" y="8"/>
                    <a:pt x="1" y="8"/>
                  </a:cubicBezTo>
                  <a:cubicBezTo>
                    <a:pt x="1" y="9"/>
                    <a:pt x="2" y="10"/>
                    <a:pt x="3" y="9"/>
                  </a:cubicBezTo>
                  <a:cubicBezTo>
                    <a:pt x="8" y="9"/>
                    <a:pt x="8" y="9"/>
                    <a:pt x="8" y="9"/>
                  </a:cubicBezTo>
                  <a:cubicBezTo>
                    <a:pt x="9" y="9"/>
                    <a:pt x="9" y="8"/>
                    <a:pt x="9" y="7"/>
                  </a:cubicBezTo>
                  <a:cubicBezTo>
                    <a:pt x="9" y="2"/>
                    <a:pt x="9" y="2"/>
                    <a:pt x="9" y="2"/>
                  </a:cubicBezTo>
                  <a:cubicBezTo>
                    <a:pt x="9" y="1"/>
                    <a:pt x="8" y="0"/>
                    <a:pt x="7"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3" name="Freeform 179"/>
            <p:cNvSpPr/>
            <p:nvPr/>
          </p:nvSpPr>
          <p:spPr bwMode="auto">
            <a:xfrm>
              <a:off x="1588294" y="2727919"/>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2"/>
                    <a:pt x="9" y="2"/>
                    <a:pt x="9" y="2"/>
                  </a:cubicBezTo>
                  <a:cubicBezTo>
                    <a:pt x="9" y="1"/>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4" name="Freeform 180"/>
            <p:cNvSpPr/>
            <p:nvPr/>
          </p:nvSpPr>
          <p:spPr bwMode="auto">
            <a:xfrm>
              <a:off x="1615678" y="2725537"/>
              <a:ext cx="23813" cy="23813"/>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1"/>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5" name="Freeform 181"/>
            <p:cNvSpPr/>
            <p:nvPr/>
          </p:nvSpPr>
          <p:spPr bwMode="auto">
            <a:xfrm>
              <a:off x="1562100" y="2758875"/>
              <a:ext cx="26194" cy="23813"/>
            </a:xfrm>
            <a:custGeom>
              <a:avLst/>
              <a:gdLst>
                <a:gd name="T0" fmla="*/ 7 w 10"/>
                <a:gd name="T1" fmla="*/ 0 h 9"/>
                <a:gd name="T2" fmla="*/ 2 w 10"/>
                <a:gd name="T3" fmla="*/ 1 h 9"/>
                <a:gd name="T4" fmla="*/ 1 w 10"/>
                <a:gd name="T5" fmla="*/ 3 h 9"/>
                <a:gd name="T6" fmla="*/ 1 w 10"/>
                <a:gd name="T7" fmla="*/ 7 h 9"/>
                <a:gd name="T8" fmla="*/ 3 w 10"/>
                <a:gd name="T9" fmla="*/ 9 h 9"/>
                <a:gd name="T10" fmla="*/ 8 w 10"/>
                <a:gd name="T11" fmla="*/ 8 h 9"/>
                <a:gd name="T12" fmla="*/ 10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7"/>
                    <a:pt x="1" y="7"/>
                    <a:pt x="1" y="7"/>
                  </a:cubicBezTo>
                  <a:cubicBezTo>
                    <a:pt x="1" y="8"/>
                    <a:pt x="2" y="9"/>
                    <a:pt x="3" y="9"/>
                  </a:cubicBezTo>
                  <a:cubicBezTo>
                    <a:pt x="8" y="8"/>
                    <a:pt x="8" y="8"/>
                    <a:pt x="8" y="8"/>
                  </a:cubicBezTo>
                  <a:cubicBezTo>
                    <a:pt x="9" y="8"/>
                    <a:pt x="10" y="7"/>
                    <a:pt x="10" y="6"/>
                  </a:cubicBezTo>
                  <a:cubicBezTo>
                    <a:pt x="9" y="1"/>
                    <a:pt x="9" y="1"/>
                    <a:pt x="9" y="1"/>
                  </a:cubicBezTo>
                  <a:cubicBezTo>
                    <a:pt x="9" y="1"/>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6" name="Freeform 182"/>
            <p:cNvSpPr/>
            <p:nvPr/>
          </p:nvSpPr>
          <p:spPr bwMode="auto">
            <a:xfrm>
              <a:off x="1590675" y="2754113"/>
              <a:ext cx="25003" cy="26194"/>
            </a:xfrm>
            <a:custGeom>
              <a:avLst/>
              <a:gdLst>
                <a:gd name="T0" fmla="*/ 7 w 10"/>
                <a:gd name="T1" fmla="*/ 1 h 10"/>
                <a:gd name="T2" fmla="*/ 2 w 10"/>
                <a:gd name="T3" fmla="*/ 1 h 10"/>
                <a:gd name="T4" fmla="*/ 1 w 10"/>
                <a:gd name="T5" fmla="*/ 3 h 10"/>
                <a:gd name="T6" fmla="*/ 1 w 10"/>
                <a:gd name="T7" fmla="*/ 8 h 10"/>
                <a:gd name="T8" fmla="*/ 3 w 10"/>
                <a:gd name="T9" fmla="*/ 9 h 10"/>
                <a:gd name="T10" fmla="*/ 8 w 10"/>
                <a:gd name="T11" fmla="*/ 9 h 10"/>
                <a:gd name="T12" fmla="*/ 10 w 10"/>
                <a:gd name="T13" fmla="*/ 7 h 10"/>
                <a:gd name="T14" fmla="*/ 9 w 10"/>
                <a:gd name="T15" fmla="*/ 2 h 10"/>
                <a:gd name="T16" fmla="*/ 7 w 10"/>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7" y="1"/>
                  </a:moveTo>
                  <a:cubicBezTo>
                    <a:pt x="2" y="1"/>
                    <a:pt x="2" y="1"/>
                    <a:pt x="2" y="1"/>
                  </a:cubicBezTo>
                  <a:cubicBezTo>
                    <a:pt x="1" y="1"/>
                    <a:pt x="0" y="2"/>
                    <a:pt x="1" y="3"/>
                  </a:cubicBezTo>
                  <a:cubicBezTo>
                    <a:pt x="1" y="8"/>
                    <a:pt x="1" y="8"/>
                    <a:pt x="1" y="8"/>
                  </a:cubicBezTo>
                  <a:cubicBezTo>
                    <a:pt x="1" y="9"/>
                    <a:pt x="2" y="10"/>
                    <a:pt x="3" y="9"/>
                  </a:cubicBezTo>
                  <a:cubicBezTo>
                    <a:pt x="8" y="9"/>
                    <a:pt x="8" y="9"/>
                    <a:pt x="8" y="9"/>
                  </a:cubicBezTo>
                  <a:cubicBezTo>
                    <a:pt x="9" y="9"/>
                    <a:pt x="10" y="8"/>
                    <a:pt x="10" y="7"/>
                  </a:cubicBezTo>
                  <a:cubicBezTo>
                    <a:pt x="9" y="2"/>
                    <a:pt x="9" y="2"/>
                    <a:pt x="9" y="2"/>
                  </a:cubicBezTo>
                  <a:cubicBezTo>
                    <a:pt x="9" y="1"/>
                    <a:pt x="8" y="0"/>
                    <a:pt x="7"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7" name="Freeform 183"/>
            <p:cNvSpPr/>
            <p:nvPr/>
          </p:nvSpPr>
          <p:spPr bwMode="auto">
            <a:xfrm>
              <a:off x="1619250" y="2751732"/>
              <a:ext cx="25003" cy="22622"/>
            </a:xfrm>
            <a:custGeom>
              <a:avLst/>
              <a:gdLst>
                <a:gd name="T0" fmla="*/ 7 w 10"/>
                <a:gd name="T1" fmla="*/ 0 h 9"/>
                <a:gd name="T2" fmla="*/ 2 w 10"/>
                <a:gd name="T3" fmla="*/ 1 h 9"/>
                <a:gd name="T4" fmla="*/ 1 w 10"/>
                <a:gd name="T5" fmla="*/ 3 h 9"/>
                <a:gd name="T6" fmla="*/ 1 w 10"/>
                <a:gd name="T7" fmla="*/ 8 h 9"/>
                <a:gd name="T8" fmla="*/ 3 w 10"/>
                <a:gd name="T9" fmla="*/ 9 h 9"/>
                <a:gd name="T10" fmla="*/ 8 w 10"/>
                <a:gd name="T11" fmla="*/ 9 h 9"/>
                <a:gd name="T12" fmla="*/ 10 w 10"/>
                <a:gd name="T13" fmla="*/ 7 h 9"/>
                <a:gd name="T14" fmla="*/ 9 w 10"/>
                <a:gd name="T15" fmla="*/ 2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8"/>
                    <a:pt x="1" y="8"/>
                    <a:pt x="1" y="8"/>
                  </a:cubicBezTo>
                  <a:cubicBezTo>
                    <a:pt x="1" y="9"/>
                    <a:pt x="2" y="9"/>
                    <a:pt x="3" y="9"/>
                  </a:cubicBezTo>
                  <a:cubicBezTo>
                    <a:pt x="8" y="9"/>
                    <a:pt x="8" y="9"/>
                    <a:pt x="8" y="9"/>
                  </a:cubicBezTo>
                  <a:cubicBezTo>
                    <a:pt x="9" y="8"/>
                    <a:pt x="10" y="7"/>
                    <a:pt x="10" y="7"/>
                  </a:cubicBezTo>
                  <a:cubicBezTo>
                    <a:pt x="9" y="2"/>
                    <a:pt x="9" y="2"/>
                    <a:pt x="9" y="2"/>
                  </a:cubicBezTo>
                  <a:cubicBezTo>
                    <a:pt x="9" y="1"/>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8" name="Freeform 184"/>
            <p:cNvSpPr/>
            <p:nvPr/>
          </p:nvSpPr>
          <p:spPr bwMode="auto">
            <a:xfrm>
              <a:off x="1549003" y="2641003"/>
              <a:ext cx="85725" cy="59531"/>
            </a:xfrm>
            <a:custGeom>
              <a:avLst/>
              <a:gdLst>
                <a:gd name="T0" fmla="*/ 4 w 33"/>
                <a:gd name="T1" fmla="*/ 23 h 23"/>
                <a:gd name="T2" fmla="*/ 31 w 33"/>
                <a:gd name="T3" fmla="*/ 19 h 23"/>
                <a:gd name="T4" fmla="*/ 32 w 33"/>
                <a:gd name="T5" fmla="*/ 17 h 23"/>
                <a:gd name="T6" fmla="*/ 30 w 33"/>
                <a:gd name="T7" fmla="*/ 2 h 23"/>
                <a:gd name="T8" fmla="*/ 28 w 33"/>
                <a:gd name="T9" fmla="*/ 0 h 23"/>
                <a:gd name="T10" fmla="*/ 2 w 33"/>
                <a:gd name="T11" fmla="*/ 3 h 23"/>
                <a:gd name="T12" fmla="*/ 0 w 33"/>
                <a:gd name="T13" fmla="*/ 5 h 23"/>
                <a:gd name="T14" fmla="*/ 2 w 33"/>
                <a:gd name="T15" fmla="*/ 21 h 23"/>
                <a:gd name="T16" fmla="*/ 4 w 3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4" y="23"/>
                  </a:moveTo>
                  <a:cubicBezTo>
                    <a:pt x="31" y="19"/>
                    <a:pt x="31" y="19"/>
                    <a:pt x="31" y="19"/>
                  </a:cubicBezTo>
                  <a:cubicBezTo>
                    <a:pt x="32" y="19"/>
                    <a:pt x="33" y="18"/>
                    <a:pt x="32" y="17"/>
                  </a:cubicBezTo>
                  <a:cubicBezTo>
                    <a:pt x="30" y="2"/>
                    <a:pt x="30" y="2"/>
                    <a:pt x="30" y="2"/>
                  </a:cubicBezTo>
                  <a:cubicBezTo>
                    <a:pt x="30" y="1"/>
                    <a:pt x="29" y="0"/>
                    <a:pt x="28" y="0"/>
                  </a:cubicBezTo>
                  <a:cubicBezTo>
                    <a:pt x="2" y="3"/>
                    <a:pt x="2" y="3"/>
                    <a:pt x="2" y="3"/>
                  </a:cubicBezTo>
                  <a:cubicBezTo>
                    <a:pt x="1" y="3"/>
                    <a:pt x="0" y="4"/>
                    <a:pt x="0" y="5"/>
                  </a:cubicBezTo>
                  <a:cubicBezTo>
                    <a:pt x="2" y="21"/>
                    <a:pt x="2" y="21"/>
                    <a:pt x="2" y="21"/>
                  </a:cubicBezTo>
                  <a:cubicBezTo>
                    <a:pt x="3" y="22"/>
                    <a:pt x="3" y="23"/>
                    <a:pt x="4" y="2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9" name="Freeform 185"/>
            <p:cNvSpPr>
              <a:spLocks noEditPoints="1"/>
            </p:cNvSpPr>
            <p:nvPr/>
          </p:nvSpPr>
          <p:spPr bwMode="auto">
            <a:xfrm>
              <a:off x="1662112" y="2599332"/>
              <a:ext cx="136922" cy="194072"/>
            </a:xfrm>
            <a:custGeom>
              <a:avLst/>
              <a:gdLst>
                <a:gd name="T0" fmla="*/ 34 w 53"/>
                <a:gd name="T1" fmla="*/ 1 h 75"/>
                <a:gd name="T2" fmla="*/ 10 w 53"/>
                <a:gd name="T3" fmla="*/ 3 h 75"/>
                <a:gd name="T4" fmla="*/ 1 w 53"/>
                <a:gd name="T5" fmla="*/ 16 h 75"/>
                <a:gd name="T6" fmla="*/ 7 w 53"/>
                <a:gd name="T7" fmla="*/ 64 h 75"/>
                <a:gd name="T8" fmla="*/ 19 w 53"/>
                <a:gd name="T9" fmla="*/ 74 h 75"/>
                <a:gd name="T10" fmla="*/ 43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9 w 53"/>
                <a:gd name="T23" fmla="*/ 69 h 75"/>
                <a:gd name="T24" fmla="*/ 12 w 53"/>
                <a:gd name="T25" fmla="*/ 64 h 75"/>
                <a:gd name="T26" fmla="*/ 6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3"/>
                    <a:pt x="10" y="3"/>
                    <a:pt x="10" y="3"/>
                  </a:cubicBezTo>
                  <a:cubicBezTo>
                    <a:pt x="4" y="4"/>
                    <a:pt x="0" y="10"/>
                    <a:pt x="1" y="16"/>
                  </a:cubicBezTo>
                  <a:cubicBezTo>
                    <a:pt x="7" y="64"/>
                    <a:pt x="7" y="64"/>
                    <a:pt x="7" y="64"/>
                  </a:cubicBezTo>
                  <a:cubicBezTo>
                    <a:pt x="8" y="70"/>
                    <a:pt x="13" y="75"/>
                    <a:pt x="19" y="74"/>
                  </a:cubicBezTo>
                  <a:cubicBezTo>
                    <a:pt x="43" y="71"/>
                    <a:pt x="43" y="71"/>
                    <a:pt x="43" y="71"/>
                  </a:cubicBezTo>
                  <a:cubicBezTo>
                    <a:pt x="49" y="70"/>
                    <a:pt x="53" y="65"/>
                    <a:pt x="52" y="59"/>
                  </a:cubicBezTo>
                  <a:cubicBezTo>
                    <a:pt x="46" y="10"/>
                    <a:pt x="46" y="10"/>
                    <a:pt x="46" y="10"/>
                  </a:cubicBezTo>
                  <a:cubicBezTo>
                    <a:pt x="45" y="4"/>
                    <a:pt x="40" y="0"/>
                    <a:pt x="34" y="1"/>
                  </a:cubicBezTo>
                  <a:close/>
                  <a:moveTo>
                    <a:pt x="47" y="59"/>
                  </a:moveTo>
                  <a:cubicBezTo>
                    <a:pt x="48" y="63"/>
                    <a:pt x="45" y="66"/>
                    <a:pt x="42" y="66"/>
                  </a:cubicBezTo>
                  <a:cubicBezTo>
                    <a:pt x="19" y="69"/>
                    <a:pt x="19" y="69"/>
                    <a:pt x="19" y="69"/>
                  </a:cubicBezTo>
                  <a:cubicBezTo>
                    <a:pt x="15" y="69"/>
                    <a:pt x="12" y="67"/>
                    <a:pt x="12" y="64"/>
                  </a:cubicBezTo>
                  <a:cubicBezTo>
                    <a:pt x="6" y="15"/>
                    <a:pt x="6" y="15"/>
                    <a:pt x="6" y="15"/>
                  </a:cubicBezTo>
                  <a:cubicBezTo>
                    <a:pt x="5" y="12"/>
                    <a:pt x="8" y="9"/>
                    <a:pt x="11" y="8"/>
                  </a:cubicBezTo>
                  <a:cubicBezTo>
                    <a:pt x="34" y="5"/>
                    <a:pt x="34" y="5"/>
                    <a:pt x="34" y="5"/>
                  </a:cubicBezTo>
                  <a:cubicBezTo>
                    <a:pt x="38" y="5"/>
                    <a:pt x="41" y="7"/>
                    <a:pt x="41" y="11"/>
                  </a:cubicBezTo>
                  <a:lnTo>
                    <a:pt x="47" y="5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0" name="Freeform 186"/>
            <p:cNvSpPr/>
            <p:nvPr/>
          </p:nvSpPr>
          <p:spPr bwMode="auto">
            <a:xfrm>
              <a:off x="1726406" y="2741015"/>
              <a:ext cx="23813"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1" name="Freeform 187"/>
            <p:cNvSpPr/>
            <p:nvPr/>
          </p:nvSpPr>
          <p:spPr bwMode="auto">
            <a:xfrm>
              <a:off x="1683544" y="2625525"/>
              <a:ext cx="89297" cy="113110"/>
            </a:xfrm>
            <a:custGeom>
              <a:avLst/>
              <a:gdLst>
                <a:gd name="T0" fmla="*/ 28 w 35"/>
                <a:gd name="T1" fmla="*/ 0 h 44"/>
                <a:gd name="T2" fmla="*/ 2 w 35"/>
                <a:gd name="T3" fmla="*/ 3 h 44"/>
                <a:gd name="T4" fmla="*/ 0 w 35"/>
                <a:gd name="T5" fmla="*/ 5 h 44"/>
                <a:gd name="T6" fmla="*/ 5 w 35"/>
                <a:gd name="T7" fmla="*/ 42 h 44"/>
                <a:gd name="T8" fmla="*/ 7 w 35"/>
                <a:gd name="T9" fmla="*/ 44 h 44"/>
                <a:gd name="T10" fmla="*/ 34 w 35"/>
                <a:gd name="T11" fmla="*/ 41 h 44"/>
                <a:gd name="T12" fmla="*/ 35 w 35"/>
                <a:gd name="T13" fmla="*/ 39 h 44"/>
                <a:gd name="T14" fmla="*/ 31 w 35"/>
                <a:gd name="T15" fmla="*/ 1 h 44"/>
                <a:gd name="T16" fmla="*/ 28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28" y="0"/>
                  </a:moveTo>
                  <a:cubicBezTo>
                    <a:pt x="2" y="3"/>
                    <a:pt x="2" y="3"/>
                    <a:pt x="2" y="3"/>
                  </a:cubicBezTo>
                  <a:cubicBezTo>
                    <a:pt x="1" y="3"/>
                    <a:pt x="0" y="4"/>
                    <a:pt x="0" y="5"/>
                  </a:cubicBezTo>
                  <a:cubicBezTo>
                    <a:pt x="5" y="42"/>
                    <a:pt x="5" y="42"/>
                    <a:pt x="5" y="42"/>
                  </a:cubicBezTo>
                  <a:cubicBezTo>
                    <a:pt x="5" y="43"/>
                    <a:pt x="6" y="44"/>
                    <a:pt x="7" y="44"/>
                  </a:cubicBezTo>
                  <a:cubicBezTo>
                    <a:pt x="34" y="41"/>
                    <a:pt x="34" y="41"/>
                    <a:pt x="34" y="41"/>
                  </a:cubicBezTo>
                  <a:cubicBezTo>
                    <a:pt x="35" y="40"/>
                    <a:pt x="35" y="40"/>
                    <a:pt x="35" y="39"/>
                  </a:cubicBezTo>
                  <a:cubicBezTo>
                    <a:pt x="31" y="1"/>
                    <a:pt x="31" y="1"/>
                    <a:pt x="31" y="1"/>
                  </a:cubicBezTo>
                  <a:cubicBezTo>
                    <a:pt x="30" y="0"/>
                    <a:pt x="29" y="0"/>
                    <a:pt x="28"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2" name="Freeform 188"/>
            <p:cNvSpPr>
              <a:spLocks noEditPoints="1"/>
            </p:cNvSpPr>
            <p:nvPr/>
          </p:nvSpPr>
          <p:spPr bwMode="auto">
            <a:xfrm>
              <a:off x="2570559" y="2370732"/>
              <a:ext cx="136922" cy="192881"/>
            </a:xfrm>
            <a:custGeom>
              <a:avLst/>
              <a:gdLst>
                <a:gd name="T0" fmla="*/ 34 w 53"/>
                <a:gd name="T1" fmla="*/ 1 h 75"/>
                <a:gd name="T2" fmla="*/ 10 w 53"/>
                <a:gd name="T3" fmla="*/ 4 h 75"/>
                <a:gd name="T4" fmla="*/ 1 w 53"/>
                <a:gd name="T5" fmla="*/ 16 h 75"/>
                <a:gd name="T6" fmla="*/ 7 w 53"/>
                <a:gd name="T7" fmla="*/ 64 h 75"/>
                <a:gd name="T8" fmla="*/ 19 w 53"/>
                <a:gd name="T9" fmla="*/ 74 h 75"/>
                <a:gd name="T10" fmla="*/ 42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8 w 53"/>
                <a:gd name="T23" fmla="*/ 69 h 75"/>
                <a:gd name="T24" fmla="*/ 11 w 53"/>
                <a:gd name="T25" fmla="*/ 64 h 75"/>
                <a:gd name="T26" fmla="*/ 5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4"/>
                    <a:pt x="0" y="10"/>
                    <a:pt x="1" y="16"/>
                  </a:cubicBezTo>
                  <a:cubicBezTo>
                    <a:pt x="7" y="64"/>
                    <a:pt x="7" y="64"/>
                    <a:pt x="7" y="64"/>
                  </a:cubicBezTo>
                  <a:cubicBezTo>
                    <a:pt x="7" y="70"/>
                    <a:pt x="13" y="75"/>
                    <a:pt x="19" y="74"/>
                  </a:cubicBezTo>
                  <a:cubicBezTo>
                    <a:pt x="42" y="71"/>
                    <a:pt x="42" y="71"/>
                    <a:pt x="42" y="71"/>
                  </a:cubicBezTo>
                  <a:cubicBezTo>
                    <a:pt x="48" y="70"/>
                    <a:pt x="53" y="65"/>
                    <a:pt x="52" y="59"/>
                  </a:cubicBezTo>
                  <a:cubicBezTo>
                    <a:pt x="46" y="10"/>
                    <a:pt x="46" y="10"/>
                    <a:pt x="46" y="10"/>
                  </a:cubicBezTo>
                  <a:cubicBezTo>
                    <a:pt x="45" y="4"/>
                    <a:pt x="40" y="0"/>
                    <a:pt x="34" y="1"/>
                  </a:cubicBezTo>
                  <a:close/>
                  <a:moveTo>
                    <a:pt x="47" y="59"/>
                  </a:moveTo>
                  <a:cubicBezTo>
                    <a:pt x="47" y="63"/>
                    <a:pt x="45" y="66"/>
                    <a:pt x="42" y="66"/>
                  </a:cubicBezTo>
                  <a:cubicBezTo>
                    <a:pt x="18" y="69"/>
                    <a:pt x="18" y="69"/>
                    <a:pt x="18" y="69"/>
                  </a:cubicBezTo>
                  <a:cubicBezTo>
                    <a:pt x="15" y="70"/>
                    <a:pt x="12" y="67"/>
                    <a:pt x="11" y="64"/>
                  </a:cubicBezTo>
                  <a:cubicBezTo>
                    <a:pt x="5" y="15"/>
                    <a:pt x="5" y="15"/>
                    <a:pt x="5" y="15"/>
                  </a:cubicBezTo>
                  <a:cubicBezTo>
                    <a:pt x="5" y="12"/>
                    <a:pt x="7" y="9"/>
                    <a:pt x="11" y="8"/>
                  </a:cubicBezTo>
                  <a:cubicBezTo>
                    <a:pt x="34" y="5"/>
                    <a:pt x="34" y="5"/>
                    <a:pt x="34" y="5"/>
                  </a:cubicBezTo>
                  <a:cubicBezTo>
                    <a:pt x="38" y="5"/>
                    <a:pt x="41" y="7"/>
                    <a:pt x="41" y="11"/>
                  </a:cubicBezTo>
                  <a:lnTo>
                    <a:pt x="47" y="5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3" name="Freeform 189"/>
            <p:cNvSpPr/>
            <p:nvPr/>
          </p:nvSpPr>
          <p:spPr bwMode="auto">
            <a:xfrm>
              <a:off x="2599134" y="2461219"/>
              <a:ext cx="23813" cy="22622"/>
            </a:xfrm>
            <a:custGeom>
              <a:avLst/>
              <a:gdLst>
                <a:gd name="T0" fmla="*/ 6 w 9"/>
                <a:gd name="T1" fmla="*/ 0 h 9"/>
                <a:gd name="T2" fmla="*/ 1 w 9"/>
                <a:gd name="T3" fmla="*/ 0 h 9"/>
                <a:gd name="T4" fmla="*/ 0 w 9"/>
                <a:gd name="T5" fmla="*/ 2 h 9"/>
                <a:gd name="T6" fmla="*/ 0 w 9"/>
                <a:gd name="T7" fmla="*/ 7 h 9"/>
                <a:gd name="T8" fmla="*/ 2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0"/>
                    <a:pt x="1" y="0"/>
                    <a:pt x="1" y="0"/>
                  </a:cubicBezTo>
                  <a:cubicBezTo>
                    <a:pt x="0" y="1"/>
                    <a:pt x="0" y="1"/>
                    <a:pt x="0" y="2"/>
                  </a:cubicBezTo>
                  <a:cubicBezTo>
                    <a:pt x="0" y="7"/>
                    <a:pt x="0" y="7"/>
                    <a:pt x="0" y="7"/>
                  </a:cubicBezTo>
                  <a:cubicBezTo>
                    <a:pt x="0" y="8"/>
                    <a:pt x="1" y="9"/>
                    <a:pt x="2" y="9"/>
                  </a:cubicBezTo>
                  <a:cubicBezTo>
                    <a:pt x="7" y="8"/>
                    <a:pt x="7" y="8"/>
                    <a:pt x="7" y="8"/>
                  </a:cubicBezTo>
                  <a:cubicBezTo>
                    <a:pt x="8" y="8"/>
                    <a:pt x="9" y="7"/>
                    <a:pt x="9" y="6"/>
                  </a:cubicBezTo>
                  <a:cubicBezTo>
                    <a:pt x="8" y="1"/>
                    <a:pt x="8" y="1"/>
                    <a:pt x="8" y="1"/>
                  </a:cubicBezTo>
                  <a:cubicBezTo>
                    <a:pt x="8" y="0"/>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4" name="Freeform 190"/>
            <p:cNvSpPr/>
            <p:nvPr/>
          </p:nvSpPr>
          <p:spPr bwMode="auto">
            <a:xfrm>
              <a:off x="2627709" y="2455265"/>
              <a:ext cx="22622"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9"/>
                    <a:pt x="7" y="9"/>
                    <a:pt x="7" y="9"/>
                  </a:cubicBezTo>
                  <a:cubicBezTo>
                    <a:pt x="8" y="9"/>
                    <a:pt x="9" y="8"/>
                    <a:pt x="9" y="7"/>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5" name="Freeform 191"/>
            <p:cNvSpPr/>
            <p:nvPr/>
          </p:nvSpPr>
          <p:spPr bwMode="auto">
            <a:xfrm>
              <a:off x="2656284" y="2452884"/>
              <a:ext cx="22622" cy="23813"/>
            </a:xfrm>
            <a:custGeom>
              <a:avLst/>
              <a:gdLst>
                <a:gd name="T0" fmla="*/ 6 w 9"/>
                <a:gd name="T1" fmla="*/ 0 h 9"/>
                <a:gd name="T2" fmla="*/ 1 w 9"/>
                <a:gd name="T3" fmla="*/ 1 h 9"/>
                <a:gd name="T4" fmla="*/ 0 w 9"/>
                <a:gd name="T5" fmla="*/ 3 h 9"/>
                <a:gd name="T6" fmla="*/ 0 w 9"/>
                <a:gd name="T7" fmla="*/ 7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7"/>
                    <a:pt x="0" y="7"/>
                    <a:pt x="0" y="7"/>
                  </a:cubicBezTo>
                  <a:cubicBezTo>
                    <a:pt x="0" y="8"/>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6" name="Freeform 192"/>
            <p:cNvSpPr/>
            <p:nvPr/>
          </p:nvSpPr>
          <p:spPr bwMode="auto">
            <a:xfrm>
              <a:off x="2601515" y="2486221"/>
              <a:ext cx="23813" cy="23813"/>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8"/>
                    <a:pt x="9" y="7"/>
                    <a:pt x="9" y="6"/>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7" name="Freeform 193"/>
            <p:cNvSpPr/>
            <p:nvPr/>
          </p:nvSpPr>
          <p:spPr bwMode="auto">
            <a:xfrm>
              <a:off x="2630090" y="2483841"/>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1"/>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8" name="Freeform 194"/>
            <p:cNvSpPr/>
            <p:nvPr/>
          </p:nvSpPr>
          <p:spPr bwMode="auto">
            <a:xfrm>
              <a:off x="2658665" y="2479078"/>
              <a:ext cx="22622" cy="25004"/>
            </a:xfrm>
            <a:custGeom>
              <a:avLst/>
              <a:gdLst>
                <a:gd name="T0" fmla="*/ 6 w 9"/>
                <a:gd name="T1" fmla="*/ 0 h 10"/>
                <a:gd name="T2" fmla="*/ 2 w 9"/>
                <a:gd name="T3" fmla="*/ 1 h 10"/>
                <a:gd name="T4" fmla="*/ 0 w 9"/>
                <a:gd name="T5" fmla="*/ 3 h 10"/>
                <a:gd name="T6" fmla="*/ 1 w 9"/>
                <a:gd name="T7" fmla="*/ 8 h 10"/>
                <a:gd name="T8" fmla="*/ 3 w 9"/>
                <a:gd name="T9" fmla="*/ 9 h 10"/>
                <a:gd name="T10" fmla="*/ 7 w 9"/>
                <a:gd name="T11" fmla="*/ 9 h 10"/>
                <a:gd name="T12" fmla="*/ 9 w 9"/>
                <a:gd name="T13" fmla="*/ 7 h 10"/>
                <a:gd name="T14" fmla="*/ 8 w 9"/>
                <a:gd name="T15" fmla="*/ 2 h 10"/>
                <a:gd name="T16" fmla="*/ 6 w 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0"/>
                  </a:moveTo>
                  <a:cubicBezTo>
                    <a:pt x="2" y="1"/>
                    <a:pt x="2" y="1"/>
                    <a:pt x="2" y="1"/>
                  </a:cubicBezTo>
                  <a:cubicBezTo>
                    <a:pt x="1" y="1"/>
                    <a:pt x="0" y="2"/>
                    <a:pt x="0" y="3"/>
                  </a:cubicBezTo>
                  <a:cubicBezTo>
                    <a:pt x="1" y="8"/>
                    <a:pt x="1" y="8"/>
                    <a:pt x="1" y="8"/>
                  </a:cubicBezTo>
                  <a:cubicBezTo>
                    <a:pt x="1" y="9"/>
                    <a:pt x="2" y="10"/>
                    <a:pt x="3" y="9"/>
                  </a:cubicBezTo>
                  <a:cubicBezTo>
                    <a:pt x="7" y="9"/>
                    <a:pt x="7" y="9"/>
                    <a:pt x="7" y="9"/>
                  </a:cubicBezTo>
                  <a:cubicBezTo>
                    <a:pt x="8" y="9"/>
                    <a:pt x="9" y="8"/>
                    <a:pt x="9" y="7"/>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9" name="Freeform 195"/>
            <p:cNvSpPr/>
            <p:nvPr/>
          </p:nvSpPr>
          <p:spPr bwMode="auto">
            <a:xfrm>
              <a:off x="2603896" y="2514797"/>
              <a:ext cx="23813" cy="22622"/>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0"/>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0" name="Freeform 196"/>
            <p:cNvSpPr/>
            <p:nvPr/>
          </p:nvSpPr>
          <p:spPr bwMode="auto">
            <a:xfrm>
              <a:off x="2632471" y="2510035"/>
              <a:ext cx="23813" cy="22622"/>
            </a:xfrm>
            <a:custGeom>
              <a:avLst/>
              <a:gdLst>
                <a:gd name="T0" fmla="*/ 7 w 9"/>
                <a:gd name="T1" fmla="*/ 0 h 9"/>
                <a:gd name="T2" fmla="*/ 2 w 9"/>
                <a:gd name="T3" fmla="*/ 1 h 9"/>
                <a:gd name="T4" fmla="*/ 0 w 9"/>
                <a:gd name="T5" fmla="*/ 3 h 9"/>
                <a:gd name="T6" fmla="*/ 1 w 9"/>
                <a:gd name="T7" fmla="*/ 8 h 9"/>
                <a:gd name="T8" fmla="*/ 3 w 9"/>
                <a:gd name="T9" fmla="*/ 9 h 9"/>
                <a:gd name="T10" fmla="*/ 8 w 9"/>
                <a:gd name="T11" fmla="*/ 9 h 9"/>
                <a:gd name="T12" fmla="*/ 9 w 9"/>
                <a:gd name="T13" fmla="*/ 7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8"/>
                    <a:pt x="1" y="8"/>
                    <a:pt x="1" y="8"/>
                  </a:cubicBezTo>
                  <a:cubicBezTo>
                    <a:pt x="1" y="9"/>
                    <a:pt x="2" y="9"/>
                    <a:pt x="3" y="9"/>
                  </a:cubicBezTo>
                  <a:cubicBezTo>
                    <a:pt x="8" y="9"/>
                    <a:pt x="8" y="9"/>
                    <a:pt x="8" y="9"/>
                  </a:cubicBezTo>
                  <a:cubicBezTo>
                    <a:pt x="9" y="8"/>
                    <a:pt x="9" y="8"/>
                    <a:pt x="9" y="7"/>
                  </a:cubicBezTo>
                  <a:cubicBezTo>
                    <a:pt x="9" y="2"/>
                    <a:pt x="9" y="2"/>
                    <a:pt x="9" y="2"/>
                  </a:cubicBezTo>
                  <a:cubicBezTo>
                    <a:pt x="9" y="1"/>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1" name="Freeform 197"/>
            <p:cNvSpPr/>
            <p:nvPr/>
          </p:nvSpPr>
          <p:spPr bwMode="auto">
            <a:xfrm>
              <a:off x="2661046" y="2506462"/>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2" name="Freeform 198"/>
            <p:cNvSpPr/>
            <p:nvPr/>
          </p:nvSpPr>
          <p:spPr bwMode="auto">
            <a:xfrm>
              <a:off x="2591991" y="2395734"/>
              <a:ext cx="82153" cy="57150"/>
            </a:xfrm>
            <a:custGeom>
              <a:avLst/>
              <a:gdLst>
                <a:gd name="T0" fmla="*/ 4 w 32"/>
                <a:gd name="T1" fmla="*/ 22 h 22"/>
                <a:gd name="T2" fmla="*/ 31 w 32"/>
                <a:gd name="T3" fmla="*/ 19 h 22"/>
                <a:gd name="T4" fmla="*/ 32 w 32"/>
                <a:gd name="T5" fmla="*/ 17 h 22"/>
                <a:gd name="T6" fmla="*/ 30 w 32"/>
                <a:gd name="T7" fmla="*/ 1 h 22"/>
                <a:gd name="T8" fmla="*/ 28 w 32"/>
                <a:gd name="T9" fmla="*/ 0 h 22"/>
                <a:gd name="T10" fmla="*/ 2 w 32"/>
                <a:gd name="T11" fmla="*/ 3 h 22"/>
                <a:gd name="T12" fmla="*/ 0 w 32"/>
                <a:gd name="T13" fmla="*/ 5 h 22"/>
                <a:gd name="T14" fmla="*/ 2 w 32"/>
                <a:gd name="T15" fmla="*/ 21 h 22"/>
                <a:gd name="T16" fmla="*/ 4 w 3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2">
                  <a:moveTo>
                    <a:pt x="4" y="22"/>
                  </a:moveTo>
                  <a:cubicBezTo>
                    <a:pt x="31" y="19"/>
                    <a:pt x="31" y="19"/>
                    <a:pt x="31" y="19"/>
                  </a:cubicBezTo>
                  <a:cubicBezTo>
                    <a:pt x="32" y="19"/>
                    <a:pt x="32" y="18"/>
                    <a:pt x="32" y="17"/>
                  </a:cubicBezTo>
                  <a:cubicBezTo>
                    <a:pt x="30" y="1"/>
                    <a:pt x="30" y="1"/>
                    <a:pt x="30" y="1"/>
                  </a:cubicBezTo>
                  <a:cubicBezTo>
                    <a:pt x="30" y="0"/>
                    <a:pt x="29" y="0"/>
                    <a:pt x="28" y="0"/>
                  </a:cubicBezTo>
                  <a:cubicBezTo>
                    <a:pt x="2" y="3"/>
                    <a:pt x="2" y="3"/>
                    <a:pt x="2" y="3"/>
                  </a:cubicBezTo>
                  <a:cubicBezTo>
                    <a:pt x="1" y="3"/>
                    <a:pt x="0" y="4"/>
                    <a:pt x="0" y="5"/>
                  </a:cubicBezTo>
                  <a:cubicBezTo>
                    <a:pt x="2" y="21"/>
                    <a:pt x="2" y="21"/>
                    <a:pt x="2" y="21"/>
                  </a:cubicBezTo>
                  <a:cubicBezTo>
                    <a:pt x="2" y="22"/>
                    <a:pt x="3" y="22"/>
                    <a:pt x="4" y="2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3" name="Freeform 199"/>
            <p:cNvSpPr>
              <a:spLocks noEditPoints="1"/>
            </p:cNvSpPr>
            <p:nvPr/>
          </p:nvSpPr>
          <p:spPr bwMode="auto">
            <a:xfrm>
              <a:off x="2705100" y="2352872"/>
              <a:ext cx="135731" cy="192881"/>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2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70 h 75"/>
                <a:gd name="T24" fmla="*/ 11 w 53"/>
                <a:gd name="T25" fmla="*/ 64 h 75"/>
                <a:gd name="T26" fmla="*/ 5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7" y="71"/>
                    <a:pt x="13" y="75"/>
                    <a:pt x="19" y="74"/>
                  </a:cubicBezTo>
                  <a:cubicBezTo>
                    <a:pt x="42" y="72"/>
                    <a:pt x="42" y="72"/>
                    <a:pt x="42" y="72"/>
                  </a:cubicBezTo>
                  <a:cubicBezTo>
                    <a:pt x="48" y="71"/>
                    <a:pt x="53" y="65"/>
                    <a:pt x="52" y="59"/>
                  </a:cubicBezTo>
                  <a:cubicBezTo>
                    <a:pt x="46" y="11"/>
                    <a:pt x="46" y="11"/>
                    <a:pt x="46" y="11"/>
                  </a:cubicBezTo>
                  <a:cubicBezTo>
                    <a:pt x="45" y="5"/>
                    <a:pt x="40" y="0"/>
                    <a:pt x="34" y="1"/>
                  </a:cubicBezTo>
                  <a:close/>
                  <a:moveTo>
                    <a:pt x="47" y="60"/>
                  </a:moveTo>
                  <a:cubicBezTo>
                    <a:pt x="47" y="63"/>
                    <a:pt x="45" y="66"/>
                    <a:pt x="42" y="67"/>
                  </a:cubicBezTo>
                  <a:cubicBezTo>
                    <a:pt x="18" y="70"/>
                    <a:pt x="18" y="70"/>
                    <a:pt x="18" y="70"/>
                  </a:cubicBezTo>
                  <a:cubicBezTo>
                    <a:pt x="15" y="70"/>
                    <a:pt x="12" y="68"/>
                    <a:pt x="11" y="64"/>
                  </a:cubicBezTo>
                  <a:cubicBezTo>
                    <a:pt x="5" y="16"/>
                    <a:pt x="5" y="16"/>
                    <a:pt x="5" y="16"/>
                  </a:cubicBezTo>
                  <a:cubicBezTo>
                    <a:pt x="5" y="12"/>
                    <a:pt x="7" y="9"/>
                    <a:pt x="11" y="9"/>
                  </a:cubicBezTo>
                  <a:cubicBezTo>
                    <a:pt x="34" y="6"/>
                    <a:pt x="34" y="6"/>
                    <a:pt x="34" y="6"/>
                  </a:cubicBezTo>
                  <a:cubicBezTo>
                    <a:pt x="38" y="6"/>
                    <a:pt x="41" y="8"/>
                    <a:pt x="41" y="11"/>
                  </a:cubicBezTo>
                  <a:lnTo>
                    <a:pt x="47" y="60"/>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4" name="Freeform 200"/>
            <p:cNvSpPr/>
            <p:nvPr/>
          </p:nvSpPr>
          <p:spPr bwMode="auto">
            <a:xfrm>
              <a:off x="2767012" y="2496938"/>
              <a:ext cx="25003" cy="22622"/>
            </a:xfrm>
            <a:custGeom>
              <a:avLst/>
              <a:gdLst>
                <a:gd name="T0" fmla="*/ 7 w 10"/>
                <a:gd name="T1" fmla="*/ 0 h 9"/>
                <a:gd name="T2" fmla="*/ 2 w 10"/>
                <a:gd name="T3" fmla="*/ 0 h 9"/>
                <a:gd name="T4" fmla="*/ 0 w 10"/>
                <a:gd name="T5" fmla="*/ 3 h 9"/>
                <a:gd name="T6" fmla="*/ 1 w 10"/>
                <a:gd name="T7" fmla="*/ 7 h 9"/>
                <a:gd name="T8" fmla="*/ 3 w 10"/>
                <a:gd name="T9" fmla="*/ 9 h 9"/>
                <a:gd name="T10" fmla="*/ 8 w 10"/>
                <a:gd name="T11" fmla="*/ 8 h 9"/>
                <a:gd name="T12" fmla="*/ 9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0"/>
                    <a:pt x="2" y="0"/>
                    <a:pt x="2" y="0"/>
                  </a:cubicBezTo>
                  <a:cubicBezTo>
                    <a:pt x="1" y="1"/>
                    <a:pt x="0" y="2"/>
                    <a:pt x="0" y="3"/>
                  </a:cubicBezTo>
                  <a:cubicBezTo>
                    <a:pt x="1" y="7"/>
                    <a:pt x="1" y="7"/>
                    <a:pt x="1" y="7"/>
                  </a:cubicBezTo>
                  <a:cubicBezTo>
                    <a:pt x="1" y="8"/>
                    <a:pt x="2" y="9"/>
                    <a:pt x="3" y="9"/>
                  </a:cubicBezTo>
                  <a:cubicBezTo>
                    <a:pt x="8" y="8"/>
                    <a:pt x="8" y="8"/>
                    <a:pt x="8" y="8"/>
                  </a:cubicBezTo>
                  <a:cubicBezTo>
                    <a:pt x="9" y="8"/>
                    <a:pt x="10" y="7"/>
                    <a:pt x="9" y="6"/>
                  </a:cubicBezTo>
                  <a:cubicBezTo>
                    <a:pt x="9" y="1"/>
                    <a:pt x="9" y="1"/>
                    <a:pt x="9" y="1"/>
                  </a:cubicBezTo>
                  <a:cubicBezTo>
                    <a:pt x="9" y="0"/>
                    <a:pt x="8" y="0"/>
                    <a:pt x="7"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5" name="Freeform 201"/>
            <p:cNvSpPr/>
            <p:nvPr/>
          </p:nvSpPr>
          <p:spPr bwMode="auto">
            <a:xfrm>
              <a:off x="2725340" y="2377876"/>
              <a:ext cx="90488" cy="116681"/>
            </a:xfrm>
            <a:custGeom>
              <a:avLst/>
              <a:gdLst>
                <a:gd name="T0" fmla="*/ 28 w 35"/>
                <a:gd name="T1" fmla="*/ 0 h 45"/>
                <a:gd name="T2" fmla="*/ 2 w 35"/>
                <a:gd name="T3" fmla="*/ 4 h 45"/>
                <a:gd name="T4" fmla="*/ 0 w 35"/>
                <a:gd name="T5" fmla="*/ 6 h 45"/>
                <a:gd name="T6" fmla="*/ 5 w 35"/>
                <a:gd name="T7" fmla="*/ 43 h 45"/>
                <a:gd name="T8" fmla="*/ 7 w 35"/>
                <a:gd name="T9" fmla="*/ 45 h 45"/>
                <a:gd name="T10" fmla="*/ 33 w 35"/>
                <a:gd name="T11" fmla="*/ 41 h 45"/>
                <a:gd name="T12" fmla="*/ 35 w 35"/>
                <a:gd name="T13" fmla="*/ 39 h 45"/>
                <a:gd name="T14" fmla="*/ 30 w 35"/>
                <a:gd name="T15" fmla="*/ 2 h 45"/>
                <a:gd name="T16" fmla="*/ 28 w 35"/>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5">
                  <a:moveTo>
                    <a:pt x="28" y="0"/>
                  </a:moveTo>
                  <a:cubicBezTo>
                    <a:pt x="2" y="4"/>
                    <a:pt x="2" y="4"/>
                    <a:pt x="2" y="4"/>
                  </a:cubicBezTo>
                  <a:cubicBezTo>
                    <a:pt x="1" y="4"/>
                    <a:pt x="0" y="5"/>
                    <a:pt x="0" y="6"/>
                  </a:cubicBezTo>
                  <a:cubicBezTo>
                    <a:pt x="5" y="43"/>
                    <a:pt x="5" y="43"/>
                    <a:pt x="5" y="43"/>
                  </a:cubicBezTo>
                  <a:cubicBezTo>
                    <a:pt x="5" y="44"/>
                    <a:pt x="6" y="45"/>
                    <a:pt x="7" y="45"/>
                  </a:cubicBezTo>
                  <a:cubicBezTo>
                    <a:pt x="33" y="41"/>
                    <a:pt x="33" y="41"/>
                    <a:pt x="33" y="41"/>
                  </a:cubicBezTo>
                  <a:cubicBezTo>
                    <a:pt x="34" y="41"/>
                    <a:pt x="35" y="40"/>
                    <a:pt x="35" y="39"/>
                  </a:cubicBezTo>
                  <a:cubicBezTo>
                    <a:pt x="30" y="2"/>
                    <a:pt x="30" y="2"/>
                    <a:pt x="30" y="2"/>
                  </a:cubicBezTo>
                  <a:cubicBezTo>
                    <a:pt x="30" y="1"/>
                    <a:pt x="29" y="0"/>
                    <a:pt x="28"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6" name="Freeform 202"/>
            <p:cNvSpPr/>
            <p:nvPr/>
          </p:nvSpPr>
          <p:spPr bwMode="auto">
            <a:xfrm>
              <a:off x="363141" y="2277863"/>
              <a:ext cx="64294" cy="48816"/>
            </a:xfrm>
            <a:custGeom>
              <a:avLst/>
              <a:gdLst>
                <a:gd name="T0" fmla="*/ 12 w 25"/>
                <a:gd name="T1" fmla="*/ 18 h 19"/>
                <a:gd name="T2" fmla="*/ 16 w 25"/>
                <a:gd name="T3" fmla="*/ 17 h 19"/>
                <a:gd name="T4" fmla="*/ 24 w 25"/>
                <a:gd name="T5" fmla="*/ 16 h 19"/>
                <a:gd name="T6" fmla="*/ 25 w 25"/>
                <a:gd name="T7" fmla="*/ 2 h 19"/>
                <a:gd name="T8" fmla="*/ 22 w 25"/>
                <a:gd name="T9" fmla="*/ 0 h 19"/>
                <a:gd name="T10" fmla="*/ 14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2" y="0"/>
                  </a:cubicBezTo>
                  <a:cubicBezTo>
                    <a:pt x="21" y="0"/>
                    <a:pt x="18" y="1"/>
                    <a:pt x="14" y="1"/>
                  </a:cubicBezTo>
                  <a:cubicBezTo>
                    <a:pt x="12" y="2"/>
                    <a:pt x="10" y="2"/>
                    <a:pt x="10" y="2"/>
                  </a:cubicBezTo>
                  <a:cubicBezTo>
                    <a:pt x="7" y="2"/>
                    <a:pt x="3" y="3"/>
                    <a:pt x="2" y="3"/>
                  </a:cubicBezTo>
                  <a:cubicBezTo>
                    <a:pt x="0" y="3"/>
                    <a:pt x="0" y="5"/>
                    <a:pt x="0" y="5"/>
                  </a:cubicBezTo>
                  <a:cubicBezTo>
                    <a:pt x="5" y="19"/>
                    <a:pt x="5" y="19"/>
                    <a:pt x="5" y="19"/>
                  </a:cubicBezTo>
                  <a:lnTo>
                    <a:pt x="12" y="1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7" name="Freeform 203"/>
            <p:cNvSpPr/>
            <p:nvPr/>
          </p:nvSpPr>
          <p:spPr bwMode="auto">
            <a:xfrm>
              <a:off x="425053" y="2306437"/>
              <a:ext cx="60722" cy="44054"/>
            </a:xfrm>
            <a:custGeom>
              <a:avLst/>
              <a:gdLst>
                <a:gd name="T0" fmla="*/ 24 w 24"/>
                <a:gd name="T1" fmla="*/ 8 h 17"/>
                <a:gd name="T2" fmla="*/ 1 w 24"/>
                <a:gd name="T3" fmla="*/ 5 h 17"/>
                <a:gd name="T4" fmla="*/ 1 w 24"/>
                <a:gd name="T5" fmla="*/ 5 h 17"/>
                <a:gd name="T6" fmla="*/ 1 w 24"/>
                <a:gd name="T7" fmla="*/ 5 h 17"/>
                <a:gd name="T8" fmla="*/ 1 w 24"/>
                <a:gd name="T9" fmla="*/ 5 h 17"/>
                <a:gd name="T10" fmla="*/ 1 w 24"/>
                <a:gd name="T11" fmla="*/ 7 h 17"/>
                <a:gd name="T12" fmla="*/ 1 w 24"/>
                <a:gd name="T13" fmla="*/ 7 h 17"/>
                <a:gd name="T14" fmla="*/ 20 w 24"/>
                <a:gd name="T15" fmla="*/ 17 h 17"/>
                <a:gd name="T16" fmla="*/ 22 w 24"/>
                <a:gd name="T17" fmla="*/ 15 h 17"/>
                <a:gd name="T18" fmla="*/ 8 w 24"/>
                <a:gd name="T19" fmla="*/ 6 h 17"/>
                <a:gd name="T20" fmla="*/ 23 w 24"/>
                <a:gd name="T21" fmla="*/ 10 h 17"/>
                <a:gd name="T22" fmla="*/ 24 w 24"/>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24" y="8"/>
                  </a:moveTo>
                  <a:cubicBezTo>
                    <a:pt x="16" y="0"/>
                    <a:pt x="3" y="4"/>
                    <a:pt x="1" y="5"/>
                  </a:cubicBezTo>
                  <a:cubicBezTo>
                    <a:pt x="1" y="5"/>
                    <a:pt x="1" y="5"/>
                    <a:pt x="1" y="5"/>
                  </a:cubicBezTo>
                  <a:cubicBezTo>
                    <a:pt x="1" y="5"/>
                    <a:pt x="1" y="5"/>
                    <a:pt x="1" y="5"/>
                  </a:cubicBezTo>
                  <a:cubicBezTo>
                    <a:pt x="1" y="5"/>
                    <a:pt x="1" y="5"/>
                    <a:pt x="1" y="5"/>
                  </a:cubicBezTo>
                  <a:cubicBezTo>
                    <a:pt x="0" y="6"/>
                    <a:pt x="1" y="7"/>
                    <a:pt x="1" y="7"/>
                  </a:cubicBezTo>
                  <a:cubicBezTo>
                    <a:pt x="1" y="7"/>
                    <a:pt x="1" y="7"/>
                    <a:pt x="1" y="7"/>
                  </a:cubicBezTo>
                  <a:cubicBezTo>
                    <a:pt x="14" y="8"/>
                    <a:pt x="19" y="16"/>
                    <a:pt x="20" y="17"/>
                  </a:cubicBezTo>
                  <a:cubicBezTo>
                    <a:pt x="22" y="17"/>
                    <a:pt x="22" y="15"/>
                    <a:pt x="22" y="15"/>
                  </a:cubicBezTo>
                  <a:cubicBezTo>
                    <a:pt x="19" y="9"/>
                    <a:pt x="13" y="7"/>
                    <a:pt x="8" y="6"/>
                  </a:cubicBezTo>
                  <a:cubicBezTo>
                    <a:pt x="16" y="6"/>
                    <a:pt x="21" y="10"/>
                    <a:pt x="23" y="10"/>
                  </a:cubicBezTo>
                  <a:cubicBezTo>
                    <a:pt x="24" y="9"/>
                    <a:pt x="24" y="8"/>
                    <a:pt x="24" y="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8" name="Freeform 204"/>
            <p:cNvSpPr/>
            <p:nvPr/>
          </p:nvSpPr>
          <p:spPr bwMode="auto">
            <a:xfrm>
              <a:off x="403622" y="2390972"/>
              <a:ext cx="10715" cy="20241"/>
            </a:xfrm>
            <a:custGeom>
              <a:avLst/>
              <a:gdLst>
                <a:gd name="T0" fmla="*/ 1 w 4"/>
                <a:gd name="T1" fmla="*/ 7 h 8"/>
                <a:gd name="T2" fmla="*/ 4 w 4"/>
                <a:gd name="T3" fmla="*/ 8 h 8"/>
                <a:gd name="T4" fmla="*/ 3 w 4"/>
                <a:gd name="T5" fmla="*/ 0 h 8"/>
                <a:gd name="T6" fmla="*/ 0 w 4"/>
                <a:gd name="T7" fmla="*/ 1 h 8"/>
                <a:gd name="T8" fmla="*/ 1 w 4"/>
                <a:gd name="T9" fmla="*/ 7 h 8"/>
              </a:gdLst>
              <a:ahLst/>
              <a:cxnLst>
                <a:cxn ang="0">
                  <a:pos x="T0" y="T1"/>
                </a:cxn>
                <a:cxn ang="0">
                  <a:pos x="T2" y="T3"/>
                </a:cxn>
                <a:cxn ang="0">
                  <a:pos x="T4" y="T5"/>
                </a:cxn>
                <a:cxn ang="0">
                  <a:pos x="T6" y="T7"/>
                </a:cxn>
                <a:cxn ang="0">
                  <a:pos x="T8" y="T9"/>
                </a:cxn>
              </a:cxnLst>
              <a:rect l="0" t="0" r="r" b="b"/>
              <a:pathLst>
                <a:path w="4" h="8">
                  <a:moveTo>
                    <a:pt x="1" y="7"/>
                  </a:moveTo>
                  <a:cubicBezTo>
                    <a:pt x="2" y="7"/>
                    <a:pt x="3" y="7"/>
                    <a:pt x="4" y="8"/>
                  </a:cubicBezTo>
                  <a:cubicBezTo>
                    <a:pt x="3" y="0"/>
                    <a:pt x="3" y="0"/>
                    <a:pt x="3" y="0"/>
                  </a:cubicBezTo>
                  <a:cubicBezTo>
                    <a:pt x="2" y="1"/>
                    <a:pt x="1" y="1"/>
                    <a:pt x="0" y="1"/>
                  </a:cubicBezTo>
                  <a:lnTo>
                    <a:pt x="1" y="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9" name="Freeform 206"/>
            <p:cNvSpPr/>
            <p:nvPr/>
          </p:nvSpPr>
          <p:spPr bwMode="auto">
            <a:xfrm>
              <a:off x="409575" y="2421928"/>
              <a:ext cx="7144" cy="20241"/>
            </a:xfrm>
            <a:custGeom>
              <a:avLst/>
              <a:gdLst>
                <a:gd name="T0" fmla="*/ 1 w 3"/>
                <a:gd name="T1" fmla="*/ 8 h 8"/>
                <a:gd name="T2" fmla="*/ 3 w 3"/>
                <a:gd name="T3" fmla="*/ 7 h 8"/>
                <a:gd name="T4" fmla="*/ 3 w 3"/>
                <a:gd name="T5" fmla="*/ 1 h 8"/>
                <a:gd name="T6" fmla="*/ 0 w 3"/>
                <a:gd name="T7" fmla="*/ 0 h 8"/>
                <a:gd name="T8" fmla="*/ 1 w 3"/>
                <a:gd name="T9" fmla="*/ 8 h 8"/>
              </a:gdLst>
              <a:ahLst/>
              <a:cxnLst>
                <a:cxn ang="0">
                  <a:pos x="T0" y="T1"/>
                </a:cxn>
                <a:cxn ang="0">
                  <a:pos x="T2" y="T3"/>
                </a:cxn>
                <a:cxn ang="0">
                  <a:pos x="T4" y="T5"/>
                </a:cxn>
                <a:cxn ang="0">
                  <a:pos x="T6" y="T7"/>
                </a:cxn>
                <a:cxn ang="0">
                  <a:pos x="T8" y="T9"/>
                </a:cxn>
              </a:cxnLst>
              <a:rect l="0" t="0" r="r" b="b"/>
              <a:pathLst>
                <a:path w="3" h="8">
                  <a:moveTo>
                    <a:pt x="1" y="8"/>
                  </a:moveTo>
                  <a:cubicBezTo>
                    <a:pt x="2" y="8"/>
                    <a:pt x="3" y="8"/>
                    <a:pt x="3" y="7"/>
                  </a:cubicBezTo>
                  <a:cubicBezTo>
                    <a:pt x="3" y="1"/>
                    <a:pt x="3" y="1"/>
                    <a:pt x="3" y="1"/>
                  </a:cubicBezTo>
                  <a:cubicBezTo>
                    <a:pt x="2" y="1"/>
                    <a:pt x="1" y="1"/>
                    <a:pt x="0" y="0"/>
                  </a:cubicBezTo>
                  <a:lnTo>
                    <a:pt x="1" y="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0" name="Freeform 207"/>
            <p:cNvSpPr>
              <a:spLocks noEditPoints="1"/>
            </p:cNvSpPr>
            <p:nvPr/>
          </p:nvSpPr>
          <p:spPr bwMode="auto">
            <a:xfrm>
              <a:off x="334565" y="2326678"/>
              <a:ext cx="157163" cy="179785"/>
            </a:xfrm>
            <a:custGeom>
              <a:avLst/>
              <a:gdLst>
                <a:gd name="T0" fmla="*/ 35 w 61"/>
                <a:gd name="T1" fmla="*/ 1 h 70"/>
                <a:gd name="T2" fmla="*/ 16 w 61"/>
                <a:gd name="T3" fmla="*/ 3 h 70"/>
                <a:gd name="T4" fmla="*/ 1 w 61"/>
                <a:gd name="T5" fmla="*/ 35 h 70"/>
                <a:gd name="T6" fmla="*/ 4 w 61"/>
                <a:gd name="T7" fmla="*/ 54 h 70"/>
                <a:gd name="T8" fmla="*/ 23 w 61"/>
                <a:gd name="T9" fmla="*/ 69 h 70"/>
                <a:gd name="T10" fmla="*/ 45 w 61"/>
                <a:gd name="T11" fmla="*/ 67 h 70"/>
                <a:gd name="T12" fmla="*/ 59 w 61"/>
                <a:gd name="T13" fmla="*/ 47 h 70"/>
                <a:gd name="T14" fmla="*/ 57 w 61"/>
                <a:gd name="T15" fmla="*/ 28 h 70"/>
                <a:gd name="T16" fmla="*/ 35 w 61"/>
                <a:gd name="T17" fmla="*/ 1 h 70"/>
                <a:gd name="T18" fmla="*/ 39 w 61"/>
                <a:gd name="T19" fmla="*/ 45 h 70"/>
                <a:gd name="T20" fmla="*/ 37 w 61"/>
                <a:gd name="T21" fmla="*/ 47 h 70"/>
                <a:gd name="T22" fmla="*/ 35 w 61"/>
                <a:gd name="T23" fmla="*/ 49 h 70"/>
                <a:gd name="T24" fmla="*/ 36 w 61"/>
                <a:gd name="T25" fmla="*/ 54 h 70"/>
                <a:gd name="T26" fmla="*/ 35 w 61"/>
                <a:gd name="T27" fmla="*/ 55 h 70"/>
                <a:gd name="T28" fmla="*/ 33 w 61"/>
                <a:gd name="T29" fmla="*/ 54 h 70"/>
                <a:gd name="T30" fmla="*/ 33 w 61"/>
                <a:gd name="T31" fmla="*/ 49 h 70"/>
                <a:gd name="T32" fmla="*/ 30 w 61"/>
                <a:gd name="T33" fmla="*/ 50 h 70"/>
                <a:gd name="T34" fmla="*/ 31 w 61"/>
                <a:gd name="T35" fmla="*/ 54 h 70"/>
                <a:gd name="T36" fmla="*/ 30 w 61"/>
                <a:gd name="T37" fmla="*/ 56 h 70"/>
                <a:gd name="T38" fmla="*/ 28 w 61"/>
                <a:gd name="T39" fmla="*/ 54 h 70"/>
                <a:gd name="T40" fmla="*/ 28 w 61"/>
                <a:gd name="T41" fmla="*/ 50 h 70"/>
                <a:gd name="T42" fmla="*/ 25 w 61"/>
                <a:gd name="T43" fmla="*/ 50 h 70"/>
                <a:gd name="T44" fmla="*/ 22 w 61"/>
                <a:gd name="T45" fmla="*/ 49 h 70"/>
                <a:gd name="T46" fmla="*/ 21 w 61"/>
                <a:gd name="T47" fmla="*/ 48 h 70"/>
                <a:gd name="T48" fmla="*/ 21 w 61"/>
                <a:gd name="T49" fmla="*/ 47 h 70"/>
                <a:gd name="T50" fmla="*/ 22 w 61"/>
                <a:gd name="T51" fmla="*/ 45 h 70"/>
                <a:gd name="T52" fmla="*/ 22 w 61"/>
                <a:gd name="T53" fmla="*/ 45 h 70"/>
                <a:gd name="T54" fmla="*/ 25 w 61"/>
                <a:gd name="T55" fmla="*/ 45 h 70"/>
                <a:gd name="T56" fmla="*/ 27 w 61"/>
                <a:gd name="T57" fmla="*/ 45 h 70"/>
                <a:gd name="T58" fmla="*/ 26 w 61"/>
                <a:gd name="T59" fmla="*/ 37 h 70"/>
                <a:gd name="T60" fmla="*/ 26 w 61"/>
                <a:gd name="T61" fmla="*/ 36 h 70"/>
                <a:gd name="T62" fmla="*/ 23 w 61"/>
                <a:gd name="T63" fmla="*/ 35 h 70"/>
                <a:gd name="T64" fmla="*/ 21 w 61"/>
                <a:gd name="T65" fmla="*/ 33 h 70"/>
                <a:gd name="T66" fmla="*/ 20 w 61"/>
                <a:gd name="T67" fmla="*/ 30 h 70"/>
                <a:gd name="T68" fmla="*/ 20 w 61"/>
                <a:gd name="T69" fmla="*/ 27 h 70"/>
                <a:gd name="T70" fmla="*/ 22 w 61"/>
                <a:gd name="T71" fmla="*/ 24 h 70"/>
                <a:gd name="T72" fmla="*/ 24 w 61"/>
                <a:gd name="T73" fmla="*/ 22 h 70"/>
                <a:gd name="T74" fmla="*/ 24 w 61"/>
                <a:gd name="T75" fmla="*/ 18 h 70"/>
                <a:gd name="T76" fmla="*/ 25 w 61"/>
                <a:gd name="T77" fmla="*/ 17 h 70"/>
                <a:gd name="T78" fmla="*/ 26 w 61"/>
                <a:gd name="T79" fmla="*/ 18 h 70"/>
                <a:gd name="T80" fmla="*/ 27 w 61"/>
                <a:gd name="T81" fmla="*/ 21 h 70"/>
                <a:gd name="T82" fmla="*/ 29 w 61"/>
                <a:gd name="T83" fmla="*/ 21 h 70"/>
                <a:gd name="T84" fmla="*/ 29 w 61"/>
                <a:gd name="T85" fmla="*/ 21 h 70"/>
                <a:gd name="T86" fmla="*/ 29 w 61"/>
                <a:gd name="T87" fmla="*/ 17 h 70"/>
                <a:gd name="T88" fmla="*/ 30 w 61"/>
                <a:gd name="T89" fmla="*/ 16 h 70"/>
                <a:gd name="T90" fmla="*/ 31 w 61"/>
                <a:gd name="T91" fmla="*/ 17 h 70"/>
                <a:gd name="T92" fmla="*/ 32 w 61"/>
                <a:gd name="T93" fmla="*/ 21 h 70"/>
                <a:gd name="T94" fmla="*/ 34 w 61"/>
                <a:gd name="T95" fmla="*/ 21 h 70"/>
                <a:gd name="T96" fmla="*/ 35 w 61"/>
                <a:gd name="T97" fmla="*/ 21 h 70"/>
                <a:gd name="T98" fmla="*/ 36 w 61"/>
                <a:gd name="T99" fmla="*/ 21 h 70"/>
                <a:gd name="T100" fmla="*/ 36 w 61"/>
                <a:gd name="T101" fmla="*/ 22 h 70"/>
                <a:gd name="T102" fmla="*/ 36 w 61"/>
                <a:gd name="T103" fmla="*/ 23 h 70"/>
                <a:gd name="T104" fmla="*/ 36 w 61"/>
                <a:gd name="T105" fmla="*/ 25 h 70"/>
                <a:gd name="T106" fmla="*/ 35 w 61"/>
                <a:gd name="T107" fmla="*/ 26 h 70"/>
                <a:gd name="T108" fmla="*/ 33 w 61"/>
                <a:gd name="T109" fmla="*/ 25 h 70"/>
                <a:gd name="T110" fmla="*/ 32 w 61"/>
                <a:gd name="T111" fmla="*/ 25 h 70"/>
                <a:gd name="T112" fmla="*/ 33 w 61"/>
                <a:gd name="T113" fmla="*/ 33 h 70"/>
                <a:gd name="T114" fmla="*/ 37 w 61"/>
                <a:gd name="T115" fmla="*/ 35 h 70"/>
                <a:gd name="T116" fmla="*/ 40 w 61"/>
                <a:gd name="T117" fmla="*/ 40 h 70"/>
                <a:gd name="T118" fmla="*/ 39 w 61"/>
                <a:gd name="T11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0">
                  <a:moveTo>
                    <a:pt x="35" y="1"/>
                  </a:moveTo>
                  <a:cubicBezTo>
                    <a:pt x="16" y="3"/>
                    <a:pt x="16" y="3"/>
                    <a:pt x="16" y="3"/>
                  </a:cubicBezTo>
                  <a:cubicBezTo>
                    <a:pt x="7" y="4"/>
                    <a:pt x="0" y="26"/>
                    <a:pt x="1" y="35"/>
                  </a:cubicBezTo>
                  <a:cubicBezTo>
                    <a:pt x="4" y="54"/>
                    <a:pt x="4" y="54"/>
                    <a:pt x="4" y="54"/>
                  </a:cubicBezTo>
                  <a:cubicBezTo>
                    <a:pt x="5" y="64"/>
                    <a:pt x="13" y="70"/>
                    <a:pt x="23" y="69"/>
                  </a:cubicBezTo>
                  <a:cubicBezTo>
                    <a:pt x="45" y="67"/>
                    <a:pt x="45" y="67"/>
                    <a:pt x="45" y="67"/>
                  </a:cubicBezTo>
                  <a:cubicBezTo>
                    <a:pt x="54" y="65"/>
                    <a:pt x="61" y="57"/>
                    <a:pt x="59" y="47"/>
                  </a:cubicBezTo>
                  <a:cubicBezTo>
                    <a:pt x="57" y="28"/>
                    <a:pt x="57" y="28"/>
                    <a:pt x="57" y="28"/>
                  </a:cubicBezTo>
                  <a:cubicBezTo>
                    <a:pt x="56" y="19"/>
                    <a:pt x="44" y="0"/>
                    <a:pt x="35" y="1"/>
                  </a:cubicBezTo>
                  <a:close/>
                  <a:moveTo>
                    <a:pt x="39" y="45"/>
                  </a:moveTo>
                  <a:cubicBezTo>
                    <a:pt x="39" y="46"/>
                    <a:pt x="38" y="47"/>
                    <a:pt x="37" y="47"/>
                  </a:cubicBezTo>
                  <a:cubicBezTo>
                    <a:pt x="37" y="48"/>
                    <a:pt x="36" y="48"/>
                    <a:pt x="35" y="49"/>
                  </a:cubicBezTo>
                  <a:cubicBezTo>
                    <a:pt x="36" y="54"/>
                    <a:pt x="36" y="54"/>
                    <a:pt x="36" y="54"/>
                  </a:cubicBezTo>
                  <a:cubicBezTo>
                    <a:pt x="36" y="54"/>
                    <a:pt x="36" y="55"/>
                    <a:pt x="35" y="55"/>
                  </a:cubicBezTo>
                  <a:cubicBezTo>
                    <a:pt x="34" y="55"/>
                    <a:pt x="34" y="55"/>
                    <a:pt x="33" y="54"/>
                  </a:cubicBezTo>
                  <a:cubicBezTo>
                    <a:pt x="33" y="49"/>
                    <a:pt x="33" y="49"/>
                    <a:pt x="33" y="49"/>
                  </a:cubicBezTo>
                  <a:cubicBezTo>
                    <a:pt x="32" y="50"/>
                    <a:pt x="31" y="50"/>
                    <a:pt x="30" y="50"/>
                  </a:cubicBezTo>
                  <a:cubicBezTo>
                    <a:pt x="31" y="54"/>
                    <a:pt x="31" y="54"/>
                    <a:pt x="31" y="54"/>
                  </a:cubicBezTo>
                  <a:cubicBezTo>
                    <a:pt x="31" y="55"/>
                    <a:pt x="30" y="56"/>
                    <a:pt x="30" y="56"/>
                  </a:cubicBezTo>
                  <a:cubicBezTo>
                    <a:pt x="29" y="56"/>
                    <a:pt x="28" y="55"/>
                    <a:pt x="28" y="54"/>
                  </a:cubicBezTo>
                  <a:cubicBezTo>
                    <a:pt x="28" y="50"/>
                    <a:pt x="28" y="50"/>
                    <a:pt x="28" y="50"/>
                  </a:cubicBezTo>
                  <a:cubicBezTo>
                    <a:pt x="27" y="50"/>
                    <a:pt x="26" y="50"/>
                    <a:pt x="25" y="50"/>
                  </a:cubicBezTo>
                  <a:cubicBezTo>
                    <a:pt x="23" y="50"/>
                    <a:pt x="22" y="50"/>
                    <a:pt x="22" y="49"/>
                  </a:cubicBezTo>
                  <a:cubicBezTo>
                    <a:pt x="21" y="49"/>
                    <a:pt x="21" y="49"/>
                    <a:pt x="21" y="48"/>
                  </a:cubicBezTo>
                  <a:cubicBezTo>
                    <a:pt x="21" y="48"/>
                    <a:pt x="21" y="47"/>
                    <a:pt x="21" y="47"/>
                  </a:cubicBezTo>
                  <a:cubicBezTo>
                    <a:pt x="21" y="46"/>
                    <a:pt x="21" y="46"/>
                    <a:pt x="22" y="45"/>
                  </a:cubicBezTo>
                  <a:cubicBezTo>
                    <a:pt x="22" y="45"/>
                    <a:pt x="22" y="45"/>
                    <a:pt x="22" y="45"/>
                  </a:cubicBezTo>
                  <a:cubicBezTo>
                    <a:pt x="23" y="45"/>
                    <a:pt x="24" y="45"/>
                    <a:pt x="25" y="45"/>
                  </a:cubicBezTo>
                  <a:cubicBezTo>
                    <a:pt x="26" y="45"/>
                    <a:pt x="26" y="45"/>
                    <a:pt x="27" y="45"/>
                  </a:cubicBezTo>
                  <a:cubicBezTo>
                    <a:pt x="26" y="37"/>
                    <a:pt x="26" y="37"/>
                    <a:pt x="26" y="37"/>
                  </a:cubicBezTo>
                  <a:cubicBezTo>
                    <a:pt x="26" y="36"/>
                    <a:pt x="26" y="36"/>
                    <a:pt x="26" y="36"/>
                  </a:cubicBezTo>
                  <a:cubicBezTo>
                    <a:pt x="25" y="36"/>
                    <a:pt x="24" y="36"/>
                    <a:pt x="23" y="35"/>
                  </a:cubicBezTo>
                  <a:cubicBezTo>
                    <a:pt x="22" y="34"/>
                    <a:pt x="22" y="34"/>
                    <a:pt x="21" y="33"/>
                  </a:cubicBezTo>
                  <a:cubicBezTo>
                    <a:pt x="20" y="32"/>
                    <a:pt x="20" y="31"/>
                    <a:pt x="20" y="30"/>
                  </a:cubicBezTo>
                  <a:cubicBezTo>
                    <a:pt x="20" y="29"/>
                    <a:pt x="20" y="28"/>
                    <a:pt x="20" y="27"/>
                  </a:cubicBezTo>
                  <a:cubicBezTo>
                    <a:pt x="20" y="26"/>
                    <a:pt x="21" y="25"/>
                    <a:pt x="22" y="24"/>
                  </a:cubicBezTo>
                  <a:cubicBezTo>
                    <a:pt x="22" y="23"/>
                    <a:pt x="23" y="23"/>
                    <a:pt x="24" y="22"/>
                  </a:cubicBezTo>
                  <a:cubicBezTo>
                    <a:pt x="24" y="18"/>
                    <a:pt x="24" y="18"/>
                    <a:pt x="24" y="18"/>
                  </a:cubicBezTo>
                  <a:cubicBezTo>
                    <a:pt x="24" y="17"/>
                    <a:pt x="24" y="17"/>
                    <a:pt x="25" y="17"/>
                  </a:cubicBezTo>
                  <a:cubicBezTo>
                    <a:pt x="26" y="17"/>
                    <a:pt x="26" y="17"/>
                    <a:pt x="26" y="18"/>
                  </a:cubicBezTo>
                  <a:cubicBezTo>
                    <a:pt x="27" y="21"/>
                    <a:pt x="27" y="21"/>
                    <a:pt x="27" y="21"/>
                  </a:cubicBezTo>
                  <a:cubicBezTo>
                    <a:pt x="28" y="21"/>
                    <a:pt x="28" y="21"/>
                    <a:pt x="29" y="21"/>
                  </a:cubicBezTo>
                  <a:cubicBezTo>
                    <a:pt x="29" y="21"/>
                    <a:pt x="29" y="21"/>
                    <a:pt x="29" y="21"/>
                  </a:cubicBezTo>
                  <a:cubicBezTo>
                    <a:pt x="29" y="17"/>
                    <a:pt x="29" y="17"/>
                    <a:pt x="29" y="17"/>
                  </a:cubicBezTo>
                  <a:cubicBezTo>
                    <a:pt x="29" y="17"/>
                    <a:pt x="29" y="16"/>
                    <a:pt x="30" y="16"/>
                  </a:cubicBezTo>
                  <a:cubicBezTo>
                    <a:pt x="31" y="16"/>
                    <a:pt x="31" y="16"/>
                    <a:pt x="31" y="17"/>
                  </a:cubicBezTo>
                  <a:cubicBezTo>
                    <a:pt x="32" y="21"/>
                    <a:pt x="32" y="21"/>
                    <a:pt x="32" y="21"/>
                  </a:cubicBezTo>
                  <a:cubicBezTo>
                    <a:pt x="33" y="21"/>
                    <a:pt x="33" y="21"/>
                    <a:pt x="34" y="21"/>
                  </a:cubicBezTo>
                  <a:cubicBezTo>
                    <a:pt x="34" y="21"/>
                    <a:pt x="35" y="21"/>
                    <a:pt x="35" y="21"/>
                  </a:cubicBezTo>
                  <a:cubicBezTo>
                    <a:pt x="35" y="21"/>
                    <a:pt x="36" y="21"/>
                    <a:pt x="36" y="21"/>
                  </a:cubicBezTo>
                  <a:cubicBezTo>
                    <a:pt x="36" y="21"/>
                    <a:pt x="36" y="21"/>
                    <a:pt x="36" y="22"/>
                  </a:cubicBezTo>
                  <a:cubicBezTo>
                    <a:pt x="36" y="22"/>
                    <a:pt x="36" y="23"/>
                    <a:pt x="36" y="23"/>
                  </a:cubicBezTo>
                  <a:cubicBezTo>
                    <a:pt x="36" y="24"/>
                    <a:pt x="36" y="25"/>
                    <a:pt x="36" y="25"/>
                  </a:cubicBezTo>
                  <a:cubicBezTo>
                    <a:pt x="36" y="25"/>
                    <a:pt x="36" y="26"/>
                    <a:pt x="35" y="26"/>
                  </a:cubicBezTo>
                  <a:cubicBezTo>
                    <a:pt x="35" y="26"/>
                    <a:pt x="34" y="25"/>
                    <a:pt x="33" y="25"/>
                  </a:cubicBezTo>
                  <a:cubicBezTo>
                    <a:pt x="33" y="25"/>
                    <a:pt x="33" y="25"/>
                    <a:pt x="32" y="25"/>
                  </a:cubicBezTo>
                  <a:cubicBezTo>
                    <a:pt x="33" y="33"/>
                    <a:pt x="33" y="33"/>
                    <a:pt x="33" y="33"/>
                  </a:cubicBezTo>
                  <a:cubicBezTo>
                    <a:pt x="35" y="34"/>
                    <a:pt x="36" y="35"/>
                    <a:pt x="37" y="35"/>
                  </a:cubicBezTo>
                  <a:cubicBezTo>
                    <a:pt x="39" y="37"/>
                    <a:pt x="40" y="38"/>
                    <a:pt x="40" y="40"/>
                  </a:cubicBezTo>
                  <a:cubicBezTo>
                    <a:pt x="40" y="42"/>
                    <a:pt x="40" y="43"/>
                    <a:pt x="39" y="4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1" name="Freeform 208"/>
            <p:cNvSpPr/>
            <p:nvPr/>
          </p:nvSpPr>
          <p:spPr bwMode="auto">
            <a:xfrm>
              <a:off x="3458766" y="1848047"/>
              <a:ext cx="64294" cy="48816"/>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2" name="Freeform 209"/>
            <p:cNvSpPr/>
            <p:nvPr/>
          </p:nvSpPr>
          <p:spPr bwMode="auto">
            <a:xfrm>
              <a:off x="3520678" y="1876621"/>
              <a:ext cx="64294" cy="42863"/>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3" name="Freeform 210"/>
            <p:cNvSpPr/>
            <p:nvPr/>
          </p:nvSpPr>
          <p:spPr bwMode="auto">
            <a:xfrm>
              <a:off x="3502819" y="1961156"/>
              <a:ext cx="7144" cy="17860"/>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4" name="Freeform 211"/>
            <p:cNvSpPr/>
            <p:nvPr/>
          </p:nvSpPr>
          <p:spPr bwMode="auto">
            <a:xfrm>
              <a:off x="3505201" y="1992112"/>
              <a:ext cx="10715" cy="20241"/>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5" name="Freeform 212"/>
            <p:cNvSpPr>
              <a:spLocks noEditPoints="1"/>
            </p:cNvSpPr>
            <p:nvPr/>
          </p:nvSpPr>
          <p:spPr bwMode="auto">
            <a:xfrm>
              <a:off x="3430190" y="1894481"/>
              <a:ext cx="157163" cy="182166"/>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6" name="Freeform 213"/>
            <p:cNvSpPr>
              <a:spLocks noEditPoints="1"/>
            </p:cNvSpPr>
            <p:nvPr/>
          </p:nvSpPr>
          <p:spPr bwMode="auto">
            <a:xfrm>
              <a:off x="483394" y="2725537"/>
              <a:ext cx="92869" cy="95250"/>
            </a:xfrm>
            <a:custGeom>
              <a:avLst/>
              <a:gdLst>
                <a:gd name="T0" fmla="*/ 15 w 36"/>
                <a:gd name="T1" fmla="*/ 2 h 37"/>
                <a:gd name="T2" fmla="*/ 1 w 36"/>
                <a:gd name="T3" fmla="*/ 21 h 37"/>
                <a:gd name="T4" fmla="*/ 20 w 36"/>
                <a:gd name="T5" fmla="*/ 36 h 37"/>
                <a:gd name="T6" fmla="*/ 35 w 36"/>
                <a:gd name="T7" fmla="*/ 16 h 37"/>
                <a:gd name="T8" fmla="*/ 15 w 36"/>
                <a:gd name="T9" fmla="*/ 2 h 37"/>
                <a:gd name="T10" fmla="*/ 20 w 36"/>
                <a:gd name="T11" fmla="*/ 32 h 37"/>
                <a:gd name="T12" fmla="*/ 4 w 36"/>
                <a:gd name="T13" fmla="*/ 21 h 37"/>
                <a:gd name="T14" fmla="*/ 16 w 36"/>
                <a:gd name="T15" fmla="*/ 5 h 37"/>
                <a:gd name="T16" fmla="*/ 32 w 36"/>
                <a:gd name="T17" fmla="*/ 17 h 37"/>
                <a:gd name="T18" fmla="*/ 20 w 36"/>
                <a:gd name="T19"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5" y="2"/>
                  </a:moveTo>
                  <a:cubicBezTo>
                    <a:pt x="6" y="3"/>
                    <a:pt x="0" y="12"/>
                    <a:pt x="1" y="21"/>
                  </a:cubicBezTo>
                  <a:cubicBezTo>
                    <a:pt x="2" y="31"/>
                    <a:pt x="11" y="37"/>
                    <a:pt x="20" y="36"/>
                  </a:cubicBezTo>
                  <a:cubicBezTo>
                    <a:pt x="30" y="34"/>
                    <a:pt x="36" y="26"/>
                    <a:pt x="35" y="16"/>
                  </a:cubicBezTo>
                  <a:cubicBezTo>
                    <a:pt x="34" y="7"/>
                    <a:pt x="25" y="0"/>
                    <a:pt x="15" y="2"/>
                  </a:cubicBezTo>
                  <a:close/>
                  <a:moveTo>
                    <a:pt x="20" y="32"/>
                  </a:moveTo>
                  <a:cubicBezTo>
                    <a:pt x="12" y="34"/>
                    <a:pt x="5" y="28"/>
                    <a:pt x="4" y="21"/>
                  </a:cubicBezTo>
                  <a:cubicBezTo>
                    <a:pt x="3" y="13"/>
                    <a:pt x="8" y="6"/>
                    <a:pt x="16" y="5"/>
                  </a:cubicBezTo>
                  <a:cubicBezTo>
                    <a:pt x="23" y="4"/>
                    <a:pt x="30" y="9"/>
                    <a:pt x="32" y="17"/>
                  </a:cubicBezTo>
                  <a:cubicBezTo>
                    <a:pt x="33" y="24"/>
                    <a:pt x="27" y="31"/>
                    <a:pt x="20" y="3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7" name="Freeform 214"/>
            <p:cNvSpPr>
              <a:spLocks noEditPoints="1"/>
            </p:cNvSpPr>
            <p:nvPr/>
          </p:nvSpPr>
          <p:spPr bwMode="auto">
            <a:xfrm>
              <a:off x="514351" y="2743397"/>
              <a:ext cx="30956" cy="59531"/>
            </a:xfrm>
            <a:custGeom>
              <a:avLst/>
              <a:gdLst>
                <a:gd name="T0" fmla="*/ 8 w 12"/>
                <a:gd name="T1" fmla="*/ 10 h 23"/>
                <a:gd name="T2" fmla="*/ 8 w 12"/>
                <a:gd name="T3" fmla="*/ 6 h 23"/>
                <a:gd name="T4" fmla="*/ 8 w 12"/>
                <a:gd name="T5" fmla="*/ 6 h 23"/>
                <a:gd name="T6" fmla="*/ 9 w 12"/>
                <a:gd name="T7" fmla="*/ 6 h 23"/>
                <a:gd name="T8" fmla="*/ 10 w 12"/>
                <a:gd name="T9" fmla="*/ 5 h 23"/>
                <a:gd name="T10" fmla="*/ 10 w 12"/>
                <a:gd name="T11" fmla="*/ 5 h 23"/>
                <a:gd name="T12" fmla="*/ 10 w 12"/>
                <a:gd name="T13" fmla="*/ 4 h 23"/>
                <a:gd name="T14" fmla="*/ 10 w 12"/>
                <a:gd name="T15" fmla="*/ 3 h 23"/>
                <a:gd name="T16" fmla="*/ 9 w 12"/>
                <a:gd name="T17" fmla="*/ 3 h 23"/>
                <a:gd name="T18" fmla="*/ 8 w 12"/>
                <a:gd name="T19" fmla="*/ 3 h 23"/>
                <a:gd name="T20" fmla="*/ 7 w 12"/>
                <a:gd name="T21" fmla="*/ 3 h 23"/>
                <a:gd name="T22" fmla="*/ 7 w 12"/>
                <a:gd name="T23" fmla="*/ 1 h 23"/>
                <a:gd name="T24" fmla="*/ 6 w 12"/>
                <a:gd name="T25" fmla="*/ 0 h 23"/>
                <a:gd name="T26" fmla="*/ 6 w 12"/>
                <a:gd name="T27" fmla="*/ 1 h 23"/>
                <a:gd name="T28" fmla="*/ 6 w 12"/>
                <a:gd name="T29" fmla="*/ 3 h 23"/>
                <a:gd name="T30" fmla="*/ 6 w 12"/>
                <a:gd name="T31" fmla="*/ 3 h 23"/>
                <a:gd name="T32" fmla="*/ 4 w 12"/>
                <a:gd name="T33" fmla="*/ 4 h 23"/>
                <a:gd name="T34" fmla="*/ 4 w 12"/>
                <a:gd name="T35" fmla="*/ 1 h 23"/>
                <a:gd name="T36" fmla="*/ 3 w 12"/>
                <a:gd name="T37" fmla="*/ 1 h 23"/>
                <a:gd name="T38" fmla="*/ 3 w 12"/>
                <a:gd name="T39" fmla="*/ 2 h 23"/>
                <a:gd name="T40" fmla="*/ 3 w 12"/>
                <a:gd name="T41" fmla="*/ 4 h 23"/>
                <a:gd name="T42" fmla="*/ 1 w 12"/>
                <a:gd name="T43" fmla="*/ 5 h 23"/>
                <a:gd name="T44" fmla="*/ 1 w 12"/>
                <a:gd name="T45" fmla="*/ 7 h 23"/>
                <a:gd name="T46" fmla="*/ 0 w 12"/>
                <a:gd name="T47" fmla="*/ 8 h 23"/>
                <a:gd name="T48" fmla="*/ 1 w 12"/>
                <a:gd name="T49" fmla="*/ 10 h 23"/>
                <a:gd name="T50" fmla="*/ 2 w 12"/>
                <a:gd name="T51" fmla="*/ 11 h 23"/>
                <a:gd name="T52" fmla="*/ 4 w 12"/>
                <a:gd name="T53" fmla="*/ 12 h 23"/>
                <a:gd name="T54" fmla="*/ 4 w 12"/>
                <a:gd name="T55" fmla="*/ 12 h 23"/>
                <a:gd name="T56" fmla="*/ 5 w 12"/>
                <a:gd name="T57" fmla="*/ 17 h 23"/>
                <a:gd name="T58" fmla="*/ 4 w 12"/>
                <a:gd name="T59" fmla="*/ 17 h 23"/>
                <a:gd name="T60" fmla="*/ 2 w 12"/>
                <a:gd name="T61" fmla="*/ 17 h 23"/>
                <a:gd name="T62" fmla="*/ 2 w 12"/>
                <a:gd name="T63" fmla="*/ 18 h 23"/>
                <a:gd name="T64" fmla="*/ 2 w 12"/>
                <a:gd name="T65" fmla="*/ 18 h 23"/>
                <a:gd name="T66" fmla="*/ 2 w 12"/>
                <a:gd name="T67" fmla="*/ 19 h 23"/>
                <a:gd name="T68" fmla="*/ 2 w 12"/>
                <a:gd name="T69" fmla="*/ 20 h 23"/>
                <a:gd name="T70" fmla="*/ 3 w 12"/>
                <a:gd name="T71" fmla="*/ 20 h 23"/>
                <a:gd name="T72" fmla="*/ 5 w 12"/>
                <a:gd name="T73" fmla="*/ 20 h 23"/>
                <a:gd name="T74" fmla="*/ 6 w 12"/>
                <a:gd name="T75" fmla="*/ 23 h 23"/>
                <a:gd name="T76" fmla="*/ 7 w 12"/>
                <a:gd name="T77" fmla="*/ 23 h 23"/>
                <a:gd name="T78" fmla="*/ 7 w 12"/>
                <a:gd name="T79" fmla="*/ 23 h 23"/>
                <a:gd name="T80" fmla="*/ 7 w 12"/>
                <a:gd name="T81" fmla="*/ 20 h 23"/>
                <a:gd name="T82" fmla="*/ 8 w 12"/>
                <a:gd name="T83" fmla="*/ 20 h 23"/>
                <a:gd name="T84" fmla="*/ 9 w 12"/>
                <a:gd name="T85" fmla="*/ 22 h 23"/>
                <a:gd name="T86" fmla="*/ 10 w 12"/>
                <a:gd name="T87" fmla="*/ 23 h 23"/>
                <a:gd name="T88" fmla="*/ 10 w 12"/>
                <a:gd name="T89" fmla="*/ 22 h 23"/>
                <a:gd name="T90" fmla="*/ 10 w 12"/>
                <a:gd name="T91" fmla="*/ 19 h 23"/>
                <a:gd name="T92" fmla="*/ 11 w 12"/>
                <a:gd name="T93" fmla="*/ 18 h 23"/>
                <a:gd name="T94" fmla="*/ 12 w 12"/>
                <a:gd name="T95" fmla="*/ 17 h 23"/>
                <a:gd name="T96" fmla="*/ 12 w 12"/>
                <a:gd name="T97" fmla="*/ 14 h 23"/>
                <a:gd name="T98" fmla="*/ 11 w 12"/>
                <a:gd name="T99" fmla="*/ 12 h 23"/>
                <a:gd name="T100" fmla="*/ 8 w 12"/>
                <a:gd name="T101" fmla="*/ 10 h 23"/>
                <a:gd name="T102" fmla="*/ 5 w 12"/>
                <a:gd name="T103" fmla="*/ 6 h 23"/>
                <a:gd name="T104" fmla="*/ 6 w 12"/>
                <a:gd name="T105" fmla="*/ 6 h 23"/>
                <a:gd name="T106" fmla="*/ 7 w 12"/>
                <a:gd name="T107" fmla="*/ 10 h 23"/>
                <a:gd name="T108" fmla="*/ 5 w 12"/>
                <a:gd name="T109" fmla="*/ 9 h 23"/>
                <a:gd name="T110" fmla="*/ 5 w 12"/>
                <a:gd name="T111" fmla="*/ 6 h 23"/>
                <a:gd name="T112" fmla="*/ 6 w 12"/>
                <a:gd name="T113" fmla="*/ 17 h 23"/>
                <a:gd name="T114" fmla="*/ 6 w 12"/>
                <a:gd name="T115" fmla="*/ 13 h 23"/>
                <a:gd name="T116" fmla="*/ 7 w 12"/>
                <a:gd name="T117" fmla="*/ 13 h 23"/>
                <a:gd name="T118" fmla="*/ 8 w 12"/>
                <a:gd name="T119" fmla="*/ 17 h 23"/>
                <a:gd name="T120" fmla="*/ 6 w 12"/>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6"/>
                    <a:pt x="8" y="6"/>
                    <a:pt x="8" y="6"/>
                  </a:cubicBezTo>
                  <a:cubicBezTo>
                    <a:pt x="8" y="6"/>
                    <a:pt x="8" y="6"/>
                    <a:pt x="8" y="6"/>
                  </a:cubicBezTo>
                  <a:cubicBezTo>
                    <a:pt x="9" y="6"/>
                    <a:pt x="9" y="6"/>
                    <a:pt x="9" y="6"/>
                  </a:cubicBezTo>
                  <a:cubicBezTo>
                    <a:pt x="10" y="6"/>
                    <a:pt x="10" y="6"/>
                    <a:pt x="10" y="5"/>
                  </a:cubicBezTo>
                  <a:cubicBezTo>
                    <a:pt x="10" y="5"/>
                    <a:pt x="10" y="5"/>
                    <a:pt x="10" y="5"/>
                  </a:cubicBezTo>
                  <a:cubicBezTo>
                    <a:pt x="10" y="4"/>
                    <a:pt x="10" y="4"/>
                    <a:pt x="10" y="4"/>
                  </a:cubicBezTo>
                  <a:cubicBezTo>
                    <a:pt x="10" y="3"/>
                    <a:pt x="10" y="3"/>
                    <a:pt x="10" y="3"/>
                  </a:cubicBezTo>
                  <a:cubicBezTo>
                    <a:pt x="9" y="3"/>
                    <a:pt x="9" y="3"/>
                    <a:pt x="9" y="3"/>
                  </a:cubicBezTo>
                  <a:cubicBezTo>
                    <a:pt x="9" y="3"/>
                    <a:pt x="9" y="3"/>
                    <a:pt x="8" y="3"/>
                  </a:cubicBezTo>
                  <a:cubicBezTo>
                    <a:pt x="8" y="3"/>
                    <a:pt x="8" y="3"/>
                    <a:pt x="7" y="3"/>
                  </a:cubicBezTo>
                  <a:cubicBezTo>
                    <a:pt x="7" y="1"/>
                    <a:pt x="7" y="1"/>
                    <a:pt x="7" y="1"/>
                  </a:cubicBezTo>
                  <a:cubicBezTo>
                    <a:pt x="7" y="1"/>
                    <a:pt x="7" y="0"/>
                    <a:pt x="6" y="0"/>
                  </a:cubicBezTo>
                  <a:cubicBezTo>
                    <a:pt x="6" y="0"/>
                    <a:pt x="5" y="1"/>
                    <a:pt x="6" y="1"/>
                  </a:cubicBezTo>
                  <a:cubicBezTo>
                    <a:pt x="6" y="3"/>
                    <a:pt x="6" y="3"/>
                    <a:pt x="6" y="3"/>
                  </a:cubicBezTo>
                  <a:cubicBezTo>
                    <a:pt x="6" y="3"/>
                    <a:pt x="6" y="3"/>
                    <a:pt x="6" y="3"/>
                  </a:cubicBezTo>
                  <a:cubicBezTo>
                    <a:pt x="5" y="3"/>
                    <a:pt x="5" y="3"/>
                    <a:pt x="4"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1" y="7"/>
                  </a:cubicBezTo>
                  <a:cubicBezTo>
                    <a:pt x="0" y="7"/>
                    <a:pt x="0" y="8"/>
                    <a:pt x="0" y="8"/>
                  </a:cubicBezTo>
                  <a:cubicBezTo>
                    <a:pt x="1" y="9"/>
                    <a:pt x="1" y="10"/>
                    <a:pt x="1" y="10"/>
                  </a:cubicBezTo>
                  <a:cubicBezTo>
                    <a:pt x="1" y="11"/>
                    <a:pt x="2" y="11"/>
                    <a:pt x="2" y="11"/>
                  </a:cubicBezTo>
                  <a:cubicBezTo>
                    <a:pt x="3" y="12"/>
                    <a:pt x="3" y="12"/>
                    <a:pt x="4" y="12"/>
                  </a:cubicBezTo>
                  <a:cubicBezTo>
                    <a:pt x="4" y="12"/>
                    <a:pt x="4" y="12"/>
                    <a:pt x="4" y="12"/>
                  </a:cubicBezTo>
                  <a:cubicBezTo>
                    <a:pt x="5" y="17"/>
                    <a:pt x="5" y="17"/>
                    <a:pt x="5" y="17"/>
                  </a:cubicBezTo>
                  <a:cubicBezTo>
                    <a:pt x="4" y="18"/>
                    <a:pt x="4" y="18"/>
                    <a:pt x="4" y="17"/>
                  </a:cubicBezTo>
                  <a:cubicBezTo>
                    <a:pt x="3" y="17"/>
                    <a:pt x="2" y="17"/>
                    <a:pt x="2" y="17"/>
                  </a:cubicBezTo>
                  <a:cubicBezTo>
                    <a:pt x="2" y="17"/>
                    <a:pt x="2" y="17"/>
                    <a:pt x="2" y="18"/>
                  </a:cubicBezTo>
                  <a:cubicBezTo>
                    <a:pt x="2" y="18"/>
                    <a:pt x="2" y="18"/>
                    <a:pt x="2" y="18"/>
                  </a:cubicBezTo>
                  <a:cubicBezTo>
                    <a:pt x="2" y="19"/>
                    <a:pt x="2" y="19"/>
                    <a:pt x="2" y="19"/>
                  </a:cubicBezTo>
                  <a:cubicBezTo>
                    <a:pt x="2" y="20"/>
                    <a:pt x="2" y="20"/>
                    <a:pt x="2" y="20"/>
                  </a:cubicBezTo>
                  <a:cubicBezTo>
                    <a:pt x="2" y="20"/>
                    <a:pt x="3" y="20"/>
                    <a:pt x="3" y="20"/>
                  </a:cubicBezTo>
                  <a:cubicBezTo>
                    <a:pt x="4" y="20"/>
                    <a:pt x="5" y="20"/>
                    <a:pt x="5" y="20"/>
                  </a:cubicBezTo>
                  <a:cubicBezTo>
                    <a:pt x="6" y="23"/>
                    <a:pt x="6" y="23"/>
                    <a:pt x="6" y="23"/>
                  </a:cubicBezTo>
                  <a:cubicBezTo>
                    <a:pt x="6" y="23"/>
                    <a:pt x="6" y="23"/>
                    <a:pt x="7" y="23"/>
                  </a:cubicBezTo>
                  <a:cubicBezTo>
                    <a:pt x="7" y="23"/>
                    <a:pt x="7" y="23"/>
                    <a:pt x="7" y="23"/>
                  </a:cubicBezTo>
                  <a:cubicBezTo>
                    <a:pt x="7" y="20"/>
                    <a:pt x="7" y="20"/>
                    <a:pt x="7" y="20"/>
                  </a:cubicBezTo>
                  <a:cubicBezTo>
                    <a:pt x="7" y="20"/>
                    <a:pt x="8" y="20"/>
                    <a:pt x="8" y="20"/>
                  </a:cubicBezTo>
                  <a:cubicBezTo>
                    <a:pt x="9" y="22"/>
                    <a:pt x="9" y="22"/>
                    <a:pt x="9" y="22"/>
                  </a:cubicBezTo>
                  <a:cubicBezTo>
                    <a:pt x="9" y="23"/>
                    <a:pt x="9" y="23"/>
                    <a:pt x="10" y="23"/>
                  </a:cubicBezTo>
                  <a:cubicBezTo>
                    <a:pt x="10" y="23"/>
                    <a:pt x="10" y="23"/>
                    <a:pt x="10" y="22"/>
                  </a:cubicBezTo>
                  <a:cubicBezTo>
                    <a:pt x="10" y="19"/>
                    <a:pt x="10" y="19"/>
                    <a:pt x="10" y="19"/>
                  </a:cubicBezTo>
                  <a:cubicBezTo>
                    <a:pt x="10" y="19"/>
                    <a:pt x="11" y="19"/>
                    <a:pt x="11" y="18"/>
                  </a:cubicBezTo>
                  <a:cubicBezTo>
                    <a:pt x="11" y="18"/>
                    <a:pt x="12" y="17"/>
                    <a:pt x="12" y="17"/>
                  </a:cubicBezTo>
                  <a:cubicBezTo>
                    <a:pt x="12" y="16"/>
                    <a:pt x="12" y="15"/>
                    <a:pt x="12" y="14"/>
                  </a:cubicBezTo>
                  <a:cubicBezTo>
                    <a:pt x="12" y="13"/>
                    <a:pt x="12" y="12"/>
                    <a:pt x="11" y="12"/>
                  </a:cubicBezTo>
                  <a:cubicBezTo>
                    <a:pt x="10" y="11"/>
                    <a:pt x="9" y="11"/>
                    <a:pt x="8" y="10"/>
                  </a:cubicBezTo>
                  <a:close/>
                  <a:moveTo>
                    <a:pt x="5" y="6"/>
                  </a:moveTo>
                  <a:cubicBezTo>
                    <a:pt x="5" y="6"/>
                    <a:pt x="6" y="6"/>
                    <a:pt x="6" y="6"/>
                  </a:cubicBezTo>
                  <a:cubicBezTo>
                    <a:pt x="7" y="10"/>
                    <a:pt x="7" y="10"/>
                    <a:pt x="7" y="10"/>
                  </a:cubicBezTo>
                  <a:cubicBezTo>
                    <a:pt x="6" y="10"/>
                    <a:pt x="6" y="10"/>
                    <a:pt x="5" y="9"/>
                  </a:cubicBezTo>
                  <a:lnTo>
                    <a:pt x="5" y="6"/>
                  </a:lnTo>
                  <a:close/>
                  <a:moveTo>
                    <a:pt x="6" y="17"/>
                  </a:moveTo>
                  <a:cubicBezTo>
                    <a:pt x="6" y="13"/>
                    <a:pt x="6" y="13"/>
                    <a:pt x="6" y="13"/>
                  </a:cubicBezTo>
                  <a:cubicBezTo>
                    <a:pt x="6" y="13"/>
                    <a:pt x="7" y="13"/>
                    <a:pt x="7" y="13"/>
                  </a:cubicBezTo>
                  <a:cubicBezTo>
                    <a:pt x="8" y="17"/>
                    <a:pt x="8" y="17"/>
                    <a:pt x="8" y="17"/>
                  </a:cubicBezTo>
                  <a:cubicBezTo>
                    <a:pt x="7" y="17"/>
                    <a:pt x="7" y="17"/>
                    <a:pt x="6" y="1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8" name="Freeform 215"/>
            <p:cNvSpPr>
              <a:spLocks noEditPoints="1"/>
            </p:cNvSpPr>
            <p:nvPr/>
          </p:nvSpPr>
          <p:spPr bwMode="auto">
            <a:xfrm>
              <a:off x="3232547" y="1196774"/>
              <a:ext cx="164306" cy="166688"/>
            </a:xfrm>
            <a:custGeom>
              <a:avLst/>
              <a:gdLst>
                <a:gd name="T0" fmla="*/ 28 w 64"/>
                <a:gd name="T1" fmla="*/ 3 h 65"/>
                <a:gd name="T2" fmla="*/ 2 w 64"/>
                <a:gd name="T3" fmla="*/ 37 h 65"/>
                <a:gd name="T4" fmla="*/ 37 w 64"/>
                <a:gd name="T5" fmla="*/ 62 h 65"/>
                <a:gd name="T6" fmla="*/ 62 w 64"/>
                <a:gd name="T7" fmla="*/ 28 h 65"/>
                <a:gd name="T8" fmla="*/ 28 w 64"/>
                <a:gd name="T9" fmla="*/ 3 h 65"/>
                <a:gd name="T10" fmla="*/ 36 w 64"/>
                <a:gd name="T11" fmla="*/ 56 h 65"/>
                <a:gd name="T12" fmla="*/ 8 w 64"/>
                <a:gd name="T13" fmla="*/ 36 h 65"/>
                <a:gd name="T14" fmla="*/ 28 w 64"/>
                <a:gd name="T15" fmla="*/ 8 h 65"/>
                <a:gd name="T16" fmla="*/ 56 w 64"/>
                <a:gd name="T17" fmla="*/ 29 h 65"/>
                <a:gd name="T18" fmla="*/ 36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28" y="3"/>
                  </a:moveTo>
                  <a:cubicBezTo>
                    <a:pt x="11" y="5"/>
                    <a:pt x="0" y="20"/>
                    <a:pt x="2" y="37"/>
                  </a:cubicBezTo>
                  <a:cubicBezTo>
                    <a:pt x="5" y="53"/>
                    <a:pt x="20" y="65"/>
                    <a:pt x="37" y="62"/>
                  </a:cubicBezTo>
                  <a:cubicBezTo>
                    <a:pt x="53" y="60"/>
                    <a:pt x="64" y="44"/>
                    <a:pt x="62" y="28"/>
                  </a:cubicBezTo>
                  <a:cubicBezTo>
                    <a:pt x="59" y="11"/>
                    <a:pt x="44" y="0"/>
                    <a:pt x="28" y="3"/>
                  </a:cubicBezTo>
                  <a:close/>
                  <a:moveTo>
                    <a:pt x="36" y="56"/>
                  </a:moveTo>
                  <a:cubicBezTo>
                    <a:pt x="22" y="58"/>
                    <a:pt x="10" y="49"/>
                    <a:pt x="8" y="36"/>
                  </a:cubicBezTo>
                  <a:cubicBezTo>
                    <a:pt x="6" y="23"/>
                    <a:pt x="15" y="10"/>
                    <a:pt x="28" y="8"/>
                  </a:cubicBezTo>
                  <a:cubicBezTo>
                    <a:pt x="42" y="6"/>
                    <a:pt x="54" y="16"/>
                    <a:pt x="56" y="29"/>
                  </a:cubicBezTo>
                  <a:cubicBezTo>
                    <a:pt x="58" y="42"/>
                    <a:pt x="49" y="54"/>
                    <a:pt x="36" y="5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9" name="Freeform 216"/>
            <p:cNvSpPr>
              <a:spLocks noEditPoints="1"/>
            </p:cNvSpPr>
            <p:nvPr/>
          </p:nvSpPr>
          <p:spPr bwMode="auto">
            <a:xfrm>
              <a:off x="3288507" y="1227731"/>
              <a:ext cx="54769" cy="104775"/>
            </a:xfrm>
            <a:custGeom>
              <a:avLst/>
              <a:gdLst>
                <a:gd name="T0" fmla="*/ 14 w 21"/>
                <a:gd name="T1" fmla="*/ 18 h 41"/>
                <a:gd name="T2" fmla="*/ 13 w 21"/>
                <a:gd name="T3" fmla="*/ 10 h 41"/>
                <a:gd name="T4" fmla="*/ 14 w 21"/>
                <a:gd name="T5" fmla="*/ 10 h 41"/>
                <a:gd name="T6" fmla="*/ 16 w 21"/>
                <a:gd name="T7" fmla="*/ 10 h 41"/>
                <a:gd name="T8" fmla="*/ 17 w 21"/>
                <a:gd name="T9" fmla="*/ 9 h 41"/>
                <a:gd name="T10" fmla="*/ 17 w 21"/>
                <a:gd name="T11" fmla="*/ 8 h 41"/>
                <a:gd name="T12" fmla="*/ 17 w 21"/>
                <a:gd name="T13" fmla="*/ 6 h 41"/>
                <a:gd name="T14" fmla="*/ 17 w 21"/>
                <a:gd name="T15" fmla="*/ 5 h 41"/>
                <a:gd name="T16" fmla="*/ 16 w 21"/>
                <a:gd name="T17" fmla="*/ 5 h 41"/>
                <a:gd name="T18" fmla="*/ 14 w 21"/>
                <a:gd name="T19" fmla="*/ 5 h 41"/>
                <a:gd name="T20" fmla="*/ 12 w 21"/>
                <a:gd name="T21" fmla="*/ 5 h 41"/>
                <a:gd name="T22" fmla="*/ 12 w 21"/>
                <a:gd name="T23" fmla="*/ 1 h 41"/>
                <a:gd name="T24" fmla="*/ 10 w 21"/>
                <a:gd name="T25" fmla="*/ 0 h 41"/>
                <a:gd name="T26" fmla="*/ 9 w 21"/>
                <a:gd name="T27" fmla="*/ 2 h 41"/>
                <a:gd name="T28" fmla="*/ 10 w 21"/>
                <a:gd name="T29" fmla="*/ 5 h 41"/>
                <a:gd name="T30" fmla="*/ 10 w 21"/>
                <a:gd name="T31" fmla="*/ 5 h 41"/>
                <a:gd name="T32" fmla="*/ 7 w 21"/>
                <a:gd name="T33" fmla="*/ 6 h 41"/>
                <a:gd name="T34" fmla="*/ 7 w 21"/>
                <a:gd name="T35" fmla="*/ 2 h 41"/>
                <a:gd name="T36" fmla="*/ 5 w 21"/>
                <a:gd name="T37" fmla="*/ 1 h 41"/>
                <a:gd name="T38" fmla="*/ 4 w 21"/>
                <a:gd name="T39" fmla="*/ 2 h 41"/>
                <a:gd name="T40" fmla="*/ 5 w 21"/>
                <a:gd name="T41" fmla="*/ 7 h 41"/>
                <a:gd name="T42" fmla="*/ 2 w 21"/>
                <a:gd name="T43" fmla="*/ 9 h 41"/>
                <a:gd name="T44" fmla="*/ 1 w 21"/>
                <a:gd name="T45" fmla="*/ 11 h 41"/>
                <a:gd name="T46" fmla="*/ 0 w 21"/>
                <a:gd name="T47" fmla="*/ 14 h 41"/>
                <a:gd name="T48" fmla="*/ 2 w 21"/>
                <a:gd name="T49" fmla="*/ 18 h 41"/>
                <a:gd name="T50" fmla="*/ 4 w 21"/>
                <a:gd name="T51" fmla="*/ 20 h 41"/>
                <a:gd name="T52" fmla="*/ 6 w 21"/>
                <a:gd name="T53" fmla="*/ 21 h 41"/>
                <a:gd name="T54" fmla="*/ 7 w 21"/>
                <a:gd name="T55" fmla="*/ 21 h 41"/>
                <a:gd name="T56" fmla="*/ 8 w 21"/>
                <a:gd name="T57" fmla="*/ 30 h 41"/>
                <a:gd name="T58" fmla="*/ 6 w 21"/>
                <a:gd name="T59" fmla="*/ 30 h 41"/>
                <a:gd name="T60" fmla="*/ 3 w 21"/>
                <a:gd name="T61" fmla="*/ 30 h 41"/>
                <a:gd name="T62" fmla="*/ 3 w 21"/>
                <a:gd name="T63" fmla="*/ 31 h 41"/>
                <a:gd name="T64" fmla="*/ 2 w 21"/>
                <a:gd name="T65" fmla="*/ 32 h 41"/>
                <a:gd name="T66" fmla="*/ 2 w 21"/>
                <a:gd name="T67" fmla="*/ 34 h 41"/>
                <a:gd name="T68" fmla="*/ 3 w 21"/>
                <a:gd name="T69" fmla="*/ 35 h 41"/>
                <a:gd name="T70" fmla="*/ 6 w 21"/>
                <a:gd name="T71" fmla="*/ 35 h 41"/>
                <a:gd name="T72" fmla="*/ 9 w 21"/>
                <a:gd name="T73" fmla="*/ 35 h 41"/>
                <a:gd name="T74" fmla="*/ 10 w 21"/>
                <a:gd name="T75" fmla="*/ 40 h 41"/>
                <a:gd name="T76" fmla="*/ 11 w 21"/>
                <a:gd name="T77" fmla="*/ 41 h 41"/>
                <a:gd name="T78" fmla="*/ 12 w 21"/>
                <a:gd name="T79" fmla="*/ 39 h 41"/>
                <a:gd name="T80" fmla="*/ 12 w 21"/>
                <a:gd name="T81" fmla="*/ 35 h 41"/>
                <a:gd name="T82" fmla="*/ 14 w 21"/>
                <a:gd name="T83" fmla="*/ 34 h 41"/>
                <a:gd name="T84" fmla="*/ 15 w 21"/>
                <a:gd name="T85" fmla="*/ 39 h 41"/>
                <a:gd name="T86" fmla="*/ 16 w 21"/>
                <a:gd name="T87" fmla="*/ 40 h 41"/>
                <a:gd name="T88" fmla="*/ 18 w 21"/>
                <a:gd name="T89" fmla="*/ 38 h 41"/>
                <a:gd name="T90" fmla="*/ 17 w 21"/>
                <a:gd name="T91" fmla="*/ 33 h 41"/>
                <a:gd name="T92" fmla="*/ 19 w 21"/>
                <a:gd name="T93" fmla="*/ 32 h 41"/>
                <a:gd name="T94" fmla="*/ 21 w 21"/>
                <a:gd name="T95" fmla="*/ 29 h 41"/>
                <a:gd name="T96" fmla="*/ 21 w 21"/>
                <a:gd name="T97" fmla="*/ 25 h 41"/>
                <a:gd name="T98" fmla="*/ 18 w 21"/>
                <a:gd name="T99" fmla="*/ 20 h 41"/>
                <a:gd name="T100" fmla="*/ 14 w 21"/>
                <a:gd name="T101" fmla="*/ 18 h 41"/>
                <a:gd name="T102" fmla="*/ 8 w 21"/>
                <a:gd name="T103" fmla="*/ 10 h 41"/>
                <a:gd name="T104" fmla="*/ 11 w 21"/>
                <a:gd name="T105" fmla="*/ 10 h 41"/>
                <a:gd name="T106" fmla="*/ 12 w 21"/>
                <a:gd name="T107" fmla="*/ 17 h 41"/>
                <a:gd name="T108" fmla="*/ 9 w 21"/>
                <a:gd name="T109" fmla="*/ 16 h 41"/>
                <a:gd name="T110" fmla="*/ 8 w 21"/>
                <a:gd name="T111" fmla="*/ 10 h 41"/>
                <a:gd name="T112" fmla="*/ 11 w 21"/>
                <a:gd name="T113" fmla="*/ 30 h 41"/>
                <a:gd name="T114" fmla="*/ 10 w 21"/>
                <a:gd name="T115" fmla="*/ 22 h 41"/>
                <a:gd name="T116" fmla="*/ 13 w 21"/>
                <a:gd name="T117" fmla="*/ 23 h 41"/>
                <a:gd name="T118" fmla="*/ 13 w 21"/>
                <a:gd name="T119" fmla="*/ 29 h 41"/>
                <a:gd name="T120" fmla="*/ 11 w 21"/>
                <a:gd name="T12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1">
                  <a:moveTo>
                    <a:pt x="14" y="18"/>
                  </a:moveTo>
                  <a:cubicBezTo>
                    <a:pt x="13" y="10"/>
                    <a:pt x="13" y="10"/>
                    <a:pt x="13" y="10"/>
                  </a:cubicBezTo>
                  <a:cubicBezTo>
                    <a:pt x="13" y="10"/>
                    <a:pt x="13" y="10"/>
                    <a:pt x="14" y="10"/>
                  </a:cubicBezTo>
                  <a:cubicBezTo>
                    <a:pt x="15" y="10"/>
                    <a:pt x="16" y="10"/>
                    <a:pt x="16" y="10"/>
                  </a:cubicBezTo>
                  <a:cubicBezTo>
                    <a:pt x="16" y="10"/>
                    <a:pt x="17" y="10"/>
                    <a:pt x="17" y="9"/>
                  </a:cubicBezTo>
                  <a:cubicBezTo>
                    <a:pt x="17" y="9"/>
                    <a:pt x="17" y="8"/>
                    <a:pt x="17" y="8"/>
                  </a:cubicBezTo>
                  <a:cubicBezTo>
                    <a:pt x="17" y="7"/>
                    <a:pt x="17" y="6"/>
                    <a:pt x="17" y="6"/>
                  </a:cubicBezTo>
                  <a:cubicBezTo>
                    <a:pt x="17" y="5"/>
                    <a:pt x="17" y="5"/>
                    <a:pt x="17" y="5"/>
                  </a:cubicBezTo>
                  <a:cubicBezTo>
                    <a:pt x="16" y="5"/>
                    <a:pt x="16" y="5"/>
                    <a:pt x="16" y="5"/>
                  </a:cubicBezTo>
                  <a:cubicBezTo>
                    <a:pt x="15" y="5"/>
                    <a:pt x="15" y="5"/>
                    <a:pt x="14" y="5"/>
                  </a:cubicBezTo>
                  <a:cubicBezTo>
                    <a:pt x="14" y="5"/>
                    <a:pt x="13" y="5"/>
                    <a:pt x="12" y="5"/>
                  </a:cubicBezTo>
                  <a:cubicBezTo>
                    <a:pt x="12" y="1"/>
                    <a:pt x="12" y="1"/>
                    <a:pt x="12" y="1"/>
                  </a:cubicBezTo>
                  <a:cubicBezTo>
                    <a:pt x="12" y="1"/>
                    <a:pt x="11" y="0"/>
                    <a:pt x="10" y="0"/>
                  </a:cubicBezTo>
                  <a:cubicBezTo>
                    <a:pt x="10" y="0"/>
                    <a:pt x="9" y="1"/>
                    <a:pt x="9" y="2"/>
                  </a:cubicBezTo>
                  <a:cubicBezTo>
                    <a:pt x="10" y="5"/>
                    <a:pt x="10" y="5"/>
                    <a:pt x="10" y="5"/>
                  </a:cubicBezTo>
                  <a:cubicBezTo>
                    <a:pt x="10" y="5"/>
                    <a:pt x="10" y="5"/>
                    <a:pt x="10" y="5"/>
                  </a:cubicBezTo>
                  <a:cubicBezTo>
                    <a:pt x="9" y="5"/>
                    <a:pt x="8" y="6"/>
                    <a:pt x="7" y="6"/>
                  </a:cubicBezTo>
                  <a:cubicBezTo>
                    <a:pt x="7" y="2"/>
                    <a:pt x="7" y="2"/>
                    <a:pt x="7" y="2"/>
                  </a:cubicBezTo>
                  <a:cubicBezTo>
                    <a:pt x="7" y="1"/>
                    <a:pt x="6" y="1"/>
                    <a:pt x="5" y="1"/>
                  </a:cubicBezTo>
                  <a:cubicBezTo>
                    <a:pt x="5" y="1"/>
                    <a:pt x="4" y="2"/>
                    <a:pt x="4" y="2"/>
                  </a:cubicBezTo>
                  <a:cubicBezTo>
                    <a:pt x="5" y="7"/>
                    <a:pt x="5" y="7"/>
                    <a:pt x="5" y="7"/>
                  </a:cubicBezTo>
                  <a:cubicBezTo>
                    <a:pt x="4" y="7"/>
                    <a:pt x="3" y="8"/>
                    <a:pt x="2" y="9"/>
                  </a:cubicBezTo>
                  <a:cubicBezTo>
                    <a:pt x="1" y="9"/>
                    <a:pt x="1" y="10"/>
                    <a:pt x="1" y="11"/>
                  </a:cubicBezTo>
                  <a:cubicBezTo>
                    <a:pt x="0" y="12"/>
                    <a:pt x="0" y="13"/>
                    <a:pt x="0" y="14"/>
                  </a:cubicBezTo>
                  <a:cubicBezTo>
                    <a:pt x="1" y="16"/>
                    <a:pt x="1" y="17"/>
                    <a:pt x="2" y="18"/>
                  </a:cubicBezTo>
                  <a:cubicBezTo>
                    <a:pt x="2" y="18"/>
                    <a:pt x="3" y="19"/>
                    <a:pt x="4" y="20"/>
                  </a:cubicBezTo>
                  <a:cubicBezTo>
                    <a:pt x="4" y="20"/>
                    <a:pt x="5" y="21"/>
                    <a:pt x="6" y="21"/>
                  </a:cubicBezTo>
                  <a:cubicBezTo>
                    <a:pt x="7" y="21"/>
                    <a:pt x="7" y="21"/>
                    <a:pt x="7" y="21"/>
                  </a:cubicBezTo>
                  <a:cubicBezTo>
                    <a:pt x="8" y="30"/>
                    <a:pt x="8" y="30"/>
                    <a:pt x="8" y="30"/>
                  </a:cubicBezTo>
                  <a:cubicBezTo>
                    <a:pt x="8" y="30"/>
                    <a:pt x="7" y="30"/>
                    <a:pt x="6" y="30"/>
                  </a:cubicBezTo>
                  <a:cubicBezTo>
                    <a:pt x="5" y="30"/>
                    <a:pt x="4" y="30"/>
                    <a:pt x="3" y="30"/>
                  </a:cubicBezTo>
                  <a:cubicBezTo>
                    <a:pt x="3" y="30"/>
                    <a:pt x="3" y="30"/>
                    <a:pt x="3" y="31"/>
                  </a:cubicBezTo>
                  <a:cubicBezTo>
                    <a:pt x="2" y="31"/>
                    <a:pt x="2" y="31"/>
                    <a:pt x="2" y="32"/>
                  </a:cubicBezTo>
                  <a:cubicBezTo>
                    <a:pt x="2" y="33"/>
                    <a:pt x="2" y="33"/>
                    <a:pt x="2" y="34"/>
                  </a:cubicBezTo>
                  <a:cubicBezTo>
                    <a:pt x="2" y="34"/>
                    <a:pt x="2" y="34"/>
                    <a:pt x="3" y="35"/>
                  </a:cubicBezTo>
                  <a:cubicBezTo>
                    <a:pt x="3" y="35"/>
                    <a:pt x="4" y="35"/>
                    <a:pt x="6" y="35"/>
                  </a:cubicBezTo>
                  <a:cubicBezTo>
                    <a:pt x="7" y="35"/>
                    <a:pt x="8" y="35"/>
                    <a:pt x="9" y="35"/>
                  </a:cubicBezTo>
                  <a:cubicBezTo>
                    <a:pt x="10" y="40"/>
                    <a:pt x="10" y="40"/>
                    <a:pt x="10" y="40"/>
                  </a:cubicBezTo>
                  <a:cubicBezTo>
                    <a:pt x="10" y="40"/>
                    <a:pt x="11" y="41"/>
                    <a:pt x="11" y="41"/>
                  </a:cubicBezTo>
                  <a:cubicBezTo>
                    <a:pt x="12" y="41"/>
                    <a:pt x="12" y="40"/>
                    <a:pt x="12" y="39"/>
                  </a:cubicBezTo>
                  <a:cubicBezTo>
                    <a:pt x="12" y="35"/>
                    <a:pt x="12" y="35"/>
                    <a:pt x="12" y="35"/>
                  </a:cubicBezTo>
                  <a:cubicBezTo>
                    <a:pt x="13" y="35"/>
                    <a:pt x="13" y="34"/>
                    <a:pt x="14" y="34"/>
                  </a:cubicBezTo>
                  <a:cubicBezTo>
                    <a:pt x="15" y="39"/>
                    <a:pt x="15" y="39"/>
                    <a:pt x="15" y="39"/>
                  </a:cubicBezTo>
                  <a:cubicBezTo>
                    <a:pt x="15" y="40"/>
                    <a:pt x="16" y="40"/>
                    <a:pt x="16" y="40"/>
                  </a:cubicBezTo>
                  <a:cubicBezTo>
                    <a:pt x="17" y="40"/>
                    <a:pt x="18" y="39"/>
                    <a:pt x="18" y="38"/>
                  </a:cubicBezTo>
                  <a:cubicBezTo>
                    <a:pt x="17" y="33"/>
                    <a:pt x="17" y="33"/>
                    <a:pt x="17" y="33"/>
                  </a:cubicBezTo>
                  <a:cubicBezTo>
                    <a:pt x="17" y="33"/>
                    <a:pt x="18" y="33"/>
                    <a:pt x="19" y="32"/>
                  </a:cubicBezTo>
                  <a:cubicBezTo>
                    <a:pt x="20" y="31"/>
                    <a:pt x="20" y="30"/>
                    <a:pt x="21" y="29"/>
                  </a:cubicBezTo>
                  <a:cubicBezTo>
                    <a:pt x="21" y="28"/>
                    <a:pt x="21" y="27"/>
                    <a:pt x="21" y="25"/>
                  </a:cubicBezTo>
                  <a:cubicBezTo>
                    <a:pt x="21" y="23"/>
                    <a:pt x="20" y="21"/>
                    <a:pt x="18" y="20"/>
                  </a:cubicBezTo>
                  <a:cubicBezTo>
                    <a:pt x="17" y="19"/>
                    <a:pt x="16" y="18"/>
                    <a:pt x="14" y="18"/>
                  </a:cubicBezTo>
                  <a:close/>
                  <a:moveTo>
                    <a:pt x="8" y="10"/>
                  </a:moveTo>
                  <a:cubicBezTo>
                    <a:pt x="9" y="10"/>
                    <a:pt x="10" y="10"/>
                    <a:pt x="11" y="10"/>
                  </a:cubicBezTo>
                  <a:cubicBezTo>
                    <a:pt x="12" y="17"/>
                    <a:pt x="12" y="17"/>
                    <a:pt x="12" y="17"/>
                  </a:cubicBezTo>
                  <a:cubicBezTo>
                    <a:pt x="11" y="17"/>
                    <a:pt x="10" y="17"/>
                    <a:pt x="9" y="16"/>
                  </a:cubicBezTo>
                  <a:lnTo>
                    <a:pt x="8" y="10"/>
                  </a:lnTo>
                  <a:close/>
                  <a:moveTo>
                    <a:pt x="11" y="30"/>
                  </a:moveTo>
                  <a:cubicBezTo>
                    <a:pt x="10" y="22"/>
                    <a:pt x="10" y="22"/>
                    <a:pt x="10" y="22"/>
                  </a:cubicBezTo>
                  <a:cubicBezTo>
                    <a:pt x="11" y="22"/>
                    <a:pt x="12" y="23"/>
                    <a:pt x="13" y="23"/>
                  </a:cubicBezTo>
                  <a:cubicBezTo>
                    <a:pt x="13" y="29"/>
                    <a:pt x="13" y="29"/>
                    <a:pt x="13" y="29"/>
                  </a:cubicBezTo>
                  <a:cubicBezTo>
                    <a:pt x="13" y="30"/>
                    <a:pt x="12" y="30"/>
                    <a:pt x="11" y="3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0" name="Freeform 217"/>
            <p:cNvSpPr>
              <a:spLocks noEditPoints="1"/>
            </p:cNvSpPr>
            <p:nvPr/>
          </p:nvSpPr>
          <p:spPr bwMode="auto">
            <a:xfrm>
              <a:off x="642937" y="2406450"/>
              <a:ext cx="260747" cy="260747"/>
            </a:xfrm>
            <a:custGeom>
              <a:avLst/>
              <a:gdLst>
                <a:gd name="T0" fmla="*/ 95 w 101"/>
                <a:gd name="T1" fmla="*/ 46 h 101"/>
                <a:gd name="T2" fmla="*/ 88 w 101"/>
                <a:gd name="T3" fmla="*/ 45 h 101"/>
                <a:gd name="T4" fmla="*/ 86 w 101"/>
                <a:gd name="T5" fmla="*/ 38 h 101"/>
                <a:gd name="T6" fmla="*/ 92 w 101"/>
                <a:gd name="T7" fmla="*/ 34 h 101"/>
                <a:gd name="T8" fmla="*/ 94 w 101"/>
                <a:gd name="T9" fmla="*/ 24 h 101"/>
                <a:gd name="T10" fmla="*/ 89 w 101"/>
                <a:gd name="T11" fmla="*/ 18 h 101"/>
                <a:gd name="T12" fmla="*/ 79 w 101"/>
                <a:gd name="T13" fmla="*/ 16 h 101"/>
                <a:gd name="T14" fmla="*/ 73 w 101"/>
                <a:gd name="T15" fmla="*/ 20 h 101"/>
                <a:gd name="T16" fmla="*/ 67 w 101"/>
                <a:gd name="T17" fmla="*/ 17 h 101"/>
                <a:gd name="T18" fmla="*/ 68 w 101"/>
                <a:gd name="T19" fmla="*/ 9 h 101"/>
                <a:gd name="T20" fmla="*/ 62 w 101"/>
                <a:gd name="T21" fmla="*/ 1 h 101"/>
                <a:gd name="T22" fmla="*/ 55 w 101"/>
                <a:gd name="T23" fmla="*/ 0 h 101"/>
                <a:gd name="T24" fmla="*/ 47 w 101"/>
                <a:gd name="T25" fmla="*/ 6 h 101"/>
                <a:gd name="T26" fmla="*/ 46 w 101"/>
                <a:gd name="T27" fmla="*/ 13 h 101"/>
                <a:gd name="T28" fmla="*/ 38 w 101"/>
                <a:gd name="T29" fmla="*/ 15 h 101"/>
                <a:gd name="T30" fmla="*/ 34 w 101"/>
                <a:gd name="T31" fmla="*/ 9 h 101"/>
                <a:gd name="T32" fmla="*/ 25 w 101"/>
                <a:gd name="T33" fmla="*/ 8 h 101"/>
                <a:gd name="T34" fmla="*/ 18 w 101"/>
                <a:gd name="T35" fmla="*/ 12 h 101"/>
                <a:gd name="T36" fmla="*/ 17 w 101"/>
                <a:gd name="T37" fmla="*/ 22 h 101"/>
                <a:gd name="T38" fmla="*/ 20 w 101"/>
                <a:gd name="T39" fmla="*/ 27 h 101"/>
                <a:gd name="T40" fmla="*/ 16 w 101"/>
                <a:gd name="T41" fmla="*/ 34 h 101"/>
                <a:gd name="T42" fmla="*/ 10 w 101"/>
                <a:gd name="T43" fmla="*/ 33 h 101"/>
                <a:gd name="T44" fmla="*/ 2 w 101"/>
                <a:gd name="T45" fmla="*/ 39 h 101"/>
                <a:gd name="T46" fmla="*/ 1 w 101"/>
                <a:gd name="T47" fmla="*/ 47 h 101"/>
                <a:gd name="T48" fmla="*/ 7 w 101"/>
                <a:gd name="T49" fmla="*/ 55 h 101"/>
                <a:gd name="T50" fmla="*/ 13 w 101"/>
                <a:gd name="T51" fmla="*/ 55 h 101"/>
                <a:gd name="T52" fmla="*/ 14 w 101"/>
                <a:gd name="T53" fmla="*/ 63 h 101"/>
                <a:gd name="T54" fmla="*/ 10 w 101"/>
                <a:gd name="T55" fmla="*/ 67 h 101"/>
                <a:gd name="T56" fmla="*/ 8 w 101"/>
                <a:gd name="T57" fmla="*/ 77 h 101"/>
                <a:gd name="T58" fmla="*/ 13 w 101"/>
                <a:gd name="T59" fmla="*/ 83 h 101"/>
                <a:gd name="T60" fmla="*/ 23 w 101"/>
                <a:gd name="T61" fmla="*/ 84 h 101"/>
                <a:gd name="T62" fmla="*/ 27 w 101"/>
                <a:gd name="T63" fmla="*/ 81 h 101"/>
                <a:gd name="T64" fmla="*/ 34 w 101"/>
                <a:gd name="T65" fmla="*/ 85 h 101"/>
                <a:gd name="T66" fmla="*/ 34 w 101"/>
                <a:gd name="T67" fmla="*/ 91 h 101"/>
                <a:gd name="T68" fmla="*/ 39 w 101"/>
                <a:gd name="T69" fmla="*/ 99 h 101"/>
                <a:gd name="T70" fmla="*/ 47 w 101"/>
                <a:gd name="T71" fmla="*/ 100 h 101"/>
                <a:gd name="T72" fmla="*/ 55 w 101"/>
                <a:gd name="T73" fmla="*/ 94 h 101"/>
                <a:gd name="T74" fmla="*/ 56 w 101"/>
                <a:gd name="T75" fmla="*/ 88 h 101"/>
                <a:gd name="T76" fmla="*/ 64 w 101"/>
                <a:gd name="T77" fmla="*/ 86 h 101"/>
                <a:gd name="T78" fmla="*/ 67 w 101"/>
                <a:gd name="T79" fmla="*/ 91 h 101"/>
                <a:gd name="T80" fmla="*/ 77 w 101"/>
                <a:gd name="T81" fmla="*/ 93 h 101"/>
                <a:gd name="T82" fmla="*/ 84 w 101"/>
                <a:gd name="T83" fmla="*/ 88 h 101"/>
                <a:gd name="T84" fmla="*/ 85 w 101"/>
                <a:gd name="T85" fmla="*/ 78 h 101"/>
                <a:gd name="T86" fmla="*/ 81 w 101"/>
                <a:gd name="T87" fmla="*/ 73 h 101"/>
                <a:gd name="T88" fmla="*/ 85 w 101"/>
                <a:gd name="T89" fmla="*/ 67 h 101"/>
                <a:gd name="T90" fmla="*/ 92 w 101"/>
                <a:gd name="T91" fmla="*/ 68 h 101"/>
                <a:gd name="T92" fmla="*/ 100 w 101"/>
                <a:gd name="T93" fmla="*/ 62 h 101"/>
                <a:gd name="T94" fmla="*/ 101 w 101"/>
                <a:gd name="T95" fmla="*/ 54 h 101"/>
                <a:gd name="T96" fmla="*/ 95 w 101"/>
                <a:gd name="T97" fmla="*/ 46 h 101"/>
                <a:gd name="T98" fmla="*/ 61 w 101"/>
                <a:gd name="T99" fmla="*/ 66 h 101"/>
                <a:gd name="T100" fmla="*/ 35 w 101"/>
                <a:gd name="T101" fmla="*/ 62 h 101"/>
                <a:gd name="T102" fmla="*/ 39 w 101"/>
                <a:gd name="T103" fmla="*/ 35 h 101"/>
                <a:gd name="T104" fmla="*/ 65 w 101"/>
                <a:gd name="T105" fmla="*/ 40 h 101"/>
                <a:gd name="T106" fmla="*/ 61 w 101"/>
                <a:gd name="T107" fmla="*/ 6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1">
                  <a:moveTo>
                    <a:pt x="95" y="46"/>
                  </a:moveTo>
                  <a:cubicBezTo>
                    <a:pt x="88" y="45"/>
                    <a:pt x="88" y="45"/>
                    <a:pt x="88" y="45"/>
                  </a:cubicBezTo>
                  <a:cubicBezTo>
                    <a:pt x="87" y="43"/>
                    <a:pt x="87" y="40"/>
                    <a:pt x="86" y="38"/>
                  </a:cubicBezTo>
                  <a:cubicBezTo>
                    <a:pt x="92" y="34"/>
                    <a:pt x="92" y="34"/>
                    <a:pt x="92" y="34"/>
                  </a:cubicBezTo>
                  <a:cubicBezTo>
                    <a:pt x="95" y="31"/>
                    <a:pt x="96" y="27"/>
                    <a:pt x="94" y="24"/>
                  </a:cubicBezTo>
                  <a:cubicBezTo>
                    <a:pt x="89" y="18"/>
                    <a:pt x="89" y="18"/>
                    <a:pt x="89" y="18"/>
                  </a:cubicBezTo>
                  <a:cubicBezTo>
                    <a:pt x="87" y="14"/>
                    <a:pt x="82" y="14"/>
                    <a:pt x="79" y="16"/>
                  </a:cubicBezTo>
                  <a:cubicBezTo>
                    <a:pt x="73" y="20"/>
                    <a:pt x="73" y="20"/>
                    <a:pt x="73" y="20"/>
                  </a:cubicBezTo>
                  <a:cubicBezTo>
                    <a:pt x="71" y="19"/>
                    <a:pt x="69" y="18"/>
                    <a:pt x="67" y="17"/>
                  </a:cubicBezTo>
                  <a:cubicBezTo>
                    <a:pt x="68" y="9"/>
                    <a:pt x="68" y="9"/>
                    <a:pt x="68" y="9"/>
                  </a:cubicBezTo>
                  <a:cubicBezTo>
                    <a:pt x="69" y="6"/>
                    <a:pt x="66" y="2"/>
                    <a:pt x="62" y="1"/>
                  </a:cubicBezTo>
                  <a:cubicBezTo>
                    <a:pt x="55" y="0"/>
                    <a:pt x="55" y="0"/>
                    <a:pt x="55" y="0"/>
                  </a:cubicBezTo>
                  <a:cubicBezTo>
                    <a:pt x="51" y="0"/>
                    <a:pt x="47" y="2"/>
                    <a:pt x="47" y="6"/>
                  </a:cubicBezTo>
                  <a:cubicBezTo>
                    <a:pt x="46" y="13"/>
                    <a:pt x="46" y="13"/>
                    <a:pt x="46" y="13"/>
                  </a:cubicBezTo>
                  <a:cubicBezTo>
                    <a:pt x="43" y="13"/>
                    <a:pt x="41" y="14"/>
                    <a:pt x="38" y="15"/>
                  </a:cubicBezTo>
                  <a:cubicBezTo>
                    <a:pt x="34" y="9"/>
                    <a:pt x="34" y="9"/>
                    <a:pt x="34" y="9"/>
                  </a:cubicBezTo>
                  <a:cubicBezTo>
                    <a:pt x="32" y="6"/>
                    <a:pt x="28" y="5"/>
                    <a:pt x="25" y="8"/>
                  </a:cubicBezTo>
                  <a:cubicBezTo>
                    <a:pt x="18" y="12"/>
                    <a:pt x="18" y="12"/>
                    <a:pt x="18" y="12"/>
                  </a:cubicBezTo>
                  <a:cubicBezTo>
                    <a:pt x="15" y="15"/>
                    <a:pt x="14" y="19"/>
                    <a:pt x="17" y="22"/>
                  </a:cubicBezTo>
                  <a:cubicBezTo>
                    <a:pt x="20" y="27"/>
                    <a:pt x="20" y="27"/>
                    <a:pt x="20" y="27"/>
                  </a:cubicBezTo>
                  <a:cubicBezTo>
                    <a:pt x="19" y="29"/>
                    <a:pt x="17" y="32"/>
                    <a:pt x="16" y="34"/>
                  </a:cubicBezTo>
                  <a:cubicBezTo>
                    <a:pt x="10" y="33"/>
                    <a:pt x="10" y="33"/>
                    <a:pt x="10" y="33"/>
                  </a:cubicBezTo>
                  <a:cubicBezTo>
                    <a:pt x="6" y="32"/>
                    <a:pt x="3" y="35"/>
                    <a:pt x="2" y="39"/>
                  </a:cubicBezTo>
                  <a:cubicBezTo>
                    <a:pt x="1" y="47"/>
                    <a:pt x="1" y="47"/>
                    <a:pt x="1" y="47"/>
                  </a:cubicBezTo>
                  <a:cubicBezTo>
                    <a:pt x="0" y="50"/>
                    <a:pt x="3" y="54"/>
                    <a:pt x="7" y="55"/>
                  </a:cubicBezTo>
                  <a:cubicBezTo>
                    <a:pt x="13" y="55"/>
                    <a:pt x="13" y="55"/>
                    <a:pt x="13" y="55"/>
                  </a:cubicBezTo>
                  <a:cubicBezTo>
                    <a:pt x="13" y="58"/>
                    <a:pt x="14" y="61"/>
                    <a:pt x="14" y="63"/>
                  </a:cubicBezTo>
                  <a:cubicBezTo>
                    <a:pt x="10" y="67"/>
                    <a:pt x="10" y="67"/>
                    <a:pt x="10" y="67"/>
                  </a:cubicBezTo>
                  <a:cubicBezTo>
                    <a:pt x="7" y="69"/>
                    <a:pt x="6" y="73"/>
                    <a:pt x="8" y="77"/>
                  </a:cubicBezTo>
                  <a:cubicBezTo>
                    <a:pt x="13" y="83"/>
                    <a:pt x="13" y="83"/>
                    <a:pt x="13" y="83"/>
                  </a:cubicBezTo>
                  <a:cubicBezTo>
                    <a:pt x="15" y="86"/>
                    <a:pt x="20" y="87"/>
                    <a:pt x="23" y="84"/>
                  </a:cubicBezTo>
                  <a:cubicBezTo>
                    <a:pt x="27" y="81"/>
                    <a:pt x="27" y="81"/>
                    <a:pt x="27" y="81"/>
                  </a:cubicBezTo>
                  <a:cubicBezTo>
                    <a:pt x="30" y="83"/>
                    <a:pt x="32" y="84"/>
                    <a:pt x="34" y="85"/>
                  </a:cubicBezTo>
                  <a:cubicBezTo>
                    <a:pt x="34" y="91"/>
                    <a:pt x="34" y="91"/>
                    <a:pt x="34" y="91"/>
                  </a:cubicBezTo>
                  <a:cubicBezTo>
                    <a:pt x="33" y="95"/>
                    <a:pt x="36" y="98"/>
                    <a:pt x="39" y="99"/>
                  </a:cubicBezTo>
                  <a:cubicBezTo>
                    <a:pt x="47" y="100"/>
                    <a:pt x="47" y="100"/>
                    <a:pt x="47" y="100"/>
                  </a:cubicBezTo>
                  <a:cubicBezTo>
                    <a:pt x="51" y="101"/>
                    <a:pt x="55" y="98"/>
                    <a:pt x="55" y="94"/>
                  </a:cubicBezTo>
                  <a:cubicBezTo>
                    <a:pt x="56" y="88"/>
                    <a:pt x="56" y="88"/>
                    <a:pt x="56" y="88"/>
                  </a:cubicBezTo>
                  <a:cubicBezTo>
                    <a:pt x="59" y="88"/>
                    <a:pt x="61" y="87"/>
                    <a:pt x="64" y="86"/>
                  </a:cubicBezTo>
                  <a:cubicBezTo>
                    <a:pt x="67" y="91"/>
                    <a:pt x="67" y="91"/>
                    <a:pt x="67" y="91"/>
                  </a:cubicBezTo>
                  <a:cubicBezTo>
                    <a:pt x="70" y="94"/>
                    <a:pt x="74" y="95"/>
                    <a:pt x="77" y="93"/>
                  </a:cubicBezTo>
                  <a:cubicBezTo>
                    <a:pt x="84" y="88"/>
                    <a:pt x="84" y="88"/>
                    <a:pt x="84" y="88"/>
                  </a:cubicBezTo>
                  <a:cubicBezTo>
                    <a:pt x="87" y="86"/>
                    <a:pt x="87" y="82"/>
                    <a:pt x="85" y="78"/>
                  </a:cubicBezTo>
                  <a:cubicBezTo>
                    <a:pt x="81" y="73"/>
                    <a:pt x="81" y="73"/>
                    <a:pt x="81" y="73"/>
                  </a:cubicBezTo>
                  <a:cubicBezTo>
                    <a:pt x="82" y="71"/>
                    <a:pt x="84" y="69"/>
                    <a:pt x="85" y="67"/>
                  </a:cubicBezTo>
                  <a:cubicBezTo>
                    <a:pt x="92" y="68"/>
                    <a:pt x="92" y="68"/>
                    <a:pt x="92" y="68"/>
                  </a:cubicBezTo>
                  <a:cubicBezTo>
                    <a:pt x="95" y="68"/>
                    <a:pt x="99" y="66"/>
                    <a:pt x="100" y="62"/>
                  </a:cubicBezTo>
                  <a:cubicBezTo>
                    <a:pt x="101" y="54"/>
                    <a:pt x="101" y="54"/>
                    <a:pt x="101" y="54"/>
                  </a:cubicBezTo>
                  <a:cubicBezTo>
                    <a:pt x="101" y="50"/>
                    <a:pt x="99" y="47"/>
                    <a:pt x="95" y="46"/>
                  </a:cubicBezTo>
                  <a:close/>
                  <a:moveTo>
                    <a:pt x="61" y="66"/>
                  </a:moveTo>
                  <a:cubicBezTo>
                    <a:pt x="53" y="72"/>
                    <a:pt x="41" y="70"/>
                    <a:pt x="35" y="62"/>
                  </a:cubicBezTo>
                  <a:cubicBezTo>
                    <a:pt x="29" y="53"/>
                    <a:pt x="31" y="42"/>
                    <a:pt x="39" y="35"/>
                  </a:cubicBezTo>
                  <a:cubicBezTo>
                    <a:pt x="47" y="29"/>
                    <a:pt x="59" y="31"/>
                    <a:pt x="65" y="40"/>
                  </a:cubicBezTo>
                  <a:cubicBezTo>
                    <a:pt x="72" y="48"/>
                    <a:pt x="70" y="60"/>
                    <a:pt x="61" y="6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1" name="Freeform 218"/>
            <p:cNvSpPr>
              <a:spLocks noEditPoints="1"/>
            </p:cNvSpPr>
            <p:nvPr/>
          </p:nvSpPr>
          <p:spPr bwMode="auto">
            <a:xfrm>
              <a:off x="589359" y="2718393"/>
              <a:ext cx="92869" cy="90488"/>
            </a:xfrm>
            <a:custGeom>
              <a:avLst/>
              <a:gdLst>
                <a:gd name="T0" fmla="*/ 35 w 36"/>
                <a:gd name="T1" fmla="*/ 12 h 35"/>
                <a:gd name="T2" fmla="*/ 32 w 36"/>
                <a:gd name="T3" fmla="*/ 10 h 35"/>
                <a:gd name="T4" fmla="*/ 29 w 36"/>
                <a:gd name="T5" fmla="*/ 11 h 35"/>
                <a:gd name="T6" fmla="*/ 28 w 36"/>
                <a:gd name="T7" fmla="*/ 9 h 35"/>
                <a:gd name="T8" fmla="*/ 29 w 36"/>
                <a:gd name="T9" fmla="*/ 7 h 35"/>
                <a:gd name="T10" fmla="*/ 28 w 36"/>
                <a:gd name="T11" fmla="*/ 3 h 35"/>
                <a:gd name="T12" fmla="*/ 26 w 36"/>
                <a:gd name="T13" fmla="*/ 2 h 35"/>
                <a:gd name="T14" fmla="*/ 22 w 36"/>
                <a:gd name="T15" fmla="*/ 3 h 35"/>
                <a:gd name="T16" fmla="*/ 21 w 36"/>
                <a:gd name="T17" fmla="*/ 5 h 35"/>
                <a:gd name="T18" fmla="*/ 19 w 36"/>
                <a:gd name="T19" fmla="*/ 4 h 35"/>
                <a:gd name="T20" fmla="*/ 18 w 36"/>
                <a:gd name="T21" fmla="*/ 2 h 35"/>
                <a:gd name="T22" fmla="*/ 15 w 36"/>
                <a:gd name="T23" fmla="*/ 0 h 35"/>
                <a:gd name="T24" fmla="*/ 12 w 36"/>
                <a:gd name="T25" fmla="*/ 1 h 35"/>
                <a:gd name="T26" fmla="*/ 11 w 36"/>
                <a:gd name="T27" fmla="*/ 4 h 35"/>
                <a:gd name="T28" fmla="*/ 11 w 36"/>
                <a:gd name="T29" fmla="*/ 6 h 35"/>
                <a:gd name="T30" fmla="*/ 9 w 36"/>
                <a:gd name="T31" fmla="*/ 8 h 35"/>
                <a:gd name="T32" fmla="*/ 7 w 36"/>
                <a:gd name="T33" fmla="*/ 6 h 35"/>
                <a:gd name="T34" fmla="*/ 4 w 36"/>
                <a:gd name="T35" fmla="*/ 7 h 35"/>
                <a:gd name="T36" fmla="*/ 2 w 36"/>
                <a:gd name="T37" fmla="*/ 10 h 35"/>
                <a:gd name="T38" fmla="*/ 3 w 36"/>
                <a:gd name="T39" fmla="*/ 13 h 35"/>
                <a:gd name="T40" fmla="*/ 5 w 36"/>
                <a:gd name="T41" fmla="*/ 14 h 35"/>
                <a:gd name="T42" fmla="*/ 4 w 36"/>
                <a:gd name="T43" fmla="*/ 17 h 35"/>
                <a:gd name="T44" fmla="*/ 2 w 36"/>
                <a:gd name="T45" fmla="*/ 17 h 35"/>
                <a:gd name="T46" fmla="*/ 1 w 36"/>
                <a:gd name="T47" fmla="*/ 20 h 35"/>
                <a:gd name="T48" fmla="*/ 1 w 36"/>
                <a:gd name="T49" fmla="*/ 23 h 35"/>
                <a:gd name="T50" fmla="*/ 4 w 36"/>
                <a:gd name="T51" fmla="*/ 25 h 35"/>
                <a:gd name="T52" fmla="*/ 6 w 36"/>
                <a:gd name="T53" fmla="*/ 24 h 35"/>
                <a:gd name="T54" fmla="*/ 8 w 36"/>
                <a:gd name="T55" fmla="*/ 27 h 35"/>
                <a:gd name="T56" fmla="*/ 7 w 36"/>
                <a:gd name="T57" fmla="*/ 28 h 35"/>
                <a:gd name="T58" fmla="*/ 8 w 36"/>
                <a:gd name="T59" fmla="*/ 32 h 35"/>
                <a:gd name="T60" fmla="*/ 10 w 36"/>
                <a:gd name="T61" fmla="*/ 33 h 35"/>
                <a:gd name="T62" fmla="*/ 14 w 36"/>
                <a:gd name="T63" fmla="*/ 32 h 35"/>
                <a:gd name="T64" fmla="*/ 15 w 36"/>
                <a:gd name="T65" fmla="*/ 30 h 35"/>
                <a:gd name="T66" fmla="*/ 17 w 36"/>
                <a:gd name="T67" fmla="*/ 31 h 35"/>
                <a:gd name="T68" fmla="*/ 18 w 36"/>
                <a:gd name="T69" fmla="*/ 33 h 35"/>
                <a:gd name="T70" fmla="*/ 21 w 36"/>
                <a:gd name="T71" fmla="*/ 35 h 35"/>
                <a:gd name="T72" fmla="*/ 24 w 36"/>
                <a:gd name="T73" fmla="*/ 34 h 35"/>
                <a:gd name="T74" fmla="*/ 25 w 36"/>
                <a:gd name="T75" fmla="*/ 31 h 35"/>
                <a:gd name="T76" fmla="*/ 25 w 36"/>
                <a:gd name="T77" fmla="*/ 29 h 35"/>
                <a:gd name="T78" fmla="*/ 27 w 36"/>
                <a:gd name="T79" fmla="*/ 27 h 35"/>
                <a:gd name="T80" fmla="*/ 29 w 36"/>
                <a:gd name="T81" fmla="*/ 29 h 35"/>
                <a:gd name="T82" fmla="*/ 32 w 36"/>
                <a:gd name="T83" fmla="*/ 28 h 35"/>
                <a:gd name="T84" fmla="*/ 34 w 36"/>
                <a:gd name="T85" fmla="*/ 25 h 35"/>
                <a:gd name="T86" fmla="*/ 33 w 36"/>
                <a:gd name="T87" fmla="*/ 22 h 35"/>
                <a:gd name="T88" fmla="*/ 31 w 36"/>
                <a:gd name="T89" fmla="*/ 21 h 35"/>
                <a:gd name="T90" fmla="*/ 31 w 36"/>
                <a:gd name="T91" fmla="*/ 18 h 35"/>
                <a:gd name="T92" fmla="*/ 34 w 36"/>
                <a:gd name="T93" fmla="*/ 18 h 35"/>
                <a:gd name="T94" fmla="*/ 35 w 36"/>
                <a:gd name="T95" fmla="*/ 15 h 35"/>
                <a:gd name="T96" fmla="*/ 35 w 36"/>
                <a:gd name="T97" fmla="*/ 12 h 35"/>
                <a:gd name="T98" fmla="*/ 19 w 36"/>
                <a:gd name="T99" fmla="*/ 24 h 35"/>
                <a:gd name="T100" fmla="*/ 11 w 36"/>
                <a:gd name="T101" fmla="*/ 19 h 35"/>
                <a:gd name="T102" fmla="*/ 16 w 36"/>
                <a:gd name="T103" fmla="*/ 11 h 35"/>
                <a:gd name="T104" fmla="*/ 24 w 36"/>
                <a:gd name="T105" fmla="*/ 16 h 35"/>
                <a:gd name="T106" fmla="*/ 19 w 36"/>
                <a:gd name="T10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5">
                  <a:moveTo>
                    <a:pt x="35" y="12"/>
                  </a:moveTo>
                  <a:cubicBezTo>
                    <a:pt x="34" y="11"/>
                    <a:pt x="33" y="10"/>
                    <a:pt x="32" y="10"/>
                  </a:cubicBezTo>
                  <a:cubicBezTo>
                    <a:pt x="29" y="11"/>
                    <a:pt x="29" y="11"/>
                    <a:pt x="29" y="11"/>
                  </a:cubicBezTo>
                  <a:cubicBezTo>
                    <a:pt x="29" y="10"/>
                    <a:pt x="28" y="9"/>
                    <a:pt x="28" y="9"/>
                  </a:cubicBezTo>
                  <a:cubicBezTo>
                    <a:pt x="29" y="7"/>
                    <a:pt x="29" y="7"/>
                    <a:pt x="29" y="7"/>
                  </a:cubicBezTo>
                  <a:cubicBezTo>
                    <a:pt x="30" y="5"/>
                    <a:pt x="29" y="4"/>
                    <a:pt x="28" y="3"/>
                  </a:cubicBezTo>
                  <a:cubicBezTo>
                    <a:pt x="26" y="2"/>
                    <a:pt x="26" y="2"/>
                    <a:pt x="26" y="2"/>
                  </a:cubicBezTo>
                  <a:cubicBezTo>
                    <a:pt x="25" y="1"/>
                    <a:pt x="23" y="1"/>
                    <a:pt x="22" y="3"/>
                  </a:cubicBezTo>
                  <a:cubicBezTo>
                    <a:pt x="21" y="5"/>
                    <a:pt x="21" y="5"/>
                    <a:pt x="21" y="5"/>
                  </a:cubicBezTo>
                  <a:cubicBezTo>
                    <a:pt x="20" y="4"/>
                    <a:pt x="20" y="4"/>
                    <a:pt x="19" y="4"/>
                  </a:cubicBezTo>
                  <a:cubicBezTo>
                    <a:pt x="18" y="2"/>
                    <a:pt x="18" y="2"/>
                    <a:pt x="18" y="2"/>
                  </a:cubicBezTo>
                  <a:cubicBezTo>
                    <a:pt x="18" y="1"/>
                    <a:pt x="16" y="0"/>
                    <a:pt x="15" y="0"/>
                  </a:cubicBezTo>
                  <a:cubicBezTo>
                    <a:pt x="12" y="1"/>
                    <a:pt x="12" y="1"/>
                    <a:pt x="12" y="1"/>
                  </a:cubicBezTo>
                  <a:cubicBezTo>
                    <a:pt x="11" y="1"/>
                    <a:pt x="10" y="2"/>
                    <a:pt x="11" y="4"/>
                  </a:cubicBezTo>
                  <a:cubicBezTo>
                    <a:pt x="11" y="6"/>
                    <a:pt x="11" y="6"/>
                    <a:pt x="11" y="6"/>
                  </a:cubicBezTo>
                  <a:cubicBezTo>
                    <a:pt x="10" y="6"/>
                    <a:pt x="10" y="7"/>
                    <a:pt x="9" y="8"/>
                  </a:cubicBezTo>
                  <a:cubicBezTo>
                    <a:pt x="7" y="6"/>
                    <a:pt x="7" y="6"/>
                    <a:pt x="7" y="6"/>
                  </a:cubicBezTo>
                  <a:cubicBezTo>
                    <a:pt x="6" y="6"/>
                    <a:pt x="4" y="6"/>
                    <a:pt x="4" y="7"/>
                  </a:cubicBezTo>
                  <a:cubicBezTo>
                    <a:pt x="2" y="10"/>
                    <a:pt x="2" y="10"/>
                    <a:pt x="2" y="10"/>
                  </a:cubicBezTo>
                  <a:cubicBezTo>
                    <a:pt x="2" y="11"/>
                    <a:pt x="2" y="12"/>
                    <a:pt x="3" y="13"/>
                  </a:cubicBezTo>
                  <a:cubicBezTo>
                    <a:pt x="5" y="14"/>
                    <a:pt x="5" y="14"/>
                    <a:pt x="5" y="14"/>
                  </a:cubicBezTo>
                  <a:cubicBezTo>
                    <a:pt x="5" y="15"/>
                    <a:pt x="4" y="16"/>
                    <a:pt x="4" y="17"/>
                  </a:cubicBezTo>
                  <a:cubicBezTo>
                    <a:pt x="2" y="17"/>
                    <a:pt x="2" y="17"/>
                    <a:pt x="2" y="17"/>
                  </a:cubicBezTo>
                  <a:cubicBezTo>
                    <a:pt x="1" y="18"/>
                    <a:pt x="0" y="19"/>
                    <a:pt x="1" y="20"/>
                  </a:cubicBezTo>
                  <a:cubicBezTo>
                    <a:pt x="1" y="23"/>
                    <a:pt x="1" y="23"/>
                    <a:pt x="1" y="23"/>
                  </a:cubicBezTo>
                  <a:cubicBezTo>
                    <a:pt x="2" y="24"/>
                    <a:pt x="3" y="25"/>
                    <a:pt x="4" y="25"/>
                  </a:cubicBezTo>
                  <a:cubicBezTo>
                    <a:pt x="6" y="24"/>
                    <a:pt x="6" y="24"/>
                    <a:pt x="6" y="24"/>
                  </a:cubicBezTo>
                  <a:cubicBezTo>
                    <a:pt x="7" y="25"/>
                    <a:pt x="7" y="26"/>
                    <a:pt x="8" y="27"/>
                  </a:cubicBezTo>
                  <a:cubicBezTo>
                    <a:pt x="7" y="28"/>
                    <a:pt x="7" y="28"/>
                    <a:pt x="7" y="28"/>
                  </a:cubicBezTo>
                  <a:cubicBezTo>
                    <a:pt x="6" y="30"/>
                    <a:pt x="7" y="31"/>
                    <a:pt x="8" y="32"/>
                  </a:cubicBezTo>
                  <a:cubicBezTo>
                    <a:pt x="10" y="33"/>
                    <a:pt x="10" y="33"/>
                    <a:pt x="10" y="33"/>
                  </a:cubicBezTo>
                  <a:cubicBezTo>
                    <a:pt x="11" y="34"/>
                    <a:pt x="13" y="34"/>
                    <a:pt x="14" y="32"/>
                  </a:cubicBezTo>
                  <a:cubicBezTo>
                    <a:pt x="15" y="30"/>
                    <a:pt x="15" y="30"/>
                    <a:pt x="15" y="30"/>
                  </a:cubicBezTo>
                  <a:cubicBezTo>
                    <a:pt x="16" y="31"/>
                    <a:pt x="16" y="31"/>
                    <a:pt x="17" y="31"/>
                  </a:cubicBezTo>
                  <a:cubicBezTo>
                    <a:pt x="18" y="33"/>
                    <a:pt x="18" y="33"/>
                    <a:pt x="18" y="33"/>
                  </a:cubicBezTo>
                  <a:cubicBezTo>
                    <a:pt x="18" y="34"/>
                    <a:pt x="20" y="35"/>
                    <a:pt x="21" y="35"/>
                  </a:cubicBezTo>
                  <a:cubicBezTo>
                    <a:pt x="24" y="34"/>
                    <a:pt x="24" y="34"/>
                    <a:pt x="24" y="34"/>
                  </a:cubicBezTo>
                  <a:cubicBezTo>
                    <a:pt x="25" y="34"/>
                    <a:pt x="26" y="32"/>
                    <a:pt x="25" y="31"/>
                  </a:cubicBezTo>
                  <a:cubicBezTo>
                    <a:pt x="25" y="29"/>
                    <a:pt x="25" y="29"/>
                    <a:pt x="25" y="29"/>
                  </a:cubicBezTo>
                  <a:cubicBezTo>
                    <a:pt x="26" y="28"/>
                    <a:pt x="26" y="28"/>
                    <a:pt x="27" y="27"/>
                  </a:cubicBezTo>
                  <a:cubicBezTo>
                    <a:pt x="29" y="29"/>
                    <a:pt x="29" y="29"/>
                    <a:pt x="29" y="29"/>
                  </a:cubicBezTo>
                  <a:cubicBezTo>
                    <a:pt x="30" y="29"/>
                    <a:pt x="32" y="29"/>
                    <a:pt x="32" y="28"/>
                  </a:cubicBezTo>
                  <a:cubicBezTo>
                    <a:pt x="34" y="25"/>
                    <a:pt x="34" y="25"/>
                    <a:pt x="34" y="25"/>
                  </a:cubicBezTo>
                  <a:cubicBezTo>
                    <a:pt x="34" y="24"/>
                    <a:pt x="34" y="23"/>
                    <a:pt x="33" y="22"/>
                  </a:cubicBezTo>
                  <a:cubicBezTo>
                    <a:pt x="31" y="21"/>
                    <a:pt x="31" y="21"/>
                    <a:pt x="31" y="21"/>
                  </a:cubicBezTo>
                  <a:cubicBezTo>
                    <a:pt x="31" y="20"/>
                    <a:pt x="31" y="19"/>
                    <a:pt x="31" y="18"/>
                  </a:cubicBezTo>
                  <a:cubicBezTo>
                    <a:pt x="34" y="18"/>
                    <a:pt x="34" y="18"/>
                    <a:pt x="34" y="18"/>
                  </a:cubicBezTo>
                  <a:cubicBezTo>
                    <a:pt x="35" y="17"/>
                    <a:pt x="36" y="16"/>
                    <a:pt x="35" y="15"/>
                  </a:cubicBezTo>
                  <a:lnTo>
                    <a:pt x="35" y="12"/>
                  </a:lnTo>
                  <a:close/>
                  <a:moveTo>
                    <a:pt x="19" y="24"/>
                  </a:moveTo>
                  <a:cubicBezTo>
                    <a:pt x="16" y="25"/>
                    <a:pt x="12" y="23"/>
                    <a:pt x="11" y="19"/>
                  </a:cubicBezTo>
                  <a:cubicBezTo>
                    <a:pt x="10" y="16"/>
                    <a:pt x="13" y="12"/>
                    <a:pt x="16" y="11"/>
                  </a:cubicBezTo>
                  <a:cubicBezTo>
                    <a:pt x="20" y="10"/>
                    <a:pt x="23" y="12"/>
                    <a:pt x="24" y="16"/>
                  </a:cubicBezTo>
                  <a:cubicBezTo>
                    <a:pt x="25" y="19"/>
                    <a:pt x="23" y="23"/>
                    <a:pt x="19" y="2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2" name="Freeform 219"/>
            <p:cNvSpPr>
              <a:spLocks noEditPoints="1"/>
            </p:cNvSpPr>
            <p:nvPr/>
          </p:nvSpPr>
          <p:spPr bwMode="auto">
            <a:xfrm>
              <a:off x="638175" y="2308818"/>
              <a:ext cx="100013" cy="100013"/>
            </a:xfrm>
            <a:custGeom>
              <a:avLst/>
              <a:gdLst>
                <a:gd name="T0" fmla="*/ 38 w 39"/>
                <a:gd name="T1" fmla="*/ 13 h 39"/>
                <a:gd name="T2" fmla="*/ 34 w 39"/>
                <a:gd name="T3" fmla="*/ 11 h 39"/>
                <a:gd name="T4" fmla="*/ 32 w 39"/>
                <a:gd name="T5" fmla="*/ 12 h 39"/>
                <a:gd name="T6" fmla="*/ 30 w 39"/>
                <a:gd name="T7" fmla="*/ 10 h 39"/>
                <a:gd name="T8" fmla="*/ 32 w 39"/>
                <a:gd name="T9" fmla="*/ 7 h 39"/>
                <a:gd name="T10" fmla="*/ 31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4 w 39"/>
                <a:gd name="T35" fmla="*/ 8 h 39"/>
                <a:gd name="T36" fmla="*/ 2 w 39"/>
                <a:gd name="T37" fmla="*/ 11 h 39"/>
                <a:gd name="T38" fmla="*/ 3 w 39"/>
                <a:gd name="T39" fmla="*/ 14 h 39"/>
                <a:gd name="T40" fmla="*/ 5 w 39"/>
                <a:gd name="T41" fmla="*/ 15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1 w 39"/>
                <a:gd name="T61" fmla="*/ 37 h 39"/>
                <a:gd name="T62" fmla="*/ 14 w 39"/>
                <a:gd name="T63" fmla="*/ 36 h 39"/>
                <a:gd name="T64" fmla="*/ 16 w 39"/>
                <a:gd name="T65" fmla="*/ 34 h 39"/>
                <a:gd name="T66" fmla="*/ 19 w 39"/>
                <a:gd name="T67" fmla="*/ 34 h 39"/>
                <a:gd name="T68" fmla="*/ 19 w 39"/>
                <a:gd name="T69" fmla="*/ 36 h 39"/>
                <a:gd name="T70" fmla="*/ 23 w 39"/>
                <a:gd name="T71" fmla="*/ 38 h 39"/>
                <a:gd name="T72" fmla="*/ 26 w 39"/>
                <a:gd name="T73" fmla="*/ 38 h 39"/>
                <a:gd name="T74" fmla="*/ 27 w 39"/>
                <a:gd name="T75" fmla="*/ 34 h 39"/>
                <a:gd name="T76" fmla="*/ 27 w 39"/>
                <a:gd name="T77" fmla="*/ 32 h 39"/>
                <a:gd name="T78" fmla="*/ 29 w 39"/>
                <a:gd name="T79" fmla="*/ 30 h 39"/>
                <a:gd name="T80" fmla="*/ 31 w 39"/>
                <a:gd name="T81" fmla="*/ 31 h 39"/>
                <a:gd name="T82" fmla="*/ 35 w 39"/>
                <a:gd name="T83" fmla="*/ 30 h 39"/>
                <a:gd name="T84" fmla="*/ 37 w 39"/>
                <a:gd name="T85" fmla="*/ 28 h 39"/>
                <a:gd name="T86" fmla="*/ 36 w 39"/>
                <a:gd name="T87" fmla="*/ 24 h 39"/>
                <a:gd name="T88" fmla="*/ 33 w 39"/>
                <a:gd name="T89" fmla="*/ 23 h 39"/>
                <a:gd name="T90" fmla="*/ 34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2" y="12"/>
                    <a:pt x="32" y="12"/>
                    <a:pt x="32" y="12"/>
                  </a:cubicBezTo>
                  <a:cubicBezTo>
                    <a:pt x="31" y="11"/>
                    <a:pt x="31" y="10"/>
                    <a:pt x="30" y="10"/>
                  </a:cubicBezTo>
                  <a:cubicBezTo>
                    <a:pt x="32" y="7"/>
                    <a:pt x="32" y="7"/>
                    <a:pt x="32" y="7"/>
                  </a:cubicBezTo>
                  <a:cubicBezTo>
                    <a:pt x="32" y="6"/>
                    <a:pt x="32" y="4"/>
                    <a:pt x="31" y="3"/>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8"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4" y="8"/>
                  </a:cubicBezTo>
                  <a:cubicBezTo>
                    <a:pt x="2" y="11"/>
                    <a:pt x="2" y="11"/>
                    <a:pt x="2" y="11"/>
                  </a:cubicBezTo>
                  <a:cubicBezTo>
                    <a:pt x="1" y="12"/>
                    <a:pt x="2" y="14"/>
                    <a:pt x="3" y="14"/>
                  </a:cubicBezTo>
                  <a:cubicBezTo>
                    <a:pt x="5" y="15"/>
                    <a:pt x="5" y="15"/>
                    <a:pt x="5" y="15"/>
                  </a:cubicBezTo>
                  <a:cubicBezTo>
                    <a:pt x="5" y="16"/>
                    <a:pt x="4" y="18"/>
                    <a:pt x="4" y="19"/>
                  </a:cubicBezTo>
                  <a:cubicBezTo>
                    <a:pt x="2" y="19"/>
                    <a:pt x="2" y="19"/>
                    <a:pt x="2" y="19"/>
                  </a:cubicBezTo>
                  <a:cubicBezTo>
                    <a:pt x="1" y="19"/>
                    <a:pt x="0" y="21"/>
                    <a:pt x="0" y="22"/>
                  </a:cubicBezTo>
                  <a:cubicBezTo>
                    <a:pt x="1" y="25"/>
                    <a:pt x="1" y="25"/>
                    <a:pt x="1" y="25"/>
                  </a:cubicBezTo>
                  <a:cubicBezTo>
                    <a:pt x="1" y="27"/>
                    <a:pt x="3" y="28"/>
                    <a:pt x="4" y="27"/>
                  </a:cubicBezTo>
                  <a:cubicBezTo>
                    <a:pt x="6" y="27"/>
                    <a:pt x="6" y="27"/>
                    <a:pt x="6" y="27"/>
                  </a:cubicBezTo>
                  <a:cubicBezTo>
                    <a:pt x="7" y="28"/>
                    <a:pt x="8" y="29"/>
                    <a:pt x="8" y="29"/>
                  </a:cubicBezTo>
                  <a:cubicBezTo>
                    <a:pt x="7" y="31"/>
                    <a:pt x="7" y="31"/>
                    <a:pt x="7" y="31"/>
                  </a:cubicBezTo>
                  <a:cubicBezTo>
                    <a:pt x="6" y="33"/>
                    <a:pt x="7" y="34"/>
                    <a:pt x="8" y="35"/>
                  </a:cubicBezTo>
                  <a:cubicBezTo>
                    <a:pt x="11" y="37"/>
                    <a:pt x="11" y="37"/>
                    <a:pt x="11" y="37"/>
                  </a:cubicBezTo>
                  <a:cubicBezTo>
                    <a:pt x="12" y="37"/>
                    <a:pt x="14" y="37"/>
                    <a:pt x="14" y="36"/>
                  </a:cubicBezTo>
                  <a:cubicBezTo>
                    <a:pt x="16" y="34"/>
                    <a:pt x="16" y="34"/>
                    <a:pt x="16" y="34"/>
                  </a:cubicBezTo>
                  <a:cubicBezTo>
                    <a:pt x="17" y="34"/>
                    <a:pt x="18" y="34"/>
                    <a:pt x="19" y="34"/>
                  </a:cubicBezTo>
                  <a:cubicBezTo>
                    <a:pt x="19" y="36"/>
                    <a:pt x="19" y="36"/>
                    <a:pt x="19" y="36"/>
                  </a:cubicBezTo>
                  <a:cubicBezTo>
                    <a:pt x="20" y="38"/>
                    <a:pt x="21" y="39"/>
                    <a:pt x="23" y="38"/>
                  </a:cubicBezTo>
                  <a:cubicBezTo>
                    <a:pt x="26" y="38"/>
                    <a:pt x="26" y="38"/>
                    <a:pt x="26" y="38"/>
                  </a:cubicBezTo>
                  <a:cubicBezTo>
                    <a:pt x="27" y="37"/>
                    <a:pt x="28" y="36"/>
                    <a:pt x="27" y="34"/>
                  </a:cubicBezTo>
                  <a:cubicBezTo>
                    <a:pt x="27" y="32"/>
                    <a:pt x="27" y="32"/>
                    <a:pt x="27" y="32"/>
                  </a:cubicBezTo>
                  <a:cubicBezTo>
                    <a:pt x="28" y="31"/>
                    <a:pt x="28" y="31"/>
                    <a:pt x="29" y="30"/>
                  </a:cubicBezTo>
                  <a:cubicBezTo>
                    <a:pt x="31" y="31"/>
                    <a:pt x="31" y="31"/>
                    <a:pt x="31" y="31"/>
                  </a:cubicBezTo>
                  <a:cubicBezTo>
                    <a:pt x="33" y="32"/>
                    <a:pt x="34" y="32"/>
                    <a:pt x="35" y="30"/>
                  </a:cubicBezTo>
                  <a:cubicBezTo>
                    <a:pt x="37" y="28"/>
                    <a:pt x="37" y="28"/>
                    <a:pt x="37" y="28"/>
                  </a:cubicBezTo>
                  <a:cubicBezTo>
                    <a:pt x="37" y="27"/>
                    <a:pt x="37" y="25"/>
                    <a:pt x="36" y="24"/>
                  </a:cubicBezTo>
                  <a:cubicBezTo>
                    <a:pt x="33" y="23"/>
                    <a:pt x="33" y="23"/>
                    <a:pt x="33" y="23"/>
                  </a:cubicBezTo>
                  <a:cubicBezTo>
                    <a:pt x="34" y="22"/>
                    <a:pt x="34" y="21"/>
                    <a:pt x="34" y="20"/>
                  </a:cubicBezTo>
                  <a:cubicBezTo>
                    <a:pt x="36" y="19"/>
                    <a:pt x="36" y="19"/>
                    <a:pt x="36" y="19"/>
                  </a:cubicBezTo>
                  <a:cubicBezTo>
                    <a:pt x="38" y="19"/>
                    <a:pt x="39" y="17"/>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3" name="Freeform 220"/>
            <p:cNvSpPr>
              <a:spLocks noEditPoints="1"/>
            </p:cNvSpPr>
            <p:nvPr/>
          </p:nvSpPr>
          <p:spPr bwMode="auto">
            <a:xfrm>
              <a:off x="1909762" y="2164753"/>
              <a:ext cx="100013" cy="100013"/>
            </a:xfrm>
            <a:custGeom>
              <a:avLst/>
              <a:gdLst>
                <a:gd name="T0" fmla="*/ 38 w 39"/>
                <a:gd name="T1" fmla="*/ 14 h 39"/>
                <a:gd name="T2" fmla="*/ 35 w 39"/>
                <a:gd name="T3" fmla="*/ 12 h 39"/>
                <a:gd name="T4" fmla="*/ 32 w 39"/>
                <a:gd name="T5" fmla="*/ 12 h 39"/>
                <a:gd name="T6" fmla="*/ 30 w 39"/>
                <a:gd name="T7" fmla="*/ 10 h 39"/>
                <a:gd name="T8" fmla="*/ 32 w 39"/>
                <a:gd name="T9" fmla="*/ 8 h 39"/>
                <a:gd name="T10" fmla="*/ 31 w 39"/>
                <a:gd name="T11" fmla="*/ 4 h 39"/>
                <a:gd name="T12" fmla="*/ 28 w 39"/>
                <a:gd name="T13" fmla="*/ 2 h 39"/>
                <a:gd name="T14" fmla="*/ 24 w 39"/>
                <a:gd name="T15" fmla="*/ 3 h 39"/>
                <a:gd name="T16" fmla="*/ 23 w 39"/>
                <a:gd name="T17" fmla="*/ 6 h 39"/>
                <a:gd name="T18" fmla="*/ 20 w 39"/>
                <a:gd name="T19" fmla="*/ 5 h 39"/>
                <a:gd name="T20" fmla="*/ 20 w 39"/>
                <a:gd name="T21" fmla="*/ 3 h 39"/>
                <a:gd name="T22" fmla="*/ 16 w 39"/>
                <a:gd name="T23" fmla="*/ 1 h 39"/>
                <a:gd name="T24" fmla="*/ 13 w 39"/>
                <a:gd name="T25" fmla="*/ 1 h 39"/>
                <a:gd name="T26" fmla="*/ 11 w 39"/>
                <a:gd name="T27" fmla="*/ 5 h 39"/>
                <a:gd name="T28" fmla="*/ 12 w 39"/>
                <a:gd name="T29" fmla="*/ 7 h 39"/>
                <a:gd name="T30" fmla="*/ 10 w 39"/>
                <a:gd name="T31" fmla="*/ 9 h 39"/>
                <a:gd name="T32" fmla="*/ 7 w 39"/>
                <a:gd name="T33" fmla="*/ 8 h 39"/>
                <a:gd name="T34" fmla="*/ 4 w 39"/>
                <a:gd name="T35" fmla="*/ 9 h 39"/>
                <a:gd name="T36" fmla="*/ 2 w 39"/>
                <a:gd name="T37" fmla="*/ 11 h 39"/>
                <a:gd name="T38" fmla="*/ 3 w 39"/>
                <a:gd name="T39" fmla="*/ 15 h 39"/>
                <a:gd name="T40" fmla="*/ 5 w 39"/>
                <a:gd name="T41" fmla="*/ 16 h 39"/>
                <a:gd name="T42" fmla="*/ 5 w 39"/>
                <a:gd name="T43" fmla="*/ 19 h 39"/>
                <a:gd name="T44" fmla="*/ 2 w 39"/>
                <a:gd name="T45" fmla="*/ 20 h 39"/>
                <a:gd name="T46" fmla="*/ 0 w 39"/>
                <a:gd name="T47" fmla="*/ 23 h 39"/>
                <a:gd name="T48" fmla="*/ 1 w 39"/>
                <a:gd name="T49" fmla="*/ 26 h 39"/>
                <a:gd name="T50" fmla="*/ 4 w 39"/>
                <a:gd name="T51" fmla="*/ 28 h 39"/>
                <a:gd name="T52" fmla="*/ 7 w 39"/>
                <a:gd name="T53" fmla="*/ 27 h 39"/>
                <a:gd name="T54" fmla="*/ 9 w 39"/>
                <a:gd name="T55" fmla="*/ 30 h 39"/>
                <a:gd name="T56" fmla="*/ 7 w 39"/>
                <a:gd name="T57" fmla="*/ 32 h 39"/>
                <a:gd name="T58" fmla="*/ 8 w 39"/>
                <a:gd name="T59" fmla="*/ 36 h 39"/>
                <a:gd name="T60" fmla="*/ 11 w 39"/>
                <a:gd name="T61" fmla="*/ 37 h 39"/>
                <a:gd name="T62" fmla="*/ 15 w 39"/>
                <a:gd name="T63" fmla="*/ 36 h 39"/>
                <a:gd name="T64" fmla="*/ 16 w 39"/>
                <a:gd name="T65" fmla="*/ 34 h 39"/>
                <a:gd name="T66" fmla="*/ 19 w 39"/>
                <a:gd name="T67" fmla="*/ 35 h 39"/>
                <a:gd name="T68" fmla="*/ 19 w 39"/>
                <a:gd name="T69" fmla="*/ 37 h 39"/>
                <a:gd name="T70" fmla="*/ 23 w 39"/>
                <a:gd name="T71" fmla="*/ 39 h 39"/>
                <a:gd name="T72" fmla="*/ 26 w 39"/>
                <a:gd name="T73" fmla="*/ 38 h 39"/>
                <a:gd name="T74" fmla="*/ 28 w 39"/>
                <a:gd name="T75" fmla="*/ 35 h 39"/>
                <a:gd name="T76" fmla="*/ 27 w 39"/>
                <a:gd name="T77" fmla="*/ 32 h 39"/>
                <a:gd name="T78" fmla="*/ 29 w 39"/>
                <a:gd name="T79" fmla="*/ 31 h 39"/>
                <a:gd name="T80" fmla="*/ 32 w 39"/>
                <a:gd name="T81" fmla="*/ 32 h 39"/>
                <a:gd name="T82" fmla="*/ 35 w 39"/>
                <a:gd name="T83" fmla="*/ 31 h 39"/>
                <a:gd name="T84" fmla="*/ 37 w 39"/>
                <a:gd name="T85" fmla="*/ 28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2 w 39"/>
                <a:gd name="T101" fmla="*/ 22 h 39"/>
                <a:gd name="T102" fmla="*/ 17 w 39"/>
                <a:gd name="T103" fmla="*/ 13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2"/>
                    <a:pt x="32" y="12"/>
                    <a:pt x="32" y="12"/>
                  </a:cubicBezTo>
                  <a:cubicBezTo>
                    <a:pt x="31" y="12"/>
                    <a:pt x="31" y="11"/>
                    <a:pt x="30" y="10"/>
                  </a:cubicBezTo>
                  <a:cubicBezTo>
                    <a:pt x="32" y="8"/>
                    <a:pt x="32" y="8"/>
                    <a:pt x="32" y="8"/>
                  </a:cubicBezTo>
                  <a:cubicBezTo>
                    <a:pt x="33" y="6"/>
                    <a:pt x="32" y="5"/>
                    <a:pt x="31" y="4"/>
                  </a:cubicBezTo>
                  <a:cubicBezTo>
                    <a:pt x="28" y="2"/>
                    <a:pt x="28" y="2"/>
                    <a:pt x="28" y="2"/>
                  </a:cubicBezTo>
                  <a:cubicBezTo>
                    <a:pt x="27" y="2"/>
                    <a:pt x="25" y="2"/>
                    <a:pt x="24" y="3"/>
                  </a:cubicBezTo>
                  <a:cubicBezTo>
                    <a:pt x="23" y="6"/>
                    <a:pt x="23" y="6"/>
                    <a:pt x="23" y="6"/>
                  </a:cubicBezTo>
                  <a:cubicBezTo>
                    <a:pt x="22" y="5"/>
                    <a:pt x="21" y="5"/>
                    <a:pt x="20" y="5"/>
                  </a:cubicBezTo>
                  <a:cubicBezTo>
                    <a:pt x="20" y="3"/>
                    <a:pt x="20" y="3"/>
                    <a:pt x="20" y="3"/>
                  </a:cubicBezTo>
                  <a:cubicBezTo>
                    <a:pt x="19" y="1"/>
                    <a:pt x="18" y="0"/>
                    <a:pt x="16" y="1"/>
                  </a:cubicBezTo>
                  <a:cubicBezTo>
                    <a:pt x="13" y="1"/>
                    <a:pt x="13" y="1"/>
                    <a:pt x="13" y="1"/>
                  </a:cubicBezTo>
                  <a:cubicBezTo>
                    <a:pt x="12" y="2"/>
                    <a:pt x="11" y="3"/>
                    <a:pt x="11" y="5"/>
                  </a:cubicBezTo>
                  <a:cubicBezTo>
                    <a:pt x="12" y="7"/>
                    <a:pt x="12" y="7"/>
                    <a:pt x="12" y="7"/>
                  </a:cubicBezTo>
                  <a:cubicBezTo>
                    <a:pt x="11" y="8"/>
                    <a:pt x="10" y="8"/>
                    <a:pt x="10" y="9"/>
                  </a:cubicBezTo>
                  <a:cubicBezTo>
                    <a:pt x="7" y="8"/>
                    <a:pt x="7" y="8"/>
                    <a:pt x="7" y="8"/>
                  </a:cubicBezTo>
                  <a:cubicBezTo>
                    <a:pt x="6" y="7"/>
                    <a:pt x="5" y="7"/>
                    <a:pt x="4" y="9"/>
                  </a:cubicBezTo>
                  <a:cubicBezTo>
                    <a:pt x="2" y="11"/>
                    <a:pt x="2" y="11"/>
                    <a:pt x="2" y="11"/>
                  </a:cubicBezTo>
                  <a:cubicBezTo>
                    <a:pt x="1" y="12"/>
                    <a:pt x="2" y="14"/>
                    <a:pt x="3" y="15"/>
                  </a:cubicBezTo>
                  <a:cubicBezTo>
                    <a:pt x="5" y="16"/>
                    <a:pt x="5" y="16"/>
                    <a:pt x="5" y="16"/>
                  </a:cubicBezTo>
                  <a:cubicBezTo>
                    <a:pt x="5" y="17"/>
                    <a:pt x="5" y="18"/>
                    <a:pt x="5" y="19"/>
                  </a:cubicBezTo>
                  <a:cubicBezTo>
                    <a:pt x="2" y="20"/>
                    <a:pt x="2" y="20"/>
                    <a:pt x="2" y="20"/>
                  </a:cubicBezTo>
                  <a:cubicBezTo>
                    <a:pt x="1" y="20"/>
                    <a:pt x="0" y="22"/>
                    <a:pt x="0" y="23"/>
                  </a:cubicBezTo>
                  <a:cubicBezTo>
                    <a:pt x="1" y="26"/>
                    <a:pt x="1" y="26"/>
                    <a:pt x="1" y="26"/>
                  </a:cubicBezTo>
                  <a:cubicBezTo>
                    <a:pt x="2" y="27"/>
                    <a:pt x="3" y="28"/>
                    <a:pt x="4" y="28"/>
                  </a:cubicBezTo>
                  <a:cubicBezTo>
                    <a:pt x="7" y="27"/>
                    <a:pt x="7" y="27"/>
                    <a:pt x="7" y="27"/>
                  </a:cubicBezTo>
                  <a:cubicBezTo>
                    <a:pt x="7" y="28"/>
                    <a:pt x="8" y="29"/>
                    <a:pt x="9" y="30"/>
                  </a:cubicBezTo>
                  <a:cubicBezTo>
                    <a:pt x="7" y="32"/>
                    <a:pt x="7" y="32"/>
                    <a:pt x="7" y="32"/>
                  </a:cubicBezTo>
                  <a:cubicBezTo>
                    <a:pt x="7" y="33"/>
                    <a:pt x="7" y="35"/>
                    <a:pt x="8" y="36"/>
                  </a:cubicBezTo>
                  <a:cubicBezTo>
                    <a:pt x="11" y="37"/>
                    <a:pt x="11" y="37"/>
                    <a:pt x="11" y="37"/>
                  </a:cubicBezTo>
                  <a:cubicBezTo>
                    <a:pt x="12" y="38"/>
                    <a:pt x="14" y="38"/>
                    <a:pt x="15" y="36"/>
                  </a:cubicBezTo>
                  <a:cubicBezTo>
                    <a:pt x="16" y="34"/>
                    <a:pt x="16" y="34"/>
                    <a:pt x="16" y="34"/>
                  </a:cubicBezTo>
                  <a:cubicBezTo>
                    <a:pt x="17" y="34"/>
                    <a:pt x="18" y="35"/>
                    <a:pt x="19" y="35"/>
                  </a:cubicBezTo>
                  <a:cubicBezTo>
                    <a:pt x="19" y="37"/>
                    <a:pt x="19" y="37"/>
                    <a:pt x="19" y="37"/>
                  </a:cubicBezTo>
                  <a:cubicBezTo>
                    <a:pt x="20" y="38"/>
                    <a:pt x="21" y="39"/>
                    <a:pt x="23" y="39"/>
                  </a:cubicBezTo>
                  <a:cubicBezTo>
                    <a:pt x="26" y="38"/>
                    <a:pt x="26" y="38"/>
                    <a:pt x="26" y="38"/>
                  </a:cubicBezTo>
                  <a:cubicBezTo>
                    <a:pt x="27" y="38"/>
                    <a:pt x="28" y="36"/>
                    <a:pt x="28" y="35"/>
                  </a:cubicBezTo>
                  <a:cubicBezTo>
                    <a:pt x="27" y="32"/>
                    <a:pt x="27" y="32"/>
                    <a:pt x="27" y="32"/>
                  </a:cubicBezTo>
                  <a:cubicBezTo>
                    <a:pt x="28" y="32"/>
                    <a:pt x="29" y="31"/>
                    <a:pt x="29" y="31"/>
                  </a:cubicBezTo>
                  <a:cubicBezTo>
                    <a:pt x="32" y="32"/>
                    <a:pt x="32" y="32"/>
                    <a:pt x="32" y="32"/>
                  </a:cubicBezTo>
                  <a:cubicBezTo>
                    <a:pt x="33" y="33"/>
                    <a:pt x="35" y="32"/>
                    <a:pt x="35" y="31"/>
                  </a:cubicBezTo>
                  <a:cubicBezTo>
                    <a:pt x="37" y="28"/>
                    <a:pt x="37" y="28"/>
                    <a:pt x="37" y="28"/>
                  </a:cubicBezTo>
                  <a:cubicBezTo>
                    <a:pt x="38" y="27"/>
                    <a:pt x="37" y="26"/>
                    <a:pt x="36" y="25"/>
                  </a:cubicBezTo>
                  <a:cubicBezTo>
                    <a:pt x="34" y="23"/>
                    <a:pt x="34" y="23"/>
                    <a:pt x="34" y="23"/>
                  </a:cubicBezTo>
                  <a:cubicBezTo>
                    <a:pt x="34" y="22"/>
                    <a:pt x="34" y="22"/>
                    <a:pt x="34" y="21"/>
                  </a:cubicBezTo>
                  <a:cubicBezTo>
                    <a:pt x="37" y="20"/>
                    <a:pt x="37" y="20"/>
                    <a:pt x="37" y="20"/>
                  </a:cubicBezTo>
                  <a:cubicBezTo>
                    <a:pt x="38" y="20"/>
                    <a:pt x="39" y="18"/>
                    <a:pt x="39" y="17"/>
                  </a:cubicBezTo>
                  <a:lnTo>
                    <a:pt x="38" y="14"/>
                  </a:lnTo>
                  <a:close/>
                  <a:moveTo>
                    <a:pt x="21" y="27"/>
                  </a:moveTo>
                  <a:cubicBezTo>
                    <a:pt x="17" y="28"/>
                    <a:pt x="13" y="26"/>
                    <a:pt x="12" y="22"/>
                  </a:cubicBezTo>
                  <a:cubicBezTo>
                    <a:pt x="11" y="18"/>
                    <a:pt x="14" y="14"/>
                    <a:pt x="17" y="13"/>
                  </a:cubicBezTo>
                  <a:cubicBezTo>
                    <a:pt x="21" y="12"/>
                    <a:pt x="25" y="14"/>
                    <a:pt x="26" y="18"/>
                  </a:cubicBezTo>
                  <a:cubicBezTo>
                    <a:pt x="27" y="22"/>
                    <a:pt x="25" y="26"/>
                    <a:pt x="21" y="2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4" name="Freeform 221"/>
            <p:cNvSpPr>
              <a:spLocks noEditPoints="1"/>
            </p:cNvSpPr>
            <p:nvPr/>
          </p:nvSpPr>
          <p:spPr bwMode="auto">
            <a:xfrm>
              <a:off x="2357437" y="1907578"/>
              <a:ext cx="100013" cy="100013"/>
            </a:xfrm>
            <a:custGeom>
              <a:avLst/>
              <a:gdLst>
                <a:gd name="T0" fmla="*/ 38 w 39"/>
                <a:gd name="T1" fmla="*/ 13 h 39"/>
                <a:gd name="T2" fmla="*/ 35 w 39"/>
                <a:gd name="T3" fmla="*/ 11 h 39"/>
                <a:gd name="T4" fmla="*/ 32 w 39"/>
                <a:gd name="T5" fmla="*/ 12 h 39"/>
                <a:gd name="T6" fmla="*/ 31 w 39"/>
                <a:gd name="T7" fmla="*/ 10 h 39"/>
                <a:gd name="T8" fmla="*/ 32 w 39"/>
                <a:gd name="T9" fmla="*/ 7 h 39"/>
                <a:gd name="T10" fmla="*/ 31 w 39"/>
                <a:gd name="T11" fmla="*/ 4 h 39"/>
                <a:gd name="T12" fmla="*/ 28 w 39"/>
                <a:gd name="T13" fmla="*/ 2 h 39"/>
                <a:gd name="T14" fmla="*/ 25 w 39"/>
                <a:gd name="T15" fmla="*/ 3 h 39"/>
                <a:gd name="T16" fmla="*/ 23 w 39"/>
                <a:gd name="T17" fmla="*/ 5 h 39"/>
                <a:gd name="T18" fmla="*/ 21 w 39"/>
                <a:gd name="T19" fmla="*/ 5 h 39"/>
                <a:gd name="T20" fmla="*/ 20 w 39"/>
                <a:gd name="T21" fmla="*/ 2 h 39"/>
                <a:gd name="T22" fmla="*/ 17 w 39"/>
                <a:gd name="T23" fmla="*/ 0 h 39"/>
                <a:gd name="T24" fmla="*/ 14 w 39"/>
                <a:gd name="T25" fmla="*/ 1 h 39"/>
                <a:gd name="T26" fmla="*/ 12 w 39"/>
                <a:gd name="T27" fmla="*/ 4 h 39"/>
                <a:gd name="T28" fmla="*/ 12 w 39"/>
                <a:gd name="T29" fmla="*/ 7 h 39"/>
                <a:gd name="T30" fmla="*/ 10 w 39"/>
                <a:gd name="T31" fmla="*/ 9 h 39"/>
                <a:gd name="T32" fmla="*/ 8 w 39"/>
                <a:gd name="T33" fmla="*/ 7 h 39"/>
                <a:gd name="T34" fmla="*/ 4 w 39"/>
                <a:gd name="T35" fmla="*/ 8 h 39"/>
                <a:gd name="T36" fmla="*/ 2 w 39"/>
                <a:gd name="T37" fmla="*/ 11 h 39"/>
                <a:gd name="T38" fmla="*/ 3 w 39"/>
                <a:gd name="T39" fmla="*/ 15 h 39"/>
                <a:gd name="T40" fmla="*/ 5 w 39"/>
                <a:gd name="T41" fmla="*/ 16 h 39"/>
                <a:gd name="T42" fmla="*/ 5 w 39"/>
                <a:gd name="T43" fmla="*/ 19 h 39"/>
                <a:gd name="T44" fmla="*/ 3 w 39"/>
                <a:gd name="T45" fmla="*/ 19 h 39"/>
                <a:gd name="T46" fmla="*/ 1 w 39"/>
                <a:gd name="T47" fmla="*/ 23 h 39"/>
                <a:gd name="T48" fmla="*/ 1 w 39"/>
                <a:gd name="T49" fmla="*/ 26 h 39"/>
                <a:gd name="T50" fmla="*/ 5 w 39"/>
                <a:gd name="T51" fmla="*/ 28 h 39"/>
                <a:gd name="T52" fmla="*/ 7 w 39"/>
                <a:gd name="T53" fmla="*/ 27 h 39"/>
                <a:gd name="T54" fmla="*/ 9 w 39"/>
                <a:gd name="T55" fmla="*/ 30 h 39"/>
                <a:gd name="T56" fmla="*/ 8 w 39"/>
                <a:gd name="T57" fmla="*/ 32 h 39"/>
                <a:gd name="T58" fmla="*/ 9 w 39"/>
                <a:gd name="T59" fmla="*/ 35 h 39"/>
                <a:gd name="T60" fmla="*/ 11 w 39"/>
                <a:gd name="T61" fmla="*/ 37 h 39"/>
                <a:gd name="T62" fmla="*/ 15 w 39"/>
                <a:gd name="T63" fmla="*/ 36 h 39"/>
                <a:gd name="T64" fmla="*/ 16 w 39"/>
                <a:gd name="T65" fmla="*/ 34 h 39"/>
                <a:gd name="T66" fmla="*/ 19 w 39"/>
                <a:gd name="T67" fmla="*/ 34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0 h 39"/>
                <a:gd name="T80" fmla="*/ 32 w 39"/>
                <a:gd name="T81" fmla="*/ 32 h 39"/>
                <a:gd name="T82" fmla="*/ 36 w 39"/>
                <a:gd name="T83" fmla="*/ 31 h 39"/>
                <a:gd name="T84" fmla="*/ 37 w 39"/>
                <a:gd name="T85" fmla="*/ 28 h 39"/>
                <a:gd name="T86" fmla="*/ 36 w 39"/>
                <a:gd name="T87" fmla="*/ 24 h 39"/>
                <a:gd name="T88" fmla="*/ 34 w 39"/>
                <a:gd name="T89" fmla="*/ 23 h 39"/>
                <a:gd name="T90" fmla="*/ 34 w 39"/>
                <a:gd name="T91" fmla="*/ 20 h 39"/>
                <a:gd name="T92" fmla="*/ 37 w 39"/>
                <a:gd name="T93" fmla="*/ 20 h 39"/>
                <a:gd name="T94" fmla="*/ 39 w 39"/>
                <a:gd name="T95" fmla="*/ 16 h 39"/>
                <a:gd name="T96" fmla="*/ 38 w 39"/>
                <a:gd name="T97" fmla="*/ 13 h 39"/>
                <a:gd name="T98" fmla="*/ 21 w 39"/>
                <a:gd name="T99" fmla="*/ 27 h 39"/>
                <a:gd name="T100" fmla="*/ 12 w 39"/>
                <a:gd name="T101" fmla="*/ 21 h 39"/>
                <a:gd name="T102" fmla="*/ 18 w 39"/>
                <a:gd name="T103" fmla="*/ 12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8" y="12"/>
                    <a:pt x="36" y="11"/>
                    <a:pt x="35" y="11"/>
                  </a:cubicBezTo>
                  <a:cubicBezTo>
                    <a:pt x="32" y="12"/>
                    <a:pt x="32" y="12"/>
                    <a:pt x="32" y="12"/>
                  </a:cubicBezTo>
                  <a:cubicBezTo>
                    <a:pt x="32" y="11"/>
                    <a:pt x="31" y="11"/>
                    <a:pt x="31" y="10"/>
                  </a:cubicBezTo>
                  <a:cubicBezTo>
                    <a:pt x="32" y="7"/>
                    <a:pt x="32" y="7"/>
                    <a:pt x="32" y="7"/>
                  </a:cubicBezTo>
                  <a:cubicBezTo>
                    <a:pt x="33" y="6"/>
                    <a:pt x="32" y="5"/>
                    <a:pt x="31" y="4"/>
                  </a:cubicBezTo>
                  <a:cubicBezTo>
                    <a:pt x="28" y="2"/>
                    <a:pt x="28" y="2"/>
                    <a:pt x="28" y="2"/>
                  </a:cubicBezTo>
                  <a:cubicBezTo>
                    <a:pt x="27" y="1"/>
                    <a:pt x="25" y="2"/>
                    <a:pt x="25" y="3"/>
                  </a:cubicBezTo>
                  <a:cubicBezTo>
                    <a:pt x="23" y="5"/>
                    <a:pt x="23" y="5"/>
                    <a:pt x="23" y="5"/>
                  </a:cubicBezTo>
                  <a:cubicBezTo>
                    <a:pt x="22" y="5"/>
                    <a:pt x="21" y="5"/>
                    <a:pt x="21" y="5"/>
                  </a:cubicBezTo>
                  <a:cubicBezTo>
                    <a:pt x="20" y="2"/>
                    <a:pt x="20" y="2"/>
                    <a:pt x="20" y="2"/>
                  </a:cubicBezTo>
                  <a:cubicBezTo>
                    <a:pt x="20" y="1"/>
                    <a:pt x="18" y="0"/>
                    <a:pt x="17" y="0"/>
                  </a:cubicBezTo>
                  <a:cubicBezTo>
                    <a:pt x="14" y="1"/>
                    <a:pt x="14" y="1"/>
                    <a:pt x="14" y="1"/>
                  </a:cubicBezTo>
                  <a:cubicBezTo>
                    <a:pt x="12" y="1"/>
                    <a:pt x="11" y="3"/>
                    <a:pt x="12" y="4"/>
                  </a:cubicBezTo>
                  <a:cubicBezTo>
                    <a:pt x="12" y="7"/>
                    <a:pt x="12" y="7"/>
                    <a:pt x="12" y="7"/>
                  </a:cubicBezTo>
                  <a:cubicBezTo>
                    <a:pt x="11" y="7"/>
                    <a:pt x="11" y="8"/>
                    <a:pt x="10" y="9"/>
                  </a:cubicBezTo>
                  <a:cubicBezTo>
                    <a:pt x="8" y="7"/>
                    <a:pt x="8" y="7"/>
                    <a:pt x="8" y="7"/>
                  </a:cubicBezTo>
                  <a:cubicBezTo>
                    <a:pt x="6" y="7"/>
                    <a:pt x="5" y="7"/>
                    <a:pt x="4" y="8"/>
                  </a:cubicBezTo>
                  <a:cubicBezTo>
                    <a:pt x="2" y="11"/>
                    <a:pt x="2" y="11"/>
                    <a:pt x="2" y="11"/>
                  </a:cubicBezTo>
                  <a:cubicBezTo>
                    <a:pt x="2" y="12"/>
                    <a:pt x="2" y="14"/>
                    <a:pt x="3" y="15"/>
                  </a:cubicBezTo>
                  <a:cubicBezTo>
                    <a:pt x="5" y="16"/>
                    <a:pt x="5" y="16"/>
                    <a:pt x="5" y="16"/>
                  </a:cubicBezTo>
                  <a:cubicBezTo>
                    <a:pt x="5" y="17"/>
                    <a:pt x="5" y="18"/>
                    <a:pt x="5" y="19"/>
                  </a:cubicBezTo>
                  <a:cubicBezTo>
                    <a:pt x="3" y="19"/>
                    <a:pt x="3" y="19"/>
                    <a:pt x="3" y="19"/>
                  </a:cubicBezTo>
                  <a:cubicBezTo>
                    <a:pt x="1" y="20"/>
                    <a:pt x="0" y="21"/>
                    <a:pt x="1" y="23"/>
                  </a:cubicBezTo>
                  <a:cubicBezTo>
                    <a:pt x="1" y="26"/>
                    <a:pt x="1" y="26"/>
                    <a:pt x="1" y="26"/>
                  </a:cubicBezTo>
                  <a:cubicBezTo>
                    <a:pt x="2" y="27"/>
                    <a:pt x="3" y="28"/>
                    <a:pt x="5" y="28"/>
                  </a:cubicBezTo>
                  <a:cubicBezTo>
                    <a:pt x="7" y="27"/>
                    <a:pt x="7" y="27"/>
                    <a:pt x="7" y="27"/>
                  </a:cubicBezTo>
                  <a:cubicBezTo>
                    <a:pt x="7" y="28"/>
                    <a:pt x="8" y="29"/>
                    <a:pt x="9" y="30"/>
                  </a:cubicBezTo>
                  <a:cubicBezTo>
                    <a:pt x="8" y="32"/>
                    <a:pt x="8" y="32"/>
                    <a:pt x="8" y="32"/>
                  </a:cubicBezTo>
                  <a:cubicBezTo>
                    <a:pt x="7" y="33"/>
                    <a:pt x="7" y="35"/>
                    <a:pt x="9" y="35"/>
                  </a:cubicBezTo>
                  <a:cubicBezTo>
                    <a:pt x="11" y="37"/>
                    <a:pt x="11" y="37"/>
                    <a:pt x="11" y="37"/>
                  </a:cubicBezTo>
                  <a:cubicBezTo>
                    <a:pt x="12" y="38"/>
                    <a:pt x="14" y="37"/>
                    <a:pt x="15" y="36"/>
                  </a:cubicBezTo>
                  <a:cubicBezTo>
                    <a:pt x="16" y="34"/>
                    <a:pt x="16" y="34"/>
                    <a:pt x="16" y="34"/>
                  </a:cubicBezTo>
                  <a:cubicBezTo>
                    <a:pt x="17" y="34"/>
                    <a:pt x="18" y="34"/>
                    <a:pt x="19" y="34"/>
                  </a:cubicBezTo>
                  <a:cubicBezTo>
                    <a:pt x="20" y="37"/>
                    <a:pt x="20" y="37"/>
                    <a:pt x="20" y="37"/>
                  </a:cubicBezTo>
                  <a:cubicBezTo>
                    <a:pt x="20" y="38"/>
                    <a:pt x="22" y="39"/>
                    <a:pt x="23" y="39"/>
                  </a:cubicBezTo>
                  <a:cubicBezTo>
                    <a:pt x="26" y="38"/>
                    <a:pt x="26" y="38"/>
                    <a:pt x="26" y="38"/>
                  </a:cubicBezTo>
                  <a:cubicBezTo>
                    <a:pt x="27" y="38"/>
                    <a:pt x="28" y="36"/>
                    <a:pt x="28" y="35"/>
                  </a:cubicBezTo>
                  <a:cubicBezTo>
                    <a:pt x="27" y="32"/>
                    <a:pt x="27" y="32"/>
                    <a:pt x="27" y="32"/>
                  </a:cubicBezTo>
                  <a:cubicBezTo>
                    <a:pt x="28" y="32"/>
                    <a:pt x="29" y="31"/>
                    <a:pt x="30" y="30"/>
                  </a:cubicBezTo>
                  <a:cubicBezTo>
                    <a:pt x="32" y="32"/>
                    <a:pt x="32" y="32"/>
                    <a:pt x="32" y="32"/>
                  </a:cubicBezTo>
                  <a:cubicBezTo>
                    <a:pt x="33" y="32"/>
                    <a:pt x="35" y="32"/>
                    <a:pt x="36" y="31"/>
                  </a:cubicBezTo>
                  <a:cubicBezTo>
                    <a:pt x="37" y="28"/>
                    <a:pt x="37" y="28"/>
                    <a:pt x="37" y="28"/>
                  </a:cubicBezTo>
                  <a:cubicBezTo>
                    <a:pt x="38" y="27"/>
                    <a:pt x="38" y="25"/>
                    <a:pt x="36" y="24"/>
                  </a:cubicBezTo>
                  <a:cubicBezTo>
                    <a:pt x="34" y="23"/>
                    <a:pt x="34" y="23"/>
                    <a:pt x="34" y="23"/>
                  </a:cubicBezTo>
                  <a:cubicBezTo>
                    <a:pt x="34" y="22"/>
                    <a:pt x="34" y="21"/>
                    <a:pt x="34" y="20"/>
                  </a:cubicBezTo>
                  <a:cubicBezTo>
                    <a:pt x="37" y="20"/>
                    <a:pt x="37" y="20"/>
                    <a:pt x="37" y="20"/>
                  </a:cubicBezTo>
                  <a:cubicBezTo>
                    <a:pt x="38" y="19"/>
                    <a:pt x="39" y="18"/>
                    <a:pt x="39" y="16"/>
                  </a:cubicBezTo>
                  <a:lnTo>
                    <a:pt x="38" y="13"/>
                  </a:lnTo>
                  <a:close/>
                  <a:moveTo>
                    <a:pt x="21" y="27"/>
                  </a:moveTo>
                  <a:cubicBezTo>
                    <a:pt x="17" y="28"/>
                    <a:pt x="13" y="25"/>
                    <a:pt x="12" y="21"/>
                  </a:cubicBezTo>
                  <a:cubicBezTo>
                    <a:pt x="11" y="17"/>
                    <a:pt x="14" y="13"/>
                    <a:pt x="18" y="12"/>
                  </a:cubicBezTo>
                  <a:cubicBezTo>
                    <a:pt x="22" y="12"/>
                    <a:pt x="26" y="14"/>
                    <a:pt x="27" y="18"/>
                  </a:cubicBezTo>
                  <a:cubicBezTo>
                    <a:pt x="28" y="22"/>
                    <a:pt x="25" y="26"/>
                    <a:pt x="21" y="2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5" name="Freeform 222"/>
            <p:cNvSpPr>
              <a:spLocks noEditPoints="1"/>
            </p:cNvSpPr>
            <p:nvPr/>
          </p:nvSpPr>
          <p:spPr bwMode="auto">
            <a:xfrm>
              <a:off x="3549253" y="2605285"/>
              <a:ext cx="100013" cy="97631"/>
            </a:xfrm>
            <a:custGeom>
              <a:avLst/>
              <a:gdLst>
                <a:gd name="T0" fmla="*/ 37 w 39"/>
                <a:gd name="T1" fmla="*/ 13 h 38"/>
                <a:gd name="T2" fmla="*/ 34 w 39"/>
                <a:gd name="T3" fmla="*/ 11 h 38"/>
                <a:gd name="T4" fmla="*/ 31 w 39"/>
                <a:gd name="T5" fmla="*/ 12 h 38"/>
                <a:gd name="T6" fmla="*/ 30 w 39"/>
                <a:gd name="T7" fmla="*/ 9 h 38"/>
                <a:gd name="T8" fmla="*/ 31 w 39"/>
                <a:gd name="T9" fmla="*/ 7 h 38"/>
                <a:gd name="T10" fmla="*/ 30 w 39"/>
                <a:gd name="T11" fmla="*/ 3 h 38"/>
                <a:gd name="T12" fmla="*/ 28 w 39"/>
                <a:gd name="T13" fmla="*/ 2 h 38"/>
                <a:gd name="T14" fmla="*/ 24 w 39"/>
                <a:gd name="T15" fmla="*/ 3 h 38"/>
                <a:gd name="T16" fmla="*/ 23 w 39"/>
                <a:gd name="T17" fmla="*/ 5 h 38"/>
                <a:gd name="T18" fmla="*/ 20 w 39"/>
                <a:gd name="T19" fmla="*/ 4 h 38"/>
                <a:gd name="T20" fmla="*/ 19 w 39"/>
                <a:gd name="T21" fmla="*/ 2 h 38"/>
                <a:gd name="T22" fmla="*/ 16 w 39"/>
                <a:gd name="T23" fmla="*/ 0 h 38"/>
                <a:gd name="T24" fmla="*/ 13 w 39"/>
                <a:gd name="T25" fmla="*/ 1 h 38"/>
                <a:gd name="T26" fmla="*/ 11 w 39"/>
                <a:gd name="T27" fmla="*/ 4 h 38"/>
                <a:gd name="T28" fmla="*/ 11 w 39"/>
                <a:gd name="T29" fmla="*/ 6 h 38"/>
                <a:gd name="T30" fmla="*/ 9 w 39"/>
                <a:gd name="T31" fmla="*/ 8 h 38"/>
                <a:gd name="T32" fmla="*/ 7 w 39"/>
                <a:gd name="T33" fmla="*/ 7 h 38"/>
                <a:gd name="T34" fmla="*/ 3 w 39"/>
                <a:gd name="T35" fmla="*/ 8 h 38"/>
                <a:gd name="T36" fmla="*/ 2 w 39"/>
                <a:gd name="T37" fmla="*/ 10 h 38"/>
                <a:gd name="T38" fmla="*/ 3 w 39"/>
                <a:gd name="T39" fmla="*/ 14 h 38"/>
                <a:gd name="T40" fmla="*/ 5 w 39"/>
                <a:gd name="T41" fmla="*/ 15 h 38"/>
                <a:gd name="T42" fmla="*/ 4 w 39"/>
                <a:gd name="T43" fmla="*/ 18 h 38"/>
                <a:gd name="T44" fmla="*/ 2 w 39"/>
                <a:gd name="T45" fmla="*/ 19 h 38"/>
                <a:gd name="T46" fmla="*/ 0 w 39"/>
                <a:gd name="T47" fmla="*/ 22 h 38"/>
                <a:gd name="T48" fmla="*/ 1 w 39"/>
                <a:gd name="T49" fmla="*/ 25 h 38"/>
                <a:gd name="T50" fmla="*/ 4 w 39"/>
                <a:gd name="T51" fmla="*/ 27 h 38"/>
                <a:gd name="T52" fmla="*/ 6 w 39"/>
                <a:gd name="T53" fmla="*/ 27 h 38"/>
                <a:gd name="T54" fmla="*/ 8 w 39"/>
                <a:gd name="T55" fmla="*/ 29 h 38"/>
                <a:gd name="T56" fmla="*/ 7 w 39"/>
                <a:gd name="T57" fmla="*/ 31 h 38"/>
                <a:gd name="T58" fmla="*/ 8 w 39"/>
                <a:gd name="T59" fmla="*/ 35 h 38"/>
                <a:gd name="T60" fmla="*/ 10 w 39"/>
                <a:gd name="T61" fmla="*/ 36 h 38"/>
                <a:gd name="T62" fmla="*/ 14 w 39"/>
                <a:gd name="T63" fmla="*/ 35 h 38"/>
                <a:gd name="T64" fmla="*/ 15 w 39"/>
                <a:gd name="T65" fmla="*/ 33 h 38"/>
                <a:gd name="T66" fmla="*/ 18 w 39"/>
                <a:gd name="T67" fmla="*/ 34 h 38"/>
                <a:gd name="T68" fmla="*/ 19 w 39"/>
                <a:gd name="T69" fmla="*/ 36 h 38"/>
                <a:gd name="T70" fmla="*/ 22 w 39"/>
                <a:gd name="T71" fmla="*/ 38 h 38"/>
                <a:gd name="T72" fmla="*/ 25 w 39"/>
                <a:gd name="T73" fmla="*/ 37 h 38"/>
                <a:gd name="T74" fmla="*/ 27 w 39"/>
                <a:gd name="T75" fmla="*/ 34 h 38"/>
                <a:gd name="T76" fmla="*/ 27 w 39"/>
                <a:gd name="T77" fmla="*/ 32 h 38"/>
                <a:gd name="T78" fmla="*/ 29 w 39"/>
                <a:gd name="T79" fmla="*/ 30 h 38"/>
                <a:gd name="T80" fmla="*/ 31 w 39"/>
                <a:gd name="T81" fmla="*/ 31 h 38"/>
                <a:gd name="T82" fmla="*/ 35 w 39"/>
                <a:gd name="T83" fmla="*/ 30 h 38"/>
                <a:gd name="T84" fmla="*/ 36 w 39"/>
                <a:gd name="T85" fmla="*/ 28 h 38"/>
                <a:gd name="T86" fmla="*/ 35 w 39"/>
                <a:gd name="T87" fmla="*/ 24 h 38"/>
                <a:gd name="T88" fmla="*/ 33 w 39"/>
                <a:gd name="T89" fmla="*/ 22 h 38"/>
                <a:gd name="T90" fmla="*/ 33 w 39"/>
                <a:gd name="T91" fmla="*/ 20 h 38"/>
                <a:gd name="T92" fmla="*/ 36 w 39"/>
                <a:gd name="T93" fmla="*/ 19 h 38"/>
                <a:gd name="T94" fmla="*/ 38 w 39"/>
                <a:gd name="T95" fmla="*/ 16 h 38"/>
                <a:gd name="T96" fmla="*/ 37 w 39"/>
                <a:gd name="T97" fmla="*/ 13 h 38"/>
                <a:gd name="T98" fmla="*/ 20 w 39"/>
                <a:gd name="T99" fmla="*/ 26 h 38"/>
                <a:gd name="T100" fmla="*/ 12 w 39"/>
                <a:gd name="T101" fmla="*/ 21 h 38"/>
                <a:gd name="T102" fmla="*/ 17 w 39"/>
                <a:gd name="T103" fmla="*/ 12 h 38"/>
                <a:gd name="T104" fmla="*/ 26 w 39"/>
                <a:gd name="T105" fmla="*/ 17 h 38"/>
                <a:gd name="T106" fmla="*/ 20 w 39"/>
                <a:gd name="T10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8">
                  <a:moveTo>
                    <a:pt x="37" y="13"/>
                  </a:moveTo>
                  <a:cubicBezTo>
                    <a:pt x="37" y="11"/>
                    <a:pt x="36" y="11"/>
                    <a:pt x="34" y="11"/>
                  </a:cubicBezTo>
                  <a:cubicBezTo>
                    <a:pt x="31" y="12"/>
                    <a:pt x="31" y="12"/>
                    <a:pt x="31" y="12"/>
                  </a:cubicBezTo>
                  <a:cubicBezTo>
                    <a:pt x="31" y="11"/>
                    <a:pt x="30" y="10"/>
                    <a:pt x="30" y="9"/>
                  </a:cubicBezTo>
                  <a:cubicBezTo>
                    <a:pt x="31" y="7"/>
                    <a:pt x="31" y="7"/>
                    <a:pt x="31" y="7"/>
                  </a:cubicBezTo>
                  <a:cubicBezTo>
                    <a:pt x="32" y="6"/>
                    <a:pt x="32" y="4"/>
                    <a:pt x="30" y="3"/>
                  </a:cubicBezTo>
                  <a:cubicBezTo>
                    <a:pt x="28" y="2"/>
                    <a:pt x="28" y="2"/>
                    <a:pt x="28" y="2"/>
                  </a:cubicBezTo>
                  <a:cubicBezTo>
                    <a:pt x="26" y="1"/>
                    <a:pt x="25" y="1"/>
                    <a:pt x="24" y="3"/>
                  </a:cubicBezTo>
                  <a:cubicBezTo>
                    <a:pt x="23" y="5"/>
                    <a:pt x="23" y="5"/>
                    <a:pt x="23" y="5"/>
                  </a:cubicBezTo>
                  <a:cubicBezTo>
                    <a:pt x="22" y="5"/>
                    <a:pt x="21" y="4"/>
                    <a:pt x="20" y="4"/>
                  </a:cubicBezTo>
                  <a:cubicBezTo>
                    <a:pt x="19" y="2"/>
                    <a:pt x="19" y="2"/>
                    <a:pt x="19" y="2"/>
                  </a:cubicBezTo>
                  <a:cubicBezTo>
                    <a:pt x="19" y="0"/>
                    <a:pt x="17" y="0"/>
                    <a:pt x="16" y="0"/>
                  </a:cubicBezTo>
                  <a:cubicBezTo>
                    <a:pt x="13" y="1"/>
                    <a:pt x="13" y="1"/>
                    <a:pt x="13" y="1"/>
                  </a:cubicBezTo>
                  <a:cubicBezTo>
                    <a:pt x="11" y="1"/>
                    <a:pt x="11" y="2"/>
                    <a:pt x="11" y="4"/>
                  </a:cubicBezTo>
                  <a:cubicBezTo>
                    <a:pt x="11" y="6"/>
                    <a:pt x="11" y="6"/>
                    <a:pt x="11" y="6"/>
                  </a:cubicBezTo>
                  <a:cubicBezTo>
                    <a:pt x="11" y="7"/>
                    <a:pt x="10" y="7"/>
                    <a:pt x="9" y="8"/>
                  </a:cubicBezTo>
                  <a:cubicBezTo>
                    <a:pt x="7" y="7"/>
                    <a:pt x="7" y="7"/>
                    <a:pt x="7" y="7"/>
                  </a:cubicBezTo>
                  <a:cubicBezTo>
                    <a:pt x="6" y="6"/>
                    <a:pt x="4" y="6"/>
                    <a:pt x="3" y="8"/>
                  </a:cubicBezTo>
                  <a:cubicBezTo>
                    <a:pt x="2" y="10"/>
                    <a:pt x="2" y="10"/>
                    <a:pt x="2" y="10"/>
                  </a:cubicBezTo>
                  <a:cubicBezTo>
                    <a:pt x="1" y="12"/>
                    <a:pt x="1" y="13"/>
                    <a:pt x="3" y="14"/>
                  </a:cubicBezTo>
                  <a:cubicBezTo>
                    <a:pt x="5" y="15"/>
                    <a:pt x="5" y="15"/>
                    <a:pt x="5" y="15"/>
                  </a:cubicBezTo>
                  <a:cubicBezTo>
                    <a:pt x="4" y="16"/>
                    <a:pt x="4" y="17"/>
                    <a:pt x="4" y="18"/>
                  </a:cubicBezTo>
                  <a:cubicBezTo>
                    <a:pt x="2" y="19"/>
                    <a:pt x="2" y="19"/>
                    <a:pt x="2" y="19"/>
                  </a:cubicBezTo>
                  <a:cubicBezTo>
                    <a:pt x="0" y="19"/>
                    <a:pt x="0" y="21"/>
                    <a:pt x="0" y="22"/>
                  </a:cubicBezTo>
                  <a:cubicBezTo>
                    <a:pt x="1" y="25"/>
                    <a:pt x="1" y="25"/>
                    <a:pt x="1" y="25"/>
                  </a:cubicBezTo>
                  <a:cubicBezTo>
                    <a:pt x="1" y="27"/>
                    <a:pt x="2" y="28"/>
                    <a:pt x="4" y="27"/>
                  </a:cubicBezTo>
                  <a:cubicBezTo>
                    <a:pt x="6" y="27"/>
                    <a:pt x="6" y="27"/>
                    <a:pt x="6" y="27"/>
                  </a:cubicBezTo>
                  <a:cubicBezTo>
                    <a:pt x="7" y="28"/>
                    <a:pt x="7" y="28"/>
                    <a:pt x="8" y="29"/>
                  </a:cubicBezTo>
                  <a:cubicBezTo>
                    <a:pt x="7" y="31"/>
                    <a:pt x="7" y="31"/>
                    <a:pt x="7" y="31"/>
                  </a:cubicBezTo>
                  <a:cubicBezTo>
                    <a:pt x="6" y="32"/>
                    <a:pt x="6" y="34"/>
                    <a:pt x="8" y="35"/>
                  </a:cubicBezTo>
                  <a:cubicBezTo>
                    <a:pt x="10" y="36"/>
                    <a:pt x="10" y="36"/>
                    <a:pt x="10" y="36"/>
                  </a:cubicBezTo>
                  <a:cubicBezTo>
                    <a:pt x="12" y="37"/>
                    <a:pt x="13" y="37"/>
                    <a:pt x="14" y="35"/>
                  </a:cubicBezTo>
                  <a:cubicBezTo>
                    <a:pt x="15" y="33"/>
                    <a:pt x="15" y="33"/>
                    <a:pt x="15" y="33"/>
                  </a:cubicBezTo>
                  <a:cubicBezTo>
                    <a:pt x="16" y="34"/>
                    <a:pt x="17" y="34"/>
                    <a:pt x="18" y="34"/>
                  </a:cubicBezTo>
                  <a:cubicBezTo>
                    <a:pt x="19" y="36"/>
                    <a:pt x="19" y="36"/>
                    <a:pt x="19" y="36"/>
                  </a:cubicBezTo>
                  <a:cubicBezTo>
                    <a:pt x="19" y="38"/>
                    <a:pt x="21" y="38"/>
                    <a:pt x="22" y="38"/>
                  </a:cubicBezTo>
                  <a:cubicBezTo>
                    <a:pt x="25" y="37"/>
                    <a:pt x="25" y="37"/>
                    <a:pt x="25" y="37"/>
                  </a:cubicBezTo>
                  <a:cubicBezTo>
                    <a:pt x="27" y="37"/>
                    <a:pt x="28" y="36"/>
                    <a:pt x="27" y="34"/>
                  </a:cubicBezTo>
                  <a:cubicBezTo>
                    <a:pt x="27" y="32"/>
                    <a:pt x="27" y="32"/>
                    <a:pt x="27" y="32"/>
                  </a:cubicBezTo>
                  <a:cubicBezTo>
                    <a:pt x="27" y="31"/>
                    <a:pt x="28" y="30"/>
                    <a:pt x="29" y="30"/>
                  </a:cubicBezTo>
                  <a:cubicBezTo>
                    <a:pt x="31" y="31"/>
                    <a:pt x="31" y="31"/>
                    <a:pt x="31" y="31"/>
                  </a:cubicBezTo>
                  <a:cubicBezTo>
                    <a:pt x="32" y="32"/>
                    <a:pt x="34" y="32"/>
                    <a:pt x="35" y="30"/>
                  </a:cubicBezTo>
                  <a:cubicBezTo>
                    <a:pt x="36" y="28"/>
                    <a:pt x="36" y="28"/>
                    <a:pt x="36" y="28"/>
                  </a:cubicBezTo>
                  <a:cubicBezTo>
                    <a:pt x="37" y="26"/>
                    <a:pt x="37" y="25"/>
                    <a:pt x="35" y="24"/>
                  </a:cubicBezTo>
                  <a:cubicBezTo>
                    <a:pt x="33" y="22"/>
                    <a:pt x="33" y="22"/>
                    <a:pt x="33" y="22"/>
                  </a:cubicBezTo>
                  <a:cubicBezTo>
                    <a:pt x="33" y="22"/>
                    <a:pt x="33" y="21"/>
                    <a:pt x="33" y="20"/>
                  </a:cubicBezTo>
                  <a:cubicBezTo>
                    <a:pt x="36" y="19"/>
                    <a:pt x="36" y="19"/>
                    <a:pt x="36" y="19"/>
                  </a:cubicBezTo>
                  <a:cubicBezTo>
                    <a:pt x="38" y="19"/>
                    <a:pt x="39" y="17"/>
                    <a:pt x="38" y="16"/>
                  </a:cubicBezTo>
                  <a:lnTo>
                    <a:pt x="37" y="13"/>
                  </a:lnTo>
                  <a:close/>
                  <a:moveTo>
                    <a:pt x="20" y="26"/>
                  </a:moveTo>
                  <a:cubicBezTo>
                    <a:pt x="17" y="27"/>
                    <a:pt x="13" y="25"/>
                    <a:pt x="12" y="21"/>
                  </a:cubicBezTo>
                  <a:cubicBezTo>
                    <a:pt x="11" y="17"/>
                    <a:pt x="13" y="13"/>
                    <a:pt x="17" y="12"/>
                  </a:cubicBezTo>
                  <a:cubicBezTo>
                    <a:pt x="21" y="11"/>
                    <a:pt x="25" y="13"/>
                    <a:pt x="26" y="17"/>
                  </a:cubicBezTo>
                  <a:cubicBezTo>
                    <a:pt x="27" y="21"/>
                    <a:pt x="24" y="25"/>
                    <a:pt x="20" y="2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6" name="Freeform 223"/>
            <p:cNvSpPr>
              <a:spLocks noEditPoints="1"/>
            </p:cNvSpPr>
            <p:nvPr/>
          </p:nvSpPr>
          <p:spPr bwMode="auto">
            <a:xfrm>
              <a:off x="3159919" y="2324296"/>
              <a:ext cx="10120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4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5 h 39"/>
                <a:gd name="T40" fmla="*/ 5 w 39"/>
                <a:gd name="T41" fmla="*/ 16 h 39"/>
                <a:gd name="T42" fmla="*/ 4 w 39"/>
                <a:gd name="T43" fmla="*/ 19 h 39"/>
                <a:gd name="T44" fmla="*/ 2 w 39"/>
                <a:gd name="T45" fmla="*/ 19 h 39"/>
                <a:gd name="T46" fmla="*/ 0 w 39"/>
                <a:gd name="T47" fmla="*/ 23 h 39"/>
                <a:gd name="T48" fmla="*/ 1 w 39"/>
                <a:gd name="T49" fmla="*/ 26 h 39"/>
                <a:gd name="T50" fmla="*/ 4 w 39"/>
                <a:gd name="T51" fmla="*/ 28 h 39"/>
                <a:gd name="T52" fmla="*/ 6 w 39"/>
                <a:gd name="T53" fmla="*/ 27 h 39"/>
                <a:gd name="T54" fmla="*/ 8 w 39"/>
                <a:gd name="T55" fmla="*/ 30 h 39"/>
                <a:gd name="T56" fmla="*/ 7 w 39"/>
                <a:gd name="T57" fmla="*/ 32 h 39"/>
                <a:gd name="T58" fmla="*/ 8 w 39"/>
                <a:gd name="T59" fmla="*/ 35 h 39"/>
                <a:gd name="T60" fmla="*/ 11 w 39"/>
                <a:gd name="T61" fmla="*/ 37 h 39"/>
                <a:gd name="T62" fmla="*/ 14 w 39"/>
                <a:gd name="T63" fmla="*/ 36 h 39"/>
                <a:gd name="T64" fmla="*/ 15 w 39"/>
                <a:gd name="T65" fmla="*/ 34 h 39"/>
                <a:gd name="T66" fmla="*/ 18 w 39"/>
                <a:gd name="T67" fmla="*/ 34 h 39"/>
                <a:gd name="T68" fmla="*/ 19 w 39"/>
                <a:gd name="T69" fmla="*/ 37 h 39"/>
                <a:gd name="T70" fmla="*/ 22 w 39"/>
                <a:gd name="T71" fmla="*/ 39 h 39"/>
                <a:gd name="T72" fmla="*/ 25 w 39"/>
                <a:gd name="T73" fmla="*/ 38 h 39"/>
                <a:gd name="T74" fmla="*/ 27 w 39"/>
                <a:gd name="T75" fmla="*/ 35 h 39"/>
                <a:gd name="T76" fmla="*/ 27 w 39"/>
                <a:gd name="T77" fmla="*/ 32 h 39"/>
                <a:gd name="T78" fmla="*/ 29 w 39"/>
                <a:gd name="T79" fmla="*/ 30 h 39"/>
                <a:gd name="T80" fmla="*/ 31 w 39"/>
                <a:gd name="T81" fmla="*/ 32 h 39"/>
                <a:gd name="T82" fmla="*/ 35 w 39"/>
                <a:gd name="T83" fmla="*/ 31 h 39"/>
                <a:gd name="T84" fmla="*/ 37 w 39"/>
                <a:gd name="T85" fmla="*/ 28 h 39"/>
                <a:gd name="T86" fmla="*/ 36 w 39"/>
                <a:gd name="T87" fmla="*/ 24 h 39"/>
                <a:gd name="T88" fmla="*/ 33 w 39"/>
                <a:gd name="T89" fmla="*/ 23 h 39"/>
                <a:gd name="T90" fmla="*/ 34 w 39"/>
                <a:gd name="T91" fmla="*/ 20 h 39"/>
                <a:gd name="T92" fmla="*/ 36 w 39"/>
                <a:gd name="T93" fmla="*/ 20 h 39"/>
                <a:gd name="T94" fmla="*/ 38 w 39"/>
                <a:gd name="T95" fmla="*/ 16 h 39"/>
                <a:gd name="T96" fmla="*/ 38 w 39"/>
                <a:gd name="T97" fmla="*/ 13 h 39"/>
                <a:gd name="T98" fmla="*/ 21 w 39"/>
                <a:gd name="T99" fmla="*/ 27 h 39"/>
                <a:gd name="T100" fmla="*/ 12 w 39"/>
                <a:gd name="T101" fmla="*/ 21 h 39"/>
                <a:gd name="T102" fmla="*/ 17 w 39"/>
                <a:gd name="T103" fmla="*/ 12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1"/>
                    <a:pt x="30" y="10"/>
                  </a:cubicBezTo>
                  <a:cubicBezTo>
                    <a:pt x="31" y="7"/>
                    <a:pt x="31" y="7"/>
                    <a:pt x="31" y="7"/>
                  </a:cubicBezTo>
                  <a:cubicBezTo>
                    <a:pt x="32" y="6"/>
                    <a:pt x="32" y="4"/>
                    <a:pt x="30" y="4"/>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5"/>
                  </a:cubicBezTo>
                  <a:cubicBezTo>
                    <a:pt x="5" y="16"/>
                    <a:pt x="5" y="16"/>
                    <a:pt x="5" y="16"/>
                  </a:cubicBezTo>
                  <a:cubicBezTo>
                    <a:pt x="4" y="17"/>
                    <a:pt x="4" y="18"/>
                    <a:pt x="4" y="19"/>
                  </a:cubicBezTo>
                  <a:cubicBezTo>
                    <a:pt x="2" y="19"/>
                    <a:pt x="2" y="19"/>
                    <a:pt x="2" y="19"/>
                  </a:cubicBezTo>
                  <a:cubicBezTo>
                    <a:pt x="1" y="20"/>
                    <a:pt x="0" y="21"/>
                    <a:pt x="0" y="23"/>
                  </a:cubicBezTo>
                  <a:cubicBezTo>
                    <a:pt x="1" y="26"/>
                    <a:pt x="1" y="26"/>
                    <a:pt x="1" y="26"/>
                  </a:cubicBezTo>
                  <a:cubicBezTo>
                    <a:pt x="1" y="27"/>
                    <a:pt x="3" y="28"/>
                    <a:pt x="4" y="28"/>
                  </a:cubicBezTo>
                  <a:cubicBezTo>
                    <a:pt x="6" y="27"/>
                    <a:pt x="6" y="27"/>
                    <a:pt x="6" y="27"/>
                  </a:cubicBezTo>
                  <a:cubicBezTo>
                    <a:pt x="7" y="28"/>
                    <a:pt x="7" y="29"/>
                    <a:pt x="8" y="30"/>
                  </a:cubicBezTo>
                  <a:cubicBezTo>
                    <a:pt x="7" y="32"/>
                    <a:pt x="7" y="32"/>
                    <a:pt x="7" y="32"/>
                  </a:cubicBezTo>
                  <a:cubicBezTo>
                    <a:pt x="6" y="33"/>
                    <a:pt x="7" y="34"/>
                    <a:pt x="8" y="35"/>
                  </a:cubicBezTo>
                  <a:cubicBezTo>
                    <a:pt x="11" y="37"/>
                    <a:pt x="11" y="37"/>
                    <a:pt x="11" y="37"/>
                  </a:cubicBezTo>
                  <a:cubicBezTo>
                    <a:pt x="12" y="38"/>
                    <a:pt x="13" y="37"/>
                    <a:pt x="14" y="36"/>
                  </a:cubicBezTo>
                  <a:cubicBezTo>
                    <a:pt x="15" y="34"/>
                    <a:pt x="15" y="34"/>
                    <a:pt x="15" y="34"/>
                  </a:cubicBezTo>
                  <a:cubicBezTo>
                    <a:pt x="16" y="34"/>
                    <a:pt x="17" y="34"/>
                    <a:pt x="18" y="34"/>
                  </a:cubicBezTo>
                  <a:cubicBezTo>
                    <a:pt x="19" y="37"/>
                    <a:pt x="19" y="37"/>
                    <a:pt x="19" y="37"/>
                  </a:cubicBezTo>
                  <a:cubicBezTo>
                    <a:pt x="19" y="38"/>
                    <a:pt x="21" y="39"/>
                    <a:pt x="22" y="39"/>
                  </a:cubicBezTo>
                  <a:cubicBezTo>
                    <a:pt x="25" y="38"/>
                    <a:pt x="25" y="38"/>
                    <a:pt x="25" y="38"/>
                  </a:cubicBezTo>
                  <a:cubicBezTo>
                    <a:pt x="27" y="37"/>
                    <a:pt x="28" y="36"/>
                    <a:pt x="27" y="35"/>
                  </a:cubicBezTo>
                  <a:cubicBezTo>
                    <a:pt x="27" y="32"/>
                    <a:pt x="27" y="32"/>
                    <a:pt x="27" y="32"/>
                  </a:cubicBezTo>
                  <a:cubicBezTo>
                    <a:pt x="27" y="31"/>
                    <a:pt x="28" y="31"/>
                    <a:pt x="29" y="30"/>
                  </a:cubicBezTo>
                  <a:cubicBezTo>
                    <a:pt x="31" y="32"/>
                    <a:pt x="31" y="32"/>
                    <a:pt x="31" y="32"/>
                  </a:cubicBezTo>
                  <a:cubicBezTo>
                    <a:pt x="33" y="32"/>
                    <a:pt x="34" y="32"/>
                    <a:pt x="35" y="31"/>
                  </a:cubicBezTo>
                  <a:cubicBezTo>
                    <a:pt x="37" y="28"/>
                    <a:pt x="37" y="28"/>
                    <a:pt x="37" y="28"/>
                  </a:cubicBezTo>
                  <a:cubicBezTo>
                    <a:pt x="37" y="27"/>
                    <a:pt x="37" y="25"/>
                    <a:pt x="36" y="24"/>
                  </a:cubicBezTo>
                  <a:cubicBezTo>
                    <a:pt x="33" y="23"/>
                    <a:pt x="33" y="23"/>
                    <a:pt x="33" y="23"/>
                  </a:cubicBezTo>
                  <a:cubicBezTo>
                    <a:pt x="33" y="22"/>
                    <a:pt x="33" y="21"/>
                    <a:pt x="34" y="20"/>
                  </a:cubicBezTo>
                  <a:cubicBezTo>
                    <a:pt x="36" y="20"/>
                    <a:pt x="36" y="20"/>
                    <a:pt x="36" y="20"/>
                  </a:cubicBezTo>
                  <a:cubicBezTo>
                    <a:pt x="38" y="19"/>
                    <a:pt x="39" y="18"/>
                    <a:pt x="38" y="16"/>
                  </a:cubicBezTo>
                  <a:lnTo>
                    <a:pt x="38" y="13"/>
                  </a:lnTo>
                  <a:close/>
                  <a:moveTo>
                    <a:pt x="21" y="27"/>
                  </a:moveTo>
                  <a:cubicBezTo>
                    <a:pt x="17" y="28"/>
                    <a:pt x="13" y="25"/>
                    <a:pt x="12" y="21"/>
                  </a:cubicBezTo>
                  <a:cubicBezTo>
                    <a:pt x="11" y="17"/>
                    <a:pt x="13" y="13"/>
                    <a:pt x="17" y="12"/>
                  </a:cubicBezTo>
                  <a:cubicBezTo>
                    <a:pt x="21" y="11"/>
                    <a:pt x="25" y="14"/>
                    <a:pt x="26" y="18"/>
                  </a:cubicBezTo>
                  <a:cubicBezTo>
                    <a:pt x="27" y="22"/>
                    <a:pt x="25" y="26"/>
                    <a:pt x="21" y="2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7" name="Freeform 224"/>
            <p:cNvSpPr>
              <a:spLocks noEditPoints="1"/>
            </p:cNvSpPr>
            <p:nvPr/>
          </p:nvSpPr>
          <p:spPr bwMode="auto">
            <a:xfrm>
              <a:off x="3221832" y="1845666"/>
              <a:ext cx="72628" cy="69056"/>
            </a:xfrm>
            <a:custGeom>
              <a:avLst/>
              <a:gdLst>
                <a:gd name="T0" fmla="*/ 27 w 28"/>
                <a:gd name="T1" fmla="*/ 9 h 27"/>
                <a:gd name="T2" fmla="*/ 25 w 28"/>
                <a:gd name="T3" fmla="*/ 8 h 27"/>
                <a:gd name="T4" fmla="*/ 23 w 28"/>
                <a:gd name="T5" fmla="*/ 9 h 27"/>
                <a:gd name="T6" fmla="*/ 21 w 28"/>
                <a:gd name="T7" fmla="*/ 7 h 27"/>
                <a:gd name="T8" fmla="*/ 23 w 28"/>
                <a:gd name="T9" fmla="*/ 5 h 27"/>
                <a:gd name="T10" fmla="*/ 22 w 28"/>
                <a:gd name="T11" fmla="*/ 3 h 27"/>
                <a:gd name="T12" fmla="*/ 20 w 28"/>
                <a:gd name="T13" fmla="*/ 2 h 27"/>
                <a:gd name="T14" fmla="*/ 17 w 28"/>
                <a:gd name="T15" fmla="*/ 2 h 27"/>
                <a:gd name="T16" fmla="*/ 16 w 28"/>
                <a:gd name="T17" fmla="*/ 4 h 27"/>
                <a:gd name="T18" fmla="*/ 14 w 28"/>
                <a:gd name="T19" fmla="*/ 4 h 27"/>
                <a:gd name="T20" fmla="*/ 14 w 28"/>
                <a:gd name="T21" fmla="*/ 2 h 27"/>
                <a:gd name="T22" fmla="*/ 12 w 28"/>
                <a:gd name="T23" fmla="*/ 0 h 27"/>
                <a:gd name="T24" fmla="*/ 10 w 28"/>
                <a:gd name="T25" fmla="*/ 1 h 27"/>
                <a:gd name="T26" fmla="*/ 8 w 28"/>
                <a:gd name="T27" fmla="*/ 3 h 27"/>
                <a:gd name="T28" fmla="*/ 9 w 28"/>
                <a:gd name="T29" fmla="*/ 5 h 27"/>
                <a:gd name="T30" fmla="*/ 7 w 28"/>
                <a:gd name="T31" fmla="*/ 6 h 27"/>
                <a:gd name="T32" fmla="*/ 6 w 28"/>
                <a:gd name="T33" fmla="*/ 5 h 27"/>
                <a:gd name="T34" fmla="*/ 3 w 28"/>
                <a:gd name="T35" fmla="*/ 6 h 27"/>
                <a:gd name="T36" fmla="*/ 2 w 28"/>
                <a:gd name="T37" fmla="*/ 8 h 27"/>
                <a:gd name="T38" fmla="*/ 2 w 28"/>
                <a:gd name="T39" fmla="*/ 10 h 27"/>
                <a:gd name="T40" fmla="*/ 4 w 28"/>
                <a:gd name="T41" fmla="*/ 11 h 27"/>
                <a:gd name="T42" fmla="*/ 4 w 28"/>
                <a:gd name="T43" fmla="*/ 13 h 27"/>
                <a:gd name="T44" fmla="*/ 2 w 28"/>
                <a:gd name="T45" fmla="*/ 14 h 27"/>
                <a:gd name="T46" fmla="*/ 1 w 28"/>
                <a:gd name="T47" fmla="*/ 16 h 27"/>
                <a:gd name="T48" fmla="*/ 1 w 28"/>
                <a:gd name="T49" fmla="*/ 18 h 27"/>
                <a:gd name="T50" fmla="*/ 3 w 28"/>
                <a:gd name="T51" fmla="*/ 19 h 27"/>
                <a:gd name="T52" fmla="*/ 5 w 28"/>
                <a:gd name="T53" fmla="*/ 19 h 27"/>
                <a:gd name="T54" fmla="*/ 6 w 28"/>
                <a:gd name="T55" fmla="*/ 21 h 27"/>
                <a:gd name="T56" fmla="*/ 5 w 28"/>
                <a:gd name="T57" fmla="*/ 22 h 27"/>
                <a:gd name="T58" fmla="*/ 6 w 28"/>
                <a:gd name="T59" fmla="*/ 25 h 27"/>
                <a:gd name="T60" fmla="*/ 8 w 28"/>
                <a:gd name="T61" fmla="*/ 26 h 27"/>
                <a:gd name="T62" fmla="*/ 11 w 28"/>
                <a:gd name="T63" fmla="*/ 25 h 27"/>
                <a:gd name="T64" fmla="*/ 11 w 28"/>
                <a:gd name="T65" fmla="*/ 24 h 27"/>
                <a:gd name="T66" fmla="*/ 13 w 28"/>
                <a:gd name="T67" fmla="*/ 24 h 27"/>
                <a:gd name="T68" fmla="*/ 14 w 28"/>
                <a:gd name="T69" fmla="*/ 26 h 27"/>
                <a:gd name="T70" fmla="*/ 16 w 28"/>
                <a:gd name="T71" fmla="*/ 27 h 27"/>
                <a:gd name="T72" fmla="*/ 18 w 28"/>
                <a:gd name="T73" fmla="*/ 27 h 27"/>
                <a:gd name="T74" fmla="*/ 20 w 28"/>
                <a:gd name="T75" fmla="*/ 24 h 27"/>
                <a:gd name="T76" fmla="*/ 19 w 28"/>
                <a:gd name="T77" fmla="*/ 22 h 27"/>
                <a:gd name="T78" fmla="*/ 21 w 28"/>
                <a:gd name="T79" fmla="*/ 21 h 27"/>
                <a:gd name="T80" fmla="*/ 22 w 28"/>
                <a:gd name="T81" fmla="*/ 22 h 27"/>
                <a:gd name="T82" fmla="*/ 25 w 28"/>
                <a:gd name="T83" fmla="*/ 22 h 27"/>
                <a:gd name="T84" fmla="*/ 26 w 28"/>
                <a:gd name="T85" fmla="*/ 20 h 27"/>
                <a:gd name="T86" fmla="*/ 25 w 28"/>
                <a:gd name="T87" fmla="*/ 17 h 27"/>
                <a:gd name="T88" fmla="*/ 24 w 28"/>
                <a:gd name="T89" fmla="*/ 16 h 27"/>
                <a:gd name="T90" fmla="*/ 24 w 28"/>
                <a:gd name="T91" fmla="*/ 14 h 27"/>
                <a:gd name="T92" fmla="*/ 26 w 28"/>
                <a:gd name="T93" fmla="*/ 14 h 27"/>
                <a:gd name="T94" fmla="*/ 27 w 28"/>
                <a:gd name="T95" fmla="*/ 11 h 27"/>
                <a:gd name="T96" fmla="*/ 27 w 28"/>
                <a:gd name="T97" fmla="*/ 9 h 27"/>
                <a:gd name="T98" fmla="*/ 15 w 28"/>
                <a:gd name="T99" fmla="*/ 19 h 27"/>
                <a:gd name="T100" fmla="*/ 9 w 28"/>
                <a:gd name="T101" fmla="*/ 15 h 27"/>
                <a:gd name="T102" fmla="*/ 13 w 28"/>
                <a:gd name="T103" fmla="*/ 9 h 27"/>
                <a:gd name="T104" fmla="*/ 19 w 28"/>
                <a:gd name="T105" fmla="*/ 13 h 27"/>
                <a:gd name="T106" fmla="*/ 15 w 28"/>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7">
                  <a:moveTo>
                    <a:pt x="27" y="9"/>
                  </a:moveTo>
                  <a:cubicBezTo>
                    <a:pt x="27" y="8"/>
                    <a:pt x="26" y="8"/>
                    <a:pt x="25" y="8"/>
                  </a:cubicBezTo>
                  <a:cubicBezTo>
                    <a:pt x="23" y="9"/>
                    <a:pt x="23" y="9"/>
                    <a:pt x="23" y="9"/>
                  </a:cubicBezTo>
                  <a:cubicBezTo>
                    <a:pt x="22" y="8"/>
                    <a:pt x="22" y="7"/>
                    <a:pt x="21" y="7"/>
                  </a:cubicBezTo>
                  <a:cubicBezTo>
                    <a:pt x="23" y="5"/>
                    <a:pt x="23" y="5"/>
                    <a:pt x="23" y="5"/>
                  </a:cubicBezTo>
                  <a:cubicBezTo>
                    <a:pt x="23" y="4"/>
                    <a:pt x="23" y="3"/>
                    <a:pt x="22" y="3"/>
                  </a:cubicBezTo>
                  <a:cubicBezTo>
                    <a:pt x="20" y="2"/>
                    <a:pt x="20" y="2"/>
                    <a:pt x="20" y="2"/>
                  </a:cubicBezTo>
                  <a:cubicBezTo>
                    <a:pt x="19" y="1"/>
                    <a:pt x="18" y="1"/>
                    <a:pt x="17" y="2"/>
                  </a:cubicBezTo>
                  <a:cubicBezTo>
                    <a:pt x="16" y="4"/>
                    <a:pt x="16" y="4"/>
                    <a:pt x="16" y="4"/>
                  </a:cubicBezTo>
                  <a:cubicBezTo>
                    <a:pt x="16" y="4"/>
                    <a:pt x="15" y="4"/>
                    <a:pt x="14" y="4"/>
                  </a:cubicBezTo>
                  <a:cubicBezTo>
                    <a:pt x="14" y="2"/>
                    <a:pt x="14" y="2"/>
                    <a:pt x="14" y="2"/>
                  </a:cubicBezTo>
                  <a:cubicBezTo>
                    <a:pt x="14" y="1"/>
                    <a:pt x="13" y="0"/>
                    <a:pt x="12" y="0"/>
                  </a:cubicBezTo>
                  <a:cubicBezTo>
                    <a:pt x="10" y="1"/>
                    <a:pt x="10" y="1"/>
                    <a:pt x="10" y="1"/>
                  </a:cubicBezTo>
                  <a:cubicBezTo>
                    <a:pt x="9" y="1"/>
                    <a:pt x="8" y="2"/>
                    <a:pt x="8" y="3"/>
                  </a:cubicBezTo>
                  <a:cubicBezTo>
                    <a:pt x="9" y="5"/>
                    <a:pt x="9" y="5"/>
                    <a:pt x="9" y="5"/>
                  </a:cubicBezTo>
                  <a:cubicBezTo>
                    <a:pt x="8" y="5"/>
                    <a:pt x="8" y="6"/>
                    <a:pt x="7" y="6"/>
                  </a:cubicBezTo>
                  <a:cubicBezTo>
                    <a:pt x="6" y="5"/>
                    <a:pt x="6" y="5"/>
                    <a:pt x="6" y="5"/>
                  </a:cubicBezTo>
                  <a:cubicBezTo>
                    <a:pt x="5" y="5"/>
                    <a:pt x="3" y="5"/>
                    <a:pt x="3" y="6"/>
                  </a:cubicBezTo>
                  <a:cubicBezTo>
                    <a:pt x="2" y="8"/>
                    <a:pt x="2" y="8"/>
                    <a:pt x="2" y="8"/>
                  </a:cubicBezTo>
                  <a:cubicBezTo>
                    <a:pt x="1" y="9"/>
                    <a:pt x="2" y="10"/>
                    <a:pt x="2" y="10"/>
                  </a:cubicBezTo>
                  <a:cubicBezTo>
                    <a:pt x="4" y="11"/>
                    <a:pt x="4" y="11"/>
                    <a:pt x="4" y="11"/>
                  </a:cubicBezTo>
                  <a:cubicBezTo>
                    <a:pt x="4" y="12"/>
                    <a:pt x="4" y="13"/>
                    <a:pt x="4" y="13"/>
                  </a:cubicBezTo>
                  <a:cubicBezTo>
                    <a:pt x="2" y="14"/>
                    <a:pt x="2" y="14"/>
                    <a:pt x="2" y="14"/>
                  </a:cubicBezTo>
                  <a:cubicBezTo>
                    <a:pt x="1" y="14"/>
                    <a:pt x="0" y="15"/>
                    <a:pt x="1" y="16"/>
                  </a:cubicBezTo>
                  <a:cubicBezTo>
                    <a:pt x="1" y="18"/>
                    <a:pt x="1" y="18"/>
                    <a:pt x="1" y="18"/>
                  </a:cubicBezTo>
                  <a:cubicBezTo>
                    <a:pt x="1" y="19"/>
                    <a:pt x="2" y="20"/>
                    <a:pt x="3" y="19"/>
                  </a:cubicBezTo>
                  <a:cubicBezTo>
                    <a:pt x="5" y="19"/>
                    <a:pt x="5" y="19"/>
                    <a:pt x="5" y="19"/>
                  </a:cubicBezTo>
                  <a:cubicBezTo>
                    <a:pt x="5" y="20"/>
                    <a:pt x="6" y="20"/>
                    <a:pt x="6" y="21"/>
                  </a:cubicBezTo>
                  <a:cubicBezTo>
                    <a:pt x="5" y="22"/>
                    <a:pt x="5" y="22"/>
                    <a:pt x="5" y="22"/>
                  </a:cubicBezTo>
                  <a:cubicBezTo>
                    <a:pt x="5" y="23"/>
                    <a:pt x="5" y="24"/>
                    <a:pt x="6" y="25"/>
                  </a:cubicBezTo>
                  <a:cubicBezTo>
                    <a:pt x="8" y="26"/>
                    <a:pt x="8" y="26"/>
                    <a:pt x="8" y="26"/>
                  </a:cubicBezTo>
                  <a:cubicBezTo>
                    <a:pt x="9" y="26"/>
                    <a:pt x="10" y="26"/>
                    <a:pt x="11" y="25"/>
                  </a:cubicBezTo>
                  <a:cubicBezTo>
                    <a:pt x="11" y="24"/>
                    <a:pt x="11" y="24"/>
                    <a:pt x="11" y="24"/>
                  </a:cubicBezTo>
                  <a:cubicBezTo>
                    <a:pt x="12" y="24"/>
                    <a:pt x="13" y="24"/>
                    <a:pt x="13" y="24"/>
                  </a:cubicBezTo>
                  <a:cubicBezTo>
                    <a:pt x="14" y="26"/>
                    <a:pt x="14" y="26"/>
                    <a:pt x="14" y="26"/>
                  </a:cubicBezTo>
                  <a:cubicBezTo>
                    <a:pt x="14" y="27"/>
                    <a:pt x="15" y="27"/>
                    <a:pt x="16" y="27"/>
                  </a:cubicBezTo>
                  <a:cubicBezTo>
                    <a:pt x="18" y="27"/>
                    <a:pt x="18" y="27"/>
                    <a:pt x="18" y="27"/>
                  </a:cubicBezTo>
                  <a:cubicBezTo>
                    <a:pt x="19" y="26"/>
                    <a:pt x="20" y="25"/>
                    <a:pt x="20" y="24"/>
                  </a:cubicBezTo>
                  <a:cubicBezTo>
                    <a:pt x="19" y="22"/>
                    <a:pt x="19" y="22"/>
                    <a:pt x="19" y="22"/>
                  </a:cubicBezTo>
                  <a:cubicBezTo>
                    <a:pt x="20" y="22"/>
                    <a:pt x="20" y="22"/>
                    <a:pt x="21" y="21"/>
                  </a:cubicBezTo>
                  <a:cubicBezTo>
                    <a:pt x="22" y="22"/>
                    <a:pt x="22" y="22"/>
                    <a:pt x="22" y="22"/>
                  </a:cubicBezTo>
                  <a:cubicBezTo>
                    <a:pt x="23" y="23"/>
                    <a:pt x="24" y="22"/>
                    <a:pt x="25" y="22"/>
                  </a:cubicBezTo>
                  <a:cubicBezTo>
                    <a:pt x="26" y="20"/>
                    <a:pt x="26" y="20"/>
                    <a:pt x="26" y="20"/>
                  </a:cubicBezTo>
                  <a:cubicBezTo>
                    <a:pt x="27" y="19"/>
                    <a:pt x="26" y="18"/>
                    <a:pt x="25" y="17"/>
                  </a:cubicBezTo>
                  <a:cubicBezTo>
                    <a:pt x="24" y="16"/>
                    <a:pt x="24" y="16"/>
                    <a:pt x="24" y="16"/>
                  </a:cubicBezTo>
                  <a:cubicBezTo>
                    <a:pt x="24" y="16"/>
                    <a:pt x="24" y="15"/>
                    <a:pt x="24" y="14"/>
                  </a:cubicBezTo>
                  <a:cubicBezTo>
                    <a:pt x="26" y="14"/>
                    <a:pt x="26" y="14"/>
                    <a:pt x="26" y="14"/>
                  </a:cubicBezTo>
                  <a:cubicBezTo>
                    <a:pt x="27" y="14"/>
                    <a:pt x="28" y="13"/>
                    <a:pt x="27" y="11"/>
                  </a:cubicBezTo>
                  <a:lnTo>
                    <a:pt x="27" y="9"/>
                  </a:lnTo>
                  <a:close/>
                  <a:moveTo>
                    <a:pt x="15" y="19"/>
                  </a:moveTo>
                  <a:cubicBezTo>
                    <a:pt x="12" y="19"/>
                    <a:pt x="9" y="18"/>
                    <a:pt x="9" y="15"/>
                  </a:cubicBezTo>
                  <a:cubicBezTo>
                    <a:pt x="8" y="12"/>
                    <a:pt x="10" y="9"/>
                    <a:pt x="13" y="9"/>
                  </a:cubicBezTo>
                  <a:cubicBezTo>
                    <a:pt x="15" y="8"/>
                    <a:pt x="18" y="10"/>
                    <a:pt x="19" y="13"/>
                  </a:cubicBezTo>
                  <a:cubicBezTo>
                    <a:pt x="19" y="15"/>
                    <a:pt x="18" y="18"/>
                    <a:pt x="15" y="1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8" name="Freeform 225"/>
            <p:cNvSpPr>
              <a:spLocks noEditPoints="1"/>
            </p:cNvSpPr>
            <p:nvPr/>
          </p:nvSpPr>
          <p:spPr bwMode="auto">
            <a:xfrm>
              <a:off x="3567113" y="2885081"/>
              <a:ext cx="69056" cy="70247"/>
            </a:xfrm>
            <a:custGeom>
              <a:avLst/>
              <a:gdLst>
                <a:gd name="T0" fmla="*/ 26 w 27"/>
                <a:gd name="T1" fmla="*/ 9 h 27"/>
                <a:gd name="T2" fmla="*/ 24 w 27"/>
                <a:gd name="T3" fmla="*/ 8 h 27"/>
                <a:gd name="T4" fmla="*/ 22 w 27"/>
                <a:gd name="T5" fmla="*/ 8 h 27"/>
                <a:gd name="T6" fmla="*/ 21 w 27"/>
                <a:gd name="T7" fmla="*/ 7 h 27"/>
                <a:gd name="T8" fmla="*/ 22 w 27"/>
                <a:gd name="T9" fmla="*/ 5 h 27"/>
                <a:gd name="T10" fmla="*/ 21 w 27"/>
                <a:gd name="T11" fmla="*/ 2 h 27"/>
                <a:gd name="T12" fmla="*/ 20 w 27"/>
                <a:gd name="T13" fmla="*/ 1 h 27"/>
                <a:gd name="T14" fmla="*/ 17 w 27"/>
                <a:gd name="T15" fmla="*/ 2 h 27"/>
                <a:gd name="T16" fmla="*/ 16 w 27"/>
                <a:gd name="T17" fmla="*/ 4 h 27"/>
                <a:gd name="T18" fmla="*/ 14 w 27"/>
                <a:gd name="T19" fmla="*/ 3 h 27"/>
                <a:gd name="T20" fmla="*/ 14 w 27"/>
                <a:gd name="T21" fmla="*/ 2 h 27"/>
                <a:gd name="T22" fmla="*/ 11 w 27"/>
                <a:gd name="T23" fmla="*/ 0 h 27"/>
                <a:gd name="T24" fmla="*/ 9 w 27"/>
                <a:gd name="T25" fmla="*/ 1 h 27"/>
                <a:gd name="T26" fmla="*/ 8 w 27"/>
                <a:gd name="T27" fmla="*/ 3 h 27"/>
                <a:gd name="T28" fmla="*/ 8 w 27"/>
                <a:gd name="T29" fmla="*/ 5 h 27"/>
                <a:gd name="T30" fmla="*/ 7 w 27"/>
                <a:gd name="T31" fmla="*/ 6 h 27"/>
                <a:gd name="T32" fmla="*/ 5 w 27"/>
                <a:gd name="T33" fmla="*/ 5 h 27"/>
                <a:gd name="T34" fmla="*/ 2 w 27"/>
                <a:gd name="T35" fmla="*/ 6 h 27"/>
                <a:gd name="T36" fmla="*/ 1 w 27"/>
                <a:gd name="T37" fmla="*/ 7 h 27"/>
                <a:gd name="T38" fmla="*/ 2 w 27"/>
                <a:gd name="T39" fmla="*/ 10 h 27"/>
                <a:gd name="T40" fmla="*/ 3 w 27"/>
                <a:gd name="T41" fmla="*/ 11 h 27"/>
                <a:gd name="T42" fmla="*/ 3 w 27"/>
                <a:gd name="T43" fmla="*/ 13 h 27"/>
                <a:gd name="T44" fmla="*/ 2 w 27"/>
                <a:gd name="T45" fmla="*/ 13 h 27"/>
                <a:gd name="T46" fmla="*/ 0 w 27"/>
                <a:gd name="T47" fmla="*/ 16 h 27"/>
                <a:gd name="T48" fmla="*/ 1 w 27"/>
                <a:gd name="T49" fmla="*/ 18 h 27"/>
                <a:gd name="T50" fmla="*/ 3 w 27"/>
                <a:gd name="T51" fmla="*/ 19 h 27"/>
                <a:gd name="T52" fmla="*/ 4 w 27"/>
                <a:gd name="T53" fmla="*/ 19 h 27"/>
                <a:gd name="T54" fmla="*/ 6 w 27"/>
                <a:gd name="T55" fmla="*/ 21 h 27"/>
                <a:gd name="T56" fmla="*/ 5 w 27"/>
                <a:gd name="T57" fmla="*/ 22 h 27"/>
                <a:gd name="T58" fmla="*/ 6 w 27"/>
                <a:gd name="T59" fmla="*/ 25 h 27"/>
                <a:gd name="T60" fmla="*/ 7 w 27"/>
                <a:gd name="T61" fmla="*/ 26 h 27"/>
                <a:gd name="T62" fmla="*/ 10 w 27"/>
                <a:gd name="T63" fmla="*/ 25 h 27"/>
                <a:gd name="T64" fmla="*/ 11 w 27"/>
                <a:gd name="T65" fmla="*/ 24 h 27"/>
                <a:gd name="T66" fmla="*/ 13 w 27"/>
                <a:gd name="T67" fmla="*/ 24 h 27"/>
                <a:gd name="T68" fmla="*/ 13 w 27"/>
                <a:gd name="T69" fmla="*/ 26 h 27"/>
                <a:gd name="T70" fmla="*/ 16 w 27"/>
                <a:gd name="T71" fmla="*/ 27 h 27"/>
                <a:gd name="T72" fmla="*/ 18 w 27"/>
                <a:gd name="T73" fmla="*/ 26 h 27"/>
                <a:gd name="T74" fmla="*/ 19 w 27"/>
                <a:gd name="T75" fmla="*/ 24 h 27"/>
                <a:gd name="T76" fmla="*/ 19 w 27"/>
                <a:gd name="T77" fmla="*/ 22 h 27"/>
                <a:gd name="T78" fmla="*/ 20 w 27"/>
                <a:gd name="T79" fmla="*/ 21 h 27"/>
                <a:gd name="T80" fmla="*/ 22 w 27"/>
                <a:gd name="T81" fmla="*/ 22 h 27"/>
                <a:gd name="T82" fmla="*/ 25 w 27"/>
                <a:gd name="T83" fmla="*/ 21 h 27"/>
                <a:gd name="T84" fmla="*/ 26 w 27"/>
                <a:gd name="T85" fmla="*/ 20 h 27"/>
                <a:gd name="T86" fmla="*/ 25 w 27"/>
                <a:gd name="T87" fmla="*/ 17 h 27"/>
                <a:gd name="T88" fmla="*/ 23 w 27"/>
                <a:gd name="T89" fmla="*/ 16 h 27"/>
                <a:gd name="T90" fmla="*/ 24 w 27"/>
                <a:gd name="T91" fmla="*/ 14 h 27"/>
                <a:gd name="T92" fmla="*/ 26 w 27"/>
                <a:gd name="T93" fmla="*/ 14 h 27"/>
                <a:gd name="T94" fmla="*/ 27 w 27"/>
                <a:gd name="T95" fmla="*/ 11 h 27"/>
                <a:gd name="T96" fmla="*/ 26 w 27"/>
                <a:gd name="T97" fmla="*/ 9 h 27"/>
                <a:gd name="T98" fmla="*/ 15 w 27"/>
                <a:gd name="T99" fmla="*/ 19 h 27"/>
                <a:gd name="T100" fmla="*/ 8 w 27"/>
                <a:gd name="T101" fmla="*/ 15 h 27"/>
                <a:gd name="T102" fmla="*/ 12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9"/>
                  </a:moveTo>
                  <a:cubicBezTo>
                    <a:pt x="26" y="8"/>
                    <a:pt x="25" y="8"/>
                    <a:pt x="24" y="8"/>
                  </a:cubicBezTo>
                  <a:cubicBezTo>
                    <a:pt x="22" y="8"/>
                    <a:pt x="22" y="8"/>
                    <a:pt x="22" y="8"/>
                  </a:cubicBezTo>
                  <a:cubicBezTo>
                    <a:pt x="22" y="8"/>
                    <a:pt x="21" y="7"/>
                    <a:pt x="21" y="7"/>
                  </a:cubicBezTo>
                  <a:cubicBezTo>
                    <a:pt x="22" y="5"/>
                    <a:pt x="22" y="5"/>
                    <a:pt x="22" y="5"/>
                  </a:cubicBezTo>
                  <a:cubicBezTo>
                    <a:pt x="23" y="4"/>
                    <a:pt x="22" y="3"/>
                    <a:pt x="21" y="2"/>
                  </a:cubicBezTo>
                  <a:cubicBezTo>
                    <a:pt x="20" y="1"/>
                    <a:pt x="20" y="1"/>
                    <a:pt x="20" y="1"/>
                  </a:cubicBezTo>
                  <a:cubicBezTo>
                    <a:pt x="19" y="1"/>
                    <a:pt x="17" y="1"/>
                    <a:pt x="17" y="2"/>
                  </a:cubicBezTo>
                  <a:cubicBezTo>
                    <a:pt x="16" y="4"/>
                    <a:pt x="16" y="4"/>
                    <a:pt x="16" y="4"/>
                  </a:cubicBezTo>
                  <a:cubicBezTo>
                    <a:pt x="15" y="4"/>
                    <a:pt x="15" y="3"/>
                    <a:pt x="14" y="3"/>
                  </a:cubicBezTo>
                  <a:cubicBezTo>
                    <a:pt x="14" y="2"/>
                    <a:pt x="14" y="2"/>
                    <a:pt x="14" y="2"/>
                  </a:cubicBezTo>
                  <a:cubicBezTo>
                    <a:pt x="13" y="1"/>
                    <a:pt x="12" y="0"/>
                    <a:pt x="11" y="0"/>
                  </a:cubicBezTo>
                  <a:cubicBezTo>
                    <a:pt x="9" y="1"/>
                    <a:pt x="9" y="1"/>
                    <a:pt x="9" y="1"/>
                  </a:cubicBezTo>
                  <a:cubicBezTo>
                    <a:pt x="8" y="1"/>
                    <a:pt x="8" y="2"/>
                    <a:pt x="8" y="3"/>
                  </a:cubicBezTo>
                  <a:cubicBezTo>
                    <a:pt x="8" y="5"/>
                    <a:pt x="8" y="5"/>
                    <a:pt x="8" y="5"/>
                  </a:cubicBezTo>
                  <a:cubicBezTo>
                    <a:pt x="8" y="5"/>
                    <a:pt x="7" y="5"/>
                    <a:pt x="7" y="6"/>
                  </a:cubicBezTo>
                  <a:cubicBezTo>
                    <a:pt x="5" y="5"/>
                    <a:pt x="5" y="5"/>
                    <a:pt x="5" y="5"/>
                  </a:cubicBezTo>
                  <a:cubicBezTo>
                    <a:pt x="4" y="4"/>
                    <a:pt x="3" y="5"/>
                    <a:pt x="2" y="6"/>
                  </a:cubicBezTo>
                  <a:cubicBezTo>
                    <a:pt x="1" y="7"/>
                    <a:pt x="1" y="7"/>
                    <a:pt x="1" y="7"/>
                  </a:cubicBezTo>
                  <a:cubicBezTo>
                    <a:pt x="1" y="8"/>
                    <a:pt x="1" y="10"/>
                    <a:pt x="2" y="10"/>
                  </a:cubicBezTo>
                  <a:cubicBezTo>
                    <a:pt x="3" y="11"/>
                    <a:pt x="3" y="11"/>
                    <a:pt x="3" y="11"/>
                  </a:cubicBezTo>
                  <a:cubicBezTo>
                    <a:pt x="3" y="12"/>
                    <a:pt x="3" y="12"/>
                    <a:pt x="3" y="13"/>
                  </a:cubicBezTo>
                  <a:cubicBezTo>
                    <a:pt x="2" y="13"/>
                    <a:pt x="2" y="13"/>
                    <a:pt x="2" y="13"/>
                  </a:cubicBezTo>
                  <a:cubicBezTo>
                    <a:pt x="1" y="14"/>
                    <a:pt x="0" y="15"/>
                    <a:pt x="0" y="16"/>
                  </a:cubicBezTo>
                  <a:cubicBezTo>
                    <a:pt x="1" y="18"/>
                    <a:pt x="1" y="18"/>
                    <a:pt x="1" y="18"/>
                  </a:cubicBezTo>
                  <a:cubicBezTo>
                    <a:pt x="1" y="19"/>
                    <a:pt x="2" y="19"/>
                    <a:pt x="3" y="19"/>
                  </a:cubicBezTo>
                  <a:cubicBezTo>
                    <a:pt x="4" y="19"/>
                    <a:pt x="4" y="19"/>
                    <a:pt x="4" y="19"/>
                  </a:cubicBezTo>
                  <a:cubicBezTo>
                    <a:pt x="5" y="19"/>
                    <a:pt x="5" y="20"/>
                    <a:pt x="6" y="21"/>
                  </a:cubicBezTo>
                  <a:cubicBezTo>
                    <a:pt x="5" y="22"/>
                    <a:pt x="5" y="22"/>
                    <a:pt x="5" y="22"/>
                  </a:cubicBezTo>
                  <a:cubicBezTo>
                    <a:pt x="4" y="23"/>
                    <a:pt x="5" y="24"/>
                    <a:pt x="6" y="25"/>
                  </a:cubicBezTo>
                  <a:cubicBezTo>
                    <a:pt x="7" y="26"/>
                    <a:pt x="7" y="26"/>
                    <a:pt x="7" y="26"/>
                  </a:cubicBezTo>
                  <a:cubicBezTo>
                    <a:pt x="8" y="26"/>
                    <a:pt x="10" y="26"/>
                    <a:pt x="10" y="25"/>
                  </a:cubicBezTo>
                  <a:cubicBezTo>
                    <a:pt x="11" y="24"/>
                    <a:pt x="11" y="24"/>
                    <a:pt x="11" y="24"/>
                  </a:cubicBezTo>
                  <a:cubicBezTo>
                    <a:pt x="12" y="24"/>
                    <a:pt x="12" y="24"/>
                    <a:pt x="13" y="24"/>
                  </a:cubicBezTo>
                  <a:cubicBezTo>
                    <a:pt x="13" y="26"/>
                    <a:pt x="13" y="26"/>
                    <a:pt x="13" y="26"/>
                  </a:cubicBezTo>
                  <a:cubicBezTo>
                    <a:pt x="14" y="27"/>
                    <a:pt x="15" y="27"/>
                    <a:pt x="16" y="27"/>
                  </a:cubicBezTo>
                  <a:cubicBezTo>
                    <a:pt x="18" y="26"/>
                    <a:pt x="18" y="26"/>
                    <a:pt x="18" y="26"/>
                  </a:cubicBezTo>
                  <a:cubicBezTo>
                    <a:pt x="19" y="26"/>
                    <a:pt x="19" y="25"/>
                    <a:pt x="19" y="24"/>
                  </a:cubicBezTo>
                  <a:cubicBezTo>
                    <a:pt x="19" y="22"/>
                    <a:pt x="19" y="22"/>
                    <a:pt x="19" y="22"/>
                  </a:cubicBezTo>
                  <a:cubicBezTo>
                    <a:pt x="19" y="22"/>
                    <a:pt x="20" y="22"/>
                    <a:pt x="20" y="21"/>
                  </a:cubicBezTo>
                  <a:cubicBezTo>
                    <a:pt x="22" y="22"/>
                    <a:pt x="22" y="22"/>
                    <a:pt x="22" y="22"/>
                  </a:cubicBezTo>
                  <a:cubicBezTo>
                    <a:pt x="23" y="23"/>
                    <a:pt x="24" y="22"/>
                    <a:pt x="25" y="21"/>
                  </a:cubicBezTo>
                  <a:cubicBezTo>
                    <a:pt x="26" y="20"/>
                    <a:pt x="26" y="20"/>
                    <a:pt x="26" y="20"/>
                  </a:cubicBezTo>
                  <a:cubicBezTo>
                    <a:pt x="26" y="19"/>
                    <a:pt x="26" y="18"/>
                    <a:pt x="25" y="17"/>
                  </a:cubicBezTo>
                  <a:cubicBezTo>
                    <a:pt x="23" y="16"/>
                    <a:pt x="23" y="16"/>
                    <a:pt x="23" y="16"/>
                  </a:cubicBezTo>
                  <a:cubicBezTo>
                    <a:pt x="23" y="15"/>
                    <a:pt x="24" y="15"/>
                    <a:pt x="24" y="14"/>
                  </a:cubicBezTo>
                  <a:cubicBezTo>
                    <a:pt x="26" y="14"/>
                    <a:pt x="26" y="14"/>
                    <a:pt x="26" y="14"/>
                  </a:cubicBezTo>
                  <a:cubicBezTo>
                    <a:pt x="27" y="13"/>
                    <a:pt x="27" y="12"/>
                    <a:pt x="27" y="11"/>
                  </a:cubicBezTo>
                  <a:lnTo>
                    <a:pt x="26" y="9"/>
                  </a:lnTo>
                  <a:close/>
                  <a:moveTo>
                    <a:pt x="15" y="19"/>
                  </a:moveTo>
                  <a:cubicBezTo>
                    <a:pt x="12" y="19"/>
                    <a:pt x="9" y="18"/>
                    <a:pt x="8" y="15"/>
                  </a:cubicBezTo>
                  <a:cubicBezTo>
                    <a:pt x="8" y="12"/>
                    <a:pt x="9" y="9"/>
                    <a:pt x="12" y="9"/>
                  </a:cubicBezTo>
                  <a:cubicBezTo>
                    <a:pt x="15" y="8"/>
                    <a:pt x="18" y="10"/>
                    <a:pt x="18" y="12"/>
                  </a:cubicBezTo>
                  <a:cubicBezTo>
                    <a:pt x="19" y="15"/>
                    <a:pt x="17" y="18"/>
                    <a:pt x="15" y="1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9" name="Freeform 226"/>
            <p:cNvSpPr>
              <a:spLocks noEditPoints="1"/>
            </p:cNvSpPr>
            <p:nvPr/>
          </p:nvSpPr>
          <p:spPr bwMode="auto">
            <a:xfrm>
              <a:off x="3243263" y="1613493"/>
              <a:ext cx="69056" cy="72629"/>
            </a:xfrm>
            <a:custGeom>
              <a:avLst/>
              <a:gdLst>
                <a:gd name="T0" fmla="*/ 26 w 27"/>
                <a:gd name="T1" fmla="*/ 10 h 28"/>
                <a:gd name="T2" fmla="*/ 24 w 27"/>
                <a:gd name="T3" fmla="*/ 8 h 28"/>
                <a:gd name="T4" fmla="*/ 22 w 27"/>
                <a:gd name="T5" fmla="*/ 9 h 28"/>
                <a:gd name="T6" fmla="*/ 21 w 27"/>
                <a:gd name="T7" fmla="*/ 7 h 28"/>
                <a:gd name="T8" fmla="*/ 22 w 27"/>
                <a:gd name="T9" fmla="*/ 6 h 28"/>
                <a:gd name="T10" fmla="*/ 21 w 27"/>
                <a:gd name="T11" fmla="*/ 3 h 28"/>
                <a:gd name="T12" fmla="*/ 19 w 27"/>
                <a:gd name="T13" fmla="*/ 2 h 28"/>
                <a:gd name="T14" fmla="*/ 17 w 27"/>
                <a:gd name="T15" fmla="*/ 3 h 28"/>
                <a:gd name="T16" fmla="*/ 16 w 27"/>
                <a:gd name="T17" fmla="*/ 4 h 28"/>
                <a:gd name="T18" fmla="*/ 14 w 27"/>
                <a:gd name="T19" fmla="*/ 4 h 28"/>
                <a:gd name="T20" fmla="*/ 13 w 27"/>
                <a:gd name="T21" fmla="*/ 2 h 28"/>
                <a:gd name="T22" fmla="*/ 11 w 27"/>
                <a:gd name="T23" fmla="*/ 1 h 28"/>
                <a:gd name="T24" fmla="*/ 9 w 27"/>
                <a:gd name="T25" fmla="*/ 1 h 28"/>
                <a:gd name="T26" fmla="*/ 8 w 27"/>
                <a:gd name="T27" fmla="*/ 3 h 28"/>
                <a:gd name="T28" fmla="*/ 8 w 27"/>
                <a:gd name="T29" fmla="*/ 5 h 28"/>
                <a:gd name="T30" fmla="*/ 6 w 27"/>
                <a:gd name="T31" fmla="*/ 6 h 28"/>
                <a:gd name="T32" fmla="*/ 5 w 27"/>
                <a:gd name="T33" fmla="*/ 5 h 28"/>
                <a:gd name="T34" fmla="*/ 2 w 27"/>
                <a:gd name="T35" fmla="*/ 6 h 28"/>
                <a:gd name="T36" fmla="*/ 1 w 27"/>
                <a:gd name="T37" fmla="*/ 8 h 28"/>
                <a:gd name="T38" fmla="*/ 2 w 27"/>
                <a:gd name="T39" fmla="*/ 11 h 28"/>
                <a:gd name="T40" fmla="*/ 3 w 27"/>
                <a:gd name="T41" fmla="*/ 11 h 28"/>
                <a:gd name="T42" fmla="*/ 3 w 27"/>
                <a:gd name="T43" fmla="*/ 14 h 28"/>
                <a:gd name="T44" fmla="*/ 1 w 27"/>
                <a:gd name="T45" fmla="*/ 14 h 28"/>
                <a:gd name="T46" fmla="*/ 0 w 27"/>
                <a:gd name="T47" fmla="*/ 16 h 28"/>
                <a:gd name="T48" fmla="*/ 0 w 27"/>
                <a:gd name="T49" fmla="*/ 18 h 28"/>
                <a:gd name="T50" fmla="*/ 3 w 27"/>
                <a:gd name="T51" fmla="*/ 20 h 28"/>
                <a:gd name="T52" fmla="*/ 4 w 27"/>
                <a:gd name="T53" fmla="*/ 19 h 28"/>
                <a:gd name="T54" fmla="*/ 6 w 27"/>
                <a:gd name="T55" fmla="*/ 21 h 28"/>
                <a:gd name="T56" fmla="*/ 5 w 27"/>
                <a:gd name="T57" fmla="*/ 22 h 28"/>
                <a:gd name="T58" fmla="*/ 5 w 27"/>
                <a:gd name="T59" fmla="*/ 25 h 28"/>
                <a:gd name="T60" fmla="*/ 7 w 27"/>
                <a:gd name="T61" fmla="*/ 26 h 28"/>
                <a:gd name="T62" fmla="*/ 10 w 27"/>
                <a:gd name="T63" fmla="*/ 25 h 28"/>
                <a:gd name="T64" fmla="*/ 11 w 27"/>
                <a:gd name="T65" fmla="*/ 24 h 28"/>
                <a:gd name="T66" fmla="*/ 13 w 27"/>
                <a:gd name="T67" fmla="*/ 24 h 28"/>
                <a:gd name="T68" fmla="*/ 13 w 27"/>
                <a:gd name="T69" fmla="*/ 26 h 28"/>
                <a:gd name="T70" fmla="*/ 15 w 27"/>
                <a:gd name="T71" fmla="*/ 27 h 28"/>
                <a:gd name="T72" fmla="*/ 18 w 27"/>
                <a:gd name="T73" fmla="*/ 27 h 28"/>
                <a:gd name="T74" fmla="*/ 19 w 27"/>
                <a:gd name="T75" fmla="*/ 25 h 28"/>
                <a:gd name="T76" fmla="*/ 18 w 27"/>
                <a:gd name="T77" fmla="*/ 23 h 28"/>
                <a:gd name="T78" fmla="*/ 20 w 27"/>
                <a:gd name="T79" fmla="*/ 22 h 28"/>
                <a:gd name="T80" fmla="*/ 22 w 27"/>
                <a:gd name="T81" fmla="*/ 23 h 28"/>
                <a:gd name="T82" fmla="*/ 24 w 27"/>
                <a:gd name="T83" fmla="*/ 22 h 28"/>
                <a:gd name="T84" fmla="*/ 25 w 27"/>
                <a:gd name="T85" fmla="*/ 20 h 28"/>
                <a:gd name="T86" fmla="*/ 25 w 27"/>
                <a:gd name="T87" fmla="*/ 17 h 28"/>
                <a:gd name="T88" fmla="*/ 23 w 27"/>
                <a:gd name="T89" fmla="*/ 16 h 28"/>
                <a:gd name="T90" fmla="*/ 23 w 27"/>
                <a:gd name="T91" fmla="*/ 15 h 28"/>
                <a:gd name="T92" fmla="*/ 25 w 27"/>
                <a:gd name="T93" fmla="*/ 14 h 28"/>
                <a:gd name="T94" fmla="*/ 27 w 27"/>
                <a:gd name="T95" fmla="*/ 12 h 28"/>
                <a:gd name="T96" fmla="*/ 26 w 27"/>
                <a:gd name="T97" fmla="*/ 10 h 28"/>
                <a:gd name="T98" fmla="*/ 14 w 27"/>
                <a:gd name="T99" fmla="*/ 19 h 28"/>
                <a:gd name="T100" fmla="*/ 8 w 27"/>
                <a:gd name="T101" fmla="*/ 15 h 28"/>
                <a:gd name="T102" fmla="*/ 12 w 27"/>
                <a:gd name="T103" fmla="*/ 9 h 28"/>
                <a:gd name="T104" fmla="*/ 18 w 27"/>
                <a:gd name="T105" fmla="*/ 13 h 28"/>
                <a:gd name="T106" fmla="*/ 14 w 27"/>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8">
                  <a:moveTo>
                    <a:pt x="26" y="10"/>
                  </a:moveTo>
                  <a:cubicBezTo>
                    <a:pt x="26" y="9"/>
                    <a:pt x="25" y="8"/>
                    <a:pt x="24" y="8"/>
                  </a:cubicBezTo>
                  <a:cubicBezTo>
                    <a:pt x="22" y="9"/>
                    <a:pt x="22" y="9"/>
                    <a:pt x="22" y="9"/>
                  </a:cubicBezTo>
                  <a:cubicBezTo>
                    <a:pt x="21" y="8"/>
                    <a:pt x="21" y="8"/>
                    <a:pt x="21" y="7"/>
                  </a:cubicBezTo>
                  <a:cubicBezTo>
                    <a:pt x="22" y="6"/>
                    <a:pt x="22" y="6"/>
                    <a:pt x="22" y="6"/>
                  </a:cubicBezTo>
                  <a:cubicBezTo>
                    <a:pt x="22" y="5"/>
                    <a:pt x="22" y="4"/>
                    <a:pt x="21" y="3"/>
                  </a:cubicBezTo>
                  <a:cubicBezTo>
                    <a:pt x="19" y="2"/>
                    <a:pt x="19" y="2"/>
                    <a:pt x="19" y="2"/>
                  </a:cubicBezTo>
                  <a:cubicBezTo>
                    <a:pt x="18" y="1"/>
                    <a:pt x="17" y="2"/>
                    <a:pt x="17" y="3"/>
                  </a:cubicBezTo>
                  <a:cubicBezTo>
                    <a:pt x="16" y="4"/>
                    <a:pt x="16" y="4"/>
                    <a:pt x="16" y="4"/>
                  </a:cubicBezTo>
                  <a:cubicBezTo>
                    <a:pt x="15" y="4"/>
                    <a:pt x="14" y="4"/>
                    <a:pt x="14" y="4"/>
                  </a:cubicBezTo>
                  <a:cubicBezTo>
                    <a:pt x="13" y="2"/>
                    <a:pt x="13" y="2"/>
                    <a:pt x="13" y="2"/>
                  </a:cubicBezTo>
                  <a:cubicBezTo>
                    <a:pt x="13" y="1"/>
                    <a:pt x="12" y="0"/>
                    <a:pt x="11" y="1"/>
                  </a:cubicBezTo>
                  <a:cubicBezTo>
                    <a:pt x="9" y="1"/>
                    <a:pt x="9" y="1"/>
                    <a:pt x="9" y="1"/>
                  </a:cubicBezTo>
                  <a:cubicBezTo>
                    <a:pt x="8" y="1"/>
                    <a:pt x="7" y="2"/>
                    <a:pt x="8" y="3"/>
                  </a:cubicBezTo>
                  <a:cubicBezTo>
                    <a:pt x="8" y="5"/>
                    <a:pt x="8" y="5"/>
                    <a:pt x="8" y="5"/>
                  </a:cubicBezTo>
                  <a:cubicBezTo>
                    <a:pt x="7" y="5"/>
                    <a:pt x="7" y="6"/>
                    <a:pt x="6" y="6"/>
                  </a:cubicBezTo>
                  <a:cubicBezTo>
                    <a:pt x="5" y="5"/>
                    <a:pt x="5" y="5"/>
                    <a:pt x="5" y="5"/>
                  </a:cubicBezTo>
                  <a:cubicBezTo>
                    <a:pt x="4" y="5"/>
                    <a:pt x="3" y="5"/>
                    <a:pt x="2" y="6"/>
                  </a:cubicBezTo>
                  <a:cubicBezTo>
                    <a:pt x="1" y="8"/>
                    <a:pt x="1" y="8"/>
                    <a:pt x="1" y="8"/>
                  </a:cubicBezTo>
                  <a:cubicBezTo>
                    <a:pt x="1" y="9"/>
                    <a:pt x="1" y="10"/>
                    <a:pt x="2" y="11"/>
                  </a:cubicBezTo>
                  <a:cubicBezTo>
                    <a:pt x="3" y="11"/>
                    <a:pt x="3" y="11"/>
                    <a:pt x="3" y="11"/>
                  </a:cubicBezTo>
                  <a:cubicBezTo>
                    <a:pt x="3" y="12"/>
                    <a:pt x="3" y="13"/>
                    <a:pt x="3" y="14"/>
                  </a:cubicBezTo>
                  <a:cubicBezTo>
                    <a:pt x="1" y="14"/>
                    <a:pt x="1" y="14"/>
                    <a:pt x="1" y="14"/>
                  </a:cubicBezTo>
                  <a:cubicBezTo>
                    <a:pt x="0" y="14"/>
                    <a:pt x="0" y="15"/>
                    <a:pt x="0" y="16"/>
                  </a:cubicBezTo>
                  <a:cubicBezTo>
                    <a:pt x="0" y="18"/>
                    <a:pt x="0" y="18"/>
                    <a:pt x="0" y="18"/>
                  </a:cubicBezTo>
                  <a:cubicBezTo>
                    <a:pt x="1" y="19"/>
                    <a:pt x="2" y="20"/>
                    <a:pt x="3" y="20"/>
                  </a:cubicBezTo>
                  <a:cubicBezTo>
                    <a:pt x="4" y="19"/>
                    <a:pt x="4" y="19"/>
                    <a:pt x="4" y="19"/>
                  </a:cubicBezTo>
                  <a:cubicBezTo>
                    <a:pt x="5" y="20"/>
                    <a:pt x="5" y="21"/>
                    <a:pt x="6" y="21"/>
                  </a:cubicBezTo>
                  <a:cubicBezTo>
                    <a:pt x="5" y="22"/>
                    <a:pt x="5" y="22"/>
                    <a:pt x="5" y="22"/>
                  </a:cubicBezTo>
                  <a:cubicBezTo>
                    <a:pt x="4" y="23"/>
                    <a:pt x="4" y="25"/>
                    <a:pt x="5" y="25"/>
                  </a:cubicBezTo>
                  <a:cubicBezTo>
                    <a:pt x="7" y="26"/>
                    <a:pt x="7" y="26"/>
                    <a:pt x="7" y="26"/>
                  </a:cubicBezTo>
                  <a:cubicBezTo>
                    <a:pt x="8" y="27"/>
                    <a:pt x="9" y="26"/>
                    <a:pt x="10" y="25"/>
                  </a:cubicBezTo>
                  <a:cubicBezTo>
                    <a:pt x="11" y="24"/>
                    <a:pt x="11" y="24"/>
                    <a:pt x="11" y="24"/>
                  </a:cubicBezTo>
                  <a:cubicBezTo>
                    <a:pt x="11" y="24"/>
                    <a:pt x="12" y="24"/>
                    <a:pt x="13" y="24"/>
                  </a:cubicBezTo>
                  <a:cubicBezTo>
                    <a:pt x="13" y="26"/>
                    <a:pt x="13" y="26"/>
                    <a:pt x="13" y="26"/>
                  </a:cubicBezTo>
                  <a:cubicBezTo>
                    <a:pt x="13" y="27"/>
                    <a:pt x="14" y="28"/>
                    <a:pt x="15" y="27"/>
                  </a:cubicBezTo>
                  <a:cubicBezTo>
                    <a:pt x="18" y="27"/>
                    <a:pt x="18" y="27"/>
                    <a:pt x="18" y="27"/>
                  </a:cubicBezTo>
                  <a:cubicBezTo>
                    <a:pt x="19" y="27"/>
                    <a:pt x="19" y="26"/>
                    <a:pt x="19" y="25"/>
                  </a:cubicBezTo>
                  <a:cubicBezTo>
                    <a:pt x="18" y="23"/>
                    <a:pt x="18" y="23"/>
                    <a:pt x="18" y="23"/>
                  </a:cubicBezTo>
                  <a:cubicBezTo>
                    <a:pt x="19" y="22"/>
                    <a:pt x="20" y="22"/>
                    <a:pt x="20" y="22"/>
                  </a:cubicBezTo>
                  <a:cubicBezTo>
                    <a:pt x="22" y="23"/>
                    <a:pt x="22" y="23"/>
                    <a:pt x="22" y="23"/>
                  </a:cubicBezTo>
                  <a:cubicBezTo>
                    <a:pt x="23" y="23"/>
                    <a:pt x="24" y="23"/>
                    <a:pt x="24" y="22"/>
                  </a:cubicBezTo>
                  <a:cubicBezTo>
                    <a:pt x="25" y="20"/>
                    <a:pt x="25" y="20"/>
                    <a:pt x="25" y="20"/>
                  </a:cubicBezTo>
                  <a:cubicBezTo>
                    <a:pt x="26" y="19"/>
                    <a:pt x="26" y="18"/>
                    <a:pt x="25" y="17"/>
                  </a:cubicBezTo>
                  <a:cubicBezTo>
                    <a:pt x="23" y="16"/>
                    <a:pt x="23" y="16"/>
                    <a:pt x="23" y="16"/>
                  </a:cubicBezTo>
                  <a:cubicBezTo>
                    <a:pt x="23" y="16"/>
                    <a:pt x="23" y="15"/>
                    <a:pt x="23" y="15"/>
                  </a:cubicBezTo>
                  <a:cubicBezTo>
                    <a:pt x="25" y="14"/>
                    <a:pt x="25" y="14"/>
                    <a:pt x="25" y="14"/>
                  </a:cubicBezTo>
                  <a:cubicBezTo>
                    <a:pt x="26" y="14"/>
                    <a:pt x="27" y="13"/>
                    <a:pt x="27" y="12"/>
                  </a:cubicBezTo>
                  <a:lnTo>
                    <a:pt x="26" y="10"/>
                  </a:lnTo>
                  <a:close/>
                  <a:moveTo>
                    <a:pt x="14" y="19"/>
                  </a:moveTo>
                  <a:cubicBezTo>
                    <a:pt x="12" y="20"/>
                    <a:pt x="9" y="18"/>
                    <a:pt x="8" y="15"/>
                  </a:cubicBezTo>
                  <a:cubicBezTo>
                    <a:pt x="7" y="13"/>
                    <a:pt x="9" y="10"/>
                    <a:pt x="12" y="9"/>
                  </a:cubicBezTo>
                  <a:cubicBezTo>
                    <a:pt x="15" y="8"/>
                    <a:pt x="17" y="10"/>
                    <a:pt x="18" y="13"/>
                  </a:cubicBezTo>
                  <a:cubicBezTo>
                    <a:pt x="19" y="16"/>
                    <a:pt x="17" y="18"/>
                    <a:pt x="14" y="19"/>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0" name="Freeform 227"/>
            <p:cNvSpPr>
              <a:spLocks noEditPoints="1"/>
            </p:cNvSpPr>
            <p:nvPr/>
          </p:nvSpPr>
          <p:spPr bwMode="auto">
            <a:xfrm>
              <a:off x="3011090" y="2357634"/>
              <a:ext cx="100013" cy="100013"/>
            </a:xfrm>
            <a:custGeom>
              <a:avLst/>
              <a:gdLst>
                <a:gd name="T0" fmla="*/ 38 w 39"/>
                <a:gd name="T1" fmla="*/ 14 h 39"/>
                <a:gd name="T2" fmla="*/ 35 w 39"/>
                <a:gd name="T3" fmla="*/ 12 h 39"/>
                <a:gd name="T4" fmla="*/ 32 w 39"/>
                <a:gd name="T5" fmla="*/ 13 h 39"/>
                <a:gd name="T6" fmla="*/ 31 w 39"/>
                <a:gd name="T7" fmla="*/ 10 h 39"/>
                <a:gd name="T8" fmla="*/ 32 w 39"/>
                <a:gd name="T9" fmla="*/ 8 h 39"/>
                <a:gd name="T10" fmla="*/ 31 w 39"/>
                <a:gd name="T11" fmla="*/ 4 h 39"/>
                <a:gd name="T12" fmla="*/ 29 w 39"/>
                <a:gd name="T13" fmla="*/ 3 h 39"/>
                <a:gd name="T14" fmla="*/ 25 w 39"/>
                <a:gd name="T15" fmla="*/ 4 h 39"/>
                <a:gd name="T16" fmla="*/ 23 w 39"/>
                <a:gd name="T17" fmla="*/ 6 h 39"/>
                <a:gd name="T18" fmla="*/ 21 w 39"/>
                <a:gd name="T19" fmla="*/ 5 h 39"/>
                <a:gd name="T20" fmla="*/ 20 w 39"/>
                <a:gd name="T21" fmla="*/ 3 h 39"/>
                <a:gd name="T22" fmla="*/ 17 w 39"/>
                <a:gd name="T23" fmla="*/ 1 h 39"/>
                <a:gd name="T24" fmla="*/ 14 w 39"/>
                <a:gd name="T25" fmla="*/ 2 h 39"/>
                <a:gd name="T26" fmla="*/ 12 w 39"/>
                <a:gd name="T27" fmla="*/ 5 h 39"/>
                <a:gd name="T28" fmla="*/ 12 w 39"/>
                <a:gd name="T29" fmla="*/ 7 h 39"/>
                <a:gd name="T30" fmla="*/ 10 w 39"/>
                <a:gd name="T31" fmla="*/ 9 h 39"/>
                <a:gd name="T32" fmla="*/ 8 w 39"/>
                <a:gd name="T33" fmla="*/ 8 h 39"/>
                <a:gd name="T34" fmla="*/ 4 w 39"/>
                <a:gd name="T35" fmla="*/ 9 h 39"/>
                <a:gd name="T36" fmla="*/ 3 w 39"/>
                <a:gd name="T37" fmla="*/ 11 h 39"/>
                <a:gd name="T38" fmla="*/ 4 w 39"/>
                <a:gd name="T39" fmla="*/ 15 h 39"/>
                <a:gd name="T40" fmla="*/ 5 w 39"/>
                <a:gd name="T41" fmla="*/ 16 h 39"/>
                <a:gd name="T42" fmla="*/ 5 w 39"/>
                <a:gd name="T43" fmla="*/ 19 h 39"/>
                <a:gd name="T44" fmla="*/ 3 w 39"/>
                <a:gd name="T45" fmla="*/ 20 h 39"/>
                <a:gd name="T46" fmla="*/ 1 w 39"/>
                <a:gd name="T47" fmla="*/ 23 h 39"/>
                <a:gd name="T48" fmla="*/ 2 w 39"/>
                <a:gd name="T49" fmla="*/ 26 h 39"/>
                <a:gd name="T50" fmla="*/ 5 w 39"/>
                <a:gd name="T51" fmla="*/ 28 h 39"/>
                <a:gd name="T52" fmla="*/ 7 w 39"/>
                <a:gd name="T53" fmla="*/ 28 h 39"/>
                <a:gd name="T54" fmla="*/ 9 w 39"/>
                <a:gd name="T55" fmla="*/ 30 h 39"/>
                <a:gd name="T56" fmla="*/ 8 w 39"/>
                <a:gd name="T57" fmla="*/ 32 h 39"/>
                <a:gd name="T58" fmla="*/ 9 w 39"/>
                <a:gd name="T59" fmla="*/ 36 h 39"/>
                <a:gd name="T60" fmla="*/ 11 w 39"/>
                <a:gd name="T61" fmla="*/ 37 h 39"/>
                <a:gd name="T62" fmla="*/ 15 w 39"/>
                <a:gd name="T63" fmla="*/ 36 h 39"/>
                <a:gd name="T64" fmla="*/ 16 w 39"/>
                <a:gd name="T65" fmla="*/ 34 h 39"/>
                <a:gd name="T66" fmla="*/ 19 w 39"/>
                <a:gd name="T67" fmla="*/ 35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1 h 39"/>
                <a:gd name="T80" fmla="*/ 32 w 39"/>
                <a:gd name="T81" fmla="*/ 32 h 39"/>
                <a:gd name="T82" fmla="*/ 36 w 39"/>
                <a:gd name="T83" fmla="*/ 31 h 39"/>
                <a:gd name="T84" fmla="*/ 37 w 39"/>
                <a:gd name="T85" fmla="*/ 29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3 w 39"/>
                <a:gd name="T101" fmla="*/ 22 h 39"/>
                <a:gd name="T102" fmla="*/ 18 w 39"/>
                <a:gd name="T103" fmla="*/ 13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3"/>
                    <a:pt x="32" y="13"/>
                    <a:pt x="32" y="13"/>
                  </a:cubicBezTo>
                  <a:cubicBezTo>
                    <a:pt x="32" y="12"/>
                    <a:pt x="31" y="11"/>
                    <a:pt x="31" y="10"/>
                  </a:cubicBezTo>
                  <a:cubicBezTo>
                    <a:pt x="32" y="8"/>
                    <a:pt x="32" y="8"/>
                    <a:pt x="32" y="8"/>
                  </a:cubicBezTo>
                  <a:cubicBezTo>
                    <a:pt x="33" y="7"/>
                    <a:pt x="32" y="5"/>
                    <a:pt x="31" y="4"/>
                  </a:cubicBezTo>
                  <a:cubicBezTo>
                    <a:pt x="29" y="3"/>
                    <a:pt x="29" y="3"/>
                    <a:pt x="29" y="3"/>
                  </a:cubicBezTo>
                  <a:cubicBezTo>
                    <a:pt x="27" y="2"/>
                    <a:pt x="26" y="2"/>
                    <a:pt x="25" y="4"/>
                  </a:cubicBezTo>
                  <a:cubicBezTo>
                    <a:pt x="23" y="6"/>
                    <a:pt x="23" y="6"/>
                    <a:pt x="23" y="6"/>
                  </a:cubicBezTo>
                  <a:cubicBezTo>
                    <a:pt x="23" y="6"/>
                    <a:pt x="22" y="5"/>
                    <a:pt x="21" y="5"/>
                  </a:cubicBezTo>
                  <a:cubicBezTo>
                    <a:pt x="20" y="3"/>
                    <a:pt x="20" y="3"/>
                    <a:pt x="20" y="3"/>
                  </a:cubicBezTo>
                  <a:cubicBezTo>
                    <a:pt x="20" y="1"/>
                    <a:pt x="18" y="0"/>
                    <a:pt x="17" y="1"/>
                  </a:cubicBezTo>
                  <a:cubicBezTo>
                    <a:pt x="14" y="2"/>
                    <a:pt x="14" y="2"/>
                    <a:pt x="14" y="2"/>
                  </a:cubicBezTo>
                  <a:cubicBezTo>
                    <a:pt x="12" y="2"/>
                    <a:pt x="11" y="3"/>
                    <a:pt x="12" y="5"/>
                  </a:cubicBezTo>
                  <a:cubicBezTo>
                    <a:pt x="12" y="7"/>
                    <a:pt x="12" y="7"/>
                    <a:pt x="12" y="7"/>
                  </a:cubicBezTo>
                  <a:cubicBezTo>
                    <a:pt x="12" y="8"/>
                    <a:pt x="11" y="8"/>
                    <a:pt x="10" y="9"/>
                  </a:cubicBezTo>
                  <a:cubicBezTo>
                    <a:pt x="8" y="8"/>
                    <a:pt x="8" y="8"/>
                    <a:pt x="8" y="8"/>
                  </a:cubicBezTo>
                  <a:cubicBezTo>
                    <a:pt x="7" y="7"/>
                    <a:pt x="5" y="7"/>
                    <a:pt x="4" y="9"/>
                  </a:cubicBezTo>
                  <a:cubicBezTo>
                    <a:pt x="3" y="11"/>
                    <a:pt x="3" y="11"/>
                    <a:pt x="3" y="11"/>
                  </a:cubicBezTo>
                  <a:cubicBezTo>
                    <a:pt x="2" y="13"/>
                    <a:pt x="2" y="14"/>
                    <a:pt x="4" y="15"/>
                  </a:cubicBezTo>
                  <a:cubicBezTo>
                    <a:pt x="5" y="16"/>
                    <a:pt x="5" y="16"/>
                    <a:pt x="5" y="16"/>
                  </a:cubicBezTo>
                  <a:cubicBezTo>
                    <a:pt x="5" y="17"/>
                    <a:pt x="5" y="18"/>
                    <a:pt x="5" y="19"/>
                  </a:cubicBezTo>
                  <a:cubicBezTo>
                    <a:pt x="3" y="20"/>
                    <a:pt x="3" y="20"/>
                    <a:pt x="3" y="20"/>
                  </a:cubicBezTo>
                  <a:cubicBezTo>
                    <a:pt x="1" y="20"/>
                    <a:pt x="0" y="22"/>
                    <a:pt x="1" y="23"/>
                  </a:cubicBezTo>
                  <a:cubicBezTo>
                    <a:pt x="2" y="26"/>
                    <a:pt x="2" y="26"/>
                    <a:pt x="2" y="26"/>
                  </a:cubicBezTo>
                  <a:cubicBezTo>
                    <a:pt x="2" y="28"/>
                    <a:pt x="3" y="28"/>
                    <a:pt x="5" y="28"/>
                  </a:cubicBezTo>
                  <a:cubicBezTo>
                    <a:pt x="7" y="28"/>
                    <a:pt x="7" y="28"/>
                    <a:pt x="7" y="28"/>
                  </a:cubicBezTo>
                  <a:cubicBezTo>
                    <a:pt x="8" y="28"/>
                    <a:pt x="8" y="29"/>
                    <a:pt x="9" y="30"/>
                  </a:cubicBezTo>
                  <a:cubicBezTo>
                    <a:pt x="8" y="32"/>
                    <a:pt x="8" y="32"/>
                    <a:pt x="8" y="32"/>
                  </a:cubicBezTo>
                  <a:cubicBezTo>
                    <a:pt x="7" y="33"/>
                    <a:pt x="7" y="35"/>
                    <a:pt x="9" y="36"/>
                  </a:cubicBezTo>
                  <a:cubicBezTo>
                    <a:pt x="11" y="37"/>
                    <a:pt x="11" y="37"/>
                    <a:pt x="11" y="37"/>
                  </a:cubicBezTo>
                  <a:cubicBezTo>
                    <a:pt x="13" y="38"/>
                    <a:pt x="14" y="38"/>
                    <a:pt x="15" y="36"/>
                  </a:cubicBezTo>
                  <a:cubicBezTo>
                    <a:pt x="16" y="34"/>
                    <a:pt x="16" y="34"/>
                    <a:pt x="16" y="34"/>
                  </a:cubicBezTo>
                  <a:cubicBezTo>
                    <a:pt x="17" y="35"/>
                    <a:pt x="18" y="35"/>
                    <a:pt x="19" y="35"/>
                  </a:cubicBezTo>
                  <a:cubicBezTo>
                    <a:pt x="20" y="37"/>
                    <a:pt x="20" y="37"/>
                    <a:pt x="20" y="37"/>
                  </a:cubicBezTo>
                  <a:cubicBezTo>
                    <a:pt x="20" y="39"/>
                    <a:pt x="22" y="39"/>
                    <a:pt x="23" y="39"/>
                  </a:cubicBezTo>
                  <a:cubicBezTo>
                    <a:pt x="26" y="38"/>
                    <a:pt x="26" y="38"/>
                    <a:pt x="26" y="38"/>
                  </a:cubicBezTo>
                  <a:cubicBezTo>
                    <a:pt x="28" y="38"/>
                    <a:pt x="28" y="37"/>
                    <a:pt x="28" y="35"/>
                  </a:cubicBezTo>
                  <a:cubicBezTo>
                    <a:pt x="27" y="32"/>
                    <a:pt x="27" y="32"/>
                    <a:pt x="27" y="32"/>
                  </a:cubicBezTo>
                  <a:cubicBezTo>
                    <a:pt x="28" y="32"/>
                    <a:pt x="29" y="31"/>
                    <a:pt x="30" y="31"/>
                  </a:cubicBezTo>
                  <a:cubicBezTo>
                    <a:pt x="32" y="32"/>
                    <a:pt x="32" y="32"/>
                    <a:pt x="32" y="32"/>
                  </a:cubicBezTo>
                  <a:cubicBezTo>
                    <a:pt x="33" y="33"/>
                    <a:pt x="35" y="32"/>
                    <a:pt x="36" y="31"/>
                  </a:cubicBezTo>
                  <a:cubicBezTo>
                    <a:pt x="37" y="29"/>
                    <a:pt x="37" y="29"/>
                    <a:pt x="37" y="29"/>
                  </a:cubicBezTo>
                  <a:cubicBezTo>
                    <a:pt x="38" y="27"/>
                    <a:pt x="38" y="26"/>
                    <a:pt x="36" y="25"/>
                  </a:cubicBezTo>
                  <a:cubicBezTo>
                    <a:pt x="34" y="23"/>
                    <a:pt x="34" y="23"/>
                    <a:pt x="34" y="23"/>
                  </a:cubicBezTo>
                  <a:cubicBezTo>
                    <a:pt x="34" y="23"/>
                    <a:pt x="34" y="22"/>
                    <a:pt x="34" y="21"/>
                  </a:cubicBezTo>
                  <a:cubicBezTo>
                    <a:pt x="37" y="20"/>
                    <a:pt x="37" y="20"/>
                    <a:pt x="37" y="20"/>
                  </a:cubicBezTo>
                  <a:cubicBezTo>
                    <a:pt x="39" y="20"/>
                    <a:pt x="39" y="18"/>
                    <a:pt x="39" y="17"/>
                  </a:cubicBezTo>
                  <a:lnTo>
                    <a:pt x="38" y="14"/>
                  </a:lnTo>
                  <a:close/>
                  <a:moveTo>
                    <a:pt x="21" y="27"/>
                  </a:moveTo>
                  <a:cubicBezTo>
                    <a:pt x="17" y="28"/>
                    <a:pt x="14" y="26"/>
                    <a:pt x="13" y="22"/>
                  </a:cubicBezTo>
                  <a:cubicBezTo>
                    <a:pt x="12" y="18"/>
                    <a:pt x="14" y="14"/>
                    <a:pt x="18" y="13"/>
                  </a:cubicBezTo>
                  <a:cubicBezTo>
                    <a:pt x="22" y="12"/>
                    <a:pt x="26" y="14"/>
                    <a:pt x="27" y="18"/>
                  </a:cubicBezTo>
                  <a:cubicBezTo>
                    <a:pt x="28" y="22"/>
                    <a:pt x="25" y="26"/>
                    <a:pt x="21" y="2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1" name="Freeform 228"/>
            <p:cNvSpPr>
              <a:spLocks noEditPoints="1"/>
            </p:cNvSpPr>
            <p:nvPr/>
          </p:nvSpPr>
          <p:spPr bwMode="auto">
            <a:xfrm>
              <a:off x="2650331" y="1746843"/>
              <a:ext cx="141684" cy="141685"/>
            </a:xfrm>
            <a:custGeom>
              <a:avLst/>
              <a:gdLst>
                <a:gd name="T0" fmla="*/ 54 w 55"/>
                <a:gd name="T1" fmla="*/ 18 h 55"/>
                <a:gd name="T2" fmla="*/ 49 w 55"/>
                <a:gd name="T3" fmla="*/ 16 h 55"/>
                <a:gd name="T4" fmla="*/ 45 w 55"/>
                <a:gd name="T5" fmla="*/ 17 h 55"/>
                <a:gd name="T6" fmla="*/ 43 w 55"/>
                <a:gd name="T7" fmla="*/ 14 h 55"/>
                <a:gd name="T8" fmla="*/ 45 w 55"/>
                <a:gd name="T9" fmla="*/ 10 h 55"/>
                <a:gd name="T10" fmla="*/ 44 w 55"/>
                <a:gd name="T11" fmla="*/ 5 h 55"/>
                <a:gd name="T12" fmla="*/ 40 w 55"/>
                <a:gd name="T13" fmla="*/ 3 h 55"/>
                <a:gd name="T14" fmla="*/ 35 w 55"/>
                <a:gd name="T15" fmla="*/ 4 h 55"/>
                <a:gd name="T16" fmla="*/ 33 w 55"/>
                <a:gd name="T17" fmla="*/ 7 h 55"/>
                <a:gd name="T18" fmla="*/ 29 w 55"/>
                <a:gd name="T19" fmla="*/ 7 h 55"/>
                <a:gd name="T20" fmla="*/ 28 w 55"/>
                <a:gd name="T21" fmla="*/ 3 h 55"/>
                <a:gd name="T22" fmla="*/ 23 w 55"/>
                <a:gd name="T23" fmla="*/ 0 h 55"/>
                <a:gd name="T24" fmla="*/ 19 w 55"/>
                <a:gd name="T25" fmla="*/ 1 h 55"/>
                <a:gd name="T26" fmla="*/ 16 w 55"/>
                <a:gd name="T27" fmla="*/ 6 h 55"/>
                <a:gd name="T28" fmla="*/ 17 w 55"/>
                <a:gd name="T29" fmla="*/ 9 h 55"/>
                <a:gd name="T30" fmla="*/ 14 w 55"/>
                <a:gd name="T31" fmla="*/ 12 h 55"/>
                <a:gd name="T32" fmla="*/ 11 w 55"/>
                <a:gd name="T33" fmla="*/ 10 h 55"/>
                <a:gd name="T34" fmla="*/ 5 w 55"/>
                <a:gd name="T35" fmla="*/ 11 h 55"/>
                <a:gd name="T36" fmla="*/ 3 w 55"/>
                <a:gd name="T37" fmla="*/ 15 h 55"/>
                <a:gd name="T38" fmla="*/ 5 w 55"/>
                <a:gd name="T39" fmla="*/ 20 h 55"/>
                <a:gd name="T40" fmla="*/ 7 w 55"/>
                <a:gd name="T41" fmla="*/ 22 h 55"/>
                <a:gd name="T42" fmla="*/ 7 w 55"/>
                <a:gd name="T43" fmla="*/ 26 h 55"/>
                <a:gd name="T44" fmla="*/ 4 w 55"/>
                <a:gd name="T45" fmla="*/ 27 h 55"/>
                <a:gd name="T46" fmla="*/ 1 w 55"/>
                <a:gd name="T47" fmla="*/ 32 h 55"/>
                <a:gd name="T48" fmla="*/ 2 w 55"/>
                <a:gd name="T49" fmla="*/ 36 h 55"/>
                <a:gd name="T50" fmla="*/ 6 w 55"/>
                <a:gd name="T51" fmla="*/ 39 h 55"/>
                <a:gd name="T52" fmla="*/ 9 w 55"/>
                <a:gd name="T53" fmla="*/ 38 h 55"/>
                <a:gd name="T54" fmla="*/ 12 w 55"/>
                <a:gd name="T55" fmla="*/ 41 h 55"/>
                <a:gd name="T56" fmla="*/ 10 w 55"/>
                <a:gd name="T57" fmla="*/ 44 h 55"/>
                <a:gd name="T58" fmla="*/ 12 w 55"/>
                <a:gd name="T59" fmla="*/ 49 h 55"/>
                <a:gd name="T60" fmla="*/ 16 w 55"/>
                <a:gd name="T61" fmla="*/ 52 h 55"/>
                <a:gd name="T62" fmla="*/ 21 w 55"/>
                <a:gd name="T63" fmla="*/ 50 h 55"/>
                <a:gd name="T64" fmla="*/ 23 w 55"/>
                <a:gd name="T65" fmla="*/ 47 h 55"/>
                <a:gd name="T66" fmla="*/ 27 w 55"/>
                <a:gd name="T67" fmla="*/ 48 h 55"/>
                <a:gd name="T68" fmla="*/ 28 w 55"/>
                <a:gd name="T69" fmla="*/ 51 h 55"/>
                <a:gd name="T70" fmla="*/ 32 w 55"/>
                <a:gd name="T71" fmla="*/ 54 h 55"/>
                <a:gd name="T72" fmla="*/ 36 w 55"/>
                <a:gd name="T73" fmla="*/ 53 h 55"/>
                <a:gd name="T74" fmla="*/ 39 w 55"/>
                <a:gd name="T75" fmla="*/ 49 h 55"/>
                <a:gd name="T76" fmla="*/ 38 w 55"/>
                <a:gd name="T77" fmla="*/ 45 h 55"/>
                <a:gd name="T78" fmla="*/ 41 w 55"/>
                <a:gd name="T79" fmla="*/ 42 h 55"/>
                <a:gd name="T80" fmla="*/ 45 w 55"/>
                <a:gd name="T81" fmla="*/ 44 h 55"/>
                <a:gd name="T82" fmla="*/ 50 w 55"/>
                <a:gd name="T83" fmla="*/ 43 h 55"/>
                <a:gd name="T84" fmla="*/ 52 w 55"/>
                <a:gd name="T85" fmla="*/ 39 h 55"/>
                <a:gd name="T86" fmla="*/ 51 w 55"/>
                <a:gd name="T87" fmla="*/ 34 h 55"/>
                <a:gd name="T88" fmla="*/ 47 w 55"/>
                <a:gd name="T89" fmla="*/ 32 h 55"/>
                <a:gd name="T90" fmla="*/ 48 w 55"/>
                <a:gd name="T91" fmla="*/ 28 h 55"/>
                <a:gd name="T92" fmla="*/ 52 w 55"/>
                <a:gd name="T93" fmla="*/ 27 h 55"/>
                <a:gd name="T94" fmla="*/ 55 w 55"/>
                <a:gd name="T95" fmla="*/ 23 h 55"/>
                <a:gd name="T96" fmla="*/ 54 w 55"/>
                <a:gd name="T97" fmla="*/ 18 h 55"/>
                <a:gd name="T98" fmla="*/ 30 w 55"/>
                <a:gd name="T99" fmla="*/ 37 h 55"/>
                <a:gd name="T100" fmla="*/ 17 w 55"/>
                <a:gd name="T101" fmla="*/ 30 h 55"/>
                <a:gd name="T102" fmla="*/ 25 w 55"/>
                <a:gd name="T103" fmla="*/ 17 h 55"/>
                <a:gd name="T104" fmla="*/ 37 w 55"/>
                <a:gd name="T105" fmla="*/ 25 h 55"/>
                <a:gd name="T106" fmla="*/ 30 w 55"/>
                <a:gd name="T107"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 h="55">
                  <a:moveTo>
                    <a:pt x="54" y="18"/>
                  </a:moveTo>
                  <a:cubicBezTo>
                    <a:pt x="53" y="16"/>
                    <a:pt x="51" y="15"/>
                    <a:pt x="49" y="16"/>
                  </a:cubicBezTo>
                  <a:cubicBezTo>
                    <a:pt x="45" y="17"/>
                    <a:pt x="45" y="17"/>
                    <a:pt x="45" y="17"/>
                  </a:cubicBezTo>
                  <a:cubicBezTo>
                    <a:pt x="44" y="16"/>
                    <a:pt x="44" y="15"/>
                    <a:pt x="43" y="14"/>
                  </a:cubicBezTo>
                  <a:cubicBezTo>
                    <a:pt x="45" y="10"/>
                    <a:pt x="45" y="10"/>
                    <a:pt x="45" y="10"/>
                  </a:cubicBezTo>
                  <a:cubicBezTo>
                    <a:pt x="46" y="8"/>
                    <a:pt x="45" y="6"/>
                    <a:pt x="44" y="5"/>
                  </a:cubicBezTo>
                  <a:cubicBezTo>
                    <a:pt x="40" y="3"/>
                    <a:pt x="40" y="3"/>
                    <a:pt x="40" y="3"/>
                  </a:cubicBezTo>
                  <a:cubicBezTo>
                    <a:pt x="38" y="2"/>
                    <a:pt x="36" y="2"/>
                    <a:pt x="35" y="4"/>
                  </a:cubicBezTo>
                  <a:cubicBezTo>
                    <a:pt x="33" y="7"/>
                    <a:pt x="33" y="7"/>
                    <a:pt x="33" y="7"/>
                  </a:cubicBezTo>
                  <a:cubicBezTo>
                    <a:pt x="31" y="7"/>
                    <a:pt x="30" y="7"/>
                    <a:pt x="29" y="7"/>
                  </a:cubicBezTo>
                  <a:cubicBezTo>
                    <a:pt x="28" y="3"/>
                    <a:pt x="28" y="3"/>
                    <a:pt x="28" y="3"/>
                  </a:cubicBezTo>
                  <a:cubicBezTo>
                    <a:pt x="27" y="1"/>
                    <a:pt x="25" y="0"/>
                    <a:pt x="23" y="0"/>
                  </a:cubicBezTo>
                  <a:cubicBezTo>
                    <a:pt x="19" y="1"/>
                    <a:pt x="19" y="1"/>
                    <a:pt x="19" y="1"/>
                  </a:cubicBezTo>
                  <a:cubicBezTo>
                    <a:pt x="17" y="2"/>
                    <a:pt x="16" y="4"/>
                    <a:pt x="16" y="6"/>
                  </a:cubicBezTo>
                  <a:cubicBezTo>
                    <a:pt x="17" y="9"/>
                    <a:pt x="17" y="9"/>
                    <a:pt x="17" y="9"/>
                  </a:cubicBezTo>
                  <a:cubicBezTo>
                    <a:pt x="16" y="10"/>
                    <a:pt x="15" y="11"/>
                    <a:pt x="14" y="12"/>
                  </a:cubicBezTo>
                  <a:cubicBezTo>
                    <a:pt x="11" y="10"/>
                    <a:pt x="11" y="10"/>
                    <a:pt x="11" y="10"/>
                  </a:cubicBezTo>
                  <a:cubicBezTo>
                    <a:pt x="9" y="9"/>
                    <a:pt x="7" y="9"/>
                    <a:pt x="5" y="11"/>
                  </a:cubicBezTo>
                  <a:cubicBezTo>
                    <a:pt x="3" y="15"/>
                    <a:pt x="3" y="15"/>
                    <a:pt x="3" y="15"/>
                  </a:cubicBezTo>
                  <a:cubicBezTo>
                    <a:pt x="2" y="17"/>
                    <a:pt x="3" y="19"/>
                    <a:pt x="5" y="20"/>
                  </a:cubicBezTo>
                  <a:cubicBezTo>
                    <a:pt x="7" y="22"/>
                    <a:pt x="7" y="22"/>
                    <a:pt x="7" y="22"/>
                  </a:cubicBezTo>
                  <a:cubicBezTo>
                    <a:pt x="7" y="23"/>
                    <a:pt x="7" y="25"/>
                    <a:pt x="7" y="26"/>
                  </a:cubicBezTo>
                  <a:cubicBezTo>
                    <a:pt x="4" y="27"/>
                    <a:pt x="4" y="27"/>
                    <a:pt x="4" y="27"/>
                  </a:cubicBezTo>
                  <a:cubicBezTo>
                    <a:pt x="1" y="28"/>
                    <a:pt x="0" y="30"/>
                    <a:pt x="1" y="32"/>
                  </a:cubicBezTo>
                  <a:cubicBezTo>
                    <a:pt x="2" y="36"/>
                    <a:pt x="2" y="36"/>
                    <a:pt x="2" y="36"/>
                  </a:cubicBezTo>
                  <a:cubicBezTo>
                    <a:pt x="2" y="38"/>
                    <a:pt x="4" y="39"/>
                    <a:pt x="6" y="39"/>
                  </a:cubicBezTo>
                  <a:cubicBezTo>
                    <a:pt x="9" y="38"/>
                    <a:pt x="9" y="38"/>
                    <a:pt x="9" y="38"/>
                  </a:cubicBezTo>
                  <a:cubicBezTo>
                    <a:pt x="10" y="39"/>
                    <a:pt x="11" y="40"/>
                    <a:pt x="12" y="41"/>
                  </a:cubicBezTo>
                  <a:cubicBezTo>
                    <a:pt x="10" y="44"/>
                    <a:pt x="10" y="44"/>
                    <a:pt x="10" y="44"/>
                  </a:cubicBezTo>
                  <a:cubicBezTo>
                    <a:pt x="9" y="46"/>
                    <a:pt x="10" y="48"/>
                    <a:pt x="12" y="49"/>
                  </a:cubicBezTo>
                  <a:cubicBezTo>
                    <a:pt x="16" y="52"/>
                    <a:pt x="16" y="52"/>
                    <a:pt x="16" y="52"/>
                  </a:cubicBezTo>
                  <a:cubicBezTo>
                    <a:pt x="17" y="53"/>
                    <a:pt x="20" y="52"/>
                    <a:pt x="21" y="50"/>
                  </a:cubicBezTo>
                  <a:cubicBezTo>
                    <a:pt x="23" y="47"/>
                    <a:pt x="23" y="47"/>
                    <a:pt x="23" y="47"/>
                  </a:cubicBezTo>
                  <a:cubicBezTo>
                    <a:pt x="24" y="48"/>
                    <a:pt x="25" y="48"/>
                    <a:pt x="27" y="48"/>
                  </a:cubicBezTo>
                  <a:cubicBezTo>
                    <a:pt x="28" y="51"/>
                    <a:pt x="28" y="51"/>
                    <a:pt x="28" y="51"/>
                  </a:cubicBezTo>
                  <a:cubicBezTo>
                    <a:pt x="28" y="53"/>
                    <a:pt x="30" y="55"/>
                    <a:pt x="32" y="54"/>
                  </a:cubicBezTo>
                  <a:cubicBezTo>
                    <a:pt x="36" y="53"/>
                    <a:pt x="36" y="53"/>
                    <a:pt x="36" y="53"/>
                  </a:cubicBezTo>
                  <a:cubicBezTo>
                    <a:pt x="38" y="53"/>
                    <a:pt x="40" y="51"/>
                    <a:pt x="39" y="49"/>
                  </a:cubicBezTo>
                  <a:cubicBezTo>
                    <a:pt x="38" y="45"/>
                    <a:pt x="38" y="45"/>
                    <a:pt x="38" y="45"/>
                  </a:cubicBezTo>
                  <a:cubicBezTo>
                    <a:pt x="39" y="44"/>
                    <a:pt x="41" y="43"/>
                    <a:pt x="41" y="42"/>
                  </a:cubicBezTo>
                  <a:cubicBezTo>
                    <a:pt x="45" y="44"/>
                    <a:pt x="45" y="44"/>
                    <a:pt x="45" y="44"/>
                  </a:cubicBezTo>
                  <a:cubicBezTo>
                    <a:pt x="47" y="45"/>
                    <a:pt x="49" y="45"/>
                    <a:pt x="50" y="43"/>
                  </a:cubicBezTo>
                  <a:cubicBezTo>
                    <a:pt x="52" y="39"/>
                    <a:pt x="52" y="39"/>
                    <a:pt x="52" y="39"/>
                  </a:cubicBezTo>
                  <a:cubicBezTo>
                    <a:pt x="53" y="38"/>
                    <a:pt x="53" y="35"/>
                    <a:pt x="51" y="34"/>
                  </a:cubicBezTo>
                  <a:cubicBezTo>
                    <a:pt x="47" y="32"/>
                    <a:pt x="47" y="32"/>
                    <a:pt x="47" y="32"/>
                  </a:cubicBezTo>
                  <a:cubicBezTo>
                    <a:pt x="48" y="31"/>
                    <a:pt x="48" y="30"/>
                    <a:pt x="48" y="28"/>
                  </a:cubicBezTo>
                  <a:cubicBezTo>
                    <a:pt x="52" y="27"/>
                    <a:pt x="52" y="27"/>
                    <a:pt x="52" y="27"/>
                  </a:cubicBezTo>
                  <a:cubicBezTo>
                    <a:pt x="54" y="27"/>
                    <a:pt x="55" y="25"/>
                    <a:pt x="55" y="23"/>
                  </a:cubicBezTo>
                  <a:lnTo>
                    <a:pt x="54" y="18"/>
                  </a:lnTo>
                  <a:close/>
                  <a:moveTo>
                    <a:pt x="30" y="37"/>
                  </a:moveTo>
                  <a:cubicBezTo>
                    <a:pt x="24" y="39"/>
                    <a:pt x="19" y="35"/>
                    <a:pt x="17" y="30"/>
                  </a:cubicBezTo>
                  <a:cubicBezTo>
                    <a:pt x="16" y="24"/>
                    <a:pt x="19" y="19"/>
                    <a:pt x="25" y="17"/>
                  </a:cubicBezTo>
                  <a:cubicBezTo>
                    <a:pt x="30" y="16"/>
                    <a:pt x="36" y="19"/>
                    <a:pt x="37" y="25"/>
                  </a:cubicBezTo>
                  <a:cubicBezTo>
                    <a:pt x="39" y="30"/>
                    <a:pt x="35" y="36"/>
                    <a:pt x="30" y="3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2" name="Freeform 229"/>
            <p:cNvSpPr>
              <a:spLocks noEditPoints="1"/>
            </p:cNvSpPr>
            <p:nvPr/>
          </p:nvSpPr>
          <p:spPr bwMode="auto">
            <a:xfrm>
              <a:off x="2995612" y="1338459"/>
              <a:ext cx="10001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4 h 39"/>
                <a:gd name="T40" fmla="*/ 5 w 39"/>
                <a:gd name="T41" fmla="*/ 16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0 w 39"/>
                <a:gd name="T61" fmla="*/ 37 h 39"/>
                <a:gd name="T62" fmla="*/ 14 w 39"/>
                <a:gd name="T63" fmla="*/ 36 h 39"/>
                <a:gd name="T64" fmla="*/ 15 w 39"/>
                <a:gd name="T65" fmla="*/ 34 h 39"/>
                <a:gd name="T66" fmla="*/ 18 w 39"/>
                <a:gd name="T67" fmla="*/ 34 h 39"/>
                <a:gd name="T68" fmla="*/ 19 w 39"/>
                <a:gd name="T69" fmla="*/ 36 h 39"/>
                <a:gd name="T70" fmla="*/ 22 w 39"/>
                <a:gd name="T71" fmla="*/ 38 h 39"/>
                <a:gd name="T72" fmla="*/ 25 w 39"/>
                <a:gd name="T73" fmla="*/ 38 h 39"/>
                <a:gd name="T74" fmla="*/ 27 w 39"/>
                <a:gd name="T75" fmla="*/ 34 h 39"/>
                <a:gd name="T76" fmla="*/ 27 w 39"/>
                <a:gd name="T77" fmla="*/ 32 h 39"/>
                <a:gd name="T78" fmla="*/ 29 w 39"/>
                <a:gd name="T79" fmla="*/ 30 h 39"/>
                <a:gd name="T80" fmla="*/ 31 w 39"/>
                <a:gd name="T81" fmla="*/ 31 h 39"/>
                <a:gd name="T82" fmla="*/ 35 w 39"/>
                <a:gd name="T83" fmla="*/ 31 h 39"/>
                <a:gd name="T84" fmla="*/ 36 w 39"/>
                <a:gd name="T85" fmla="*/ 28 h 39"/>
                <a:gd name="T86" fmla="*/ 36 w 39"/>
                <a:gd name="T87" fmla="*/ 24 h 39"/>
                <a:gd name="T88" fmla="*/ 33 w 39"/>
                <a:gd name="T89" fmla="*/ 23 h 39"/>
                <a:gd name="T90" fmla="*/ 33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0"/>
                    <a:pt x="30" y="10"/>
                  </a:cubicBezTo>
                  <a:cubicBezTo>
                    <a:pt x="31" y="7"/>
                    <a:pt x="31" y="7"/>
                    <a:pt x="31" y="7"/>
                  </a:cubicBezTo>
                  <a:cubicBezTo>
                    <a:pt x="32" y="6"/>
                    <a:pt x="32" y="4"/>
                    <a:pt x="30" y="3"/>
                  </a:cubicBezTo>
                  <a:cubicBezTo>
                    <a:pt x="28" y="2"/>
                    <a:pt x="28" y="2"/>
                    <a:pt x="28" y="2"/>
                  </a:cubicBezTo>
                  <a:cubicBezTo>
                    <a:pt x="26"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1"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4"/>
                  </a:cubicBezTo>
                  <a:cubicBezTo>
                    <a:pt x="5" y="16"/>
                    <a:pt x="5" y="16"/>
                    <a:pt x="5" y="16"/>
                  </a:cubicBezTo>
                  <a:cubicBezTo>
                    <a:pt x="4" y="17"/>
                    <a:pt x="4" y="18"/>
                    <a:pt x="4" y="19"/>
                  </a:cubicBezTo>
                  <a:cubicBezTo>
                    <a:pt x="2" y="19"/>
                    <a:pt x="2" y="19"/>
                    <a:pt x="2" y="19"/>
                  </a:cubicBezTo>
                  <a:cubicBezTo>
                    <a:pt x="1" y="20"/>
                    <a:pt x="0" y="21"/>
                    <a:pt x="0" y="22"/>
                  </a:cubicBezTo>
                  <a:cubicBezTo>
                    <a:pt x="1" y="25"/>
                    <a:pt x="1" y="25"/>
                    <a:pt x="1" y="25"/>
                  </a:cubicBezTo>
                  <a:cubicBezTo>
                    <a:pt x="1" y="27"/>
                    <a:pt x="3" y="28"/>
                    <a:pt x="4" y="27"/>
                  </a:cubicBezTo>
                  <a:cubicBezTo>
                    <a:pt x="6" y="27"/>
                    <a:pt x="6" y="27"/>
                    <a:pt x="6" y="27"/>
                  </a:cubicBezTo>
                  <a:cubicBezTo>
                    <a:pt x="7" y="28"/>
                    <a:pt x="7" y="29"/>
                    <a:pt x="8" y="29"/>
                  </a:cubicBezTo>
                  <a:cubicBezTo>
                    <a:pt x="7" y="31"/>
                    <a:pt x="7" y="31"/>
                    <a:pt x="7" y="31"/>
                  </a:cubicBezTo>
                  <a:cubicBezTo>
                    <a:pt x="6" y="33"/>
                    <a:pt x="7" y="34"/>
                    <a:pt x="8" y="35"/>
                  </a:cubicBezTo>
                  <a:cubicBezTo>
                    <a:pt x="10" y="37"/>
                    <a:pt x="10" y="37"/>
                    <a:pt x="10" y="37"/>
                  </a:cubicBezTo>
                  <a:cubicBezTo>
                    <a:pt x="12" y="37"/>
                    <a:pt x="13" y="37"/>
                    <a:pt x="14" y="36"/>
                  </a:cubicBezTo>
                  <a:cubicBezTo>
                    <a:pt x="15" y="34"/>
                    <a:pt x="15" y="34"/>
                    <a:pt x="15" y="34"/>
                  </a:cubicBezTo>
                  <a:cubicBezTo>
                    <a:pt x="16" y="34"/>
                    <a:pt x="17" y="34"/>
                    <a:pt x="18" y="34"/>
                  </a:cubicBezTo>
                  <a:cubicBezTo>
                    <a:pt x="19" y="36"/>
                    <a:pt x="19" y="36"/>
                    <a:pt x="19" y="36"/>
                  </a:cubicBezTo>
                  <a:cubicBezTo>
                    <a:pt x="19" y="38"/>
                    <a:pt x="21" y="39"/>
                    <a:pt x="22" y="38"/>
                  </a:cubicBezTo>
                  <a:cubicBezTo>
                    <a:pt x="25" y="38"/>
                    <a:pt x="25" y="38"/>
                    <a:pt x="25" y="38"/>
                  </a:cubicBezTo>
                  <a:cubicBezTo>
                    <a:pt x="27" y="37"/>
                    <a:pt x="28" y="36"/>
                    <a:pt x="27" y="34"/>
                  </a:cubicBezTo>
                  <a:cubicBezTo>
                    <a:pt x="27" y="32"/>
                    <a:pt x="27" y="32"/>
                    <a:pt x="27" y="32"/>
                  </a:cubicBezTo>
                  <a:cubicBezTo>
                    <a:pt x="27" y="31"/>
                    <a:pt x="28" y="31"/>
                    <a:pt x="29" y="30"/>
                  </a:cubicBezTo>
                  <a:cubicBezTo>
                    <a:pt x="31" y="31"/>
                    <a:pt x="31" y="31"/>
                    <a:pt x="31" y="31"/>
                  </a:cubicBezTo>
                  <a:cubicBezTo>
                    <a:pt x="32" y="32"/>
                    <a:pt x="34" y="32"/>
                    <a:pt x="35" y="31"/>
                  </a:cubicBezTo>
                  <a:cubicBezTo>
                    <a:pt x="36" y="28"/>
                    <a:pt x="36" y="28"/>
                    <a:pt x="36" y="28"/>
                  </a:cubicBezTo>
                  <a:cubicBezTo>
                    <a:pt x="37" y="27"/>
                    <a:pt x="37" y="25"/>
                    <a:pt x="36" y="24"/>
                  </a:cubicBezTo>
                  <a:cubicBezTo>
                    <a:pt x="33" y="23"/>
                    <a:pt x="33" y="23"/>
                    <a:pt x="33" y="23"/>
                  </a:cubicBezTo>
                  <a:cubicBezTo>
                    <a:pt x="33" y="22"/>
                    <a:pt x="33" y="21"/>
                    <a:pt x="33" y="20"/>
                  </a:cubicBezTo>
                  <a:cubicBezTo>
                    <a:pt x="36" y="19"/>
                    <a:pt x="36" y="19"/>
                    <a:pt x="36" y="19"/>
                  </a:cubicBezTo>
                  <a:cubicBezTo>
                    <a:pt x="38" y="19"/>
                    <a:pt x="39" y="18"/>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3" name="Freeform 230"/>
            <p:cNvSpPr>
              <a:spLocks noEditPoints="1"/>
            </p:cNvSpPr>
            <p:nvPr/>
          </p:nvSpPr>
          <p:spPr bwMode="auto">
            <a:xfrm>
              <a:off x="586978" y="2002828"/>
              <a:ext cx="53578" cy="51197"/>
            </a:xfrm>
            <a:custGeom>
              <a:avLst/>
              <a:gdLst>
                <a:gd name="T0" fmla="*/ 20 w 21"/>
                <a:gd name="T1" fmla="*/ 7 h 20"/>
                <a:gd name="T2" fmla="*/ 18 w 21"/>
                <a:gd name="T3" fmla="*/ 6 h 20"/>
                <a:gd name="T4" fmla="*/ 17 w 21"/>
                <a:gd name="T5" fmla="*/ 6 h 20"/>
                <a:gd name="T6" fmla="*/ 16 w 21"/>
                <a:gd name="T7" fmla="*/ 5 h 20"/>
                <a:gd name="T8" fmla="*/ 17 w 21"/>
                <a:gd name="T9" fmla="*/ 4 h 20"/>
                <a:gd name="T10" fmla="*/ 16 w 21"/>
                <a:gd name="T11" fmla="*/ 2 h 20"/>
                <a:gd name="T12" fmla="*/ 15 w 21"/>
                <a:gd name="T13" fmla="*/ 1 h 20"/>
                <a:gd name="T14" fmla="*/ 13 w 21"/>
                <a:gd name="T15" fmla="*/ 1 h 20"/>
                <a:gd name="T16" fmla="*/ 12 w 21"/>
                <a:gd name="T17" fmla="*/ 3 h 20"/>
                <a:gd name="T18" fmla="*/ 10 w 21"/>
                <a:gd name="T19" fmla="*/ 2 h 20"/>
                <a:gd name="T20" fmla="*/ 10 w 21"/>
                <a:gd name="T21" fmla="*/ 1 h 20"/>
                <a:gd name="T22" fmla="*/ 8 w 21"/>
                <a:gd name="T23" fmla="*/ 0 h 20"/>
                <a:gd name="T24" fmla="*/ 7 w 21"/>
                <a:gd name="T25" fmla="*/ 0 h 20"/>
                <a:gd name="T26" fmla="*/ 6 w 21"/>
                <a:gd name="T27" fmla="*/ 2 h 20"/>
                <a:gd name="T28" fmla="*/ 6 w 21"/>
                <a:gd name="T29" fmla="*/ 3 h 20"/>
                <a:gd name="T30" fmla="*/ 5 w 21"/>
                <a:gd name="T31" fmla="*/ 4 h 20"/>
                <a:gd name="T32" fmla="*/ 4 w 21"/>
                <a:gd name="T33" fmla="*/ 4 h 20"/>
                <a:gd name="T34" fmla="*/ 2 w 21"/>
                <a:gd name="T35" fmla="*/ 4 h 20"/>
                <a:gd name="T36" fmla="*/ 1 w 21"/>
                <a:gd name="T37" fmla="*/ 5 h 20"/>
                <a:gd name="T38" fmla="*/ 1 w 21"/>
                <a:gd name="T39" fmla="*/ 7 h 20"/>
                <a:gd name="T40" fmla="*/ 2 w 21"/>
                <a:gd name="T41" fmla="*/ 8 h 20"/>
                <a:gd name="T42" fmla="*/ 2 w 21"/>
                <a:gd name="T43" fmla="*/ 10 h 20"/>
                <a:gd name="T44" fmla="*/ 1 w 21"/>
                <a:gd name="T45" fmla="*/ 10 h 20"/>
                <a:gd name="T46" fmla="*/ 0 w 21"/>
                <a:gd name="T47" fmla="*/ 12 h 20"/>
                <a:gd name="T48" fmla="*/ 0 w 21"/>
                <a:gd name="T49" fmla="*/ 13 h 20"/>
                <a:gd name="T50" fmla="*/ 2 w 21"/>
                <a:gd name="T51" fmla="*/ 14 h 20"/>
                <a:gd name="T52" fmla="*/ 3 w 21"/>
                <a:gd name="T53" fmla="*/ 14 h 20"/>
                <a:gd name="T54" fmla="*/ 4 w 21"/>
                <a:gd name="T55" fmla="*/ 15 h 20"/>
                <a:gd name="T56" fmla="*/ 4 w 21"/>
                <a:gd name="T57" fmla="*/ 17 h 20"/>
                <a:gd name="T58" fmla="*/ 4 w 21"/>
                <a:gd name="T59" fmla="*/ 19 h 20"/>
                <a:gd name="T60" fmla="*/ 5 w 21"/>
                <a:gd name="T61" fmla="*/ 19 h 20"/>
                <a:gd name="T62" fmla="*/ 7 w 21"/>
                <a:gd name="T63" fmla="*/ 19 h 20"/>
                <a:gd name="T64" fmla="*/ 8 w 21"/>
                <a:gd name="T65" fmla="*/ 18 h 20"/>
                <a:gd name="T66" fmla="*/ 10 w 21"/>
                <a:gd name="T67" fmla="*/ 18 h 20"/>
                <a:gd name="T68" fmla="*/ 10 w 21"/>
                <a:gd name="T69" fmla="*/ 19 h 20"/>
                <a:gd name="T70" fmla="*/ 12 w 21"/>
                <a:gd name="T71" fmla="*/ 20 h 20"/>
                <a:gd name="T72" fmla="*/ 13 w 21"/>
                <a:gd name="T73" fmla="*/ 20 h 20"/>
                <a:gd name="T74" fmla="*/ 14 w 21"/>
                <a:gd name="T75" fmla="*/ 18 h 20"/>
                <a:gd name="T76" fmla="*/ 14 w 21"/>
                <a:gd name="T77" fmla="*/ 17 h 20"/>
                <a:gd name="T78" fmla="*/ 15 w 21"/>
                <a:gd name="T79" fmla="*/ 16 h 20"/>
                <a:gd name="T80" fmla="*/ 17 w 21"/>
                <a:gd name="T81" fmla="*/ 17 h 20"/>
                <a:gd name="T82" fmla="*/ 19 w 21"/>
                <a:gd name="T83" fmla="*/ 16 h 20"/>
                <a:gd name="T84" fmla="*/ 19 w 21"/>
                <a:gd name="T85" fmla="*/ 15 h 20"/>
                <a:gd name="T86" fmla="*/ 19 w 21"/>
                <a:gd name="T87" fmla="*/ 13 h 20"/>
                <a:gd name="T88" fmla="*/ 18 w 21"/>
                <a:gd name="T89" fmla="*/ 12 h 20"/>
                <a:gd name="T90" fmla="*/ 18 w 21"/>
                <a:gd name="T91" fmla="*/ 10 h 20"/>
                <a:gd name="T92" fmla="*/ 19 w 21"/>
                <a:gd name="T93" fmla="*/ 10 h 20"/>
                <a:gd name="T94" fmla="*/ 20 w 21"/>
                <a:gd name="T95" fmla="*/ 8 h 20"/>
                <a:gd name="T96" fmla="*/ 20 w 21"/>
                <a:gd name="T97" fmla="*/ 7 h 20"/>
                <a:gd name="T98" fmla="*/ 11 w 21"/>
                <a:gd name="T99" fmla="*/ 14 h 20"/>
                <a:gd name="T100" fmla="*/ 6 w 21"/>
                <a:gd name="T101" fmla="*/ 11 h 20"/>
                <a:gd name="T102" fmla="*/ 9 w 21"/>
                <a:gd name="T103" fmla="*/ 6 h 20"/>
                <a:gd name="T104" fmla="*/ 14 w 21"/>
                <a:gd name="T105" fmla="*/ 9 h 20"/>
                <a:gd name="T106" fmla="*/ 11 w 21"/>
                <a:gd name="T107"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0">
                  <a:moveTo>
                    <a:pt x="20" y="7"/>
                  </a:moveTo>
                  <a:cubicBezTo>
                    <a:pt x="20" y="6"/>
                    <a:pt x="19" y="6"/>
                    <a:pt x="18" y="6"/>
                  </a:cubicBezTo>
                  <a:cubicBezTo>
                    <a:pt x="17" y="6"/>
                    <a:pt x="17" y="6"/>
                    <a:pt x="17" y="6"/>
                  </a:cubicBezTo>
                  <a:cubicBezTo>
                    <a:pt x="16" y="6"/>
                    <a:pt x="16" y="5"/>
                    <a:pt x="16" y="5"/>
                  </a:cubicBezTo>
                  <a:cubicBezTo>
                    <a:pt x="17" y="4"/>
                    <a:pt x="17" y="4"/>
                    <a:pt x="17" y="4"/>
                  </a:cubicBezTo>
                  <a:cubicBezTo>
                    <a:pt x="17" y="3"/>
                    <a:pt x="17" y="2"/>
                    <a:pt x="16" y="2"/>
                  </a:cubicBezTo>
                  <a:cubicBezTo>
                    <a:pt x="15" y="1"/>
                    <a:pt x="15" y="1"/>
                    <a:pt x="15" y="1"/>
                  </a:cubicBezTo>
                  <a:cubicBezTo>
                    <a:pt x="14" y="0"/>
                    <a:pt x="13" y="1"/>
                    <a:pt x="13" y="1"/>
                  </a:cubicBezTo>
                  <a:cubicBezTo>
                    <a:pt x="12" y="3"/>
                    <a:pt x="12" y="3"/>
                    <a:pt x="12" y="3"/>
                  </a:cubicBezTo>
                  <a:cubicBezTo>
                    <a:pt x="11" y="2"/>
                    <a:pt x="11" y="2"/>
                    <a:pt x="10" y="2"/>
                  </a:cubicBezTo>
                  <a:cubicBezTo>
                    <a:pt x="10" y="1"/>
                    <a:pt x="10" y="1"/>
                    <a:pt x="10" y="1"/>
                  </a:cubicBezTo>
                  <a:cubicBezTo>
                    <a:pt x="10" y="0"/>
                    <a:pt x="9" y="0"/>
                    <a:pt x="8" y="0"/>
                  </a:cubicBezTo>
                  <a:cubicBezTo>
                    <a:pt x="7" y="0"/>
                    <a:pt x="7" y="0"/>
                    <a:pt x="7" y="0"/>
                  </a:cubicBezTo>
                  <a:cubicBezTo>
                    <a:pt x="6" y="0"/>
                    <a:pt x="6" y="1"/>
                    <a:pt x="6" y="2"/>
                  </a:cubicBezTo>
                  <a:cubicBezTo>
                    <a:pt x="6" y="3"/>
                    <a:pt x="6" y="3"/>
                    <a:pt x="6" y="3"/>
                  </a:cubicBezTo>
                  <a:cubicBezTo>
                    <a:pt x="6" y="4"/>
                    <a:pt x="5" y="4"/>
                    <a:pt x="5" y="4"/>
                  </a:cubicBezTo>
                  <a:cubicBezTo>
                    <a:pt x="4" y="4"/>
                    <a:pt x="4" y="4"/>
                    <a:pt x="4" y="4"/>
                  </a:cubicBezTo>
                  <a:cubicBezTo>
                    <a:pt x="3" y="3"/>
                    <a:pt x="2" y="3"/>
                    <a:pt x="2" y="4"/>
                  </a:cubicBezTo>
                  <a:cubicBezTo>
                    <a:pt x="1" y="5"/>
                    <a:pt x="1" y="5"/>
                    <a:pt x="1" y="5"/>
                  </a:cubicBezTo>
                  <a:cubicBezTo>
                    <a:pt x="0" y="6"/>
                    <a:pt x="1" y="7"/>
                    <a:pt x="1" y="7"/>
                  </a:cubicBezTo>
                  <a:cubicBezTo>
                    <a:pt x="2" y="8"/>
                    <a:pt x="2" y="8"/>
                    <a:pt x="2" y="8"/>
                  </a:cubicBezTo>
                  <a:cubicBezTo>
                    <a:pt x="2" y="9"/>
                    <a:pt x="2" y="9"/>
                    <a:pt x="2" y="10"/>
                  </a:cubicBezTo>
                  <a:cubicBezTo>
                    <a:pt x="1" y="10"/>
                    <a:pt x="1" y="10"/>
                    <a:pt x="1" y="10"/>
                  </a:cubicBezTo>
                  <a:cubicBezTo>
                    <a:pt x="0" y="10"/>
                    <a:pt x="0" y="11"/>
                    <a:pt x="0" y="12"/>
                  </a:cubicBezTo>
                  <a:cubicBezTo>
                    <a:pt x="0" y="13"/>
                    <a:pt x="0" y="13"/>
                    <a:pt x="0" y="13"/>
                  </a:cubicBezTo>
                  <a:cubicBezTo>
                    <a:pt x="0" y="14"/>
                    <a:pt x="1" y="15"/>
                    <a:pt x="2" y="14"/>
                  </a:cubicBezTo>
                  <a:cubicBezTo>
                    <a:pt x="3" y="14"/>
                    <a:pt x="3" y="14"/>
                    <a:pt x="3" y="14"/>
                  </a:cubicBezTo>
                  <a:cubicBezTo>
                    <a:pt x="3" y="15"/>
                    <a:pt x="4" y="15"/>
                    <a:pt x="4" y="15"/>
                  </a:cubicBezTo>
                  <a:cubicBezTo>
                    <a:pt x="4" y="17"/>
                    <a:pt x="4" y="17"/>
                    <a:pt x="4" y="17"/>
                  </a:cubicBezTo>
                  <a:cubicBezTo>
                    <a:pt x="3" y="17"/>
                    <a:pt x="3" y="18"/>
                    <a:pt x="4" y="19"/>
                  </a:cubicBezTo>
                  <a:cubicBezTo>
                    <a:pt x="5" y="19"/>
                    <a:pt x="5" y="19"/>
                    <a:pt x="5" y="19"/>
                  </a:cubicBezTo>
                  <a:cubicBezTo>
                    <a:pt x="6" y="20"/>
                    <a:pt x="7" y="20"/>
                    <a:pt x="7" y="19"/>
                  </a:cubicBezTo>
                  <a:cubicBezTo>
                    <a:pt x="8" y="18"/>
                    <a:pt x="8" y="18"/>
                    <a:pt x="8" y="18"/>
                  </a:cubicBezTo>
                  <a:cubicBezTo>
                    <a:pt x="9" y="18"/>
                    <a:pt x="9" y="18"/>
                    <a:pt x="10" y="18"/>
                  </a:cubicBezTo>
                  <a:cubicBezTo>
                    <a:pt x="10" y="19"/>
                    <a:pt x="10" y="19"/>
                    <a:pt x="10" y="19"/>
                  </a:cubicBezTo>
                  <a:cubicBezTo>
                    <a:pt x="10" y="20"/>
                    <a:pt x="11" y="20"/>
                    <a:pt x="12" y="20"/>
                  </a:cubicBezTo>
                  <a:cubicBezTo>
                    <a:pt x="13" y="20"/>
                    <a:pt x="13" y="20"/>
                    <a:pt x="13" y="20"/>
                  </a:cubicBezTo>
                  <a:cubicBezTo>
                    <a:pt x="14" y="20"/>
                    <a:pt x="15" y="19"/>
                    <a:pt x="14" y="18"/>
                  </a:cubicBezTo>
                  <a:cubicBezTo>
                    <a:pt x="14" y="17"/>
                    <a:pt x="14" y="17"/>
                    <a:pt x="14" y="17"/>
                  </a:cubicBezTo>
                  <a:cubicBezTo>
                    <a:pt x="15" y="16"/>
                    <a:pt x="15" y="16"/>
                    <a:pt x="15" y="16"/>
                  </a:cubicBezTo>
                  <a:cubicBezTo>
                    <a:pt x="17" y="17"/>
                    <a:pt x="17" y="17"/>
                    <a:pt x="17" y="17"/>
                  </a:cubicBezTo>
                  <a:cubicBezTo>
                    <a:pt x="17" y="17"/>
                    <a:pt x="18" y="17"/>
                    <a:pt x="19" y="16"/>
                  </a:cubicBezTo>
                  <a:cubicBezTo>
                    <a:pt x="19" y="15"/>
                    <a:pt x="19" y="15"/>
                    <a:pt x="19" y="15"/>
                  </a:cubicBezTo>
                  <a:cubicBezTo>
                    <a:pt x="20" y="14"/>
                    <a:pt x="20" y="13"/>
                    <a:pt x="19" y="13"/>
                  </a:cubicBezTo>
                  <a:cubicBezTo>
                    <a:pt x="18" y="12"/>
                    <a:pt x="18" y="12"/>
                    <a:pt x="18" y="12"/>
                  </a:cubicBezTo>
                  <a:cubicBezTo>
                    <a:pt x="18" y="11"/>
                    <a:pt x="18" y="11"/>
                    <a:pt x="18" y="10"/>
                  </a:cubicBezTo>
                  <a:cubicBezTo>
                    <a:pt x="19" y="10"/>
                    <a:pt x="19" y="10"/>
                    <a:pt x="19" y="10"/>
                  </a:cubicBezTo>
                  <a:cubicBezTo>
                    <a:pt x="20" y="10"/>
                    <a:pt x="21" y="9"/>
                    <a:pt x="20" y="8"/>
                  </a:cubicBezTo>
                  <a:lnTo>
                    <a:pt x="20" y="7"/>
                  </a:lnTo>
                  <a:close/>
                  <a:moveTo>
                    <a:pt x="11" y="14"/>
                  </a:moveTo>
                  <a:cubicBezTo>
                    <a:pt x="9" y="14"/>
                    <a:pt x="7" y="13"/>
                    <a:pt x="6" y="11"/>
                  </a:cubicBezTo>
                  <a:cubicBezTo>
                    <a:pt x="6" y="9"/>
                    <a:pt x="7" y="7"/>
                    <a:pt x="9" y="6"/>
                  </a:cubicBezTo>
                  <a:cubicBezTo>
                    <a:pt x="11" y="6"/>
                    <a:pt x="13" y="7"/>
                    <a:pt x="14" y="9"/>
                  </a:cubicBezTo>
                  <a:cubicBezTo>
                    <a:pt x="14" y="11"/>
                    <a:pt x="13" y="13"/>
                    <a:pt x="11" y="1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4" name="Freeform 231"/>
            <p:cNvSpPr/>
            <p:nvPr/>
          </p:nvSpPr>
          <p:spPr bwMode="auto">
            <a:xfrm>
              <a:off x="1160860" y="2329060"/>
              <a:ext cx="86915" cy="88106"/>
            </a:xfrm>
            <a:custGeom>
              <a:avLst/>
              <a:gdLst>
                <a:gd name="T0" fmla="*/ 0 w 73"/>
                <a:gd name="T1" fmla="*/ 28 h 74"/>
                <a:gd name="T2" fmla="*/ 2 w 73"/>
                <a:gd name="T3" fmla="*/ 56 h 74"/>
                <a:gd name="T4" fmla="*/ 26 w 73"/>
                <a:gd name="T5" fmla="*/ 74 h 74"/>
                <a:gd name="T6" fmla="*/ 54 w 73"/>
                <a:gd name="T7" fmla="*/ 72 h 74"/>
                <a:gd name="T8" fmla="*/ 73 w 73"/>
                <a:gd name="T9" fmla="*/ 48 h 74"/>
                <a:gd name="T10" fmla="*/ 69 w 73"/>
                <a:gd name="T11" fmla="*/ 20 h 74"/>
                <a:gd name="T12" fmla="*/ 45 w 73"/>
                <a:gd name="T13" fmla="*/ 0 h 74"/>
                <a:gd name="T14" fmla="*/ 17 w 73"/>
                <a:gd name="T15" fmla="*/ 5 h 74"/>
                <a:gd name="T16" fmla="*/ 0 w 73"/>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4">
                  <a:moveTo>
                    <a:pt x="0" y="28"/>
                  </a:moveTo>
                  <a:lnTo>
                    <a:pt x="2" y="56"/>
                  </a:lnTo>
                  <a:lnTo>
                    <a:pt x="26" y="74"/>
                  </a:lnTo>
                  <a:lnTo>
                    <a:pt x="54" y="72"/>
                  </a:lnTo>
                  <a:lnTo>
                    <a:pt x="73" y="48"/>
                  </a:lnTo>
                  <a:lnTo>
                    <a:pt x="69" y="20"/>
                  </a:lnTo>
                  <a:lnTo>
                    <a:pt x="45" y="0"/>
                  </a:lnTo>
                  <a:lnTo>
                    <a:pt x="17" y="5"/>
                  </a:lnTo>
                  <a:lnTo>
                    <a:pt x="0" y="2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5" name="Freeform 232"/>
            <p:cNvSpPr/>
            <p:nvPr/>
          </p:nvSpPr>
          <p:spPr bwMode="auto">
            <a:xfrm>
              <a:off x="1008459" y="2213568"/>
              <a:ext cx="254794" cy="228600"/>
            </a:xfrm>
            <a:custGeom>
              <a:avLst/>
              <a:gdLst>
                <a:gd name="T0" fmla="*/ 46 w 99"/>
                <a:gd name="T1" fmla="*/ 84 h 89"/>
                <a:gd name="T2" fmla="*/ 69 w 99"/>
                <a:gd name="T3" fmla="*/ 89 h 89"/>
                <a:gd name="T4" fmla="*/ 70 w 99"/>
                <a:gd name="T5" fmla="*/ 87 h 89"/>
                <a:gd name="T6" fmla="*/ 54 w 99"/>
                <a:gd name="T7" fmla="*/ 75 h 89"/>
                <a:gd name="T8" fmla="*/ 52 w 99"/>
                <a:gd name="T9" fmla="*/ 56 h 89"/>
                <a:gd name="T10" fmla="*/ 56 w 99"/>
                <a:gd name="T11" fmla="*/ 50 h 89"/>
                <a:gd name="T12" fmla="*/ 59 w 99"/>
                <a:gd name="T13" fmla="*/ 46 h 89"/>
                <a:gd name="T14" fmla="*/ 63 w 99"/>
                <a:gd name="T15" fmla="*/ 41 h 89"/>
                <a:gd name="T16" fmla="*/ 82 w 99"/>
                <a:gd name="T17" fmla="*/ 39 h 89"/>
                <a:gd name="T18" fmla="*/ 98 w 99"/>
                <a:gd name="T19" fmla="*/ 51 h 89"/>
                <a:gd name="T20" fmla="*/ 99 w 99"/>
                <a:gd name="T21" fmla="*/ 49 h 89"/>
                <a:gd name="T22" fmla="*/ 89 w 99"/>
                <a:gd name="T23" fmla="*/ 29 h 89"/>
                <a:gd name="T24" fmla="*/ 44 w 99"/>
                <a:gd name="T25" fmla="*/ 20 h 89"/>
                <a:gd name="T26" fmla="*/ 20 w 99"/>
                <a:gd name="T27" fmla="*/ 2 h 89"/>
                <a:gd name="T28" fmla="*/ 12 w 99"/>
                <a:gd name="T29" fmla="*/ 4 h 89"/>
                <a:gd name="T30" fmla="*/ 2 w 99"/>
                <a:gd name="T31" fmla="*/ 16 h 89"/>
                <a:gd name="T32" fmla="*/ 3 w 99"/>
                <a:gd name="T33" fmla="*/ 24 h 89"/>
                <a:gd name="T34" fmla="*/ 27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9" y="89"/>
                    <a:pt x="69" y="89"/>
                    <a:pt x="69" y="89"/>
                  </a:cubicBezTo>
                  <a:cubicBezTo>
                    <a:pt x="70" y="87"/>
                    <a:pt x="70" y="87"/>
                    <a:pt x="70" y="87"/>
                  </a:cubicBezTo>
                  <a:cubicBezTo>
                    <a:pt x="54" y="75"/>
                    <a:pt x="54" y="75"/>
                    <a:pt x="54" y="75"/>
                  </a:cubicBezTo>
                  <a:cubicBezTo>
                    <a:pt x="52" y="56"/>
                    <a:pt x="52" y="56"/>
                    <a:pt x="52" y="56"/>
                  </a:cubicBezTo>
                  <a:cubicBezTo>
                    <a:pt x="56" y="50"/>
                    <a:pt x="56" y="50"/>
                    <a:pt x="56" y="50"/>
                  </a:cubicBezTo>
                  <a:cubicBezTo>
                    <a:pt x="59" y="46"/>
                    <a:pt x="59" y="46"/>
                    <a:pt x="59" y="46"/>
                  </a:cubicBezTo>
                  <a:cubicBezTo>
                    <a:pt x="63" y="41"/>
                    <a:pt x="63" y="41"/>
                    <a:pt x="63" y="41"/>
                  </a:cubicBezTo>
                  <a:cubicBezTo>
                    <a:pt x="82" y="39"/>
                    <a:pt x="82" y="39"/>
                    <a:pt x="82" y="39"/>
                  </a:cubicBezTo>
                  <a:cubicBezTo>
                    <a:pt x="98" y="51"/>
                    <a:pt x="98" y="51"/>
                    <a:pt x="98" y="51"/>
                  </a:cubicBezTo>
                  <a:cubicBezTo>
                    <a:pt x="99" y="49"/>
                    <a:pt x="99" y="49"/>
                    <a:pt x="99" y="49"/>
                  </a:cubicBezTo>
                  <a:cubicBezTo>
                    <a:pt x="89" y="29"/>
                    <a:pt x="89" y="29"/>
                    <a:pt x="89" y="29"/>
                  </a:cubicBezTo>
                  <a:cubicBezTo>
                    <a:pt x="89" y="29"/>
                    <a:pt x="73" y="3"/>
                    <a:pt x="44" y="20"/>
                  </a:cubicBezTo>
                  <a:cubicBezTo>
                    <a:pt x="20" y="2"/>
                    <a:pt x="20" y="2"/>
                    <a:pt x="20" y="2"/>
                  </a:cubicBezTo>
                  <a:cubicBezTo>
                    <a:pt x="18" y="0"/>
                    <a:pt x="14" y="1"/>
                    <a:pt x="12" y="4"/>
                  </a:cubicBezTo>
                  <a:cubicBezTo>
                    <a:pt x="2" y="16"/>
                    <a:pt x="2" y="16"/>
                    <a:pt x="2" y="16"/>
                  </a:cubicBezTo>
                  <a:cubicBezTo>
                    <a:pt x="0" y="18"/>
                    <a:pt x="1" y="22"/>
                    <a:pt x="3" y="24"/>
                  </a:cubicBezTo>
                  <a:cubicBezTo>
                    <a:pt x="27" y="42"/>
                    <a:pt x="27" y="42"/>
                    <a:pt x="27" y="42"/>
                  </a:cubicBezTo>
                  <a:cubicBezTo>
                    <a:pt x="18" y="75"/>
                    <a:pt x="46" y="84"/>
                    <a:pt x="46" y="8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6" name="Freeform 233"/>
            <p:cNvSpPr/>
            <p:nvPr/>
          </p:nvSpPr>
          <p:spPr bwMode="auto">
            <a:xfrm>
              <a:off x="3013472" y="1536103"/>
              <a:ext cx="88106" cy="88106"/>
            </a:xfrm>
            <a:custGeom>
              <a:avLst/>
              <a:gdLst>
                <a:gd name="T0" fmla="*/ 0 w 74"/>
                <a:gd name="T1" fmla="*/ 28 h 74"/>
                <a:gd name="T2" fmla="*/ 5 w 74"/>
                <a:gd name="T3" fmla="*/ 56 h 74"/>
                <a:gd name="T4" fmla="*/ 26 w 74"/>
                <a:gd name="T5" fmla="*/ 74 h 74"/>
                <a:gd name="T6" fmla="*/ 56 w 74"/>
                <a:gd name="T7" fmla="*/ 71 h 74"/>
                <a:gd name="T8" fmla="*/ 74 w 74"/>
                <a:gd name="T9" fmla="*/ 48 h 74"/>
                <a:gd name="T10" fmla="*/ 69 w 74"/>
                <a:gd name="T11" fmla="*/ 20 h 74"/>
                <a:gd name="T12" fmla="*/ 46 w 74"/>
                <a:gd name="T13" fmla="*/ 0 h 74"/>
                <a:gd name="T14" fmla="*/ 17 w 74"/>
                <a:gd name="T15" fmla="*/ 4 h 74"/>
                <a:gd name="T16" fmla="*/ 0 w 74"/>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4">
                  <a:moveTo>
                    <a:pt x="0" y="28"/>
                  </a:moveTo>
                  <a:lnTo>
                    <a:pt x="5" y="56"/>
                  </a:lnTo>
                  <a:lnTo>
                    <a:pt x="26" y="74"/>
                  </a:lnTo>
                  <a:lnTo>
                    <a:pt x="56" y="71"/>
                  </a:lnTo>
                  <a:lnTo>
                    <a:pt x="74" y="48"/>
                  </a:lnTo>
                  <a:lnTo>
                    <a:pt x="69" y="20"/>
                  </a:lnTo>
                  <a:lnTo>
                    <a:pt x="46" y="0"/>
                  </a:lnTo>
                  <a:lnTo>
                    <a:pt x="17" y="4"/>
                  </a:lnTo>
                  <a:lnTo>
                    <a:pt x="0" y="2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7" name="Freeform 234"/>
            <p:cNvSpPr/>
            <p:nvPr/>
          </p:nvSpPr>
          <p:spPr bwMode="auto">
            <a:xfrm>
              <a:off x="2864644" y="1420612"/>
              <a:ext cx="254794" cy="228600"/>
            </a:xfrm>
            <a:custGeom>
              <a:avLst/>
              <a:gdLst>
                <a:gd name="T0" fmla="*/ 46 w 99"/>
                <a:gd name="T1" fmla="*/ 84 h 89"/>
                <a:gd name="T2" fmla="*/ 68 w 99"/>
                <a:gd name="T3" fmla="*/ 89 h 89"/>
                <a:gd name="T4" fmla="*/ 69 w 99"/>
                <a:gd name="T5" fmla="*/ 87 h 89"/>
                <a:gd name="T6" fmla="*/ 53 w 99"/>
                <a:gd name="T7" fmla="*/ 75 h 89"/>
                <a:gd name="T8" fmla="*/ 51 w 99"/>
                <a:gd name="T9" fmla="*/ 56 h 89"/>
                <a:gd name="T10" fmla="*/ 55 w 99"/>
                <a:gd name="T11" fmla="*/ 50 h 89"/>
                <a:gd name="T12" fmla="*/ 58 w 99"/>
                <a:gd name="T13" fmla="*/ 46 h 89"/>
                <a:gd name="T14" fmla="*/ 62 w 99"/>
                <a:gd name="T15" fmla="*/ 41 h 89"/>
                <a:gd name="T16" fmla="*/ 81 w 99"/>
                <a:gd name="T17" fmla="*/ 39 h 89"/>
                <a:gd name="T18" fmla="*/ 97 w 99"/>
                <a:gd name="T19" fmla="*/ 51 h 89"/>
                <a:gd name="T20" fmla="*/ 99 w 99"/>
                <a:gd name="T21" fmla="*/ 49 h 89"/>
                <a:gd name="T22" fmla="*/ 88 w 99"/>
                <a:gd name="T23" fmla="*/ 29 h 89"/>
                <a:gd name="T24" fmla="*/ 43 w 99"/>
                <a:gd name="T25" fmla="*/ 20 h 89"/>
                <a:gd name="T26" fmla="*/ 19 w 99"/>
                <a:gd name="T27" fmla="*/ 2 h 89"/>
                <a:gd name="T28" fmla="*/ 11 w 99"/>
                <a:gd name="T29" fmla="*/ 3 h 89"/>
                <a:gd name="T30" fmla="*/ 2 w 99"/>
                <a:gd name="T31" fmla="*/ 16 h 89"/>
                <a:gd name="T32" fmla="*/ 3 w 99"/>
                <a:gd name="T33" fmla="*/ 24 h 89"/>
                <a:gd name="T34" fmla="*/ 26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8" y="89"/>
                    <a:pt x="68" y="89"/>
                    <a:pt x="68" y="89"/>
                  </a:cubicBezTo>
                  <a:cubicBezTo>
                    <a:pt x="69" y="87"/>
                    <a:pt x="69" y="87"/>
                    <a:pt x="69" y="87"/>
                  </a:cubicBezTo>
                  <a:cubicBezTo>
                    <a:pt x="53" y="75"/>
                    <a:pt x="53" y="75"/>
                    <a:pt x="53" y="75"/>
                  </a:cubicBezTo>
                  <a:cubicBezTo>
                    <a:pt x="51" y="56"/>
                    <a:pt x="51" y="56"/>
                    <a:pt x="51" y="56"/>
                  </a:cubicBezTo>
                  <a:cubicBezTo>
                    <a:pt x="55" y="50"/>
                    <a:pt x="55" y="50"/>
                    <a:pt x="55" y="50"/>
                  </a:cubicBezTo>
                  <a:cubicBezTo>
                    <a:pt x="58" y="46"/>
                    <a:pt x="58" y="46"/>
                    <a:pt x="58" y="46"/>
                  </a:cubicBezTo>
                  <a:cubicBezTo>
                    <a:pt x="62" y="41"/>
                    <a:pt x="62" y="41"/>
                    <a:pt x="62" y="41"/>
                  </a:cubicBezTo>
                  <a:cubicBezTo>
                    <a:pt x="81" y="39"/>
                    <a:pt x="81" y="39"/>
                    <a:pt x="81" y="39"/>
                  </a:cubicBezTo>
                  <a:cubicBezTo>
                    <a:pt x="97" y="51"/>
                    <a:pt x="97" y="51"/>
                    <a:pt x="97" y="51"/>
                  </a:cubicBezTo>
                  <a:cubicBezTo>
                    <a:pt x="99" y="49"/>
                    <a:pt x="99" y="49"/>
                    <a:pt x="99" y="49"/>
                  </a:cubicBezTo>
                  <a:cubicBezTo>
                    <a:pt x="88" y="29"/>
                    <a:pt x="88" y="29"/>
                    <a:pt x="88" y="29"/>
                  </a:cubicBezTo>
                  <a:cubicBezTo>
                    <a:pt x="88" y="29"/>
                    <a:pt x="73" y="3"/>
                    <a:pt x="43" y="20"/>
                  </a:cubicBezTo>
                  <a:cubicBezTo>
                    <a:pt x="19" y="2"/>
                    <a:pt x="19" y="2"/>
                    <a:pt x="19" y="2"/>
                  </a:cubicBezTo>
                  <a:cubicBezTo>
                    <a:pt x="17" y="0"/>
                    <a:pt x="13" y="1"/>
                    <a:pt x="11" y="3"/>
                  </a:cubicBezTo>
                  <a:cubicBezTo>
                    <a:pt x="2" y="16"/>
                    <a:pt x="2" y="16"/>
                    <a:pt x="2" y="16"/>
                  </a:cubicBezTo>
                  <a:cubicBezTo>
                    <a:pt x="0" y="18"/>
                    <a:pt x="0" y="22"/>
                    <a:pt x="3" y="24"/>
                  </a:cubicBezTo>
                  <a:cubicBezTo>
                    <a:pt x="26" y="42"/>
                    <a:pt x="26" y="42"/>
                    <a:pt x="26" y="42"/>
                  </a:cubicBezTo>
                  <a:cubicBezTo>
                    <a:pt x="17" y="75"/>
                    <a:pt x="46" y="84"/>
                    <a:pt x="46" y="8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8" name="Freeform 235"/>
            <p:cNvSpPr>
              <a:spLocks noEditPoints="1"/>
            </p:cNvSpPr>
            <p:nvPr/>
          </p:nvSpPr>
          <p:spPr bwMode="auto">
            <a:xfrm>
              <a:off x="2647950" y="2632668"/>
              <a:ext cx="177403" cy="178594"/>
            </a:xfrm>
            <a:custGeom>
              <a:avLst/>
              <a:gdLst>
                <a:gd name="T0" fmla="*/ 2 w 69"/>
                <a:gd name="T1" fmla="*/ 30 h 69"/>
                <a:gd name="T2" fmla="*/ 67 w 69"/>
                <a:gd name="T3" fmla="*/ 39 h 69"/>
                <a:gd name="T4" fmla="*/ 53 w 69"/>
                <a:gd name="T5" fmla="*/ 55 h 69"/>
                <a:gd name="T6" fmla="*/ 47 w 69"/>
                <a:gd name="T7" fmla="*/ 52 h 69"/>
                <a:gd name="T8" fmla="*/ 49 w 69"/>
                <a:gd name="T9" fmla="*/ 58 h 69"/>
                <a:gd name="T10" fmla="*/ 42 w 69"/>
                <a:gd name="T11" fmla="*/ 58 h 69"/>
                <a:gd name="T12" fmla="*/ 39 w 69"/>
                <a:gd name="T13" fmla="*/ 58 h 69"/>
                <a:gd name="T14" fmla="*/ 33 w 69"/>
                <a:gd name="T15" fmla="*/ 62 h 69"/>
                <a:gd name="T16" fmla="*/ 31 w 69"/>
                <a:gd name="T17" fmla="*/ 56 h 69"/>
                <a:gd name="T18" fmla="*/ 28 w 69"/>
                <a:gd name="T19" fmla="*/ 61 h 69"/>
                <a:gd name="T20" fmla="*/ 23 w 69"/>
                <a:gd name="T21" fmla="*/ 56 h 69"/>
                <a:gd name="T22" fmla="*/ 21 w 69"/>
                <a:gd name="T23" fmla="*/ 55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8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8 h 69"/>
                <a:gd name="T78" fmla="*/ 61 w 69"/>
                <a:gd name="T79" fmla="*/ 41 h 69"/>
                <a:gd name="T80" fmla="*/ 56 w 69"/>
                <a:gd name="T81" fmla="*/ 46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8"/>
                    <a:pt x="12" y="64"/>
                    <a:pt x="30" y="67"/>
                  </a:cubicBezTo>
                  <a:cubicBezTo>
                    <a:pt x="47" y="69"/>
                    <a:pt x="64" y="57"/>
                    <a:pt x="67" y="39"/>
                  </a:cubicBezTo>
                  <a:cubicBezTo>
                    <a:pt x="69" y="22"/>
                    <a:pt x="57" y="5"/>
                    <a:pt x="39" y="2"/>
                  </a:cubicBezTo>
                  <a:close/>
                  <a:moveTo>
                    <a:pt x="53" y="55"/>
                  </a:moveTo>
                  <a:cubicBezTo>
                    <a:pt x="50" y="52"/>
                    <a:pt x="50" y="52"/>
                    <a:pt x="50" y="52"/>
                  </a:cubicBezTo>
                  <a:cubicBezTo>
                    <a:pt x="50" y="51"/>
                    <a:pt x="48" y="51"/>
                    <a:pt x="47" y="52"/>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7"/>
                  </a:cubicBezTo>
                  <a:cubicBezTo>
                    <a:pt x="39" y="57"/>
                    <a:pt x="39" y="58"/>
                    <a:pt x="39" y="58"/>
                  </a:cubicBezTo>
                  <a:cubicBezTo>
                    <a:pt x="40" y="62"/>
                    <a:pt x="40" y="62"/>
                    <a:pt x="40" y="62"/>
                  </a:cubicBezTo>
                  <a:cubicBezTo>
                    <a:pt x="37" y="62"/>
                    <a:pt x="35" y="62"/>
                    <a:pt x="33" y="62"/>
                  </a:cubicBezTo>
                  <a:cubicBezTo>
                    <a:pt x="33" y="58"/>
                    <a:pt x="33" y="58"/>
                    <a:pt x="33" y="58"/>
                  </a:cubicBezTo>
                  <a:cubicBezTo>
                    <a:pt x="33" y="57"/>
                    <a:pt x="33" y="56"/>
                    <a:pt x="31" y="56"/>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5"/>
                    <a:pt x="23" y="54"/>
                  </a:cubicBezTo>
                  <a:cubicBezTo>
                    <a:pt x="22" y="54"/>
                    <a:pt x="21" y="54"/>
                    <a:pt x="21" y="55"/>
                  </a:cubicBezTo>
                  <a:cubicBezTo>
                    <a:pt x="19" y="58"/>
                    <a:pt x="19" y="58"/>
                    <a:pt x="19" y="58"/>
                  </a:cubicBezTo>
                  <a:cubicBezTo>
                    <a:pt x="17" y="56"/>
                    <a:pt x="15" y="55"/>
                    <a:pt x="14" y="53"/>
                  </a:cubicBezTo>
                  <a:cubicBezTo>
                    <a:pt x="17" y="50"/>
                    <a:pt x="17" y="50"/>
                    <a:pt x="17" y="50"/>
                  </a:cubicBezTo>
                  <a:cubicBezTo>
                    <a:pt x="18" y="50"/>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8"/>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3"/>
                    <a:pt x="15" y="22"/>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3"/>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2"/>
                  </a:cubicBezTo>
                  <a:cubicBezTo>
                    <a:pt x="41" y="8"/>
                    <a:pt x="41" y="8"/>
                    <a:pt x="41" y="8"/>
                  </a:cubicBezTo>
                  <a:cubicBezTo>
                    <a:pt x="43" y="8"/>
                    <a:pt x="45" y="9"/>
                    <a:pt x="47" y="10"/>
                  </a:cubicBezTo>
                  <a:cubicBezTo>
                    <a:pt x="46" y="13"/>
                    <a:pt x="46" y="13"/>
                    <a:pt x="46" y="13"/>
                  </a:cubicBezTo>
                  <a:cubicBezTo>
                    <a:pt x="45" y="14"/>
                    <a:pt x="45" y="15"/>
                    <a:pt x="46" y="15"/>
                  </a:cubicBezTo>
                  <a:cubicBezTo>
                    <a:pt x="47" y="16"/>
                    <a:pt x="48" y="15"/>
                    <a:pt x="48" y="15"/>
                  </a:cubicBezTo>
                  <a:cubicBezTo>
                    <a:pt x="50" y="12"/>
                    <a:pt x="50" y="12"/>
                    <a:pt x="50" y="12"/>
                  </a:cubicBezTo>
                  <a:cubicBezTo>
                    <a:pt x="52" y="13"/>
                    <a:pt x="54" y="15"/>
                    <a:pt x="55" y="16"/>
                  </a:cubicBezTo>
                  <a:cubicBezTo>
                    <a:pt x="52" y="19"/>
                    <a:pt x="52" y="19"/>
                    <a:pt x="52" y="19"/>
                  </a:cubicBezTo>
                  <a:cubicBezTo>
                    <a:pt x="51" y="20"/>
                    <a:pt x="51" y="21"/>
                    <a:pt x="52" y="22"/>
                  </a:cubicBezTo>
                  <a:cubicBezTo>
                    <a:pt x="52" y="23"/>
                    <a:pt x="54" y="23"/>
                    <a:pt x="55" y="22"/>
                  </a:cubicBezTo>
                  <a:cubicBezTo>
                    <a:pt x="58" y="20"/>
                    <a:pt x="58" y="20"/>
                    <a:pt x="58" y="20"/>
                  </a:cubicBezTo>
                  <a:cubicBezTo>
                    <a:pt x="59" y="22"/>
                    <a:pt x="60" y="24"/>
                    <a:pt x="61" y="27"/>
                  </a:cubicBezTo>
                  <a:cubicBezTo>
                    <a:pt x="58" y="27"/>
                    <a:pt x="58" y="27"/>
                    <a:pt x="58" y="27"/>
                  </a:cubicBezTo>
                  <a:cubicBezTo>
                    <a:pt x="57" y="28"/>
                    <a:pt x="56" y="29"/>
                    <a:pt x="56" y="29"/>
                  </a:cubicBezTo>
                  <a:cubicBezTo>
                    <a:pt x="57" y="30"/>
                    <a:pt x="57" y="31"/>
                    <a:pt x="58" y="30"/>
                  </a:cubicBezTo>
                  <a:cubicBezTo>
                    <a:pt x="62" y="30"/>
                    <a:pt x="62" y="30"/>
                    <a:pt x="62" y="30"/>
                  </a:cubicBezTo>
                  <a:cubicBezTo>
                    <a:pt x="62" y="32"/>
                    <a:pt x="62" y="34"/>
                    <a:pt x="62" y="36"/>
                  </a:cubicBezTo>
                  <a:cubicBezTo>
                    <a:pt x="58" y="36"/>
                    <a:pt x="58" y="36"/>
                    <a:pt x="58" y="36"/>
                  </a:cubicBezTo>
                  <a:cubicBezTo>
                    <a:pt x="57" y="36"/>
                    <a:pt x="56" y="36"/>
                    <a:pt x="56" y="38"/>
                  </a:cubicBezTo>
                  <a:cubicBezTo>
                    <a:pt x="55" y="39"/>
                    <a:pt x="56" y="40"/>
                    <a:pt x="57" y="40"/>
                  </a:cubicBezTo>
                  <a:cubicBezTo>
                    <a:pt x="61" y="41"/>
                    <a:pt x="61" y="41"/>
                    <a:pt x="61" y="41"/>
                  </a:cubicBezTo>
                  <a:cubicBezTo>
                    <a:pt x="61" y="43"/>
                    <a:pt x="60" y="45"/>
                    <a:pt x="59" y="47"/>
                  </a:cubicBezTo>
                  <a:cubicBezTo>
                    <a:pt x="56" y="46"/>
                    <a:pt x="56" y="46"/>
                    <a:pt x="56" y="46"/>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9" name="Freeform 236"/>
            <p:cNvSpPr/>
            <p:nvPr/>
          </p:nvSpPr>
          <p:spPr bwMode="auto">
            <a:xfrm>
              <a:off x="2722959" y="2671959"/>
              <a:ext cx="26194" cy="61913"/>
            </a:xfrm>
            <a:custGeom>
              <a:avLst/>
              <a:gdLst>
                <a:gd name="T0" fmla="*/ 8 w 10"/>
                <a:gd name="T1" fmla="*/ 15 h 24"/>
                <a:gd name="T2" fmla="*/ 10 w 10"/>
                <a:gd name="T3" fmla="*/ 2 h 24"/>
                <a:gd name="T4" fmla="*/ 8 w 10"/>
                <a:gd name="T5" fmla="*/ 0 h 24"/>
                <a:gd name="T6" fmla="*/ 6 w 10"/>
                <a:gd name="T7" fmla="*/ 2 h 24"/>
                <a:gd name="T8" fmla="*/ 5 w 10"/>
                <a:gd name="T9" fmla="*/ 15 h 24"/>
                <a:gd name="T10" fmla="*/ 1 w 10"/>
                <a:gd name="T11" fmla="*/ 19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1"/>
                    <a:pt x="8" y="0"/>
                  </a:cubicBezTo>
                  <a:cubicBezTo>
                    <a:pt x="7" y="0"/>
                    <a:pt x="7" y="1"/>
                    <a:pt x="6" y="2"/>
                  </a:cubicBezTo>
                  <a:cubicBezTo>
                    <a:pt x="5" y="15"/>
                    <a:pt x="5" y="15"/>
                    <a:pt x="5" y="15"/>
                  </a:cubicBezTo>
                  <a:cubicBezTo>
                    <a:pt x="3" y="15"/>
                    <a:pt x="1" y="17"/>
                    <a:pt x="1" y="19"/>
                  </a:cubicBezTo>
                  <a:cubicBezTo>
                    <a:pt x="0" y="21"/>
                    <a:pt x="2" y="24"/>
                    <a:pt x="5" y="24"/>
                  </a:cubicBezTo>
                  <a:cubicBezTo>
                    <a:pt x="7" y="24"/>
                    <a:pt x="10" y="23"/>
                    <a:pt x="10" y="20"/>
                  </a:cubicBezTo>
                  <a:cubicBezTo>
                    <a:pt x="10" y="18"/>
                    <a:pt x="9" y="16"/>
                    <a:pt x="8" y="1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0" name="Freeform 237"/>
            <p:cNvSpPr/>
            <p:nvPr/>
          </p:nvSpPr>
          <p:spPr bwMode="auto">
            <a:xfrm>
              <a:off x="2722959" y="2736253"/>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2"/>
                    <a:pt x="6" y="10"/>
                  </a:cubicBezTo>
                  <a:cubicBezTo>
                    <a:pt x="7" y="1"/>
                    <a:pt x="7" y="1"/>
                    <a:pt x="7" y="1"/>
                  </a:cubicBezTo>
                  <a:cubicBezTo>
                    <a:pt x="6" y="1"/>
                    <a:pt x="5" y="1"/>
                    <a:pt x="5" y="1"/>
                  </a:cubicBezTo>
                  <a:cubicBezTo>
                    <a:pt x="4" y="1"/>
                    <a:pt x="3" y="0"/>
                    <a:pt x="2"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1" name="Freeform 238"/>
            <p:cNvSpPr/>
            <p:nvPr/>
          </p:nvSpPr>
          <p:spPr bwMode="auto">
            <a:xfrm>
              <a:off x="2740819" y="2612428"/>
              <a:ext cx="17859" cy="33338"/>
            </a:xfrm>
            <a:custGeom>
              <a:avLst/>
              <a:gdLst>
                <a:gd name="T0" fmla="*/ 5 w 7"/>
                <a:gd name="T1" fmla="*/ 13 h 13"/>
                <a:gd name="T2" fmla="*/ 7 w 7"/>
                <a:gd name="T3" fmla="*/ 3 h 13"/>
                <a:gd name="T4" fmla="*/ 5 w 7"/>
                <a:gd name="T5" fmla="*/ 1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1"/>
                  </a:cubicBezTo>
                  <a:cubicBezTo>
                    <a:pt x="3" y="0"/>
                    <a:pt x="2" y="1"/>
                    <a:pt x="2" y="3"/>
                  </a:cubicBezTo>
                  <a:cubicBezTo>
                    <a:pt x="0" y="12"/>
                    <a:pt x="0" y="12"/>
                    <a:pt x="0" y="12"/>
                  </a:cubicBezTo>
                  <a:cubicBezTo>
                    <a:pt x="1" y="12"/>
                    <a:pt x="2" y="12"/>
                    <a:pt x="3" y="12"/>
                  </a:cubicBezTo>
                  <a:cubicBezTo>
                    <a:pt x="4" y="12"/>
                    <a:pt x="5" y="12"/>
                    <a:pt x="5" y="1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2" name="Freeform 239"/>
            <p:cNvSpPr>
              <a:spLocks noEditPoints="1"/>
            </p:cNvSpPr>
            <p:nvPr/>
          </p:nvSpPr>
          <p:spPr bwMode="auto">
            <a:xfrm>
              <a:off x="2722959" y="2583853"/>
              <a:ext cx="61913" cy="5476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10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8"/>
                    <a:pt x="23" y="12"/>
                  </a:cubicBezTo>
                  <a:cubicBezTo>
                    <a:pt x="24" y="7"/>
                    <a:pt x="20" y="2"/>
                    <a:pt x="13" y="1"/>
                  </a:cubicBezTo>
                  <a:close/>
                  <a:moveTo>
                    <a:pt x="11" y="17"/>
                  </a:moveTo>
                  <a:cubicBezTo>
                    <a:pt x="7" y="16"/>
                    <a:pt x="4" y="13"/>
                    <a:pt x="4" y="10"/>
                  </a:cubicBezTo>
                  <a:cubicBezTo>
                    <a:pt x="5" y="6"/>
                    <a:pt x="9" y="4"/>
                    <a:pt x="13" y="5"/>
                  </a:cubicBezTo>
                  <a:cubicBezTo>
                    <a:pt x="17" y="5"/>
                    <a:pt x="20" y="8"/>
                    <a:pt x="19" y="12"/>
                  </a:cubicBezTo>
                  <a:cubicBezTo>
                    <a:pt x="19" y="15"/>
                    <a:pt x="15" y="17"/>
                    <a:pt x="11" y="1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3" name="Freeform 240"/>
            <p:cNvSpPr>
              <a:spLocks noEditPoints="1"/>
            </p:cNvSpPr>
            <p:nvPr/>
          </p:nvSpPr>
          <p:spPr bwMode="auto">
            <a:xfrm>
              <a:off x="3323034" y="2592187"/>
              <a:ext cx="177403" cy="177404"/>
            </a:xfrm>
            <a:custGeom>
              <a:avLst/>
              <a:gdLst>
                <a:gd name="T0" fmla="*/ 2 w 69"/>
                <a:gd name="T1" fmla="*/ 30 h 69"/>
                <a:gd name="T2" fmla="*/ 67 w 69"/>
                <a:gd name="T3" fmla="*/ 39 h 69"/>
                <a:gd name="T4" fmla="*/ 53 w 69"/>
                <a:gd name="T5" fmla="*/ 55 h 69"/>
                <a:gd name="T6" fmla="*/ 47 w 69"/>
                <a:gd name="T7" fmla="*/ 51 h 69"/>
                <a:gd name="T8" fmla="*/ 49 w 69"/>
                <a:gd name="T9" fmla="*/ 58 h 69"/>
                <a:gd name="T10" fmla="*/ 42 w 69"/>
                <a:gd name="T11" fmla="*/ 58 h 69"/>
                <a:gd name="T12" fmla="*/ 39 w 69"/>
                <a:gd name="T13" fmla="*/ 58 h 69"/>
                <a:gd name="T14" fmla="*/ 33 w 69"/>
                <a:gd name="T15" fmla="*/ 62 h 69"/>
                <a:gd name="T16" fmla="*/ 31 w 69"/>
                <a:gd name="T17" fmla="*/ 55 h 69"/>
                <a:gd name="T18" fmla="*/ 28 w 69"/>
                <a:gd name="T19" fmla="*/ 61 h 69"/>
                <a:gd name="T20" fmla="*/ 23 w 69"/>
                <a:gd name="T21" fmla="*/ 56 h 69"/>
                <a:gd name="T22" fmla="*/ 21 w 69"/>
                <a:gd name="T23" fmla="*/ 54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7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7 h 69"/>
                <a:gd name="T78" fmla="*/ 61 w 69"/>
                <a:gd name="T79" fmla="*/ 41 h 69"/>
                <a:gd name="T80" fmla="*/ 56 w 69"/>
                <a:gd name="T81" fmla="*/ 45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7"/>
                    <a:pt x="12" y="64"/>
                    <a:pt x="30" y="67"/>
                  </a:cubicBezTo>
                  <a:cubicBezTo>
                    <a:pt x="47" y="69"/>
                    <a:pt x="64" y="57"/>
                    <a:pt x="67" y="39"/>
                  </a:cubicBezTo>
                  <a:cubicBezTo>
                    <a:pt x="69" y="21"/>
                    <a:pt x="57" y="5"/>
                    <a:pt x="39" y="2"/>
                  </a:cubicBezTo>
                  <a:close/>
                  <a:moveTo>
                    <a:pt x="53" y="55"/>
                  </a:moveTo>
                  <a:cubicBezTo>
                    <a:pt x="50" y="52"/>
                    <a:pt x="50" y="52"/>
                    <a:pt x="50" y="52"/>
                  </a:cubicBezTo>
                  <a:cubicBezTo>
                    <a:pt x="50" y="51"/>
                    <a:pt x="48" y="51"/>
                    <a:pt x="47" y="51"/>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6"/>
                  </a:cubicBezTo>
                  <a:cubicBezTo>
                    <a:pt x="39" y="57"/>
                    <a:pt x="39" y="57"/>
                    <a:pt x="39" y="58"/>
                  </a:cubicBezTo>
                  <a:cubicBezTo>
                    <a:pt x="40" y="62"/>
                    <a:pt x="40" y="62"/>
                    <a:pt x="40" y="62"/>
                  </a:cubicBezTo>
                  <a:cubicBezTo>
                    <a:pt x="37" y="62"/>
                    <a:pt x="35" y="62"/>
                    <a:pt x="33" y="62"/>
                  </a:cubicBezTo>
                  <a:cubicBezTo>
                    <a:pt x="33" y="58"/>
                    <a:pt x="33" y="58"/>
                    <a:pt x="33" y="58"/>
                  </a:cubicBezTo>
                  <a:cubicBezTo>
                    <a:pt x="33" y="57"/>
                    <a:pt x="33" y="56"/>
                    <a:pt x="31" y="55"/>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4"/>
                    <a:pt x="23" y="54"/>
                  </a:cubicBezTo>
                  <a:cubicBezTo>
                    <a:pt x="22" y="54"/>
                    <a:pt x="21" y="54"/>
                    <a:pt x="21" y="54"/>
                  </a:cubicBezTo>
                  <a:cubicBezTo>
                    <a:pt x="19" y="57"/>
                    <a:pt x="19" y="57"/>
                    <a:pt x="19" y="57"/>
                  </a:cubicBezTo>
                  <a:cubicBezTo>
                    <a:pt x="17" y="56"/>
                    <a:pt x="15" y="54"/>
                    <a:pt x="14" y="53"/>
                  </a:cubicBezTo>
                  <a:cubicBezTo>
                    <a:pt x="17" y="50"/>
                    <a:pt x="17" y="50"/>
                    <a:pt x="17" y="50"/>
                  </a:cubicBezTo>
                  <a:cubicBezTo>
                    <a:pt x="18" y="49"/>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7"/>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2"/>
                    <a:pt x="15" y="21"/>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2"/>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1"/>
                  </a:cubicBezTo>
                  <a:cubicBezTo>
                    <a:pt x="41" y="7"/>
                    <a:pt x="41" y="7"/>
                    <a:pt x="41" y="7"/>
                  </a:cubicBezTo>
                  <a:cubicBezTo>
                    <a:pt x="43" y="8"/>
                    <a:pt x="45" y="9"/>
                    <a:pt x="47" y="10"/>
                  </a:cubicBezTo>
                  <a:cubicBezTo>
                    <a:pt x="46" y="13"/>
                    <a:pt x="46" y="13"/>
                    <a:pt x="46" y="13"/>
                  </a:cubicBezTo>
                  <a:cubicBezTo>
                    <a:pt x="45" y="14"/>
                    <a:pt x="45" y="15"/>
                    <a:pt x="46" y="15"/>
                  </a:cubicBezTo>
                  <a:cubicBezTo>
                    <a:pt x="47" y="16"/>
                    <a:pt x="48" y="15"/>
                    <a:pt x="48" y="15"/>
                  </a:cubicBezTo>
                  <a:cubicBezTo>
                    <a:pt x="50" y="11"/>
                    <a:pt x="50" y="11"/>
                    <a:pt x="50" y="11"/>
                  </a:cubicBezTo>
                  <a:cubicBezTo>
                    <a:pt x="52" y="13"/>
                    <a:pt x="54" y="14"/>
                    <a:pt x="55" y="16"/>
                  </a:cubicBezTo>
                  <a:cubicBezTo>
                    <a:pt x="52" y="19"/>
                    <a:pt x="52" y="19"/>
                    <a:pt x="52" y="19"/>
                  </a:cubicBezTo>
                  <a:cubicBezTo>
                    <a:pt x="51" y="19"/>
                    <a:pt x="51" y="21"/>
                    <a:pt x="52" y="22"/>
                  </a:cubicBezTo>
                  <a:cubicBezTo>
                    <a:pt x="52" y="23"/>
                    <a:pt x="54" y="23"/>
                    <a:pt x="55" y="22"/>
                  </a:cubicBezTo>
                  <a:cubicBezTo>
                    <a:pt x="58" y="20"/>
                    <a:pt x="58" y="20"/>
                    <a:pt x="58" y="20"/>
                  </a:cubicBezTo>
                  <a:cubicBezTo>
                    <a:pt x="59" y="22"/>
                    <a:pt x="60" y="24"/>
                    <a:pt x="61" y="26"/>
                  </a:cubicBezTo>
                  <a:cubicBezTo>
                    <a:pt x="58" y="27"/>
                    <a:pt x="58" y="27"/>
                    <a:pt x="58" y="27"/>
                  </a:cubicBezTo>
                  <a:cubicBezTo>
                    <a:pt x="57" y="28"/>
                    <a:pt x="56" y="28"/>
                    <a:pt x="56" y="29"/>
                  </a:cubicBezTo>
                  <a:cubicBezTo>
                    <a:pt x="57" y="30"/>
                    <a:pt x="57" y="30"/>
                    <a:pt x="58" y="30"/>
                  </a:cubicBezTo>
                  <a:cubicBezTo>
                    <a:pt x="62" y="29"/>
                    <a:pt x="62" y="29"/>
                    <a:pt x="62" y="29"/>
                  </a:cubicBezTo>
                  <a:cubicBezTo>
                    <a:pt x="62" y="32"/>
                    <a:pt x="62" y="34"/>
                    <a:pt x="62" y="36"/>
                  </a:cubicBezTo>
                  <a:cubicBezTo>
                    <a:pt x="58" y="36"/>
                    <a:pt x="58" y="36"/>
                    <a:pt x="58" y="36"/>
                  </a:cubicBezTo>
                  <a:cubicBezTo>
                    <a:pt x="57" y="35"/>
                    <a:pt x="56" y="36"/>
                    <a:pt x="56" y="37"/>
                  </a:cubicBezTo>
                  <a:cubicBezTo>
                    <a:pt x="55" y="39"/>
                    <a:pt x="56" y="40"/>
                    <a:pt x="57" y="40"/>
                  </a:cubicBezTo>
                  <a:cubicBezTo>
                    <a:pt x="61" y="41"/>
                    <a:pt x="61" y="41"/>
                    <a:pt x="61" y="41"/>
                  </a:cubicBezTo>
                  <a:cubicBezTo>
                    <a:pt x="61" y="43"/>
                    <a:pt x="60" y="45"/>
                    <a:pt x="59" y="47"/>
                  </a:cubicBezTo>
                  <a:cubicBezTo>
                    <a:pt x="56" y="45"/>
                    <a:pt x="56" y="45"/>
                    <a:pt x="56" y="45"/>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4" name="Freeform 241"/>
            <p:cNvSpPr/>
            <p:nvPr/>
          </p:nvSpPr>
          <p:spPr bwMode="auto">
            <a:xfrm>
              <a:off x="3396853" y="2630287"/>
              <a:ext cx="26194" cy="61913"/>
            </a:xfrm>
            <a:custGeom>
              <a:avLst/>
              <a:gdLst>
                <a:gd name="T0" fmla="*/ 8 w 10"/>
                <a:gd name="T1" fmla="*/ 15 h 24"/>
                <a:gd name="T2" fmla="*/ 10 w 10"/>
                <a:gd name="T3" fmla="*/ 2 h 24"/>
                <a:gd name="T4" fmla="*/ 8 w 10"/>
                <a:gd name="T5" fmla="*/ 0 h 24"/>
                <a:gd name="T6" fmla="*/ 6 w 10"/>
                <a:gd name="T7" fmla="*/ 2 h 24"/>
                <a:gd name="T8" fmla="*/ 5 w 10"/>
                <a:gd name="T9" fmla="*/ 14 h 24"/>
                <a:gd name="T10" fmla="*/ 1 w 10"/>
                <a:gd name="T11" fmla="*/ 18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0"/>
                    <a:pt x="8" y="0"/>
                  </a:cubicBezTo>
                  <a:cubicBezTo>
                    <a:pt x="7" y="0"/>
                    <a:pt x="7" y="1"/>
                    <a:pt x="6" y="2"/>
                  </a:cubicBezTo>
                  <a:cubicBezTo>
                    <a:pt x="5" y="14"/>
                    <a:pt x="5" y="14"/>
                    <a:pt x="5" y="14"/>
                  </a:cubicBezTo>
                  <a:cubicBezTo>
                    <a:pt x="3" y="15"/>
                    <a:pt x="1" y="16"/>
                    <a:pt x="1" y="18"/>
                  </a:cubicBezTo>
                  <a:cubicBezTo>
                    <a:pt x="0" y="21"/>
                    <a:pt x="2" y="23"/>
                    <a:pt x="5" y="24"/>
                  </a:cubicBezTo>
                  <a:cubicBezTo>
                    <a:pt x="7" y="24"/>
                    <a:pt x="10" y="22"/>
                    <a:pt x="10" y="20"/>
                  </a:cubicBezTo>
                  <a:cubicBezTo>
                    <a:pt x="10" y="18"/>
                    <a:pt x="9" y="16"/>
                    <a:pt x="8" y="1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5" name="Freeform 242"/>
            <p:cNvSpPr/>
            <p:nvPr/>
          </p:nvSpPr>
          <p:spPr bwMode="auto">
            <a:xfrm>
              <a:off x="3396853" y="2694581"/>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1"/>
                    <a:pt x="6" y="10"/>
                  </a:cubicBezTo>
                  <a:cubicBezTo>
                    <a:pt x="7" y="1"/>
                    <a:pt x="7" y="1"/>
                    <a:pt x="7" y="1"/>
                  </a:cubicBezTo>
                  <a:cubicBezTo>
                    <a:pt x="6" y="1"/>
                    <a:pt x="5" y="1"/>
                    <a:pt x="5" y="1"/>
                  </a:cubicBezTo>
                  <a:cubicBezTo>
                    <a:pt x="4" y="1"/>
                    <a:pt x="3" y="0"/>
                    <a:pt x="2"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6" name="Freeform 243"/>
            <p:cNvSpPr/>
            <p:nvPr/>
          </p:nvSpPr>
          <p:spPr bwMode="auto">
            <a:xfrm>
              <a:off x="3414712" y="2571946"/>
              <a:ext cx="19050" cy="33338"/>
            </a:xfrm>
            <a:custGeom>
              <a:avLst/>
              <a:gdLst>
                <a:gd name="T0" fmla="*/ 5 w 7"/>
                <a:gd name="T1" fmla="*/ 13 h 13"/>
                <a:gd name="T2" fmla="*/ 7 w 7"/>
                <a:gd name="T3" fmla="*/ 3 h 13"/>
                <a:gd name="T4" fmla="*/ 5 w 7"/>
                <a:gd name="T5" fmla="*/ 0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0"/>
                  </a:cubicBezTo>
                  <a:cubicBezTo>
                    <a:pt x="3" y="0"/>
                    <a:pt x="2" y="1"/>
                    <a:pt x="2" y="3"/>
                  </a:cubicBezTo>
                  <a:cubicBezTo>
                    <a:pt x="0" y="12"/>
                    <a:pt x="0" y="12"/>
                    <a:pt x="0" y="12"/>
                  </a:cubicBezTo>
                  <a:cubicBezTo>
                    <a:pt x="1" y="12"/>
                    <a:pt x="2" y="12"/>
                    <a:pt x="3" y="12"/>
                  </a:cubicBezTo>
                  <a:cubicBezTo>
                    <a:pt x="4" y="12"/>
                    <a:pt x="5" y="12"/>
                    <a:pt x="5" y="13"/>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7" name="Freeform 244"/>
            <p:cNvSpPr>
              <a:spLocks noEditPoints="1"/>
            </p:cNvSpPr>
            <p:nvPr/>
          </p:nvSpPr>
          <p:spPr bwMode="auto">
            <a:xfrm>
              <a:off x="3396853" y="2543371"/>
              <a:ext cx="61913" cy="5357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9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7"/>
                    <a:pt x="23" y="12"/>
                  </a:cubicBezTo>
                  <a:cubicBezTo>
                    <a:pt x="24" y="7"/>
                    <a:pt x="20" y="2"/>
                    <a:pt x="13" y="1"/>
                  </a:cubicBezTo>
                  <a:close/>
                  <a:moveTo>
                    <a:pt x="11" y="17"/>
                  </a:moveTo>
                  <a:cubicBezTo>
                    <a:pt x="7" y="16"/>
                    <a:pt x="4" y="13"/>
                    <a:pt x="4" y="9"/>
                  </a:cubicBezTo>
                  <a:cubicBezTo>
                    <a:pt x="5" y="6"/>
                    <a:pt x="9" y="4"/>
                    <a:pt x="13" y="5"/>
                  </a:cubicBezTo>
                  <a:cubicBezTo>
                    <a:pt x="17" y="5"/>
                    <a:pt x="20" y="8"/>
                    <a:pt x="19" y="12"/>
                  </a:cubicBezTo>
                  <a:cubicBezTo>
                    <a:pt x="19" y="15"/>
                    <a:pt x="15" y="17"/>
                    <a:pt x="11" y="17"/>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8" name="Freeform 245"/>
            <p:cNvSpPr>
              <a:spLocks noEditPoints="1"/>
            </p:cNvSpPr>
            <p:nvPr/>
          </p:nvSpPr>
          <p:spPr bwMode="auto">
            <a:xfrm>
              <a:off x="2259807" y="1686122"/>
              <a:ext cx="197644" cy="202406"/>
            </a:xfrm>
            <a:custGeom>
              <a:avLst/>
              <a:gdLst>
                <a:gd name="T0" fmla="*/ 74 w 77"/>
                <a:gd name="T1" fmla="*/ 36 h 79"/>
                <a:gd name="T2" fmla="*/ 72 w 77"/>
                <a:gd name="T3" fmla="*/ 33 h 79"/>
                <a:gd name="T4" fmla="*/ 76 w 77"/>
                <a:gd name="T5" fmla="*/ 10 h 79"/>
                <a:gd name="T6" fmla="*/ 72 w 77"/>
                <a:gd name="T7" fmla="*/ 5 h 79"/>
                <a:gd name="T8" fmla="*/ 60 w 77"/>
                <a:gd name="T9" fmla="*/ 3 h 79"/>
                <a:gd name="T10" fmla="*/ 56 w 77"/>
                <a:gd name="T11" fmla="*/ 7 h 79"/>
                <a:gd name="T12" fmla="*/ 55 w 77"/>
                <a:gd name="T13" fmla="*/ 12 h 79"/>
                <a:gd name="T14" fmla="*/ 50 w 77"/>
                <a:gd name="T15" fmla="*/ 5 h 79"/>
                <a:gd name="T16" fmla="*/ 36 w 77"/>
                <a:gd name="T17" fmla="*/ 3 h 79"/>
                <a:gd name="T18" fmla="*/ 4 w 77"/>
                <a:gd name="T19" fmla="*/ 25 h 79"/>
                <a:gd name="T20" fmla="*/ 5 w 77"/>
                <a:gd name="T21" fmla="*/ 32 h 79"/>
                <a:gd name="T22" fmla="*/ 0 w 77"/>
                <a:gd name="T23" fmla="*/ 66 h 79"/>
                <a:gd name="T24" fmla="*/ 3 w 77"/>
                <a:gd name="T25" fmla="*/ 70 h 79"/>
                <a:gd name="T26" fmla="*/ 62 w 77"/>
                <a:gd name="T27" fmla="*/ 78 h 79"/>
                <a:gd name="T28" fmla="*/ 66 w 77"/>
                <a:gd name="T29" fmla="*/ 76 h 79"/>
                <a:gd name="T30" fmla="*/ 71 w 77"/>
                <a:gd name="T31" fmla="*/ 42 h 79"/>
                <a:gd name="T32" fmla="*/ 74 w 77"/>
                <a:gd name="T33" fmla="*/ 36 h 79"/>
                <a:gd name="T34" fmla="*/ 28 w 77"/>
                <a:gd name="T35" fmla="*/ 68 h 79"/>
                <a:gd name="T36" fmla="*/ 9 w 77"/>
                <a:gd name="T37" fmla="*/ 65 h 79"/>
                <a:gd name="T38" fmla="*/ 12 w 77"/>
                <a:gd name="T39" fmla="*/ 43 h 79"/>
                <a:gd name="T40" fmla="*/ 16 w 77"/>
                <a:gd name="T41" fmla="*/ 40 h 79"/>
                <a:gd name="T42" fmla="*/ 28 w 77"/>
                <a:gd name="T43" fmla="*/ 41 h 79"/>
                <a:gd name="T44" fmla="*/ 31 w 77"/>
                <a:gd name="T45" fmla="*/ 46 h 79"/>
                <a:gd name="T46" fmla="*/ 28 w 77"/>
                <a:gd name="T47" fmla="*/ 68 h 79"/>
                <a:gd name="T48" fmla="*/ 47 w 77"/>
                <a:gd name="T49" fmla="*/ 63 h 79"/>
                <a:gd name="T50" fmla="*/ 43 w 77"/>
                <a:gd name="T51" fmla="*/ 62 h 79"/>
                <a:gd name="T52" fmla="*/ 40 w 77"/>
                <a:gd name="T53" fmla="*/ 58 h 79"/>
                <a:gd name="T54" fmla="*/ 41 w 77"/>
                <a:gd name="T55" fmla="*/ 54 h 79"/>
                <a:gd name="T56" fmla="*/ 49 w 77"/>
                <a:gd name="T57" fmla="*/ 56 h 79"/>
                <a:gd name="T58" fmla="*/ 47 w 77"/>
                <a:gd name="T59" fmla="*/ 63 h 79"/>
                <a:gd name="T60" fmla="*/ 49 w 77"/>
                <a:gd name="T61" fmla="*/ 52 h 79"/>
                <a:gd name="T62" fmla="*/ 41 w 77"/>
                <a:gd name="T63" fmla="*/ 51 h 79"/>
                <a:gd name="T64" fmla="*/ 42 w 77"/>
                <a:gd name="T65" fmla="*/ 47 h 79"/>
                <a:gd name="T66" fmla="*/ 46 w 77"/>
                <a:gd name="T67" fmla="*/ 44 h 79"/>
                <a:gd name="T68" fmla="*/ 50 w 77"/>
                <a:gd name="T69" fmla="*/ 44 h 79"/>
                <a:gd name="T70" fmla="*/ 49 w 77"/>
                <a:gd name="T71" fmla="*/ 52 h 79"/>
                <a:gd name="T72" fmla="*/ 60 w 77"/>
                <a:gd name="T73" fmla="*/ 61 h 79"/>
                <a:gd name="T74" fmla="*/ 55 w 77"/>
                <a:gd name="T75" fmla="*/ 64 h 79"/>
                <a:gd name="T76" fmla="*/ 51 w 77"/>
                <a:gd name="T77" fmla="*/ 63 h 79"/>
                <a:gd name="T78" fmla="*/ 52 w 77"/>
                <a:gd name="T79" fmla="*/ 56 h 79"/>
                <a:gd name="T80" fmla="*/ 60 w 77"/>
                <a:gd name="T81" fmla="*/ 57 h 79"/>
                <a:gd name="T82" fmla="*/ 60 w 77"/>
                <a:gd name="T83" fmla="*/ 61 h 79"/>
                <a:gd name="T84" fmla="*/ 61 w 77"/>
                <a:gd name="T85" fmla="*/ 54 h 79"/>
                <a:gd name="T86" fmla="*/ 53 w 77"/>
                <a:gd name="T87" fmla="*/ 52 h 79"/>
                <a:gd name="T88" fmla="*/ 54 w 77"/>
                <a:gd name="T89" fmla="*/ 45 h 79"/>
                <a:gd name="T90" fmla="*/ 58 w 77"/>
                <a:gd name="T91" fmla="*/ 46 h 79"/>
                <a:gd name="T92" fmla="*/ 61 w 77"/>
                <a:gd name="T93" fmla="*/ 50 h 79"/>
                <a:gd name="T94" fmla="*/ 61 w 77"/>
                <a:gd name="T9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9">
                  <a:moveTo>
                    <a:pt x="74" y="36"/>
                  </a:moveTo>
                  <a:cubicBezTo>
                    <a:pt x="72" y="33"/>
                    <a:pt x="72" y="33"/>
                    <a:pt x="72" y="33"/>
                  </a:cubicBezTo>
                  <a:cubicBezTo>
                    <a:pt x="76" y="10"/>
                    <a:pt x="76" y="10"/>
                    <a:pt x="76" y="10"/>
                  </a:cubicBezTo>
                  <a:cubicBezTo>
                    <a:pt x="76" y="7"/>
                    <a:pt x="75" y="5"/>
                    <a:pt x="72" y="5"/>
                  </a:cubicBezTo>
                  <a:cubicBezTo>
                    <a:pt x="60" y="3"/>
                    <a:pt x="60" y="3"/>
                    <a:pt x="60" y="3"/>
                  </a:cubicBezTo>
                  <a:cubicBezTo>
                    <a:pt x="58" y="3"/>
                    <a:pt x="56" y="5"/>
                    <a:pt x="56" y="7"/>
                  </a:cubicBezTo>
                  <a:cubicBezTo>
                    <a:pt x="55" y="12"/>
                    <a:pt x="55" y="12"/>
                    <a:pt x="55" y="12"/>
                  </a:cubicBezTo>
                  <a:cubicBezTo>
                    <a:pt x="50" y="5"/>
                    <a:pt x="50" y="5"/>
                    <a:pt x="50" y="5"/>
                  </a:cubicBezTo>
                  <a:cubicBezTo>
                    <a:pt x="47" y="1"/>
                    <a:pt x="40" y="0"/>
                    <a:pt x="36" y="3"/>
                  </a:cubicBezTo>
                  <a:cubicBezTo>
                    <a:pt x="4" y="25"/>
                    <a:pt x="4" y="25"/>
                    <a:pt x="4" y="25"/>
                  </a:cubicBezTo>
                  <a:cubicBezTo>
                    <a:pt x="0" y="28"/>
                    <a:pt x="1" y="31"/>
                    <a:pt x="5" y="32"/>
                  </a:cubicBezTo>
                  <a:cubicBezTo>
                    <a:pt x="0" y="66"/>
                    <a:pt x="0" y="66"/>
                    <a:pt x="0" y="66"/>
                  </a:cubicBezTo>
                  <a:cubicBezTo>
                    <a:pt x="0" y="68"/>
                    <a:pt x="1" y="70"/>
                    <a:pt x="3" y="70"/>
                  </a:cubicBezTo>
                  <a:cubicBezTo>
                    <a:pt x="62" y="78"/>
                    <a:pt x="62" y="78"/>
                    <a:pt x="62" y="78"/>
                  </a:cubicBezTo>
                  <a:cubicBezTo>
                    <a:pt x="64" y="79"/>
                    <a:pt x="66" y="78"/>
                    <a:pt x="66" y="76"/>
                  </a:cubicBezTo>
                  <a:cubicBezTo>
                    <a:pt x="71" y="42"/>
                    <a:pt x="71" y="42"/>
                    <a:pt x="71" y="42"/>
                  </a:cubicBezTo>
                  <a:cubicBezTo>
                    <a:pt x="76" y="42"/>
                    <a:pt x="77" y="40"/>
                    <a:pt x="74" y="36"/>
                  </a:cubicBezTo>
                  <a:close/>
                  <a:moveTo>
                    <a:pt x="28" y="68"/>
                  </a:moveTo>
                  <a:cubicBezTo>
                    <a:pt x="9" y="65"/>
                    <a:pt x="9" y="65"/>
                    <a:pt x="9" y="65"/>
                  </a:cubicBezTo>
                  <a:cubicBezTo>
                    <a:pt x="12" y="43"/>
                    <a:pt x="12" y="43"/>
                    <a:pt x="12" y="43"/>
                  </a:cubicBezTo>
                  <a:cubicBezTo>
                    <a:pt x="12" y="41"/>
                    <a:pt x="14" y="39"/>
                    <a:pt x="16" y="40"/>
                  </a:cubicBezTo>
                  <a:cubicBezTo>
                    <a:pt x="28" y="41"/>
                    <a:pt x="28" y="41"/>
                    <a:pt x="28" y="41"/>
                  </a:cubicBezTo>
                  <a:cubicBezTo>
                    <a:pt x="30" y="42"/>
                    <a:pt x="32" y="44"/>
                    <a:pt x="31" y="46"/>
                  </a:cubicBezTo>
                  <a:lnTo>
                    <a:pt x="28" y="68"/>
                  </a:lnTo>
                  <a:close/>
                  <a:moveTo>
                    <a:pt x="47" y="63"/>
                  </a:moveTo>
                  <a:cubicBezTo>
                    <a:pt x="43" y="62"/>
                    <a:pt x="43" y="62"/>
                    <a:pt x="43" y="62"/>
                  </a:cubicBezTo>
                  <a:cubicBezTo>
                    <a:pt x="41" y="62"/>
                    <a:pt x="40" y="60"/>
                    <a:pt x="40" y="58"/>
                  </a:cubicBezTo>
                  <a:cubicBezTo>
                    <a:pt x="41" y="54"/>
                    <a:pt x="41" y="54"/>
                    <a:pt x="41" y="54"/>
                  </a:cubicBezTo>
                  <a:cubicBezTo>
                    <a:pt x="49" y="56"/>
                    <a:pt x="49" y="56"/>
                    <a:pt x="49" y="56"/>
                  </a:cubicBezTo>
                  <a:lnTo>
                    <a:pt x="47" y="63"/>
                  </a:lnTo>
                  <a:close/>
                  <a:moveTo>
                    <a:pt x="49" y="52"/>
                  </a:moveTo>
                  <a:cubicBezTo>
                    <a:pt x="41" y="51"/>
                    <a:pt x="41" y="51"/>
                    <a:pt x="41" y="51"/>
                  </a:cubicBezTo>
                  <a:cubicBezTo>
                    <a:pt x="42" y="47"/>
                    <a:pt x="42" y="47"/>
                    <a:pt x="42" y="47"/>
                  </a:cubicBezTo>
                  <a:cubicBezTo>
                    <a:pt x="42" y="45"/>
                    <a:pt x="44" y="44"/>
                    <a:pt x="46" y="44"/>
                  </a:cubicBezTo>
                  <a:cubicBezTo>
                    <a:pt x="50" y="44"/>
                    <a:pt x="50" y="44"/>
                    <a:pt x="50" y="44"/>
                  </a:cubicBezTo>
                  <a:lnTo>
                    <a:pt x="49" y="52"/>
                  </a:lnTo>
                  <a:close/>
                  <a:moveTo>
                    <a:pt x="60" y="61"/>
                  </a:moveTo>
                  <a:cubicBezTo>
                    <a:pt x="59" y="63"/>
                    <a:pt x="57" y="64"/>
                    <a:pt x="55" y="64"/>
                  </a:cubicBezTo>
                  <a:cubicBezTo>
                    <a:pt x="51" y="63"/>
                    <a:pt x="51" y="63"/>
                    <a:pt x="51" y="63"/>
                  </a:cubicBezTo>
                  <a:cubicBezTo>
                    <a:pt x="52" y="56"/>
                    <a:pt x="52" y="56"/>
                    <a:pt x="52" y="56"/>
                  </a:cubicBezTo>
                  <a:cubicBezTo>
                    <a:pt x="60" y="57"/>
                    <a:pt x="60" y="57"/>
                    <a:pt x="60" y="57"/>
                  </a:cubicBezTo>
                  <a:lnTo>
                    <a:pt x="60" y="61"/>
                  </a:lnTo>
                  <a:close/>
                  <a:moveTo>
                    <a:pt x="61" y="54"/>
                  </a:moveTo>
                  <a:cubicBezTo>
                    <a:pt x="53" y="52"/>
                    <a:pt x="53" y="52"/>
                    <a:pt x="53" y="52"/>
                  </a:cubicBezTo>
                  <a:cubicBezTo>
                    <a:pt x="54" y="45"/>
                    <a:pt x="54" y="45"/>
                    <a:pt x="54" y="45"/>
                  </a:cubicBezTo>
                  <a:cubicBezTo>
                    <a:pt x="58" y="46"/>
                    <a:pt x="58" y="46"/>
                    <a:pt x="58" y="46"/>
                  </a:cubicBezTo>
                  <a:cubicBezTo>
                    <a:pt x="60" y="46"/>
                    <a:pt x="62" y="48"/>
                    <a:pt x="61" y="50"/>
                  </a:cubicBezTo>
                  <a:lnTo>
                    <a:pt x="61" y="5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9" name="Freeform 246"/>
            <p:cNvSpPr>
              <a:spLocks noEditPoints="1"/>
            </p:cNvSpPr>
            <p:nvPr/>
          </p:nvSpPr>
          <p:spPr bwMode="auto">
            <a:xfrm>
              <a:off x="1418034" y="2146893"/>
              <a:ext cx="102394" cy="197644"/>
            </a:xfrm>
            <a:custGeom>
              <a:avLst/>
              <a:gdLst>
                <a:gd name="T0" fmla="*/ 34 w 40"/>
                <a:gd name="T1" fmla="*/ 38 h 77"/>
                <a:gd name="T2" fmla="*/ 27 w 40"/>
                <a:gd name="T3" fmla="*/ 33 h 77"/>
                <a:gd name="T4" fmla="*/ 25 w 40"/>
                <a:gd name="T5" fmla="*/ 18 h 77"/>
                <a:gd name="T6" fmla="*/ 26 w 40"/>
                <a:gd name="T7" fmla="*/ 18 h 77"/>
                <a:gd name="T8" fmla="*/ 30 w 40"/>
                <a:gd name="T9" fmla="*/ 18 h 77"/>
                <a:gd name="T10" fmla="*/ 31 w 40"/>
                <a:gd name="T11" fmla="*/ 17 h 77"/>
                <a:gd name="T12" fmla="*/ 32 w 40"/>
                <a:gd name="T13" fmla="*/ 14 h 77"/>
                <a:gd name="T14" fmla="*/ 32 w 40"/>
                <a:gd name="T15" fmla="*/ 11 h 77"/>
                <a:gd name="T16" fmla="*/ 31 w 40"/>
                <a:gd name="T17" fmla="*/ 10 h 77"/>
                <a:gd name="T18" fmla="*/ 30 w 40"/>
                <a:gd name="T19" fmla="*/ 9 h 77"/>
                <a:gd name="T20" fmla="*/ 27 w 40"/>
                <a:gd name="T21" fmla="*/ 9 h 77"/>
                <a:gd name="T22" fmla="*/ 23 w 40"/>
                <a:gd name="T23" fmla="*/ 9 h 77"/>
                <a:gd name="T24" fmla="*/ 23 w 40"/>
                <a:gd name="T25" fmla="*/ 2 h 77"/>
                <a:gd name="T26" fmla="*/ 20 w 40"/>
                <a:gd name="T27" fmla="*/ 0 h 77"/>
                <a:gd name="T28" fmla="*/ 18 w 40"/>
                <a:gd name="T29" fmla="*/ 3 h 77"/>
                <a:gd name="T30" fmla="*/ 19 w 40"/>
                <a:gd name="T31" fmla="*/ 10 h 77"/>
                <a:gd name="T32" fmla="*/ 18 w 40"/>
                <a:gd name="T33" fmla="*/ 10 h 77"/>
                <a:gd name="T34" fmla="*/ 14 w 40"/>
                <a:gd name="T35" fmla="*/ 10 h 77"/>
                <a:gd name="T36" fmla="*/ 13 w 40"/>
                <a:gd name="T37" fmla="*/ 3 h 77"/>
                <a:gd name="T38" fmla="*/ 10 w 40"/>
                <a:gd name="T39" fmla="*/ 1 h 77"/>
                <a:gd name="T40" fmla="*/ 8 w 40"/>
                <a:gd name="T41" fmla="*/ 4 h 77"/>
                <a:gd name="T42" fmla="*/ 9 w 40"/>
                <a:gd name="T43" fmla="*/ 12 h 77"/>
                <a:gd name="T44" fmla="*/ 4 w 40"/>
                <a:gd name="T45" fmla="*/ 16 h 77"/>
                <a:gd name="T46" fmla="*/ 1 w 40"/>
                <a:gd name="T47" fmla="*/ 21 h 77"/>
                <a:gd name="T48" fmla="*/ 0 w 40"/>
                <a:gd name="T49" fmla="*/ 26 h 77"/>
                <a:gd name="T50" fmla="*/ 2 w 40"/>
                <a:gd name="T51" fmla="*/ 33 h 77"/>
                <a:gd name="T52" fmla="*/ 6 w 40"/>
                <a:gd name="T53" fmla="*/ 37 h 77"/>
                <a:gd name="T54" fmla="*/ 11 w 40"/>
                <a:gd name="T55" fmla="*/ 39 h 77"/>
                <a:gd name="T56" fmla="*/ 12 w 40"/>
                <a:gd name="T57" fmla="*/ 40 h 77"/>
                <a:gd name="T58" fmla="*/ 15 w 40"/>
                <a:gd name="T59" fmla="*/ 57 h 77"/>
                <a:gd name="T60" fmla="*/ 10 w 40"/>
                <a:gd name="T61" fmla="*/ 57 h 77"/>
                <a:gd name="T62" fmla="*/ 5 w 40"/>
                <a:gd name="T63" fmla="*/ 56 h 77"/>
                <a:gd name="T64" fmla="*/ 4 w 40"/>
                <a:gd name="T65" fmla="*/ 57 h 77"/>
                <a:gd name="T66" fmla="*/ 3 w 40"/>
                <a:gd name="T67" fmla="*/ 60 h 77"/>
                <a:gd name="T68" fmla="*/ 3 w 40"/>
                <a:gd name="T69" fmla="*/ 63 h 77"/>
                <a:gd name="T70" fmla="*/ 4 w 40"/>
                <a:gd name="T71" fmla="*/ 65 h 77"/>
                <a:gd name="T72" fmla="*/ 9 w 40"/>
                <a:gd name="T73" fmla="*/ 66 h 77"/>
                <a:gd name="T74" fmla="*/ 16 w 40"/>
                <a:gd name="T75" fmla="*/ 66 h 77"/>
                <a:gd name="T76" fmla="*/ 17 w 40"/>
                <a:gd name="T77" fmla="*/ 75 h 77"/>
                <a:gd name="T78" fmla="*/ 20 w 40"/>
                <a:gd name="T79" fmla="*/ 77 h 77"/>
                <a:gd name="T80" fmla="*/ 22 w 40"/>
                <a:gd name="T81" fmla="*/ 74 h 77"/>
                <a:gd name="T82" fmla="*/ 21 w 40"/>
                <a:gd name="T83" fmla="*/ 66 h 77"/>
                <a:gd name="T84" fmla="*/ 26 w 40"/>
                <a:gd name="T85" fmla="*/ 65 h 77"/>
                <a:gd name="T86" fmla="*/ 27 w 40"/>
                <a:gd name="T87" fmla="*/ 73 h 77"/>
                <a:gd name="T88" fmla="*/ 29 w 40"/>
                <a:gd name="T89" fmla="*/ 76 h 77"/>
                <a:gd name="T90" fmla="*/ 32 w 40"/>
                <a:gd name="T91" fmla="*/ 73 h 77"/>
                <a:gd name="T92" fmla="*/ 30 w 40"/>
                <a:gd name="T93" fmla="*/ 63 h 77"/>
                <a:gd name="T94" fmla="*/ 34 w 40"/>
                <a:gd name="T95" fmla="*/ 61 h 77"/>
                <a:gd name="T96" fmla="*/ 38 w 40"/>
                <a:gd name="T97" fmla="*/ 55 h 77"/>
                <a:gd name="T98" fmla="*/ 39 w 40"/>
                <a:gd name="T99" fmla="*/ 47 h 77"/>
                <a:gd name="T100" fmla="*/ 34 w 40"/>
                <a:gd name="T101" fmla="*/ 38 h 77"/>
                <a:gd name="T102" fmla="*/ 15 w 40"/>
                <a:gd name="T103" fmla="*/ 19 h 77"/>
                <a:gd name="T104" fmla="*/ 20 w 40"/>
                <a:gd name="T105" fmla="*/ 18 h 77"/>
                <a:gd name="T106" fmla="*/ 21 w 40"/>
                <a:gd name="T107" fmla="*/ 32 h 77"/>
                <a:gd name="T108" fmla="*/ 16 w 40"/>
                <a:gd name="T109" fmla="*/ 30 h 77"/>
                <a:gd name="T110" fmla="*/ 15 w 40"/>
                <a:gd name="T111" fmla="*/ 19 h 77"/>
                <a:gd name="T112" fmla="*/ 20 w 40"/>
                <a:gd name="T113" fmla="*/ 56 h 77"/>
                <a:gd name="T114" fmla="*/ 18 w 40"/>
                <a:gd name="T115" fmla="*/ 41 h 77"/>
                <a:gd name="T116" fmla="*/ 23 w 40"/>
                <a:gd name="T117" fmla="*/ 43 h 77"/>
                <a:gd name="T118" fmla="*/ 24 w 40"/>
                <a:gd name="T119" fmla="*/ 55 h 77"/>
                <a:gd name="T120" fmla="*/ 20 w 40"/>
                <a:gd name="T121" fmla="*/ 5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77">
                  <a:moveTo>
                    <a:pt x="34" y="38"/>
                  </a:moveTo>
                  <a:cubicBezTo>
                    <a:pt x="32" y="36"/>
                    <a:pt x="30" y="35"/>
                    <a:pt x="27" y="33"/>
                  </a:cubicBezTo>
                  <a:cubicBezTo>
                    <a:pt x="25" y="18"/>
                    <a:pt x="25" y="18"/>
                    <a:pt x="25" y="18"/>
                  </a:cubicBezTo>
                  <a:cubicBezTo>
                    <a:pt x="25" y="18"/>
                    <a:pt x="25" y="18"/>
                    <a:pt x="26" y="18"/>
                  </a:cubicBezTo>
                  <a:cubicBezTo>
                    <a:pt x="27" y="18"/>
                    <a:pt x="29" y="18"/>
                    <a:pt x="30" y="18"/>
                  </a:cubicBezTo>
                  <a:cubicBezTo>
                    <a:pt x="31" y="19"/>
                    <a:pt x="31" y="18"/>
                    <a:pt x="31" y="17"/>
                  </a:cubicBezTo>
                  <a:cubicBezTo>
                    <a:pt x="32" y="16"/>
                    <a:pt x="32" y="15"/>
                    <a:pt x="32" y="14"/>
                  </a:cubicBezTo>
                  <a:cubicBezTo>
                    <a:pt x="32" y="13"/>
                    <a:pt x="32" y="12"/>
                    <a:pt x="32" y="11"/>
                  </a:cubicBezTo>
                  <a:cubicBezTo>
                    <a:pt x="32" y="10"/>
                    <a:pt x="32" y="10"/>
                    <a:pt x="31" y="10"/>
                  </a:cubicBezTo>
                  <a:cubicBezTo>
                    <a:pt x="31" y="9"/>
                    <a:pt x="30" y="9"/>
                    <a:pt x="30" y="9"/>
                  </a:cubicBezTo>
                  <a:cubicBezTo>
                    <a:pt x="29" y="9"/>
                    <a:pt x="28" y="9"/>
                    <a:pt x="27" y="9"/>
                  </a:cubicBezTo>
                  <a:cubicBezTo>
                    <a:pt x="26" y="9"/>
                    <a:pt x="25" y="9"/>
                    <a:pt x="23" y="9"/>
                  </a:cubicBezTo>
                  <a:cubicBezTo>
                    <a:pt x="23" y="2"/>
                    <a:pt x="23" y="2"/>
                    <a:pt x="23" y="2"/>
                  </a:cubicBezTo>
                  <a:cubicBezTo>
                    <a:pt x="22" y="1"/>
                    <a:pt x="21" y="0"/>
                    <a:pt x="20" y="0"/>
                  </a:cubicBezTo>
                  <a:cubicBezTo>
                    <a:pt x="18" y="0"/>
                    <a:pt x="18" y="1"/>
                    <a:pt x="18" y="3"/>
                  </a:cubicBezTo>
                  <a:cubicBezTo>
                    <a:pt x="19" y="10"/>
                    <a:pt x="19" y="10"/>
                    <a:pt x="19" y="10"/>
                  </a:cubicBezTo>
                  <a:cubicBezTo>
                    <a:pt x="18" y="10"/>
                    <a:pt x="18" y="10"/>
                    <a:pt x="18" y="10"/>
                  </a:cubicBezTo>
                  <a:cubicBezTo>
                    <a:pt x="16" y="10"/>
                    <a:pt x="15" y="10"/>
                    <a:pt x="14" y="10"/>
                  </a:cubicBezTo>
                  <a:cubicBezTo>
                    <a:pt x="13" y="3"/>
                    <a:pt x="13" y="3"/>
                    <a:pt x="13" y="3"/>
                  </a:cubicBezTo>
                  <a:cubicBezTo>
                    <a:pt x="13" y="2"/>
                    <a:pt x="11" y="1"/>
                    <a:pt x="10" y="1"/>
                  </a:cubicBezTo>
                  <a:cubicBezTo>
                    <a:pt x="9" y="1"/>
                    <a:pt x="8" y="3"/>
                    <a:pt x="8" y="4"/>
                  </a:cubicBezTo>
                  <a:cubicBezTo>
                    <a:pt x="9" y="12"/>
                    <a:pt x="9" y="12"/>
                    <a:pt x="9" y="12"/>
                  </a:cubicBezTo>
                  <a:cubicBezTo>
                    <a:pt x="7" y="13"/>
                    <a:pt x="5" y="14"/>
                    <a:pt x="4" y="16"/>
                  </a:cubicBezTo>
                  <a:cubicBezTo>
                    <a:pt x="2" y="17"/>
                    <a:pt x="1" y="19"/>
                    <a:pt x="1" y="21"/>
                  </a:cubicBezTo>
                  <a:cubicBezTo>
                    <a:pt x="0" y="23"/>
                    <a:pt x="0" y="24"/>
                    <a:pt x="0" y="26"/>
                  </a:cubicBezTo>
                  <a:cubicBezTo>
                    <a:pt x="1" y="29"/>
                    <a:pt x="1" y="31"/>
                    <a:pt x="2" y="33"/>
                  </a:cubicBezTo>
                  <a:cubicBezTo>
                    <a:pt x="3" y="34"/>
                    <a:pt x="5" y="36"/>
                    <a:pt x="6" y="37"/>
                  </a:cubicBezTo>
                  <a:cubicBezTo>
                    <a:pt x="8" y="38"/>
                    <a:pt x="9" y="39"/>
                    <a:pt x="11" y="39"/>
                  </a:cubicBezTo>
                  <a:cubicBezTo>
                    <a:pt x="12" y="40"/>
                    <a:pt x="12" y="40"/>
                    <a:pt x="12" y="40"/>
                  </a:cubicBezTo>
                  <a:cubicBezTo>
                    <a:pt x="15" y="57"/>
                    <a:pt x="15" y="57"/>
                    <a:pt x="15" y="57"/>
                  </a:cubicBezTo>
                  <a:cubicBezTo>
                    <a:pt x="13" y="57"/>
                    <a:pt x="12" y="57"/>
                    <a:pt x="10" y="57"/>
                  </a:cubicBezTo>
                  <a:cubicBezTo>
                    <a:pt x="8" y="57"/>
                    <a:pt x="6" y="56"/>
                    <a:pt x="5" y="56"/>
                  </a:cubicBezTo>
                  <a:cubicBezTo>
                    <a:pt x="4" y="56"/>
                    <a:pt x="4" y="56"/>
                    <a:pt x="4" y="57"/>
                  </a:cubicBezTo>
                  <a:cubicBezTo>
                    <a:pt x="3" y="58"/>
                    <a:pt x="3" y="59"/>
                    <a:pt x="3" y="60"/>
                  </a:cubicBezTo>
                  <a:cubicBezTo>
                    <a:pt x="3" y="61"/>
                    <a:pt x="3" y="62"/>
                    <a:pt x="3" y="63"/>
                  </a:cubicBezTo>
                  <a:cubicBezTo>
                    <a:pt x="3" y="64"/>
                    <a:pt x="3" y="64"/>
                    <a:pt x="4" y="65"/>
                  </a:cubicBezTo>
                  <a:cubicBezTo>
                    <a:pt x="5" y="65"/>
                    <a:pt x="7" y="66"/>
                    <a:pt x="9" y="66"/>
                  </a:cubicBezTo>
                  <a:cubicBezTo>
                    <a:pt x="11" y="66"/>
                    <a:pt x="13" y="66"/>
                    <a:pt x="16" y="66"/>
                  </a:cubicBezTo>
                  <a:cubicBezTo>
                    <a:pt x="17" y="75"/>
                    <a:pt x="17" y="75"/>
                    <a:pt x="17" y="75"/>
                  </a:cubicBezTo>
                  <a:cubicBezTo>
                    <a:pt x="17" y="76"/>
                    <a:pt x="18" y="77"/>
                    <a:pt x="20" y="77"/>
                  </a:cubicBezTo>
                  <a:cubicBezTo>
                    <a:pt x="21" y="77"/>
                    <a:pt x="22" y="75"/>
                    <a:pt x="22" y="74"/>
                  </a:cubicBezTo>
                  <a:cubicBezTo>
                    <a:pt x="21" y="66"/>
                    <a:pt x="21" y="66"/>
                    <a:pt x="21" y="66"/>
                  </a:cubicBezTo>
                  <a:cubicBezTo>
                    <a:pt x="22" y="65"/>
                    <a:pt x="24" y="65"/>
                    <a:pt x="26" y="65"/>
                  </a:cubicBezTo>
                  <a:cubicBezTo>
                    <a:pt x="27" y="73"/>
                    <a:pt x="27" y="73"/>
                    <a:pt x="27" y="73"/>
                  </a:cubicBezTo>
                  <a:cubicBezTo>
                    <a:pt x="27" y="75"/>
                    <a:pt x="28" y="76"/>
                    <a:pt x="29" y="76"/>
                  </a:cubicBezTo>
                  <a:cubicBezTo>
                    <a:pt x="31" y="75"/>
                    <a:pt x="32" y="74"/>
                    <a:pt x="32" y="73"/>
                  </a:cubicBezTo>
                  <a:cubicBezTo>
                    <a:pt x="30" y="63"/>
                    <a:pt x="30" y="63"/>
                    <a:pt x="30" y="63"/>
                  </a:cubicBezTo>
                  <a:cubicBezTo>
                    <a:pt x="32" y="62"/>
                    <a:pt x="33" y="62"/>
                    <a:pt x="34" y="61"/>
                  </a:cubicBezTo>
                  <a:cubicBezTo>
                    <a:pt x="36" y="59"/>
                    <a:pt x="37" y="57"/>
                    <a:pt x="38" y="55"/>
                  </a:cubicBezTo>
                  <a:cubicBezTo>
                    <a:pt x="39" y="53"/>
                    <a:pt x="40" y="50"/>
                    <a:pt x="39" y="47"/>
                  </a:cubicBezTo>
                  <a:cubicBezTo>
                    <a:pt x="39" y="43"/>
                    <a:pt x="37" y="40"/>
                    <a:pt x="34" y="38"/>
                  </a:cubicBezTo>
                  <a:close/>
                  <a:moveTo>
                    <a:pt x="15" y="19"/>
                  </a:moveTo>
                  <a:cubicBezTo>
                    <a:pt x="16" y="19"/>
                    <a:pt x="18" y="18"/>
                    <a:pt x="20" y="18"/>
                  </a:cubicBezTo>
                  <a:cubicBezTo>
                    <a:pt x="21" y="32"/>
                    <a:pt x="21" y="32"/>
                    <a:pt x="21" y="32"/>
                  </a:cubicBezTo>
                  <a:cubicBezTo>
                    <a:pt x="19" y="31"/>
                    <a:pt x="18" y="31"/>
                    <a:pt x="16" y="30"/>
                  </a:cubicBezTo>
                  <a:lnTo>
                    <a:pt x="15" y="19"/>
                  </a:lnTo>
                  <a:close/>
                  <a:moveTo>
                    <a:pt x="20" y="56"/>
                  </a:moveTo>
                  <a:cubicBezTo>
                    <a:pt x="18" y="41"/>
                    <a:pt x="18" y="41"/>
                    <a:pt x="18" y="41"/>
                  </a:cubicBezTo>
                  <a:cubicBezTo>
                    <a:pt x="20" y="42"/>
                    <a:pt x="21" y="42"/>
                    <a:pt x="23" y="43"/>
                  </a:cubicBezTo>
                  <a:cubicBezTo>
                    <a:pt x="24" y="55"/>
                    <a:pt x="24" y="55"/>
                    <a:pt x="24" y="55"/>
                  </a:cubicBezTo>
                  <a:cubicBezTo>
                    <a:pt x="23" y="56"/>
                    <a:pt x="21" y="56"/>
                    <a:pt x="20" y="5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0" name="Freeform 247"/>
            <p:cNvSpPr>
              <a:spLocks noEditPoints="1"/>
            </p:cNvSpPr>
            <p:nvPr/>
          </p:nvSpPr>
          <p:spPr bwMode="auto">
            <a:xfrm>
              <a:off x="3500437" y="2105222"/>
              <a:ext cx="117872" cy="232172"/>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1" name="Freeform 248"/>
            <p:cNvSpPr/>
            <p:nvPr/>
          </p:nvSpPr>
          <p:spPr bwMode="auto">
            <a:xfrm>
              <a:off x="2846784" y="2725537"/>
              <a:ext cx="61913" cy="105966"/>
            </a:xfrm>
            <a:custGeom>
              <a:avLst/>
              <a:gdLst>
                <a:gd name="T0" fmla="*/ 17 w 24"/>
                <a:gd name="T1" fmla="*/ 36 h 41"/>
                <a:gd name="T2" fmla="*/ 11 w 24"/>
                <a:gd name="T3" fmla="*/ 40 h 41"/>
                <a:gd name="T4" fmla="*/ 5 w 24"/>
                <a:gd name="T5" fmla="*/ 39 h 41"/>
                <a:gd name="T6" fmla="*/ 1 w 24"/>
                <a:gd name="T7" fmla="*/ 32 h 41"/>
                <a:gd name="T8" fmla="*/ 6 w 24"/>
                <a:gd name="T9" fmla="*/ 5 h 41"/>
                <a:gd name="T10" fmla="*/ 13 w 24"/>
                <a:gd name="T11" fmla="*/ 0 h 41"/>
                <a:gd name="T12" fmla="*/ 19 w 24"/>
                <a:gd name="T13" fmla="*/ 2 h 41"/>
                <a:gd name="T14" fmla="*/ 23 w 24"/>
                <a:gd name="T15" fmla="*/ 8 h 41"/>
                <a:gd name="T16" fmla="*/ 17 w 24"/>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1">
                  <a:moveTo>
                    <a:pt x="17" y="36"/>
                  </a:moveTo>
                  <a:cubicBezTo>
                    <a:pt x="17" y="39"/>
                    <a:pt x="14" y="41"/>
                    <a:pt x="11" y="40"/>
                  </a:cubicBezTo>
                  <a:cubicBezTo>
                    <a:pt x="5" y="39"/>
                    <a:pt x="5" y="39"/>
                    <a:pt x="5" y="39"/>
                  </a:cubicBezTo>
                  <a:cubicBezTo>
                    <a:pt x="2" y="38"/>
                    <a:pt x="0" y="35"/>
                    <a:pt x="1" y="32"/>
                  </a:cubicBezTo>
                  <a:cubicBezTo>
                    <a:pt x="6" y="5"/>
                    <a:pt x="6" y="5"/>
                    <a:pt x="6" y="5"/>
                  </a:cubicBezTo>
                  <a:cubicBezTo>
                    <a:pt x="7" y="2"/>
                    <a:pt x="10" y="0"/>
                    <a:pt x="13" y="0"/>
                  </a:cubicBezTo>
                  <a:cubicBezTo>
                    <a:pt x="19" y="2"/>
                    <a:pt x="19" y="2"/>
                    <a:pt x="19" y="2"/>
                  </a:cubicBezTo>
                  <a:cubicBezTo>
                    <a:pt x="22" y="2"/>
                    <a:pt x="24" y="5"/>
                    <a:pt x="23" y="8"/>
                  </a:cubicBezTo>
                  <a:lnTo>
                    <a:pt x="17" y="36"/>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2" name="Freeform 249"/>
            <p:cNvSpPr/>
            <p:nvPr/>
          </p:nvSpPr>
          <p:spPr bwMode="auto">
            <a:xfrm>
              <a:off x="2905126" y="2710059"/>
              <a:ext cx="67865" cy="132160"/>
            </a:xfrm>
            <a:custGeom>
              <a:avLst/>
              <a:gdLst>
                <a:gd name="T0" fmla="*/ 18 w 26"/>
                <a:gd name="T1" fmla="*/ 47 h 51"/>
                <a:gd name="T2" fmla="*/ 11 w 26"/>
                <a:gd name="T3" fmla="*/ 51 h 51"/>
                <a:gd name="T4" fmla="*/ 5 w 26"/>
                <a:gd name="T5" fmla="*/ 50 h 51"/>
                <a:gd name="T6" fmla="*/ 1 w 26"/>
                <a:gd name="T7" fmla="*/ 43 h 51"/>
                <a:gd name="T8" fmla="*/ 9 w 26"/>
                <a:gd name="T9" fmla="*/ 5 h 51"/>
                <a:gd name="T10" fmla="*/ 16 w 26"/>
                <a:gd name="T11" fmla="*/ 0 h 51"/>
                <a:gd name="T12" fmla="*/ 21 w 26"/>
                <a:gd name="T13" fmla="*/ 2 h 51"/>
                <a:gd name="T14" fmla="*/ 26 w 26"/>
                <a:gd name="T15" fmla="*/ 8 h 51"/>
                <a:gd name="T16" fmla="*/ 18 w 26"/>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1">
                  <a:moveTo>
                    <a:pt x="18" y="47"/>
                  </a:moveTo>
                  <a:cubicBezTo>
                    <a:pt x="17" y="50"/>
                    <a:pt x="14" y="51"/>
                    <a:pt x="11" y="51"/>
                  </a:cubicBezTo>
                  <a:cubicBezTo>
                    <a:pt x="5" y="50"/>
                    <a:pt x="5" y="50"/>
                    <a:pt x="5" y="50"/>
                  </a:cubicBezTo>
                  <a:cubicBezTo>
                    <a:pt x="2" y="49"/>
                    <a:pt x="0" y="46"/>
                    <a:pt x="1" y="43"/>
                  </a:cubicBezTo>
                  <a:cubicBezTo>
                    <a:pt x="9" y="5"/>
                    <a:pt x="9" y="5"/>
                    <a:pt x="9" y="5"/>
                  </a:cubicBezTo>
                  <a:cubicBezTo>
                    <a:pt x="10" y="2"/>
                    <a:pt x="13" y="0"/>
                    <a:pt x="16" y="0"/>
                  </a:cubicBezTo>
                  <a:cubicBezTo>
                    <a:pt x="21" y="2"/>
                    <a:pt x="21" y="2"/>
                    <a:pt x="21" y="2"/>
                  </a:cubicBezTo>
                  <a:cubicBezTo>
                    <a:pt x="24" y="2"/>
                    <a:pt x="26" y="5"/>
                    <a:pt x="26" y="8"/>
                  </a:cubicBezTo>
                  <a:lnTo>
                    <a:pt x="18" y="4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3" name="Freeform 250"/>
            <p:cNvSpPr/>
            <p:nvPr/>
          </p:nvSpPr>
          <p:spPr bwMode="auto">
            <a:xfrm>
              <a:off x="2967038" y="2687436"/>
              <a:ext cx="75009" cy="166688"/>
            </a:xfrm>
            <a:custGeom>
              <a:avLst/>
              <a:gdLst>
                <a:gd name="T0" fmla="*/ 17 w 29"/>
                <a:gd name="T1" fmla="*/ 61 h 65"/>
                <a:gd name="T2" fmla="*/ 11 w 29"/>
                <a:gd name="T3" fmla="*/ 65 h 65"/>
                <a:gd name="T4" fmla="*/ 5 w 29"/>
                <a:gd name="T5" fmla="*/ 64 h 65"/>
                <a:gd name="T6" fmla="*/ 1 w 29"/>
                <a:gd name="T7" fmla="*/ 57 h 65"/>
                <a:gd name="T8" fmla="*/ 12 w 29"/>
                <a:gd name="T9" fmla="*/ 5 h 65"/>
                <a:gd name="T10" fmla="*/ 18 w 29"/>
                <a:gd name="T11" fmla="*/ 0 h 65"/>
                <a:gd name="T12" fmla="*/ 24 w 29"/>
                <a:gd name="T13" fmla="*/ 2 h 65"/>
                <a:gd name="T14" fmla="*/ 28 w 29"/>
                <a:gd name="T15" fmla="*/ 8 h 65"/>
                <a:gd name="T16" fmla="*/ 17 w 29"/>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17" y="61"/>
                  </a:moveTo>
                  <a:cubicBezTo>
                    <a:pt x="17" y="64"/>
                    <a:pt x="14" y="65"/>
                    <a:pt x="11" y="65"/>
                  </a:cubicBezTo>
                  <a:cubicBezTo>
                    <a:pt x="5" y="64"/>
                    <a:pt x="5" y="64"/>
                    <a:pt x="5" y="64"/>
                  </a:cubicBezTo>
                  <a:cubicBezTo>
                    <a:pt x="2" y="63"/>
                    <a:pt x="0" y="60"/>
                    <a:pt x="1" y="57"/>
                  </a:cubicBezTo>
                  <a:cubicBezTo>
                    <a:pt x="12" y="5"/>
                    <a:pt x="12" y="5"/>
                    <a:pt x="12" y="5"/>
                  </a:cubicBezTo>
                  <a:cubicBezTo>
                    <a:pt x="12" y="2"/>
                    <a:pt x="15" y="0"/>
                    <a:pt x="18" y="0"/>
                  </a:cubicBezTo>
                  <a:cubicBezTo>
                    <a:pt x="24" y="2"/>
                    <a:pt x="24" y="2"/>
                    <a:pt x="24" y="2"/>
                  </a:cubicBezTo>
                  <a:cubicBezTo>
                    <a:pt x="27" y="2"/>
                    <a:pt x="29" y="5"/>
                    <a:pt x="28" y="8"/>
                  </a:cubicBezTo>
                  <a:lnTo>
                    <a:pt x="17" y="61"/>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4" name="Freeform 251"/>
            <p:cNvSpPr/>
            <p:nvPr/>
          </p:nvSpPr>
          <p:spPr bwMode="auto">
            <a:xfrm>
              <a:off x="3024188" y="2733872"/>
              <a:ext cx="66675" cy="133350"/>
            </a:xfrm>
            <a:custGeom>
              <a:avLst/>
              <a:gdLst>
                <a:gd name="T0" fmla="*/ 17 w 26"/>
                <a:gd name="T1" fmla="*/ 47 h 52"/>
                <a:gd name="T2" fmla="*/ 11 w 26"/>
                <a:gd name="T3" fmla="*/ 51 h 52"/>
                <a:gd name="T4" fmla="*/ 5 w 26"/>
                <a:gd name="T5" fmla="*/ 50 h 52"/>
                <a:gd name="T6" fmla="*/ 1 w 26"/>
                <a:gd name="T7" fmla="*/ 44 h 52"/>
                <a:gd name="T8" fmla="*/ 9 w 26"/>
                <a:gd name="T9" fmla="*/ 5 h 52"/>
                <a:gd name="T10" fmla="*/ 15 w 26"/>
                <a:gd name="T11" fmla="*/ 1 h 52"/>
                <a:gd name="T12" fmla="*/ 21 w 26"/>
                <a:gd name="T13" fmla="*/ 2 h 52"/>
                <a:gd name="T14" fmla="*/ 25 w 26"/>
                <a:gd name="T15" fmla="*/ 9 h 52"/>
                <a:gd name="T16" fmla="*/ 17 w 26"/>
                <a:gd name="T17"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2">
                  <a:moveTo>
                    <a:pt x="17" y="47"/>
                  </a:moveTo>
                  <a:cubicBezTo>
                    <a:pt x="17" y="50"/>
                    <a:pt x="14" y="52"/>
                    <a:pt x="11" y="51"/>
                  </a:cubicBezTo>
                  <a:cubicBezTo>
                    <a:pt x="5" y="50"/>
                    <a:pt x="5" y="50"/>
                    <a:pt x="5" y="50"/>
                  </a:cubicBezTo>
                  <a:cubicBezTo>
                    <a:pt x="2" y="50"/>
                    <a:pt x="0" y="47"/>
                    <a:pt x="1" y="44"/>
                  </a:cubicBezTo>
                  <a:cubicBezTo>
                    <a:pt x="9" y="5"/>
                    <a:pt x="9" y="5"/>
                    <a:pt x="9" y="5"/>
                  </a:cubicBezTo>
                  <a:cubicBezTo>
                    <a:pt x="10" y="2"/>
                    <a:pt x="12" y="0"/>
                    <a:pt x="15" y="1"/>
                  </a:cubicBezTo>
                  <a:cubicBezTo>
                    <a:pt x="21" y="2"/>
                    <a:pt x="21" y="2"/>
                    <a:pt x="21" y="2"/>
                  </a:cubicBezTo>
                  <a:cubicBezTo>
                    <a:pt x="24" y="3"/>
                    <a:pt x="26" y="6"/>
                    <a:pt x="25" y="9"/>
                  </a:cubicBezTo>
                  <a:lnTo>
                    <a:pt x="17" y="47"/>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5" name="Freeform 252"/>
            <p:cNvSpPr>
              <a:spLocks noEditPoints="1"/>
            </p:cNvSpPr>
            <p:nvPr/>
          </p:nvSpPr>
          <p:spPr bwMode="auto">
            <a:xfrm>
              <a:off x="1269207" y="2171897"/>
              <a:ext cx="120253" cy="121444"/>
            </a:xfrm>
            <a:custGeom>
              <a:avLst/>
              <a:gdLst>
                <a:gd name="T0" fmla="*/ 26 w 47"/>
                <a:gd name="T1" fmla="*/ 2 h 47"/>
                <a:gd name="T2" fmla="*/ 2 w 47"/>
                <a:gd name="T3" fmla="*/ 20 h 47"/>
                <a:gd name="T4" fmla="*/ 20 w 47"/>
                <a:gd name="T5" fmla="*/ 45 h 47"/>
                <a:gd name="T6" fmla="*/ 45 w 47"/>
                <a:gd name="T7" fmla="*/ 27 h 47"/>
                <a:gd name="T8" fmla="*/ 26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6" y="2"/>
                  </a:moveTo>
                  <a:cubicBezTo>
                    <a:pt x="15" y="0"/>
                    <a:pt x="3" y="9"/>
                    <a:pt x="2" y="20"/>
                  </a:cubicBezTo>
                  <a:cubicBezTo>
                    <a:pt x="0" y="32"/>
                    <a:pt x="8" y="43"/>
                    <a:pt x="20" y="45"/>
                  </a:cubicBezTo>
                  <a:cubicBezTo>
                    <a:pt x="32" y="47"/>
                    <a:pt x="43" y="39"/>
                    <a:pt x="45" y="27"/>
                  </a:cubicBezTo>
                  <a:cubicBezTo>
                    <a:pt x="47" y="15"/>
                    <a:pt x="38" y="4"/>
                    <a:pt x="26" y="2"/>
                  </a:cubicBezTo>
                  <a:close/>
                  <a:moveTo>
                    <a:pt x="21" y="41"/>
                  </a:moveTo>
                  <a:cubicBezTo>
                    <a:pt x="11" y="39"/>
                    <a:pt x="5" y="31"/>
                    <a:pt x="6" y="21"/>
                  </a:cubicBezTo>
                  <a:cubicBezTo>
                    <a:pt x="7" y="11"/>
                    <a:pt x="16" y="5"/>
                    <a:pt x="26" y="6"/>
                  </a:cubicBezTo>
                  <a:cubicBezTo>
                    <a:pt x="35" y="8"/>
                    <a:pt x="42" y="17"/>
                    <a:pt x="41" y="26"/>
                  </a:cubicBezTo>
                  <a:cubicBezTo>
                    <a:pt x="39" y="36"/>
                    <a:pt x="30" y="42"/>
                    <a:pt x="21" y="4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6" name="Freeform 253"/>
            <p:cNvSpPr/>
            <p:nvPr/>
          </p:nvSpPr>
          <p:spPr bwMode="auto">
            <a:xfrm>
              <a:off x="1296591" y="2205234"/>
              <a:ext cx="64294" cy="57150"/>
            </a:xfrm>
            <a:custGeom>
              <a:avLst/>
              <a:gdLst>
                <a:gd name="T0" fmla="*/ 14 w 25"/>
                <a:gd name="T1" fmla="*/ 18 h 22"/>
                <a:gd name="T2" fmla="*/ 9 w 25"/>
                <a:gd name="T3" fmla="*/ 14 h 22"/>
                <a:gd name="T4" fmla="*/ 14 w 25"/>
                <a:gd name="T5" fmla="*/ 15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9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1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0 w 25"/>
                <a:gd name="T49" fmla="*/ 11 h 22"/>
                <a:gd name="T50" fmla="*/ 2 w 25"/>
                <a:gd name="T51" fmla="*/ 13 h 22"/>
                <a:gd name="T52" fmla="*/ 5 w 25"/>
                <a:gd name="T53" fmla="*/ 13 h 22"/>
                <a:gd name="T54" fmla="*/ 14 w 25"/>
                <a:gd name="T55" fmla="*/ 21 h 22"/>
                <a:gd name="T56" fmla="*/ 23 w 25"/>
                <a:gd name="T57" fmla="*/ 18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8"/>
                    <a:pt x="10" y="16"/>
                    <a:pt x="9" y="14"/>
                  </a:cubicBezTo>
                  <a:cubicBezTo>
                    <a:pt x="14" y="15"/>
                    <a:pt x="14" y="15"/>
                    <a:pt x="14" y="15"/>
                  </a:cubicBezTo>
                  <a:cubicBezTo>
                    <a:pt x="14" y="15"/>
                    <a:pt x="15" y="14"/>
                    <a:pt x="15" y="13"/>
                  </a:cubicBezTo>
                  <a:cubicBezTo>
                    <a:pt x="15" y="13"/>
                    <a:pt x="15" y="12"/>
                    <a:pt x="14" y="12"/>
                  </a:cubicBezTo>
                  <a:cubicBezTo>
                    <a:pt x="8" y="11"/>
                    <a:pt x="8" y="11"/>
                    <a:pt x="8" y="11"/>
                  </a:cubicBezTo>
                  <a:cubicBezTo>
                    <a:pt x="8" y="11"/>
                    <a:pt x="8" y="10"/>
                    <a:pt x="8" y="10"/>
                  </a:cubicBezTo>
                  <a:cubicBezTo>
                    <a:pt x="8" y="10"/>
                    <a:pt x="8" y="9"/>
                    <a:pt x="9" y="9"/>
                  </a:cubicBezTo>
                  <a:cubicBezTo>
                    <a:pt x="14" y="10"/>
                    <a:pt x="14" y="10"/>
                    <a:pt x="14" y="10"/>
                  </a:cubicBezTo>
                  <a:cubicBezTo>
                    <a:pt x="15" y="10"/>
                    <a:pt x="16" y="9"/>
                    <a:pt x="16" y="9"/>
                  </a:cubicBezTo>
                  <a:cubicBezTo>
                    <a:pt x="16" y="8"/>
                    <a:pt x="16" y="7"/>
                    <a:pt x="15" y="7"/>
                  </a:cubicBezTo>
                  <a:cubicBezTo>
                    <a:pt x="10" y="6"/>
                    <a:pt x="10" y="6"/>
                    <a:pt x="10" y="6"/>
                  </a:cubicBezTo>
                  <a:cubicBezTo>
                    <a:pt x="11" y="5"/>
                    <a:pt x="14" y="4"/>
                    <a:pt x="16" y="4"/>
                  </a:cubicBezTo>
                  <a:cubicBezTo>
                    <a:pt x="18" y="4"/>
                    <a:pt x="19" y="5"/>
                    <a:pt x="20" y="6"/>
                  </a:cubicBezTo>
                  <a:cubicBezTo>
                    <a:pt x="25" y="7"/>
                    <a:pt x="25" y="7"/>
                    <a:pt x="25" y="7"/>
                  </a:cubicBezTo>
                  <a:cubicBezTo>
                    <a:pt x="23" y="4"/>
                    <a:pt x="20" y="1"/>
                    <a:pt x="17" y="1"/>
                  </a:cubicBezTo>
                  <a:cubicBezTo>
                    <a:pt x="12" y="0"/>
                    <a:pt x="8" y="2"/>
                    <a:pt x="6" y="6"/>
                  </a:cubicBezTo>
                  <a:cubicBezTo>
                    <a:pt x="3" y="5"/>
                    <a:pt x="3" y="5"/>
                    <a:pt x="3" y="5"/>
                  </a:cubicBezTo>
                  <a:cubicBezTo>
                    <a:pt x="2" y="5"/>
                    <a:pt x="1" y="6"/>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0" y="11"/>
                  </a:cubicBezTo>
                  <a:cubicBezTo>
                    <a:pt x="0" y="12"/>
                    <a:pt x="1" y="13"/>
                    <a:pt x="2" y="13"/>
                  </a:cubicBezTo>
                  <a:cubicBezTo>
                    <a:pt x="5" y="13"/>
                    <a:pt x="5" y="13"/>
                    <a:pt x="5" y="13"/>
                  </a:cubicBezTo>
                  <a:cubicBezTo>
                    <a:pt x="6" y="17"/>
                    <a:pt x="9" y="21"/>
                    <a:pt x="14" y="21"/>
                  </a:cubicBezTo>
                  <a:cubicBezTo>
                    <a:pt x="17" y="22"/>
                    <a:pt x="21" y="20"/>
                    <a:pt x="23" y="18"/>
                  </a:cubicBezTo>
                  <a:cubicBezTo>
                    <a:pt x="19" y="17"/>
                    <a:pt x="19" y="17"/>
                    <a:pt x="19" y="17"/>
                  </a:cubicBezTo>
                  <a:cubicBezTo>
                    <a:pt x="17" y="18"/>
                    <a:pt x="16" y="18"/>
                    <a:pt x="14" y="1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7" name="Freeform 254"/>
            <p:cNvSpPr>
              <a:spLocks noEditPoints="1"/>
            </p:cNvSpPr>
            <p:nvPr/>
          </p:nvSpPr>
          <p:spPr bwMode="auto">
            <a:xfrm>
              <a:off x="2472928" y="1762322"/>
              <a:ext cx="121444" cy="121444"/>
            </a:xfrm>
            <a:custGeom>
              <a:avLst/>
              <a:gdLst>
                <a:gd name="T0" fmla="*/ 27 w 47"/>
                <a:gd name="T1" fmla="*/ 2 h 47"/>
                <a:gd name="T2" fmla="*/ 2 w 47"/>
                <a:gd name="T3" fmla="*/ 20 h 47"/>
                <a:gd name="T4" fmla="*/ 20 w 47"/>
                <a:gd name="T5" fmla="*/ 45 h 47"/>
                <a:gd name="T6" fmla="*/ 45 w 47"/>
                <a:gd name="T7" fmla="*/ 27 h 47"/>
                <a:gd name="T8" fmla="*/ 27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7" y="2"/>
                  </a:moveTo>
                  <a:cubicBezTo>
                    <a:pt x="15" y="0"/>
                    <a:pt x="4" y="8"/>
                    <a:pt x="2" y="20"/>
                  </a:cubicBezTo>
                  <a:cubicBezTo>
                    <a:pt x="0" y="32"/>
                    <a:pt x="8" y="43"/>
                    <a:pt x="20" y="45"/>
                  </a:cubicBezTo>
                  <a:cubicBezTo>
                    <a:pt x="32" y="47"/>
                    <a:pt x="43" y="38"/>
                    <a:pt x="45" y="27"/>
                  </a:cubicBezTo>
                  <a:cubicBezTo>
                    <a:pt x="47" y="15"/>
                    <a:pt x="38" y="4"/>
                    <a:pt x="27" y="2"/>
                  </a:cubicBezTo>
                  <a:close/>
                  <a:moveTo>
                    <a:pt x="21" y="41"/>
                  </a:moveTo>
                  <a:cubicBezTo>
                    <a:pt x="11" y="39"/>
                    <a:pt x="5" y="30"/>
                    <a:pt x="6" y="21"/>
                  </a:cubicBezTo>
                  <a:cubicBezTo>
                    <a:pt x="8" y="11"/>
                    <a:pt x="16" y="5"/>
                    <a:pt x="26" y="6"/>
                  </a:cubicBezTo>
                  <a:cubicBezTo>
                    <a:pt x="35" y="7"/>
                    <a:pt x="42" y="16"/>
                    <a:pt x="41" y="26"/>
                  </a:cubicBezTo>
                  <a:cubicBezTo>
                    <a:pt x="39" y="35"/>
                    <a:pt x="30" y="42"/>
                    <a:pt x="21" y="4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8" name="Freeform 255"/>
            <p:cNvSpPr/>
            <p:nvPr/>
          </p:nvSpPr>
          <p:spPr bwMode="auto">
            <a:xfrm>
              <a:off x="2501503" y="1796850"/>
              <a:ext cx="64294" cy="55960"/>
            </a:xfrm>
            <a:custGeom>
              <a:avLst/>
              <a:gdLst>
                <a:gd name="T0" fmla="*/ 14 w 25"/>
                <a:gd name="T1" fmla="*/ 18 h 22"/>
                <a:gd name="T2" fmla="*/ 9 w 25"/>
                <a:gd name="T3" fmla="*/ 14 h 22"/>
                <a:gd name="T4" fmla="*/ 14 w 25"/>
                <a:gd name="T5" fmla="*/ 14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8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0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1 w 25"/>
                <a:gd name="T49" fmla="*/ 11 h 22"/>
                <a:gd name="T50" fmla="*/ 2 w 25"/>
                <a:gd name="T51" fmla="*/ 13 h 22"/>
                <a:gd name="T52" fmla="*/ 5 w 25"/>
                <a:gd name="T53" fmla="*/ 13 h 22"/>
                <a:gd name="T54" fmla="*/ 14 w 25"/>
                <a:gd name="T55" fmla="*/ 21 h 22"/>
                <a:gd name="T56" fmla="*/ 23 w 25"/>
                <a:gd name="T57" fmla="*/ 17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7"/>
                    <a:pt x="10" y="16"/>
                    <a:pt x="9" y="14"/>
                  </a:cubicBezTo>
                  <a:cubicBezTo>
                    <a:pt x="14" y="14"/>
                    <a:pt x="14" y="14"/>
                    <a:pt x="14" y="14"/>
                  </a:cubicBezTo>
                  <a:cubicBezTo>
                    <a:pt x="15" y="15"/>
                    <a:pt x="15" y="14"/>
                    <a:pt x="15" y="13"/>
                  </a:cubicBezTo>
                  <a:cubicBezTo>
                    <a:pt x="15" y="12"/>
                    <a:pt x="15" y="12"/>
                    <a:pt x="14" y="12"/>
                  </a:cubicBezTo>
                  <a:cubicBezTo>
                    <a:pt x="8" y="11"/>
                    <a:pt x="8" y="11"/>
                    <a:pt x="8" y="11"/>
                  </a:cubicBezTo>
                  <a:cubicBezTo>
                    <a:pt x="8" y="10"/>
                    <a:pt x="8" y="10"/>
                    <a:pt x="8" y="10"/>
                  </a:cubicBezTo>
                  <a:cubicBezTo>
                    <a:pt x="8" y="9"/>
                    <a:pt x="9" y="9"/>
                    <a:pt x="9" y="9"/>
                  </a:cubicBezTo>
                  <a:cubicBezTo>
                    <a:pt x="14" y="10"/>
                    <a:pt x="14" y="10"/>
                    <a:pt x="14" y="10"/>
                  </a:cubicBezTo>
                  <a:cubicBezTo>
                    <a:pt x="15" y="10"/>
                    <a:pt x="16" y="9"/>
                    <a:pt x="16" y="8"/>
                  </a:cubicBezTo>
                  <a:cubicBezTo>
                    <a:pt x="16" y="8"/>
                    <a:pt x="16" y="7"/>
                    <a:pt x="15" y="7"/>
                  </a:cubicBezTo>
                  <a:cubicBezTo>
                    <a:pt x="10" y="6"/>
                    <a:pt x="10" y="6"/>
                    <a:pt x="10" y="6"/>
                  </a:cubicBezTo>
                  <a:cubicBezTo>
                    <a:pt x="12" y="4"/>
                    <a:pt x="14" y="3"/>
                    <a:pt x="16" y="4"/>
                  </a:cubicBezTo>
                  <a:cubicBezTo>
                    <a:pt x="18" y="4"/>
                    <a:pt x="19" y="5"/>
                    <a:pt x="20" y="6"/>
                  </a:cubicBezTo>
                  <a:cubicBezTo>
                    <a:pt x="25" y="7"/>
                    <a:pt x="25" y="7"/>
                    <a:pt x="25" y="7"/>
                  </a:cubicBezTo>
                  <a:cubicBezTo>
                    <a:pt x="23" y="3"/>
                    <a:pt x="20" y="1"/>
                    <a:pt x="17" y="0"/>
                  </a:cubicBezTo>
                  <a:cubicBezTo>
                    <a:pt x="12" y="0"/>
                    <a:pt x="8" y="2"/>
                    <a:pt x="6" y="6"/>
                  </a:cubicBezTo>
                  <a:cubicBezTo>
                    <a:pt x="3" y="5"/>
                    <a:pt x="3" y="5"/>
                    <a:pt x="3" y="5"/>
                  </a:cubicBezTo>
                  <a:cubicBezTo>
                    <a:pt x="2" y="5"/>
                    <a:pt x="1" y="5"/>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1" y="11"/>
                  </a:cubicBezTo>
                  <a:cubicBezTo>
                    <a:pt x="0" y="12"/>
                    <a:pt x="1" y="13"/>
                    <a:pt x="2" y="13"/>
                  </a:cubicBezTo>
                  <a:cubicBezTo>
                    <a:pt x="5" y="13"/>
                    <a:pt x="5" y="13"/>
                    <a:pt x="5" y="13"/>
                  </a:cubicBezTo>
                  <a:cubicBezTo>
                    <a:pt x="6" y="17"/>
                    <a:pt x="9" y="21"/>
                    <a:pt x="14" y="21"/>
                  </a:cubicBezTo>
                  <a:cubicBezTo>
                    <a:pt x="17" y="22"/>
                    <a:pt x="21" y="20"/>
                    <a:pt x="23" y="17"/>
                  </a:cubicBezTo>
                  <a:cubicBezTo>
                    <a:pt x="19" y="17"/>
                    <a:pt x="19" y="17"/>
                    <a:pt x="19" y="17"/>
                  </a:cubicBezTo>
                  <a:cubicBezTo>
                    <a:pt x="17" y="18"/>
                    <a:pt x="16" y="18"/>
                    <a:pt x="14" y="18"/>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9" name="Freeform 256"/>
            <p:cNvSpPr>
              <a:spLocks noEditPoints="1"/>
            </p:cNvSpPr>
            <p:nvPr/>
          </p:nvSpPr>
          <p:spPr bwMode="auto">
            <a:xfrm>
              <a:off x="365522" y="2129034"/>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8" y="41"/>
                    <a:pt x="15" y="40"/>
                  </a:cubicBezTo>
                  <a:cubicBezTo>
                    <a:pt x="21" y="39"/>
                    <a:pt x="26" y="33"/>
                    <a:pt x="25" y="27"/>
                  </a:cubicBezTo>
                  <a:cubicBezTo>
                    <a:pt x="23" y="15"/>
                    <a:pt x="9" y="0"/>
                    <a:pt x="9" y="0"/>
                  </a:cubicBezTo>
                  <a:close/>
                  <a:moveTo>
                    <a:pt x="14" y="36"/>
                  </a:moveTo>
                  <a:cubicBezTo>
                    <a:pt x="20" y="25"/>
                    <a:pt x="20" y="25"/>
                    <a:pt x="20" y="25"/>
                  </a:cubicBezTo>
                  <a:cubicBezTo>
                    <a:pt x="20" y="25"/>
                    <a:pt x="22" y="34"/>
                    <a:pt x="14" y="3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0" name="Freeform 257"/>
            <p:cNvSpPr>
              <a:spLocks noEditPoints="1"/>
            </p:cNvSpPr>
            <p:nvPr/>
          </p:nvSpPr>
          <p:spPr bwMode="auto">
            <a:xfrm>
              <a:off x="2259806" y="1909959"/>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9" y="41"/>
                    <a:pt x="15" y="40"/>
                  </a:cubicBezTo>
                  <a:cubicBezTo>
                    <a:pt x="22" y="39"/>
                    <a:pt x="26" y="33"/>
                    <a:pt x="25" y="27"/>
                  </a:cubicBezTo>
                  <a:cubicBezTo>
                    <a:pt x="23" y="15"/>
                    <a:pt x="9" y="0"/>
                    <a:pt x="9" y="0"/>
                  </a:cubicBezTo>
                  <a:close/>
                  <a:moveTo>
                    <a:pt x="14" y="36"/>
                  </a:moveTo>
                  <a:cubicBezTo>
                    <a:pt x="20" y="25"/>
                    <a:pt x="20" y="25"/>
                    <a:pt x="20" y="25"/>
                  </a:cubicBezTo>
                  <a:cubicBezTo>
                    <a:pt x="20" y="25"/>
                    <a:pt x="23" y="34"/>
                    <a:pt x="14" y="3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1" name="Freeform 258"/>
            <p:cNvSpPr>
              <a:spLocks noEditPoints="1"/>
            </p:cNvSpPr>
            <p:nvPr/>
          </p:nvSpPr>
          <p:spPr bwMode="auto">
            <a:xfrm>
              <a:off x="3489721" y="2913656"/>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5 w 46"/>
                <a:gd name="T11" fmla="*/ 65 h 75"/>
                <a:gd name="T12" fmla="*/ 36 w 46"/>
                <a:gd name="T13" fmla="*/ 46 h 75"/>
                <a:gd name="T14" fmla="*/ 25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5" y="75"/>
                    <a:pt x="27" y="73"/>
                  </a:cubicBezTo>
                  <a:cubicBezTo>
                    <a:pt x="38" y="72"/>
                    <a:pt x="46" y="61"/>
                    <a:pt x="45" y="49"/>
                  </a:cubicBezTo>
                  <a:cubicBezTo>
                    <a:pt x="41" y="28"/>
                    <a:pt x="16" y="0"/>
                    <a:pt x="16" y="0"/>
                  </a:cubicBezTo>
                  <a:close/>
                  <a:moveTo>
                    <a:pt x="25" y="65"/>
                  </a:moveTo>
                  <a:cubicBezTo>
                    <a:pt x="36" y="46"/>
                    <a:pt x="36" y="46"/>
                    <a:pt x="36" y="46"/>
                  </a:cubicBezTo>
                  <a:cubicBezTo>
                    <a:pt x="36" y="46"/>
                    <a:pt x="40" y="63"/>
                    <a:pt x="25" y="6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2" name="Freeform 259"/>
            <p:cNvSpPr>
              <a:spLocks noEditPoints="1"/>
            </p:cNvSpPr>
            <p:nvPr/>
          </p:nvSpPr>
          <p:spPr bwMode="auto">
            <a:xfrm>
              <a:off x="3314700" y="2084981"/>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6 w 46"/>
                <a:gd name="T11" fmla="*/ 65 h 75"/>
                <a:gd name="T12" fmla="*/ 36 w 46"/>
                <a:gd name="T13" fmla="*/ 46 h 75"/>
                <a:gd name="T14" fmla="*/ 26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6" y="75"/>
                    <a:pt x="27" y="73"/>
                  </a:cubicBezTo>
                  <a:cubicBezTo>
                    <a:pt x="39" y="71"/>
                    <a:pt x="46" y="61"/>
                    <a:pt x="45" y="49"/>
                  </a:cubicBezTo>
                  <a:cubicBezTo>
                    <a:pt x="41" y="27"/>
                    <a:pt x="16" y="0"/>
                    <a:pt x="16" y="0"/>
                  </a:cubicBezTo>
                  <a:close/>
                  <a:moveTo>
                    <a:pt x="26" y="65"/>
                  </a:moveTo>
                  <a:cubicBezTo>
                    <a:pt x="36" y="46"/>
                    <a:pt x="36" y="46"/>
                    <a:pt x="36" y="46"/>
                  </a:cubicBezTo>
                  <a:cubicBezTo>
                    <a:pt x="36" y="46"/>
                    <a:pt x="40" y="63"/>
                    <a:pt x="26" y="6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3" name="Freeform 260"/>
            <p:cNvSpPr/>
            <p:nvPr/>
          </p:nvSpPr>
          <p:spPr bwMode="auto">
            <a:xfrm>
              <a:off x="2521744" y="2596950"/>
              <a:ext cx="95250" cy="192881"/>
            </a:xfrm>
            <a:custGeom>
              <a:avLst/>
              <a:gdLst>
                <a:gd name="T0" fmla="*/ 37 w 37"/>
                <a:gd name="T1" fmla="*/ 14 h 75"/>
                <a:gd name="T2" fmla="*/ 37 w 37"/>
                <a:gd name="T3" fmla="*/ 14 h 75"/>
                <a:gd name="T4" fmla="*/ 37 w 37"/>
                <a:gd name="T5" fmla="*/ 14 h 75"/>
                <a:gd name="T6" fmla="*/ 26 w 37"/>
                <a:gd name="T7" fmla="*/ 4 h 75"/>
                <a:gd name="T8" fmla="*/ 25 w 37"/>
                <a:gd name="T9" fmla="*/ 4 h 75"/>
                <a:gd name="T10" fmla="*/ 20 w 37"/>
                <a:gd name="T11" fmla="*/ 3 h 75"/>
                <a:gd name="T12" fmla="*/ 4 w 37"/>
                <a:gd name="T13" fmla="*/ 10 h 75"/>
                <a:gd name="T14" fmla="*/ 1 w 37"/>
                <a:gd name="T15" fmla="*/ 31 h 75"/>
                <a:gd name="T16" fmla="*/ 4 w 37"/>
                <a:gd name="T17" fmla="*/ 35 h 75"/>
                <a:gd name="T18" fmla="*/ 8 w 37"/>
                <a:gd name="T19" fmla="*/ 32 h 75"/>
                <a:gd name="T20" fmla="*/ 10 w 37"/>
                <a:gd name="T21" fmla="*/ 15 h 75"/>
                <a:gd name="T22" fmla="*/ 11 w 37"/>
                <a:gd name="T23" fmla="*/ 16 h 75"/>
                <a:gd name="T24" fmla="*/ 10 w 37"/>
                <a:gd name="T25" fmla="*/ 26 h 75"/>
                <a:gd name="T26" fmla="*/ 9 w 37"/>
                <a:gd name="T27" fmla="*/ 35 h 75"/>
                <a:gd name="T28" fmla="*/ 4 w 37"/>
                <a:gd name="T29" fmla="*/ 68 h 75"/>
                <a:gd name="T30" fmla="*/ 7 w 37"/>
                <a:gd name="T31" fmla="*/ 73 h 75"/>
                <a:gd name="T32" fmla="*/ 12 w 37"/>
                <a:gd name="T33" fmla="*/ 70 h 75"/>
                <a:gd name="T34" fmla="*/ 16 w 37"/>
                <a:gd name="T35" fmla="*/ 39 h 75"/>
                <a:gd name="T36" fmla="*/ 17 w 37"/>
                <a:gd name="T37" fmla="*/ 39 h 75"/>
                <a:gd name="T38" fmla="*/ 13 w 37"/>
                <a:gd name="T39" fmla="*/ 70 h 75"/>
                <a:gd name="T40" fmla="*/ 16 w 37"/>
                <a:gd name="T41" fmla="*/ 74 h 75"/>
                <a:gd name="T42" fmla="*/ 21 w 37"/>
                <a:gd name="T43" fmla="*/ 71 h 75"/>
                <a:gd name="T44" fmla="*/ 26 w 37"/>
                <a:gd name="T45" fmla="*/ 37 h 75"/>
                <a:gd name="T46" fmla="*/ 27 w 37"/>
                <a:gd name="T47" fmla="*/ 28 h 75"/>
                <a:gd name="T48" fmla="*/ 29 w 37"/>
                <a:gd name="T49" fmla="*/ 18 h 75"/>
                <a:gd name="T50" fmla="*/ 30 w 37"/>
                <a:gd name="T51" fmla="*/ 18 h 75"/>
                <a:gd name="T52" fmla="*/ 27 w 37"/>
                <a:gd name="T53" fmla="*/ 35 h 75"/>
                <a:gd name="T54" fmla="*/ 30 w 37"/>
                <a:gd name="T55" fmla="*/ 39 h 75"/>
                <a:gd name="T56" fmla="*/ 34 w 37"/>
                <a:gd name="T57" fmla="*/ 36 h 75"/>
                <a:gd name="T58" fmla="*/ 37 w 37"/>
                <a:gd name="T59" fmla="*/ 14 h 75"/>
                <a:gd name="T60" fmla="*/ 37 w 37"/>
                <a:gd name="T61"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75">
                  <a:moveTo>
                    <a:pt x="37" y="14"/>
                  </a:moveTo>
                  <a:cubicBezTo>
                    <a:pt x="37" y="14"/>
                    <a:pt x="37" y="14"/>
                    <a:pt x="37" y="14"/>
                  </a:cubicBezTo>
                  <a:cubicBezTo>
                    <a:pt x="37" y="14"/>
                    <a:pt x="37" y="14"/>
                    <a:pt x="37" y="14"/>
                  </a:cubicBezTo>
                  <a:cubicBezTo>
                    <a:pt x="37" y="8"/>
                    <a:pt x="30" y="5"/>
                    <a:pt x="26" y="4"/>
                  </a:cubicBezTo>
                  <a:cubicBezTo>
                    <a:pt x="26" y="4"/>
                    <a:pt x="25" y="4"/>
                    <a:pt x="25" y="4"/>
                  </a:cubicBezTo>
                  <a:cubicBezTo>
                    <a:pt x="20" y="3"/>
                    <a:pt x="20" y="3"/>
                    <a:pt x="20" y="3"/>
                  </a:cubicBezTo>
                  <a:cubicBezTo>
                    <a:pt x="20" y="3"/>
                    <a:pt x="5" y="0"/>
                    <a:pt x="4" y="10"/>
                  </a:cubicBezTo>
                  <a:cubicBezTo>
                    <a:pt x="1" y="31"/>
                    <a:pt x="1" y="31"/>
                    <a:pt x="1" y="31"/>
                  </a:cubicBezTo>
                  <a:cubicBezTo>
                    <a:pt x="0" y="33"/>
                    <a:pt x="2" y="35"/>
                    <a:pt x="4" y="35"/>
                  </a:cubicBezTo>
                  <a:cubicBezTo>
                    <a:pt x="6" y="35"/>
                    <a:pt x="7" y="34"/>
                    <a:pt x="8" y="32"/>
                  </a:cubicBezTo>
                  <a:cubicBezTo>
                    <a:pt x="10" y="15"/>
                    <a:pt x="10" y="15"/>
                    <a:pt x="10" y="15"/>
                  </a:cubicBezTo>
                  <a:cubicBezTo>
                    <a:pt x="11" y="16"/>
                    <a:pt x="11" y="16"/>
                    <a:pt x="11" y="16"/>
                  </a:cubicBezTo>
                  <a:cubicBezTo>
                    <a:pt x="10" y="26"/>
                    <a:pt x="10" y="26"/>
                    <a:pt x="10" y="26"/>
                  </a:cubicBezTo>
                  <a:cubicBezTo>
                    <a:pt x="9" y="35"/>
                    <a:pt x="9" y="35"/>
                    <a:pt x="9" y="35"/>
                  </a:cubicBezTo>
                  <a:cubicBezTo>
                    <a:pt x="4" y="68"/>
                    <a:pt x="4" y="68"/>
                    <a:pt x="4" y="68"/>
                  </a:cubicBezTo>
                  <a:cubicBezTo>
                    <a:pt x="3" y="71"/>
                    <a:pt x="5" y="73"/>
                    <a:pt x="7" y="73"/>
                  </a:cubicBezTo>
                  <a:cubicBezTo>
                    <a:pt x="9" y="73"/>
                    <a:pt x="11" y="72"/>
                    <a:pt x="12" y="70"/>
                  </a:cubicBezTo>
                  <a:cubicBezTo>
                    <a:pt x="16" y="39"/>
                    <a:pt x="16" y="39"/>
                    <a:pt x="16" y="39"/>
                  </a:cubicBezTo>
                  <a:cubicBezTo>
                    <a:pt x="17" y="39"/>
                    <a:pt x="17" y="39"/>
                    <a:pt x="17" y="39"/>
                  </a:cubicBezTo>
                  <a:cubicBezTo>
                    <a:pt x="13" y="70"/>
                    <a:pt x="13" y="70"/>
                    <a:pt x="13" y="70"/>
                  </a:cubicBezTo>
                  <a:cubicBezTo>
                    <a:pt x="13" y="72"/>
                    <a:pt x="14" y="74"/>
                    <a:pt x="16" y="74"/>
                  </a:cubicBezTo>
                  <a:cubicBezTo>
                    <a:pt x="19" y="75"/>
                    <a:pt x="21" y="73"/>
                    <a:pt x="21" y="71"/>
                  </a:cubicBezTo>
                  <a:cubicBezTo>
                    <a:pt x="26" y="37"/>
                    <a:pt x="26" y="37"/>
                    <a:pt x="26" y="37"/>
                  </a:cubicBezTo>
                  <a:cubicBezTo>
                    <a:pt x="27" y="28"/>
                    <a:pt x="27" y="28"/>
                    <a:pt x="27" y="28"/>
                  </a:cubicBezTo>
                  <a:cubicBezTo>
                    <a:pt x="29" y="18"/>
                    <a:pt x="29" y="18"/>
                    <a:pt x="29" y="18"/>
                  </a:cubicBezTo>
                  <a:cubicBezTo>
                    <a:pt x="30" y="18"/>
                    <a:pt x="30" y="18"/>
                    <a:pt x="30" y="18"/>
                  </a:cubicBezTo>
                  <a:cubicBezTo>
                    <a:pt x="27" y="35"/>
                    <a:pt x="27" y="35"/>
                    <a:pt x="27" y="35"/>
                  </a:cubicBezTo>
                  <a:cubicBezTo>
                    <a:pt x="27" y="37"/>
                    <a:pt x="28" y="39"/>
                    <a:pt x="30" y="39"/>
                  </a:cubicBezTo>
                  <a:cubicBezTo>
                    <a:pt x="32" y="39"/>
                    <a:pt x="34" y="38"/>
                    <a:pt x="34" y="36"/>
                  </a:cubicBezTo>
                  <a:cubicBezTo>
                    <a:pt x="37" y="14"/>
                    <a:pt x="37" y="14"/>
                    <a:pt x="37" y="14"/>
                  </a:cubicBezTo>
                  <a:cubicBezTo>
                    <a:pt x="37" y="14"/>
                    <a:pt x="37" y="14"/>
                    <a:pt x="37" y="14"/>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4" name="Freeform 261"/>
            <p:cNvSpPr/>
            <p:nvPr/>
          </p:nvSpPr>
          <p:spPr bwMode="auto">
            <a:xfrm>
              <a:off x="2561035" y="2563612"/>
              <a:ext cx="40481" cy="41672"/>
            </a:xfrm>
            <a:custGeom>
              <a:avLst/>
              <a:gdLst>
                <a:gd name="T0" fmla="*/ 7 w 16"/>
                <a:gd name="T1" fmla="*/ 15 h 16"/>
                <a:gd name="T2" fmla="*/ 16 w 16"/>
                <a:gd name="T3" fmla="*/ 9 h 16"/>
                <a:gd name="T4" fmla="*/ 9 w 16"/>
                <a:gd name="T5" fmla="*/ 0 h 16"/>
                <a:gd name="T6" fmla="*/ 1 w 16"/>
                <a:gd name="T7" fmla="*/ 7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11" y="16"/>
                    <a:pt x="15" y="13"/>
                    <a:pt x="16" y="9"/>
                  </a:cubicBezTo>
                  <a:cubicBezTo>
                    <a:pt x="16" y="5"/>
                    <a:pt x="14" y="1"/>
                    <a:pt x="9" y="0"/>
                  </a:cubicBezTo>
                  <a:cubicBezTo>
                    <a:pt x="5" y="0"/>
                    <a:pt x="1" y="3"/>
                    <a:pt x="1" y="7"/>
                  </a:cubicBezTo>
                  <a:cubicBezTo>
                    <a:pt x="0" y="11"/>
                    <a:pt x="3" y="15"/>
                    <a:pt x="7" y="1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5" name="Freeform 262"/>
            <p:cNvSpPr/>
            <p:nvPr/>
          </p:nvSpPr>
          <p:spPr bwMode="auto">
            <a:xfrm>
              <a:off x="3363515" y="1387275"/>
              <a:ext cx="121444" cy="188119"/>
            </a:xfrm>
            <a:custGeom>
              <a:avLst/>
              <a:gdLst>
                <a:gd name="T0" fmla="*/ 35 w 47"/>
                <a:gd name="T1" fmla="*/ 5 h 73"/>
                <a:gd name="T2" fmla="*/ 35 w 47"/>
                <a:gd name="T3" fmla="*/ 5 h 73"/>
                <a:gd name="T4" fmla="*/ 35 w 47"/>
                <a:gd name="T5" fmla="*/ 5 h 73"/>
                <a:gd name="T6" fmla="*/ 20 w 47"/>
                <a:gd name="T7" fmla="*/ 2 h 73"/>
                <a:gd name="T8" fmla="*/ 20 w 47"/>
                <a:gd name="T9" fmla="*/ 2 h 73"/>
                <a:gd name="T10" fmla="*/ 15 w 47"/>
                <a:gd name="T11" fmla="*/ 4 h 73"/>
                <a:gd name="T12" fmla="*/ 3 w 47"/>
                <a:gd name="T13" fmla="*/ 17 h 73"/>
                <a:gd name="T14" fmla="*/ 10 w 47"/>
                <a:gd name="T15" fmla="*/ 38 h 73"/>
                <a:gd name="T16" fmla="*/ 15 w 47"/>
                <a:gd name="T17" fmla="*/ 40 h 73"/>
                <a:gd name="T18" fmla="*/ 17 w 47"/>
                <a:gd name="T19" fmla="*/ 35 h 73"/>
                <a:gd name="T20" fmla="*/ 11 w 47"/>
                <a:gd name="T21" fmla="*/ 19 h 73"/>
                <a:gd name="T22" fmla="*/ 13 w 47"/>
                <a:gd name="T23" fmla="*/ 19 h 73"/>
                <a:gd name="T24" fmla="*/ 16 w 47"/>
                <a:gd name="T25" fmla="*/ 29 h 73"/>
                <a:gd name="T26" fmla="*/ 19 w 47"/>
                <a:gd name="T27" fmla="*/ 37 h 73"/>
                <a:gd name="T28" fmla="*/ 30 w 47"/>
                <a:gd name="T29" fmla="*/ 69 h 73"/>
                <a:gd name="T30" fmla="*/ 35 w 47"/>
                <a:gd name="T31" fmla="*/ 72 h 73"/>
                <a:gd name="T32" fmla="*/ 37 w 47"/>
                <a:gd name="T33" fmla="*/ 67 h 73"/>
                <a:gd name="T34" fmla="*/ 27 w 47"/>
                <a:gd name="T35" fmla="*/ 37 h 73"/>
                <a:gd name="T36" fmla="*/ 29 w 47"/>
                <a:gd name="T37" fmla="*/ 37 h 73"/>
                <a:gd name="T38" fmla="*/ 39 w 47"/>
                <a:gd name="T39" fmla="*/ 66 h 73"/>
                <a:gd name="T40" fmla="*/ 44 w 47"/>
                <a:gd name="T41" fmla="*/ 69 h 73"/>
                <a:gd name="T42" fmla="*/ 46 w 47"/>
                <a:gd name="T43" fmla="*/ 64 h 73"/>
                <a:gd name="T44" fmla="*/ 35 w 47"/>
                <a:gd name="T45" fmla="*/ 32 h 73"/>
                <a:gd name="T46" fmla="*/ 33 w 47"/>
                <a:gd name="T47" fmla="*/ 23 h 73"/>
                <a:gd name="T48" fmla="*/ 29 w 47"/>
                <a:gd name="T49" fmla="*/ 13 h 73"/>
                <a:gd name="T50" fmla="*/ 30 w 47"/>
                <a:gd name="T51" fmla="*/ 13 h 73"/>
                <a:gd name="T52" fmla="*/ 36 w 47"/>
                <a:gd name="T53" fmla="*/ 29 h 73"/>
                <a:gd name="T54" fmla="*/ 40 w 47"/>
                <a:gd name="T55" fmla="*/ 31 h 73"/>
                <a:gd name="T56" fmla="*/ 42 w 47"/>
                <a:gd name="T57" fmla="*/ 27 h 73"/>
                <a:gd name="T58" fmla="*/ 35 w 47"/>
                <a:gd name="T59" fmla="*/ 6 h 73"/>
                <a:gd name="T60" fmla="*/ 35 w 47"/>
                <a:gd name="T61"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73">
                  <a:moveTo>
                    <a:pt x="35" y="5"/>
                  </a:moveTo>
                  <a:cubicBezTo>
                    <a:pt x="35" y="5"/>
                    <a:pt x="35" y="5"/>
                    <a:pt x="35" y="5"/>
                  </a:cubicBezTo>
                  <a:cubicBezTo>
                    <a:pt x="35" y="5"/>
                    <a:pt x="35" y="5"/>
                    <a:pt x="35" y="5"/>
                  </a:cubicBezTo>
                  <a:cubicBezTo>
                    <a:pt x="32" y="0"/>
                    <a:pt x="24" y="1"/>
                    <a:pt x="20" y="2"/>
                  </a:cubicBezTo>
                  <a:cubicBezTo>
                    <a:pt x="20" y="2"/>
                    <a:pt x="20" y="2"/>
                    <a:pt x="20" y="2"/>
                  </a:cubicBezTo>
                  <a:cubicBezTo>
                    <a:pt x="15" y="4"/>
                    <a:pt x="15" y="4"/>
                    <a:pt x="15" y="4"/>
                  </a:cubicBezTo>
                  <a:cubicBezTo>
                    <a:pt x="15" y="4"/>
                    <a:pt x="0" y="8"/>
                    <a:pt x="3" y="17"/>
                  </a:cubicBezTo>
                  <a:cubicBezTo>
                    <a:pt x="10" y="38"/>
                    <a:pt x="10" y="38"/>
                    <a:pt x="10" y="38"/>
                  </a:cubicBezTo>
                  <a:cubicBezTo>
                    <a:pt x="11" y="39"/>
                    <a:pt x="13" y="40"/>
                    <a:pt x="15" y="40"/>
                  </a:cubicBezTo>
                  <a:cubicBezTo>
                    <a:pt x="16" y="39"/>
                    <a:pt x="17" y="37"/>
                    <a:pt x="17" y="35"/>
                  </a:cubicBezTo>
                  <a:cubicBezTo>
                    <a:pt x="11" y="19"/>
                    <a:pt x="11" y="19"/>
                    <a:pt x="11" y="19"/>
                  </a:cubicBezTo>
                  <a:cubicBezTo>
                    <a:pt x="13" y="19"/>
                    <a:pt x="13" y="19"/>
                    <a:pt x="13" y="19"/>
                  </a:cubicBezTo>
                  <a:cubicBezTo>
                    <a:pt x="16" y="29"/>
                    <a:pt x="16" y="29"/>
                    <a:pt x="16" y="29"/>
                  </a:cubicBezTo>
                  <a:cubicBezTo>
                    <a:pt x="19" y="37"/>
                    <a:pt x="19" y="37"/>
                    <a:pt x="19" y="37"/>
                  </a:cubicBezTo>
                  <a:cubicBezTo>
                    <a:pt x="30" y="69"/>
                    <a:pt x="30" y="69"/>
                    <a:pt x="30" y="69"/>
                  </a:cubicBezTo>
                  <a:cubicBezTo>
                    <a:pt x="30" y="72"/>
                    <a:pt x="33" y="73"/>
                    <a:pt x="35" y="72"/>
                  </a:cubicBezTo>
                  <a:cubicBezTo>
                    <a:pt x="37" y="71"/>
                    <a:pt x="38" y="69"/>
                    <a:pt x="37" y="67"/>
                  </a:cubicBezTo>
                  <a:cubicBezTo>
                    <a:pt x="27" y="37"/>
                    <a:pt x="27" y="37"/>
                    <a:pt x="27" y="37"/>
                  </a:cubicBezTo>
                  <a:cubicBezTo>
                    <a:pt x="29" y="37"/>
                    <a:pt x="29" y="37"/>
                    <a:pt x="29" y="37"/>
                  </a:cubicBezTo>
                  <a:cubicBezTo>
                    <a:pt x="39" y="66"/>
                    <a:pt x="39" y="66"/>
                    <a:pt x="39" y="66"/>
                  </a:cubicBezTo>
                  <a:cubicBezTo>
                    <a:pt x="39" y="69"/>
                    <a:pt x="42" y="70"/>
                    <a:pt x="44" y="69"/>
                  </a:cubicBezTo>
                  <a:cubicBezTo>
                    <a:pt x="46" y="68"/>
                    <a:pt x="47" y="66"/>
                    <a:pt x="46" y="64"/>
                  </a:cubicBezTo>
                  <a:cubicBezTo>
                    <a:pt x="35" y="32"/>
                    <a:pt x="35" y="32"/>
                    <a:pt x="35" y="32"/>
                  </a:cubicBezTo>
                  <a:cubicBezTo>
                    <a:pt x="33" y="23"/>
                    <a:pt x="33" y="23"/>
                    <a:pt x="33" y="23"/>
                  </a:cubicBezTo>
                  <a:cubicBezTo>
                    <a:pt x="29" y="13"/>
                    <a:pt x="29" y="13"/>
                    <a:pt x="29" y="13"/>
                  </a:cubicBezTo>
                  <a:cubicBezTo>
                    <a:pt x="30" y="13"/>
                    <a:pt x="30" y="13"/>
                    <a:pt x="30" y="13"/>
                  </a:cubicBezTo>
                  <a:cubicBezTo>
                    <a:pt x="36" y="29"/>
                    <a:pt x="36" y="29"/>
                    <a:pt x="36" y="29"/>
                  </a:cubicBezTo>
                  <a:cubicBezTo>
                    <a:pt x="36" y="31"/>
                    <a:pt x="38" y="32"/>
                    <a:pt x="40" y="31"/>
                  </a:cubicBezTo>
                  <a:cubicBezTo>
                    <a:pt x="42" y="30"/>
                    <a:pt x="43" y="28"/>
                    <a:pt x="42" y="27"/>
                  </a:cubicBezTo>
                  <a:cubicBezTo>
                    <a:pt x="35" y="6"/>
                    <a:pt x="35" y="6"/>
                    <a:pt x="35" y="6"/>
                  </a:cubicBezTo>
                  <a:cubicBezTo>
                    <a:pt x="35" y="6"/>
                    <a:pt x="35" y="6"/>
                    <a:pt x="35" y="5"/>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6" name="Freeform 263"/>
            <p:cNvSpPr/>
            <p:nvPr/>
          </p:nvSpPr>
          <p:spPr bwMode="auto">
            <a:xfrm>
              <a:off x="3376613" y="1350365"/>
              <a:ext cx="46434" cy="46435"/>
            </a:xfrm>
            <a:custGeom>
              <a:avLst/>
              <a:gdLst>
                <a:gd name="T0" fmla="*/ 11 w 18"/>
                <a:gd name="T1" fmla="*/ 16 h 18"/>
                <a:gd name="T2" fmla="*/ 16 w 18"/>
                <a:gd name="T3" fmla="*/ 7 h 18"/>
                <a:gd name="T4" fmla="*/ 7 w 18"/>
                <a:gd name="T5" fmla="*/ 2 h 18"/>
                <a:gd name="T6" fmla="*/ 2 w 18"/>
                <a:gd name="T7" fmla="*/ 11 h 18"/>
                <a:gd name="T8" fmla="*/ 11 w 18"/>
                <a:gd name="T9" fmla="*/ 16 h 18"/>
              </a:gdLst>
              <a:ahLst/>
              <a:cxnLst>
                <a:cxn ang="0">
                  <a:pos x="T0" y="T1"/>
                </a:cxn>
                <a:cxn ang="0">
                  <a:pos x="T2" y="T3"/>
                </a:cxn>
                <a:cxn ang="0">
                  <a:pos x="T4" y="T5"/>
                </a:cxn>
                <a:cxn ang="0">
                  <a:pos x="T6" y="T7"/>
                </a:cxn>
                <a:cxn ang="0">
                  <a:pos x="T8" y="T9"/>
                </a:cxn>
              </a:cxnLst>
              <a:rect l="0" t="0" r="r" b="b"/>
              <a:pathLst>
                <a:path w="18" h="18">
                  <a:moveTo>
                    <a:pt x="11" y="16"/>
                  </a:moveTo>
                  <a:cubicBezTo>
                    <a:pt x="15" y="15"/>
                    <a:pt x="18" y="11"/>
                    <a:pt x="16" y="7"/>
                  </a:cubicBezTo>
                  <a:cubicBezTo>
                    <a:pt x="15" y="3"/>
                    <a:pt x="11" y="0"/>
                    <a:pt x="7" y="2"/>
                  </a:cubicBezTo>
                  <a:cubicBezTo>
                    <a:pt x="3" y="3"/>
                    <a:pt x="0" y="7"/>
                    <a:pt x="2" y="11"/>
                  </a:cubicBezTo>
                  <a:cubicBezTo>
                    <a:pt x="3" y="15"/>
                    <a:pt x="7" y="18"/>
                    <a:pt x="11" y="16"/>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7" name="Freeform 264"/>
            <p:cNvSpPr>
              <a:spLocks noEditPoints="1"/>
            </p:cNvSpPr>
            <p:nvPr/>
          </p:nvSpPr>
          <p:spPr bwMode="auto">
            <a:xfrm>
              <a:off x="2357438" y="2550515"/>
              <a:ext cx="121444" cy="223838"/>
            </a:xfrm>
            <a:custGeom>
              <a:avLst/>
              <a:gdLst>
                <a:gd name="T0" fmla="*/ 27 w 47"/>
                <a:gd name="T1" fmla="*/ 14 h 87"/>
                <a:gd name="T2" fmla="*/ 35 w 47"/>
                <a:gd name="T3" fmla="*/ 8 h 87"/>
                <a:gd name="T4" fmla="*/ 29 w 47"/>
                <a:gd name="T5" fmla="*/ 1 h 87"/>
                <a:gd name="T6" fmla="*/ 22 w 47"/>
                <a:gd name="T7" fmla="*/ 6 h 87"/>
                <a:gd name="T8" fmla="*/ 27 w 47"/>
                <a:gd name="T9" fmla="*/ 14 h 87"/>
                <a:gd name="T10" fmla="*/ 41 w 47"/>
                <a:gd name="T11" fmla="*/ 39 h 87"/>
                <a:gd name="T12" fmla="*/ 44 w 47"/>
                <a:gd name="T13" fmla="*/ 42 h 87"/>
                <a:gd name="T14" fmla="*/ 47 w 47"/>
                <a:gd name="T15" fmla="*/ 39 h 87"/>
                <a:gd name="T16" fmla="*/ 46 w 47"/>
                <a:gd name="T17" fmla="*/ 25 h 87"/>
                <a:gd name="T18" fmla="*/ 44 w 47"/>
                <a:gd name="T19" fmla="*/ 22 h 87"/>
                <a:gd name="T20" fmla="*/ 36 w 47"/>
                <a:gd name="T21" fmla="*/ 17 h 87"/>
                <a:gd name="T22" fmla="*/ 29 w 47"/>
                <a:gd name="T23" fmla="*/ 15 h 87"/>
                <a:gd name="T24" fmla="*/ 24 w 47"/>
                <a:gd name="T25" fmla="*/ 17 h 87"/>
                <a:gd name="T26" fmla="*/ 24 w 47"/>
                <a:gd name="T27" fmla="*/ 17 h 87"/>
                <a:gd name="T28" fmla="*/ 24 w 47"/>
                <a:gd name="T29" fmla="*/ 17 h 87"/>
                <a:gd name="T30" fmla="*/ 23 w 47"/>
                <a:gd name="T31" fmla="*/ 18 h 87"/>
                <a:gd name="T32" fmla="*/ 14 w 47"/>
                <a:gd name="T33" fmla="*/ 28 h 87"/>
                <a:gd name="T34" fmla="*/ 14 w 47"/>
                <a:gd name="T35" fmla="*/ 28 h 87"/>
                <a:gd name="T36" fmla="*/ 2 w 47"/>
                <a:gd name="T37" fmla="*/ 36 h 87"/>
                <a:gd name="T38" fmla="*/ 1 w 47"/>
                <a:gd name="T39" fmla="*/ 40 h 87"/>
                <a:gd name="T40" fmla="*/ 6 w 47"/>
                <a:gd name="T41" fmla="*/ 42 h 87"/>
                <a:gd name="T42" fmla="*/ 18 w 47"/>
                <a:gd name="T43" fmla="*/ 34 h 87"/>
                <a:gd name="T44" fmla="*/ 18 w 47"/>
                <a:gd name="T45" fmla="*/ 34 h 87"/>
                <a:gd name="T46" fmla="*/ 19 w 47"/>
                <a:gd name="T47" fmla="*/ 33 h 87"/>
                <a:gd name="T48" fmla="*/ 21 w 47"/>
                <a:gd name="T49" fmla="*/ 31 h 87"/>
                <a:gd name="T50" fmla="*/ 21 w 47"/>
                <a:gd name="T51" fmla="*/ 41 h 87"/>
                <a:gd name="T52" fmla="*/ 22 w 47"/>
                <a:gd name="T53" fmla="*/ 44 h 87"/>
                <a:gd name="T54" fmla="*/ 13 w 47"/>
                <a:gd name="T55" fmla="*/ 58 h 87"/>
                <a:gd name="T56" fmla="*/ 13 w 47"/>
                <a:gd name="T57" fmla="*/ 58 h 87"/>
                <a:gd name="T58" fmla="*/ 13 w 47"/>
                <a:gd name="T59" fmla="*/ 59 h 87"/>
                <a:gd name="T60" fmla="*/ 12 w 47"/>
                <a:gd name="T61" fmla="*/ 61 h 87"/>
                <a:gd name="T62" fmla="*/ 6 w 47"/>
                <a:gd name="T63" fmla="*/ 79 h 87"/>
                <a:gd name="T64" fmla="*/ 10 w 47"/>
                <a:gd name="T65" fmla="*/ 84 h 87"/>
                <a:gd name="T66" fmla="*/ 15 w 47"/>
                <a:gd name="T67" fmla="*/ 80 h 87"/>
                <a:gd name="T68" fmla="*/ 20 w 47"/>
                <a:gd name="T69" fmla="*/ 64 h 87"/>
                <a:gd name="T70" fmla="*/ 28 w 47"/>
                <a:gd name="T71" fmla="*/ 55 h 87"/>
                <a:gd name="T72" fmla="*/ 31 w 47"/>
                <a:gd name="T73" fmla="*/ 83 h 87"/>
                <a:gd name="T74" fmla="*/ 35 w 47"/>
                <a:gd name="T75" fmla="*/ 87 h 87"/>
                <a:gd name="T76" fmla="*/ 39 w 47"/>
                <a:gd name="T77" fmla="*/ 82 h 87"/>
                <a:gd name="T78" fmla="*/ 37 w 47"/>
                <a:gd name="T79" fmla="*/ 45 h 87"/>
                <a:gd name="T80" fmla="*/ 38 w 47"/>
                <a:gd name="T81" fmla="*/ 41 h 87"/>
                <a:gd name="T82" fmla="*/ 38 w 47"/>
                <a:gd name="T83" fmla="*/ 26 h 87"/>
                <a:gd name="T84" fmla="*/ 40 w 47"/>
                <a:gd name="T85" fmla="*/ 27 h 87"/>
                <a:gd name="T86" fmla="*/ 41 w 47"/>
                <a:gd name="T87" fmla="*/ 3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87">
                  <a:moveTo>
                    <a:pt x="27" y="14"/>
                  </a:moveTo>
                  <a:cubicBezTo>
                    <a:pt x="31" y="14"/>
                    <a:pt x="34" y="12"/>
                    <a:pt x="35" y="8"/>
                  </a:cubicBezTo>
                  <a:cubicBezTo>
                    <a:pt x="35" y="5"/>
                    <a:pt x="33" y="1"/>
                    <a:pt x="29" y="1"/>
                  </a:cubicBezTo>
                  <a:cubicBezTo>
                    <a:pt x="25" y="0"/>
                    <a:pt x="22" y="3"/>
                    <a:pt x="22" y="6"/>
                  </a:cubicBezTo>
                  <a:cubicBezTo>
                    <a:pt x="21" y="10"/>
                    <a:pt x="24" y="13"/>
                    <a:pt x="27" y="14"/>
                  </a:cubicBezTo>
                  <a:close/>
                  <a:moveTo>
                    <a:pt x="41" y="39"/>
                  </a:moveTo>
                  <a:cubicBezTo>
                    <a:pt x="41" y="41"/>
                    <a:pt x="42" y="43"/>
                    <a:pt x="44" y="42"/>
                  </a:cubicBezTo>
                  <a:cubicBezTo>
                    <a:pt x="46" y="42"/>
                    <a:pt x="47" y="41"/>
                    <a:pt x="47" y="39"/>
                  </a:cubicBezTo>
                  <a:cubicBezTo>
                    <a:pt x="46" y="25"/>
                    <a:pt x="46" y="25"/>
                    <a:pt x="46" y="25"/>
                  </a:cubicBezTo>
                  <a:cubicBezTo>
                    <a:pt x="46" y="23"/>
                    <a:pt x="45" y="22"/>
                    <a:pt x="44" y="22"/>
                  </a:cubicBezTo>
                  <a:cubicBezTo>
                    <a:pt x="36" y="17"/>
                    <a:pt x="36" y="17"/>
                    <a:pt x="36" y="17"/>
                  </a:cubicBezTo>
                  <a:cubicBezTo>
                    <a:pt x="34" y="16"/>
                    <a:pt x="32" y="15"/>
                    <a:pt x="29" y="15"/>
                  </a:cubicBezTo>
                  <a:cubicBezTo>
                    <a:pt x="27" y="15"/>
                    <a:pt x="25" y="16"/>
                    <a:pt x="24" y="17"/>
                  </a:cubicBezTo>
                  <a:cubicBezTo>
                    <a:pt x="24" y="17"/>
                    <a:pt x="24" y="17"/>
                    <a:pt x="24" y="17"/>
                  </a:cubicBezTo>
                  <a:cubicBezTo>
                    <a:pt x="24" y="17"/>
                    <a:pt x="24" y="17"/>
                    <a:pt x="24" y="17"/>
                  </a:cubicBezTo>
                  <a:cubicBezTo>
                    <a:pt x="23" y="17"/>
                    <a:pt x="23" y="18"/>
                    <a:pt x="23" y="18"/>
                  </a:cubicBezTo>
                  <a:cubicBezTo>
                    <a:pt x="14" y="28"/>
                    <a:pt x="14" y="28"/>
                    <a:pt x="14" y="28"/>
                  </a:cubicBezTo>
                  <a:cubicBezTo>
                    <a:pt x="14" y="28"/>
                    <a:pt x="14" y="28"/>
                    <a:pt x="14" y="28"/>
                  </a:cubicBezTo>
                  <a:cubicBezTo>
                    <a:pt x="2" y="36"/>
                    <a:pt x="2" y="36"/>
                    <a:pt x="2" y="36"/>
                  </a:cubicBezTo>
                  <a:cubicBezTo>
                    <a:pt x="1" y="37"/>
                    <a:pt x="0" y="39"/>
                    <a:pt x="1" y="40"/>
                  </a:cubicBezTo>
                  <a:cubicBezTo>
                    <a:pt x="2" y="42"/>
                    <a:pt x="4" y="43"/>
                    <a:pt x="6" y="42"/>
                  </a:cubicBezTo>
                  <a:cubicBezTo>
                    <a:pt x="18" y="34"/>
                    <a:pt x="18" y="34"/>
                    <a:pt x="18" y="34"/>
                  </a:cubicBezTo>
                  <a:cubicBezTo>
                    <a:pt x="18" y="34"/>
                    <a:pt x="18" y="34"/>
                    <a:pt x="18" y="34"/>
                  </a:cubicBezTo>
                  <a:cubicBezTo>
                    <a:pt x="19" y="33"/>
                    <a:pt x="19" y="33"/>
                    <a:pt x="19" y="33"/>
                  </a:cubicBezTo>
                  <a:cubicBezTo>
                    <a:pt x="21" y="31"/>
                    <a:pt x="21" y="31"/>
                    <a:pt x="21" y="31"/>
                  </a:cubicBezTo>
                  <a:cubicBezTo>
                    <a:pt x="21" y="41"/>
                    <a:pt x="21" y="41"/>
                    <a:pt x="21" y="41"/>
                  </a:cubicBezTo>
                  <a:cubicBezTo>
                    <a:pt x="21" y="42"/>
                    <a:pt x="21" y="43"/>
                    <a:pt x="22" y="44"/>
                  </a:cubicBezTo>
                  <a:cubicBezTo>
                    <a:pt x="13" y="58"/>
                    <a:pt x="13" y="58"/>
                    <a:pt x="13" y="58"/>
                  </a:cubicBezTo>
                  <a:cubicBezTo>
                    <a:pt x="13" y="58"/>
                    <a:pt x="13" y="58"/>
                    <a:pt x="13" y="58"/>
                  </a:cubicBezTo>
                  <a:cubicBezTo>
                    <a:pt x="13" y="59"/>
                    <a:pt x="13" y="59"/>
                    <a:pt x="13" y="59"/>
                  </a:cubicBezTo>
                  <a:cubicBezTo>
                    <a:pt x="12" y="59"/>
                    <a:pt x="12" y="60"/>
                    <a:pt x="12" y="61"/>
                  </a:cubicBezTo>
                  <a:cubicBezTo>
                    <a:pt x="6" y="79"/>
                    <a:pt x="6" y="79"/>
                    <a:pt x="6" y="79"/>
                  </a:cubicBezTo>
                  <a:cubicBezTo>
                    <a:pt x="6" y="81"/>
                    <a:pt x="7" y="83"/>
                    <a:pt x="10" y="84"/>
                  </a:cubicBezTo>
                  <a:cubicBezTo>
                    <a:pt x="12" y="84"/>
                    <a:pt x="14" y="82"/>
                    <a:pt x="15" y="80"/>
                  </a:cubicBezTo>
                  <a:cubicBezTo>
                    <a:pt x="20" y="64"/>
                    <a:pt x="20" y="64"/>
                    <a:pt x="20" y="64"/>
                  </a:cubicBezTo>
                  <a:cubicBezTo>
                    <a:pt x="28" y="55"/>
                    <a:pt x="28" y="55"/>
                    <a:pt x="28" y="55"/>
                  </a:cubicBezTo>
                  <a:cubicBezTo>
                    <a:pt x="31" y="83"/>
                    <a:pt x="31" y="83"/>
                    <a:pt x="31" y="83"/>
                  </a:cubicBezTo>
                  <a:cubicBezTo>
                    <a:pt x="31" y="85"/>
                    <a:pt x="33" y="87"/>
                    <a:pt x="35" y="87"/>
                  </a:cubicBezTo>
                  <a:cubicBezTo>
                    <a:pt x="37" y="87"/>
                    <a:pt x="39" y="85"/>
                    <a:pt x="39" y="82"/>
                  </a:cubicBezTo>
                  <a:cubicBezTo>
                    <a:pt x="37" y="45"/>
                    <a:pt x="37" y="45"/>
                    <a:pt x="37" y="45"/>
                  </a:cubicBezTo>
                  <a:cubicBezTo>
                    <a:pt x="38" y="44"/>
                    <a:pt x="38" y="42"/>
                    <a:pt x="38" y="41"/>
                  </a:cubicBezTo>
                  <a:cubicBezTo>
                    <a:pt x="38" y="26"/>
                    <a:pt x="38" y="26"/>
                    <a:pt x="38" y="26"/>
                  </a:cubicBezTo>
                  <a:cubicBezTo>
                    <a:pt x="40" y="27"/>
                    <a:pt x="40" y="27"/>
                    <a:pt x="40" y="27"/>
                  </a:cubicBezTo>
                  <a:lnTo>
                    <a:pt x="41" y="39"/>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8" name="Freeform 265"/>
            <p:cNvSpPr>
              <a:spLocks noEditPoints="1"/>
            </p:cNvSpPr>
            <p:nvPr/>
          </p:nvSpPr>
          <p:spPr bwMode="auto">
            <a:xfrm>
              <a:off x="3312319" y="2300484"/>
              <a:ext cx="128588" cy="219075"/>
            </a:xfrm>
            <a:custGeom>
              <a:avLst/>
              <a:gdLst>
                <a:gd name="T0" fmla="*/ 19 w 50"/>
                <a:gd name="T1" fmla="*/ 13 h 85"/>
                <a:gd name="T2" fmla="*/ 25 w 50"/>
                <a:gd name="T3" fmla="*/ 6 h 85"/>
                <a:gd name="T4" fmla="*/ 18 w 50"/>
                <a:gd name="T5" fmla="*/ 0 h 85"/>
                <a:gd name="T6" fmla="*/ 12 w 50"/>
                <a:gd name="T7" fmla="*/ 7 h 85"/>
                <a:gd name="T8" fmla="*/ 19 w 50"/>
                <a:gd name="T9" fmla="*/ 13 h 85"/>
                <a:gd name="T10" fmla="*/ 39 w 50"/>
                <a:gd name="T11" fmla="*/ 34 h 85"/>
                <a:gd name="T12" fmla="*/ 43 w 50"/>
                <a:gd name="T13" fmla="*/ 36 h 85"/>
                <a:gd name="T14" fmla="*/ 45 w 50"/>
                <a:gd name="T15" fmla="*/ 32 h 85"/>
                <a:gd name="T16" fmla="*/ 41 w 50"/>
                <a:gd name="T17" fmla="*/ 19 h 85"/>
                <a:gd name="T18" fmla="*/ 38 w 50"/>
                <a:gd name="T19" fmla="*/ 17 h 85"/>
                <a:gd name="T20" fmla="*/ 29 w 50"/>
                <a:gd name="T21" fmla="*/ 14 h 85"/>
                <a:gd name="T22" fmla="*/ 22 w 50"/>
                <a:gd name="T23" fmla="*/ 14 h 85"/>
                <a:gd name="T24" fmla="*/ 17 w 50"/>
                <a:gd name="T25" fmla="*/ 17 h 85"/>
                <a:gd name="T26" fmla="*/ 17 w 50"/>
                <a:gd name="T27" fmla="*/ 18 h 85"/>
                <a:gd name="T28" fmla="*/ 17 w 50"/>
                <a:gd name="T29" fmla="*/ 18 h 85"/>
                <a:gd name="T30" fmla="*/ 16 w 50"/>
                <a:gd name="T31" fmla="*/ 18 h 85"/>
                <a:gd name="T32" fmla="*/ 11 w 50"/>
                <a:gd name="T33" fmla="*/ 31 h 85"/>
                <a:gd name="T34" fmla="*/ 11 w 50"/>
                <a:gd name="T35" fmla="*/ 31 h 85"/>
                <a:gd name="T36" fmla="*/ 1 w 50"/>
                <a:gd name="T37" fmla="*/ 41 h 85"/>
                <a:gd name="T38" fmla="*/ 1 w 50"/>
                <a:gd name="T39" fmla="*/ 46 h 85"/>
                <a:gd name="T40" fmla="*/ 6 w 50"/>
                <a:gd name="T41" fmla="*/ 46 h 85"/>
                <a:gd name="T42" fmla="*/ 15 w 50"/>
                <a:gd name="T43" fmla="*/ 35 h 85"/>
                <a:gd name="T44" fmla="*/ 16 w 50"/>
                <a:gd name="T45" fmla="*/ 35 h 85"/>
                <a:gd name="T46" fmla="*/ 17 w 50"/>
                <a:gd name="T47" fmla="*/ 34 h 85"/>
                <a:gd name="T48" fmla="*/ 18 w 50"/>
                <a:gd name="T49" fmla="*/ 31 h 85"/>
                <a:gd name="T50" fmla="*/ 21 w 50"/>
                <a:gd name="T51" fmla="*/ 41 h 85"/>
                <a:gd name="T52" fmla="*/ 22 w 50"/>
                <a:gd name="T53" fmla="*/ 44 h 85"/>
                <a:gd name="T54" fmla="*/ 17 w 50"/>
                <a:gd name="T55" fmla="*/ 60 h 85"/>
                <a:gd name="T56" fmla="*/ 17 w 50"/>
                <a:gd name="T57" fmla="*/ 60 h 85"/>
                <a:gd name="T58" fmla="*/ 17 w 50"/>
                <a:gd name="T59" fmla="*/ 60 h 85"/>
                <a:gd name="T60" fmla="*/ 17 w 50"/>
                <a:gd name="T61" fmla="*/ 63 h 85"/>
                <a:gd name="T62" fmla="*/ 16 w 50"/>
                <a:gd name="T63" fmla="*/ 81 h 85"/>
                <a:gd name="T64" fmla="*/ 21 w 50"/>
                <a:gd name="T65" fmla="*/ 85 h 85"/>
                <a:gd name="T66" fmla="*/ 25 w 50"/>
                <a:gd name="T67" fmla="*/ 80 h 85"/>
                <a:gd name="T68" fmla="*/ 26 w 50"/>
                <a:gd name="T69" fmla="*/ 63 h 85"/>
                <a:gd name="T70" fmla="*/ 31 w 50"/>
                <a:gd name="T71" fmla="*/ 53 h 85"/>
                <a:gd name="T72" fmla="*/ 41 w 50"/>
                <a:gd name="T73" fmla="*/ 79 h 85"/>
                <a:gd name="T74" fmla="*/ 46 w 50"/>
                <a:gd name="T75" fmla="*/ 82 h 85"/>
                <a:gd name="T76" fmla="*/ 49 w 50"/>
                <a:gd name="T77" fmla="*/ 76 h 85"/>
                <a:gd name="T78" fmla="*/ 37 w 50"/>
                <a:gd name="T79" fmla="*/ 41 h 85"/>
                <a:gd name="T80" fmla="*/ 37 w 50"/>
                <a:gd name="T81" fmla="*/ 36 h 85"/>
                <a:gd name="T82" fmla="*/ 33 w 50"/>
                <a:gd name="T83" fmla="*/ 22 h 85"/>
                <a:gd name="T84" fmla="*/ 35 w 50"/>
                <a:gd name="T85" fmla="*/ 23 h 85"/>
                <a:gd name="T86" fmla="*/ 39 w 50"/>
                <a:gd name="T87"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85">
                  <a:moveTo>
                    <a:pt x="19" y="13"/>
                  </a:moveTo>
                  <a:cubicBezTo>
                    <a:pt x="23" y="13"/>
                    <a:pt x="25" y="9"/>
                    <a:pt x="25" y="6"/>
                  </a:cubicBezTo>
                  <a:cubicBezTo>
                    <a:pt x="25" y="2"/>
                    <a:pt x="21" y="0"/>
                    <a:pt x="18" y="0"/>
                  </a:cubicBezTo>
                  <a:cubicBezTo>
                    <a:pt x="14" y="1"/>
                    <a:pt x="11" y="4"/>
                    <a:pt x="12" y="7"/>
                  </a:cubicBezTo>
                  <a:cubicBezTo>
                    <a:pt x="12" y="11"/>
                    <a:pt x="16" y="14"/>
                    <a:pt x="19" y="13"/>
                  </a:cubicBezTo>
                  <a:close/>
                  <a:moveTo>
                    <a:pt x="39" y="34"/>
                  </a:moveTo>
                  <a:cubicBezTo>
                    <a:pt x="40" y="36"/>
                    <a:pt x="42" y="37"/>
                    <a:pt x="43" y="36"/>
                  </a:cubicBezTo>
                  <a:cubicBezTo>
                    <a:pt x="45" y="36"/>
                    <a:pt x="46" y="34"/>
                    <a:pt x="45" y="32"/>
                  </a:cubicBezTo>
                  <a:cubicBezTo>
                    <a:pt x="41" y="19"/>
                    <a:pt x="41" y="19"/>
                    <a:pt x="41" y="19"/>
                  </a:cubicBezTo>
                  <a:cubicBezTo>
                    <a:pt x="40" y="17"/>
                    <a:pt x="39" y="17"/>
                    <a:pt x="38" y="17"/>
                  </a:cubicBezTo>
                  <a:cubicBezTo>
                    <a:pt x="29" y="14"/>
                    <a:pt x="29" y="14"/>
                    <a:pt x="29" y="14"/>
                  </a:cubicBezTo>
                  <a:cubicBezTo>
                    <a:pt x="27" y="13"/>
                    <a:pt x="24" y="13"/>
                    <a:pt x="22" y="14"/>
                  </a:cubicBezTo>
                  <a:cubicBezTo>
                    <a:pt x="20" y="14"/>
                    <a:pt x="18" y="16"/>
                    <a:pt x="17" y="17"/>
                  </a:cubicBezTo>
                  <a:cubicBezTo>
                    <a:pt x="17" y="17"/>
                    <a:pt x="17" y="17"/>
                    <a:pt x="17" y="18"/>
                  </a:cubicBezTo>
                  <a:cubicBezTo>
                    <a:pt x="17" y="18"/>
                    <a:pt x="17" y="18"/>
                    <a:pt x="17" y="18"/>
                  </a:cubicBezTo>
                  <a:cubicBezTo>
                    <a:pt x="17" y="18"/>
                    <a:pt x="17" y="18"/>
                    <a:pt x="16" y="18"/>
                  </a:cubicBezTo>
                  <a:cubicBezTo>
                    <a:pt x="11" y="31"/>
                    <a:pt x="11" y="31"/>
                    <a:pt x="11" y="31"/>
                  </a:cubicBezTo>
                  <a:cubicBezTo>
                    <a:pt x="11" y="31"/>
                    <a:pt x="11" y="31"/>
                    <a:pt x="11" y="31"/>
                  </a:cubicBezTo>
                  <a:cubicBezTo>
                    <a:pt x="1" y="41"/>
                    <a:pt x="1" y="41"/>
                    <a:pt x="1" y="41"/>
                  </a:cubicBezTo>
                  <a:cubicBezTo>
                    <a:pt x="0" y="42"/>
                    <a:pt x="0" y="45"/>
                    <a:pt x="1" y="46"/>
                  </a:cubicBezTo>
                  <a:cubicBezTo>
                    <a:pt x="2" y="47"/>
                    <a:pt x="5" y="47"/>
                    <a:pt x="6" y="46"/>
                  </a:cubicBezTo>
                  <a:cubicBezTo>
                    <a:pt x="15" y="35"/>
                    <a:pt x="15" y="35"/>
                    <a:pt x="15" y="35"/>
                  </a:cubicBezTo>
                  <a:cubicBezTo>
                    <a:pt x="16" y="35"/>
                    <a:pt x="16" y="35"/>
                    <a:pt x="16" y="35"/>
                  </a:cubicBezTo>
                  <a:cubicBezTo>
                    <a:pt x="16" y="34"/>
                    <a:pt x="17" y="34"/>
                    <a:pt x="17" y="34"/>
                  </a:cubicBezTo>
                  <a:cubicBezTo>
                    <a:pt x="18" y="31"/>
                    <a:pt x="18" y="31"/>
                    <a:pt x="18" y="31"/>
                  </a:cubicBezTo>
                  <a:cubicBezTo>
                    <a:pt x="21" y="41"/>
                    <a:pt x="21" y="41"/>
                    <a:pt x="21" y="41"/>
                  </a:cubicBezTo>
                  <a:cubicBezTo>
                    <a:pt x="21" y="42"/>
                    <a:pt x="22" y="43"/>
                    <a:pt x="22" y="44"/>
                  </a:cubicBezTo>
                  <a:cubicBezTo>
                    <a:pt x="17" y="60"/>
                    <a:pt x="17" y="60"/>
                    <a:pt x="17" y="60"/>
                  </a:cubicBezTo>
                  <a:cubicBezTo>
                    <a:pt x="17" y="60"/>
                    <a:pt x="17" y="60"/>
                    <a:pt x="17" y="60"/>
                  </a:cubicBezTo>
                  <a:cubicBezTo>
                    <a:pt x="17" y="60"/>
                    <a:pt x="17" y="60"/>
                    <a:pt x="17" y="60"/>
                  </a:cubicBezTo>
                  <a:cubicBezTo>
                    <a:pt x="17" y="61"/>
                    <a:pt x="17" y="62"/>
                    <a:pt x="17" y="63"/>
                  </a:cubicBezTo>
                  <a:cubicBezTo>
                    <a:pt x="16" y="81"/>
                    <a:pt x="16" y="81"/>
                    <a:pt x="16" y="81"/>
                  </a:cubicBezTo>
                  <a:cubicBezTo>
                    <a:pt x="16" y="84"/>
                    <a:pt x="18" y="85"/>
                    <a:pt x="21" y="85"/>
                  </a:cubicBezTo>
                  <a:cubicBezTo>
                    <a:pt x="23" y="85"/>
                    <a:pt x="25" y="83"/>
                    <a:pt x="25" y="80"/>
                  </a:cubicBezTo>
                  <a:cubicBezTo>
                    <a:pt x="26" y="63"/>
                    <a:pt x="26" y="63"/>
                    <a:pt x="26" y="63"/>
                  </a:cubicBezTo>
                  <a:cubicBezTo>
                    <a:pt x="31" y="53"/>
                    <a:pt x="31" y="53"/>
                    <a:pt x="31" y="53"/>
                  </a:cubicBezTo>
                  <a:cubicBezTo>
                    <a:pt x="41" y="79"/>
                    <a:pt x="41" y="79"/>
                    <a:pt x="41" y="79"/>
                  </a:cubicBezTo>
                  <a:cubicBezTo>
                    <a:pt x="42" y="81"/>
                    <a:pt x="44" y="82"/>
                    <a:pt x="46" y="82"/>
                  </a:cubicBezTo>
                  <a:cubicBezTo>
                    <a:pt x="48" y="81"/>
                    <a:pt x="50" y="78"/>
                    <a:pt x="49" y="76"/>
                  </a:cubicBezTo>
                  <a:cubicBezTo>
                    <a:pt x="37" y="41"/>
                    <a:pt x="37" y="41"/>
                    <a:pt x="37" y="41"/>
                  </a:cubicBezTo>
                  <a:cubicBezTo>
                    <a:pt x="37" y="40"/>
                    <a:pt x="37" y="38"/>
                    <a:pt x="37" y="36"/>
                  </a:cubicBezTo>
                  <a:cubicBezTo>
                    <a:pt x="33" y="22"/>
                    <a:pt x="33" y="22"/>
                    <a:pt x="33" y="22"/>
                  </a:cubicBezTo>
                  <a:cubicBezTo>
                    <a:pt x="35" y="23"/>
                    <a:pt x="35" y="23"/>
                    <a:pt x="35" y="23"/>
                  </a:cubicBezTo>
                  <a:lnTo>
                    <a:pt x="39" y="34"/>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9" name="Freeform 266"/>
            <p:cNvSpPr/>
            <p:nvPr/>
          </p:nvSpPr>
          <p:spPr bwMode="auto">
            <a:xfrm>
              <a:off x="2486025" y="1593253"/>
              <a:ext cx="123825" cy="172641"/>
            </a:xfrm>
            <a:custGeom>
              <a:avLst/>
              <a:gdLst>
                <a:gd name="T0" fmla="*/ 33 w 48"/>
                <a:gd name="T1" fmla="*/ 2 h 67"/>
                <a:gd name="T2" fmla="*/ 4 w 48"/>
                <a:gd name="T3" fmla="*/ 15 h 67"/>
                <a:gd name="T4" fmla="*/ 1 w 48"/>
                <a:gd name="T5" fmla="*/ 23 h 67"/>
                <a:gd name="T6" fmla="*/ 5 w 48"/>
                <a:gd name="T7" fmla="*/ 32 h 67"/>
                <a:gd name="T8" fmla="*/ 13 w 48"/>
                <a:gd name="T9" fmla="*/ 35 h 67"/>
                <a:gd name="T10" fmla="*/ 23 w 48"/>
                <a:gd name="T11" fmla="*/ 30 h 67"/>
                <a:gd name="T12" fmla="*/ 39 w 48"/>
                <a:gd name="T13" fmla="*/ 64 h 67"/>
                <a:gd name="T14" fmla="*/ 44 w 48"/>
                <a:gd name="T15" fmla="*/ 66 h 67"/>
                <a:gd name="T16" fmla="*/ 46 w 48"/>
                <a:gd name="T17" fmla="*/ 65 h 67"/>
                <a:gd name="T18" fmla="*/ 48 w 48"/>
                <a:gd name="T19" fmla="*/ 60 h 67"/>
                <a:gd name="T20" fmla="*/ 32 w 48"/>
                <a:gd name="T21" fmla="*/ 26 h 67"/>
                <a:gd name="T22" fmla="*/ 42 w 48"/>
                <a:gd name="T23" fmla="*/ 21 h 67"/>
                <a:gd name="T24" fmla="*/ 45 w 48"/>
                <a:gd name="T25" fmla="*/ 14 h 67"/>
                <a:gd name="T26" fmla="*/ 40 w 48"/>
                <a:gd name="T27" fmla="*/ 4 h 67"/>
                <a:gd name="T28" fmla="*/ 33 w 48"/>
                <a:gd name="T2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7">
                  <a:moveTo>
                    <a:pt x="33" y="2"/>
                  </a:moveTo>
                  <a:cubicBezTo>
                    <a:pt x="4" y="15"/>
                    <a:pt x="4" y="15"/>
                    <a:pt x="4" y="15"/>
                  </a:cubicBezTo>
                  <a:cubicBezTo>
                    <a:pt x="1" y="17"/>
                    <a:pt x="0" y="20"/>
                    <a:pt x="1" y="23"/>
                  </a:cubicBezTo>
                  <a:cubicBezTo>
                    <a:pt x="5" y="32"/>
                    <a:pt x="5" y="32"/>
                    <a:pt x="5" y="32"/>
                  </a:cubicBezTo>
                  <a:cubicBezTo>
                    <a:pt x="7" y="35"/>
                    <a:pt x="10" y="36"/>
                    <a:pt x="13" y="35"/>
                  </a:cubicBezTo>
                  <a:cubicBezTo>
                    <a:pt x="23" y="30"/>
                    <a:pt x="23" y="30"/>
                    <a:pt x="23" y="30"/>
                  </a:cubicBezTo>
                  <a:cubicBezTo>
                    <a:pt x="39" y="64"/>
                    <a:pt x="39" y="64"/>
                    <a:pt x="39" y="64"/>
                  </a:cubicBezTo>
                  <a:cubicBezTo>
                    <a:pt x="40" y="66"/>
                    <a:pt x="42" y="67"/>
                    <a:pt x="44" y="66"/>
                  </a:cubicBezTo>
                  <a:cubicBezTo>
                    <a:pt x="46" y="65"/>
                    <a:pt x="46" y="65"/>
                    <a:pt x="46" y="65"/>
                  </a:cubicBezTo>
                  <a:cubicBezTo>
                    <a:pt x="48" y="64"/>
                    <a:pt x="48" y="62"/>
                    <a:pt x="48" y="60"/>
                  </a:cubicBezTo>
                  <a:cubicBezTo>
                    <a:pt x="32" y="26"/>
                    <a:pt x="32" y="26"/>
                    <a:pt x="32" y="26"/>
                  </a:cubicBezTo>
                  <a:cubicBezTo>
                    <a:pt x="42" y="21"/>
                    <a:pt x="42" y="21"/>
                    <a:pt x="42" y="21"/>
                  </a:cubicBezTo>
                  <a:cubicBezTo>
                    <a:pt x="45" y="20"/>
                    <a:pt x="46" y="16"/>
                    <a:pt x="45" y="14"/>
                  </a:cubicBezTo>
                  <a:cubicBezTo>
                    <a:pt x="40" y="4"/>
                    <a:pt x="40" y="4"/>
                    <a:pt x="40" y="4"/>
                  </a:cubicBezTo>
                  <a:cubicBezTo>
                    <a:pt x="39" y="2"/>
                    <a:pt x="36" y="0"/>
                    <a:pt x="33" y="2"/>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0" name="Freeform 267"/>
            <p:cNvSpPr>
              <a:spLocks noEditPoints="1"/>
            </p:cNvSpPr>
            <p:nvPr/>
          </p:nvSpPr>
          <p:spPr bwMode="auto">
            <a:xfrm>
              <a:off x="519112" y="2319534"/>
              <a:ext cx="108347" cy="157163"/>
            </a:xfrm>
            <a:custGeom>
              <a:avLst/>
              <a:gdLst>
                <a:gd name="T0" fmla="*/ 27 w 42"/>
                <a:gd name="T1" fmla="*/ 1 h 61"/>
                <a:gd name="T2" fmla="*/ 8 w 42"/>
                <a:gd name="T3" fmla="*/ 3 h 61"/>
                <a:gd name="T4" fmla="*/ 0 w 42"/>
                <a:gd name="T5" fmla="*/ 13 h 61"/>
                <a:gd name="T6" fmla="*/ 5 w 42"/>
                <a:gd name="T7" fmla="*/ 52 h 61"/>
                <a:gd name="T8" fmla="*/ 15 w 42"/>
                <a:gd name="T9" fmla="*/ 60 h 61"/>
                <a:gd name="T10" fmla="*/ 34 w 42"/>
                <a:gd name="T11" fmla="*/ 58 h 61"/>
                <a:gd name="T12" fmla="*/ 42 w 42"/>
                <a:gd name="T13" fmla="*/ 48 h 61"/>
                <a:gd name="T14" fmla="*/ 37 w 42"/>
                <a:gd name="T15" fmla="*/ 9 h 61"/>
                <a:gd name="T16" fmla="*/ 27 w 42"/>
                <a:gd name="T17" fmla="*/ 1 h 61"/>
                <a:gd name="T18" fmla="*/ 38 w 42"/>
                <a:gd name="T19" fmla="*/ 48 h 61"/>
                <a:gd name="T20" fmla="*/ 33 w 42"/>
                <a:gd name="T21" fmla="*/ 54 h 61"/>
                <a:gd name="T22" fmla="*/ 14 w 42"/>
                <a:gd name="T23" fmla="*/ 56 h 61"/>
                <a:gd name="T24" fmla="*/ 9 w 42"/>
                <a:gd name="T25" fmla="*/ 52 h 61"/>
                <a:gd name="T26" fmla="*/ 4 w 42"/>
                <a:gd name="T27" fmla="*/ 13 h 61"/>
                <a:gd name="T28" fmla="*/ 8 w 42"/>
                <a:gd name="T29" fmla="*/ 7 h 61"/>
                <a:gd name="T30" fmla="*/ 27 w 42"/>
                <a:gd name="T31" fmla="*/ 5 h 61"/>
                <a:gd name="T32" fmla="*/ 33 w 42"/>
                <a:gd name="T33" fmla="*/ 9 h 61"/>
                <a:gd name="T34" fmla="*/ 38 w 42"/>
                <a:gd name="T35"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1">
                  <a:moveTo>
                    <a:pt x="27" y="1"/>
                  </a:moveTo>
                  <a:cubicBezTo>
                    <a:pt x="8" y="3"/>
                    <a:pt x="8" y="3"/>
                    <a:pt x="8" y="3"/>
                  </a:cubicBezTo>
                  <a:cubicBezTo>
                    <a:pt x="3" y="4"/>
                    <a:pt x="0" y="8"/>
                    <a:pt x="0" y="13"/>
                  </a:cubicBezTo>
                  <a:cubicBezTo>
                    <a:pt x="5" y="52"/>
                    <a:pt x="5" y="52"/>
                    <a:pt x="5" y="52"/>
                  </a:cubicBezTo>
                  <a:cubicBezTo>
                    <a:pt x="6" y="57"/>
                    <a:pt x="10" y="61"/>
                    <a:pt x="15" y="60"/>
                  </a:cubicBezTo>
                  <a:cubicBezTo>
                    <a:pt x="34" y="58"/>
                    <a:pt x="34" y="58"/>
                    <a:pt x="34" y="58"/>
                  </a:cubicBezTo>
                  <a:cubicBezTo>
                    <a:pt x="39" y="57"/>
                    <a:pt x="42" y="53"/>
                    <a:pt x="42" y="48"/>
                  </a:cubicBezTo>
                  <a:cubicBezTo>
                    <a:pt x="37" y="9"/>
                    <a:pt x="37" y="9"/>
                    <a:pt x="37" y="9"/>
                  </a:cubicBezTo>
                  <a:cubicBezTo>
                    <a:pt x="36" y="4"/>
                    <a:pt x="32" y="0"/>
                    <a:pt x="27" y="1"/>
                  </a:cubicBezTo>
                  <a:close/>
                  <a:moveTo>
                    <a:pt x="38" y="48"/>
                  </a:moveTo>
                  <a:cubicBezTo>
                    <a:pt x="38" y="51"/>
                    <a:pt x="36" y="54"/>
                    <a:pt x="33" y="54"/>
                  </a:cubicBezTo>
                  <a:cubicBezTo>
                    <a:pt x="14" y="56"/>
                    <a:pt x="14" y="56"/>
                    <a:pt x="14" y="56"/>
                  </a:cubicBezTo>
                  <a:cubicBezTo>
                    <a:pt x="12" y="57"/>
                    <a:pt x="9" y="55"/>
                    <a:pt x="9" y="52"/>
                  </a:cubicBezTo>
                  <a:cubicBezTo>
                    <a:pt x="4" y="13"/>
                    <a:pt x="4" y="13"/>
                    <a:pt x="4" y="13"/>
                  </a:cubicBezTo>
                  <a:cubicBezTo>
                    <a:pt x="4" y="10"/>
                    <a:pt x="6" y="7"/>
                    <a:pt x="8" y="7"/>
                  </a:cubicBezTo>
                  <a:cubicBezTo>
                    <a:pt x="27" y="5"/>
                    <a:pt x="27" y="5"/>
                    <a:pt x="27" y="5"/>
                  </a:cubicBezTo>
                  <a:cubicBezTo>
                    <a:pt x="30" y="4"/>
                    <a:pt x="33" y="6"/>
                    <a:pt x="33" y="9"/>
                  </a:cubicBezTo>
                  <a:lnTo>
                    <a:pt x="38" y="48"/>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1" name="Freeform 268"/>
            <p:cNvSpPr/>
            <p:nvPr/>
          </p:nvSpPr>
          <p:spPr bwMode="auto">
            <a:xfrm>
              <a:off x="569119" y="2435025"/>
              <a:ext cx="20240" cy="17860"/>
            </a:xfrm>
            <a:custGeom>
              <a:avLst/>
              <a:gdLst>
                <a:gd name="T0" fmla="*/ 6 w 8"/>
                <a:gd name="T1" fmla="*/ 0 h 7"/>
                <a:gd name="T2" fmla="*/ 2 w 8"/>
                <a:gd name="T3" fmla="*/ 1 h 7"/>
                <a:gd name="T4" fmla="*/ 0 w 8"/>
                <a:gd name="T5" fmla="*/ 2 h 7"/>
                <a:gd name="T6" fmla="*/ 1 w 8"/>
                <a:gd name="T7" fmla="*/ 6 h 7"/>
                <a:gd name="T8" fmla="*/ 3 w 8"/>
                <a:gd name="T9" fmla="*/ 7 h 7"/>
                <a:gd name="T10" fmla="*/ 7 w 8"/>
                <a:gd name="T11" fmla="*/ 7 h 7"/>
                <a:gd name="T12" fmla="*/ 8 w 8"/>
                <a:gd name="T13" fmla="*/ 5 h 7"/>
                <a:gd name="T14" fmla="*/ 7 w 8"/>
                <a:gd name="T15" fmla="*/ 1 h 7"/>
                <a:gd name="T16" fmla="*/ 6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6" y="0"/>
                  </a:moveTo>
                  <a:cubicBezTo>
                    <a:pt x="2" y="1"/>
                    <a:pt x="2" y="1"/>
                    <a:pt x="2" y="1"/>
                  </a:cubicBezTo>
                  <a:cubicBezTo>
                    <a:pt x="1" y="1"/>
                    <a:pt x="0" y="1"/>
                    <a:pt x="0" y="2"/>
                  </a:cubicBezTo>
                  <a:cubicBezTo>
                    <a:pt x="1" y="6"/>
                    <a:pt x="1" y="6"/>
                    <a:pt x="1" y="6"/>
                  </a:cubicBezTo>
                  <a:cubicBezTo>
                    <a:pt x="1" y="7"/>
                    <a:pt x="2" y="7"/>
                    <a:pt x="3" y="7"/>
                  </a:cubicBezTo>
                  <a:cubicBezTo>
                    <a:pt x="7" y="7"/>
                    <a:pt x="7" y="7"/>
                    <a:pt x="7" y="7"/>
                  </a:cubicBezTo>
                  <a:cubicBezTo>
                    <a:pt x="7" y="7"/>
                    <a:pt x="8" y="6"/>
                    <a:pt x="8" y="5"/>
                  </a:cubicBezTo>
                  <a:cubicBezTo>
                    <a:pt x="7" y="1"/>
                    <a:pt x="7" y="1"/>
                    <a:pt x="7" y="1"/>
                  </a:cubicBezTo>
                  <a:cubicBezTo>
                    <a:pt x="7" y="1"/>
                    <a:pt x="6"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2" name="Freeform 269"/>
            <p:cNvSpPr/>
            <p:nvPr/>
          </p:nvSpPr>
          <p:spPr bwMode="auto">
            <a:xfrm>
              <a:off x="534591" y="2339775"/>
              <a:ext cx="72628" cy="92869"/>
            </a:xfrm>
            <a:custGeom>
              <a:avLst/>
              <a:gdLst>
                <a:gd name="T0" fmla="*/ 23 w 28"/>
                <a:gd name="T1" fmla="*/ 0 h 36"/>
                <a:gd name="T2" fmla="*/ 2 w 28"/>
                <a:gd name="T3" fmla="*/ 3 h 36"/>
                <a:gd name="T4" fmla="*/ 0 w 28"/>
                <a:gd name="T5" fmla="*/ 5 h 36"/>
                <a:gd name="T6" fmla="*/ 4 w 28"/>
                <a:gd name="T7" fmla="*/ 35 h 36"/>
                <a:gd name="T8" fmla="*/ 6 w 28"/>
                <a:gd name="T9" fmla="*/ 36 h 36"/>
                <a:gd name="T10" fmla="*/ 27 w 28"/>
                <a:gd name="T11" fmla="*/ 33 h 36"/>
                <a:gd name="T12" fmla="*/ 28 w 28"/>
                <a:gd name="T13" fmla="*/ 32 h 36"/>
                <a:gd name="T14" fmla="*/ 25 w 28"/>
                <a:gd name="T15" fmla="*/ 2 h 36"/>
                <a:gd name="T16" fmla="*/ 23 w 28"/>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6">
                  <a:moveTo>
                    <a:pt x="23" y="0"/>
                  </a:moveTo>
                  <a:cubicBezTo>
                    <a:pt x="2" y="3"/>
                    <a:pt x="2" y="3"/>
                    <a:pt x="2" y="3"/>
                  </a:cubicBezTo>
                  <a:cubicBezTo>
                    <a:pt x="1" y="3"/>
                    <a:pt x="0" y="4"/>
                    <a:pt x="0" y="5"/>
                  </a:cubicBezTo>
                  <a:cubicBezTo>
                    <a:pt x="4" y="35"/>
                    <a:pt x="4" y="35"/>
                    <a:pt x="4" y="35"/>
                  </a:cubicBezTo>
                  <a:cubicBezTo>
                    <a:pt x="4" y="36"/>
                    <a:pt x="5" y="36"/>
                    <a:pt x="6" y="36"/>
                  </a:cubicBezTo>
                  <a:cubicBezTo>
                    <a:pt x="27" y="33"/>
                    <a:pt x="27" y="33"/>
                    <a:pt x="27" y="33"/>
                  </a:cubicBezTo>
                  <a:cubicBezTo>
                    <a:pt x="28" y="33"/>
                    <a:pt x="28" y="33"/>
                    <a:pt x="28" y="32"/>
                  </a:cubicBezTo>
                  <a:cubicBezTo>
                    <a:pt x="25" y="2"/>
                    <a:pt x="25" y="2"/>
                    <a:pt x="25" y="2"/>
                  </a:cubicBezTo>
                  <a:cubicBezTo>
                    <a:pt x="25" y="1"/>
                    <a:pt x="24" y="0"/>
                    <a:pt x="23"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3" name="Freeform 270"/>
            <p:cNvSpPr>
              <a:spLocks noEditPoints="1"/>
            </p:cNvSpPr>
            <p:nvPr/>
          </p:nvSpPr>
          <p:spPr bwMode="auto">
            <a:xfrm>
              <a:off x="1572816" y="2151656"/>
              <a:ext cx="120253" cy="172641"/>
            </a:xfrm>
            <a:custGeom>
              <a:avLst/>
              <a:gdLst>
                <a:gd name="T0" fmla="*/ 30 w 47"/>
                <a:gd name="T1" fmla="*/ 1 h 67"/>
                <a:gd name="T2" fmla="*/ 9 w 47"/>
                <a:gd name="T3" fmla="*/ 4 h 67"/>
                <a:gd name="T4" fmla="*/ 0 w 47"/>
                <a:gd name="T5" fmla="*/ 15 h 67"/>
                <a:gd name="T6" fmla="*/ 6 w 47"/>
                <a:gd name="T7" fmla="*/ 58 h 67"/>
                <a:gd name="T8" fmla="*/ 17 w 47"/>
                <a:gd name="T9" fmla="*/ 66 h 67"/>
                <a:gd name="T10" fmla="*/ 38 w 47"/>
                <a:gd name="T11" fmla="*/ 64 h 67"/>
                <a:gd name="T12" fmla="*/ 46 w 47"/>
                <a:gd name="T13" fmla="*/ 53 h 67"/>
                <a:gd name="T14" fmla="*/ 41 w 47"/>
                <a:gd name="T15" fmla="*/ 10 h 67"/>
                <a:gd name="T16" fmla="*/ 30 w 47"/>
                <a:gd name="T17" fmla="*/ 1 h 67"/>
                <a:gd name="T18" fmla="*/ 42 w 47"/>
                <a:gd name="T19" fmla="*/ 53 h 67"/>
                <a:gd name="T20" fmla="*/ 37 w 47"/>
                <a:gd name="T21" fmla="*/ 60 h 67"/>
                <a:gd name="T22" fmla="*/ 16 w 47"/>
                <a:gd name="T23" fmla="*/ 62 h 67"/>
                <a:gd name="T24" fmla="*/ 10 w 47"/>
                <a:gd name="T25" fmla="*/ 57 h 67"/>
                <a:gd name="T26" fmla="*/ 5 w 47"/>
                <a:gd name="T27" fmla="*/ 14 h 67"/>
                <a:gd name="T28" fmla="*/ 10 w 47"/>
                <a:gd name="T29" fmla="*/ 8 h 67"/>
                <a:gd name="T30" fmla="*/ 30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1"/>
                  </a:moveTo>
                  <a:cubicBezTo>
                    <a:pt x="9" y="4"/>
                    <a:pt x="9" y="4"/>
                    <a:pt x="9" y="4"/>
                  </a:cubicBezTo>
                  <a:cubicBezTo>
                    <a:pt x="4" y="4"/>
                    <a:pt x="0" y="9"/>
                    <a:pt x="0" y="15"/>
                  </a:cubicBezTo>
                  <a:cubicBezTo>
                    <a:pt x="6" y="58"/>
                    <a:pt x="6" y="58"/>
                    <a:pt x="6" y="58"/>
                  </a:cubicBezTo>
                  <a:cubicBezTo>
                    <a:pt x="6" y="63"/>
                    <a:pt x="11" y="67"/>
                    <a:pt x="17" y="66"/>
                  </a:cubicBezTo>
                  <a:cubicBezTo>
                    <a:pt x="38" y="64"/>
                    <a:pt x="38" y="64"/>
                    <a:pt x="38" y="64"/>
                  </a:cubicBezTo>
                  <a:cubicBezTo>
                    <a:pt x="43" y="63"/>
                    <a:pt x="47" y="58"/>
                    <a:pt x="46" y="53"/>
                  </a:cubicBezTo>
                  <a:cubicBezTo>
                    <a:pt x="41" y="10"/>
                    <a:pt x="41" y="10"/>
                    <a:pt x="41" y="10"/>
                  </a:cubicBezTo>
                  <a:cubicBezTo>
                    <a:pt x="40" y="4"/>
                    <a:pt x="35" y="0"/>
                    <a:pt x="30" y="1"/>
                  </a:cubicBezTo>
                  <a:close/>
                  <a:moveTo>
                    <a:pt x="42" y="53"/>
                  </a:moveTo>
                  <a:cubicBezTo>
                    <a:pt x="42" y="57"/>
                    <a:pt x="40" y="59"/>
                    <a:pt x="37" y="60"/>
                  </a:cubicBezTo>
                  <a:cubicBezTo>
                    <a:pt x="16" y="62"/>
                    <a:pt x="16" y="62"/>
                    <a:pt x="16" y="62"/>
                  </a:cubicBezTo>
                  <a:cubicBezTo>
                    <a:pt x="13" y="63"/>
                    <a:pt x="10" y="60"/>
                    <a:pt x="10" y="57"/>
                  </a:cubicBezTo>
                  <a:cubicBezTo>
                    <a:pt x="5" y="14"/>
                    <a:pt x="5" y="14"/>
                    <a:pt x="5" y="14"/>
                  </a:cubicBezTo>
                  <a:cubicBezTo>
                    <a:pt x="4" y="11"/>
                    <a:pt x="7" y="8"/>
                    <a:pt x="10" y="8"/>
                  </a:cubicBezTo>
                  <a:cubicBezTo>
                    <a:pt x="30" y="5"/>
                    <a:pt x="30" y="5"/>
                    <a:pt x="30" y="5"/>
                  </a:cubicBezTo>
                  <a:cubicBezTo>
                    <a:pt x="33" y="5"/>
                    <a:pt x="36" y="7"/>
                    <a:pt x="37" y="10"/>
                  </a:cubicBezTo>
                  <a:lnTo>
                    <a:pt x="42" y="53"/>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4" name="Freeform 271"/>
            <p:cNvSpPr/>
            <p:nvPr/>
          </p:nvSpPr>
          <p:spPr bwMode="auto">
            <a:xfrm>
              <a:off x="1628775" y="2280243"/>
              <a:ext cx="20240" cy="20241"/>
            </a:xfrm>
            <a:custGeom>
              <a:avLst/>
              <a:gdLst>
                <a:gd name="T0" fmla="*/ 6 w 8"/>
                <a:gd name="T1" fmla="*/ 0 h 8"/>
                <a:gd name="T2" fmla="*/ 1 w 8"/>
                <a:gd name="T3" fmla="*/ 0 h 8"/>
                <a:gd name="T4" fmla="*/ 0 w 8"/>
                <a:gd name="T5" fmla="*/ 2 h 8"/>
                <a:gd name="T6" fmla="*/ 0 w 8"/>
                <a:gd name="T7" fmla="*/ 6 h 8"/>
                <a:gd name="T8" fmla="*/ 2 w 8"/>
                <a:gd name="T9" fmla="*/ 8 h 8"/>
                <a:gd name="T10" fmla="*/ 6 w 8"/>
                <a:gd name="T11" fmla="*/ 7 h 8"/>
                <a:gd name="T12" fmla="*/ 8 w 8"/>
                <a:gd name="T13" fmla="*/ 6 h 8"/>
                <a:gd name="T14" fmla="*/ 7 w 8"/>
                <a:gd name="T15" fmla="*/ 1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1" y="0"/>
                    <a:pt x="1" y="0"/>
                    <a:pt x="1" y="0"/>
                  </a:cubicBezTo>
                  <a:cubicBezTo>
                    <a:pt x="0" y="1"/>
                    <a:pt x="0" y="1"/>
                    <a:pt x="0" y="2"/>
                  </a:cubicBezTo>
                  <a:cubicBezTo>
                    <a:pt x="0" y="6"/>
                    <a:pt x="0" y="6"/>
                    <a:pt x="0" y="6"/>
                  </a:cubicBezTo>
                  <a:cubicBezTo>
                    <a:pt x="0" y="7"/>
                    <a:pt x="1" y="8"/>
                    <a:pt x="2" y="8"/>
                  </a:cubicBezTo>
                  <a:cubicBezTo>
                    <a:pt x="6" y="7"/>
                    <a:pt x="6" y="7"/>
                    <a:pt x="6" y="7"/>
                  </a:cubicBezTo>
                  <a:cubicBezTo>
                    <a:pt x="7" y="7"/>
                    <a:pt x="8" y="6"/>
                    <a:pt x="8" y="6"/>
                  </a:cubicBezTo>
                  <a:cubicBezTo>
                    <a:pt x="7" y="1"/>
                    <a:pt x="7" y="1"/>
                    <a:pt x="7" y="1"/>
                  </a:cubicBezTo>
                  <a:cubicBezTo>
                    <a:pt x="7" y="0"/>
                    <a:pt x="6"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5" name="Freeform 272"/>
            <p:cNvSpPr/>
            <p:nvPr/>
          </p:nvSpPr>
          <p:spPr bwMode="auto">
            <a:xfrm>
              <a:off x="1590675" y="2174278"/>
              <a:ext cx="79772" cy="103585"/>
            </a:xfrm>
            <a:custGeom>
              <a:avLst/>
              <a:gdLst>
                <a:gd name="T0" fmla="*/ 25 w 31"/>
                <a:gd name="T1" fmla="*/ 0 h 40"/>
                <a:gd name="T2" fmla="*/ 2 w 31"/>
                <a:gd name="T3" fmla="*/ 3 h 40"/>
                <a:gd name="T4" fmla="*/ 0 w 31"/>
                <a:gd name="T5" fmla="*/ 5 h 40"/>
                <a:gd name="T6" fmla="*/ 4 w 31"/>
                <a:gd name="T7" fmla="*/ 38 h 40"/>
                <a:gd name="T8" fmla="*/ 6 w 31"/>
                <a:gd name="T9" fmla="*/ 40 h 40"/>
                <a:gd name="T10" fmla="*/ 30 w 31"/>
                <a:gd name="T11" fmla="*/ 37 h 40"/>
                <a:gd name="T12" fmla="*/ 31 w 31"/>
                <a:gd name="T13" fmla="*/ 35 h 40"/>
                <a:gd name="T14" fmla="*/ 27 w 31"/>
                <a:gd name="T15" fmla="*/ 2 h 40"/>
                <a:gd name="T16" fmla="*/ 25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25" y="0"/>
                  </a:moveTo>
                  <a:cubicBezTo>
                    <a:pt x="2" y="3"/>
                    <a:pt x="2" y="3"/>
                    <a:pt x="2" y="3"/>
                  </a:cubicBezTo>
                  <a:cubicBezTo>
                    <a:pt x="1" y="3"/>
                    <a:pt x="0" y="4"/>
                    <a:pt x="0" y="5"/>
                  </a:cubicBezTo>
                  <a:cubicBezTo>
                    <a:pt x="4" y="38"/>
                    <a:pt x="4" y="38"/>
                    <a:pt x="4" y="38"/>
                  </a:cubicBezTo>
                  <a:cubicBezTo>
                    <a:pt x="5" y="39"/>
                    <a:pt x="5" y="40"/>
                    <a:pt x="6" y="40"/>
                  </a:cubicBezTo>
                  <a:cubicBezTo>
                    <a:pt x="30" y="37"/>
                    <a:pt x="30" y="37"/>
                    <a:pt x="30" y="37"/>
                  </a:cubicBezTo>
                  <a:cubicBezTo>
                    <a:pt x="31" y="37"/>
                    <a:pt x="31" y="36"/>
                    <a:pt x="31" y="35"/>
                  </a:cubicBezTo>
                  <a:cubicBezTo>
                    <a:pt x="27" y="2"/>
                    <a:pt x="27" y="2"/>
                    <a:pt x="27" y="2"/>
                  </a:cubicBezTo>
                  <a:cubicBezTo>
                    <a:pt x="27" y="1"/>
                    <a:pt x="26" y="0"/>
                    <a:pt x="25"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6" name="Freeform 273"/>
            <p:cNvSpPr>
              <a:spLocks noEditPoints="1"/>
            </p:cNvSpPr>
            <p:nvPr/>
          </p:nvSpPr>
          <p:spPr bwMode="auto">
            <a:xfrm>
              <a:off x="3108722" y="1288453"/>
              <a:ext cx="121444" cy="172641"/>
            </a:xfrm>
            <a:custGeom>
              <a:avLst/>
              <a:gdLst>
                <a:gd name="T0" fmla="*/ 30 w 47"/>
                <a:gd name="T1" fmla="*/ 0 h 67"/>
                <a:gd name="T2" fmla="*/ 9 w 47"/>
                <a:gd name="T3" fmla="*/ 3 h 67"/>
                <a:gd name="T4" fmla="*/ 1 w 47"/>
                <a:gd name="T5" fmla="*/ 14 h 67"/>
                <a:gd name="T6" fmla="*/ 6 w 47"/>
                <a:gd name="T7" fmla="*/ 57 h 67"/>
                <a:gd name="T8" fmla="*/ 17 w 47"/>
                <a:gd name="T9" fmla="*/ 66 h 67"/>
                <a:gd name="T10" fmla="*/ 38 w 47"/>
                <a:gd name="T11" fmla="*/ 63 h 67"/>
                <a:gd name="T12" fmla="*/ 47 w 47"/>
                <a:gd name="T13" fmla="*/ 52 h 67"/>
                <a:gd name="T14" fmla="*/ 41 w 47"/>
                <a:gd name="T15" fmla="*/ 9 h 67"/>
                <a:gd name="T16" fmla="*/ 30 w 47"/>
                <a:gd name="T17" fmla="*/ 0 h 67"/>
                <a:gd name="T18" fmla="*/ 42 w 47"/>
                <a:gd name="T19" fmla="*/ 53 h 67"/>
                <a:gd name="T20" fmla="*/ 38 w 47"/>
                <a:gd name="T21" fmla="*/ 59 h 67"/>
                <a:gd name="T22" fmla="*/ 17 w 47"/>
                <a:gd name="T23" fmla="*/ 62 h 67"/>
                <a:gd name="T24" fmla="*/ 10 w 47"/>
                <a:gd name="T25" fmla="*/ 57 h 67"/>
                <a:gd name="T26" fmla="*/ 5 w 47"/>
                <a:gd name="T27" fmla="*/ 13 h 67"/>
                <a:gd name="T28" fmla="*/ 10 w 47"/>
                <a:gd name="T29" fmla="*/ 7 h 67"/>
                <a:gd name="T30" fmla="*/ 31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0"/>
                  </a:moveTo>
                  <a:cubicBezTo>
                    <a:pt x="9" y="3"/>
                    <a:pt x="9" y="3"/>
                    <a:pt x="9" y="3"/>
                  </a:cubicBezTo>
                  <a:cubicBezTo>
                    <a:pt x="4" y="4"/>
                    <a:pt x="0" y="9"/>
                    <a:pt x="1" y="14"/>
                  </a:cubicBezTo>
                  <a:cubicBezTo>
                    <a:pt x="6" y="57"/>
                    <a:pt x="6" y="57"/>
                    <a:pt x="6" y="57"/>
                  </a:cubicBezTo>
                  <a:cubicBezTo>
                    <a:pt x="7" y="63"/>
                    <a:pt x="12" y="67"/>
                    <a:pt x="17" y="66"/>
                  </a:cubicBezTo>
                  <a:cubicBezTo>
                    <a:pt x="38" y="63"/>
                    <a:pt x="38" y="63"/>
                    <a:pt x="38" y="63"/>
                  </a:cubicBezTo>
                  <a:cubicBezTo>
                    <a:pt x="43" y="63"/>
                    <a:pt x="47" y="58"/>
                    <a:pt x="47" y="52"/>
                  </a:cubicBezTo>
                  <a:cubicBezTo>
                    <a:pt x="41" y="9"/>
                    <a:pt x="41" y="9"/>
                    <a:pt x="41" y="9"/>
                  </a:cubicBezTo>
                  <a:cubicBezTo>
                    <a:pt x="41" y="4"/>
                    <a:pt x="36" y="0"/>
                    <a:pt x="30" y="0"/>
                  </a:cubicBezTo>
                  <a:close/>
                  <a:moveTo>
                    <a:pt x="42" y="53"/>
                  </a:moveTo>
                  <a:cubicBezTo>
                    <a:pt x="43" y="56"/>
                    <a:pt x="41" y="59"/>
                    <a:pt x="38" y="59"/>
                  </a:cubicBezTo>
                  <a:cubicBezTo>
                    <a:pt x="17" y="62"/>
                    <a:pt x="17" y="62"/>
                    <a:pt x="17" y="62"/>
                  </a:cubicBezTo>
                  <a:cubicBezTo>
                    <a:pt x="14" y="62"/>
                    <a:pt x="11" y="60"/>
                    <a:pt x="10" y="57"/>
                  </a:cubicBezTo>
                  <a:cubicBezTo>
                    <a:pt x="5" y="13"/>
                    <a:pt x="5" y="13"/>
                    <a:pt x="5" y="13"/>
                  </a:cubicBezTo>
                  <a:cubicBezTo>
                    <a:pt x="5" y="10"/>
                    <a:pt x="7" y="8"/>
                    <a:pt x="10" y="7"/>
                  </a:cubicBezTo>
                  <a:cubicBezTo>
                    <a:pt x="31" y="5"/>
                    <a:pt x="31" y="5"/>
                    <a:pt x="31" y="5"/>
                  </a:cubicBezTo>
                  <a:cubicBezTo>
                    <a:pt x="34" y="4"/>
                    <a:pt x="37" y="7"/>
                    <a:pt x="37" y="10"/>
                  </a:cubicBezTo>
                  <a:lnTo>
                    <a:pt x="42" y="53"/>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7" name="Freeform 274"/>
            <p:cNvSpPr/>
            <p:nvPr/>
          </p:nvSpPr>
          <p:spPr bwMode="auto">
            <a:xfrm>
              <a:off x="3165872" y="1414660"/>
              <a:ext cx="20240" cy="21431"/>
            </a:xfrm>
            <a:custGeom>
              <a:avLst/>
              <a:gdLst>
                <a:gd name="T0" fmla="*/ 6 w 8"/>
                <a:gd name="T1" fmla="*/ 0 h 8"/>
                <a:gd name="T2" fmla="*/ 2 w 8"/>
                <a:gd name="T3" fmla="*/ 1 h 8"/>
                <a:gd name="T4" fmla="*/ 0 w 8"/>
                <a:gd name="T5" fmla="*/ 3 h 8"/>
                <a:gd name="T6" fmla="*/ 1 w 8"/>
                <a:gd name="T7" fmla="*/ 7 h 8"/>
                <a:gd name="T8" fmla="*/ 3 w 8"/>
                <a:gd name="T9" fmla="*/ 8 h 8"/>
                <a:gd name="T10" fmla="*/ 7 w 8"/>
                <a:gd name="T11" fmla="*/ 8 h 8"/>
                <a:gd name="T12" fmla="*/ 8 w 8"/>
                <a:gd name="T13" fmla="*/ 6 h 8"/>
                <a:gd name="T14" fmla="*/ 8 w 8"/>
                <a:gd name="T15" fmla="*/ 2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2" y="1"/>
                    <a:pt x="2" y="1"/>
                    <a:pt x="2" y="1"/>
                  </a:cubicBezTo>
                  <a:cubicBezTo>
                    <a:pt x="1" y="1"/>
                    <a:pt x="0" y="2"/>
                    <a:pt x="0" y="3"/>
                  </a:cubicBezTo>
                  <a:cubicBezTo>
                    <a:pt x="1" y="7"/>
                    <a:pt x="1" y="7"/>
                    <a:pt x="1" y="7"/>
                  </a:cubicBezTo>
                  <a:cubicBezTo>
                    <a:pt x="1" y="8"/>
                    <a:pt x="2" y="8"/>
                    <a:pt x="3" y="8"/>
                  </a:cubicBezTo>
                  <a:cubicBezTo>
                    <a:pt x="7" y="8"/>
                    <a:pt x="7" y="8"/>
                    <a:pt x="7" y="8"/>
                  </a:cubicBezTo>
                  <a:cubicBezTo>
                    <a:pt x="8" y="8"/>
                    <a:pt x="8" y="7"/>
                    <a:pt x="8" y="6"/>
                  </a:cubicBezTo>
                  <a:cubicBezTo>
                    <a:pt x="8" y="2"/>
                    <a:pt x="8" y="2"/>
                    <a:pt x="8" y="2"/>
                  </a:cubicBezTo>
                  <a:cubicBezTo>
                    <a:pt x="8" y="1"/>
                    <a:pt x="7" y="0"/>
                    <a:pt x="6"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8" name="Freeform 275"/>
            <p:cNvSpPr/>
            <p:nvPr/>
          </p:nvSpPr>
          <p:spPr bwMode="auto">
            <a:xfrm>
              <a:off x="3128962" y="1312265"/>
              <a:ext cx="79772" cy="100013"/>
            </a:xfrm>
            <a:custGeom>
              <a:avLst/>
              <a:gdLst>
                <a:gd name="T0" fmla="*/ 25 w 31"/>
                <a:gd name="T1" fmla="*/ 0 h 39"/>
                <a:gd name="T2" fmla="*/ 1 w 31"/>
                <a:gd name="T3" fmla="*/ 3 h 39"/>
                <a:gd name="T4" fmla="*/ 0 w 31"/>
                <a:gd name="T5" fmla="*/ 4 h 39"/>
                <a:gd name="T6" fmla="*/ 4 w 31"/>
                <a:gd name="T7" fmla="*/ 38 h 39"/>
                <a:gd name="T8" fmla="*/ 6 w 31"/>
                <a:gd name="T9" fmla="*/ 39 h 39"/>
                <a:gd name="T10" fmla="*/ 29 w 31"/>
                <a:gd name="T11" fmla="*/ 36 h 39"/>
                <a:gd name="T12" fmla="*/ 31 w 31"/>
                <a:gd name="T13" fmla="*/ 34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3"/>
                    <a:pt x="0" y="4"/>
                  </a:cubicBezTo>
                  <a:cubicBezTo>
                    <a:pt x="4" y="38"/>
                    <a:pt x="4" y="38"/>
                    <a:pt x="4" y="38"/>
                  </a:cubicBezTo>
                  <a:cubicBezTo>
                    <a:pt x="4" y="39"/>
                    <a:pt x="5" y="39"/>
                    <a:pt x="6" y="39"/>
                  </a:cubicBezTo>
                  <a:cubicBezTo>
                    <a:pt x="29" y="36"/>
                    <a:pt x="29" y="36"/>
                    <a:pt x="29" y="36"/>
                  </a:cubicBezTo>
                  <a:cubicBezTo>
                    <a:pt x="30" y="36"/>
                    <a:pt x="31" y="35"/>
                    <a:pt x="31" y="34"/>
                  </a:cubicBezTo>
                  <a:cubicBezTo>
                    <a:pt x="27" y="1"/>
                    <a:pt x="27" y="1"/>
                    <a:pt x="27" y="1"/>
                  </a:cubicBezTo>
                  <a:cubicBezTo>
                    <a:pt x="26" y="0"/>
                    <a:pt x="26" y="0"/>
                    <a:pt x="25"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9" name="Freeform 276"/>
            <p:cNvSpPr>
              <a:spLocks noEditPoints="1"/>
            </p:cNvSpPr>
            <p:nvPr/>
          </p:nvSpPr>
          <p:spPr bwMode="auto">
            <a:xfrm>
              <a:off x="3345656" y="2836265"/>
              <a:ext cx="123825" cy="172641"/>
            </a:xfrm>
            <a:custGeom>
              <a:avLst/>
              <a:gdLst>
                <a:gd name="T0" fmla="*/ 31 w 48"/>
                <a:gd name="T1" fmla="*/ 1 h 67"/>
                <a:gd name="T2" fmla="*/ 10 w 48"/>
                <a:gd name="T3" fmla="*/ 3 h 67"/>
                <a:gd name="T4" fmla="*/ 1 w 48"/>
                <a:gd name="T5" fmla="*/ 14 h 67"/>
                <a:gd name="T6" fmla="*/ 6 w 48"/>
                <a:gd name="T7" fmla="*/ 58 h 67"/>
                <a:gd name="T8" fmla="*/ 17 w 48"/>
                <a:gd name="T9" fmla="*/ 66 h 67"/>
                <a:gd name="T10" fmla="*/ 38 w 48"/>
                <a:gd name="T11" fmla="*/ 64 h 67"/>
                <a:gd name="T12" fmla="*/ 47 w 48"/>
                <a:gd name="T13" fmla="*/ 53 h 67"/>
                <a:gd name="T14" fmla="*/ 42 w 48"/>
                <a:gd name="T15" fmla="*/ 9 h 67"/>
                <a:gd name="T16" fmla="*/ 31 w 48"/>
                <a:gd name="T17" fmla="*/ 1 h 67"/>
                <a:gd name="T18" fmla="*/ 43 w 48"/>
                <a:gd name="T19" fmla="*/ 53 h 67"/>
                <a:gd name="T20" fmla="*/ 38 w 48"/>
                <a:gd name="T21" fmla="*/ 59 h 67"/>
                <a:gd name="T22" fmla="*/ 17 w 48"/>
                <a:gd name="T23" fmla="*/ 62 h 67"/>
                <a:gd name="T24" fmla="*/ 11 w 48"/>
                <a:gd name="T25" fmla="*/ 57 h 67"/>
                <a:gd name="T26" fmla="*/ 5 w 48"/>
                <a:gd name="T27" fmla="*/ 14 h 67"/>
                <a:gd name="T28" fmla="*/ 10 w 48"/>
                <a:gd name="T29" fmla="*/ 8 h 67"/>
                <a:gd name="T30" fmla="*/ 31 w 48"/>
                <a:gd name="T31" fmla="*/ 5 h 67"/>
                <a:gd name="T32" fmla="*/ 37 w 48"/>
                <a:gd name="T33" fmla="*/ 10 h 67"/>
                <a:gd name="T34" fmla="*/ 43 w 48"/>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7">
                  <a:moveTo>
                    <a:pt x="31" y="1"/>
                  </a:moveTo>
                  <a:cubicBezTo>
                    <a:pt x="10" y="3"/>
                    <a:pt x="10" y="3"/>
                    <a:pt x="10" y="3"/>
                  </a:cubicBezTo>
                  <a:cubicBezTo>
                    <a:pt x="4" y="4"/>
                    <a:pt x="0" y="9"/>
                    <a:pt x="1" y="14"/>
                  </a:cubicBezTo>
                  <a:cubicBezTo>
                    <a:pt x="6" y="58"/>
                    <a:pt x="6" y="58"/>
                    <a:pt x="6" y="58"/>
                  </a:cubicBezTo>
                  <a:cubicBezTo>
                    <a:pt x="7" y="63"/>
                    <a:pt x="12" y="67"/>
                    <a:pt x="17" y="66"/>
                  </a:cubicBezTo>
                  <a:cubicBezTo>
                    <a:pt x="38" y="64"/>
                    <a:pt x="38" y="64"/>
                    <a:pt x="38" y="64"/>
                  </a:cubicBezTo>
                  <a:cubicBezTo>
                    <a:pt x="44" y="63"/>
                    <a:pt x="48" y="58"/>
                    <a:pt x="47" y="53"/>
                  </a:cubicBezTo>
                  <a:cubicBezTo>
                    <a:pt x="42" y="9"/>
                    <a:pt x="42" y="9"/>
                    <a:pt x="42" y="9"/>
                  </a:cubicBezTo>
                  <a:cubicBezTo>
                    <a:pt x="41" y="4"/>
                    <a:pt x="36" y="0"/>
                    <a:pt x="31" y="1"/>
                  </a:cubicBezTo>
                  <a:close/>
                  <a:moveTo>
                    <a:pt x="43" y="53"/>
                  </a:moveTo>
                  <a:cubicBezTo>
                    <a:pt x="43" y="56"/>
                    <a:pt x="41" y="59"/>
                    <a:pt x="38" y="59"/>
                  </a:cubicBezTo>
                  <a:cubicBezTo>
                    <a:pt x="17" y="62"/>
                    <a:pt x="17" y="62"/>
                    <a:pt x="17" y="62"/>
                  </a:cubicBezTo>
                  <a:cubicBezTo>
                    <a:pt x="14" y="62"/>
                    <a:pt x="11" y="60"/>
                    <a:pt x="11" y="57"/>
                  </a:cubicBezTo>
                  <a:cubicBezTo>
                    <a:pt x="5" y="14"/>
                    <a:pt x="5" y="14"/>
                    <a:pt x="5" y="14"/>
                  </a:cubicBezTo>
                  <a:cubicBezTo>
                    <a:pt x="5" y="11"/>
                    <a:pt x="7" y="8"/>
                    <a:pt x="10" y="8"/>
                  </a:cubicBezTo>
                  <a:cubicBezTo>
                    <a:pt x="31" y="5"/>
                    <a:pt x="31" y="5"/>
                    <a:pt x="31" y="5"/>
                  </a:cubicBezTo>
                  <a:cubicBezTo>
                    <a:pt x="34" y="5"/>
                    <a:pt x="37" y="7"/>
                    <a:pt x="37" y="10"/>
                  </a:cubicBezTo>
                  <a:lnTo>
                    <a:pt x="43" y="53"/>
                  </a:ln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0" name="Freeform 277"/>
            <p:cNvSpPr/>
            <p:nvPr/>
          </p:nvSpPr>
          <p:spPr bwMode="auto">
            <a:xfrm>
              <a:off x="3402806" y="2962471"/>
              <a:ext cx="22622" cy="23813"/>
            </a:xfrm>
            <a:custGeom>
              <a:avLst/>
              <a:gdLst>
                <a:gd name="T0" fmla="*/ 6 w 9"/>
                <a:gd name="T1" fmla="*/ 1 h 9"/>
                <a:gd name="T2" fmla="*/ 2 w 9"/>
                <a:gd name="T3" fmla="*/ 1 h 9"/>
                <a:gd name="T4" fmla="*/ 0 w 9"/>
                <a:gd name="T5" fmla="*/ 3 h 9"/>
                <a:gd name="T6" fmla="*/ 1 w 9"/>
                <a:gd name="T7" fmla="*/ 7 h 9"/>
                <a:gd name="T8" fmla="*/ 3 w 9"/>
                <a:gd name="T9" fmla="*/ 8 h 9"/>
                <a:gd name="T10" fmla="*/ 7 w 9"/>
                <a:gd name="T11" fmla="*/ 8 h 9"/>
                <a:gd name="T12" fmla="*/ 9 w 9"/>
                <a:gd name="T13" fmla="*/ 6 h 9"/>
                <a:gd name="T14" fmla="*/ 8 w 9"/>
                <a:gd name="T15" fmla="*/ 2 h 9"/>
                <a:gd name="T16" fmla="*/ 6 w 9"/>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1"/>
                  </a:moveTo>
                  <a:cubicBezTo>
                    <a:pt x="2" y="1"/>
                    <a:pt x="2" y="1"/>
                    <a:pt x="2" y="1"/>
                  </a:cubicBezTo>
                  <a:cubicBezTo>
                    <a:pt x="1" y="1"/>
                    <a:pt x="0" y="2"/>
                    <a:pt x="0" y="3"/>
                  </a:cubicBezTo>
                  <a:cubicBezTo>
                    <a:pt x="1" y="7"/>
                    <a:pt x="1" y="7"/>
                    <a:pt x="1" y="7"/>
                  </a:cubicBezTo>
                  <a:cubicBezTo>
                    <a:pt x="1" y="8"/>
                    <a:pt x="2" y="9"/>
                    <a:pt x="3" y="8"/>
                  </a:cubicBezTo>
                  <a:cubicBezTo>
                    <a:pt x="7" y="8"/>
                    <a:pt x="7" y="8"/>
                    <a:pt x="7" y="8"/>
                  </a:cubicBezTo>
                  <a:cubicBezTo>
                    <a:pt x="8" y="8"/>
                    <a:pt x="9" y="7"/>
                    <a:pt x="9" y="6"/>
                  </a:cubicBezTo>
                  <a:cubicBezTo>
                    <a:pt x="8" y="2"/>
                    <a:pt x="8" y="2"/>
                    <a:pt x="8" y="2"/>
                  </a:cubicBezTo>
                  <a:cubicBezTo>
                    <a:pt x="8" y="1"/>
                    <a:pt x="7" y="0"/>
                    <a:pt x="6" y="1"/>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1" name="Freeform 278"/>
            <p:cNvSpPr/>
            <p:nvPr/>
          </p:nvSpPr>
          <p:spPr bwMode="auto">
            <a:xfrm>
              <a:off x="3365896" y="2860078"/>
              <a:ext cx="79772" cy="100013"/>
            </a:xfrm>
            <a:custGeom>
              <a:avLst/>
              <a:gdLst>
                <a:gd name="T0" fmla="*/ 25 w 31"/>
                <a:gd name="T1" fmla="*/ 0 h 39"/>
                <a:gd name="T2" fmla="*/ 1 w 31"/>
                <a:gd name="T3" fmla="*/ 3 h 39"/>
                <a:gd name="T4" fmla="*/ 0 w 31"/>
                <a:gd name="T5" fmla="*/ 5 h 39"/>
                <a:gd name="T6" fmla="*/ 4 w 31"/>
                <a:gd name="T7" fmla="*/ 38 h 39"/>
                <a:gd name="T8" fmla="*/ 6 w 31"/>
                <a:gd name="T9" fmla="*/ 39 h 39"/>
                <a:gd name="T10" fmla="*/ 29 w 31"/>
                <a:gd name="T11" fmla="*/ 36 h 39"/>
                <a:gd name="T12" fmla="*/ 31 w 31"/>
                <a:gd name="T13" fmla="*/ 35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4"/>
                    <a:pt x="0" y="5"/>
                  </a:cubicBezTo>
                  <a:cubicBezTo>
                    <a:pt x="4" y="38"/>
                    <a:pt x="4" y="38"/>
                    <a:pt x="4" y="38"/>
                  </a:cubicBezTo>
                  <a:cubicBezTo>
                    <a:pt x="4" y="39"/>
                    <a:pt x="5" y="39"/>
                    <a:pt x="6" y="39"/>
                  </a:cubicBezTo>
                  <a:cubicBezTo>
                    <a:pt x="29" y="36"/>
                    <a:pt x="29" y="36"/>
                    <a:pt x="29" y="36"/>
                  </a:cubicBezTo>
                  <a:cubicBezTo>
                    <a:pt x="30" y="36"/>
                    <a:pt x="31" y="36"/>
                    <a:pt x="31" y="35"/>
                  </a:cubicBezTo>
                  <a:cubicBezTo>
                    <a:pt x="27" y="1"/>
                    <a:pt x="27" y="1"/>
                    <a:pt x="27" y="1"/>
                  </a:cubicBezTo>
                  <a:cubicBezTo>
                    <a:pt x="27" y="0"/>
                    <a:pt x="26" y="0"/>
                    <a:pt x="25" y="0"/>
                  </a:cubicBezTo>
                  <a:close/>
                </a:path>
              </a:pathLst>
            </a:custGeom>
            <a:grp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grpSp>
        <p:nvGrpSpPr>
          <p:cNvPr id="432" name="Group 3"/>
          <p:cNvGrpSpPr/>
          <p:nvPr/>
        </p:nvGrpSpPr>
        <p:grpSpPr>
          <a:xfrm>
            <a:off x="7289634" y="2541518"/>
            <a:ext cx="685800" cy="685800"/>
            <a:chOff x="10206307" y="3388690"/>
            <a:chExt cx="914400" cy="914400"/>
          </a:xfrm>
        </p:grpSpPr>
        <p:sp>
          <p:nvSpPr>
            <p:cNvPr id="433" name="Oval 464"/>
            <p:cNvSpPr/>
            <p:nvPr/>
          </p:nvSpPr>
          <p:spPr>
            <a:xfrm>
              <a:off x="10206307"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4" name="AutoShape 13"/>
            <p:cNvSpPr/>
            <p:nvPr/>
          </p:nvSpPr>
          <p:spPr bwMode="auto">
            <a:xfrm>
              <a:off x="10529463" y="3675931"/>
              <a:ext cx="268088" cy="346493"/>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grpSp>
        <p:nvGrpSpPr>
          <p:cNvPr id="435" name="Group 4"/>
          <p:cNvGrpSpPr/>
          <p:nvPr/>
        </p:nvGrpSpPr>
        <p:grpSpPr>
          <a:xfrm>
            <a:off x="5994187" y="2469509"/>
            <a:ext cx="829818" cy="829818"/>
            <a:chOff x="8479044" y="3292678"/>
            <a:chExt cx="1106424" cy="1106424"/>
          </a:xfrm>
        </p:grpSpPr>
        <p:sp>
          <p:nvSpPr>
            <p:cNvPr id="436" name="Oval 461"/>
            <p:cNvSpPr/>
            <p:nvPr/>
          </p:nvSpPr>
          <p:spPr>
            <a:xfrm>
              <a:off x="8479044" y="3292678"/>
              <a:ext cx="1106424" cy="1106424"/>
            </a:xfrm>
            <a:prstGeom prst="ellipse">
              <a:avLst/>
            </a:prstGeom>
            <a:gradFill>
              <a:gsLst>
                <a:gs pos="35000">
                  <a:srgbClr val="09AEC4"/>
                </a:gs>
                <a:gs pos="100000">
                  <a:srgbClr val="45C87C"/>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7" name="Oval 1009"/>
            <p:cNvSpPr/>
            <p:nvPr/>
          </p:nvSpPr>
          <p:spPr>
            <a:xfrm>
              <a:off x="8654404" y="3468038"/>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8" name="AutoShape 15"/>
            <p:cNvSpPr/>
            <p:nvPr/>
          </p:nvSpPr>
          <p:spPr bwMode="auto">
            <a:xfrm>
              <a:off x="8953093" y="3675931"/>
              <a:ext cx="158323" cy="339915"/>
            </a:xfrm>
            <a:custGeom>
              <a:avLst/>
              <a:gdLst>
                <a:gd name="T0" fmla="*/ 262945285 w 21600"/>
                <a:gd name="T1" fmla="*/ 616631 h 21437"/>
                <a:gd name="T2" fmla="*/ 262945285 w 21600"/>
                <a:gd name="T3" fmla="*/ 451557226 h 21437"/>
                <a:gd name="T4" fmla="*/ 180361170 w 21600"/>
                <a:gd name="T5" fmla="*/ 514655930 h 21437"/>
                <a:gd name="T6" fmla="*/ 173604519 w 21600"/>
                <a:gd name="T7" fmla="*/ 869221096 h 21437"/>
                <a:gd name="T8" fmla="*/ 262945285 w 21600"/>
                <a:gd name="T9" fmla="*/ 869221096 h 21437"/>
                <a:gd name="T10" fmla="*/ 252829379 w 21600"/>
                <a:gd name="T11" fmla="*/ 1326201898 h 21437"/>
                <a:gd name="T12" fmla="*/ 176977025 w 21600"/>
                <a:gd name="T13" fmla="*/ 1326201898 h 21437"/>
                <a:gd name="T14" fmla="*/ 176977025 w 21600"/>
                <a:gd name="T15" fmla="*/ 2147483646 h 21437"/>
                <a:gd name="T16" fmla="*/ 57300181 w 21600"/>
                <a:gd name="T17" fmla="*/ 2147483646 h 21437"/>
                <a:gd name="T18" fmla="*/ 57300181 w 21600"/>
                <a:gd name="T19" fmla="*/ 1326201898 h 21437"/>
                <a:gd name="T20" fmla="*/ 0 w 21600"/>
                <a:gd name="T21" fmla="*/ 1326201898 h 21437"/>
                <a:gd name="T22" fmla="*/ 0 w 21600"/>
                <a:gd name="T23" fmla="*/ 869221096 h 21437"/>
                <a:gd name="T24" fmla="*/ 55620013 w 21600"/>
                <a:gd name="T25" fmla="*/ 869221096 h 21437"/>
                <a:gd name="T26" fmla="*/ 87648428 w 21600"/>
                <a:gd name="T27" fmla="*/ 152203103 h 21437"/>
                <a:gd name="T28" fmla="*/ 262945285 w 21600"/>
                <a:gd name="T29" fmla="*/ 616631 h 21437"/>
                <a:gd name="T30" fmla="*/ 262945285 w 21600"/>
                <a:gd name="T31" fmla="*/ 616631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rgbClr val="45C87C"/>
            </a:solidFill>
            <a:ln>
              <a:noFill/>
            </a:ln>
          </p:spPr>
          <p:txBody>
            <a:bodyPr lIns="0" tIns="0" rIns="0" bIns="0"/>
            <a:lstStyle/>
            <a:p>
              <a:endParaRPr lang="en-GB">
                <a:solidFill>
                  <a:srgbClr val="09AEC4"/>
                </a:solidFill>
              </a:endParaRPr>
            </a:p>
          </p:txBody>
        </p:sp>
      </p:grpSp>
      <p:grpSp>
        <p:nvGrpSpPr>
          <p:cNvPr id="439" name="Group 5"/>
          <p:cNvGrpSpPr/>
          <p:nvPr/>
        </p:nvGrpSpPr>
        <p:grpSpPr>
          <a:xfrm>
            <a:off x="4842758" y="2541518"/>
            <a:ext cx="685800" cy="685800"/>
            <a:chOff x="6943805" y="3388690"/>
            <a:chExt cx="914400" cy="914400"/>
          </a:xfrm>
        </p:grpSpPr>
        <p:sp>
          <p:nvSpPr>
            <p:cNvPr id="440" name="Oval 463"/>
            <p:cNvSpPr/>
            <p:nvPr/>
          </p:nvSpPr>
          <p:spPr>
            <a:xfrm>
              <a:off x="6943805"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41" name="AutoShape 14"/>
            <p:cNvSpPr/>
            <p:nvPr/>
          </p:nvSpPr>
          <p:spPr bwMode="auto">
            <a:xfrm>
              <a:off x="7231048" y="3690927"/>
              <a:ext cx="339914" cy="309921"/>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sp>
        <p:nvSpPr>
          <p:cNvPr id="442" name="TextBox 441"/>
          <p:cNvSpPr txBox="1"/>
          <p:nvPr/>
        </p:nvSpPr>
        <p:spPr>
          <a:xfrm>
            <a:off x="6014466" y="3365035"/>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443" name="TextBox 442"/>
          <p:cNvSpPr txBox="1"/>
          <p:nvPr/>
        </p:nvSpPr>
        <p:spPr>
          <a:xfrm>
            <a:off x="4788024" y="3353637"/>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444" name="TextBox 443"/>
          <p:cNvSpPr txBox="1"/>
          <p:nvPr/>
        </p:nvSpPr>
        <p:spPr>
          <a:xfrm>
            <a:off x="7234901" y="3353638"/>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445" name="Rectangle 1292"/>
          <p:cNvSpPr/>
          <p:nvPr/>
        </p:nvSpPr>
        <p:spPr>
          <a:xfrm>
            <a:off x="4504271" y="3826206"/>
            <a:ext cx="4376426" cy="407035"/>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additive="base">
                                        <p:cTn id="13" dur="500" fill="hold"/>
                                        <p:tgtEl>
                                          <p:spTgt spid="158"/>
                                        </p:tgtEl>
                                        <p:attrNameLst>
                                          <p:attrName>ppt_x</p:attrName>
                                        </p:attrNameLst>
                                      </p:cBhvr>
                                      <p:tavLst>
                                        <p:tav tm="0">
                                          <p:val>
                                            <p:strVal val="1+#ppt_w/2"/>
                                          </p:val>
                                        </p:tav>
                                        <p:tav tm="100000">
                                          <p:val>
                                            <p:strVal val="#ppt_x"/>
                                          </p:val>
                                        </p:tav>
                                      </p:tavLst>
                                    </p:anim>
                                    <p:anim calcmode="lin" valueType="num">
                                      <p:cBhvr additive="base">
                                        <p:cTn id="14" dur="500" fill="hold"/>
                                        <p:tgtEl>
                                          <p:spTgt spid="15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59"/>
                                        </p:tgtEl>
                                        <p:attrNameLst>
                                          <p:attrName>style.visibility</p:attrName>
                                        </p:attrNameLst>
                                      </p:cBhvr>
                                      <p:to>
                                        <p:strVal val="visible"/>
                                      </p:to>
                                    </p:set>
                                    <p:animEffect transition="in" filter="wipe(right)">
                                      <p:cBhvr>
                                        <p:cTn id="18" dur="500"/>
                                        <p:tgtEl>
                                          <p:spTgt spid="159"/>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35"/>
                                        </p:tgtEl>
                                        <p:attrNameLst>
                                          <p:attrName>style.visibility</p:attrName>
                                        </p:attrNameLst>
                                      </p:cBhvr>
                                      <p:to>
                                        <p:strVal val="visible"/>
                                      </p:to>
                                    </p:set>
                                    <p:anim calcmode="lin" valueType="num">
                                      <p:cBhvr>
                                        <p:cTn id="22" dur="500" fill="hold"/>
                                        <p:tgtEl>
                                          <p:spTgt spid="435"/>
                                        </p:tgtEl>
                                        <p:attrNameLst>
                                          <p:attrName>ppt_w</p:attrName>
                                        </p:attrNameLst>
                                      </p:cBhvr>
                                      <p:tavLst>
                                        <p:tav tm="0">
                                          <p:val>
                                            <p:fltVal val="0"/>
                                          </p:val>
                                        </p:tav>
                                        <p:tav tm="100000">
                                          <p:val>
                                            <p:strVal val="#ppt_w"/>
                                          </p:val>
                                        </p:tav>
                                      </p:tavLst>
                                    </p:anim>
                                    <p:anim calcmode="lin" valueType="num">
                                      <p:cBhvr>
                                        <p:cTn id="23" dur="500" fill="hold"/>
                                        <p:tgtEl>
                                          <p:spTgt spid="435"/>
                                        </p:tgtEl>
                                        <p:attrNameLst>
                                          <p:attrName>ppt_h</p:attrName>
                                        </p:attrNameLst>
                                      </p:cBhvr>
                                      <p:tavLst>
                                        <p:tav tm="0">
                                          <p:val>
                                            <p:fltVal val="0"/>
                                          </p:val>
                                        </p:tav>
                                        <p:tav tm="100000">
                                          <p:val>
                                            <p:strVal val="#ppt_h"/>
                                          </p:val>
                                        </p:tav>
                                      </p:tavLst>
                                    </p:anim>
                                    <p:animEffect transition="in" filter="fade">
                                      <p:cBhvr>
                                        <p:cTn id="24" dur="500"/>
                                        <p:tgtEl>
                                          <p:spTgt spid="435"/>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432"/>
                                        </p:tgtEl>
                                        <p:attrNameLst>
                                          <p:attrName>style.visibility</p:attrName>
                                        </p:attrNameLst>
                                      </p:cBhvr>
                                      <p:to>
                                        <p:strVal val="visible"/>
                                      </p:to>
                                    </p:set>
                                    <p:anim calcmode="lin" valueType="num">
                                      <p:cBhvr>
                                        <p:cTn id="28" dur="500" fill="hold"/>
                                        <p:tgtEl>
                                          <p:spTgt spid="432"/>
                                        </p:tgtEl>
                                        <p:attrNameLst>
                                          <p:attrName>ppt_w</p:attrName>
                                        </p:attrNameLst>
                                      </p:cBhvr>
                                      <p:tavLst>
                                        <p:tav tm="0">
                                          <p:val>
                                            <p:fltVal val="0"/>
                                          </p:val>
                                        </p:tav>
                                        <p:tav tm="100000">
                                          <p:val>
                                            <p:strVal val="#ppt_w"/>
                                          </p:val>
                                        </p:tav>
                                      </p:tavLst>
                                    </p:anim>
                                    <p:anim calcmode="lin" valueType="num">
                                      <p:cBhvr>
                                        <p:cTn id="29" dur="500" fill="hold"/>
                                        <p:tgtEl>
                                          <p:spTgt spid="432"/>
                                        </p:tgtEl>
                                        <p:attrNameLst>
                                          <p:attrName>ppt_h</p:attrName>
                                        </p:attrNameLst>
                                      </p:cBhvr>
                                      <p:tavLst>
                                        <p:tav tm="0">
                                          <p:val>
                                            <p:fltVal val="0"/>
                                          </p:val>
                                        </p:tav>
                                        <p:tav tm="100000">
                                          <p:val>
                                            <p:strVal val="#ppt_h"/>
                                          </p:val>
                                        </p:tav>
                                      </p:tavLst>
                                    </p:anim>
                                    <p:animEffect transition="in" filter="fade">
                                      <p:cBhvr>
                                        <p:cTn id="30" dur="500"/>
                                        <p:tgtEl>
                                          <p:spTgt spid="432"/>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39"/>
                                        </p:tgtEl>
                                        <p:attrNameLst>
                                          <p:attrName>style.visibility</p:attrName>
                                        </p:attrNameLst>
                                      </p:cBhvr>
                                      <p:to>
                                        <p:strVal val="visible"/>
                                      </p:to>
                                    </p:set>
                                    <p:anim calcmode="lin" valueType="num">
                                      <p:cBhvr>
                                        <p:cTn id="34" dur="500" fill="hold"/>
                                        <p:tgtEl>
                                          <p:spTgt spid="439"/>
                                        </p:tgtEl>
                                        <p:attrNameLst>
                                          <p:attrName>ppt_w</p:attrName>
                                        </p:attrNameLst>
                                      </p:cBhvr>
                                      <p:tavLst>
                                        <p:tav tm="0">
                                          <p:val>
                                            <p:fltVal val="0"/>
                                          </p:val>
                                        </p:tav>
                                        <p:tav tm="100000">
                                          <p:val>
                                            <p:strVal val="#ppt_w"/>
                                          </p:val>
                                        </p:tav>
                                      </p:tavLst>
                                    </p:anim>
                                    <p:anim calcmode="lin" valueType="num">
                                      <p:cBhvr>
                                        <p:cTn id="35" dur="500" fill="hold"/>
                                        <p:tgtEl>
                                          <p:spTgt spid="439"/>
                                        </p:tgtEl>
                                        <p:attrNameLst>
                                          <p:attrName>ppt_h</p:attrName>
                                        </p:attrNameLst>
                                      </p:cBhvr>
                                      <p:tavLst>
                                        <p:tav tm="0">
                                          <p:val>
                                            <p:fltVal val="0"/>
                                          </p:val>
                                        </p:tav>
                                        <p:tav tm="100000">
                                          <p:val>
                                            <p:strVal val="#ppt_h"/>
                                          </p:val>
                                        </p:tav>
                                      </p:tavLst>
                                    </p:anim>
                                    <p:animEffect transition="in" filter="fade">
                                      <p:cBhvr>
                                        <p:cTn id="36" dur="500"/>
                                        <p:tgtEl>
                                          <p:spTgt spid="439"/>
                                        </p:tgtEl>
                                      </p:cBhvr>
                                    </p:animEffect>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43"/>
                                        </p:tgtEl>
                                        <p:attrNameLst>
                                          <p:attrName>style.visibility</p:attrName>
                                        </p:attrNameLst>
                                      </p:cBhvr>
                                      <p:to>
                                        <p:strVal val="visible"/>
                                      </p:to>
                                    </p:set>
                                    <p:anim calcmode="lin" valueType="num">
                                      <p:cBhvr additive="base">
                                        <p:cTn id="40" dur="500" fill="hold"/>
                                        <p:tgtEl>
                                          <p:spTgt spid="443"/>
                                        </p:tgtEl>
                                        <p:attrNameLst>
                                          <p:attrName>ppt_x</p:attrName>
                                        </p:attrNameLst>
                                      </p:cBhvr>
                                      <p:tavLst>
                                        <p:tav tm="0">
                                          <p:val>
                                            <p:strVal val="#ppt_x"/>
                                          </p:val>
                                        </p:tav>
                                        <p:tav tm="100000">
                                          <p:val>
                                            <p:strVal val="#ppt_x"/>
                                          </p:val>
                                        </p:tav>
                                      </p:tavLst>
                                    </p:anim>
                                    <p:anim calcmode="lin" valueType="num">
                                      <p:cBhvr additive="base">
                                        <p:cTn id="41" dur="500" fill="hold"/>
                                        <p:tgtEl>
                                          <p:spTgt spid="44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42"/>
                                        </p:tgtEl>
                                        <p:attrNameLst>
                                          <p:attrName>style.visibility</p:attrName>
                                        </p:attrNameLst>
                                      </p:cBhvr>
                                      <p:to>
                                        <p:strVal val="visible"/>
                                      </p:to>
                                    </p:set>
                                    <p:anim calcmode="lin" valueType="num">
                                      <p:cBhvr additive="base">
                                        <p:cTn id="44" dur="500" fill="hold"/>
                                        <p:tgtEl>
                                          <p:spTgt spid="442"/>
                                        </p:tgtEl>
                                        <p:attrNameLst>
                                          <p:attrName>ppt_x</p:attrName>
                                        </p:attrNameLst>
                                      </p:cBhvr>
                                      <p:tavLst>
                                        <p:tav tm="0">
                                          <p:val>
                                            <p:strVal val="#ppt_x"/>
                                          </p:val>
                                        </p:tav>
                                        <p:tav tm="100000">
                                          <p:val>
                                            <p:strVal val="#ppt_x"/>
                                          </p:val>
                                        </p:tav>
                                      </p:tavLst>
                                    </p:anim>
                                    <p:anim calcmode="lin" valueType="num">
                                      <p:cBhvr additive="base">
                                        <p:cTn id="45" dur="500" fill="hold"/>
                                        <p:tgtEl>
                                          <p:spTgt spid="44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4"/>
                                        </p:tgtEl>
                                        <p:attrNameLst>
                                          <p:attrName>style.visibility</p:attrName>
                                        </p:attrNameLst>
                                      </p:cBhvr>
                                      <p:to>
                                        <p:strVal val="visible"/>
                                      </p:to>
                                    </p:set>
                                    <p:anim calcmode="lin" valueType="num">
                                      <p:cBhvr additive="base">
                                        <p:cTn id="48" dur="500" fill="hold"/>
                                        <p:tgtEl>
                                          <p:spTgt spid="444"/>
                                        </p:tgtEl>
                                        <p:attrNameLst>
                                          <p:attrName>ppt_x</p:attrName>
                                        </p:attrNameLst>
                                      </p:cBhvr>
                                      <p:tavLst>
                                        <p:tav tm="0">
                                          <p:val>
                                            <p:strVal val="#ppt_x"/>
                                          </p:val>
                                        </p:tav>
                                        <p:tav tm="100000">
                                          <p:val>
                                            <p:strVal val="#ppt_x"/>
                                          </p:val>
                                        </p:tav>
                                      </p:tavLst>
                                    </p:anim>
                                    <p:anim calcmode="lin" valueType="num">
                                      <p:cBhvr additive="base">
                                        <p:cTn id="49" dur="500" fill="hold"/>
                                        <p:tgtEl>
                                          <p:spTgt spid="444"/>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445"/>
                                        </p:tgtEl>
                                        <p:attrNameLst>
                                          <p:attrName>style.visibility</p:attrName>
                                        </p:attrNameLst>
                                      </p:cBhvr>
                                      <p:to>
                                        <p:strVal val="visible"/>
                                      </p:to>
                                    </p:set>
                                    <p:animEffect transition="in" filter="wipe(up)">
                                      <p:cBhvr>
                                        <p:cTn id="53" dur="10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159" grpId="0"/>
      <p:bldP spid="442" grpId="0"/>
      <p:bldP spid="443" grpId="0"/>
      <p:bldP spid="444" grpId="0"/>
      <p:bldP spid="44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a:t>
            </a:r>
            <a:r>
              <a:rPr lang="zh-CN" altLang="en-US" dirty="0" smtClean="0"/>
              <a:t>产业分布与计划</a:t>
            </a:r>
            <a:endParaRPr lang="zh-CN" altLang="en-US" dirty="0"/>
          </a:p>
        </p:txBody>
      </p:sp>
      <p:grpSp>
        <p:nvGrpSpPr>
          <p:cNvPr id="499" name="组合 498"/>
          <p:cNvGrpSpPr/>
          <p:nvPr/>
        </p:nvGrpSpPr>
        <p:grpSpPr>
          <a:xfrm>
            <a:off x="619538" y="1561822"/>
            <a:ext cx="5563899" cy="2738120"/>
            <a:chOff x="776287" y="706437"/>
            <a:chExt cx="7658101" cy="3768726"/>
          </a:xfrm>
          <a:gradFill>
            <a:gsLst>
              <a:gs pos="35000">
                <a:srgbClr val="09AEC4"/>
              </a:gs>
              <a:gs pos="100000">
                <a:srgbClr val="45C87C"/>
              </a:gs>
            </a:gsLst>
            <a:lin ang="18900000" scaled="1"/>
          </a:gradFill>
        </p:grpSpPr>
        <p:sp>
          <p:nvSpPr>
            <p:cNvPr id="500"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1"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2"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3"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4"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5"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6"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7"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8"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09"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0"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1"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2"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3"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4"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5"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6"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7"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8"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19"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0"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1"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2"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3"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4"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5"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6"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7"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8"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29"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0"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1"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2"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3"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4"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5"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6"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7"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8"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39"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0"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1"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2"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3"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4"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5"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6"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7"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8"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49"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0"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1"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2"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3"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4"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5"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6"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7"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8" name="Rectangle 68"/>
            <p:cNvSpPr>
              <a:spLocks noChangeArrowheads="1"/>
            </p:cNvSpPr>
            <p:nvPr/>
          </p:nvSpPr>
          <p:spPr bwMode="auto">
            <a:xfrm>
              <a:off x="6961187" y="2870200"/>
              <a:ext cx="19050" cy="11113"/>
            </a:xfrm>
            <a:prstGeom prst="rect">
              <a:avLst/>
            </a:pr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59"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0"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1"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2"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3"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4"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5"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6"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7"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8"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69"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0"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1"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2"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3"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4"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5"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6"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7"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8"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79"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0"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1"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2"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3"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4"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5"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6"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7"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8"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89"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0"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1"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2"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3"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4"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5"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6"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7"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8"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599"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0"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1"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2"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3"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4"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5"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sp>
          <p:nvSpPr>
            <p:cNvPr id="606"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ffectLst/>
          </p:spPr>
          <p:txBody>
            <a:bodyPr/>
            <a:lstStyle/>
            <a:p>
              <a:pPr defTabSz="920750" fontAlgn="auto">
                <a:spcBef>
                  <a:spcPts val="0"/>
                </a:spcBef>
                <a:spcAft>
                  <a:spcPts val="0"/>
                </a:spcAft>
                <a:defRPr/>
              </a:pPr>
              <a:endParaRPr lang="zh-CN" altLang="en-US">
                <a:latin typeface="+mn-lt"/>
                <a:ea typeface="+mn-ea"/>
              </a:endParaRPr>
            </a:p>
          </p:txBody>
        </p:sp>
      </p:grpSp>
      <p:sp>
        <p:nvSpPr>
          <p:cNvPr id="607" name="流程图: 联系 8"/>
          <p:cNvSpPr/>
          <p:nvPr/>
        </p:nvSpPr>
        <p:spPr>
          <a:xfrm>
            <a:off x="4913663" y="307407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C000"/>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p>
        </p:txBody>
      </p:sp>
      <p:sp>
        <p:nvSpPr>
          <p:cNvPr id="608" name="流程图: 联系 8"/>
          <p:cNvSpPr/>
          <p:nvPr/>
        </p:nvSpPr>
        <p:spPr>
          <a:xfrm>
            <a:off x="3532784" y="1730290"/>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C000"/>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p>
        </p:txBody>
      </p:sp>
      <p:sp>
        <p:nvSpPr>
          <p:cNvPr id="609" name="流程图: 联系 8"/>
          <p:cNvSpPr/>
          <p:nvPr/>
        </p:nvSpPr>
        <p:spPr>
          <a:xfrm>
            <a:off x="957613" y="139132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C000"/>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p>
        </p:txBody>
      </p:sp>
      <p:sp>
        <p:nvSpPr>
          <p:cNvPr id="610" name="矩形 609"/>
          <p:cNvSpPr/>
          <p:nvPr/>
        </p:nvSpPr>
        <p:spPr>
          <a:xfrm>
            <a:off x="6093296" y="1347614"/>
            <a:ext cx="1441420" cy="307777"/>
          </a:xfrm>
          <a:prstGeom prst="rect">
            <a:avLst/>
          </a:prstGeom>
        </p:spPr>
        <p:txBody>
          <a:bodyPr wrap="none">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单击添加标题一</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1" name="矩形 610"/>
          <p:cNvSpPr/>
          <p:nvPr/>
        </p:nvSpPr>
        <p:spPr>
          <a:xfrm>
            <a:off x="6132293" y="2333225"/>
            <a:ext cx="1441420" cy="307777"/>
          </a:xfrm>
          <a:prstGeom prst="rect">
            <a:avLst/>
          </a:prstGeom>
        </p:spPr>
        <p:txBody>
          <a:bodyPr wrap="none">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单击</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添加标题二</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2" name="矩形 611"/>
          <p:cNvSpPr/>
          <p:nvPr/>
        </p:nvSpPr>
        <p:spPr>
          <a:xfrm>
            <a:off x="6179208" y="3349534"/>
            <a:ext cx="1441420" cy="307777"/>
          </a:xfrm>
          <a:prstGeom prst="rect">
            <a:avLst/>
          </a:prstGeom>
        </p:spPr>
        <p:txBody>
          <a:bodyPr wrap="none">
            <a:spAutoFit/>
          </a:bodyPr>
          <a:lstStyle/>
          <a:p>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单击</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添加标题三</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613" name="直接连接符 612"/>
          <p:cNvCxnSpPr/>
          <p:nvPr/>
        </p:nvCxnSpPr>
        <p:spPr>
          <a:xfrm>
            <a:off x="6150421" y="1711966"/>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14" name="直接连接符 613"/>
          <p:cNvCxnSpPr/>
          <p:nvPr/>
        </p:nvCxnSpPr>
        <p:spPr>
          <a:xfrm>
            <a:off x="6178926" y="2698423"/>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15" name="直接连接符 614"/>
          <p:cNvCxnSpPr/>
          <p:nvPr/>
        </p:nvCxnSpPr>
        <p:spPr>
          <a:xfrm>
            <a:off x="6230868" y="3714733"/>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616" name="TextBox 615"/>
          <p:cNvSpPr txBox="1"/>
          <p:nvPr/>
        </p:nvSpPr>
        <p:spPr>
          <a:xfrm>
            <a:off x="6084168" y="1723697"/>
            <a:ext cx="2504481" cy="42989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17" name="TextBox 616"/>
          <p:cNvSpPr txBox="1"/>
          <p:nvPr/>
        </p:nvSpPr>
        <p:spPr>
          <a:xfrm>
            <a:off x="6121891" y="2709309"/>
            <a:ext cx="2482557" cy="460375"/>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618" name="TextBox 617"/>
          <p:cNvSpPr txBox="1"/>
          <p:nvPr/>
        </p:nvSpPr>
        <p:spPr>
          <a:xfrm>
            <a:off x="6169654" y="3725619"/>
            <a:ext cx="2506802" cy="460375"/>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500"/>
                                        <p:tgtEl>
                                          <p:spTgt spid="49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09"/>
                                        </p:tgtEl>
                                        <p:attrNameLst>
                                          <p:attrName>style.visibility</p:attrName>
                                        </p:attrNameLst>
                                      </p:cBhvr>
                                      <p:to>
                                        <p:strVal val="visible"/>
                                      </p:to>
                                    </p:set>
                                    <p:anim calcmode="lin" valueType="num">
                                      <p:cBhvr additive="base">
                                        <p:cTn id="11" dur="500" fill="hold"/>
                                        <p:tgtEl>
                                          <p:spTgt spid="609"/>
                                        </p:tgtEl>
                                        <p:attrNameLst>
                                          <p:attrName>ppt_x</p:attrName>
                                        </p:attrNameLst>
                                      </p:cBhvr>
                                      <p:tavLst>
                                        <p:tav tm="0">
                                          <p:val>
                                            <p:strVal val="#ppt_x"/>
                                          </p:val>
                                        </p:tav>
                                        <p:tav tm="100000">
                                          <p:val>
                                            <p:strVal val="#ppt_x"/>
                                          </p:val>
                                        </p:tav>
                                      </p:tavLst>
                                    </p:anim>
                                    <p:anim calcmode="lin" valueType="num">
                                      <p:cBhvr additive="base">
                                        <p:cTn id="12" dur="500" fill="hold"/>
                                        <p:tgtEl>
                                          <p:spTgt spid="60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08"/>
                                        </p:tgtEl>
                                        <p:attrNameLst>
                                          <p:attrName>style.visibility</p:attrName>
                                        </p:attrNameLst>
                                      </p:cBhvr>
                                      <p:to>
                                        <p:strVal val="visible"/>
                                      </p:to>
                                    </p:set>
                                    <p:anim calcmode="lin" valueType="num">
                                      <p:cBhvr additive="base">
                                        <p:cTn id="15" dur="500" fill="hold"/>
                                        <p:tgtEl>
                                          <p:spTgt spid="608"/>
                                        </p:tgtEl>
                                        <p:attrNameLst>
                                          <p:attrName>ppt_x</p:attrName>
                                        </p:attrNameLst>
                                      </p:cBhvr>
                                      <p:tavLst>
                                        <p:tav tm="0">
                                          <p:val>
                                            <p:strVal val="#ppt_x"/>
                                          </p:val>
                                        </p:tav>
                                        <p:tav tm="100000">
                                          <p:val>
                                            <p:strVal val="#ppt_x"/>
                                          </p:val>
                                        </p:tav>
                                      </p:tavLst>
                                    </p:anim>
                                    <p:anim calcmode="lin" valueType="num">
                                      <p:cBhvr additive="base">
                                        <p:cTn id="16" dur="500" fill="hold"/>
                                        <p:tgtEl>
                                          <p:spTgt spid="60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07"/>
                                        </p:tgtEl>
                                        <p:attrNameLst>
                                          <p:attrName>style.visibility</p:attrName>
                                        </p:attrNameLst>
                                      </p:cBhvr>
                                      <p:to>
                                        <p:strVal val="visible"/>
                                      </p:to>
                                    </p:set>
                                    <p:anim calcmode="lin" valueType="num">
                                      <p:cBhvr additive="base">
                                        <p:cTn id="19" dur="500" fill="hold"/>
                                        <p:tgtEl>
                                          <p:spTgt spid="607"/>
                                        </p:tgtEl>
                                        <p:attrNameLst>
                                          <p:attrName>ppt_x</p:attrName>
                                        </p:attrNameLst>
                                      </p:cBhvr>
                                      <p:tavLst>
                                        <p:tav tm="0">
                                          <p:val>
                                            <p:strVal val="#ppt_x"/>
                                          </p:val>
                                        </p:tav>
                                        <p:tav tm="100000">
                                          <p:val>
                                            <p:strVal val="#ppt_x"/>
                                          </p:val>
                                        </p:tav>
                                      </p:tavLst>
                                    </p:anim>
                                    <p:anim calcmode="lin" valueType="num">
                                      <p:cBhvr additive="base">
                                        <p:cTn id="20" dur="500" fill="hold"/>
                                        <p:tgtEl>
                                          <p:spTgt spid="607"/>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616"/>
                                        </p:tgtEl>
                                        <p:attrNameLst>
                                          <p:attrName>style.visibility</p:attrName>
                                        </p:attrNameLst>
                                      </p:cBhvr>
                                      <p:to>
                                        <p:strVal val="visible"/>
                                      </p:to>
                                    </p:set>
                                    <p:animEffect transition="in" filter="fade">
                                      <p:cBhvr>
                                        <p:cTn id="23" dur="500"/>
                                        <p:tgtEl>
                                          <p:spTgt spid="616"/>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617"/>
                                        </p:tgtEl>
                                        <p:attrNameLst>
                                          <p:attrName>style.visibility</p:attrName>
                                        </p:attrNameLst>
                                      </p:cBhvr>
                                      <p:to>
                                        <p:strVal val="visible"/>
                                      </p:to>
                                    </p:set>
                                    <p:animEffect transition="in" filter="fade">
                                      <p:cBhvr>
                                        <p:cTn id="26" dur="500"/>
                                        <p:tgtEl>
                                          <p:spTgt spid="617"/>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618"/>
                                        </p:tgtEl>
                                        <p:attrNameLst>
                                          <p:attrName>style.visibility</p:attrName>
                                        </p:attrNameLst>
                                      </p:cBhvr>
                                      <p:to>
                                        <p:strVal val="visible"/>
                                      </p:to>
                                    </p:set>
                                    <p:animEffect transition="in" filter="fade">
                                      <p:cBhvr>
                                        <p:cTn id="29" dur="500"/>
                                        <p:tgtEl>
                                          <p:spTgt spid="618"/>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610"/>
                                        </p:tgtEl>
                                        <p:attrNameLst>
                                          <p:attrName>style.visibility</p:attrName>
                                        </p:attrNameLst>
                                      </p:cBhvr>
                                      <p:to>
                                        <p:strVal val="visible"/>
                                      </p:to>
                                    </p:set>
                                    <p:animEffect transition="in" filter="wipe(left)">
                                      <p:cBhvr>
                                        <p:cTn id="32" dur="500"/>
                                        <p:tgtEl>
                                          <p:spTgt spid="610"/>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611"/>
                                        </p:tgtEl>
                                        <p:attrNameLst>
                                          <p:attrName>style.visibility</p:attrName>
                                        </p:attrNameLst>
                                      </p:cBhvr>
                                      <p:to>
                                        <p:strVal val="visible"/>
                                      </p:to>
                                    </p:set>
                                    <p:animEffect transition="in" filter="wipe(left)">
                                      <p:cBhvr>
                                        <p:cTn id="35" dur="500"/>
                                        <p:tgtEl>
                                          <p:spTgt spid="611"/>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612"/>
                                        </p:tgtEl>
                                        <p:attrNameLst>
                                          <p:attrName>style.visibility</p:attrName>
                                        </p:attrNameLst>
                                      </p:cBhvr>
                                      <p:to>
                                        <p:strVal val="visible"/>
                                      </p:to>
                                    </p:set>
                                    <p:animEffect transition="in" filter="wipe(left)">
                                      <p:cBhvr>
                                        <p:cTn id="38" dur="500"/>
                                        <p:tgtEl>
                                          <p:spTgt spid="612"/>
                                        </p:tgtEl>
                                      </p:cBhvr>
                                    </p:animEffect>
                                  </p:childTnLst>
                                </p:cTn>
                              </p:par>
                              <p:par>
                                <p:cTn id="39" presetID="22" presetClass="entr" presetSubtype="8" fill="hold" nodeType="withEffect">
                                  <p:stCondLst>
                                    <p:cond delay="500"/>
                                  </p:stCondLst>
                                  <p:childTnLst>
                                    <p:set>
                                      <p:cBhvr>
                                        <p:cTn id="40" dur="1" fill="hold">
                                          <p:stCondLst>
                                            <p:cond delay="0"/>
                                          </p:stCondLst>
                                        </p:cTn>
                                        <p:tgtEl>
                                          <p:spTgt spid="613"/>
                                        </p:tgtEl>
                                        <p:attrNameLst>
                                          <p:attrName>style.visibility</p:attrName>
                                        </p:attrNameLst>
                                      </p:cBhvr>
                                      <p:to>
                                        <p:strVal val="visible"/>
                                      </p:to>
                                    </p:set>
                                    <p:animEffect transition="in" filter="wipe(left)">
                                      <p:cBhvr>
                                        <p:cTn id="41" dur="500"/>
                                        <p:tgtEl>
                                          <p:spTgt spid="613"/>
                                        </p:tgtEl>
                                      </p:cBhvr>
                                    </p:animEffect>
                                  </p:childTnLst>
                                </p:cTn>
                              </p:par>
                              <p:par>
                                <p:cTn id="42" presetID="22" presetClass="entr" presetSubtype="8" fill="hold" nodeType="withEffect">
                                  <p:stCondLst>
                                    <p:cond delay="1000"/>
                                  </p:stCondLst>
                                  <p:childTnLst>
                                    <p:set>
                                      <p:cBhvr>
                                        <p:cTn id="43" dur="1" fill="hold">
                                          <p:stCondLst>
                                            <p:cond delay="0"/>
                                          </p:stCondLst>
                                        </p:cTn>
                                        <p:tgtEl>
                                          <p:spTgt spid="614"/>
                                        </p:tgtEl>
                                        <p:attrNameLst>
                                          <p:attrName>style.visibility</p:attrName>
                                        </p:attrNameLst>
                                      </p:cBhvr>
                                      <p:to>
                                        <p:strVal val="visible"/>
                                      </p:to>
                                    </p:set>
                                    <p:animEffect transition="in" filter="wipe(left)">
                                      <p:cBhvr>
                                        <p:cTn id="44" dur="500"/>
                                        <p:tgtEl>
                                          <p:spTgt spid="614"/>
                                        </p:tgtEl>
                                      </p:cBhvr>
                                    </p:animEffect>
                                  </p:childTnLst>
                                </p:cTn>
                              </p:par>
                              <p:par>
                                <p:cTn id="45" presetID="22" presetClass="entr" presetSubtype="8" fill="hold" nodeType="withEffect">
                                  <p:stCondLst>
                                    <p:cond delay="1000"/>
                                  </p:stCondLst>
                                  <p:childTnLst>
                                    <p:set>
                                      <p:cBhvr>
                                        <p:cTn id="46" dur="1" fill="hold">
                                          <p:stCondLst>
                                            <p:cond delay="0"/>
                                          </p:stCondLst>
                                        </p:cTn>
                                        <p:tgtEl>
                                          <p:spTgt spid="615"/>
                                        </p:tgtEl>
                                        <p:attrNameLst>
                                          <p:attrName>style.visibility</p:attrName>
                                        </p:attrNameLst>
                                      </p:cBhvr>
                                      <p:to>
                                        <p:strVal val="visible"/>
                                      </p:to>
                                    </p:set>
                                    <p:animEffect transition="in" filter="wipe(left)">
                                      <p:cBhvr>
                                        <p:cTn id="47" dur="500"/>
                                        <p:tgtEl>
                                          <p:spTgt spid="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 grpId="0" animBg="1"/>
      <p:bldP spid="608" grpId="0" animBg="1"/>
      <p:bldP spid="609" grpId="0" animBg="1"/>
      <p:bldP spid="610" grpId="0"/>
      <p:bldP spid="611" grpId="0"/>
      <p:bldP spid="612" grpId="0"/>
      <p:bldP spid="616" grpId="0"/>
      <p:bldP spid="617" grpId="0"/>
      <p:bldP spid="6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备用图标供选择 以便表达不同主题</a:t>
            </a:r>
            <a:endParaRPr lang="zh-CN" altLang="en-US" dirty="0"/>
          </a:p>
        </p:txBody>
      </p:sp>
      <p:sp>
        <p:nvSpPr>
          <p:cNvPr id="166" name="Freeform 5"/>
          <p:cNvSpPr/>
          <p:nvPr/>
        </p:nvSpPr>
        <p:spPr bwMode="auto">
          <a:xfrm>
            <a:off x="3285557" y="3494672"/>
            <a:ext cx="480541" cy="488644"/>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67" name="Freeform 6"/>
          <p:cNvSpPr>
            <a:spLocks noEditPoints="1"/>
          </p:cNvSpPr>
          <p:nvPr/>
        </p:nvSpPr>
        <p:spPr bwMode="auto">
          <a:xfrm>
            <a:off x="4311344" y="3478846"/>
            <a:ext cx="510206" cy="510405"/>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68" name="Freeform 7"/>
          <p:cNvSpPr>
            <a:spLocks noEditPoints="1"/>
          </p:cNvSpPr>
          <p:nvPr/>
        </p:nvSpPr>
        <p:spPr bwMode="auto">
          <a:xfrm>
            <a:off x="5370749" y="3492694"/>
            <a:ext cx="488452" cy="492600"/>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rgbClr val="C0504D"/>
          </a:solidFill>
          <a:ln>
            <a:noFill/>
          </a:ln>
        </p:spPr>
        <p:txBody>
          <a:bodyPr vert="horz" wrap="square" lIns="68562" tIns="34281" rIns="68562" bIns="34281" numCol="1" anchor="t" anchorCtr="0" compatLnSpc="1"/>
          <a:lstStyle/>
          <a:p>
            <a:endParaRPr lang="zh-CN" altLang="en-US"/>
          </a:p>
        </p:txBody>
      </p:sp>
      <p:sp>
        <p:nvSpPr>
          <p:cNvPr id="169" name="Freeform 8"/>
          <p:cNvSpPr>
            <a:spLocks noEditPoints="1"/>
          </p:cNvSpPr>
          <p:nvPr/>
        </p:nvSpPr>
        <p:spPr bwMode="auto">
          <a:xfrm>
            <a:off x="7565606" y="2673788"/>
            <a:ext cx="529981" cy="522275"/>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0" name="Freeform 9"/>
          <p:cNvSpPr>
            <a:spLocks noEditPoints="1"/>
          </p:cNvSpPr>
          <p:nvPr/>
        </p:nvSpPr>
        <p:spPr bwMode="auto">
          <a:xfrm>
            <a:off x="7565606" y="1262430"/>
            <a:ext cx="470655" cy="49853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71" name="Freeform 10"/>
          <p:cNvSpPr>
            <a:spLocks noEditPoints="1"/>
          </p:cNvSpPr>
          <p:nvPr/>
        </p:nvSpPr>
        <p:spPr bwMode="auto">
          <a:xfrm>
            <a:off x="6470605" y="1230777"/>
            <a:ext cx="563598" cy="56184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2" name="Freeform 11"/>
          <p:cNvSpPr>
            <a:spLocks noEditPoints="1"/>
          </p:cNvSpPr>
          <p:nvPr/>
        </p:nvSpPr>
        <p:spPr bwMode="auto">
          <a:xfrm>
            <a:off x="3344883" y="4280139"/>
            <a:ext cx="363867" cy="496558"/>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3" name="Freeform 12"/>
          <p:cNvSpPr>
            <a:spLocks noEditPoints="1"/>
          </p:cNvSpPr>
          <p:nvPr/>
        </p:nvSpPr>
        <p:spPr bwMode="auto">
          <a:xfrm>
            <a:off x="1179227" y="4282118"/>
            <a:ext cx="630835" cy="4926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4" name="Freeform 13"/>
          <p:cNvSpPr>
            <a:spLocks noEditPoints="1"/>
          </p:cNvSpPr>
          <p:nvPr/>
        </p:nvSpPr>
        <p:spPr bwMode="auto">
          <a:xfrm>
            <a:off x="5301536" y="2703462"/>
            <a:ext cx="626880" cy="4926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5" name="Freeform 14"/>
          <p:cNvSpPr>
            <a:spLocks noEditPoints="1"/>
          </p:cNvSpPr>
          <p:nvPr/>
        </p:nvSpPr>
        <p:spPr bwMode="auto">
          <a:xfrm>
            <a:off x="3329062" y="2703462"/>
            <a:ext cx="395508" cy="49457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6" name="Freeform 15"/>
          <p:cNvSpPr>
            <a:spLocks noEditPoints="1"/>
          </p:cNvSpPr>
          <p:nvPr/>
        </p:nvSpPr>
        <p:spPr bwMode="auto">
          <a:xfrm>
            <a:off x="6522020" y="4280139"/>
            <a:ext cx="464721" cy="494578"/>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7" name="Freeform 16"/>
          <p:cNvSpPr>
            <a:spLocks noEditPoints="1"/>
          </p:cNvSpPr>
          <p:nvPr/>
        </p:nvSpPr>
        <p:spPr bwMode="auto">
          <a:xfrm>
            <a:off x="1230643" y="2701484"/>
            <a:ext cx="526026" cy="494578"/>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8" name="Freeform 17"/>
          <p:cNvSpPr>
            <a:spLocks noEditPoints="1"/>
          </p:cNvSpPr>
          <p:nvPr/>
        </p:nvSpPr>
        <p:spPr bwMode="auto">
          <a:xfrm>
            <a:off x="5345041" y="1940970"/>
            <a:ext cx="484497" cy="518318"/>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79" name="Freeform 18"/>
          <p:cNvSpPr>
            <a:spLocks noEditPoints="1"/>
          </p:cNvSpPr>
          <p:nvPr/>
        </p:nvSpPr>
        <p:spPr bwMode="auto">
          <a:xfrm>
            <a:off x="3293466" y="1962731"/>
            <a:ext cx="464721" cy="4926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0" name="Freeform 19"/>
          <p:cNvSpPr>
            <a:spLocks noEditPoints="1"/>
          </p:cNvSpPr>
          <p:nvPr/>
        </p:nvSpPr>
        <p:spPr bwMode="auto">
          <a:xfrm>
            <a:off x="2272513" y="1960754"/>
            <a:ext cx="522071" cy="49457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1" name="Freeform 20"/>
          <p:cNvSpPr>
            <a:spLocks noEditPoints="1"/>
          </p:cNvSpPr>
          <p:nvPr/>
        </p:nvSpPr>
        <p:spPr bwMode="auto">
          <a:xfrm>
            <a:off x="1191093" y="1964710"/>
            <a:ext cx="609082" cy="48666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2" name="Freeform 21"/>
          <p:cNvSpPr>
            <a:spLocks noEditPoints="1"/>
          </p:cNvSpPr>
          <p:nvPr/>
        </p:nvSpPr>
        <p:spPr bwMode="auto">
          <a:xfrm>
            <a:off x="4394401" y="1230981"/>
            <a:ext cx="328272" cy="498535"/>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3" name="Freeform 22"/>
          <p:cNvSpPr>
            <a:spLocks noEditPoints="1"/>
          </p:cNvSpPr>
          <p:nvPr/>
        </p:nvSpPr>
        <p:spPr bwMode="auto">
          <a:xfrm>
            <a:off x="6504223" y="1998138"/>
            <a:ext cx="500317" cy="496558"/>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4" name="Freeform 23"/>
          <p:cNvSpPr/>
          <p:nvPr/>
        </p:nvSpPr>
        <p:spPr bwMode="auto">
          <a:xfrm>
            <a:off x="7658550" y="2120793"/>
            <a:ext cx="284766" cy="328400"/>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5" name="Freeform 24"/>
          <p:cNvSpPr/>
          <p:nvPr/>
        </p:nvSpPr>
        <p:spPr bwMode="auto">
          <a:xfrm>
            <a:off x="7731719" y="1994181"/>
            <a:ext cx="138428" cy="298726"/>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6" name="Freeform 25"/>
          <p:cNvSpPr>
            <a:spLocks noEditPoints="1"/>
          </p:cNvSpPr>
          <p:nvPr/>
        </p:nvSpPr>
        <p:spPr bwMode="auto">
          <a:xfrm>
            <a:off x="3344883" y="1234938"/>
            <a:ext cx="361889" cy="494578"/>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7" name="Freeform 26"/>
          <p:cNvSpPr>
            <a:spLocks noEditPoints="1"/>
          </p:cNvSpPr>
          <p:nvPr/>
        </p:nvSpPr>
        <p:spPr bwMode="auto">
          <a:xfrm>
            <a:off x="2256692" y="1225046"/>
            <a:ext cx="553711" cy="514361"/>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8" name="Freeform 27"/>
          <p:cNvSpPr>
            <a:spLocks noEditPoints="1"/>
          </p:cNvSpPr>
          <p:nvPr/>
        </p:nvSpPr>
        <p:spPr bwMode="auto">
          <a:xfrm>
            <a:off x="5335153" y="1236914"/>
            <a:ext cx="557666" cy="4926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89" name="Freeform 28"/>
          <p:cNvSpPr>
            <a:spLocks noEditPoints="1"/>
          </p:cNvSpPr>
          <p:nvPr/>
        </p:nvSpPr>
        <p:spPr bwMode="auto">
          <a:xfrm>
            <a:off x="6539819" y="2703462"/>
            <a:ext cx="482520" cy="484688"/>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rgbClr val="8064A2"/>
          </a:solidFill>
          <a:ln>
            <a:noFill/>
          </a:ln>
        </p:spPr>
        <p:txBody>
          <a:bodyPr vert="horz" wrap="square" lIns="68562" tIns="34281" rIns="68562" bIns="34281" numCol="1" anchor="t" anchorCtr="0" compatLnSpc="1"/>
          <a:lstStyle/>
          <a:p>
            <a:endParaRPr lang="zh-CN" altLang="en-US"/>
          </a:p>
        </p:txBody>
      </p:sp>
      <p:sp>
        <p:nvSpPr>
          <p:cNvPr id="190" name="Freeform 29"/>
          <p:cNvSpPr/>
          <p:nvPr/>
        </p:nvSpPr>
        <p:spPr bwMode="auto">
          <a:xfrm>
            <a:off x="1505523" y="3492695"/>
            <a:ext cx="235326" cy="235420"/>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1" name="Freeform 30"/>
          <p:cNvSpPr/>
          <p:nvPr/>
        </p:nvSpPr>
        <p:spPr bwMode="auto">
          <a:xfrm>
            <a:off x="1246464" y="3492695"/>
            <a:ext cx="237306" cy="235420"/>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2" name="Freeform 31"/>
          <p:cNvSpPr/>
          <p:nvPr/>
        </p:nvSpPr>
        <p:spPr bwMode="auto">
          <a:xfrm>
            <a:off x="1505523" y="3749875"/>
            <a:ext cx="237306" cy="237398"/>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3" name="Freeform 32"/>
          <p:cNvSpPr/>
          <p:nvPr/>
        </p:nvSpPr>
        <p:spPr bwMode="auto">
          <a:xfrm>
            <a:off x="1246464" y="3749875"/>
            <a:ext cx="237306" cy="237398"/>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4" name="Freeform 33"/>
          <p:cNvSpPr/>
          <p:nvPr/>
        </p:nvSpPr>
        <p:spPr bwMode="auto">
          <a:xfrm>
            <a:off x="2278444" y="4280139"/>
            <a:ext cx="510206" cy="24531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rgbClr val="FF9900"/>
          </a:solidFill>
          <a:ln>
            <a:noFill/>
          </a:ln>
        </p:spPr>
        <p:txBody>
          <a:bodyPr vert="horz" wrap="square" lIns="68562" tIns="34281" rIns="68562" bIns="34281" numCol="1" anchor="t" anchorCtr="0" compatLnSpc="1"/>
          <a:lstStyle/>
          <a:p>
            <a:endParaRPr lang="zh-CN" altLang="en-US"/>
          </a:p>
        </p:txBody>
      </p:sp>
      <p:sp>
        <p:nvSpPr>
          <p:cNvPr id="195" name="Freeform 34"/>
          <p:cNvSpPr/>
          <p:nvPr/>
        </p:nvSpPr>
        <p:spPr bwMode="auto">
          <a:xfrm>
            <a:off x="2270534" y="4416643"/>
            <a:ext cx="526026" cy="360053"/>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rgbClr val="FF9900"/>
          </a:solidFill>
          <a:ln>
            <a:noFill/>
          </a:ln>
        </p:spPr>
        <p:txBody>
          <a:bodyPr vert="horz" wrap="square" lIns="68562" tIns="34281" rIns="68562" bIns="34281" numCol="1" anchor="t" anchorCtr="0" compatLnSpc="1"/>
          <a:lstStyle/>
          <a:p>
            <a:endParaRPr lang="zh-CN" altLang="en-US"/>
          </a:p>
        </p:txBody>
      </p:sp>
      <p:sp>
        <p:nvSpPr>
          <p:cNvPr id="196" name="Freeform 35"/>
          <p:cNvSpPr>
            <a:spLocks noEditPoints="1"/>
          </p:cNvSpPr>
          <p:nvPr/>
        </p:nvSpPr>
        <p:spPr bwMode="auto">
          <a:xfrm>
            <a:off x="4362760" y="4284096"/>
            <a:ext cx="397485" cy="488644"/>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97" name="Freeform 36"/>
          <p:cNvSpPr>
            <a:spLocks noEditPoints="1"/>
          </p:cNvSpPr>
          <p:nvPr/>
        </p:nvSpPr>
        <p:spPr bwMode="auto">
          <a:xfrm>
            <a:off x="1165386" y="1165696"/>
            <a:ext cx="656543" cy="553928"/>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198" name="Freeform 37"/>
          <p:cNvSpPr>
            <a:spLocks noEditPoints="1"/>
          </p:cNvSpPr>
          <p:nvPr/>
        </p:nvSpPr>
        <p:spPr bwMode="auto">
          <a:xfrm>
            <a:off x="4329141" y="2697527"/>
            <a:ext cx="462745" cy="50249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8064A2"/>
          </a:solidFill>
          <a:ln>
            <a:noFill/>
          </a:ln>
        </p:spPr>
        <p:txBody>
          <a:bodyPr vert="horz" wrap="square" lIns="68562" tIns="34281" rIns="68562" bIns="34281" numCol="1" anchor="t" anchorCtr="0" compatLnSpc="1"/>
          <a:lstStyle/>
          <a:p>
            <a:endParaRPr lang="zh-CN" altLang="en-US"/>
          </a:p>
        </p:txBody>
      </p:sp>
      <p:sp>
        <p:nvSpPr>
          <p:cNvPr id="199" name="Freeform 38"/>
          <p:cNvSpPr>
            <a:spLocks noEditPoints="1"/>
          </p:cNvSpPr>
          <p:nvPr/>
        </p:nvSpPr>
        <p:spPr bwMode="auto">
          <a:xfrm>
            <a:off x="2331839" y="2679723"/>
            <a:ext cx="401440" cy="516340"/>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200" name="Freeform 39"/>
          <p:cNvSpPr>
            <a:spLocks noEditPoints="1"/>
          </p:cNvSpPr>
          <p:nvPr/>
        </p:nvSpPr>
        <p:spPr bwMode="auto">
          <a:xfrm>
            <a:off x="2306130" y="3486759"/>
            <a:ext cx="454834" cy="504470"/>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201" name="Freeform 40"/>
          <p:cNvSpPr/>
          <p:nvPr/>
        </p:nvSpPr>
        <p:spPr bwMode="auto">
          <a:xfrm>
            <a:off x="4297501" y="1964710"/>
            <a:ext cx="528003" cy="48666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202" name="Freeform 41"/>
          <p:cNvSpPr>
            <a:spLocks noEditPoints="1"/>
          </p:cNvSpPr>
          <p:nvPr/>
        </p:nvSpPr>
        <p:spPr bwMode="auto">
          <a:xfrm>
            <a:off x="5358883" y="4282118"/>
            <a:ext cx="512183" cy="4926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
        <p:nvSpPr>
          <p:cNvPr id="203" name="Freeform 42"/>
          <p:cNvSpPr>
            <a:spLocks noEditPoints="1"/>
          </p:cNvSpPr>
          <p:nvPr/>
        </p:nvSpPr>
        <p:spPr bwMode="auto">
          <a:xfrm>
            <a:off x="6549706" y="3544131"/>
            <a:ext cx="486475" cy="476774"/>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grpSp>
        <p:nvGrpSpPr>
          <p:cNvPr id="204" name="组合 203"/>
          <p:cNvGrpSpPr/>
          <p:nvPr/>
        </p:nvGrpSpPr>
        <p:grpSpPr>
          <a:xfrm>
            <a:off x="7535942" y="3514456"/>
            <a:ext cx="579419" cy="536123"/>
            <a:chOff x="2438399" y="4906963"/>
            <a:chExt cx="465137" cy="430213"/>
          </a:xfrm>
          <a:solidFill>
            <a:srgbClr val="FF9900"/>
          </a:solidFill>
        </p:grpSpPr>
        <p:sp>
          <p:nvSpPr>
            <p:cNvPr id="205"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8" name="Freeform 46"/>
          <p:cNvSpPr>
            <a:spLocks noEditPoints="1"/>
          </p:cNvSpPr>
          <p:nvPr/>
        </p:nvSpPr>
        <p:spPr bwMode="auto">
          <a:xfrm>
            <a:off x="7640752" y="4284096"/>
            <a:ext cx="431104" cy="555906"/>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gradFill>
            <a:gsLst>
              <a:gs pos="35000">
                <a:srgbClr val="09AEC4"/>
              </a:gs>
              <a:gs pos="100000">
                <a:srgbClr val="45C87C"/>
              </a:gs>
            </a:gsLst>
            <a:lin ang="18900000" scaled="1"/>
          </a:gradFill>
          <a:ln>
            <a:noFill/>
          </a:ln>
        </p:spPr>
        <p:txBody>
          <a:bodyPr vert="horz" wrap="square" lIns="68562" tIns="34281" rIns="68562" bIns="34281"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0"/>
                                        <p:tgtEl>
                                          <p:spTgt spid="166"/>
                                        </p:tgtEl>
                                      </p:cBhvr>
                                    </p:animEffect>
                                    <p:anim calcmode="lin" valueType="num">
                                      <p:cBhvr>
                                        <p:cTn id="8" dur="1000" fill="hold"/>
                                        <p:tgtEl>
                                          <p:spTgt spid="166"/>
                                        </p:tgtEl>
                                        <p:attrNameLst>
                                          <p:attrName>ppt_x</p:attrName>
                                        </p:attrNameLst>
                                      </p:cBhvr>
                                      <p:tavLst>
                                        <p:tav tm="0">
                                          <p:val>
                                            <p:strVal val="#ppt_x"/>
                                          </p:val>
                                        </p:tav>
                                        <p:tav tm="100000">
                                          <p:val>
                                            <p:strVal val="#ppt_x"/>
                                          </p:val>
                                        </p:tav>
                                      </p:tavLst>
                                    </p:anim>
                                    <p:anim calcmode="lin" valueType="num">
                                      <p:cBhvr>
                                        <p:cTn id="9" dur="1000" fill="hold"/>
                                        <p:tgtEl>
                                          <p:spTgt spid="16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7"/>
                                        </p:tgtEl>
                                        <p:attrNameLst>
                                          <p:attrName>style.visibility</p:attrName>
                                        </p:attrNameLst>
                                      </p:cBhvr>
                                      <p:to>
                                        <p:strVal val="visible"/>
                                      </p:to>
                                    </p:set>
                                    <p:animEffect transition="in" filter="fade">
                                      <p:cBhvr>
                                        <p:cTn id="12" dur="1000"/>
                                        <p:tgtEl>
                                          <p:spTgt spid="167"/>
                                        </p:tgtEl>
                                      </p:cBhvr>
                                    </p:animEffect>
                                    <p:anim calcmode="lin" valueType="num">
                                      <p:cBhvr>
                                        <p:cTn id="13" dur="1000" fill="hold"/>
                                        <p:tgtEl>
                                          <p:spTgt spid="167"/>
                                        </p:tgtEl>
                                        <p:attrNameLst>
                                          <p:attrName>ppt_x</p:attrName>
                                        </p:attrNameLst>
                                      </p:cBhvr>
                                      <p:tavLst>
                                        <p:tav tm="0">
                                          <p:val>
                                            <p:strVal val="#ppt_x"/>
                                          </p:val>
                                        </p:tav>
                                        <p:tav tm="100000">
                                          <p:val>
                                            <p:strVal val="#ppt_x"/>
                                          </p:val>
                                        </p:tav>
                                      </p:tavLst>
                                    </p:anim>
                                    <p:anim calcmode="lin" valueType="num">
                                      <p:cBhvr>
                                        <p:cTn id="14" dur="1000" fill="hold"/>
                                        <p:tgtEl>
                                          <p:spTgt spid="16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1000"/>
                                        <p:tgtEl>
                                          <p:spTgt spid="168"/>
                                        </p:tgtEl>
                                      </p:cBhvr>
                                    </p:animEffect>
                                    <p:anim calcmode="lin" valueType="num">
                                      <p:cBhvr>
                                        <p:cTn id="18" dur="1000" fill="hold"/>
                                        <p:tgtEl>
                                          <p:spTgt spid="168"/>
                                        </p:tgtEl>
                                        <p:attrNameLst>
                                          <p:attrName>ppt_x</p:attrName>
                                        </p:attrNameLst>
                                      </p:cBhvr>
                                      <p:tavLst>
                                        <p:tav tm="0">
                                          <p:val>
                                            <p:strVal val="#ppt_x"/>
                                          </p:val>
                                        </p:tav>
                                        <p:tav tm="100000">
                                          <p:val>
                                            <p:strVal val="#ppt_x"/>
                                          </p:val>
                                        </p:tav>
                                      </p:tavLst>
                                    </p:anim>
                                    <p:anim calcmode="lin" valueType="num">
                                      <p:cBhvr>
                                        <p:cTn id="19" dur="1000" fill="hold"/>
                                        <p:tgtEl>
                                          <p:spTgt spid="16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9"/>
                                        </p:tgtEl>
                                        <p:attrNameLst>
                                          <p:attrName>style.visibility</p:attrName>
                                        </p:attrNameLst>
                                      </p:cBhvr>
                                      <p:to>
                                        <p:strVal val="visible"/>
                                      </p:to>
                                    </p:set>
                                    <p:animEffect transition="in" filter="fade">
                                      <p:cBhvr>
                                        <p:cTn id="22" dur="1000"/>
                                        <p:tgtEl>
                                          <p:spTgt spid="169"/>
                                        </p:tgtEl>
                                      </p:cBhvr>
                                    </p:animEffect>
                                    <p:anim calcmode="lin" valueType="num">
                                      <p:cBhvr>
                                        <p:cTn id="23" dur="1000" fill="hold"/>
                                        <p:tgtEl>
                                          <p:spTgt spid="169"/>
                                        </p:tgtEl>
                                        <p:attrNameLst>
                                          <p:attrName>ppt_x</p:attrName>
                                        </p:attrNameLst>
                                      </p:cBhvr>
                                      <p:tavLst>
                                        <p:tav tm="0">
                                          <p:val>
                                            <p:strVal val="#ppt_x"/>
                                          </p:val>
                                        </p:tav>
                                        <p:tav tm="100000">
                                          <p:val>
                                            <p:strVal val="#ppt_x"/>
                                          </p:val>
                                        </p:tav>
                                      </p:tavLst>
                                    </p:anim>
                                    <p:anim calcmode="lin" valueType="num">
                                      <p:cBhvr>
                                        <p:cTn id="24" dur="1000" fill="hold"/>
                                        <p:tgtEl>
                                          <p:spTgt spid="16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fade">
                                      <p:cBhvr>
                                        <p:cTn id="27" dur="1000"/>
                                        <p:tgtEl>
                                          <p:spTgt spid="170"/>
                                        </p:tgtEl>
                                      </p:cBhvr>
                                    </p:animEffect>
                                    <p:anim calcmode="lin" valueType="num">
                                      <p:cBhvr>
                                        <p:cTn id="28" dur="1000" fill="hold"/>
                                        <p:tgtEl>
                                          <p:spTgt spid="170"/>
                                        </p:tgtEl>
                                        <p:attrNameLst>
                                          <p:attrName>ppt_x</p:attrName>
                                        </p:attrNameLst>
                                      </p:cBhvr>
                                      <p:tavLst>
                                        <p:tav tm="0">
                                          <p:val>
                                            <p:strVal val="#ppt_x"/>
                                          </p:val>
                                        </p:tav>
                                        <p:tav tm="100000">
                                          <p:val>
                                            <p:strVal val="#ppt_x"/>
                                          </p:val>
                                        </p:tav>
                                      </p:tavLst>
                                    </p:anim>
                                    <p:anim calcmode="lin" valueType="num">
                                      <p:cBhvr>
                                        <p:cTn id="29" dur="1000" fill="hold"/>
                                        <p:tgtEl>
                                          <p:spTgt spid="17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fade">
                                      <p:cBhvr>
                                        <p:cTn id="32" dur="1000"/>
                                        <p:tgtEl>
                                          <p:spTgt spid="171"/>
                                        </p:tgtEl>
                                      </p:cBhvr>
                                    </p:animEffect>
                                    <p:anim calcmode="lin" valueType="num">
                                      <p:cBhvr>
                                        <p:cTn id="33" dur="1000" fill="hold"/>
                                        <p:tgtEl>
                                          <p:spTgt spid="171"/>
                                        </p:tgtEl>
                                        <p:attrNameLst>
                                          <p:attrName>ppt_x</p:attrName>
                                        </p:attrNameLst>
                                      </p:cBhvr>
                                      <p:tavLst>
                                        <p:tav tm="0">
                                          <p:val>
                                            <p:strVal val="#ppt_x"/>
                                          </p:val>
                                        </p:tav>
                                        <p:tav tm="100000">
                                          <p:val>
                                            <p:strVal val="#ppt_x"/>
                                          </p:val>
                                        </p:tav>
                                      </p:tavLst>
                                    </p:anim>
                                    <p:anim calcmode="lin" valueType="num">
                                      <p:cBhvr>
                                        <p:cTn id="34" dur="1000" fill="hold"/>
                                        <p:tgtEl>
                                          <p:spTgt spid="17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2"/>
                                        </p:tgtEl>
                                        <p:attrNameLst>
                                          <p:attrName>style.visibility</p:attrName>
                                        </p:attrNameLst>
                                      </p:cBhvr>
                                      <p:to>
                                        <p:strVal val="visible"/>
                                      </p:to>
                                    </p:set>
                                    <p:animEffect transition="in" filter="fade">
                                      <p:cBhvr>
                                        <p:cTn id="37" dur="1000"/>
                                        <p:tgtEl>
                                          <p:spTgt spid="172"/>
                                        </p:tgtEl>
                                      </p:cBhvr>
                                    </p:animEffect>
                                    <p:anim calcmode="lin" valueType="num">
                                      <p:cBhvr>
                                        <p:cTn id="38" dur="1000" fill="hold"/>
                                        <p:tgtEl>
                                          <p:spTgt spid="172"/>
                                        </p:tgtEl>
                                        <p:attrNameLst>
                                          <p:attrName>ppt_x</p:attrName>
                                        </p:attrNameLst>
                                      </p:cBhvr>
                                      <p:tavLst>
                                        <p:tav tm="0">
                                          <p:val>
                                            <p:strVal val="#ppt_x"/>
                                          </p:val>
                                        </p:tav>
                                        <p:tav tm="100000">
                                          <p:val>
                                            <p:strVal val="#ppt_x"/>
                                          </p:val>
                                        </p:tav>
                                      </p:tavLst>
                                    </p:anim>
                                    <p:anim calcmode="lin" valueType="num">
                                      <p:cBhvr>
                                        <p:cTn id="39" dur="1000" fill="hold"/>
                                        <p:tgtEl>
                                          <p:spTgt spid="17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3"/>
                                        </p:tgtEl>
                                        <p:attrNameLst>
                                          <p:attrName>style.visibility</p:attrName>
                                        </p:attrNameLst>
                                      </p:cBhvr>
                                      <p:to>
                                        <p:strVal val="visible"/>
                                      </p:to>
                                    </p:set>
                                    <p:animEffect transition="in" filter="fade">
                                      <p:cBhvr>
                                        <p:cTn id="42" dur="1000"/>
                                        <p:tgtEl>
                                          <p:spTgt spid="173"/>
                                        </p:tgtEl>
                                      </p:cBhvr>
                                    </p:animEffect>
                                    <p:anim calcmode="lin" valueType="num">
                                      <p:cBhvr>
                                        <p:cTn id="43" dur="1000" fill="hold"/>
                                        <p:tgtEl>
                                          <p:spTgt spid="173"/>
                                        </p:tgtEl>
                                        <p:attrNameLst>
                                          <p:attrName>ppt_x</p:attrName>
                                        </p:attrNameLst>
                                      </p:cBhvr>
                                      <p:tavLst>
                                        <p:tav tm="0">
                                          <p:val>
                                            <p:strVal val="#ppt_x"/>
                                          </p:val>
                                        </p:tav>
                                        <p:tav tm="100000">
                                          <p:val>
                                            <p:strVal val="#ppt_x"/>
                                          </p:val>
                                        </p:tav>
                                      </p:tavLst>
                                    </p:anim>
                                    <p:anim calcmode="lin" valueType="num">
                                      <p:cBhvr>
                                        <p:cTn id="44" dur="1000" fill="hold"/>
                                        <p:tgtEl>
                                          <p:spTgt spid="17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4"/>
                                        </p:tgtEl>
                                        <p:attrNameLst>
                                          <p:attrName>style.visibility</p:attrName>
                                        </p:attrNameLst>
                                      </p:cBhvr>
                                      <p:to>
                                        <p:strVal val="visible"/>
                                      </p:to>
                                    </p:set>
                                    <p:animEffect transition="in" filter="fade">
                                      <p:cBhvr>
                                        <p:cTn id="47" dur="1000"/>
                                        <p:tgtEl>
                                          <p:spTgt spid="174"/>
                                        </p:tgtEl>
                                      </p:cBhvr>
                                    </p:animEffect>
                                    <p:anim calcmode="lin" valueType="num">
                                      <p:cBhvr>
                                        <p:cTn id="48" dur="1000" fill="hold"/>
                                        <p:tgtEl>
                                          <p:spTgt spid="174"/>
                                        </p:tgtEl>
                                        <p:attrNameLst>
                                          <p:attrName>ppt_x</p:attrName>
                                        </p:attrNameLst>
                                      </p:cBhvr>
                                      <p:tavLst>
                                        <p:tav tm="0">
                                          <p:val>
                                            <p:strVal val="#ppt_x"/>
                                          </p:val>
                                        </p:tav>
                                        <p:tav tm="100000">
                                          <p:val>
                                            <p:strVal val="#ppt_x"/>
                                          </p:val>
                                        </p:tav>
                                      </p:tavLst>
                                    </p:anim>
                                    <p:anim calcmode="lin" valueType="num">
                                      <p:cBhvr>
                                        <p:cTn id="49" dur="1000" fill="hold"/>
                                        <p:tgtEl>
                                          <p:spTgt spid="17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5"/>
                                        </p:tgtEl>
                                        <p:attrNameLst>
                                          <p:attrName>style.visibility</p:attrName>
                                        </p:attrNameLst>
                                      </p:cBhvr>
                                      <p:to>
                                        <p:strVal val="visible"/>
                                      </p:to>
                                    </p:set>
                                    <p:animEffect transition="in" filter="fade">
                                      <p:cBhvr>
                                        <p:cTn id="52" dur="1000"/>
                                        <p:tgtEl>
                                          <p:spTgt spid="175"/>
                                        </p:tgtEl>
                                      </p:cBhvr>
                                    </p:animEffect>
                                    <p:anim calcmode="lin" valueType="num">
                                      <p:cBhvr>
                                        <p:cTn id="53" dur="1000" fill="hold"/>
                                        <p:tgtEl>
                                          <p:spTgt spid="175"/>
                                        </p:tgtEl>
                                        <p:attrNameLst>
                                          <p:attrName>ppt_x</p:attrName>
                                        </p:attrNameLst>
                                      </p:cBhvr>
                                      <p:tavLst>
                                        <p:tav tm="0">
                                          <p:val>
                                            <p:strVal val="#ppt_x"/>
                                          </p:val>
                                        </p:tav>
                                        <p:tav tm="100000">
                                          <p:val>
                                            <p:strVal val="#ppt_x"/>
                                          </p:val>
                                        </p:tav>
                                      </p:tavLst>
                                    </p:anim>
                                    <p:anim calcmode="lin" valueType="num">
                                      <p:cBhvr>
                                        <p:cTn id="54" dur="1000" fill="hold"/>
                                        <p:tgtEl>
                                          <p:spTgt spid="17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6"/>
                                        </p:tgtEl>
                                        <p:attrNameLst>
                                          <p:attrName>style.visibility</p:attrName>
                                        </p:attrNameLst>
                                      </p:cBhvr>
                                      <p:to>
                                        <p:strVal val="visible"/>
                                      </p:to>
                                    </p:set>
                                    <p:animEffect transition="in" filter="fade">
                                      <p:cBhvr>
                                        <p:cTn id="57" dur="1000"/>
                                        <p:tgtEl>
                                          <p:spTgt spid="176"/>
                                        </p:tgtEl>
                                      </p:cBhvr>
                                    </p:animEffect>
                                    <p:anim calcmode="lin" valueType="num">
                                      <p:cBhvr>
                                        <p:cTn id="58" dur="1000" fill="hold"/>
                                        <p:tgtEl>
                                          <p:spTgt spid="176"/>
                                        </p:tgtEl>
                                        <p:attrNameLst>
                                          <p:attrName>ppt_x</p:attrName>
                                        </p:attrNameLst>
                                      </p:cBhvr>
                                      <p:tavLst>
                                        <p:tav tm="0">
                                          <p:val>
                                            <p:strVal val="#ppt_x"/>
                                          </p:val>
                                        </p:tav>
                                        <p:tav tm="100000">
                                          <p:val>
                                            <p:strVal val="#ppt_x"/>
                                          </p:val>
                                        </p:tav>
                                      </p:tavLst>
                                    </p:anim>
                                    <p:anim calcmode="lin" valueType="num">
                                      <p:cBhvr>
                                        <p:cTn id="59" dur="1000" fill="hold"/>
                                        <p:tgtEl>
                                          <p:spTgt spid="17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7"/>
                                        </p:tgtEl>
                                        <p:attrNameLst>
                                          <p:attrName>style.visibility</p:attrName>
                                        </p:attrNameLst>
                                      </p:cBhvr>
                                      <p:to>
                                        <p:strVal val="visible"/>
                                      </p:to>
                                    </p:set>
                                    <p:animEffect transition="in" filter="fade">
                                      <p:cBhvr>
                                        <p:cTn id="62" dur="1000"/>
                                        <p:tgtEl>
                                          <p:spTgt spid="177"/>
                                        </p:tgtEl>
                                      </p:cBhvr>
                                    </p:animEffect>
                                    <p:anim calcmode="lin" valueType="num">
                                      <p:cBhvr>
                                        <p:cTn id="63" dur="1000" fill="hold"/>
                                        <p:tgtEl>
                                          <p:spTgt spid="177"/>
                                        </p:tgtEl>
                                        <p:attrNameLst>
                                          <p:attrName>ppt_x</p:attrName>
                                        </p:attrNameLst>
                                      </p:cBhvr>
                                      <p:tavLst>
                                        <p:tav tm="0">
                                          <p:val>
                                            <p:strVal val="#ppt_x"/>
                                          </p:val>
                                        </p:tav>
                                        <p:tav tm="100000">
                                          <p:val>
                                            <p:strVal val="#ppt_x"/>
                                          </p:val>
                                        </p:tav>
                                      </p:tavLst>
                                    </p:anim>
                                    <p:anim calcmode="lin" valueType="num">
                                      <p:cBhvr>
                                        <p:cTn id="64" dur="1000" fill="hold"/>
                                        <p:tgtEl>
                                          <p:spTgt spid="17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78"/>
                                        </p:tgtEl>
                                        <p:attrNameLst>
                                          <p:attrName>style.visibility</p:attrName>
                                        </p:attrNameLst>
                                      </p:cBhvr>
                                      <p:to>
                                        <p:strVal val="visible"/>
                                      </p:to>
                                    </p:set>
                                    <p:animEffect transition="in" filter="fade">
                                      <p:cBhvr>
                                        <p:cTn id="67" dur="1000"/>
                                        <p:tgtEl>
                                          <p:spTgt spid="178"/>
                                        </p:tgtEl>
                                      </p:cBhvr>
                                    </p:animEffect>
                                    <p:anim calcmode="lin" valueType="num">
                                      <p:cBhvr>
                                        <p:cTn id="68" dur="1000" fill="hold"/>
                                        <p:tgtEl>
                                          <p:spTgt spid="178"/>
                                        </p:tgtEl>
                                        <p:attrNameLst>
                                          <p:attrName>ppt_x</p:attrName>
                                        </p:attrNameLst>
                                      </p:cBhvr>
                                      <p:tavLst>
                                        <p:tav tm="0">
                                          <p:val>
                                            <p:strVal val="#ppt_x"/>
                                          </p:val>
                                        </p:tav>
                                        <p:tav tm="100000">
                                          <p:val>
                                            <p:strVal val="#ppt_x"/>
                                          </p:val>
                                        </p:tav>
                                      </p:tavLst>
                                    </p:anim>
                                    <p:anim calcmode="lin" valueType="num">
                                      <p:cBhvr>
                                        <p:cTn id="69" dur="1000" fill="hold"/>
                                        <p:tgtEl>
                                          <p:spTgt spid="17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9"/>
                                        </p:tgtEl>
                                        <p:attrNameLst>
                                          <p:attrName>style.visibility</p:attrName>
                                        </p:attrNameLst>
                                      </p:cBhvr>
                                      <p:to>
                                        <p:strVal val="visible"/>
                                      </p:to>
                                    </p:set>
                                    <p:animEffect transition="in" filter="fade">
                                      <p:cBhvr>
                                        <p:cTn id="72" dur="1000"/>
                                        <p:tgtEl>
                                          <p:spTgt spid="179"/>
                                        </p:tgtEl>
                                      </p:cBhvr>
                                    </p:animEffect>
                                    <p:anim calcmode="lin" valueType="num">
                                      <p:cBhvr>
                                        <p:cTn id="73" dur="1000" fill="hold"/>
                                        <p:tgtEl>
                                          <p:spTgt spid="179"/>
                                        </p:tgtEl>
                                        <p:attrNameLst>
                                          <p:attrName>ppt_x</p:attrName>
                                        </p:attrNameLst>
                                      </p:cBhvr>
                                      <p:tavLst>
                                        <p:tav tm="0">
                                          <p:val>
                                            <p:strVal val="#ppt_x"/>
                                          </p:val>
                                        </p:tav>
                                        <p:tav tm="100000">
                                          <p:val>
                                            <p:strVal val="#ppt_x"/>
                                          </p:val>
                                        </p:tav>
                                      </p:tavLst>
                                    </p:anim>
                                    <p:anim calcmode="lin" valueType="num">
                                      <p:cBhvr>
                                        <p:cTn id="74" dur="1000" fill="hold"/>
                                        <p:tgtEl>
                                          <p:spTgt spid="17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0"/>
                                        </p:tgtEl>
                                        <p:attrNameLst>
                                          <p:attrName>style.visibility</p:attrName>
                                        </p:attrNameLst>
                                      </p:cBhvr>
                                      <p:to>
                                        <p:strVal val="visible"/>
                                      </p:to>
                                    </p:set>
                                    <p:animEffect transition="in" filter="fade">
                                      <p:cBhvr>
                                        <p:cTn id="77" dur="1000"/>
                                        <p:tgtEl>
                                          <p:spTgt spid="180"/>
                                        </p:tgtEl>
                                      </p:cBhvr>
                                    </p:animEffect>
                                    <p:anim calcmode="lin" valueType="num">
                                      <p:cBhvr>
                                        <p:cTn id="78" dur="1000" fill="hold"/>
                                        <p:tgtEl>
                                          <p:spTgt spid="180"/>
                                        </p:tgtEl>
                                        <p:attrNameLst>
                                          <p:attrName>ppt_x</p:attrName>
                                        </p:attrNameLst>
                                      </p:cBhvr>
                                      <p:tavLst>
                                        <p:tav tm="0">
                                          <p:val>
                                            <p:strVal val="#ppt_x"/>
                                          </p:val>
                                        </p:tav>
                                        <p:tav tm="100000">
                                          <p:val>
                                            <p:strVal val="#ppt_x"/>
                                          </p:val>
                                        </p:tav>
                                      </p:tavLst>
                                    </p:anim>
                                    <p:anim calcmode="lin" valueType="num">
                                      <p:cBhvr>
                                        <p:cTn id="79" dur="1000" fill="hold"/>
                                        <p:tgtEl>
                                          <p:spTgt spid="18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81"/>
                                        </p:tgtEl>
                                        <p:attrNameLst>
                                          <p:attrName>style.visibility</p:attrName>
                                        </p:attrNameLst>
                                      </p:cBhvr>
                                      <p:to>
                                        <p:strVal val="visible"/>
                                      </p:to>
                                    </p:set>
                                    <p:animEffect transition="in" filter="fade">
                                      <p:cBhvr>
                                        <p:cTn id="82" dur="1000"/>
                                        <p:tgtEl>
                                          <p:spTgt spid="181"/>
                                        </p:tgtEl>
                                      </p:cBhvr>
                                    </p:animEffect>
                                    <p:anim calcmode="lin" valueType="num">
                                      <p:cBhvr>
                                        <p:cTn id="83" dur="1000" fill="hold"/>
                                        <p:tgtEl>
                                          <p:spTgt spid="181"/>
                                        </p:tgtEl>
                                        <p:attrNameLst>
                                          <p:attrName>ppt_x</p:attrName>
                                        </p:attrNameLst>
                                      </p:cBhvr>
                                      <p:tavLst>
                                        <p:tav tm="0">
                                          <p:val>
                                            <p:strVal val="#ppt_x"/>
                                          </p:val>
                                        </p:tav>
                                        <p:tav tm="100000">
                                          <p:val>
                                            <p:strVal val="#ppt_x"/>
                                          </p:val>
                                        </p:tav>
                                      </p:tavLst>
                                    </p:anim>
                                    <p:anim calcmode="lin" valueType="num">
                                      <p:cBhvr>
                                        <p:cTn id="84" dur="1000" fill="hold"/>
                                        <p:tgtEl>
                                          <p:spTgt spid="18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fade">
                                      <p:cBhvr>
                                        <p:cTn id="87" dur="1000"/>
                                        <p:tgtEl>
                                          <p:spTgt spid="182"/>
                                        </p:tgtEl>
                                      </p:cBhvr>
                                    </p:animEffect>
                                    <p:anim calcmode="lin" valueType="num">
                                      <p:cBhvr>
                                        <p:cTn id="88" dur="1000" fill="hold"/>
                                        <p:tgtEl>
                                          <p:spTgt spid="182"/>
                                        </p:tgtEl>
                                        <p:attrNameLst>
                                          <p:attrName>ppt_x</p:attrName>
                                        </p:attrNameLst>
                                      </p:cBhvr>
                                      <p:tavLst>
                                        <p:tav tm="0">
                                          <p:val>
                                            <p:strVal val="#ppt_x"/>
                                          </p:val>
                                        </p:tav>
                                        <p:tav tm="100000">
                                          <p:val>
                                            <p:strVal val="#ppt_x"/>
                                          </p:val>
                                        </p:tav>
                                      </p:tavLst>
                                    </p:anim>
                                    <p:anim calcmode="lin" valueType="num">
                                      <p:cBhvr>
                                        <p:cTn id="89" dur="1000" fill="hold"/>
                                        <p:tgtEl>
                                          <p:spTgt spid="18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83"/>
                                        </p:tgtEl>
                                        <p:attrNameLst>
                                          <p:attrName>style.visibility</p:attrName>
                                        </p:attrNameLst>
                                      </p:cBhvr>
                                      <p:to>
                                        <p:strVal val="visible"/>
                                      </p:to>
                                    </p:set>
                                    <p:animEffect transition="in" filter="fade">
                                      <p:cBhvr>
                                        <p:cTn id="92" dur="1000"/>
                                        <p:tgtEl>
                                          <p:spTgt spid="183"/>
                                        </p:tgtEl>
                                      </p:cBhvr>
                                    </p:animEffect>
                                    <p:anim calcmode="lin" valueType="num">
                                      <p:cBhvr>
                                        <p:cTn id="93" dur="1000" fill="hold"/>
                                        <p:tgtEl>
                                          <p:spTgt spid="183"/>
                                        </p:tgtEl>
                                        <p:attrNameLst>
                                          <p:attrName>ppt_x</p:attrName>
                                        </p:attrNameLst>
                                      </p:cBhvr>
                                      <p:tavLst>
                                        <p:tav tm="0">
                                          <p:val>
                                            <p:strVal val="#ppt_x"/>
                                          </p:val>
                                        </p:tav>
                                        <p:tav tm="100000">
                                          <p:val>
                                            <p:strVal val="#ppt_x"/>
                                          </p:val>
                                        </p:tav>
                                      </p:tavLst>
                                    </p:anim>
                                    <p:anim calcmode="lin" valueType="num">
                                      <p:cBhvr>
                                        <p:cTn id="94" dur="1000" fill="hold"/>
                                        <p:tgtEl>
                                          <p:spTgt spid="18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84"/>
                                        </p:tgtEl>
                                        <p:attrNameLst>
                                          <p:attrName>style.visibility</p:attrName>
                                        </p:attrNameLst>
                                      </p:cBhvr>
                                      <p:to>
                                        <p:strVal val="visible"/>
                                      </p:to>
                                    </p:set>
                                    <p:animEffect transition="in" filter="fade">
                                      <p:cBhvr>
                                        <p:cTn id="97" dur="1000"/>
                                        <p:tgtEl>
                                          <p:spTgt spid="184"/>
                                        </p:tgtEl>
                                      </p:cBhvr>
                                    </p:animEffect>
                                    <p:anim calcmode="lin" valueType="num">
                                      <p:cBhvr>
                                        <p:cTn id="98" dur="1000" fill="hold"/>
                                        <p:tgtEl>
                                          <p:spTgt spid="184"/>
                                        </p:tgtEl>
                                        <p:attrNameLst>
                                          <p:attrName>ppt_x</p:attrName>
                                        </p:attrNameLst>
                                      </p:cBhvr>
                                      <p:tavLst>
                                        <p:tav tm="0">
                                          <p:val>
                                            <p:strVal val="#ppt_x"/>
                                          </p:val>
                                        </p:tav>
                                        <p:tav tm="100000">
                                          <p:val>
                                            <p:strVal val="#ppt_x"/>
                                          </p:val>
                                        </p:tav>
                                      </p:tavLst>
                                    </p:anim>
                                    <p:anim calcmode="lin" valueType="num">
                                      <p:cBhvr>
                                        <p:cTn id="99" dur="1000" fill="hold"/>
                                        <p:tgtEl>
                                          <p:spTgt spid="18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85"/>
                                        </p:tgtEl>
                                        <p:attrNameLst>
                                          <p:attrName>style.visibility</p:attrName>
                                        </p:attrNameLst>
                                      </p:cBhvr>
                                      <p:to>
                                        <p:strVal val="visible"/>
                                      </p:to>
                                    </p:set>
                                    <p:animEffect transition="in" filter="fade">
                                      <p:cBhvr>
                                        <p:cTn id="102" dur="1000"/>
                                        <p:tgtEl>
                                          <p:spTgt spid="185"/>
                                        </p:tgtEl>
                                      </p:cBhvr>
                                    </p:animEffect>
                                    <p:anim calcmode="lin" valueType="num">
                                      <p:cBhvr>
                                        <p:cTn id="103" dur="1000" fill="hold"/>
                                        <p:tgtEl>
                                          <p:spTgt spid="185"/>
                                        </p:tgtEl>
                                        <p:attrNameLst>
                                          <p:attrName>ppt_x</p:attrName>
                                        </p:attrNameLst>
                                      </p:cBhvr>
                                      <p:tavLst>
                                        <p:tav tm="0">
                                          <p:val>
                                            <p:strVal val="#ppt_x"/>
                                          </p:val>
                                        </p:tav>
                                        <p:tav tm="100000">
                                          <p:val>
                                            <p:strVal val="#ppt_x"/>
                                          </p:val>
                                        </p:tav>
                                      </p:tavLst>
                                    </p:anim>
                                    <p:anim calcmode="lin" valueType="num">
                                      <p:cBhvr>
                                        <p:cTn id="104" dur="1000" fill="hold"/>
                                        <p:tgtEl>
                                          <p:spTgt spid="18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000"/>
                                        <p:tgtEl>
                                          <p:spTgt spid="186"/>
                                        </p:tgtEl>
                                      </p:cBhvr>
                                    </p:animEffect>
                                    <p:anim calcmode="lin" valueType="num">
                                      <p:cBhvr>
                                        <p:cTn id="108" dur="1000" fill="hold"/>
                                        <p:tgtEl>
                                          <p:spTgt spid="186"/>
                                        </p:tgtEl>
                                        <p:attrNameLst>
                                          <p:attrName>ppt_x</p:attrName>
                                        </p:attrNameLst>
                                      </p:cBhvr>
                                      <p:tavLst>
                                        <p:tav tm="0">
                                          <p:val>
                                            <p:strVal val="#ppt_x"/>
                                          </p:val>
                                        </p:tav>
                                        <p:tav tm="100000">
                                          <p:val>
                                            <p:strVal val="#ppt_x"/>
                                          </p:val>
                                        </p:tav>
                                      </p:tavLst>
                                    </p:anim>
                                    <p:anim calcmode="lin" valueType="num">
                                      <p:cBhvr>
                                        <p:cTn id="109" dur="1000" fill="hold"/>
                                        <p:tgtEl>
                                          <p:spTgt spid="18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87"/>
                                        </p:tgtEl>
                                        <p:attrNameLst>
                                          <p:attrName>style.visibility</p:attrName>
                                        </p:attrNameLst>
                                      </p:cBhvr>
                                      <p:to>
                                        <p:strVal val="visible"/>
                                      </p:to>
                                    </p:set>
                                    <p:animEffect transition="in" filter="fade">
                                      <p:cBhvr>
                                        <p:cTn id="112" dur="1000"/>
                                        <p:tgtEl>
                                          <p:spTgt spid="187"/>
                                        </p:tgtEl>
                                      </p:cBhvr>
                                    </p:animEffect>
                                    <p:anim calcmode="lin" valueType="num">
                                      <p:cBhvr>
                                        <p:cTn id="113" dur="1000" fill="hold"/>
                                        <p:tgtEl>
                                          <p:spTgt spid="187"/>
                                        </p:tgtEl>
                                        <p:attrNameLst>
                                          <p:attrName>ppt_x</p:attrName>
                                        </p:attrNameLst>
                                      </p:cBhvr>
                                      <p:tavLst>
                                        <p:tav tm="0">
                                          <p:val>
                                            <p:strVal val="#ppt_x"/>
                                          </p:val>
                                        </p:tav>
                                        <p:tav tm="100000">
                                          <p:val>
                                            <p:strVal val="#ppt_x"/>
                                          </p:val>
                                        </p:tav>
                                      </p:tavLst>
                                    </p:anim>
                                    <p:anim calcmode="lin" valueType="num">
                                      <p:cBhvr>
                                        <p:cTn id="114" dur="1000" fill="hold"/>
                                        <p:tgtEl>
                                          <p:spTgt spid="18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88"/>
                                        </p:tgtEl>
                                        <p:attrNameLst>
                                          <p:attrName>style.visibility</p:attrName>
                                        </p:attrNameLst>
                                      </p:cBhvr>
                                      <p:to>
                                        <p:strVal val="visible"/>
                                      </p:to>
                                    </p:set>
                                    <p:animEffect transition="in" filter="fade">
                                      <p:cBhvr>
                                        <p:cTn id="117" dur="1000"/>
                                        <p:tgtEl>
                                          <p:spTgt spid="188"/>
                                        </p:tgtEl>
                                      </p:cBhvr>
                                    </p:animEffect>
                                    <p:anim calcmode="lin" valueType="num">
                                      <p:cBhvr>
                                        <p:cTn id="118" dur="1000" fill="hold"/>
                                        <p:tgtEl>
                                          <p:spTgt spid="188"/>
                                        </p:tgtEl>
                                        <p:attrNameLst>
                                          <p:attrName>ppt_x</p:attrName>
                                        </p:attrNameLst>
                                      </p:cBhvr>
                                      <p:tavLst>
                                        <p:tav tm="0">
                                          <p:val>
                                            <p:strVal val="#ppt_x"/>
                                          </p:val>
                                        </p:tav>
                                        <p:tav tm="100000">
                                          <p:val>
                                            <p:strVal val="#ppt_x"/>
                                          </p:val>
                                        </p:tav>
                                      </p:tavLst>
                                    </p:anim>
                                    <p:anim calcmode="lin" valueType="num">
                                      <p:cBhvr>
                                        <p:cTn id="119" dur="1000" fill="hold"/>
                                        <p:tgtEl>
                                          <p:spTgt spid="18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89"/>
                                        </p:tgtEl>
                                        <p:attrNameLst>
                                          <p:attrName>style.visibility</p:attrName>
                                        </p:attrNameLst>
                                      </p:cBhvr>
                                      <p:to>
                                        <p:strVal val="visible"/>
                                      </p:to>
                                    </p:set>
                                    <p:animEffect transition="in" filter="fade">
                                      <p:cBhvr>
                                        <p:cTn id="122" dur="1000"/>
                                        <p:tgtEl>
                                          <p:spTgt spid="189"/>
                                        </p:tgtEl>
                                      </p:cBhvr>
                                    </p:animEffect>
                                    <p:anim calcmode="lin" valueType="num">
                                      <p:cBhvr>
                                        <p:cTn id="123" dur="1000" fill="hold"/>
                                        <p:tgtEl>
                                          <p:spTgt spid="189"/>
                                        </p:tgtEl>
                                        <p:attrNameLst>
                                          <p:attrName>ppt_x</p:attrName>
                                        </p:attrNameLst>
                                      </p:cBhvr>
                                      <p:tavLst>
                                        <p:tav tm="0">
                                          <p:val>
                                            <p:strVal val="#ppt_x"/>
                                          </p:val>
                                        </p:tav>
                                        <p:tav tm="100000">
                                          <p:val>
                                            <p:strVal val="#ppt_x"/>
                                          </p:val>
                                        </p:tav>
                                      </p:tavLst>
                                    </p:anim>
                                    <p:anim calcmode="lin" valueType="num">
                                      <p:cBhvr>
                                        <p:cTn id="124" dur="1000" fill="hold"/>
                                        <p:tgtEl>
                                          <p:spTgt spid="189"/>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190"/>
                                        </p:tgtEl>
                                        <p:attrNameLst>
                                          <p:attrName>style.visibility</p:attrName>
                                        </p:attrNameLst>
                                      </p:cBhvr>
                                      <p:to>
                                        <p:strVal val="visible"/>
                                      </p:to>
                                    </p:set>
                                    <p:animEffect transition="in" filter="fade">
                                      <p:cBhvr>
                                        <p:cTn id="127" dur="1000"/>
                                        <p:tgtEl>
                                          <p:spTgt spid="190"/>
                                        </p:tgtEl>
                                      </p:cBhvr>
                                    </p:animEffect>
                                    <p:anim calcmode="lin" valueType="num">
                                      <p:cBhvr>
                                        <p:cTn id="128" dur="1000" fill="hold"/>
                                        <p:tgtEl>
                                          <p:spTgt spid="190"/>
                                        </p:tgtEl>
                                        <p:attrNameLst>
                                          <p:attrName>ppt_x</p:attrName>
                                        </p:attrNameLst>
                                      </p:cBhvr>
                                      <p:tavLst>
                                        <p:tav tm="0">
                                          <p:val>
                                            <p:strVal val="#ppt_x"/>
                                          </p:val>
                                        </p:tav>
                                        <p:tav tm="100000">
                                          <p:val>
                                            <p:strVal val="#ppt_x"/>
                                          </p:val>
                                        </p:tav>
                                      </p:tavLst>
                                    </p:anim>
                                    <p:anim calcmode="lin" valueType="num">
                                      <p:cBhvr>
                                        <p:cTn id="129" dur="1000" fill="hold"/>
                                        <p:tgtEl>
                                          <p:spTgt spid="190"/>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191"/>
                                        </p:tgtEl>
                                        <p:attrNameLst>
                                          <p:attrName>style.visibility</p:attrName>
                                        </p:attrNameLst>
                                      </p:cBhvr>
                                      <p:to>
                                        <p:strVal val="visible"/>
                                      </p:to>
                                    </p:set>
                                    <p:animEffect transition="in" filter="fade">
                                      <p:cBhvr>
                                        <p:cTn id="132" dur="1000"/>
                                        <p:tgtEl>
                                          <p:spTgt spid="191"/>
                                        </p:tgtEl>
                                      </p:cBhvr>
                                    </p:animEffect>
                                    <p:anim calcmode="lin" valueType="num">
                                      <p:cBhvr>
                                        <p:cTn id="133" dur="1000" fill="hold"/>
                                        <p:tgtEl>
                                          <p:spTgt spid="191"/>
                                        </p:tgtEl>
                                        <p:attrNameLst>
                                          <p:attrName>ppt_x</p:attrName>
                                        </p:attrNameLst>
                                      </p:cBhvr>
                                      <p:tavLst>
                                        <p:tav tm="0">
                                          <p:val>
                                            <p:strVal val="#ppt_x"/>
                                          </p:val>
                                        </p:tav>
                                        <p:tav tm="100000">
                                          <p:val>
                                            <p:strVal val="#ppt_x"/>
                                          </p:val>
                                        </p:tav>
                                      </p:tavLst>
                                    </p:anim>
                                    <p:anim calcmode="lin" valueType="num">
                                      <p:cBhvr>
                                        <p:cTn id="134" dur="1000" fill="hold"/>
                                        <p:tgtEl>
                                          <p:spTgt spid="191"/>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192"/>
                                        </p:tgtEl>
                                        <p:attrNameLst>
                                          <p:attrName>style.visibility</p:attrName>
                                        </p:attrNameLst>
                                      </p:cBhvr>
                                      <p:to>
                                        <p:strVal val="visible"/>
                                      </p:to>
                                    </p:set>
                                    <p:animEffect transition="in" filter="fade">
                                      <p:cBhvr>
                                        <p:cTn id="137" dur="1000"/>
                                        <p:tgtEl>
                                          <p:spTgt spid="192"/>
                                        </p:tgtEl>
                                      </p:cBhvr>
                                    </p:animEffect>
                                    <p:anim calcmode="lin" valueType="num">
                                      <p:cBhvr>
                                        <p:cTn id="138" dur="1000" fill="hold"/>
                                        <p:tgtEl>
                                          <p:spTgt spid="192"/>
                                        </p:tgtEl>
                                        <p:attrNameLst>
                                          <p:attrName>ppt_x</p:attrName>
                                        </p:attrNameLst>
                                      </p:cBhvr>
                                      <p:tavLst>
                                        <p:tav tm="0">
                                          <p:val>
                                            <p:strVal val="#ppt_x"/>
                                          </p:val>
                                        </p:tav>
                                        <p:tav tm="100000">
                                          <p:val>
                                            <p:strVal val="#ppt_x"/>
                                          </p:val>
                                        </p:tav>
                                      </p:tavLst>
                                    </p:anim>
                                    <p:anim calcmode="lin" valueType="num">
                                      <p:cBhvr>
                                        <p:cTn id="139" dur="1000" fill="hold"/>
                                        <p:tgtEl>
                                          <p:spTgt spid="192"/>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193"/>
                                        </p:tgtEl>
                                        <p:attrNameLst>
                                          <p:attrName>style.visibility</p:attrName>
                                        </p:attrNameLst>
                                      </p:cBhvr>
                                      <p:to>
                                        <p:strVal val="visible"/>
                                      </p:to>
                                    </p:set>
                                    <p:animEffect transition="in" filter="fade">
                                      <p:cBhvr>
                                        <p:cTn id="142" dur="1000"/>
                                        <p:tgtEl>
                                          <p:spTgt spid="193"/>
                                        </p:tgtEl>
                                      </p:cBhvr>
                                    </p:animEffect>
                                    <p:anim calcmode="lin" valueType="num">
                                      <p:cBhvr>
                                        <p:cTn id="143" dur="1000" fill="hold"/>
                                        <p:tgtEl>
                                          <p:spTgt spid="193"/>
                                        </p:tgtEl>
                                        <p:attrNameLst>
                                          <p:attrName>ppt_x</p:attrName>
                                        </p:attrNameLst>
                                      </p:cBhvr>
                                      <p:tavLst>
                                        <p:tav tm="0">
                                          <p:val>
                                            <p:strVal val="#ppt_x"/>
                                          </p:val>
                                        </p:tav>
                                        <p:tav tm="100000">
                                          <p:val>
                                            <p:strVal val="#ppt_x"/>
                                          </p:val>
                                        </p:tav>
                                      </p:tavLst>
                                    </p:anim>
                                    <p:anim calcmode="lin" valueType="num">
                                      <p:cBhvr>
                                        <p:cTn id="144" dur="1000" fill="hold"/>
                                        <p:tgtEl>
                                          <p:spTgt spid="193"/>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194"/>
                                        </p:tgtEl>
                                        <p:attrNameLst>
                                          <p:attrName>style.visibility</p:attrName>
                                        </p:attrNameLst>
                                      </p:cBhvr>
                                      <p:to>
                                        <p:strVal val="visible"/>
                                      </p:to>
                                    </p:set>
                                    <p:animEffect transition="in" filter="fade">
                                      <p:cBhvr>
                                        <p:cTn id="147" dur="1000"/>
                                        <p:tgtEl>
                                          <p:spTgt spid="194"/>
                                        </p:tgtEl>
                                      </p:cBhvr>
                                    </p:animEffect>
                                    <p:anim calcmode="lin" valueType="num">
                                      <p:cBhvr>
                                        <p:cTn id="148" dur="1000" fill="hold"/>
                                        <p:tgtEl>
                                          <p:spTgt spid="194"/>
                                        </p:tgtEl>
                                        <p:attrNameLst>
                                          <p:attrName>ppt_x</p:attrName>
                                        </p:attrNameLst>
                                      </p:cBhvr>
                                      <p:tavLst>
                                        <p:tav tm="0">
                                          <p:val>
                                            <p:strVal val="#ppt_x"/>
                                          </p:val>
                                        </p:tav>
                                        <p:tav tm="100000">
                                          <p:val>
                                            <p:strVal val="#ppt_x"/>
                                          </p:val>
                                        </p:tav>
                                      </p:tavLst>
                                    </p:anim>
                                    <p:anim calcmode="lin" valueType="num">
                                      <p:cBhvr>
                                        <p:cTn id="149" dur="1000" fill="hold"/>
                                        <p:tgtEl>
                                          <p:spTgt spid="194"/>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195"/>
                                        </p:tgtEl>
                                        <p:attrNameLst>
                                          <p:attrName>style.visibility</p:attrName>
                                        </p:attrNameLst>
                                      </p:cBhvr>
                                      <p:to>
                                        <p:strVal val="visible"/>
                                      </p:to>
                                    </p:set>
                                    <p:animEffect transition="in" filter="fade">
                                      <p:cBhvr>
                                        <p:cTn id="152" dur="1000"/>
                                        <p:tgtEl>
                                          <p:spTgt spid="195"/>
                                        </p:tgtEl>
                                      </p:cBhvr>
                                    </p:animEffect>
                                    <p:anim calcmode="lin" valueType="num">
                                      <p:cBhvr>
                                        <p:cTn id="153" dur="1000" fill="hold"/>
                                        <p:tgtEl>
                                          <p:spTgt spid="195"/>
                                        </p:tgtEl>
                                        <p:attrNameLst>
                                          <p:attrName>ppt_x</p:attrName>
                                        </p:attrNameLst>
                                      </p:cBhvr>
                                      <p:tavLst>
                                        <p:tav tm="0">
                                          <p:val>
                                            <p:strVal val="#ppt_x"/>
                                          </p:val>
                                        </p:tav>
                                        <p:tav tm="100000">
                                          <p:val>
                                            <p:strVal val="#ppt_x"/>
                                          </p:val>
                                        </p:tav>
                                      </p:tavLst>
                                    </p:anim>
                                    <p:anim calcmode="lin" valueType="num">
                                      <p:cBhvr>
                                        <p:cTn id="154" dur="1000" fill="hold"/>
                                        <p:tgtEl>
                                          <p:spTgt spid="195"/>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196"/>
                                        </p:tgtEl>
                                        <p:attrNameLst>
                                          <p:attrName>style.visibility</p:attrName>
                                        </p:attrNameLst>
                                      </p:cBhvr>
                                      <p:to>
                                        <p:strVal val="visible"/>
                                      </p:to>
                                    </p:set>
                                    <p:animEffect transition="in" filter="fade">
                                      <p:cBhvr>
                                        <p:cTn id="157" dur="1000"/>
                                        <p:tgtEl>
                                          <p:spTgt spid="196"/>
                                        </p:tgtEl>
                                      </p:cBhvr>
                                    </p:animEffect>
                                    <p:anim calcmode="lin" valueType="num">
                                      <p:cBhvr>
                                        <p:cTn id="158" dur="1000" fill="hold"/>
                                        <p:tgtEl>
                                          <p:spTgt spid="196"/>
                                        </p:tgtEl>
                                        <p:attrNameLst>
                                          <p:attrName>ppt_x</p:attrName>
                                        </p:attrNameLst>
                                      </p:cBhvr>
                                      <p:tavLst>
                                        <p:tav tm="0">
                                          <p:val>
                                            <p:strVal val="#ppt_x"/>
                                          </p:val>
                                        </p:tav>
                                        <p:tav tm="100000">
                                          <p:val>
                                            <p:strVal val="#ppt_x"/>
                                          </p:val>
                                        </p:tav>
                                      </p:tavLst>
                                    </p:anim>
                                    <p:anim calcmode="lin" valueType="num">
                                      <p:cBhvr>
                                        <p:cTn id="159" dur="1000" fill="hold"/>
                                        <p:tgtEl>
                                          <p:spTgt spid="196"/>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197"/>
                                        </p:tgtEl>
                                        <p:attrNameLst>
                                          <p:attrName>style.visibility</p:attrName>
                                        </p:attrNameLst>
                                      </p:cBhvr>
                                      <p:to>
                                        <p:strVal val="visible"/>
                                      </p:to>
                                    </p:set>
                                    <p:animEffect transition="in" filter="fade">
                                      <p:cBhvr>
                                        <p:cTn id="162" dur="1000"/>
                                        <p:tgtEl>
                                          <p:spTgt spid="197"/>
                                        </p:tgtEl>
                                      </p:cBhvr>
                                    </p:animEffect>
                                    <p:anim calcmode="lin" valueType="num">
                                      <p:cBhvr>
                                        <p:cTn id="163" dur="1000" fill="hold"/>
                                        <p:tgtEl>
                                          <p:spTgt spid="197"/>
                                        </p:tgtEl>
                                        <p:attrNameLst>
                                          <p:attrName>ppt_x</p:attrName>
                                        </p:attrNameLst>
                                      </p:cBhvr>
                                      <p:tavLst>
                                        <p:tav tm="0">
                                          <p:val>
                                            <p:strVal val="#ppt_x"/>
                                          </p:val>
                                        </p:tav>
                                        <p:tav tm="100000">
                                          <p:val>
                                            <p:strVal val="#ppt_x"/>
                                          </p:val>
                                        </p:tav>
                                      </p:tavLst>
                                    </p:anim>
                                    <p:anim calcmode="lin" valueType="num">
                                      <p:cBhvr>
                                        <p:cTn id="164" dur="1000" fill="hold"/>
                                        <p:tgtEl>
                                          <p:spTgt spid="197"/>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198"/>
                                        </p:tgtEl>
                                        <p:attrNameLst>
                                          <p:attrName>style.visibility</p:attrName>
                                        </p:attrNameLst>
                                      </p:cBhvr>
                                      <p:to>
                                        <p:strVal val="visible"/>
                                      </p:to>
                                    </p:set>
                                    <p:animEffect transition="in" filter="fade">
                                      <p:cBhvr>
                                        <p:cTn id="167" dur="1000"/>
                                        <p:tgtEl>
                                          <p:spTgt spid="198"/>
                                        </p:tgtEl>
                                      </p:cBhvr>
                                    </p:animEffect>
                                    <p:anim calcmode="lin" valueType="num">
                                      <p:cBhvr>
                                        <p:cTn id="168" dur="1000" fill="hold"/>
                                        <p:tgtEl>
                                          <p:spTgt spid="198"/>
                                        </p:tgtEl>
                                        <p:attrNameLst>
                                          <p:attrName>ppt_x</p:attrName>
                                        </p:attrNameLst>
                                      </p:cBhvr>
                                      <p:tavLst>
                                        <p:tav tm="0">
                                          <p:val>
                                            <p:strVal val="#ppt_x"/>
                                          </p:val>
                                        </p:tav>
                                        <p:tav tm="100000">
                                          <p:val>
                                            <p:strVal val="#ppt_x"/>
                                          </p:val>
                                        </p:tav>
                                      </p:tavLst>
                                    </p:anim>
                                    <p:anim calcmode="lin" valueType="num">
                                      <p:cBhvr>
                                        <p:cTn id="169" dur="1000" fill="hold"/>
                                        <p:tgtEl>
                                          <p:spTgt spid="198"/>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199"/>
                                        </p:tgtEl>
                                        <p:attrNameLst>
                                          <p:attrName>style.visibility</p:attrName>
                                        </p:attrNameLst>
                                      </p:cBhvr>
                                      <p:to>
                                        <p:strVal val="visible"/>
                                      </p:to>
                                    </p:set>
                                    <p:animEffect transition="in" filter="fade">
                                      <p:cBhvr>
                                        <p:cTn id="172" dur="1000"/>
                                        <p:tgtEl>
                                          <p:spTgt spid="199"/>
                                        </p:tgtEl>
                                      </p:cBhvr>
                                    </p:animEffect>
                                    <p:anim calcmode="lin" valueType="num">
                                      <p:cBhvr>
                                        <p:cTn id="173" dur="1000" fill="hold"/>
                                        <p:tgtEl>
                                          <p:spTgt spid="199"/>
                                        </p:tgtEl>
                                        <p:attrNameLst>
                                          <p:attrName>ppt_x</p:attrName>
                                        </p:attrNameLst>
                                      </p:cBhvr>
                                      <p:tavLst>
                                        <p:tav tm="0">
                                          <p:val>
                                            <p:strVal val="#ppt_x"/>
                                          </p:val>
                                        </p:tav>
                                        <p:tav tm="100000">
                                          <p:val>
                                            <p:strVal val="#ppt_x"/>
                                          </p:val>
                                        </p:tav>
                                      </p:tavLst>
                                    </p:anim>
                                    <p:anim calcmode="lin" valueType="num">
                                      <p:cBhvr>
                                        <p:cTn id="174" dur="1000" fill="hold"/>
                                        <p:tgtEl>
                                          <p:spTgt spid="199"/>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200"/>
                                        </p:tgtEl>
                                        <p:attrNameLst>
                                          <p:attrName>style.visibility</p:attrName>
                                        </p:attrNameLst>
                                      </p:cBhvr>
                                      <p:to>
                                        <p:strVal val="visible"/>
                                      </p:to>
                                    </p:set>
                                    <p:animEffect transition="in" filter="fade">
                                      <p:cBhvr>
                                        <p:cTn id="177" dur="1000"/>
                                        <p:tgtEl>
                                          <p:spTgt spid="200"/>
                                        </p:tgtEl>
                                      </p:cBhvr>
                                    </p:animEffect>
                                    <p:anim calcmode="lin" valueType="num">
                                      <p:cBhvr>
                                        <p:cTn id="178" dur="1000" fill="hold"/>
                                        <p:tgtEl>
                                          <p:spTgt spid="200"/>
                                        </p:tgtEl>
                                        <p:attrNameLst>
                                          <p:attrName>ppt_x</p:attrName>
                                        </p:attrNameLst>
                                      </p:cBhvr>
                                      <p:tavLst>
                                        <p:tav tm="0">
                                          <p:val>
                                            <p:strVal val="#ppt_x"/>
                                          </p:val>
                                        </p:tav>
                                        <p:tav tm="100000">
                                          <p:val>
                                            <p:strVal val="#ppt_x"/>
                                          </p:val>
                                        </p:tav>
                                      </p:tavLst>
                                    </p:anim>
                                    <p:anim calcmode="lin" valueType="num">
                                      <p:cBhvr>
                                        <p:cTn id="179" dur="1000" fill="hold"/>
                                        <p:tgtEl>
                                          <p:spTgt spid="200"/>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201"/>
                                        </p:tgtEl>
                                        <p:attrNameLst>
                                          <p:attrName>style.visibility</p:attrName>
                                        </p:attrNameLst>
                                      </p:cBhvr>
                                      <p:to>
                                        <p:strVal val="visible"/>
                                      </p:to>
                                    </p:set>
                                    <p:animEffect transition="in" filter="fade">
                                      <p:cBhvr>
                                        <p:cTn id="182" dur="1000"/>
                                        <p:tgtEl>
                                          <p:spTgt spid="201"/>
                                        </p:tgtEl>
                                      </p:cBhvr>
                                    </p:animEffect>
                                    <p:anim calcmode="lin" valueType="num">
                                      <p:cBhvr>
                                        <p:cTn id="183" dur="1000" fill="hold"/>
                                        <p:tgtEl>
                                          <p:spTgt spid="201"/>
                                        </p:tgtEl>
                                        <p:attrNameLst>
                                          <p:attrName>ppt_x</p:attrName>
                                        </p:attrNameLst>
                                      </p:cBhvr>
                                      <p:tavLst>
                                        <p:tav tm="0">
                                          <p:val>
                                            <p:strVal val="#ppt_x"/>
                                          </p:val>
                                        </p:tav>
                                        <p:tav tm="100000">
                                          <p:val>
                                            <p:strVal val="#ppt_x"/>
                                          </p:val>
                                        </p:tav>
                                      </p:tavLst>
                                    </p:anim>
                                    <p:anim calcmode="lin" valueType="num">
                                      <p:cBhvr>
                                        <p:cTn id="184" dur="1000" fill="hold"/>
                                        <p:tgtEl>
                                          <p:spTgt spid="201"/>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202"/>
                                        </p:tgtEl>
                                        <p:attrNameLst>
                                          <p:attrName>style.visibility</p:attrName>
                                        </p:attrNameLst>
                                      </p:cBhvr>
                                      <p:to>
                                        <p:strVal val="visible"/>
                                      </p:to>
                                    </p:set>
                                    <p:animEffect transition="in" filter="fade">
                                      <p:cBhvr>
                                        <p:cTn id="187" dur="1000"/>
                                        <p:tgtEl>
                                          <p:spTgt spid="202"/>
                                        </p:tgtEl>
                                      </p:cBhvr>
                                    </p:animEffect>
                                    <p:anim calcmode="lin" valueType="num">
                                      <p:cBhvr>
                                        <p:cTn id="188" dur="1000" fill="hold"/>
                                        <p:tgtEl>
                                          <p:spTgt spid="202"/>
                                        </p:tgtEl>
                                        <p:attrNameLst>
                                          <p:attrName>ppt_x</p:attrName>
                                        </p:attrNameLst>
                                      </p:cBhvr>
                                      <p:tavLst>
                                        <p:tav tm="0">
                                          <p:val>
                                            <p:strVal val="#ppt_x"/>
                                          </p:val>
                                        </p:tav>
                                        <p:tav tm="100000">
                                          <p:val>
                                            <p:strVal val="#ppt_x"/>
                                          </p:val>
                                        </p:tav>
                                      </p:tavLst>
                                    </p:anim>
                                    <p:anim calcmode="lin" valueType="num">
                                      <p:cBhvr>
                                        <p:cTn id="189" dur="1000" fill="hold"/>
                                        <p:tgtEl>
                                          <p:spTgt spid="202"/>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203"/>
                                        </p:tgtEl>
                                        <p:attrNameLst>
                                          <p:attrName>style.visibility</p:attrName>
                                        </p:attrNameLst>
                                      </p:cBhvr>
                                      <p:to>
                                        <p:strVal val="visible"/>
                                      </p:to>
                                    </p:set>
                                    <p:animEffect transition="in" filter="fade">
                                      <p:cBhvr>
                                        <p:cTn id="192" dur="1000"/>
                                        <p:tgtEl>
                                          <p:spTgt spid="203"/>
                                        </p:tgtEl>
                                      </p:cBhvr>
                                    </p:animEffect>
                                    <p:anim calcmode="lin" valueType="num">
                                      <p:cBhvr>
                                        <p:cTn id="193" dur="1000" fill="hold"/>
                                        <p:tgtEl>
                                          <p:spTgt spid="203"/>
                                        </p:tgtEl>
                                        <p:attrNameLst>
                                          <p:attrName>ppt_x</p:attrName>
                                        </p:attrNameLst>
                                      </p:cBhvr>
                                      <p:tavLst>
                                        <p:tav tm="0">
                                          <p:val>
                                            <p:strVal val="#ppt_x"/>
                                          </p:val>
                                        </p:tav>
                                        <p:tav tm="100000">
                                          <p:val>
                                            <p:strVal val="#ppt_x"/>
                                          </p:val>
                                        </p:tav>
                                      </p:tavLst>
                                    </p:anim>
                                    <p:anim calcmode="lin" valueType="num">
                                      <p:cBhvr>
                                        <p:cTn id="194" dur="1000" fill="hold"/>
                                        <p:tgtEl>
                                          <p:spTgt spid="203"/>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0"/>
                                  </p:stCondLst>
                                  <p:childTnLst>
                                    <p:set>
                                      <p:cBhvr>
                                        <p:cTn id="196" dur="1" fill="hold">
                                          <p:stCondLst>
                                            <p:cond delay="0"/>
                                          </p:stCondLst>
                                        </p:cTn>
                                        <p:tgtEl>
                                          <p:spTgt spid="204"/>
                                        </p:tgtEl>
                                        <p:attrNameLst>
                                          <p:attrName>style.visibility</p:attrName>
                                        </p:attrNameLst>
                                      </p:cBhvr>
                                      <p:to>
                                        <p:strVal val="visible"/>
                                      </p:to>
                                    </p:set>
                                    <p:animEffect transition="in" filter="fade">
                                      <p:cBhvr>
                                        <p:cTn id="197" dur="1000"/>
                                        <p:tgtEl>
                                          <p:spTgt spid="204"/>
                                        </p:tgtEl>
                                      </p:cBhvr>
                                    </p:animEffect>
                                    <p:anim calcmode="lin" valueType="num">
                                      <p:cBhvr>
                                        <p:cTn id="198" dur="1000" fill="hold"/>
                                        <p:tgtEl>
                                          <p:spTgt spid="204"/>
                                        </p:tgtEl>
                                        <p:attrNameLst>
                                          <p:attrName>ppt_x</p:attrName>
                                        </p:attrNameLst>
                                      </p:cBhvr>
                                      <p:tavLst>
                                        <p:tav tm="0">
                                          <p:val>
                                            <p:strVal val="#ppt_x"/>
                                          </p:val>
                                        </p:tav>
                                        <p:tav tm="100000">
                                          <p:val>
                                            <p:strVal val="#ppt_x"/>
                                          </p:val>
                                        </p:tav>
                                      </p:tavLst>
                                    </p:anim>
                                    <p:anim calcmode="lin" valueType="num">
                                      <p:cBhvr>
                                        <p:cTn id="199" dur="1000" fill="hold"/>
                                        <p:tgtEl>
                                          <p:spTgt spid="204"/>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208"/>
                                        </p:tgtEl>
                                        <p:attrNameLst>
                                          <p:attrName>style.visibility</p:attrName>
                                        </p:attrNameLst>
                                      </p:cBhvr>
                                      <p:to>
                                        <p:strVal val="visible"/>
                                      </p:to>
                                    </p:set>
                                    <p:animEffect transition="in" filter="fade">
                                      <p:cBhvr>
                                        <p:cTn id="202" dur="1000"/>
                                        <p:tgtEl>
                                          <p:spTgt spid="208"/>
                                        </p:tgtEl>
                                      </p:cBhvr>
                                    </p:animEffect>
                                    <p:anim calcmode="lin" valueType="num">
                                      <p:cBhvr>
                                        <p:cTn id="203" dur="1000" fill="hold"/>
                                        <p:tgtEl>
                                          <p:spTgt spid="208"/>
                                        </p:tgtEl>
                                        <p:attrNameLst>
                                          <p:attrName>ppt_x</p:attrName>
                                        </p:attrNameLst>
                                      </p:cBhvr>
                                      <p:tavLst>
                                        <p:tav tm="0">
                                          <p:val>
                                            <p:strVal val="#ppt_x"/>
                                          </p:val>
                                        </p:tav>
                                        <p:tav tm="100000">
                                          <p:val>
                                            <p:strVal val="#ppt_x"/>
                                          </p:val>
                                        </p:tav>
                                      </p:tavLst>
                                    </p:anim>
                                    <p:anim calcmode="lin" valueType="num">
                                      <p:cBhvr>
                                        <p:cTn id="204" dur="1000" fill="hold"/>
                                        <p:tgtEl>
                                          <p:spTgt spid="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结 束 语</a:t>
            </a:r>
          </a:p>
        </p:txBody>
      </p:sp>
      <p:sp>
        <p:nvSpPr>
          <p:cNvPr id="21" name="Rectangle 6"/>
          <p:cNvSpPr/>
          <p:nvPr/>
        </p:nvSpPr>
        <p:spPr>
          <a:xfrm>
            <a:off x="0" y="1513285"/>
            <a:ext cx="9144000" cy="24907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p:nvPr/>
        </p:nvGrpSpPr>
        <p:grpSpPr bwMode="auto">
          <a:xfrm>
            <a:off x="-155973" y="1419622"/>
            <a:ext cx="5016104" cy="3267075"/>
            <a:chOff x="2003612" y="1089213"/>
            <a:chExt cx="8001000" cy="5768788"/>
          </a:xfrm>
        </p:grpSpPr>
        <p:pic>
          <p:nvPicPr>
            <p:cNvPr id="23" name="Picture 8"/>
            <p:cNvPicPr>
              <a:picLocks noChangeAspect="1"/>
            </p:cNvPicPr>
            <p:nvPr/>
          </p:nvPicPr>
          <p:blipFill>
            <a:blip r:embed="rId2">
              <a:extLst>
                <a:ext uri="{28A0092B-C50C-407E-A947-70E740481C1C}">
                  <a14:useLocalDpi xmlns:a14="http://schemas.microsoft.com/office/drawing/2010/main" val="0"/>
                </a:ext>
              </a:extLst>
            </a:blip>
            <a:srcRect l="9486" t="6898" r="10791" b="8984"/>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25" name="TextBox 24"/>
          <p:cNvSpPr txBox="1"/>
          <p:nvPr/>
        </p:nvSpPr>
        <p:spPr>
          <a:xfrm>
            <a:off x="4580731" y="1849511"/>
            <a:ext cx="4130710" cy="1708160"/>
          </a:xfrm>
          <a:prstGeom prst="rect">
            <a:avLst/>
          </a:prstGeom>
          <a:noFill/>
        </p:spPr>
        <p:txBody>
          <a:bodyPr wrap="square" rtlCol="0">
            <a:spAutoFit/>
          </a:bodyPr>
          <a:lstStyle/>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工作总结</a:t>
            </a:r>
            <a:r>
              <a:rPr lang="zh-CN" altLang="en-US" sz="1000" dirty="0">
                <a:solidFill>
                  <a:schemeClr val="tx1">
                    <a:lumMod val="85000"/>
                    <a:lumOff val="15000"/>
                  </a:schemeClr>
                </a:solidFill>
                <a:latin typeface="方正兰亭黑_GBK" pitchFamily="2" charset="-122"/>
                <a:ea typeface="方正兰亭黑_GBK" pitchFamily="2" charset="-122"/>
              </a:rPr>
              <a:t>就是把一个时间段的工作进行一次全面系统的总检查</a:t>
            </a:r>
            <a:r>
              <a:rPr lang="zh-CN" altLang="en-US" sz="1000" dirty="0" smtClean="0">
                <a:solidFill>
                  <a:schemeClr val="tx1">
                    <a:lumMod val="85000"/>
                    <a:lumOff val="15000"/>
                  </a:schemeClr>
                </a:solidFill>
                <a:latin typeface="方正兰亭黑_GBK" pitchFamily="2" charset="-122"/>
                <a:ea typeface="方正兰亭黑_GBK" pitchFamily="2" charset="-122"/>
              </a:rPr>
              <a:t>、 </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a:t>
            </a:r>
            <a:r>
              <a:rPr lang="zh-CN" altLang="en-US" sz="1000" dirty="0">
                <a:solidFill>
                  <a:schemeClr val="tx1">
                    <a:lumMod val="85000"/>
                    <a:lumOff val="15000"/>
                  </a:schemeClr>
                </a:solidFill>
                <a:latin typeface="方正兰亭黑_GBK" pitchFamily="2" charset="-122"/>
                <a:ea typeface="方正兰亭黑_GBK" pitchFamily="2" charset="-122"/>
              </a:rPr>
              <a:t>评价、总分析、总研究，并分析成绩的不足，从而得出引</a:t>
            </a:r>
            <a:r>
              <a:rPr lang="zh-CN" altLang="en-US" sz="1000" dirty="0" smtClean="0">
                <a:solidFill>
                  <a:schemeClr val="tx1">
                    <a:lumMod val="85000"/>
                    <a:lumOff val="15000"/>
                  </a:schemeClr>
                </a:solidFill>
                <a:latin typeface="方正兰亭黑_GBK" pitchFamily="2" charset="-122"/>
                <a:ea typeface="方正兰亭黑_GBK" pitchFamily="2" charset="-122"/>
              </a:rPr>
              <a:t>以</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为戒</a:t>
            </a:r>
            <a:r>
              <a:rPr lang="zh-CN" altLang="en-US" sz="1000" dirty="0">
                <a:solidFill>
                  <a:schemeClr val="tx1">
                    <a:lumMod val="85000"/>
                    <a:lumOff val="15000"/>
                  </a:schemeClr>
                </a:solidFill>
                <a:latin typeface="方正兰亭黑_GBK" pitchFamily="2" charset="-122"/>
                <a:ea typeface="方正兰亭黑_GBK" pitchFamily="2" charset="-122"/>
              </a:rPr>
              <a:t>的经验</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endParaRPr lang="en-US" altLang="zh-CN" sz="1000" dirty="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总结</a:t>
            </a:r>
            <a:r>
              <a:rPr lang="zh-CN" altLang="en-US" sz="1000" dirty="0">
                <a:solidFill>
                  <a:schemeClr val="tx1">
                    <a:lumMod val="85000"/>
                    <a:lumOff val="15000"/>
                  </a:schemeClr>
                </a:solidFill>
                <a:latin typeface="方正兰亭黑_GBK" pitchFamily="2" charset="-122"/>
                <a:ea typeface="方正兰亭黑_GBK" pitchFamily="2" charset="-122"/>
              </a:rPr>
              <a:t>是应用写作的一种，是对已经做过的工作进行理性的思考</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总结</a:t>
            </a:r>
            <a:r>
              <a:rPr lang="zh-CN" altLang="en-US" sz="1000" dirty="0">
                <a:solidFill>
                  <a:schemeClr val="tx1">
                    <a:lumMod val="85000"/>
                    <a:lumOff val="15000"/>
                  </a:schemeClr>
                </a:solidFill>
                <a:latin typeface="方正兰亭黑_GBK" pitchFamily="2" charset="-122"/>
                <a:ea typeface="方正兰亭黑_GBK" pitchFamily="2" charset="-122"/>
              </a:rPr>
              <a:t>与计划是相辅相成的，要以工作计划为依据，订计划</a:t>
            </a:r>
            <a:r>
              <a:rPr lang="zh-CN" altLang="en-US" sz="1000" dirty="0" smtClean="0">
                <a:solidFill>
                  <a:schemeClr val="tx1">
                    <a:lumMod val="85000"/>
                    <a:lumOff val="15000"/>
                  </a:schemeClr>
                </a:solidFill>
                <a:latin typeface="方正兰亭黑_GBK" pitchFamily="2" charset="-122"/>
                <a:ea typeface="方正兰亭黑_GBK" pitchFamily="2" charset="-122"/>
              </a:rPr>
              <a:t>总是</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在</a:t>
            </a:r>
            <a:r>
              <a:rPr lang="zh-CN" altLang="en-US" sz="1000" dirty="0">
                <a:solidFill>
                  <a:schemeClr val="tx1">
                    <a:lumMod val="85000"/>
                    <a:lumOff val="15000"/>
                  </a:schemeClr>
                </a:solidFill>
                <a:latin typeface="方正兰亭黑_GBK" pitchFamily="2" charset="-122"/>
                <a:ea typeface="方正兰亭黑_GBK" pitchFamily="2" charset="-122"/>
              </a:rPr>
              <a:t>总结经验的基础上进行的</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p:txBody>
      </p:sp>
      <p:sp>
        <p:nvSpPr>
          <p:cNvPr id="27" name="TextBox 26"/>
          <p:cNvSpPr txBox="1"/>
          <p:nvPr/>
        </p:nvSpPr>
        <p:spPr>
          <a:xfrm>
            <a:off x="4541023" y="3539792"/>
            <a:ext cx="3775393" cy="400110"/>
          </a:xfrm>
          <a:prstGeom prst="rect">
            <a:avLst/>
          </a:prstGeom>
          <a:noFill/>
        </p:spPr>
        <p:txBody>
          <a:bodyPr wrap="none" rtlCol="0">
            <a:spAutoFit/>
          </a:bodyPr>
          <a:lstStyle/>
          <a:p>
            <a:r>
              <a:rPr lang="zh-CN" altLang="en-US" sz="2000" b="1" dirty="0" smtClean="0">
                <a:solidFill>
                  <a:srgbClr val="09AEC4"/>
                </a:solidFill>
                <a:latin typeface="微软雅黑" panose="020B0503020204020204" pitchFamily="34" charset="-122"/>
                <a:ea typeface="微软雅黑" panose="020B0503020204020204" pitchFamily="34" charset="-122"/>
              </a:rPr>
              <a:t>写出下一季度誓言，再续辉煌！</a:t>
            </a:r>
            <a:endParaRPr lang="en-US" altLang="zh-CN" sz="2000" b="1" dirty="0">
              <a:solidFill>
                <a:srgbClr val="09AEC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 calcmode="lin" valueType="num">
                                      <p:cBhvr additive="base">
                                        <p:cTn id="17" dur="1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8" dur="1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25">
                                            <p:txEl>
                                              <p:pRg st="1" end="1"/>
                                            </p:txEl>
                                          </p:spTgt>
                                        </p:tgtEl>
                                        <p:attrNameLst>
                                          <p:attrName>style.visibility</p:attrName>
                                        </p:attrNameLst>
                                      </p:cBhvr>
                                      <p:to>
                                        <p:strVal val="visible"/>
                                      </p:to>
                                    </p:set>
                                    <p:anim calcmode="lin" valueType="num">
                                      <p:cBhvr additive="base">
                                        <p:cTn id="22" dur="1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23" dur="1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 calcmode="lin" valueType="num">
                                      <p:cBhvr additive="base">
                                        <p:cTn id="27" dur="10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28" dur="1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 calcmode="lin" valueType="num">
                                      <p:cBhvr additive="base">
                                        <p:cTn id="32" dur="100" fill="hold"/>
                                        <p:tgtEl>
                                          <p:spTgt spid="25">
                                            <p:txEl>
                                              <p:pRg st="4" end="4"/>
                                            </p:txEl>
                                          </p:spTgt>
                                        </p:tgtEl>
                                        <p:attrNameLst>
                                          <p:attrName>ppt_x</p:attrName>
                                        </p:attrNameLst>
                                      </p:cBhvr>
                                      <p:tavLst>
                                        <p:tav tm="0">
                                          <p:val>
                                            <p:strVal val="#ppt_x"/>
                                          </p:val>
                                        </p:tav>
                                        <p:tav tm="100000">
                                          <p:val>
                                            <p:strVal val="#ppt_x"/>
                                          </p:val>
                                        </p:tav>
                                      </p:tavLst>
                                    </p:anim>
                                    <p:anim calcmode="lin" valueType="num">
                                      <p:cBhvr additive="base">
                                        <p:cTn id="33" dur="100" fill="hold"/>
                                        <p:tgtEl>
                                          <p:spTgt spid="25">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25">
                                            <p:txEl>
                                              <p:pRg st="5" end="5"/>
                                            </p:txEl>
                                          </p:spTgt>
                                        </p:tgtEl>
                                        <p:attrNameLst>
                                          <p:attrName>style.visibility</p:attrName>
                                        </p:attrNameLst>
                                      </p:cBhvr>
                                      <p:to>
                                        <p:strVal val="visible"/>
                                      </p:to>
                                    </p:set>
                                    <p:anim calcmode="lin" valueType="num">
                                      <p:cBhvr additive="base">
                                        <p:cTn id="37" dur="100" fill="hold"/>
                                        <p:tgtEl>
                                          <p:spTgt spid="25">
                                            <p:txEl>
                                              <p:pRg st="5" end="5"/>
                                            </p:txEl>
                                          </p:spTgt>
                                        </p:tgtEl>
                                        <p:attrNameLst>
                                          <p:attrName>ppt_x</p:attrName>
                                        </p:attrNameLst>
                                      </p:cBhvr>
                                      <p:tavLst>
                                        <p:tav tm="0">
                                          <p:val>
                                            <p:strVal val="#ppt_x"/>
                                          </p:val>
                                        </p:tav>
                                        <p:tav tm="100000">
                                          <p:val>
                                            <p:strVal val="#ppt_x"/>
                                          </p:val>
                                        </p:tav>
                                      </p:tavLst>
                                    </p:anim>
                                    <p:anim calcmode="lin" valueType="num">
                                      <p:cBhvr additive="base">
                                        <p:cTn id="38" dur="100" fill="hold"/>
                                        <p:tgtEl>
                                          <p:spTgt spid="25">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25">
                                            <p:txEl>
                                              <p:pRg st="6" end="6"/>
                                            </p:txEl>
                                          </p:spTgt>
                                        </p:tgtEl>
                                        <p:attrNameLst>
                                          <p:attrName>style.visibility</p:attrName>
                                        </p:attrNameLst>
                                      </p:cBhvr>
                                      <p:to>
                                        <p:strVal val="visible"/>
                                      </p:to>
                                    </p:set>
                                    <p:anim calcmode="lin" valueType="num">
                                      <p:cBhvr additive="base">
                                        <p:cTn id="42" dur="100" fill="hold"/>
                                        <p:tgtEl>
                                          <p:spTgt spid="25">
                                            <p:txEl>
                                              <p:pRg st="6" end="6"/>
                                            </p:txEl>
                                          </p:spTgt>
                                        </p:tgtEl>
                                        <p:attrNameLst>
                                          <p:attrName>ppt_x</p:attrName>
                                        </p:attrNameLst>
                                      </p:cBhvr>
                                      <p:tavLst>
                                        <p:tav tm="0">
                                          <p:val>
                                            <p:strVal val="#ppt_x"/>
                                          </p:val>
                                        </p:tav>
                                        <p:tav tm="100000">
                                          <p:val>
                                            <p:strVal val="#ppt_x"/>
                                          </p:val>
                                        </p:tav>
                                      </p:tavLst>
                                    </p:anim>
                                    <p:anim calcmode="lin" valueType="num">
                                      <p:cBhvr additive="base">
                                        <p:cTn id="43" dur="100" fill="hold"/>
                                        <p:tgtEl>
                                          <p:spTgt spid="25">
                                            <p:txEl>
                                              <p:pRg st="6" end="6"/>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build="p"/>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六边形 54"/>
          <p:cNvSpPr/>
          <p:nvPr/>
        </p:nvSpPr>
        <p:spPr>
          <a:xfrm rot="5400000">
            <a:off x="1968291"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2200018" y="1179091"/>
            <a:ext cx="1117366" cy="1296144"/>
            <a:chOff x="2200018" y="1203598"/>
            <a:chExt cx="1117366" cy="1296144"/>
          </a:xfrm>
          <a:effectLst>
            <a:outerShdw blurRad="177800" dist="63500" dir="4200000" algn="tr" rotWithShape="0">
              <a:prstClr val="black">
                <a:alpha val="33000"/>
              </a:prstClr>
            </a:outerShdw>
          </a:effectLst>
        </p:grpSpPr>
        <p:sp>
          <p:nvSpPr>
            <p:cNvPr id="57" name="六边形 5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58" name="六边形 5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59" name="TextBox 58"/>
          <p:cNvSpPr txBox="1"/>
          <p:nvPr/>
        </p:nvSpPr>
        <p:spPr>
          <a:xfrm>
            <a:off x="2394659" y="1349458"/>
            <a:ext cx="728084" cy="1015663"/>
          </a:xfrm>
          <a:prstGeom prst="rect">
            <a:avLst/>
          </a:prstGeom>
          <a:noFill/>
        </p:spPr>
        <p:txBody>
          <a:bodyPr wrap="none" rtlCol="0">
            <a:spAutoFit/>
          </a:bodyPr>
          <a:lstStyle/>
          <a:p>
            <a:r>
              <a:rPr lang="en-US" altLang="zh-CN" sz="6000" dirty="0" smtClean="0">
                <a:solidFill>
                  <a:srgbClr val="089CB0"/>
                </a:solidFill>
                <a:effectLst>
                  <a:innerShdw blurRad="63500" dist="50800">
                    <a:prstClr val="black">
                      <a:alpha val="50000"/>
                    </a:prstClr>
                  </a:innerShdw>
                </a:effectLst>
                <a:latin typeface="方正正大黑简体" pitchFamily="2" charset="-122"/>
                <a:ea typeface="方正正大黑简体" pitchFamily="2" charset="-122"/>
              </a:rPr>
              <a:t>2</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60" name="六边形 59"/>
          <p:cNvSpPr/>
          <p:nvPr/>
        </p:nvSpPr>
        <p:spPr>
          <a:xfrm rot="5400000">
            <a:off x="3336443"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568170" y="1179091"/>
            <a:ext cx="1117366" cy="1296144"/>
            <a:chOff x="2200018" y="1203598"/>
            <a:chExt cx="1117366" cy="1296144"/>
          </a:xfrm>
          <a:effectLst>
            <a:outerShdw blurRad="177800" dist="63500" dir="4200000" algn="tr" rotWithShape="0">
              <a:prstClr val="black">
                <a:alpha val="33000"/>
              </a:prstClr>
            </a:outerShdw>
          </a:effectLst>
        </p:grpSpPr>
        <p:sp>
          <p:nvSpPr>
            <p:cNvPr id="62" name="六边形 6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63" name="六边形 6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64" name="TextBox 63"/>
          <p:cNvSpPr txBox="1"/>
          <p:nvPr/>
        </p:nvSpPr>
        <p:spPr>
          <a:xfrm>
            <a:off x="3762811" y="1349458"/>
            <a:ext cx="750526" cy="1015663"/>
          </a:xfrm>
          <a:prstGeom prst="rect">
            <a:avLst/>
          </a:prstGeom>
          <a:noFill/>
        </p:spPr>
        <p:txBody>
          <a:bodyPr wrap="none" rtlCol="0">
            <a:spAutoFit/>
          </a:bodyPr>
          <a:lstStyle/>
          <a:p>
            <a:r>
              <a:rPr lang="en-US" altLang="zh-CN"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rPr>
              <a:t>0</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65" name="六边形 64"/>
          <p:cNvSpPr/>
          <p:nvPr/>
        </p:nvSpPr>
        <p:spPr>
          <a:xfrm rot="5400000">
            <a:off x="4704595"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36322" y="1179091"/>
            <a:ext cx="1117366" cy="1296144"/>
            <a:chOff x="2200018" y="1203598"/>
            <a:chExt cx="1117366" cy="1296144"/>
          </a:xfrm>
          <a:effectLst>
            <a:outerShdw blurRad="177800" dist="63500" dir="4200000" algn="tr" rotWithShape="0">
              <a:prstClr val="black">
                <a:alpha val="33000"/>
              </a:prstClr>
            </a:outerShdw>
          </a:effectLst>
        </p:grpSpPr>
        <p:sp>
          <p:nvSpPr>
            <p:cNvPr id="67" name="六边形 6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68" name="六边形 6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69" name="TextBox 68"/>
          <p:cNvSpPr txBox="1"/>
          <p:nvPr/>
        </p:nvSpPr>
        <p:spPr>
          <a:xfrm>
            <a:off x="5130963" y="1349458"/>
            <a:ext cx="569387" cy="1015663"/>
          </a:xfrm>
          <a:prstGeom prst="rect">
            <a:avLst/>
          </a:prstGeom>
          <a:noFill/>
        </p:spPr>
        <p:txBody>
          <a:bodyPr wrap="none" rtlCol="0">
            <a:spAutoFit/>
          </a:bodyPr>
          <a:lstStyle/>
          <a:p>
            <a:r>
              <a:rPr lang="en-US" altLang="zh-CN"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rPr>
              <a:t>X</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70" name="六边形 69"/>
          <p:cNvSpPr/>
          <p:nvPr/>
        </p:nvSpPr>
        <p:spPr>
          <a:xfrm rot="5400000">
            <a:off x="6072747" y="1296418"/>
            <a:ext cx="1209732" cy="1042874"/>
          </a:xfrm>
          <a:prstGeom prst="hexagon">
            <a:avLst/>
          </a:prstGeom>
          <a:gradFill>
            <a:gsLst>
              <a:gs pos="35000">
                <a:srgbClr val="09AEC4"/>
              </a:gs>
              <a:gs pos="100000">
                <a:srgbClr val="45C87C"/>
              </a:gs>
            </a:gsLst>
            <a:lin ang="18900000" scaled="1"/>
          </a:gra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304474" y="1179091"/>
            <a:ext cx="1117366" cy="1296144"/>
            <a:chOff x="2200018" y="1203598"/>
            <a:chExt cx="1117366" cy="1296144"/>
          </a:xfrm>
          <a:effectLst>
            <a:outerShdw blurRad="177800" dist="63500" dir="4200000" algn="tr" rotWithShape="0">
              <a:prstClr val="black">
                <a:alpha val="33000"/>
              </a:prstClr>
            </a:outerShdw>
          </a:effectLst>
        </p:grpSpPr>
        <p:sp>
          <p:nvSpPr>
            <p:cNvPr id="72" name="六边形 7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73" name="六边形 7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74" name="TextBox 73"/>
          <p:cNvSpPr txBox="1"/>
          <p:nvPr/>
        </p:nvSpPr>
        <p:spPr>
          <a:xfrm>
            <a:off x="6499115" y="1349458"/>
            <a:ext cx="569387" cy="1015663"/>
          </a:xfrm>
          <a:prstGeom prst="rect">
            <a:avLst/>
          </a:prstGeom>
          <a:noFill/>
        </p:spPr>
        <p:txBody>
          <a:bodyPr wrap="none" rtlCol="0">
            <a:spAutoFit/>
          </a:bodyPr>
          <a:lstStyle/>
          <a:p>
            <a:r>
              <a:rPr lang="en-US" altLang="zh-CN"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rPr>
              <a:t>X</a:t>
            </a:r>
            <a:endParaRPr lang="zh-CN" altLang="en-US" sz="6000" dirty="0">
              <a:solidFill>
                <a:srgbClr val="089CB0"/>
              </a:solidFill>
              <a:effectLst>
                <a:innerShdw blurRad="63500" dist="50800">
                  <a:prstClr val="black">
                    <a:alpha val="50000"/>
                  </a:prstClr>
                </a:innerShdw>
              </a:effectLst>
              <a:latin typeface="方正正大黑简体" pitchFamily="2" charset="-122"/>
              <a:ea typeface="方正正大黑简体" pitchFamily="2" charset="-122"/>
            </a:endParaRPr>
          </a:p>
        </p:txBody>
      </p:sp>
      <p:sp>
        <p:nvSpPr>
          <p:cNvPr id="31" name="右箭头 30"/>
          <p:cNvSpPr/>
          <p:nvPr/>
        </p:nvSpPr>
        <p:spPr>
          <a:xfrm>
            <a:off x="-701883" y="2211710"/>
            <a:ext cx="11881320" cy="2902049"/>
          </a:xfrm>
          <a:prstGeom prst="rightArrow">
            <a:avLst>
              <a:gd name="adj1" fmla="val 50000"/>
              <a:gd name="adj2" fmla="val 65328"/>
            </a:avLst>
          </a:prstGeom>
          <a:solidFill>
            <a:srgbClr val="089CB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1773782" y="3119239"/>
            <a:ext cx="5884944" cy="646331"/>
          </a:xfrm>
          <a:prstGeom prst="rect">
            <a:avLst/>
          </a:prstGeom>
          <a:noFill/>
        </p:spPr>
        <p:txBody>
          <a:bodyPr wrap="non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原创设计</a:t>
            </a: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汇报完毕感谢欣赏</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3" name="TextBox 32"/>
          <p:cNvSpPr txBox="1"/>
          <p:nvPr/>
        </p:nvSpPr>
        <p:spPr>
          <a:xfrm>
            <a:off x="2772038" y="3745364"/>
            <a:ext cx="3772186" cy="338554"/>
          </a:xfrm>
          <a:prstGeom prst="rect">
            <a:avLst/>
          </a:prstGeom>
          <a:noFill/>
        </p:spPr>
        <p:txBody>
          <a:bodyPr wrap="none" rtlCol="0">
            <a:spAutoFit/>
          </a:bodyPr>
          <a:lstStyle/>
          <a:p>
            <a:pPr algn="ctr"/>
            <a:r>
              <a:rPr lang="zh-CN" altLang="en-US" sz="1600" b="1" dirty="0" smtClean="0">
                <a:solidFill>
                  <a:srgbClr val="FFFFFF"/>
                </a:solidFill>
                <a:latin typeface="微软雅黑" panose="020B0503020204020204" pitchFamily="34" charset="-122"/>
                <a:ea typeface="微软雅黑" panose="020B0503020204020204" pitchFamily="34" charset="-122"/>
              </a:rPr>
              <a:t>年终总结  新年计划 述职报告  工作汇报</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34" name="Freeform 9"/>
          <p:cNvSpPr>
            <a:spLocks noEditPoints="1"/>
          </p:cNvSpPr>
          <p:nvPr/>
        </p:nvSpPr>
        <p:spPr bwMode="auto">
          <a:xfrm>
            <a:off x="2771728" y="4534793"/>
            <a:ext cx="224947" cy="22598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089CB0"/>
          </a:solidFill>
          <a:ln>
            <a:noFill/>
          </a:ln>
        </p:spPr>
        <p:txBody>
          <a:bodyPr vert="horz" wrap="square" lIns="68562" tIns="34281" rIns="68562" bIns="34281" numCol="1" anchor="t" anchorCtr="0" compatLnSpc="1"/>
          <a:lstStyle/>
          <a:p>
            <a:endParaRPr lang="zh-CN" altLang="en-US" sz="1400">
              <a:solidFill>
                <a:srgbClr val="C00000"/>
              </a:solidFill>
              <a:latin typeface="微软雅黑" panose="020B0503020204020204" pitchFamily="34" charset="-122"/>
              <a:ea typeface="微软雅黑" panose="020B0503020204020204" pitchFamily="34" charset="-122"/>
            </a:endParaRPr>
          </a:p>
        </p:txBody>
      </p:sp>
      <p:sp>
        <p:nvSpPr>
          <p:cNvPr id="35" name="Freeform 10"/>
          <p:cNvSpPr>
            <a:spLocks noEditPoints="1"/>
          </p:cNvSpPr>
          <p:nvPr/>
        </p:nvSpPr>
        <p:spPr bwMode="auto">
          <a:xfrm>
            <a:off x="5033540" y="4527297"/>
            <a:ext cx="233201" cy="232474"/>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rgbClr val="089CB0"/>
          </a:solidFill>
          <a:ln>
            <a:noFill/>
          </a:ln>
        </p:spPr>
        <p:txBody>
          <a:bodyPr vert="horz" wrap="square" lIns="68562" tIns="34281" rIns="68562" bIns="34281" numCol="1" anchor="t" anchorCtr="0" compatLnSpc="1"/>
          <a:lstStyle/>
          <a:p>
            <a:endParaRPr lang="zh-CN" altLang="en-US"/>
          </a:p>
        </p:txBody>
      </p:sp>
      <p:sp>
        <p:nvSpPr>
          <p:cNvPr id="36" name="TextBox 35"/>
          <p:cNvSpPr txBox="1"/>
          <p:nvPr/>
        </p:nvSpPr>
        <p:spPr>
          <a:xfrm>
            <a:off x="2987824" y="4506441"/>
            <a:ext cx="882650" cy="275590"/>
          </a:xfrm>
          <a:prstGeom prst="rect">
            <a:avLst/>
          </a:prstGeom>
          <a:noFill/>
        </p:spPr>
        <p:txBody>
          <a:bodyPr wrap="none" rtlCol="0">
            <a:spAutoFit/>
          </a:bodyPr>
          <a:lstStyle/>
          <a:p>
            <a:r>
              <a:rPr lang="zh-CN" altLang="en-US" sz="1200" b="1" dirty="0" smtClean="0">
                <a:solidFill>
                  <a:schemeClr val="tx1">
                    <a:lumMod val="85000"/>
                    <a:lumOff val="15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  </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238777" y="4506441"/>
            <a:ext cx="1518364" cy="276999"/>
          </a:xfrm>
          <a:prstGeom prst="rect">
            <a:avLst/>
          </a:prstGeom>
          <a:noFill/>
        </p:spPr>
        <p:txBody>
          <a:bodyPr wrap="none" rtlCol="0">
            <a:spAutoFit/>
          </a:bodyPr>
          <a:lstStyle/>
          <a:p>
            <a:r>
              <a:rPr lang="zh-CN" altLang="en-US" sz="1200" b="1" dirty="0" smtClean="0">
                <a:solidFill>
                  <a:schemeClr val="tx1">
                    <a:lumMod val="85000"/>
                    <a:lumOff val="15000"/>
                  </a:schemeClr>
                </a:solidFill>
                <a:latin typeface="微软雅黑" panose="020B0503020204020204" pitchFamily="34" charset="-122"/>
                <a:ea typeface="微软雅黑" panose="020B0503020204020204" pitchFamily="34" charset="-122"/>
              </a:rPr>
              <a:t>日期</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20XX-01-01</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500"/>
                                        <p:tgtEl>
                                          <p:spTgt spid="56"/>
                                        </p:tgtEl>
                                      </p:cBhvr>
                                    </p:animEffect>
                                  </p:childTnLst>
                                </p:cTn>
                              </p:par>
                              <p:par>
                                <p:cTn id="8" presetID="8" presetClass="emph" presetSubtype="0" decel="58000" fill="hold" nodeType="withEffect">
                                  <p:stCondLst>
                                    <p:cond delay="0"/>
                                  </p:stCondLst>
                                  <p:childTnLst>
                                    <p:animRot by="-21600000">
                                      <p:cBhvr>
                                        <p:cTn id="9" dur="1500" fill="hold"/>
                                        <p:tgtEl>
                                          <p:spTgt spid="56"/>
                                        </p:tgtEl>
                                        <p:attrNameLst>
                                          <p:attrName>r</p:attrName>
                                        </p:attrNameLst>
                                      </p:cBhvr>
                                    </p:animRot>
                                  </p:childTnLst>
                                </p:cTn>
                              </p:par>
                              <p:par>
                                <p:cTn id="10" presetID="0" presetClass="path" presetSubtype="0" accel="50000" decel="50000" fill="hold"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56"/>
                                        </p:tgtEl>
                                        <p:attrNameLst>
                                          <p:attrName>ppt_x</p:attrName>
                                          <p:attrName>ppt_y</p:attrName>
                                        </p:attrNameLst>
                                      </p:cBhvr>
                                    </p:animMotion>
                                  </p:childTnLst>
                                </p:cTn>
                              </p:par>
                              <p:par>
                                <p:cTn id="12" presetID="10" presetClass="entr" presetSubtype="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fade">
                                      <p:cBhvr>
                                        <p:cTn id="14" dur="1500"/>
                                        <p:tgtEl>
                                          <p:spTgt spid="61"/>
                                        </p:tgtEl>
                                      </p:cBhvr>
                                    </p:animEffect>
                                  </p:childTnLst>
                                </p:cTn>
                              </p:par>
                              <p:par>
                                <p:cTn id="15" presetID="8" presetClass="emph" presetSubtype="0" decel="58000" fill="hold" nodeType="withEffect">
                                  <p:stCondLst>
                                    <p:cond delay="0"/>
                                  </p:stCondLst>
                                  <p:childTnLst>
                                    <p:animRot by="21600000">
                                      <p:cBhvr>
                                        <p:cTn id="16" dur="1500" fill="hold"/>
                                        <p:tgtEl>
                                          <p:spTgt spid="61"/>
                                        </p:tgtEl>
                                        <p:attrNameLst>
                                          <p:attrName>r</p:attrName>
                                        </p:attrNameLst>
                                      </p:cBhvr>
                                    </p:animRot>
                                  </p:childTnLst>
                                </p:cTn>
                              </p:par>
                              <p:par>
                                <p:cTn id="17" presetID="0" presetClass="path" presetSubtype="0" accel="50000" decel="50000" fill="hold"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18" dur="1500" fill="hold"/>
                                        <p:tgtEl>
                                          <p:spTgt spid="61"/>
                                        </p:tgtEl>
                                        <p:attrNameLst>
                                          <p:attrName>ppt_x</p:attrName>
                                          <p:attrName>ppt_y</p:attrName>
                                        </p:attrNameLst>
                                      </p:cBhvr>
                                    </p:animMotion>
                                  </p:childTnLst>
                                </p:cTn>
                              </p:par>
                              <p:par>
                                <p:cTn id="19" presetID="10"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1500"/>
                                        <p:tgtEl>
                                          <p:spTgt spid="66"/>
                                        </p:tgtEl>
                                      </p:cBhvr>
                                    </p:animEffect>
                                  </p:childTnLst>
                                </p:cTn>
                              </p:par>
                              <p:par>
                                <p:cTn id="22" presetID="8" presetClass="emph" presetSubtype="0" decel="58000" fill="hold" nodeType="withEffect">
                                  <p:stCondLst>
                                    <p:cond delay="0"/>
                                  </p:stCondLst>
                                  <p:childTnLst>
                                    <p:animRot by="-21600000">
                                      <p:cBhvr>
                                        <p:cTn id="23" dur="1500" fill="hold"/>
                                        <p:tgtEl>
                                          <p:spTgt spid="66"/>
                                        </p:tgtEl>
                                        <p:attrNameLst>
                                          <p:attrName>r</p:attrName>
                                        </p:attrNameLst>
                                      </p:cBhvr>
                                    </p:animRot>
                                  </p:childTnLst>
                                </p:cTn>
                              </p:par>
                              <p:par>
                                <p:cTn id="24" presetID="0" presetClass="path" presetSubtype="0" accel="50000" decel="50000" fill="hold"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5" dur="1500" fill="hold"/>
                                        <p:tgtEl>
                                          <p:spTgt spid="66"/>
                                        </p:tgtEl>
                                        <p:attrNameLst>
                                          <p:attrName>ppt_x</p:attrName>
                                          <p:attrName>ppt_y</p:attrName>
                                        </p:attrNameLst>
                                      </p:cBhvr>
                                    </p:animMotion>
                                  </p:childTnLst>
                                </p:cTn>
                              </p:par>
                              <p:par>
                                <p:cTn id="26" presetID="10" presetClass="entr" presetSubtype="0" fill="hold"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1500"/>
                                        <p:tgtEl>
                                          <p:spTgt spid="71"/>
                                        </p:tgtEl>
                                      </p:cBhvr>
                                    </p:animEffect>
                                  </p:childTnLst>
                                </p:cTn>
                              </p:par>
                              <p:par>
                                <p:cTn id="29" presetID="8" presetClass="emph" presetSubtype="0" decel="58000" fill="hold" nodeType="withEffect">
                                  <p:stCondLst>
                                    <p:cond delay="0"/>
                                  </p:stCondLst>
                                  <p:childTnLst>
                                    <p:animRot by="-21600000">
                                      <p:cBhvr>
                                        <p:cTn id="30" dur="1500" fill="hold"/>
                                        <p:tgtEl>
                                          <p:spTgt spid="71"/>
                                        </p:tgtEl>
                                        <p:attrNameLst>
                                          <p:attrName>r</p:attrName>
                                        </p:attrNameLst>
                                      </p:cBhvr>
                                    </p:animRot>
                                  </p:childTnLst>
                                </p:cTn>
                              </p:par>
                              <p:par>
                                <p:cTn id="31" presetID="0" presetClass="path" presetSubtype="0" accel="50000" decel="50000" fill="hold"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2" dur="1500" fill="hold"/>
                                        <p:tgtEl>
                                          <p:spTgt spid="71"/>
                                        </p:tgtEl>
                                        <p:attrNameLst>
                                          <p:attrName>ppt_x</p:attrName>
                                          <p:attrName>ppt_y</p:attrName>
                                        </p:attrNameLst>
                                      </p:cBhvr>
                                    </p:animMotion>
                                  </p:childTnLst>
                                </p:cTn>
                              </p:par>
                            </p:childTnLst>
                          </p:cTn>
                        </p:par>
                        <p:par>
                          <p:cTn id="33" fill="hold">
                            <p:stCondLst>
                              <p:cond delay="1500"/>
                            </p:stCondLst>
                            <p:childTnLst>
                              <p:par>
                                <p:cTn id="34" presetID="10" presetClass="entr" presetSubtype="0" fill="hold" grpId="1"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35" presetClass="path" presetSubtype="0" accel="50000" decel="50000" fill="hold" grpId="0" nodeType="withEffect">
                                  <p:stCondLst>
                                    <p:cond delay="0"/>
                                  </p:stCondLst>
                                  <p:childTnLst>
                                    <p:animMotion origin="layout" path="M 0.00973 -1.11111E-6 L -3.88889E-6 -1.11111E-6 " pathEditMode="relative" rAng="0" ptsTypes="AA">
                                      <p:cBhvr>
                                        <p:cTn id="38" dur="750" fill="hold"/>
                                        <p:tgtEl>
                                          <p:spTgt spid="55"/>
                                        </p:tgtEl>
                                        <p:attrNameLst>
                                          <p:attrName>ppt_x</p:attrName>
                                          <p:attrName>ppt_y</p:attrName>
                                        </p:attrNameLst>
                                      </p:cBhvr>
                                      <p:rCtr x="-486" y="0"/>
                                    </p:animMotion>
                                  </p:childTnLst>
                                </p:cTn>
                              </p:par>
                              <p:par>
                                <p:cTn id="39" presetID="10" presetClass="entr" presetSubtype="0" fill="hold" grpId="0" nodeType="withEffect">
                                  <p:stCondLst>
                                    <p:cond delay="25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35" presetClass="path" presetSubtype="0" accel="50000" decel="50000" fill="hold" grpId="1" nodeType="withEffect">
                                  <p:stCondLst>
                                    <p:cond delay="250"/>
                                  </p:stCondLst>
                                  <p:childTnLst>
                                    <p:animMotion origin="layout" path="M 0.00973 -1.11111E-6 L -3.88889E-6 -1.11111E-6 " pathEditMode="relative" rAng="0" ptsTypes="AA">
                                      <p:cBhvr>
                                        <p:cTn id="46" dur="750" fill="hold"/>
                                        <p:tgtEl>
                                          <p:spTgt spid="60"/>
                                        </p:tgtEl>
                                        <p:attrNameLst>
                                          <p:attrName>ppt_x</p:attrName>
                                          <p:attrName>ppt_y</p:attrName>
                                        </p:attrNameLst>
                                      </p:cBhvr>
                                      <p:rCtr x="-486" y="0"/>
                                    </p:animMotion>
                                  </p:childTnLst>
                                </p:cTn>
                              </p:par>
                              <p:par>
                                <p:cTn id="47" presetID="10" presetClass="entr" presetSubtype="0" fill="hold" grpId="0" nodeType="withEffect">
                                  <p:stCondLst>
                                    <p:cond delay="50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childTnLst>
                                </p:cTn>
                              </p:par>
                              <p:par>
                                <p:cTn id="53" presetID="35" presetClass="path" presetSubtype="0" accel="50000" decel="50000" fill="hold" grpId="1" nodeType="withEffect">
                                  <p:stCondLst>
                                    <p:cond delay="500"/>
                                  </p:stCondLst>
                                  <p:childTnLst>
                                    <p:animMotion origin="layout" path="M 0.00973 -1.11111E-6 L -3.88889E-6 -1.11111E-6 " pathEditMode="relative" rAng="0" ptsTypes="AA">
                                      <p:cBhvr>
                                        <p:cTn id="54" dur="750" fill="hold"/>
                                        <p:tgtEl>
                                          <p:spTgt spid="65"/>
                                        </p:tgtEl>
                                        <p:attrNameLst>
                                          <p:attrName>ppt_x</p:attrName>
                                          <p:attrName>ppt_y</p:attrName>
                                        </p:attrNameLst>
                                      </p:cBhvr>
                                      <p:rCtr x="-486" y="0"/>
                                    </p:animMotion>
                                  </p:childTnLst>
                                </p:cTn>
                              </p:par>
                              <p:par>
                                <p:cTn id="55" presetID="10" presetClass="entr" presetSubtype="0" fill="hold" grpId="0" nodeType="withEffect">
                                  <p:stCondLst>
                                    <p:cond delay="75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35" presetClass="path" presetSubtype="0" accel="50000" decel="50000" fill="hold" grpId="1" nodeType="withEffect">
                                  <p:stCondLst>
                                    <p:cond delay="750"/>
                                  </p:stCondLst>
                                  <p:childTnLst>
                                    <p:animMotion origin="layout" path="M 0.00973 -1.11111E-6 L -3.88889E-6 -1.11111E-6 " pathEditMode="relative" rAng="0" ptsTypes="AA">
                                      <p:cBhvr>
                                        <p:cTn id="62" dur="750" fill="hold"/>
                                        <p:tgtEl>
                                          <p:spTgt spid="70"/>
                                        </p:tgtEl>
                                        <p:attrNameLst>
                                          <p:attrName>ppt_x</p:attrName>
                                          <p:attrName>ppt_y</p:attrName>
                                        </p:attrNameLst>
                                      </p:cBhvr>
                                      <p:rCtr x="-486" y="0"/>
                                    </p:animMotion>
                                  </p:childTnLst>
                                </p:cTn>
                              </p:par>
                              <p:par>
                                <p:cTn id="63" presetID="10" presetClass="entr" presetSubtype="0" fill="hold" grpId="0" nodeType="withEffect">
                                  <p:stCondLst>
                                    <p:cond delay="100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500"/>
                                        <p:tgtEl>
                                          <p:spTgt spid="74"/>
                                        </p:tgtEl>
                                      </p:cBhvr>
                                    </p:animEffect>
                                  </p:childTnLst>
                                </p:cTn>
                              </p:par>
                            </p:childTnLst>
                          </p:cTn>
                        </p:par>
                        <p:par>
                          <p:cTn id="66" fill="hold">
                            <p:stCondLst>
                              <p:cond delay="2000"/>
                            </p:stCondLst>
                            <p:childTnLst>
                              <p:par>
                                <p:cTn id="67" presetID="2" presetClass="entr" presetSubtype="8"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750" fill="hold"/>
                                        <p:tgtEl>
                                          <p:spTgt spid="31"/>
                                        </p:tgtEl>
                                        <p:attrNameLst>
                                          <p:attrName>ppt_x</p:attrName>
                                        </p:attrNameLst>
                                      </p:cBhvr>
                                      <p:tavLst>
                                        <p:tav tm="0">
                                          <p:val>
                                            <p:strVal val="0-#ppt_w/2"/>
                                          </p:val>
                                        </p:tav>
                                        <p:tav tm="100000">
                                          <p:val>
                                            <p:strVal val="#ppt_x"/>
                                          </p:val>
                                        </p:tav>
                                      </p:tavLst>
                                    </p:anim>
                                    <p:anim calcmode="lin" valueType="num">
                                      <p:cBhvr additive="base">
                                        <p:cTn id="70" dur="750" fill="hold"/>
                                        <p:tgtEl>
                                          <p:spTgt spid="31"/>
                                        </p:tgtEl>
                                        <p:attrNameLst>
                                          <p:attrName>ppt_y</p:attrName>
                                        </p:attrNameLst>
                                      </p:cBhvr>
                                      <p:tavLst>
                                        <p:tav tm="0">
                                          <p:val>
                                            <p:strVal val="#ppt_y"/>
                                          </p:val>
                                        </p:tav>
                                        <p:tav tm="100000">
                                          <p:val>
                                            <p:strVal val="#ppt_y"/>
                                          </p:val>
                                        </p:tav>
                                      </p:tavLst>
                                    </p:anim>
                                  </p:childTnLst>
                                </p:cTn>
                              </p:par>
                            </p:childTnLst>
                          </p:cTn>
                        </p:par>
                        <p:par>
                          <p:cTn id="71" fill="hold">
                            <p:stCondLst>
                              <p:cond delay="3000"/>
                            </p:stCondLst>
                            <p:childTnLst>
                              <p:par>
                                <p:cTn id="72" presetID="2" presetClass="entr" presetSubtype="2" fill="hold" grpId="0" nodeType="afterEffect">
                                  <p:stCondLst>
                                    <p:cond delay="0"/>
                                  </p:stCondLst>
                                  <p:iterate type="lt">
                                    <p:tmPct val="10000"/>
                                  </p:iterate>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1+#ppt_w/2"/>
                                          </p:val>
                                        </p:tav>
                                        <p:tav tm="100000">
                                          <p:val>
                                            <p:strVal val="#ppt_x"/>
                                          </p:val>
                                        </p:tav>
                                      </p:tavLst>
                                    </p:anim>
                                    <p:anim calcmode="lin" valueType="num">
                                      <p:cBhvr additive="base">
                                        <p:cTn id="75" dur="500" fill="hold"/>
                                        <p:tgtEl>
                                          <p:spTgt spid="32"/>
                                        </p:tgtEl>
                                        <p:attrNameLst>
                                          <p:attrName>ppt_y</p:attrName>
                                        </p:attrNameLst>
                                      </p:cBhvr>
                                      <p:tavLst>
                                        <p:tav tm="0">
                                          <p:val>
                                            <p:strVal val="#ppt_y"/>
                                          </p:val>
                                        </p:tav>
                                        <p:tav tm="100000">
                                          <p:val>
                                            <p:strVal val="#ppt_y"/>
                                          </p:val>
                                        </p:tav>
                                      </p:tavLst>
                                    </p:anim>
                                  </p:childTnLst>
                                </p:cTn>
                              </p:par>
                            </p:childTnLst>
                          </p:cTn>
                        </p:par>
                        <p:par>
                          <p:cTn id="76" fill="hold">
                            <p:stCondLst>
                              <p:cond delay="3349"/>
                            </p:stCondLst>
                            <p:childTnLst>
                              <p:par>
                                <p:cTn id="77" presetID="42"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childTnLst>
                          </p:cTn>
                        </p:par>
                        <p:par>
                          <p:cTn id="82" fill="hold">
                            <p:stCondLst>
                              <p:cond delay="4349"/>
                            </p:stCondLst>
                            <p:childTnLst>
                              <p:par>
                                <p:cTn id="83" presetID="53" presetClass="entr" presetSubtype="16"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par>
                                <p:cTn id="88" presetID="22" presetClass="entr" presetSubtype="8" fill="hold" grpId="0" nodeType="withEffect">
                                  <p:stCondLst>
                                    <p:cond delay="250"/>
                                  </p:stCondLst>
                                  <p:childTnLst>
                                    <p:set>
                                      <p:cBhvr>
                                        <p:cTn id="89" dur="1" fill="hold">
                                          <p:stCondLst>
                                            <p:cond delay="0"/>
                                          </p:stCondLst>
                                        </p:cTn>
                                        <p:tgtEl>
                                          <p:spTgt spid="36"/>
                                        </p:tgtEl>
                                        <p:attrNameLst>
                                          <p:attrName>style.visibility</p:attrName>
                                        </p:attrNameLst>
                                      </p:cBhvr>
                                      <p:to>
                                        <p:strVal val="visible"/>
                                      </p:to>
                                    </p:set>
                                    <p:animEffect transition="in" filter="wipe(left)">
                                      <p:cBhvr>
                                        <p:cTn id="90" dur="500"/>
                                        <p:tgtEl>
                                          <p:spTgt spid="36"/>
                                        </p:tgtEl>
                                      </p:cBhvr>
                                    </p:animEffect>
                                  </p:childTnLst>
                                </p:cTn>
                              </p:par>
                            </p:childTnLst>
                          </p:cTn>
                        </p:par>
                        <p:par>
                          <p:cTn id="91" fill="hold">
                            <p:stCondLst>
                              <p:cond delay="4849"/>
                            </p:stCondLst>
                            <p:childTnLst>
                              <p:par>
                                <p:cTn id="92" presetID="53" presetClass="entr" presetSubtype="16" fill="hold" grpId="0"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p:cTn id="94" dur="500" fill="hold"/>
                                        <p:tgtEl>
                                          <p:spTgt spid="35"/>
                                        </p:tgtEl>
                                        <p:attrNameLst>
                                          <p:attrName>ppt_w</p:attrName>
                                        </p:attrNameLst>
                                      </p:cBhvr>
                                      <p:tavLst>
                                        <p:tav tm="0">
                                          <p:val>
                                            <p:fltVal val="0"/>
                                          </p:val>
                                        </p:tav>
                                        <p:tav tm="100000">
                                          <p:val>
                                            <p:strVal val="#ppt_w"/>
                                          </p:val>
                                        </p:tav>
                                      </p:tavLst>
                                    </p:anim>
                                    <p:anim calcmode="lin" valueType="num">
                                      <p:cBhvr>
                                        <p:cTn id="95" dur="500" fill="hold"/>
                                        <p:tgtEl>
                                          <p:spTgt spid="35"/>
                                        </p:tgtEl>
                                        <p:attrNameLst>
                                          <p:attrName>ppt_h</p:attrName>
                                        </p:attrNameLst>
                                      </p:cBhvr>
                                      <p:tavLst>
                                        <p:tav tm="0">
                                          <p:val>
                                            <p:fltVal val="0"/>
                                          </p:val>
                                        </p:tav>
                                        <p:tav tm="100000">
                                          <p:val>
                                            <p:strVal val="#ppt_h"/>
                                          </p:val>
                                        </p:tav>
                                      </p:tavLst>
                                    </p:anim>
                                    <p:animEffect transition="in" filter="fade">
                                      <p:cBhvr>
                                        <p:cTn id="96" dur="500"/>
                                        <p:tgtEl>
                                          <p:spTgt spid="35"/>
                                        </p:tgtEl>
                                      </p:cBhvr>
                                    </p:animEffect>
                                  </p:childTnLst>
                                </p:cTn>
                              </p:par>
                              <p:par>
                                <p:cTn id="97" presetID="22" presetClass="entr" presetSubtype="8" fill="hold" grpId="0" nodeType="withEffect">
                                  <p:stCondLst>
                                    <p:cond delay="250"/>
                                  </p:stCondLst>
                                  <p:childTnLst>
                                    <p:set>
                                      <p:cBhvr>
                                        <p:cTn id="98" dur="1" fill="hold">
                                          <p:stCondLst>
                                            <p:cond delay="0"/>
                                          </p:stCondLst>
                                        </p:cTn>
                                        <p:tgtEl>
                                          <p:spTgt spid="37"/>
                                        </p:tgtEl>
                                        <p:attrNameLst>
                                          <p:attrName>style.visibility</p:attrName>
                                        </p:attrNameLst>
                                      </p:cBhvr>
                                      <p:to>
                                        <p:strVal val="visible"/>
                                      </p:to>
                                    </p:set>
                                    <p:animEffect transition="in" filter="wipe(left)">
                                      <p:cBhvr>
                                        <p:cTn id="9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9" grpId="0"/>
      <p:bldP spid="60" grpId="0" animBg="1"/>
      <p:bldP spid="60" grpId="1" animBg="1"/>
      <p:bldP spid="64" grpId="0"/>
      <p:bldP spid="65" grpId="0" animBg="1"/>
      <p:bldP spid="65" grpId="1" animBg="1"/>
      <p:bldP spid="69" grpId="0"/>
      <p:bldP spid="70" grpId="0" animBg="1"/>
      <p:bldP spid="70" grpId="1" animBg="1"/>
      <p:bldP spid="74" grpId="0"/>
      <p:bldP spid="31" grpId="0" animBg="1"/>
      <p:bldP spid="32" grpId="0"/>
      <p:bldP spid="33" grpId="0"/>
      <p:bldP spid="34" grpId="0" animBg="1"/>
      <p:bldP spid="35" grpId="0" animBg="1"/>
      <p:bldP spid="36" grpId="0"/>
      <p:bldP spid="37"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6498</Words>
  <Application>Microsoft Office PowerPoint</Application>
  <PresentationFormat>全屏显示(16:9)</PresentationFormat>
  <Paragraphs>448</Paragraphs>
  <Slides>42</Slides>
  <Notes>6</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42</vt:i4>
      </vt:variant>
    </vt:vector>
  </HeadingPairs>
  <TitlesOfParts>
    <vt:vector size="53" baseType="lpstr">
      <vt:lpstr>Gill Sans</vt:lpstr>
      <vt:lpstr>方正兰亭粗黑_GBK</vt:lpstr>
      <vt:lpstr>方正兰亭黑_GBK</vt:lpstr>
      <vt:lpstr>方正正大黑简体</vt:lpstr>
      <vt:lpstr>宋体</vt:lpstr>
      <vt:lpstr>微软雅黑</vt:lpstr>
      <vt:lpstr>微软雅黑 Light</vt:lpstr>
      <vt:lpstr>Arial</vt:lpstr>
      <vt:lpstr>Calibri</vt:lpstr>
      <vt:lpstr>Wingdings</vt:lpstr>
      <vt:lpstr>Office 主题​​</vt:lpstr>
      <vt:lpstr>PowerPoint 演示文稿</vt:lpstr>
      <vt:lpstr>PowerPoint 演示文稿</vt:lpstr>
      <vt:lpstr>PowerPoint 演示文稿</vt:lpstr>
      <vt:lpstr>第一部分  工作概况</vt:lpstr>
      <vt:lpstr>第一部分  具体工作明细</vt:lpstr>
      <vt:lpstr>第一部分  重点工作回顾</vt:lpstr>
      <vt:lpstr>第一部分  四项工作概况</vt:lpstr>
      <vt:lpstr>第一部分  四项工作概况</vt:lpstr>
      <vt:lpstr>第一部分  公司发展大事件</vt:lpstr>
      <vt:lpstr>第一部分  团队成员介绍</vt:lpstr>
      <vt:lpstr>PowerPoint 演示文稿</vt:lpstr>
      <vt:lpstr>第二部分  与上一年度对比</vt:lpstr>
      <vt:lpstr>第二部分  四项重点工作完成情况</vt:lpstr>
      <vt:lpstr>第二部分  四项重点工作完成情况</vt:lpstr>
      <vt:lpstr>第二部分  完成中的四个问题</vt:lpstr>
      <vt:lpstr>第二部分  完成中的四个提升</vt:lpstr>
      <vt:lpstr>第二部分  点击此处添加标题</vt:lpstr>
      <vt:lpstr>PowerPoint 演示文稿</vt:lpstr>
      <vt:lpstr>第三部分  已完成项目汇总</vt:lpstr>
      <vt:lpstr>第三部分  完成项目之一</vt:lpstr>
      <vt:lpstr>第三部分  完成项目之二</vt:lpstr>
      <vt:lpstr>第三部分  完成项目三</vt:lpstr>
      <vt:lpstr>第三部分  重点项目展望</vt:lpstr>
      <vt:lpstr>第三部分  成功经验分享</vt:lpstr>
      <vt:lpstr>PowerPoint 演示文稿</vt:lpstr>
      <vt:lpstr>第四部分  认识上的不足</vt:lpstr>
      <vt:lpstr>第四部分  管理上的不足之处</vt:lpstr>
      <vt:lpstr>第四部分  其他不足之处</vt:lpstr>
      <vt:lpstr>第四部分  其他不足之处</vt:lpstr>
      <vt:lpstr>第四部分  改善不足对策</vt:lpstr>
      <vt:lpstr>第四部分  点击此处添加标题</vt:lpstr>
      <vt:lpstr>PowerPoint 演示文稿</vt:lpstr>
      <vt:lpstr>第五部分  总体月份计划思路</vt:lpstr>
      <vt:lpstr>第五部分  必须完成的目标规划</vt:lpstr>
      <vt:lpstr>第五部分  产业全球化实施步骤</vt:lpstr>
      <vt:lpstr>第五部分  能力提升计划</vt:lpstr>
      <vt:lpstr>第五部分  能力提升步骤</vt:lpstr>
      <vt:lpstr>第五部分  产业分布与计划</vt:lpstr>
      <vt:lpstr>第五部分  产业分布与计划</vt:lpstr>
      <vt:lpstr>备用图标供选择 以便表达不同主题</vt:lpstr>
      <vt:lpstr>结 束 语</vt:lpstr>
      <vt:lpstr>PowerPoint 演示文稿</vt:lpstr>
    </vt:vector>
  </TitlesOfParts>
  <Company>Users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vian</cp:lastModifiedBy>
  <cp:revision>241</cp:revision>
  <dcterms:created xsi:type="dcterms:W3CDTF">2015-08-22T03:26:00Z</dcterms:created>
  <dcterms:modified xsi:type="dcterms:W3CDTF">2022-12-09T07:55:24Z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2052-10.1.0.7520</vt:lpwstr>
  </property>
</Properties>
</file>