
<file path=[Content_Types].xml><?xml version="1.0" encoding="utf-8"?>
<Types xmlns="http://schemas.openxmlformats.org/package/2006/content-types">
  <Default Extension="mp3" ContentType="audio/mpeg"/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4517" r:id="rId2"/>
    <p:sldId id="4505" r:id="rId3"/>
    <p:sldId id="4501" r:id="rId4"/>
    <p:sldId id="4527" r:id="rId5"/>
    <p:sldId id="4529" r:id="rId6"/>
    <p:sldId id="4484" r:id="rId7"/>
    <p:sldId id="4547" r:id="rId8"/>
    <p:sldId id="4531" r:id="rId9"/>
    <p:sldId id="4519" r:id="rId10"/>
    <p:sldId id="4467" r:id="rId11"/>
    <p:sldId id="4548" r:id="rId12"/>
    <p:sldId id="4521" r:id="rId13"/>
    <p:sldId id="4532" r:id="rId14"/>
    <p:sldId id="4478" r:id="rId15"/>
    <p:sldId id="4549" r:id="rId16"/>
    <p:sldId id="4520" r:id="rId17"/>
    <p:sldId id="4524" r:id="rId18"/>
    <p:sldId id="4530" r:id="rId19"/>
    <p:sldId id="4476" r:id="rId20"/>
    <p:sldId id="4550" r:id="rId21"/>
  </p:sldIdLst>
  <p:sldSz cx="12858750" cy="7232650"/>
  <p:notesSz cx="6858000" cy="9144000"/>
  <p:custDataLst>
    <p:tags r:id="rId24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40080" indent="-18288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955" indent="-55435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2">
          <p15:clr>
            <a:srgbClr val="A4A3A4"/>
          </p15:clr>
        </p15:guide>
        <p15:guide id="2" pos="4087">
          <p15:clr>
            <a:srgbClr val="A4A3A4"/>
          </p15:clr>
        </p15:guide>
        <p15:guide id="3" pos="581">
          <p15:clr>
            <a:srgbClr val="A4A3A4"/>
          </p15:clr>
        </p15:guide>
        <p15:guide id="4" orient="horz" pos="4183">
          <p15:clr>
            <a:srgbClr val="A4A3A4"/>
          </p15:clr>
        </p15:guide>
        <p15:guide id="5" pos="7468">
          <p15:clr>
            <a:srgbClr val="A4A3A4"/>
          </p15:clr>
        </p15:guide>
        <p15:guide id="6" pos="690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B587C"/>
    <a:srgbClr val="4E8542"/>
    <a:srgbClr val="F07F09"/>
    <a:srgbClr val="29ABE2"/>
    <a:srgbClr val="262626"/>
    <a:srgbClr val="F66E4F"/>
    <a:srgbClr val="73DB29"/>
    <a:srgbClr val="FED40D"/>
    <a:srgbClr val="3AD1B5"/>
    <a:srgbClr val="3F3F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79" autoAdjust="0"/>
    <p:restoredTop sz="91129" autoAdjust="0"/>
  </p:normalViewPr>
  <p:slideViewPr>
    <p:cSldViewPr>
      <p:cViewPr varScale="1">
        <p:scale>
          <a:sx n="99" d="100"/>
          <a:sy n="99" d="100"/>
        </p:scale>
        <p:origin x="756" y="114"/>
      </p:cViewPr>
      <p:guideLst>
        <p:guide orient="horz" pos="302"/>
        <p:guide pos="4087"/>
        <p:guide pos="581"/>
        <p:guide orient="horz" pos="4183"/>
        <p:guide pos="7468"/>
        <p:guide pos="6906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image" Target="../media/image1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2022/12/8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t>2022/12/8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9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31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3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5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13</a:t>
            </a:fld>
            <a:endParaRPr lang="en-GB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2022/12/8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2022/12/8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tags" Target="../tags/tag22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6" Type="http://schemas.openxmlformats.org/officeDocument/2006/relationships/notesSlide" Target="../notesSlides/notesSlide11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tags" Target="../tags/tag26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6" Type="http://schemas.openxmlformats.org/officeDocument/2006/relationships/notesSlide" Target="../notesSlides/notesSlide15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12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11.emf"/><Relationship Id="rId4" Type="http://schemas.openxmlformats.org/officeDocument/2006/relationships/oleObject" Target="../embeddings/oleObject2.bin"/><Relationship Id="rId9" Type="http://schemas.openxmlformats.org/officeDocument/2006/relationships/image" Target="../media/image13.e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be8643d45fb476791048fdbdf6d6c9555956da442f96c-7jNBGU_fw658"/>
          <p:cNvPicPr>
            <a:picLocks noChangeAspect="1"/>
          </p:cNvPicPr>
          <p:nvPr/>
        </p:nvPicPr>
        <p:blipFill>
          <a:blip r:embed="rId5"/>
          <a:srcRect b="13133"/>
          <a:stretch>
            <a:fillRect/>
          </a:stretch>
        </p:blipFill>
        <p:spPr>
          <a:xfrm>
            <a:off x="0" y="-12065"/>
            <a:ext cx="12859385" cy="7240905"/>
          </a:xfrm>
          <a:prstGeom prst="rect">
            <a:avLst/>
          </a:prstGeom>
        </p:spPr>
      </p:pic>
      <p:sp>
        <p:nvSpPr>
          <p:cNvPr id="9" name="Freeform 7"/>
          <p:cNvSpPr/>
          <p:nvPr/>
        </p:nvSpPr>
        <p:spPr bwMode="auto">
          <a:xfrm>
            <a:off x="310161" y="-12065"/>
            <a:ext cx="12239698" cy="5959217"/>
          </a:xfrm>
          <a:custGeom>
            <a:avLst/>
            <a:gdLst>
              <a:gd name="T0" fmla="*/ 0 w 5483"/>
              <a:gd name="T1" fmla="*/ 0 h 2853"/>
              <a:gd name="T2" fmla="*/ 5483 w 5483"/>
              <a:gd name="T3" fmla="*/ 0 h 2853"/>
              <a:gd name="T4" fmla="*/ 2742 w 5483"/>
              <a:gd name="T5" fmla="*/ 2853 h 2853"/>
              <a:gd name="T6" fmla="*/ 0 w 5483"/>
              <a:gd name="T7" fmla="*/ 0 h 28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83" h="2853">
                <a:moveTo>
                  <a:pt x="0" y="0"/>
                </a:moveTo>
                <a:lnTo>
                  <a:pt x="5483" y="0"/>
                </a:lnTo>
                <a:lnTo>
                  <a:pt x="2742" y="2853"/>
                </a:lnTo>
                <a:lnTo>
                  <a:pt x="0" y="0"/>
                </a:lnTo>
                <a:close/>
              </a:path>
            </a:pathLst>
          </a:custGeom>
          <a:solidFill>
            <a:srgbClr val="F07F09"/>
          </a:solidFill>
          <a:ln w="0">
            <a:noFill/>
            <a:prstDash val="solid"/>
            <a:round/>
          </a:ln>
          <a:effectLst>
            <a:outerShdw blurRad="444500" dist="1016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128580" tIns="64290" rIns="128580" bIns="64290" numCol="1" anchor="t" anchorCtr="0" compatLnSpc="1"/>
          <a:lstStyle/>
          <a:p>
            <a:endParaRPr lang="zh-CN" altLang="en-US"/>
          </a:p>
        </p:txBody>
      </p:sp>
      <p:sp>
        <p:nvSpPr>
          <p:cNvPr id="5" name="矩形 259"/>
          <p:cNvSpPr>
            <a:spLocks noChangeArrowheads="1"/>
          </p:cNvSpPr>
          <p:nvPr/>
        </p:nvSpPr>
        <p:spPr bwMode="auto">
          <a:xfrm>
            <a:off x="4077415" y="3328287"/>
            <a:ext cx="470392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会议报告 </a:t>
            </a:r>
            <a:r>
              <a:rPr lang="en-US" altLang="zh-CN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zh-CN" altLang="en-US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座谈交流 </a:t>
            </a:r>
            <a:r>
              <a:rPr lang="en-US" altLang="zh-CN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zh-CN" altLang="en-US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工作总结 </a:t>
            </a:r>
            <a:r>
              <a:rPr lang="en-US" altLang="zh-CN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zh-CN" altLang="en-US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工作汇报</a:t>
            </a:r>
            <a:endParaRPr lang="en-US" altLang="zh-CN" sz="1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矩形 259"/>
          <p:cNvSpPr>
            <a:spLocks noChangeArrowheads="1"/>
          </p:cNvSpPr>
          <p:nvPr/>
        </p:nvSpPr>
        <p:spPr bwMode="auto">
          <a:xfrm>
            <a:off x="3018064" y="2192761"/>
            <a:ext cx="6822622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7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年终总结</a:t>
            </a:r>
            <a:r>
              <a:rPr lang="en-US" altLang="zh-CN" sz="7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5479951" y="3904351"/>
            <a:ext cx="3872791" cy="541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endParaRPr lang="zh-CN" altLang="en-US" sz="1600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r>
              <a:rPr lang="zh-CN" altLang="en-US" sz="1600" dirty="0">
                <a:solidFill>
                  <a:schemeClr val="bg1"/>
                </a:solidFill>
                <a:cs typeface="Arial" panose="020B0604020202020204" pitchFamily="34" charset="0"/>
              </a:rPr>
              <a:t>汇报</a:t>
            </a:r>
            <a:r>
              <a:rPr lang="zh-CN" altLang="en-US" sz="1600">
                <a:solidFill>
                  <a:schemeClr val="bg1"/>
                </a:solidFill>
                <a:cs typeface="Arial" panose="020B0604020202020204" pitchFamily="34" charset="0"/>
              </a:rPr>
              <a:t>人</a:t>
            </a:r>
            <a:r>
              <a:rPr lang="zh-CN" altLang="en-US" sz="1600" smtClean="0">
                <a:solidFill>
                  <a:schemeClr val="bg1"/>
                </a:solidFill>
                <a:cs typeface="Arial" panose="020B0604020202020204" pitchFamily="34" charset="0"/>
              </a:rPr>
              <a:t>：</a:t>
            </a:r>
            <a:r>
              <a:rPr lang="zh-CN" altLang="en-US" sz="1600">
                <a:solidFill>
                  <a:schemeClr val="bg1"/>
                </a:solidFill>
                <a:cs typeface="+mn-ea"/>
                <a:sym typeface="+mn-lt"/>
              </a:rPr>
              <a:t>轻</a:t>
            </a:r>
            <a:r>
              <a:rPr lang="zh-CN" altLang="en-US" sz="1600" smtClean="0">
                <a:solidFill>
                  <a:schemeClr val="bg1"/>
                </a:solidFill>
                <a:cs typeface="+mn-ea"/>
                <a:sym typeface="+mn-lt"/>
              </a:rPr>
              <a:t>松办公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5071745" y="1332230"/>
            <a:ext cx="3138170" cy="676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人力资源部</a:t>
            </a:r>
          </a:p>
        </p:txBody>
      </p:sp>
      <p:pic>
        <p:nvPicPr>
          <p:cNvPr id="4" name="Could This Be Lov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595883" y="-12253"/>
            <a:ext cx="609600" cy="609600"/>
          </a:xfrm>
          <a:prstGeom prst="rect">
            <a:avLst/>
          </a:prstGeom>
        </p:spPr>
      </p:pic>
      <p:sp>
        <p:nvSpPr>
          <p:cNvPr id="65" name="椭圆 64"/>
          <p:cNvSpPr/>
          <p:nvPr/>
        </p:nvSpPr>
        <p:spPr>
          <a:xfrm rot="11047877">
            <a:off x="3778250" y="5418773"/>
            <a:ext cx="587375" cy="58896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8" name="椭圆 67"/>
          <p:cNvSpPr/>
          <p:nvPr/>
        </p:nvSpPr>
        <p:spPr>
          <a:xfrm rot="10800000">
            <a:off x="1582738" y="3355023"/>
            <a:ext cx="800100" cy="800100"/>
          </a:xfrm>
          <a:prstGeom prst="ellipse">
            <a:avLst/>
          </a:prstGeom>
          <a:solidFill>
            <a:srgbClr val="4E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71" name="图片 70"/>
          <p:cNvPicPr>
            <a:picLocks noChangeAspect="1"/>
          </p:cNvPicPr>
          <p:nvPr/>
        </p:nvPicPr>
        <p:blipFill>
          <a:blip r:embed="rId7"/>
          <a:srcRect l="17803" t="3522" r="19120" b="3522"/>
          <a:stretch>
            <a:fillRect/>
          </a:stretch>
        </p:blipFill>
        <p:spPr>
          <a:xfrm rot="3079683">
            <a:off x="9504545" y="258323"/>
            <a:ext cx="2264764" cy="2264764"/>
          </a:xfrm>
          <a:custGeom>
            <a:avLst/>
            <a:gdLst>
              <a:gd name="connsiteX0" fmla="*/ 1238250 w 2476500"/>
              <a:gd name="connsiteY0" fmla="*/ 0 h 2476500"/>
              <a:gd name="connsiteX1" fmla="*/ 2476500 w 2476500"/>
              <a:gd name="connsiteY1" fmla="*/ 1238250 h 2476500"/>
              <a:gd name="connsiteX2" fmla="*/ 1238250 w 2476500"/>
              <a:gd name="connsiteY2" fmla="*/ 2476500 h 2476500"/>
              <a:gd name="connsiteX3" fmla="*/ 0 w 2476500"/>
              <a:gd name="connsiteY3" fmla="*/ 1238250 h 2476500"/>
              <a:gd name="connsiteX4" fmla="*/ 1238250 w 2476500"/>
              <a:gd name="connsiteY4" fmla="*/ 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76500" h="2476500">
                <a:moveTo>
                  <a:pt x="1238250" y="0"/>
                </a:moveTo>
                <a:cubicBezTo>
                  <a:pt x="1922117" y="0"/>
                  <a:pt x="2476500" y="554383"/>
                  <a:pt x="2476500" y="1238250"/>
                </a:cubicBezTo>
                <a:cubicBezTo>
                  <a:pt x="2476500" y="1922117"/>
                  <a:pt x="1922117" y="2476500"/>
                  <a:pt x="1238250" y="2476500"/>
                </a:cubicBezTo>
                <a:cubicBezTo>
                  <a:pt x="554383" y="2476500"/>
                  <a:pt x="0" y="1922117"/>
                  <a:pt x="0" y="1238250"/>
                </a:cubicBezTo>
                <a:cubicBezTo>
                  <a:pt x="0" y="554383"/>
                  <a:pt x="554383" y="0"/>
                  <a:pt x="1238250" y="0"/>
                </a:cubicBezTo>
                <a:close/>
              </a:path>
            </a:pathLst>
          </a:cu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7"/>
          <a:srcRect l="17803" t="3522" r="19120" b="3522"/>
          <a:stretch>
            <a:fillRect/>
          </a:stretch>
        </p:blipFill>
        <p:spPr>
          <a:xfrm rot="3079683">
            <a:off x="1135880" y="-252217"/>
            <a:ext cx="2264764" cy="2264764"/>
          </a:xfrm>
          <a:custGeom>
            <a:avLst/>
            <a:gdLst>
              <a:gd name="connsiteX0" fmla="*/ 1238250 w 2476500"/>
              <a:gd name="connsiteY0" fmla="*/ 0 h 2476500"/>
              <a:gd name="connsiteX1" fmla="*/ 2476500 w 2476500"/>
              <a:gd name="connsiteY1" fmla="*/ 1238250 h 2476500"/>
              <a:gd name="connsiteX2" fmla="*/ 1238250 w 2476500"/>
              <a:gd name="connsiteY2" fmla="*/ 2476500 h 2476500"/>
              <a:gd name="connsiteX3" fmla="*/ 0 w 2476500"/>
              <a:gd name="connsiteY3" fmla="*/ 1238250 h 2476500"/>
              <a:gd name="connsiteX4" fmla="*/ 1238250 w 2476500"/>
              <a:gd name="connsiteY4" fmla="*/ 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76500" h="2476500">
                <a:moveTo>
                  <a:pt x="1238250" y="0"/>
                </a:moveTo>
                <a:cubicBezTo>
                  <a:pt x="1922117" y="0"/>
                  <a:pt x="2476500" y="554383"/>
                  <a:pt x="2476500" y="1238250"/>
                </a:cubicBezTo>
                <a:cubicBezTo>
                  <a:pt x="2476500" y="1922117"/>
                  <a:pt x="1922117" y="2476500"/>
                  <a:pt x="1238250" y="2476500"/>
                </a:cubicBezTo>
                <a:cubicBezTo>
                  <a:pt x="554383" y="2476500"/>
                  <a:pt x="0" y="1922117"/>
                  <a:pt x="0" y="1238250"/>
                </a:cubicBezTo>
                <a:cubicBezTo>
                  <a:pt x="0" y="554383"/>
                  <a:pt x="554383" y="0"/>
                  <a:pt x="1238250" y="0"/>
                </a:cubicBezTo>
                <a:close/>
              </a:path>
            </a:pathLst>
          </a:custGeom>
        </p:spPr>
      </p:pic>
      <p:sp>
        <p:nvSpPr>
          <p:cNvPr id="12" name="椭圆 11"/>
          <p:cNvSpPr/>
          <p:nvPr/>
        </p:nvSpPr>
        <p:spPr>
          <a:xfrm rot="11047877">
            <a:off x="11100435" y="4912678"/>
            <a:ext cx="587375" cy="588962"/>
          </a:xfrm>
          <a:prstGeom prst="ellipse">
            <a:avLst/>
          </a:prstGeom>
          <a:solidFill>
            <a:srgbClr val="1B5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9" name="椭圆 68"/>
          <p:cNvSpPr/>
          <p:nvPr/>
        </p:nvSpPr>
        <p:spPr>
          <a:xfrm>
            <a:off x="7589838" y="4250690"/>
            <a:ext cx="439737" cy="439738"/>
          </a:xfrm>
          <a:prstGeom prst="ellipse">
            <a:avLst/>
          </a:prstGeom>
          <a:solidFill>
            <a:srgbClr val="FFC5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99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0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700"/>
                            </p:stCondLst>
                            <p:childTnLst>
                              <p:par>
                                <p:cTn id="4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2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58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9" grpId="0" bldLvl="0" animBg="1"/>
      <p:bldP spid="5" grpId="0"/>
      <p:bldP spid="5" grpId="1"/>
      <p:bldP spid="6" grpId="0"/>
      <p:bldP spid="6" grpId="1"/>
      <p:bldP spid="7" grpId="0" bldLvl="0" animBg="1"/>
      <p:bldP spid="10" grpId="0" bldLvl="0" animBg="1"/>
      <p:bldP spid="10" grpId="1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 11"/>
          <p:cNvSpPr/>
          <p:nvPr/>
        </p:nvSpPr>
        <p:spPr bwMode="auto">
          <a:xfrm>
            <a:off x="1648542" y="1423110"/>
            <a:ext cx="4115020" cy="3581420"/>
          </a:xfrm>
          <a:custGeom>
            <a:avLst/>
            <a:gdLst>
              <a:gd name="T0" fmla="*/ 949 w 1896"/>
              <a:gd name="T1" fmla="*/ 0 h 1616"/>
              <a:gd name="T2" fmla="*/ 1896 w 1896"/>
              <a:gd name="T3" fmla="*/ 1616 h 1616"/>
              <a:gd name="T4" fmla="*/ 0 w 1896"/>
              <a:gd name="T5" fmla="*/ 1616 h 1616"/>
              <a:gd name="T6" fmla="*/ 949 w 1896"/>
              <a:gd name="T7" fmla="*/ 0 h 16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96" h="1616">
                <a:moveTo>
                  <a:pt x="949" y="0"/>
                </a:moveTo>
                <a:lnTo>
                  <a:pt x="1896" y="1616"/>
                </a:lnTo>
                <a:lnTo>
                  <a:pt x="0" y="1616"/>
                </a:lnTo>
                <a:lnTo>
                  <a:pt x="949" y="0"/>
                </a:lnTo>
                <a:close/>
              </a:path>
            </a:pathLst>
          </a:custGeom>
          <a:noFill/>
          <a:ln w="19050">
            <a:solidFill>
              <a:schemeClr val="accent2"/>
            </a:solidFill>
            <a:prstDash val="solid"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endParaRPr lang="zh-CN" altLang="en-US" dirty="0"/>
          </a:p>
        </p:txBody>
      </p:sp>
      <p:sp>
        <p:nvSpPr>
          <p:cNvPr id="27" name="Freeform 6"/>
          <p:cNvSpPr/>
          <p:nvPr/>
        </p:nvSpPr>
        <p:spPr bwMode="auto">
          <a:xfrm>
            <a:off x="1237462" y="2162555"/>
            <a:ext cx="4937180" cy="4349428"/>
          </a:xfrm>
          <a:custGeom>
            <a:avLst/>
            <a:gdLst>
              <a:gd name="T0" fmla="*/ 0 w 998"/>
              <a:gd name="T1" fmla="*/ 0 h 861"/>
              <a:gd name="T2" fmla="*/ 998 w 998"/>
              <a:gd name="T3" fmla="*/ 0 h 861"/>
              <a:gd name="T4" fmla="*/ 492 w 998"/>
              <a:gd name="T5" fmla="*/ 861 h 861"/>
              <a:gd name="T6" fmla="*/ 0 w 998"/>
              <a:gd name="T7" fmla="*/ 0 h 8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98" h="861">
                <a:moveTo>
                  <a:pt x="0" y="0"/>
                </a:moveTo>
                <a:lnTo>
                  <a:pt x="998" y="0"/>
                </a:lnTo>
                <a:lnTo>
                  <a:pt x="492" y="861"/>
                </a:lnTo>
                <a:lnTo>
                  <a:pt x="0" y="0"/>
                </a:lnTo>
                <a:close/>
              </a:path>
            </a:pathLst>
          </a:custGeom>
          <a:solidFill>
            <a:srgbClr val="F07F09"/>
          </a:solidFill>
          <a:ln w="0">
            <a:noFill/>
            <a:prstDash val="solid"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endParaRPr lang="zh-CN" altLang="en-US"/>
          </a:p>
        </p:txBody>
      </p:sp>
      <p:sp>
        <p:nvSpPr>
          <p:cNvPr id="16" name="MH_Number_1"/>
          <p:cNvSpPr/>
          <p:nvPr>
            <p:custDataLst>
              <p:tags r:id="rId1"/>
            </p:custDataLst>
          </p:nvPr>
        </p:nvSpPr>
        <p:spPr>
          <a:xfrm>
            <a:off x="7406716" y="2031927"/>
            <a:ext cx="379646" cy="379646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1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1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7" name="MH_Entry_1"/>
          <p:cNvSpPr/>
          <p:nvPr>
            <p:custDataLst>
              <p:tags r:id="rId2"/>
            </p:custDataLst>
          </p:nvPr>
        </p:nvSpPr>
        <p:spPr>
          <a:xfrm>
            <a:off x="8024195" y="1889243"/>
            <a:ext cx="2694705" cy="738505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r>
              <a:rPr lang="zh-CN" altLang="en-US" sz="3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输入标题内容</a:t>
            </a:r>
            <a:endParaRPr lang="en-US" altLang="zh-CN" sz="3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Number_2"/>
          <p:cNvSpPr/>
          <p:nvPr>
            <p:custDataLst>
              <p:tags r:id="rId3"/>
            </p:custDataLst>
          </p:nvPr>
        </p:nvSpPr>
        <p:spPr>
          <a:xfrm>
            <a:off x="7406716" y="3026862"/>
            <a:ext cx="379646" cy="379646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1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1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9" name="MH_Entry_2"/>
          <p:cNvSpPr/>
          <p:nvPr>
            <p:custDataLst>
              <p:tags r:id="rId4"/>
            </p:custDataLst>
          </p:nvPr>
        </p:nvSpPr>
        <p:spPr>
          <a:xfrm>
            <a:off x="8024195" y="2884179"/>
            <a:ext cx="2694705" cy="738505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lvl="0"/>
            <a:r>
              <a:rPr lang="zh-CN" altLang="en-US" sz="3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输入标题内容</a:t>
            </a:r>
            <a:endParaRPr lang="en-US" altLang="zh-CN" sz="3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Number_3"/>
          <p:cNvSpPr/>
          <p:nvPr>
            <p:custDataLst>
              <p:tags r:id="rId5"/>
            </p:custDataLst>
          </p:nvPr>
        </p:nvSpPr>
        <p:spPr>
          <a:xfrm>
            <a:off x="7406716" y="4021795"/>
            <a:ext cx="379646" cy="379646"/>
          </a:xfrm>
          <a:prstGeom prst="ellipse">
            <a:avLst/>
          </a:prstGeom>
          <a:solidFill>
            <a:schemeClr val="accent3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1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1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1" name="MH_Entry_3"/>
          <p:cNvSpPr/>
          <p:nvPr>
            <p:custDataLst>
              <p:tags r:id="rId6"/>
            </p:custDataLst>
          </p:nvPr>
        </p:nvSpPr>
        <p:spPr>
          <a:xfrm>
            <a:off x="8024195" y="3879113"/>
            <a:ext cx="2694705" cy="738505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lvl="0"/>
            <a:r>
              <a:rPr lang="zh-CN" altLang="en-US" sz="3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输入标题内容</a:t>
            </a:r>
            <a:endParaRPr lang="en-US" altLang="zh-CN" sz="3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Number_4"/>
          <p:cNvSpPr/>
          <p:nvPr>
            <p:custDataLst>
              <p:tags r:id="rId7"/>
            </p:custDataLst>
          </p:nvPr>
        </p:nvSpPr>
        <p:spPr>
          <a:xfrm>
            <a:off x="7406716" y="5016729"/>
            <a:ext cx="379646" cy="379646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1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1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3" name="MH_Entry_4"/>
          <p:cNvSpPr/>
          <p:nvPr>
            <p:custDataLst>
              <p:tags r:id="rId8"/>
            </p:custDataLst>
          </p:nvPr>
        </p:nvSpPr>
        <p:spPr>
          <a:xfrm>
            <a:off x="8024195" y="4874046"/>
            <a:ext cx="2694705" cy="738505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lvl="0"/>
            <a:r>
              <a:rPr lang="zh-CN" altLang="en-US" sz="3200" dirty="0">
                <a:solidFill>
                  <a:srgbClr val="4E854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输入标题内容</a:t>
            </a:r>
            <a:r>
              <a:rPr lang="en-US" altLang="zh-CN" sz="1600" dirty="0">
                <a:solidFill>
                  <a:srgbClr val="4E854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</a:p>
        </p:txBody>
      </p:sp>
      <p:sp>
        <p:nvSpPr>
          <p:cNvPr id="24" name="MH_Others_1"/>
          <p:cNvSpPr txBox="1"/>
          <p:nvPr>
            <p:custDataLst>
              <p:tags r:id="rId9"/>
            </p:custDataLst>
          </p:nvPr>
        </p:nvSpPr>
        <p:spPr>
          <a:xfrm>
            <a:off x="2392797" y="2697519"/>
            <a:ext cx="2626510" cy="110799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7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</a:p>
        </p:txBody>
      </p:sp>
      <p:sp>
        <p:nvSpPr>
          <p:cNvPr id="25" name="MH_Others_2"/>
          <p:cNvSpPr txBox="1"/>
          <p:nvPr>
            <p:custDataLst>
              <p:tags r:id="rId10"/>
            </p:custDataLst>
          </p:nvPr>
        </p:nvSpPr>
        <p:spPr>
          <a:xfrm>
            <a:off x="2541108" y="3875228"/>
            <a:ext cx="2329889" cy="430887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7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7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7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7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9" fill="hold">
                          <p:stCondLst>
                            <p:cond delay="indefinite"/>
                          </p:stCondLst>
                          <p:childTnLst>
                            <p:par>
                              <p:cTn id="5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1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6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 animBg="1"/>
          <p:bldP spid="27" grpId="0" bldLvl="0" animBg="1"/>
          <p:bldP spid="16" grpId="0" animBg="1"/>
          <p:bldP spid="17" grpId="0" bldLvl="0" animBg="1"/>
          <p:bldP spid="18" grpId="0" animBg="1"/>
          <p:bldP spid="19" grpId="0" bldLvl="0" animBg="1"/>
          <p:bldP spid="20" grpId="0" animBg="1"/>
          <p:bldP spid="21" grpId="0" bldLvl="0" animBg="1"/>
          <p:bldP spid="22" grpId="0" animBg="1"/>
          <p:bldP spid="23" grpId="0" bldLvl="0" animBg="1"/>
          <p:bldP spid="24" grpId="0"/>
          <p:bldP spid="2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7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7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7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7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9" fill="hold">
                          <p:stCondLst>
                            <p:cond delay="indefinite"/>
                          </p:stCondLst>
                          <p:childTnLst>
                            <p:par>
                              <p:cTn id="5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1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6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 bldLvl="0" animBg="1"/>
          <p:bldP spid="28" grpId="0" animBg="1"/>
          <p:bldP spid="16" grpId="0" animBg="1"/>
          <p:bldP spid="17" grpId="0" bldLvl="0" animBg="1"/>
          <p:bldP spid="18" grpId="0" animBg="1"/>
          <p:bldP spid="19" grpId="0" bldLvl="0" animBg="1"/>
          <p:bldP spid="20" grpId="0" animBg="1"/>
          <p:bldP spid="21" grpId="0" bldLvl="0" animBg="1"/>
          <p:bldP spid="22" grpId="0" animBg="1"/>
          <p:bldP spid="23" grpId="0" bldLvl="0" animBg="1"/>
          <p:bldP spid="24" grpId="0"/>
          <p:bldP spid="25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Freeform 6"/>
          <p:cNvSpPr/>
          <p:nvPr/>
        </p:nvSpPr>
        <p:spPr bwMode="auto">
          <a:xfrm>
            <a:off x="1237462" y="2162555"/>
            <a:ext cx="4937180" cy="4349428"/>
          </a:xfrm>
          <a:custGeom>
            <a:avLst/>
            <a:gdLst>
              <a:gd name="T0" fmla="*/ 0 w 998"/>
              <a:gd name="T1" fmla="*/ 0 h 861"/>
              <a:gd name="T2" fmla="*/ 998 w 998"/>
              <a:gd name="T3" fmla="*/ 0 h 861"/>
              <a:gd name="T4" fmla="*/ 492 w 998"/>
              <a:gd name="T5" fmla="*/ 861 h 861"/>
              <a:gd name="T6" fmla="*/ 0 w 998"/>
              <a:gd name="T7" fmla="*/ 0 h 8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98" h="861">
                <a:moveTo>
                  <a:pt x="0" y="0"/>
                </a:moveTo>
                <a:lnTo>
                  <a:pt x="998" y="0"/>
                </a:lnTo>
                <a:lnTo>
                  <a:pt x="492" y="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0196"/>
            </a:schemeClr>
          </a:solidFill>
          <a:ln w="0">
            <a:noFill/>
            <a:prstDash val="solid"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endParaRPr lang="zh-CN" altLang="en-US"/>
          </a:p>
        </p:txBody>
      </p:sp>
      <p:sp>
        <p:nvSpPr>
          <p:cNvPr id="17" name="Freeform 11"/>
          <p:cNvSpPr/>
          <p:nvPr/>
        </p:nvSpPr>
        <p:spPr bwMode="auto">
          <a:xfrm>
            <a:off x="1648542" y="1423110"/>
            <a:ext cx="4115020" cy="3581420"/>
          </a:xfrm>
          <a:custGeom>
            <a:avLst/>
            <a:gdLst>
              <a:gd name="T0" fmla="*/ 949 w 1896"/>
              <a:gd name="T1" fmla="*/ 0 h 1616"/>
              <a:gd name="T2" fmla="*/ 1896 w 1896"/>
              <a:gd name="T3" fmla="*/ 1616 h 1616"/>
              <a:gd name="T4" fmla="*/ 0 w 1896"/>
              <a:gd name="T5" fmla="*/ 1616 h 1616"/>
              <a:gd name="T6" fmla="*/ 949 w 1896"/>
              <a:gd name="T7" fmla="*/ 0 h 16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96" h="1616">
                <a:moveTo>
                  <a:pt x="949" y="0"/>
                </a:moveTo>
                <a:lnTo>
                  <a:pt x="1896" y="1616"/>
                </a:lnTo>
                <a:lnTo>
                  <a:pt x="0" y="1616"/>
                </a:lnTo>
                <a:lnTo>
                  <a:pt x="949" y="0"/>
                </a:lnTo>
                <a:close/>
              </a:path>
            </a:pathLst>
          </a:custGeom>
          <a:noFill/>
          <a:ln w="19050">
            <a:solidFill>
              <a:schemeClr val="bg1"/>
            </a:solidFill>
            <a:prstDash val="solid"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endParaRPr lang="zh-CN" altLang="en-US" dirty="0"/>
          </a:p>
        </p:txBody>
      </p:sp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952413" y="2449016"/>
            <a:ext cx="1695986" cy="1569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0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10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6205337" y="3616325"/>
            <a:ext cx="4143101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7237" y="3868624"/>
            <a:ext cx="3466334" cy="43088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05340" y="2748641"/>
            <a:ext cx="4468132" cy="8305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输入标题内容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42" y="369613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395" y="369613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42" y="4070502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395" y="4070502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1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0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1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4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5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6" fill="hold">
                          <p:stCondLst>
                            <p:cond delay="indefinite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2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16" grpId="0" animBg="1"/>
          <p:bldP spid="17" grpId="0" animBg="1"/>
          <p:bldP spid="2050" grpId="0"/>
          <p:bldP spid="2052" grpId="0"/>
          <p:bldP spid="8" grpId="0"/>
          <p:bldP spid="11" grpId="0"/>
          <p:bldP spid="12" grpId="0"/>
          <p:bldP spid="13" grpId="0"/>
          <p:bldP spid="1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1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6" fill="hold">
                          <p:stCondLst>
                            <p:cond delay="indefinite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2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16" grpId="0" animBg="1"/>
          <p:bldP spid="17" grpId="0" animBg="1"/>
          <p:bldP spid="2050" grpId="0"/>
          <p:bldP spid="2052" grpId="0"/>
          <p:bldP spid="8" grpId="0"/>
          <p:bldP spid="11" grpId="0"/>
          <p:bldP spid="12" grpId="0"/>
          <p:bldP spid="13" grpId="0"/>
          <p:bldP spid="14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Group 58"/>
          <p:cNvGrpSpPr/>
          <p:nvPr/>
        </p:nvGrpSpPr>
        <p:grpSpPr>
          <a:xfrm>
            <a:off x="6760950" y="2065266"/>
            <a:ext cx="4209180" cy="4426319"/>
            <a:chOff x="6232318" y="1631840"/>
            <a:chExt cx="4969784" cy="5226160"/>
          </a:xfrm>
        </p:grpSpPr>
        <p:sp>
          <p:nvSpPr>
            <p:cNvPr id="4" name="Freeform 5"/>
            <p:cNvSpPr>
              <a:spLocks noEditPoints="1"/>
            </p:cNvSpPr>
            <p:nvPr/>
          </p:nvSpPr>
          <p:spPr bwMode="auto">
            <a:xfrm>
              <a:off x="7783740" y="4766317"/>
              <a:ext cx="1781183" cy="2091683"/>
            </a:xfrm>
            <a:custGeom>
              <a:avLst/>
              <a:gdLst>
                <a:gd name="T0" fmla="*/ 27 w 764"/>
                <a:gd name="T1" fmla="*/ 536 h 897"/>
                <a:gd name="T2" fmla="*/ 37 w 764"/>
                <a:gd name="T3" fmla="*/ 614 h 897"/>
                <a:gd name="T4" fmla="*/ 23 w 764"/>
                <a:gd name="T5" fmla="*/ 649 h 897"/>
                <a:gd name="T6" fmla="*/ 171 w 764"/>
                <a:gd name="T7" fmla="*/ 735 h 897"/>
                <a:gd name="T8" fmla="*/ 170 w 764"/>
                <a:gd name="T9" fmla="*/ 764 h 897"/>
                <a:gd name="T10" fmla="*/ 197 w 764"/>
                <a:gd name="T11" fmla="*/ 887 h 897"/>
                <a:gd name="T12" fmla="*/ 589 w 764"/>
                <a:gd name="T13" fmla="*/ 897 h 897"/>
                <a:gd name="T14" fmla="*/ 522 w 764"/>
                <a:gd name="T15" fmla="*/ 818 h 897"/>
                <a:gd name="T16" fmla="*/ 524 w 764"/>
                <a:gd name="T17" fmla="*/ 670 h 897"/>
                <a:gd name="T18" fmla="*/ 585 w 764"/>
                <a:gd name="T19" fmla="*/ 615 h 897"/>
                <a:gd name="T20" fmla="*/ 640 w 764"/>
                <a:gd name="T21" fmla="*/ 537 h 897"/>
                <a:gd name="T22" fmla="*/ 640 w 764"/>
                <a:gd name="T23" fmla="*/ 558 h 897"/>
                <a:gd name="T24" fmla="*/ 686 w 764"/>
                <a:gd name="T25" fmla="*/ 508 h 897"/>
                <a:gd name="T26" fmla="*/ 695 w 764"/>
                <a:gd name="T27" fmla="*/ 493 h 897"/>
                <a:gd name="T28" fmla="*/ 764 w 764"/>
                <a:gd name="T29" fmla="*/ 446 h 897"/>
                <a:gd name="T30" fmla="*/ 751 w 764"/>
                <a:gd name="T31" fmla="*/ 442 h 897"/>
                <a:gd name="T32" fmla="*/ 700 w 764"/>
                <a:gd name="T33" fmla="*/ 349 h 897"/>
                <a:gd name="T34" fmla="*/ 702 w 764"/>
                <a:gd name="T35" fmla="*/ 332 h 897"/>
                <a:gd name="T36" fmla="*/ 715 w 764"/>
                <a:gd name="T37" fmla="*/ 345 h 897"/>
                <a:gd name="T38" fmla="*/ 694 w 764"/>
                <a:gd name="T39" fmla="*/ 268 h 897"/>
                <a:gd name="T40" fmla="*/ 694 w 764"/>
                <a:gd name="T41" fmla="*/ 264 h 897"/>
                <a:gd name="T42" fmla="*/ 639 w 764"/>
                <a:gd name="T43" fmla="*/ 208 h 897"/>
                <a:gd name="T44" fmla="*/ 654 w 764"/>
                <a:gd name="T45" fmla="*/ 216 h 897"/>
                <a:gd name="T46" fmla="*/ 692 w 764"/>
                <a:gd name="T47" fmla="*/ 255 h 897"/>
                <a:gd name="T48" fmla="*/ 651 w 764"/>
                <a:gd name="T49" fmla="*/ 178 h 897"/>
                <a:gd name="T50" fmla="*/ 646 w 764"/>
                <a:gd name="T51" fmla="*/ 173 h 897"/>
                <a:gd name="T52" fmla="*/ 620 w 764"/>
                <a:gd name="T53" fmla="*/ 109 h 897"/>
                <a:gd name="T54" fmla="*/ 516 w 764"/>
                <a:gd name="T55" fmla="*/ 139 h 897"/>
                <a:gd name="T56" fmla="*/ 408 w 764"/>
                <a:gd name="T57" fmla="*/ 62 h 897"/>
                <a:gd name="T58" fmla="*/ 381 w 764"/>
                <a:gd name="T59" fmla="*/ 92 h 897"/>
                <a:gd name="T60" fmla="*/ 383 w 764"/>
                <a:gd name="T61" fmla="*/ 73 h 897"/>
                <a:gd name="T62" fmla="*/ 367 w 764"/>
                <a:gd name="T63" fmla="*/ 96 h 897"/>
                <a:gd name="T64" fmla="*/ 348 w 764"/>
                <a:gd name="T65" fmla="*/ 68 h 897"/>
                <a:gd name="T66" fmla="*/ 290 w 764"/>
                <a:gd name="T67" fmla="*/ 59 h 897"/>
                <a:gd name="T68" fmla="*/ 281 w 764"/>
                <a:gd name="T69" fmla="*/ 59 h 897"/>
                <a:gd name="T70" fmla="*/ 291 w 764"/>
                <a:gd name="T71" fmla="*/ 41 h 897"/>
                <a:gd name="T72" fmla="*/ 269 w 764"/>
                <a:gd name="T73" fmla="*/ 62 h 897"/>
                <a:gd name="T74" fmla="*/ 201 w 764"/>
                <a:gd name="T75" fmla="*/ 86 h 897"/>
                <a:gd name="T76" fmla="*/ 161 w 764"/>
                <a:gd name="T77" fmla="*/ 93 h 897"/>
                <a:gd name="T78" fmla="*/ 156 w 764"/>
                <a:gd name="T79" fmla="*/ 96 h 897"/>
                <a:gd name="T80" fmla="*/ 133 w 764"/>
                <a:gd name="T81" fmla="*/ 81 h 897"/>
                <a:gd name="T82" fmla="*/ 73 w 764"/>
                <a:gd name="T83" fmla="*/ 164 h 897"/>
                <a:gd name="T84" fmla="*/ 71 w 764"/>
                <a:gd name="T85" fmla="*/ 166 h 897"/>
                <a:gd name="T86" fmla="*/ 54 w 764"/>
                <a:gd name="T87" fmla="*/ 180 h 897"/>
                <a:gd name="T88" fmla="*/ 91 w 764"/>
                <a:gd name="T89" fmla="*/ 189 h 897"/>
                <a:gd name="T90" fmla="*/ 131 w 764"/>
                <a:gd name="T91" fmla="*/ 251 h 897"/>
                <a:gd name="T92" fmla="*/ 125 w 764"/>
                <a:gd name="T93" fmla="*/ 285 h 897"/>
                <a:gd name="T94" fmla="*/ 93 w 764"/>
                <a:gd name="T95" fmla="*/ 339 h 897"/>
                <a:gd name="T96" fmla="*/ 81 w 764"/>
                <a:gd name="T97" fmla="*/ 389 h 897"/>
                <a:gd name="T98" fmla="*/ 17 w 764"/>
                <a:gd name="T99" fmla="*/ 446 h 897"/>
                <a:gd name="T100" fmla="*/ 35 w 764"/>
                <a:gd name="T101" fmla="*/ 506 h 897"/>
                <a:gd name="T102" fmla="*/ 637 w 764"/>
                <a:gd name="T103" fmla="*/ 203 h 897"/>
                <a:gd name="T104" fmla="*/ 629 w 764"/>
                <a:gd name="T105" fmla="*/ 187 h 897"/>
                <a:gd name="T106" fmla="*/ 656 w 764"/>
                <a:gd name="T107" fmla="*/ 204 h 897"/>
                <a:gd name="T108" fmla="*/ 616 w 764"/>
                <a:gd name="T109" fmla="*/ 178 h 897"/>
                <a:gd name="T110" fmla="*/ 642 w 764"/>
                <a:gd name="T111" fmla="*/ 175 h 8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64" h="897">
                  <a:moveTo>
                    <a:pt x="35" y="506"/>
                  </a:moveTo>
                  <a:cubicBezTo>
                    <a:pt x="52" y="520"/>
                    <a:pt x="27" y="536"/>
                    <a:pt x="27" y="536"/>
                  </a:cubicBezTo>
                  <a:cubicBezTo>
                    <a:pt x="17" y="554"/>
                    <a:pt x="43" y="573"/>
                    <a:pt x="43" y="573"/>
                  </a:cubicBezTo>
                  <a:cubicBezTo>
                    <a:pt x="17" y="597"/>
                    <a:pt x="37" y="614"/>
                    <a:pt x="37" y="614"/>
                  </a:cubicBezTo>
                  <a:cubicBezTo>
                    <a:pt x="44" y="619"/>
                    <a:pt x="36" y="627"/>
                    <a:pt x="36" y="627"/>
                  </a:cubicBezTo>
                  <a:cubicBezTo>
                    <a:pt x="29" y="632"/>
                    <a:pt x="23" y="649"/>
                    <a:pt x="23" y="649"/>
                  </a:cubicBezTo>
                  <a:cubicBezTo>
                    <a:pt x="4" y="715"/>
                    <a:pt x="60" y="730"/>
                    <a:pt x="60" y="730"/>
                  </a:cubicBezTo>
                  <a:cubicBezTo>
                    <a:pt x="83" y="739"/>
                    <a:pt x="171" y="735"/>
                    <a:pt x="171" y="735"/>
                  </a:cubicBezTo>
                  <a:cubicBezTo>
                    <a:pt x="171" y="736"/>
                    <a:pt x="171" y="736"/>
                    <a:pt x="171" y="736"/>
                  </a:cubicBezTo>
                  <a:cubicBezTo>
                    <a:pt x="171" y="736"/>
                    <a:pt x="174" y="748"/>
                    <a:pt x="170" y="764"/>
                  </a:cubicBezTo>
                  <a:cubicBezTo>
                    <a:pt x="166" y="781"/>
                    <a:pt x="176" y="813"/>
                    <a:pt x="179" y="823"/>
                  </a:cubicBezTo>
                  <a:cubicBezTo>
                    <a:pt x="182" y="834"/>
                    <a:pt x="189" y="881"/>
                    <a:pt x="197" y="887"/>
                  </a:cubicBezTo>
                  <a:cubicBezTo>
                    <a:pt x="200" y="889"/>
                    <a:pt x="202" y="893"/>
                    <a:pt x="203" y="897"/>
                  </a:cubicBezTo>
                  <a:cubicBezTo>
                    <a:pt x="589" y="897"/>
                    <a:pt x="589" y="897"/>
                    <a:pt x="589" y="897"/>
                  </a:cubicBezTo>
                  <a:cubicBezTo>
                    <a:pt x="580" y="887"/>
                    <a:pt x="572" y="878"/>
                    <a:pt x="565" y="871"/>
                  </a:cubicBezTo>
                  <a:cubicBezTo>
                    <a:pt x="539" y="845"/>
                    <a:pt x="538" y="838"/>
                    <a:pt x="522" y="818"/>
                  </a:cubicBezTo>
                  <a:cubicBezTo>
                    <a:pt x="506" y="797"/>
                    <a:pt x="504" y="766"/>
                    <a:pt x="503" y="738"/>
                  </a:cubicBezTo>
                  <a:cubicBezTo>
                    <a:pt x="502" y="711"/>
                    <a:pt x="518" y="680"/>
                    <a:pt x="524" y="670"/>
                  </a:cubicBezTo>
                  <a:cubicBezTo>
                    <a:pt x="530" y="659"/>
                    <a:pt x="535" y="658"/>
                    <a:pt x="547" y="646"/>
                  </a:cubicBezTo>
                  <a:cubicBezTo>
                    <a:pt x="559" y="634"/>
                    <a:pt x="567" y="632"/>
                    <a:pt x="585" y="615"/>
                  </a:cubicBezTo>
                  <a:cubicBezTo>
                    <a:pt x="604" y="599"/>
                    <a:pt x="613" y="577"/>
                    <a:pt x="621" y="564"/>
                  </a:cubicBezTo>
                  <a:cubicBezTo>
                    <a:pt x="629" y="550"/>
                    <a:pt x="640" y="537"/>
                    <a:pt x="640" y="537"/>
                  </a:cubicBezTo>
                  <a:cubicBezTo>
                    <a:pt x="635" y="545"/>
                    <a:pt x="643" y="577"/>
                    <a:pt x="640" y="559"/>
                  </a:cubicBezTo>
                  <a:cubicBezTo>
                    <a:pt x="640" y="559"/>
                    <a:pt x="640" y="558"/>
                    <a:pt x="640" y="558"/>
                  </a:cubicBezTo>
                  <a:cubicBezTo>
                    <a:pt x="640" y="539"/>
                    <a:pt x="674" y="496"/>
                    <a:pt x="674" y="496"/>
                  </a:cubicBezTo>
                  <a:cubicBezTo>
                    <a:pt x="673" y="500"/>
                    <a:pt x="686" y="508"/>
                    <a:pt x="686" y="508"/>
                  </a:cubicBezTo>
                  <a:cubicBezTo>
                    <a:pt x="676" y="501"/>
                    <a:pt x="683" y="478"/>
                    <a:pt x="683" y="478"/>
                  </a:cubicBezTo>
                  <a:cubicBezTo>
                    <a:pt x="692" y="470"/>
                    <a:pt x="695" y="493"/>
                    <a:pt x="695" y="493"/>
                  </a:cubicBezTo>
                  <a:cubicBezTo>
                    <a:pt x="712" y="482"/>
                    <a:pt x="701" y="457"/>
                    <a:pt x="701" y="457"/>
                  </a:cubicBezTo>
                  <a:cubicBezTo>
                    <a:pt x="753" y="468"/>
                    <a:pt x="764" y="446"/>
                    <a:pt x="764" y="446"/>
                  </a:cubicBezTo>
                  <a:cubicBezTo>
                    <a:pt x="755" y="456"/>
                    <a:pt x="736" y="450"/>
                    <a:pt x="736" y="450"/>
                  </a:cubicBezTo>
                  <a:cubicBezTo>
                    <a:pt x="749" y="444"/>
                    <a:pt x="751" y="442"/>
                    <a:pt x="751" y="442"/>
                  </a:cubicBezTo>
                  <a:cubicBezTo>
                    <a:pt x="670" y="475"/>
                    <a:pt x="689" y="396"/>
                    <a:pt x="689" y="396"/>
                  </a:cubicBezTo>
                  <a:cubicBezTo>
                    <a:pt x="711" y="374"/>
                    <a:pt x="700" y="349"/>
                    <a:pt x="700" y="349"/>
                  </a:cubicBezTo>
                  <a:cubicBezTo>
                    <a:pt x="715" y="365"/>
                    <a:pt x="701" y="394"/>
                    <a:pt x="701" y="394"/>
                  </a:cubicBezTo>
                  <a:cubicBezTo>
                    <a:pt x="718" y="373"/>
                    <a:pt x="705" y="338"/>
                    <a:pt x="702" y="332"/>
                  </a:cubicBezTo>
                  <a:cubicBezTo>
                    <a:pt x="700" y="326"/>
                    <a:pt x="700" y="318"/>
                    <a:pt x="700" y="318"/>
                  </a:cubicBezTo>
                  <a:cubicBezTo>
                    <a:pt x="714" y="329"/>
                    <a:pt x="715" y="345"/>
                    <a:pt x="715" y="345"/>
                  </a:cubicBezTo>
                  <a:cubicBezTo>
                    <a:pt x="719" y="334"/>
                    <a:pt x="698" y="303"/>
                    <a:pt x="698" y="303"/>
                  </a:cubicBezTo>
                  <a:cubicBezTo>
                    <a:pt x="702" y="294"/>
                    <a:pt x="694" y="268"/>
                    <a:pt x="694" y="268"/>
                  </a:cubicBezTo>
                  <a:cubicBezTo>
                    <a:pt x="702" y="263"/>
                    <a:pt x="715" y="275"/>
                    <a:pt x="715" y="275"/>
                  </a:cubicBezTo>
                  <a:cubicBezTo>
                    <a:pt x="712" y="265"/>
                    <a:pt x="694" y="264"/>
                    <a:pt x="694" y="264"/>
                  </a:cubicBezTo>
                  <a:cubicBezTo>
                    <a:pt x="694" y="259"/>
                    <a:pt x="678" y="249"/>
                    <a:pt x="678" y="249"/>
                  </a:cubicBezTo>
                  <a:cubicBezTo>
                    <a:pt x="671" y="224"/>
                    <a:pt x="639" y="208"/>
                    <a:pt x="639" y="208"/>
                  </a:cubicBezTo>
                  <a:cubicBezTo>
                    <a:pt x="645" y="207"/>
                    <a:pt x="651" y="207"/>
                    <a:pt x="655" y="208"/>
                  </a:cubicBezTo>
                  <a:cubicBezTo>
                    <a:pt x="655" y="213"/>
                    <a:pt x="654" y="216"/>
                    <a:pt x="654" y="216"/>
                  </a:cubicBezTo>
                  <a:cubicBezTo>
                    <a:pt x="655" y="213"/>
                    <a:pt x="656" y="211"/>
                    <a:pt x="656" y="208"/>
                  </a:cubicBezTo>
                  <a:cubicBezTo>
                    <a:pt x="687" y="215"/>
                    <a:pt x="692" y="255"/>
                    <a:pt x="692" y="255"/>
                  </a:cubicBezTo>
                  <a:cubicBezTo>
                    <a:pt x="689" y="221"/>
                    <a:pt x="672" y="209"/>
                    <a:pt x="657" y="205"/>
                  </a:cubicBezTo>
                  <a:cubicBezTo>
                    <a:pt x="660" y="193"/>
                    <a:pt x="657" y="184"/>
                    <a:pt x="651" y="178"/>
                  </a:cubicBezTo>
                  <a:cubicBezTo>
                    <a:pt x="662" y="168"/>
                    <a:pt x="658" y="154"/>
                    <a:pt x="658" y="154"/>
                  </a:cubicBezTo>
                  <a:cubicBezTo>
                    <a:pt x="656" y="164"/>
                    <a:pt x="652" y="169"/>
                    <a:pt x="646" y="173"/>
                  </a:cubicBezTo>
                  <a:cubicBezTo>
                    <a:pt x="626" y="156"/>
                    <a:pt x="588" y="154"/>
                    <a:pt x="588" y="154"/>
                  </a:cubicBezTo>
                  <a:cubicBezTo>
                    <a:pt x="622" y="139"/>
                    <a:pt x="620" y="109"/>
                    <a:pt x="620" y="109"/>
                  </a:cubicBezTo>
                  <a:cubicBezTo>
                    <a:pt x="613" y="149"/>
                    <a:pt x="576" y="150"/>
                    <a:pt x="566" y="145"/>
                  </a:cubicBezTo>
                  <a:cubicBezTo>
                    <a:pt x="556" y="140"/>
                    <a:pt x="531" y="143"/>
                    <a:pt x="516" y="139"/>
                  </a:cubicBezTo>
                  <a:cubicBezTo>
                    <a:pt x="501" y="136"/>
                    <a:pt x="482" y="114"/>
                    <a:pt x="482" y="114"/>
                  </a:cubicBezTo>
                  <a:cubicBezTo>
                    <a:pt x="483" y="50"/>
                    <a:pt x="408" y="62"/>
                    <a:pt x="408" y="62"/>
                  </a:cubicBezTo>
                  <a:cubicBezTo>
                    <a:pt x="398" y="36"/>
                    <a:pt x="368" y="45"/>
                    <a:pt x="368" y="45"/>
                  </a:cubicBezTo>
                  <a:cubicBezTo>
                    <a:pt x="439" y="56"/>
                    <a:pt x="381" y="92"/>
                    <a:pt x="381" y="92"/>
                  </a:cubicBezTo>
                  <a:cubicBezTo>
                    <a:pt x="381" y="92"/>
                    <a:pt x="387" y="95"/>
                    <a:pt x="379" y="92"/>
                  </a:cubicBezTo>
                  <a:cubicBezTo>
                    <a:pt x="371" y="88"/>
                    <a:pt x="383" y="73"/>
                    <a:pt x="383" y="73"/>
                  </a:cubicBezTo>
                  <a:cubicBezTo>
                    <a:pt x="368" y="84"/>
                    <a:pt x="379" y="97"/>
                    <a:pt x="379" y="97"/>
                  </a:cubicBezTo>
                  <a:cubicBezTo>
                    <a:pt x="388" y="105"/>
                    <a:pt x="377" y="99"/>
                    <a:pt x="367" y="96"/>
                  </a:cubicBezTo>
                  <a:cubicBezTo>
                    <a:pt x="358" y="93"/>
                    <a:pt x="348" y="90"/>
                    <a:pt x="348" y="90"/>
                  </a:cubicBezTo>
                  <a:cubicBezTo>
                    <a:pt x="334" y="81"/>
                    <a:pt x="348" y="68"/>
                    <a:pt x="348" y="68"/>
                  </a:cubicBezTo>
                  <a:cubicBezTo>
                    <a:pt x="359" y="59"/>
                    <a:pt x="366" y="87"/>
                    <a:pt x="366" y="87"/>
                  </a:cubicBezTo>
                  <a:cubicBezTo>
                    <a:pt x="360" y="36"/>
                    <a:pt x="290" y="59"/>
                    <a:pt x="290" y="59"/>
                  </a:cubicBezTo>
                  <a:cubicBezTo>
                    <a:pt x="326" y="20"/>
                    <a:pt x="354" y="36"/>
                    <a:pt x="354" y="36"/>
                  </a:cubicBezTo>
                  <a:cubicBezTo>
                    <a:pt x="328" y="16"/>
                    <a:pt x="281" y="59"/>
                    <a:pt x="281" y="59"/>
                  </a:cubicBezTo>
                  <a:cubicBezTo>
                    <a:pt x="285" y="47"/>
                    <a:pt x="308" y="35"/>
                    <a:pt x="308" y="35"/>
                  </a:cubicBezTo>
                  <a:cubicBezTo>
                    <a:pt x="301" y="34"/>
                    <a:pt x="291" y="41"/>
                    <a:pt x="291" y="41"/>
                  </a:cubicBezTo>
                  <a:cubicBezTo>
                    <a:pt x="307" y="18"/>
                    <a:pt x="317" y="32"/>
                    <a:pt x="317" y="32"/>
                  </a:cubicBezTo>
                  <a:cubicBezTo>
                    <a:pt x="307" y="0"/>
                    <a:pt x="269" y="62"/>
                    <a:pt x="269" y="62"/>
                  </a:cubicBezTo>
                  <a:cubicBezTo>
                    <a:pt x="253" y="51"/>
                    <a:pt x="240" y="69"/>
                    <a:pt x="240" y="69"/>
                  </a:cubicBezTo>
                  <a:cubicBezTo>
                    <a:pt x="218" y="50"/>
                    <a:pt x="201" y="86"/>
                    <a:pt x="201" y="86"/>
                  </a:cubicBezTo>
                  <a:cubicBezTo>
                    <a:pt x="196" y="87"/>
                    <a:pt x="191" y="93"/>
                    <a:pt x="191" y="93"/>
                  </a:cubicBezTo>
                  <a:cubicBezTo>
                    <a:pt x="180" y="85"/>
                    <a:pt x="161" y="93"/>
                    <a:pt x="161" y="93"/>
                  </a:cubicBezTo>
                  <a:cubicBezTo>
                    <a:pt x="164" y="68"/>
                    <a:pt x="185" y="65"/>
                    <a:pt x="192" y="65"/>
                  </a:cubicBezTo>
                  <a:cubicBezTo>
                    <a:pt x="158" y="65"/>
                    <a:pt x="156" y="96"/>
                    <a:pt x="156" y="96"/>
                  </a:cubicBezTo>
                  <a:cubicBezTo>
                    <a:pt x="141" y="85"/>
                    <a:pt x="99" y="105"/>
                    <a:pt x="99" y="105"/>
                  </a:cubicBezTo>
                  <a:cubicBezTo>
                    <a:pt x="105" y="71"/>
                    <a:pt x="133" y="81"/>
                    <a:pt x="133" y="81"/>
                  </a:cubicBezTo>
                  <a:cubicBezTo>
                    <a:pt x="101" y="65"/>
                    <a:pt x="91" y="115"/>
                    <a:pt x="91" y="115"/>
                  </a:cubicBezTo>
                  <a:cubicBezTo>
                    <a:pt x="71" y="123"/>
                    <a:pt x="73" y="164"/>
                    <a:pt x="73" y="164"/>
                  </a:cubicBezTo>
                  <a:cubicBezTo>
                    <a:pt x="63" y="160"/>
                    <a:pt x="65" y="147"/>
                    <a:pt x="65" y="147"/>
                  </a:cubicBezTo>
                  <a:cubicBezTo>
                    <a:pt x="60" y="158"/>
                    <a:pt x="71" y="166"/>
                    <a:pt x="71" y="166"/>
                  </a:cubicBezTo>
                  <a:cubicBezTo>
                    <a:pt x="68" y="174"/>
                    <a:pt x="74" y="185"/>
                    <a:pt x="74" y="185"/>
                  </a:cubicBezTo>
                  <a:cubicBezTo>
                    <a:pt x="64" y="187"/>
                    <a:pt x="54" y="180"/>
                    <a:pt x="54" y="180"/>
                  </a:cubicBezTo>
                  <a:cubicBezTo>
                    <a:pt x="61" y="191"/>
                    <a:pt x="91" y="188"/>
                    <a:pt x="91" y="188"/>
                  </a:cubicBezTo>
                  <a:cubicBezTo>
                    <a:pt x="91" y="188"/>
                    <a:pt x="102" y="171"/>
                    <a:pt x="91" y="189"/>
                  </a:cubicBezTo>
                  <a:cubicBezTo>
                    <a:pt x="81" y="207"/>
                    <a:pt x="129" y="230"/>
                    <a:pt x="129" y="230"/>
                  </a:cubicBezTo>
                  <a:cubicBezTo>
                    <a:pt x="115" y="237"/>
                    <a:pt x="131" y="251"/>
                    <a:pt x="131" y="251"/>
                  </a:cubicBezTo>
                  <a:cubicBezTo>
                    <a:pt x="118" y="231"/>
                    <a:pt x="146" y="232"/>
                    <a:pt x="146" y="232"/>
                  </a:cubicBezTo>
                  <a:cubicBezTo>
                    <a:pt x="144" y="235"/>
                    <a:pt x="129" y="277"/>
                    <a:pt x="125" y="285"/>
                  </a:cubicBezTo>
                  <a:cubicBezTo>
                    <a:pt x="122" y="293"/>
                    <a:pt x="119" y="297"/>
                    <a:pt x="109" y="310"/>
                  </a:cubicBezTo>
                  <a:cubicBezTo>
                    <a:pt x="99" y="324"/>
                    <a:pt x="93" y="339"/>
                    <a:pt x="93" y="339"/>
                  </a:cubicBezTo>
                  <a:cubicBezTo>
                    <a:pt x="81" y="351"/>
                    <a:pt x="98" y="365"/>
                    <a:pt x="98" y="365"/>
                  </a:cubicBezTo>
                  <a:cubicBezTo>
                    <a:pt x="103" y="370"/>
                    <a:pt x="98" y="382"/>
                    <a:pt x="81" y="389"/>
                  </a:cubicBezTo>
                  <a:cubicBezTo>
                    <a:pt x="65" y="396"/>
                    <a:pt x="57" y="408"/>
                    <a:pt x="51" y="414"/>
                  </a:cubicBezTo>
                  <a:cubicBezTo>
                    <a:pt x="45" y="419"/>
                    <a:pt x="35" y="428"/>
                    <a:pt x="17" y="446"/>
                  </a:cubicBezTo>
                  <a:cubicBezTo>
                    <a:pt x="0" y="463"/>
                    <a:pt x="6" y="475"/>
                    <a:pt x="6" y="475"/>
                  </a:cubicBezTo>
                  <a:cubicBezTo>
                    <a:pt x="9" y="496"/>
                    <a:pt x="35" y="506"/>
                    <a:pt x="35" y="506"/>
                  </a:cubicBezTo>
                  <a:close/>
                  <a:moveTo>
                    <a:pt x="656" y="204"/>
                  </a:moveTo>
                  <a:cubicBezTo>
                    <a:pt x="645" y="202"/>
                    <a:pt x="637" y="203"/>
                    <a:pt x="637" y="203"/>
                  </a:cubicBezTo>
                  <a:cubicBezTo>
                    <a:pt x="638" y="198"/>
                    <a:pt x="628" y="193"/>
                    <a:pt x="628" y="193"/>
                  </a:cubicBezTo>
                  <a:cubicBezTo>
                    <a:pt x="629" y="190"/>
                    <a:pt x="629" y="187"/>
                    <a:pt x="629" y="187"/>
                  </a:cubicBezTo>
                  <a:cubicBezTo>
                    <a:pt x="637" y="185"/>
                    <a:pt x="643" y="183"/>
                    <a:pt x="648" y="180"/>
                  </a:cubicBezTo>
                  <a:cubicBezTo>
                    <a:pt x="655" y="188"/>
                    <a:pt x="657" y="197"/>
                    <a:pt x="656" y="204"/>
                  </a:cubicBezTo>
                  <a:close/>
                  <a:moveTo>
                    <a:pt x="642" y="175"/>
                  </a:moveTo>
                  <a:cubicBezTo>
                    <a:pt x="630" y="181"/>
                    <a:pt x="616" y="178"/>
                    <a:pt x="616" y="178"/>
                  </a:cubicBezTo>
                  <a:cubicBezTo>
                    <a:pt x="618" y="173"/>
                    <a:pt x="605" y="168"/>
                    <a:pt x="605" y="168"/>
                  </a:cubicBezTo>
                  <a:cubicBezTo>
                    <a:pt x="623" y="168"/>
                    <a:pt x="634" y="171"/>
                    <a:pt x="642" y="175"/>
                  </a:cubicBez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6911115" y="4116699"/>
              <a:ext cx="934635" cy="960622"/>
              <a:chOff x="6746504" y="3812399"/>
              <a:chExt cx="1130908" cy="1162352"/>
            </a:xfrm>
          </p:grpSpPr>
          <p:sp>
            <p:nvSpPr>
              <p:cNvPr id="6" name="Freeform 6"/>
              <p:cNvSpPr/>
              <p:nvPr/>
            </p:nvSpPr>
            <p:spPr bwMode="auto">
              <a:xfrm>
                <a:off x="6746504" y="3812399"/>
                <a:ext cx="1130908" cy="1162352"/>
              </a:xfrm>
              <a:custGeom>
                <a:avLst/>
                <a:gdLst>
                  <a:gd name="T0" fmla="*/ 419 w 441"/>
                  <a:gd name="T1" fmla="*/ 163 h 453"/>
                  <a:gd name="T2" fmla="*/ 166 w 441"/>
                  <a:gd name="T3" fmla="*/ 34 h 453"/>
                  <a:gd name="T4" fmla="*/ 33 w 441"/>
                  <a:gd name="T5" fmla="*/ 285 h 453"/>
                  <a:gd name="T6" fmla="*/ 286 w 441"/>
                  <a:gd name="T7" fmla="*/ 415 h 453"/>
                  <a:gd name="T8" fmla="*/ 299 w 441"/>
                  <a:gd name="T9" fmla="*/ 410 h 453"/>
                  <a:gd name="T10" fmla="*/ 391 w 441"/>
                  <a:gd name="T11" fmla="*/ 453 h 453"/>
                  <a:gd name="T12" fmla="*/ 373 w 441"/>
                  <a:gd name="T13" fmla="*/ 361 h 453"/>
                  <a:gd name="T14" fmla="*/ 419 w 441"/>
                  <a:gd name="T15" fmla="*/ 163 h 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1" h="453">
                    <a:moveTo>
                      <a:pt x="419" y="163"/>
                    </a:moveTo>
                    <a:cubicBezTo>
                      <a:pt x="386" y="58"/>
                      <a:pt x="272" y="0"/>
                      <a:pt x="166" y="34"/>
                    </a:cubicBezTo>
                    <a:cubicBezTo>
                      <a:pt x="59" y="67"/>
                      <a:pt x="0" y="180"/>
                      <a:pt x="33" y="285"/>
                    </a:cubicBezTo>
                    <a:cubicBezTo>
                      <a:pt x="66" y="390"/>
                      <a:pt x="180" y="448"/>
                      <a:pt x="286" y="415"/>
                    </a:cubicBezTo>
                    <a:cubicBezTo>
                      <a:pt x="290" y="413"/>
                      <a:pt x="295" y="412"/>
                      <a:pt x="299" y="410"/>
                    </a:cubicBezTo>
                    <a:cubicBezTo>
                      <a:pt x="391" y="453"/>
                      <a:pt x="391" y="453"/>
                      <a:pt x="391" y="453"/>
                    </a:cubicBezTo>
                    <a:cubicBezTo>
                      <a:pt x="373" y="361"/>
                      <a:pt x="373" y="361"/>
                      <a:pt x="373" y="361"/>
                    </a:cubicBezTo>
                    <a:cubicBezTo>
                      <a:pt x="421" y="310"/>
                      <a:pt x="441" y="235"/>
                      <a:pt x="419" y="16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22"/>
              <p:cNvSpPr>
                <a:spLocks noEditPoints="1"/>
              </p:cNvSpPr>
              <p:nvPr/>
            </p:nvSpPr>
            <p:spPr bwMode="auto">
              <a:xfrm>
                <a:off x="6928664" y="4178887"/>
                <a:ext cx="548648" cy="549732"/>
              </a:xfrm>
              <a:custGeom>
                <a:avLst/>
                <a:gdLst>
                  <a:gd name="T0" fmla="*/ 206 w 214"/>
                  <a:gd name="T1" fmla="*/ 84 h 214"/>
                  <a:gd name="T2" fmla="*/ 194 w 214"/>
                  <a:gd name="T3" fmla="*/ 84 h 214"/>
                  <a:gd name="T4" fmla="*/ 185 w 214"/>
                  <a:gd name="T5" fmla="*/ 60 h 214"/>
                  <a:gd name="T6" fmla="*/ 193 w 214"/>
                  <a:gd name="T7" fmla="*/ 52 h 214"/>
                  <a:gd name="T8" fmla="*/ 193 w 214"/>
                  <a:gd name="T9" fmla="*/ 41 h 214"/>
                  <a:gd name="T10" fmla="*/ 170 w 214"/>
                  <a:gd name="T11" fmla="*/ 19 h 214"/>
                  <a:gd name="T12" fmla="*/ 159 w 214"/>
                  <a:gd name="T13" fmla="*/ 19 h 214"/>
                  <a:gd name="T14" fmla="*/ 152 w 214"/>
                  <a:gd name="T15" fmla="*/ 26 h 214"/>
                  <a:gd name="T16" fmla="*/ 130 w 214"/>
                  <a:gd name="T17" fmla="*/ 16 h 214"/>
                  <a:gd name="T18" fmla="*/ 130 w 214"/>
                  <a:gd name="T19" fmla="*/ 8 h 214"/>
                  <a:gd name="T20" fmla="*/ 123 w 214"/>
                  <a:gd name="T21" fmla="*/ 0 h 214"/>
                  <a:gd name="T22" fmla="*/ 91 w 214"/>
                  <a:gd name="T23" fmla="*/ 0 h 214"/>
                  <a:gd name="T24" fmla="*/ 84 w 214"/>
                  <a:gd name="T25" fmla="*/ 8 h 214"/>
                  <a:gd name="T26" fmla="*/ 84 w 214"/>
                  <a:gd name="T27" fmla="*/ 14 h 214"/>
                  <a:gd name="T28" fmla="*/ 56 w 214"/>
                  <a:gd name="T29" fmla="*/ 25 h 214"/>
                  <a:gd name="T30" fmla="*/ 52 w 214"/>
                  <a:gd name="T31" fmla="*/ 21 h 214"/>
                  <a:gd name="T32" fmla="*/ 41 w 214"/>
                  <a:gd name="T33" fmla="*/ 22 h 214"/>
                  <a:gd name="T34" fmla="*/ 19 w 214"/>
                  <a:gd name="T35" fmla="*/ 44 h 214"/>
                  <a:gd name="T36" fmla="*/ 19 w 214"/>
                  <a:gd name="T37" fmla="*/ 55 h 214"/>
                  <a:gd name="T38" fmla="*/ 23 w 214"/>
                  <a:gd name="T39" fmla="*/ 58 h 214"/>
                  <a:gd name="T40" fmla="*/ 13 w 214"/>
                  <a:gd name="T41" fmla="*/ 84 h 214"/>
                  <a:gd name="T42" fmla="*/ 8 w 214"/>
                  <a:gd name="T43" fmla="*/ 84 h 214"/>
                  <a:gd name="T44" fmla="*/ 0 w 214"/>
                  <a:gd name="T45" fmla="*/ 91 h 214"/>
                  <a:gd name="T46" fmla="*/ 0 w 214"/>
                  <a:gd name="T47" fmla="*/ 123 h 214"/>
                  <a:gd name="T48" fmla="*/ 8 w 214"/>
                  <a:gd name="T49" fmla="*/ 131 h 214"/>
                  <a:gd name="T50" fmla="*/ 13 w 214"/>
                  <a:gd name="T51" fmla="*/ 131 h 214"/>
                  <a:gd name="T52" fmla="*/ 26 w 214"/>
                  <a:gd name="T53" fmla="*/ 157 h 214"/>
                  <a:gd name="T54" fmla="*/ 21 w 214"/>
                  <a:gd name="T55" fmla="*/ 162 h 214"/>
                  <a:gd name="T56" fmla="*/ 21 w 214"/>
                  <a:gd name="T57" fmla="*/ 173 h 214"/>
                  <a:gd name="T58" fmla="*/ 44 w 214"/>
                  <a:gd name="T59" fmla="*/ 195 h 214"/>
                  <a:gd name="T60" fmla="*/ 55 w 214"/>
                  <a:gd name="T61" fmla="*/ 195 h 214"/>
                  <a:gd name="T62" fmla="*/ 61 w 214"/>
                  <a:gd name="T63" fmla="*/ 189 h 214"/>
                  <a:gd name="T64" fmla="*/ 84 w 214"/>
                  <a:gd name="T65" fmla="*/ 197 h 214"/>
                  <a:gd name="T66" fmla="*/ 84 w 214"/>
                  <a:gd name="T67" fmla="*/ 206 h 214"/>
                  <a:gd name="T68" fmla="*/ 91 w 214"/>
                  <a:gd name="T69" fmla="*/ 214 h 214"/>
                  <a:gd name="T70" fmla="*/ 123 w 214"/>
                  <a:gd name="T71" fmla="*/ 214 h 214"/>
                  <a:gd name="T72" fmla="*/ 130 w 214"/>
                  <a:gd name="T73" fmla="*/ 206 h 214"/>
                  <a:gd name="T74" fmla="*/ 130 w 214"/>
                  <a:gd name="T75" fmla="*/ 195 h 214"/>
                  <a:gd name="T76" fmla="*/ 153 w 214"/>
                  <a:gd name="T77" fmla="*/ 184 h 214"/>
                  <a:gd name="T78" fmla="*/ 162 w 214"/>
                  <a:gd name="T79" fmla="*/ 193 h 214"/>
                  <a:gd name="T80" fmla="*/ 173 w 214"/>
                  <a:gd name="T81" fmla="*/ 193 h 214"/>
                  <a:gd name="T82" fmla="*/ 195 w 214"/>
                  <a:gd name="T83" fmla="*/ 170 h 214"/>
                  <a:gd name="T84" fmla="*/ 195 w 214"/>
                  <a:gd name="T85" fmla="*/ 159 h 214"/>
                  <a:gd name="T86" fmla="*/ 185 w 214"/>
                  <a:gd name="T87" fmla="*/ 150 h 214"/>
                  <a:gd name="T88" fmla="*/ 193 w 214"/>
                  <a:gd name="T89" fmla="*/ 131 h 214"/>
                  <a:gd name="T90" fmla="*/ 206 w 214"/>
                  <a:gd name="T91" fmla="*/ 131 h 214"/>
                  <a:gd name="T92" fmla="*/ 214 w 214"/>
                  <a:gd name="T93" fmla="*/ 123 h 214"/>
                  <a:gd name="T94" fmla="*/ 214 w 214"/>
                  <a:gd name="T95" fmla="*/ 91 h 214"/>
                  <a:gd name="T96" fmla="*/ 206 w 214"/>
                  <a:gd name="T97" fmla="*/ 84 h 214"/>
                  <a:gd name="T98" fmla="*/ 103 w 214"/>
                  <a:gd name="T99" fmla="*/ 156 h 214"/>
                  <a:gd name="T100" fmla="*/ 53 w 214"/>
                  <a:gd name="T101" fmla="*/ 106 h 214"/>
                  <a:gd name="T102" fmla="*/ 103 w 214"/>
                  <a:gd name="T103" fmla="*/ 55 h 214"/>
                  <a:gd name="T104" fmla="*/ 153 w 214"/>
                  <a:gd name="T105" fmla="*/ 106 h 214"/>
                  <a:gd name="T106" fmla="*/ 103 w 214"/>
                  <a:gd name="T107" fmla="*/ 156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4" h="214">
                    <a:moveTo>
                      <a:pt x="206" y="84"/>
                    </a:moveTo>
                    <a:cubicBezTo>
                      <a:pt x="194" y="84"/>
                      <a:pt x="194" y="84"/>
                      <a:pt x="194" y="84"/>
                    </a:cubicBezTo>
                    <a:cubicBezTo>
                      <a:pt x="192" y="75"/>
                      <a:pt x="189" y="68"/>
                      <a:pt x="185" y="60"/>
                    </a:cubicBezTo>
                    <a:cubicBezTo>
                      <a:pt x="193" y="52"/>
                      <a:pt x="193" y="52"/>
                      <a:pt x="193" y="52"/>
                    </a:cubicBezTo>
                    <a:cubicBezTo>
                      <a:pt x="196" y="49"/>
                      <a:pt x="196" y="44"/>
                      <a:pt x="193" y="41"/>
                    </a:cubicBezTo>
                    <a:cubicBezTo>
                      <a:pt x="170" y="19"/>
                      <a:pt x="170" y="19"/>
                      <a:pt x="170" y="19"/>
                    </a:cubicBezTo>
                    <a:cubicBezTo>
                      <a:pt x="167" y="16"/>
                      <a:pt x="162" y="16"/>
                      <a:pt x="159" y="19"/>
                    </a:cubicBezTo>
                    <a:cubicBezTo>
                      <a:pt x="152" y="26"/>
                      <a:pt x="152" y="26"/>
                      <a:pt x="152" y="26"/>
                    </a:cubicBezTo>
                    <a:cubicBezTo>
                      <a:pt x="146" y="22"/>
                      <a:pt x="138" y="19"/>
                      <a:pt x="130" y="16"/>
                    </a:cubicBezTo>
                    <a:cubicBezTo>
                      <a:pt x="130" y="8"/>
                      <a:pt x="130" y="8"/>
                      <a:pt x="130" y="8"/>
                    </a:cubicBezTo>
                    <a:cubicBezTo>
                      <a:pt x="130" y="4"/>
                      <a:pt x="127" y="0"/>
                      <a:pt x="123" y="0"/>
                    </a:cubicBezTo>
                    <a:cubicBezTo>
                      <a:pt x="91" y="0"/>
                      <a:pt x="91" y="0"/>
                      <a:pt x="91" y="0"/>
                    </a:cubicBezTo>
                    <a:cubicBezTo>
                      <a:pt x="87" y="0"/>
                      <a:pt x="84" y="4"/>
                      <a:pt x="84" y="8"/>
                    </a:cubicBezTo>
                    <a:cubicBezTo>
                      <a:pt x="84" y="14"/>
                      <a:pt x="84" y="14"/>
                      <a:pt x="84" y="14"/>
                    </a:cubicBezTo>
                    <a:cubicBezTo>
                      <a:pt x="74" y="17"/>
                      <a:pt x="64" y="20"/>
                      <a:pt x="56" y="25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49" y="18"/>
                      <a:pt x="44" y="19"/>
                      <a:pt x="41" y="22"/>
                    </a:cubicBezTo>
                    <a:cubicBezTo>
                      <a:pt x="19" y="44"/>
                      <a:pt x="19" y="44"/>
                      <a:pt x="19" y="44"/>
                    </a:cubicBezTo>
                    <a:cubicBezTo>
                      <a:pt x="16" y="47"/>
                      <a:pt x="16" y="52"/>
                      <a:pt x="19" y="55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18" y="66"/>
                      <a:pt x="15" y="75"/>
                      <a:pt x="13" y="84"/>
                    </a:cubicBezTo>
                    <a:cubicBezTo>
                      <a:pt x="8" y="84"/>
                      <a:pt x="8" y="84"/>
                      <a:pt x="8" y="84"/>
                    </a:cubicBezTo>
                    <a:cubicBezTo>
                      <a:pt x="4" y="84"/>
                      <a:pt x="0" y="87"/>
                      <a:pt x="0" y="91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7"/>
                      <a:pt x="4" y="131"/>
                      <a:pt x="8" y="131"/>
                    </a:cubicBezTo>
                    <a:cubicBezTo>
                      <a:pt x="13" y="131"/>
                      <a:pt x="13" y="131"/>
                      <a:pt x="13" y="131"/>
                    </a:cubicBezTo>
                    <a:cubicBezTo>
                      <a:pt x="16" y="140"/>
                      <a:pt x="20" y="149"/>
                      <a:pt x="26" y="157"/>
                    </a:cubicBezTo>
                    <a:cubicBezTo>
                      <a:pt x="21" y="162"/>
                      <a:pt x="21" y="162"/>
                      <a:pt x="21" y="162"/>
                    </a:cubicBezTo>
                    <a:cubicBezTo>
                      <a:pt x="18" y="165"/>
                      <a:pt x="18" y="170"/>
                      <a:pt x="21" y="173"/>
                    </a:cubicBezTo>
                    <a:cubicBezTo>
                      <a:pt x="44" y="195"/>
                      <a:pt x="44" y="195"/>
                      <a:pt x="44" y="195"/>
                    </a:cubicBezTo>
                    <a:cubicBezTo>
                      <a:pt x="47" y="198"/>
                      <a:pt x="52" y="198"/>
                      <a:pt x="55" y="195"/>
                    </a:cubicBezTo>
                    <a:cubicBezTo>
                      <a:pt x="61" y="189"/>
                      <a:pt x="61" y="189"/>
                      <a:pt x="61" y="189"/>
                    </a:cubicBezTo>
                    <a:cubicBezTo>
                      <a:pt x="68" y="192"/>
                      <a:pt x="76" y="195"/>
                      <a:pt x="84" y="197"/>
                    </a:cubicBezTo>
                    <a:cubicBezTo>
                      <a:pt x="84" y="206"/>
                      <a:pt x="84" y="206"/>
                      <a:pt x="84" y="206"/>
                    </a:cubicBezTo>
                    <a:cubicBezTo>
                      <a:pt x="84" y="211"/>
                      <a:pt x="87" y="214"/>
                      <a:pt x="91" y="214"/>
                    </a:cubicBezTo>
                    <a:cubicBezTo>
                      <a:pt x="123" y="214"/>
                      <a:pt x="123" y="214"/>
                      <a:pt x="123" y="214"/>
                    </a:cubicBezTo>
                    <a:cubicBezTo>
                      <a:pt x="127" y="214"/>
                      <a:pt x="130" y="211"/>
                      <a:pt x="130" y="206"/>
                    </a:cubicBezTo>
                    <a:cubicBezTo>
                      <a:pt x="130" y="195"/>
                      <a:pt x="130" y="195"/>
                      <a:pt x="130" y="195"/>
                    </a:cubicBezTo>
                    <a:cubicBezTo>
                      <a:pt x="139" y="192"/>
                      <a:pt x="146" y="189"/>
                      <a:pt x="153" y="184"/>
                    </a:cubicBezTo>
                    <a:cubicBezTo>
                      <a:pt x="162" y="193"/>
                      <a:pt x="162" y="193"/>
                      <a:pt x="162" y="193"/>
                    </a:cubicBezTo>
                    <a:cubicBezTo>
                      <a:pt x="165" y="196"/>
                      <a:pt x="170" y="196"/>
                      <a:pt x="173" y="193"/>
                    </a:cubicBezTo>
                    <a:cubicBezTo>
                      <a:pt x="195" y="170"/>
                      <a:pt x="195" y="170"/>
                      <a:pt x="195" y="170"/>
                    </a:cubicBezTo>
                    <a:cubicBezTo>
                      <a:pt x="198" y="167"/>
                      <a:pt x="198" y="162"/>
                      <a:pt x="195" y="159"/>
                    </a:cubicBezTo>
                    <a:cubicBezTo>
                      <a:pt x="185" y="150"/>
                      <a:pt x="185" y="150"/>
                      <a:pt x="185" y="150"/>
                    </a:cubicBezTo>
                    <a:cubicBezTo>
                      <a:pt x="188" y="144"/>
                      <a:pt x="191" y="137"/>
                      <a:pt x="193" y="131"/>
                    </a:cubicBezTo>
                    <a:cubicBezTo>
                      <a:pt x="206" y="131"/>
                      <a:pt x="206" y="131"/>
                      <a:pt x="206" y="131"/>
                    </a:cubicBezTo>
                    <a:cubicBezTo>
                      <a:pt x="210" y="131"/>
                      <a:pt x="214" y="127"/>
                      <a:pt x="214" y="123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87"/>
                      <a:pt x="210" y="84"/>
                      <a:pt x="206" y="84"/>
                    </a:cubicBezTo>
                    <a:close/>
                    <a:moveTo>
                      <a:pt x="103" y="156"/>
                    </a:moveTo>
                    <a:cubicBezTo>
                      <a:pt x="76" y="156"/>
                      <a:pt x="53" y="133"/>
                      <a:pt x="53" y="106"/>
                    </a:cubicBezTo>
                    <a:cubicBezTo>
                      <a:pt x="53" y="78"/>
                      <a:pt x="76" y="55"/>
                      <a:pt x="103" y="55"/>
                    </a:cubicBezTo>
                    <a:cubicBezTo>
                      <a:pt x="131" y="55"/>
                      <a:pt x="153" y="78"/>
                      <a:pt x="153" y="106"/>
                    </a:cubicBezTo>
                    <a:cubicBezTo>
                      <a:pt x="153" y="133"/>
                      <a:pt x="131" y="156"/>
                      <a:pt x="103" y="15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Freeform 23"/>
              <p:cNvSpPr>
                <a:spLocks noEditPoints="1"/>
              </p:cNvSpPr>
              <p:nvPr/>
            </p:nvSpPr>
            <p:spPr bwMode="auto">
              <a:xfrm>
                <a:off x="7433940" y="4159370"/>
                <a:ext cx="292757" cy="291672"/>
              </a:xfrm>
              <a:custGeom>
                <a:avLst/>
                <a:gdLst>
                  <a:gd name="T0" fmla="*/ 103 w 114"/>
                  <a:gd name="T1" fmla="*/ 30 h 114"/>
                  <a:gd name="T2" fmla="*/ 97 w 114"/>
                  <a:gd name="T3" fmla="*/ 31 h 114"/>
                  <a:gd name="T4" fmla="*/ 89 w 114"/>
                  <a:gd name="T5" fmla="*/ 21 h 114"/>
                  <a:gd name="T6" fmla="*/ 92 w 114"/>
                  <a:gd name="T7" fmla="*/ 16 h 114"/>
                  <a:gd name="T8" fmla="*/ 90 w 114"/>
                  <a:gd name="T9" fmla="*/ 10 h 114"/>
                  <a:gd name="T10" fmla="*/ 75 w 114"/>
                  <a:gd name="T11" fmla="*/ 3 h 114"/>
                  <a:gd name="T12" fmla="*/ 69 w 114"/>
                  <a:gd name="T13" fmla="*/ 5 h 114"/>
                  <a:gd name="T14" fmla="*/ 67 w 114"/>
                  <a:gd name="T15" fmla="*/ 9 h 114"/>
                  <a:gd name="T16" fmla="*/ 54 w 114"/>
                  <a:gd name="T17" fmla="*/ 8 h 114"/>
                  <a:gd name="T18" fmla="*/ 53 w 114"/>
                  <a:gd name="T19" fmla="*/ 3 h 114"/>
                  <a:gd name="T20" fmla="*/ 48 w 114"/>
                  <a:gd name="T21" fmla="*/ 1 h 114"/>
                  <a:gd name="T22" fmla="*/ 32 w 114"/>
                  <a:gd name="T23" fmla="*/ 6 h 114"/>
                  <a:gd name="T24" fmla="*/ 29 w 114"/>
                  <a:gd name="T25" fmla="*/ 11 h 114"/>
                  <a:gd name="T26" fmla="*/ 31 w 114"/>
                  <a:gd name="T27" fmla="*/ 14 h 114"/>
                  <a:gd name="T28" fmla="*/ 18 w 114"/>
                  <a:gd name="T29" fmla="*/ 24 h 114"/>
                  <a:gd name="T30" fmla="*/ 16 w 114"/>
                  <a:gd name="T31" fmla="*/ 23 h 114"/>
                  <a:gd name="T32" fmla="*/ 10 w 114"/>
                  <a:gd name="T33" fmla="*/ 24 h 114"/>
                  <a:gd name="T34" fmla="*/ 3 w 114"/>
                  <a:gd name="T35" fmla="*/ 39 h 114"/>
                  <a:gd name="T36" fmla="*/ 5 w 114"/>
                  <a:gd name="T37" fmla="*/ 45 h 114"/>
                  <a:gd name="T38" fmla="*/ 7 w 114"/>
                  <a:gd name="T39" fmla="*/ 46 h 114"/>
                  <a:gd name="T40" fmla="*/ 6 w 114"/>
                  <a:gd name="T41" fmla="*/ 60 h 114"/>
                  <a:gd name="T42" fmla="*/ 3 w 114"/>
                  <a:gd name="T43" fmla="*/ 61 h 114"/>
                  <a:gd name="T44" fmla="*/ 1 w 114"/>
                  <a:gd name="T45" fmla="*/ 66 h 114"/>
                  <a:gd name="T46" fmla="*/ 6 w 114"/>
                  <a:gd name="T47" fmla="*/ 82 h 114"/>
                  <a:gd name="T48" fmla="*/ 11 w 114"/>
                  <a:gd name="T49" fmla="*/ 85 h 114"/>
                  <a:gd name="T50" fmla="*/ 14 w 114"/>
                  <a:gd name="T51" fmla="*/ 84 h 114"/>
                  <a:gd name="T52" fmla="*/ 24 w 114"/>
                  <a:gd name="T53" fmla="*/ 95 h 114"/>
                  <a:gd name="T54" fmla="*/ 23 w 114"/>
                  <a:gd name="T55" fmla="*/ 98 h 114"/>
                  <a:gd name="T56" fmla="*/ 24 w 114"/>
                  <a:gd name="T57" fmla="*/ 104 h 114"/>
                  <a:gd name="T58" fmla="*/ 39 w 114"/>
                  <a:gd name="T59" fmla="*/ 111 h 114"/>
                  <a:gd name="T60" fmla="*/ 45 w 114"/>
                  <a:gd name="T61" fmla="*/ 109 h 114"/>
                  <a:gd name="T62" fmla="*/ 47 w 114"/>
                  <a:gd name="T63" fmla="*/ 105 h 114"/>
                  <a:gd name="T64" fmla="*/ 59 w 114"/>
                  <a:gd name="T65" fmla="*/ 106 h 114"/>
                  <a:gd name="T66" fmla="*/ 61 w 114"/>
                  <a:gd name="T67" fmla="*/ 111 h 114"/>
                  <a:gd name="T68" fmla="*/ 66 w 114"/>
                  <a:gd name="T69" fmla="*/ 113 h 114"/>
                  <a:gd name="T70" fmla="*/ 82 w 114"/>
                  <a:gd name="T71" fmla="*/ 108 h 114"/>
                  <a:gd name="T72" fmla="*/ 85 w 114"/>
                  <a:gd name="T73" fmla="*/ 103 h 114"/>
                  <a:gd name="T74" fmla="*/ 83 w 114"/>
                  <a:gd name="T75" fmla="*/ 97 h 114"/>
                  <a:gd name="T76" fmla="*/ 93 w 114"/>
                  <a:gd name="T77" fmla="*/ 89 h 114"/>
                  <a:gd name="T78" fmla="*/ 98 w 114"/>
                  <a:gd name="T79" fmla="*/ 92 h 114"/>
                  <a:gd name="T80" fmla="*/ 104 w 114"/>
                  <a:gd name="T81" fmla="*/ 90 h 114"/>
                  <a:gd name="T82" fmla="*/ 111 w 114"/>
                  <a:gd name="T83" fmla="*/ 75 h 114"/>
                  <a:gd name="T84" fmla="*/ 109 w 114"/>
                  <a:gd name="T85" fmla="*/ 69 h 114"/>
                  <a:gd name="T86" fmla="*/ 103 w 114"/>
                  <a:gd name="T87" fmla="*/ 66 h 114"/>
                  <a:gd name="T88" fmla="*/ 104 w 114"/>
                  <a:gd name="T89" fmla="*/ 55 h 114"/>
                  <a:gd name="T90" fmla="*/ 111 w 114"/>
                  <a:gd name="T91" fmla="*/ 53 h 114"/>
                  <a:gd name="T92" fmla="*/ 113 w 114"/>
                  <a:gd name="T93" fmla="*/ 48 h 114"/>
                  <a:gd name="T94" fmla="*/ 108 w 114"/>
                  <a:gd name="T95" fmla="*/ 32 h 114"/>
                  <a:gd name="T96" fmla="*/ 103 w 114"/>
                  <a:gd name="T97" fmla="*/ 30 h 114"/>
                  <a:gd name="T98" fmla="*/ 63 w 114"/>
                  <a:gd name="T99" fmla="*/ 82 h 114"/>
                  <a:gd name="T100" fmla="*/ 30 w 114"/>
                  <a:gd name="T101" fmla="*/ 65 h 114"/>
                  <a:gd name="T102" fmla="*/ 47 w 114"/>
                  <a:gd name="T103" fmla="*/ 32 h 114"/>
                  <a:gd name="T104" fmla="*/ 80 w 114"/>
                  <a:gd name="T105" fmla="*/ 49 h 114"/>
                  <a:gd name="T106" fmla="*/ 63 w 114"/>
                  <a:gd name="T107" fmla="*/ 82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4" h="114">
                    <a:moveTo>
                      <a:pt x="103" y="30"/>
                    </a:moveTo>
                    <a:cubicBezTo>
                      <a:pt x="97" y="31"/>
                      <a:pt x="97" y="31"/>
                      <a:pt x="97" y="31"/>
                    </a:cubicBezTo>
                    <a:cubicBezTo>
                      <a:pt x="95" y="28"/>
                      <a:pt x="92" y="24"/>
                      <a:pt x="89" y="21"/>
                    </a:cubicBezTo>
                    <a:cubicBezTo>
                      <a:pt x="92" y="16"/>
                      <a:pt x="92" y="16"/>
                      <a:pt x="92" y="16"/>
                    </a:cubicBezTo>
                    <a:cubicBezTo>
                      <a:pt x="92" y="14"/>
                      <a:pt x="92" y="11"/>
                      <a:pt x="90" y="10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2"/>
                      <a:pt x="70" y="3"/>
                      <a:pt x="69" y="5"/>
                    </a:cubicBezTo>
                    <a:cubicBezTo>
                      <a:pt x="67" y="9"/>
                      <a:pt x="67" y="9"/>
                      <a:pt x="67" y="9"/>
                    </a:cubicBezTo>
                    <a:cubicBezTo>
                      <a:pt x="63" y="8"/>
                      <a:pt x="59" y="8"/>
                      <a:pt x="54" y="8"/>
                    </a:cubicBezTo>
                    <a:cubicBezTo>
                      <a:pt x="53" y="3"/>
                      <a:pt x="53" y="3"/>
                      <a:pt x="53" y="3"/>
                    </a:cubicBezTo>
                    <a:cubicBezTo>
                      <a:pt x="52" y="1"/>
                      <a:pt x="50" y="0"/>
                      <a:pt x="48" y="1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0" y="7"/>
                      <a:pt x="29" y="9"/>
                      <a:pt x="29" y="11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7"/>
                      <a:pt x="22" y="20"/>
                      <a:pt x="18" y="24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4" y="22"/>
                      <a:pt x="11" y="22"/>
                      <a:pt x="10" y="24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2" y="41"/>
                      <a:pt x="3" y="44"/>
                      <a:pt x="5" y="45"/>
                    </a:cubicBezTo>
                    <a:cubicBezTo>
                      <a:pt x="7" y="46"/>
                      <a:pt x="7" y="46"/>
                      <a:pt x="7" y="46"/>
                    </a:cubicBezTo>
                    <a:cubicBezTo>
                      <a:pt x="6" y="51"/>
                      <a:pt x="5" y="55"/>
                      <a:pt x="6" y="60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1" y="62"/>
                      <a:pt x="0" y="64"/>
                      <a:pt x="1" y="66"/>
                    </a:cubicBezTo>
                    <a:cubicBezTo>
                      <a:pt x="6" y="82"/>
                      <a:pt x="6" y="82"/>
                      <a:pt x="6" y="82"/>
                    </a:cubicBezTo>
                    <a:cubicBezTo>
                      <a:pt x="7" y="84"/>
                      <a:pt x="9" y="85"/>
                      <a:pt x="11" y="85"/>
                    </a:cubicBezTo>
                    <a:cubicBezTo>
                      <a:pt x="14" y="84"/>
                      <a:pt x="14" y="84"/>
                      <a:pt x="14" y="84"/>
                    </a:cubicBezTo>
                    <a:cubicBezTo>
                      <a:pt x="17" y="88"/>
                      <a:pt x="20" y="92"/>
                      <a:pt x="24" y="95"/>
                    </a:cubicBezTo>
                    <a:cubicBezTo>
                      <a:pt x="23" y="98"/>
                      <a:pt x="23" y="98"/>
                      <a:pt x="23" y="98"/>
                    </a:cubicBezTo>
                    <a:cubicBezTo>
                      <a:pt x="22" y="100"/>
                      <a:pt x="22" y="103"/>
                      <a:pt x="24" y="104"/>
                    </a:cubicBezTo>
                    <a:cubicBezTo>
                      <a:pt x="39" y="111"/>
                      <a:pt x="39" y="111"/>
                      <a:pt x="39" y="111"/>
                    </a:cubicBezTo>
                    <a:cubicBezTo>
                      <a:pt x="41" y="112"/>
                      <a:pt x="44" y="111"/>
                      <a:pt x="45" y="109"/>
                    </a:cubicBezTo>
                    <a:cubicBezTo>
                      <a:pt x="47" y="105"/>
                      <a:pt x="47" y="105"/>
                      <a:pt x="47" y="105"/>
                    </a:cubicBezTo>
                    <a:cubicBezTo>
                      <a:pt x="51" y="106"/>
                      <a:pt x="55" y="106"/>
                      <a:pt x="59" y="106"/>
                    </a:cubicBezTo>
                    <a:cubicBezTo>
                      <a:pt x="61" y="111"/>
                      <a:pt x="61" y="111"/>
                      <a:pt x="61" y="111"/>
                    </a:cubicBezTo>
                    <a:cubicBezTo>
                      <a:pt x="62" y="113"/>
                      <a:pt x="64" y="114"/>
                      <a:pt x="66" y="113"/>
                    </a:cubicBezTo>
                    <a:cubicBezTo>
                      <a:pt x="82" y="108"/>
                      <a:pt x="82" y="108"/>
                      <a:pt x="82" y="108"/>
                    </a:cubicBezTo>
                    <a:cubicBezTo>
                      <a:pt x="84" y="108"/>
                      <a:pt x="85" y="105"/>
                      <a:pt x="85" y="103"/>
                    </a:cubicBezTo>
                    <a:cubicBezTo>
                      <a:pt x="83" y="97"/>
                      <a:pt x="83" y="97"/>
                      <a:pt x="83" y="97"/>
                    </a:cubicBezTo>
                    <a:cubicBezTo>
                      <a:pt x="86" y="95"/>
                      <a:pt x="90" y="92"/>
                      <a:pt x="93" y="89"/>
                    </a:cubicBezTo>
                    <a:cubicBezTo>
                      <a:pt x="98" y="92"/>
                      <a:pt x="98" y="92"/>
                      <a:pt x="98" y="92"/>
                    </a:cubicBezTo>
                    <a:cubicBezTo>
                      <a:pt x="100" y="92"/>
                      <a:pt x="103" y="92"/>
                      <a:pt x="104" y="90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2" y="73"/>
                      <a:pt x="111" y="70"/>
                      <a:pt x="109" y="69"/>
                    </a:cubicBezTo>
                    <a:cubicBezTo>
                      <a:pt x="103" y="66"/>
                      <a:pt x="103" y="66"/>
                      <a:pt x="103" y="66"/>
                    </a:cubicBezTo>
                    <a:cubicBezTo>
                      <a:pt x="104" y="63"/>
                      <a:pt x="104" y="59"/>
                      <a:pt x="104" y="55"/>
                    </a:cubicBezTo>
                    <a:cubicBezTo>
                      <a:pt x="111" y="53"/>
                      <a:pt x="111" y="53"/>
                      <a:pt x="111" y="53"/>
                    </a:cubicBezTo>
                    <a:cubicBezTo>
                      <a:pt x="113" y="52"/>
                      <a:pt x="114" y="50"/>
                      <a:pt x="113" y="48"/>
                    </a:cubicBezTo>
                    <a:cubicBezTo>
                      <a:pt x="108" y="32"/>
                      <a:pt x="108" y="32"/>
                      <a:pt x="108" y="32"/>
                    </a:cubicBezTo>
                    <a:cubicBezTo>
                      <a:pt x="108" y="30"/>
                      <a:pt x="105" y="29"/>
                      <a:pt x="103" y="30"/>
                    </a:cubicBezTo>
                    <a:close/>
                    <a:moveTo>
                      <a:pt x="63" y="82"/>
                    </a:moveTo>
                    <a:cubicBezTo>
                      <a:pt x="49" y="86"/>
                      <a:pt x="34" y="79"/>
                      <a:pt x="30" y="65"/>
                    </a:cubicBezTo>
                    <a:cubicBezTo>
                      <a:pt x="25" y="51"/>
                      <a:pt x="33" y="36"/>
                      <a:pt x="47" y="32"/>
                    </a:cubicBezTo>
                    <a:cubicBezTo>
                      <a:pt x="61" y="27"/>
                      <a:pt x="76" y="35"/>
                      <a:pt x="80" y="49"/>
                    </a:cubicBezTo>
                    <a:cubicBezTo>
                      <a:pt x="85" y="63"/>
                      <a:pt x="77" y="78"/>
                      <a:pt x="63" y="8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8820262" y="4009693"/>
              <a:ext cx="724050" cy="741973"/>
              <a:chOff x="8990972" y="3802641"/>
              <a:chExt cx="876101" cy="897787"/>
            </a:xfrm>
          </p:grpSpPr>
          <p:sp>
            <p:nvSpPr>
              <p:cNvPr id="10" name="Freeform 8"/>
              <p:cNvSpPr/>
              <p:nvPr/>
            </p:nvSpPr>
            <p:spPr bwMode="auto">
              <a:xfrm>
                <a:off x="8990972" y="3802641"/>
                <a:ext cx="876101" cy="897787"/>
              </a:xfrm>
              <a:custGeom>
                <a:avLst/>
                <a:gdLst>
                  <a:gd name="T0" fmla="*/ 266 w 342"/>
                  <a:gd name="T1" fmla="*/ 292 h 350"/>
                  <a:gd name="T2" fmla="*/ 290 w 342"/>
                  <a:gd name="T3" fmla="*/ 78 h 350"/>
                  <a:gd name="T4" fmla="*/ 76 w 342"/>
                  <a:gd name="T5" fmla="*/ 52 h 350"/>
                  <a:gd name="T6" fmla="*/ 53 w 342"/>
                  <a:gd name="T7" fmla="*/ 265 h 350"/>
                  <a:gd name="T8" fmla="*/ 59 w 342"/>
                  <a:gd name="T9" fmla="*/ 273 h 350"/>
                  <a:gd name="T10" fmla="*/ 54 w 342"/>
                  <a:gd name="T11" fmla="*/ 350 h 350"/>
                  <a:gd name="T12" fmla="*/ 114 w 342"/>
                  <a:gd name="T13" fmla="*/ 312 h 350"/>
                  <a:gd name="T14" fmla="*/ 266 w 342"/>
                  <a:gd name="T15" fmla="*/ 292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2" h="350">
                    <a:moveTo>
                      <a:pt x="266" y="292"/>
                    </a:moveTo>
                    <a:cubicBezTo>
                      <a:pt x="331" y="240"/>
                      <a:pt x="342" y="144"/>
                      <a:pt x="290" y="78"/>
                    </a:cubicBezTo>
                    <a:cubicBezTo>
                      <a:pt x="237" y="12"/>
                      <a:pt x="142" y="0"/>
                      <a:pt x="76" y="52"/>
                    </a:cubicBezTo>
                    <a:cubicBezTo>
                      <a:pt x="11" y="104"/>
                      <a:pt x="0" y="199"/>
                      <a:pt x="53" y="265"/>
                    </a:cubicBezTo>
                    <a:cubicBezTo>
                      <a:pt x="55" y="268"/>
                      <a:pt x="57" y="271"/>
                      <a:pt x="59" y="273"/>
                    </a:cubicBezTo>
                    <a:cubicBezTo>
                      <a:pt x="54" y="350"/>
                      <a:pt x="54" y="350"/>
                      <a:pt x="54" y="350"/>
                    </a:cubicBezTo>
                    <a:cubicBezTo>
                      <a:pt x="114" y="312"/>
                      <a:pt x="114" y="312"/>
                      <a:pt x="114" y="312"/>
                    </a:cubicBezTo>
                    <a:cubicBezTo>
                      <a:pt x="163" y="333"/>
                      <a:pt x="221" y="327"/>
                      <a:pt x="266" y="29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24"/>
              <p:cNvSpPr/>
              <p:nvPr/>
            </p:nvSpPr>
            <p:spPr bwMode="auto">
              <a:xfrm>
                <a:off x="9139518" y="4086723"/>
                <a:ext cx="535636" cy="285167"/>
              </a:xfrm>
              <a:custGeom>
                <a:avLst/>
                <a:gdLst>
                  <a:gd name="T0" fmla="*/ 190 w 209"/>
                  <a:gd name="T1" fmla="*/ 21 h 111"/>
                  <a:gd name="T2" fmla="*/ 48 w 209"/>
                  <a:gd name="T3" fmla="*/ 21 h 111"/>
                  <a:gd name="T4" fmla="*/ 46 w 209"/>
                  <a:gd name="T5" fmla="*/ 21 h 111"/>
                  <a:gd name="T6" fmla="*/ 30 w 209"/>
                  <a:gd name="T7" fmla="*/ 3 h 111"/>
                  <a:gd name="T8" fmla="*/ 23 w 209"/>
                  <a:gd name="T9" fmla="*/ 0 h 111"/>
                  <a:gd name="T10" fmla="*/ 14 w 209"/>
                  <a:gd name="T11" fmla="*/ 0 h 111"/>
                  <a:gd name="T12" fmla="*/ 10 w 209"/>
                  <a:gd name="T13" fmla="*/ 0 h 111"/>
                  <a:gd name="T14" fmla="*/ 0 w 209"/>
                  <a:gd name="T15" fmla="*/ 10 h 111"/>
                  <a:gd name="T16" fmla="*/ 10 w 209"/>
                  <a:gd name="T17" fmla="*/ 20 h 111"/>
                  <a:gd name="T18" fmla="*/ 18 w 209"/>
                  <a:gd name="T19" fmla="*/ 15 h 111"/>
                  <a:gd name="T20" fmla="*/ 23 w 209"/>
                  <a:gd name="T21" fmla="*/ 15 h 111"/>
                  <a:gd name="T22" fmla="*/ 31 w 209"/>
                  <a:gd name="T23" fmla="*/ 19 h 111"/>
                  <a:gd name="T24" fmla="*/ 36 w 209"/>
                  <a:gd name="T25" fmla="*/ 26 h 111"/>
                  <a:gd name="T26" fmla="*/ 36 w 209"/>
                  <a:gd name="T27" fmla="*/ 32 h 111"/>
                  <a:gd name="T28" fmla="*/ 75 w 209"/>
                  <a:gd name="T29" fmla="*/ 107 h 111"/>
                  <a:gd name="T30" fmla="*/ 76 w 209"/>
                  <a:gd name="T31" fmla="*/ 108 h 111"/>
                  <a:gd name="T32" fmla="*/ 78 w 209"/>
                  <a:gd name="T33" fmla="*/ 110 h 111"/>
                  <a:gd name="T34" fmla="*/ 80 w 209"/>
                  <a:gd name="T35" fmla="*/ 111 h 111"/>
                  <a:gd name="T36" fmla="*/ 83 w 209"/>
                  <a:gd name="T37" fmla="*/ 111 h 111"/>
                  <a:gd name="T38" fmla="*/ 145 w 209"/>
                  <a:gd name="T39" fmla="*/ 111 h 111"/>
                  <a:gd name="T40" fmla="*/ 160 w 209"/>
                  <a:gd name="T41" fmla="*/ 104 h 111"/>
                  <a:gd name="T42" fmla="*/ 160 w 209"/>
                  <a:gd name="T43" fmla="*/ 103 h 111"/>
                  <a:gd name="T44" fmla="*/ 160 w 209"/>
                  <a:gd name="T45" fmla="*/ 102 h 111"/>
                  <a:gd name="T46" fmla="*/ 160 w 209"/>
                  <a:gd name="T47" fmla="*/ 101 h 111"/>
                  <a:gd name="T48" fmla="*/ 159 w 209"/>
                  <a:gd name="T49" fmla="*/ 100 h 111"/>
                  <a:gd name="T50" fmla="*/ 159 w 209"/>
                  <a:gd name="T51" fmla="*/ 99 h 111"/>
                  <a:gd name="T52" fmla="*/ 157 w 209"/>
                  <a:gd name="T53" fmla="*/ 99 h 111"/>
                  <a:gd name="T54" fmla="*/ 155 w 209"/>
                  <a:gd name="T55" fmla="*/ 98 h 111"/>
                  <a:gd name="T56" fmla="*/ 88 w 209"/>
                  <a:gd name="T57" fmla="*/ 98 h 111"/>
                  <a:gd name="T58" fmla="*/ 83 w 209"/>
                  <a:gd name="T59" fmla="*/ 95 h 111"/>
                  <a:gd name="T60" fmla="*/ 79 w 209"/>
                  <a:gd name="T61" fmla="*/ 85 h 111"/>
                  <a:gd name="T62" fmla="*/ 88 w 209"/>
                  <a:gd name="T63" fmla="*/ 83 h 111"/>
                  <a:gd name="T64" fmla="*/ 167 w 209"/>
                  <a:gd name="T65" fmla="*/ 83 h 111"/>
                  <a:gd name="T66" fmla="*/ 169 w 209"/>
                  <a:gd name="T67" fmla="*/ 83 h 111"/>
                  <a:gd name="T68" fmla="*/ 170 w 209"/>
                  <a:gd name="T69" fmla="*/ 83 h 111"/>
                  <a:gd name="T70" fmla="*/ 171 w 209"/>
                  <a:gd name="T71" fmla="*/ 83 h 111"/>
                  <a:gd name="T72" fmla="*/ 172 w 209"/>
                  <a:gd name="T73" fmla="*/ 82 h 111"/>
                  <a:gd name="T74" fmla="*/ 173 w 209"/>
                  <a:gd name="T75" fmla="*/ 81 h 111"/>
                  <a:gd name="T76" fmla="*/ 174 w 209"/>
                  <a:gd name="T77" fmla="*/ 81 h 111"/>
                  <a:gd name="T78" fmla="*/ 174 w 209"/>
                  <a:gd name="T79" fmla="*/ 80 h 111"/>
                  <a:gd name="T80" fmla="*/ 175 w 209"/>
                  <a:gd name="T81" fmla="*/ 79 h 111"/>
                  <a:gd name="T82" fmla="*/ 202 w 209"/>
                  <a:gd name="T83" fmla="*/ 32 h 111"/>
                  <a:gd name="T84" fmla="*/ 190 w 209"/>
                  <a:gd name="T85" fmla="*/ 2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9" h="111">
                    <a:moveTo>
                      <a:pt x="190" y="21"/>
                    </a:moveTo>
                    <a:cubicBezTo>
                      <a:pt x="48" y="21"/>
                      <a:pt x="48" y="21"/>
                      <a:pt x="48" y="21"/>
                    </a:cubicBezTo>
                    <a:cubicBezTo>
                      <a:pt x="48" y="21"/>
                      <a:pt x="47" y="21"/>
                      <a:pt x="46" y="21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28" y="0"/>
                      <a:pt x="23" y="0"/>
                    </a:cubicBezTo>
                    <a:cubicBezTo>
                      <a:pt x="19" y="1"/>
                      <a:pt x="16" y="0"/>
                      <a:pt x="14" y="0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20"/>
                      <a:pt x="10" y="20"/>
                    </a:cubicBezTo>
                    <a:cubicBezTo>
                      <a:pt x="13" y="20"/>
                      <a:pt x="16" y="18"/>
                      <a:pt x="18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7" y="14"/>
                      <a:pt x="31" y="19"/>
                    </a:cubicBezTo>
                    <a:cubicBezTo>
                      <a:pt x="32" y="20"/>
                      <a:pt x="33" y="23"/>
                      <a:pt x="36" y="26"/>
                    </a:cubicBezTo>
                    <a:cubicBezTo>
                      <a:pt x="35" y="27"/>
                      <a:pt x="36" y="29"/>
                      <a:pt x="36" y="32"/>
                    </a:cubicBezTo>
                    <a:cubicBezTo>
                      <a:pt x="75" y="107"/>
                      <a:pt x="75" y="107"/>
                      <a:pt x="75" y="107"/>
                    </a:cubicBezTo>
                    <a:cubicBezTo>
                      <a:pt x="76" y="108"/>
                      <a:pt x="76" y="108"/>
                      <a:pt x="76" y="108"/>
                    </a:cubicBezTo>
                    <a:cubicBezTo>
                      <a:pt x="78" y="110"/>
                      <a:pt x="78" y="110"/>
                      <a:pt x="78" y="110"/>
                    </a:cubicBezTo>
                    <a:cubicBezTo>
                      <a:pt x="80" y="111"/>
                      <a:pt x="80" y="111"/>
                      <a:pt x="80" y="111"/>
                    </a:cubicBezTo>
                    <a:cubicBezTo>
                      <a:pt x="83" y="111"/>
                      <a:pt x="83" y="111"/>
                      <a:pt x="83" y="111"/>
                    </a:cubicBezTo>
                    <a:cubicBezTo>
                      <a:pt x="145" y="111"/>
                      <a:pt x="145" y="111"/>
                      <a:pt x="145" y="111"/>
                    </a:cubicBezTo>
                    <a:cubicBezTo>
                      <a:pt x="156" y="111"/>
                      <a:pt x="160" y="107"/>
                      <a:pt x="160" y="104"/>
                    </a:cubicBezTo>
                    <a:cubicBezTo>
                      <a:pt x="160" y="103"/>
                      <a:pt x="160" y="103"/>
                      <a:pt x="160" y="103"/>
                    </a:cubicBezTo>
                    <a:cubicBezTo>
                      <a:pt x="160" y="102"/>
                      <a:pt x="160" y="102"/>
                      <a:pt x="160" y="102"/>
                    </a:cubicBezTo>
                    <a:cubicBezTo>
                      <a:pt x="160" y="101"/>
                      <a:pt x="160" y="101"/>
                      <a:pt x="160" y="101"/>
                    </a:cubicBezTo>
                    <a:cubicBezTo>
                      <a:pt x="159" y="100"/>
                      <a:pt x="159" y="100"/>
                      <a:pt x="159" y="100"/>
                    </a:cubicBezTo>
                    <a:cubicBezTo>
                      <a:pt x="159" y="99"/>
                      <a:pt x="159" y="99"/>
                      <a:pt x="159" y="99"/>
                    </a:cubicBezTo>
                    <a:cubicBezTo>
                      <a:pt x="157" y="99"/>
                      <a:pt x="157" y="99"/>
                      <a:pt x="157" y="99"/>
                    </a:cubicBezTo>
                    <a:cubicBezTo>
                      <a:pt x="155" y="98"/>
                      <a:pt x="155" y="98"/>
                      <a:pt x="155" y="98"/>
                    </a:cubicBezTo>
                    <a:cubicBezTo>
                      <a:pt x="88" y="98"/>
                      <a:pt x="88" y="98"/>
                      <a:pt x="88" y="98"/>
                    </a:cubicBezTo>
                    <a:cubicBezTo>
                      <a:pt x="88" y="98"/>
                      <a:pt x="85" y="99"/>
                      <a:pt x="83" y="95"/>
                    </a:cubicBezTo>
                    <a:cubicBezTo>
                      <a:pt x="79" y="85"/>
                      <a:pt x="79" y="85"/>
                      <a:pt x="79" y="85"/>
                    </a:cubicBezTo>
                    <a:cubicBezTo>
                      <a:pt x="79" y="83"/>
                      <a:pt x="86" y="83"/>
                      <a:pt x="88" y="83"/>
                    </a:cubicBezTo>
                    <a:cubicBezTo>
                      <a:pt x="167" y="83"/>
                      <a:pt x="167" y="83"/>
                      <a:pt x="167" y="83"/>
                    </a:cubicBezTo>
                    <a:cubicBezTo>
                      <a:pt x="169" y="83"/>
                      <a:pt x="169" y="83"/>
                      <a:pt x="169" y="83"/>
                    </a:cubicBezTo>
                    <a:cubicBezTo>
                      <a:pt x="170" y="83"/>
                      <a:pt x="170" y="83"/>
                      <a:pt x="170" y="83"/>
                    </a:cubicBezTo>
                    <a:cubicBezTo>
                      <a:pt x="171" y="83"/>
                      <a:pt x="171" y="83"/>
                      <a:pt x="171" y="83"/>
                    </a:cubicBezTo>
                    <a:cubicBezTo>
                      <a:pt x="172" y="82"/>
                      <a:pt x="172" y="82"/>
                      <a:pt x="172" y="82"/>
                    </a:cubicBezTo>
                    <a:cubicBezTo>
                      <a:pt x="173" y="81"/>
                      <a:pt x="173" y="81"/>
                      <a:pt x="173" y="81"/>
                    </a:cubicBezTo>
                    <a:cubicBezTo>
                      <a:pt x="174" y="81"/>
                      <a:pt x="174" y="81"/>
                      <a:pt x="174" y="81"/>
                    </a:cubicBezTo>
                    <a:cubicBezTo>
                      <a:pt x="174" y="80"/>
                      <a:pt x="174" y="80"/>
                      <a:pt x="174" y="80"/>
                    </a:cubicBezTo>
                    <a:cubicBezTo>
                      <a:pt x="175" y="79"/>
                      <a:pt x="175" y="79"/>
                      <a:pt x="175" y="79"/>
                    </a:cubicBezTo>
                    <a:cubicBezTo>
                      <a:pt x="202" y="32"/>
                      <a:pt x="202" y="32"/>
                      <a:pt x="202" y="32"/>
                    </a:cubicBezTo>
                    <a:cubicBezTo>
                      <a:pt x="209" y="21"/>
                      <a:pt x="203" y="21"/>
                      <a:pt x="190" y="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25"/>
              <p:cNvSpPr>
                <a:spLocks noChangeArrowheads="1"/>
              </p:cNvSpPr>
              <p:nvPr/>
            </p:nvSpPr>
            <p:spPr bwMode="auto">
              <a:xfrm>
                <a:off x="9344448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Oval 26"/>
              <p:cNvSpPr>
                <a:spLocks noChangeArrowheads="1"/>
              </p:cNvSpPr>
              <p:nvPr/>
            </p:nvSpPr>
            <p:spPr bwMode="auto">
              <a:xfrm>
                <a:off x="9477815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9750416" y="2212111"/>
              <a:ext cx="1059194" cy="1174790"/>
              <a:chOff x="10116458" y="1627567"/>
              <a:chExt cx="1281624" cy="1421496"/>
            </a:xfrm>
          </p:grpSpPr>
          <p:sp>
            <p:nvSpPr>
              <p:cNvPr id="15" name="Freeform 11"/>
              <p:cNvSpPr/>
              <p:nvPr/>
            </p:nvSpPr>
            <p:spPr bwMode="auto">
              <a:xfrm>
                <a:off x="10116458" y="1627567"/>
                <a:ext cx="1281624" cy="1421496"/>
              </a:xfrm>
              <a:custGeom>
                <a:avLst/>
                <a:gdLst>
                  <a:gd name="T0" fmla="*/ 448 w 500"/>
                  <a:gd name="T1" fmla="*/ 345 h 554"/>
                  <a:gd name="T2" fmla="*/ 345 w 500"/>
                  <a:gd name="T3" fmla="*/ 53 h 554"/>
                  <a:gd name="T4" fmla="*/ 52 w 500"/>
                  <a:gd name="T5" fmla="*/ 153 h 554"/>
                  <a:gd name="T6" fmla="*/ 155 w 500"/>
                  <a:gd name="T7" fmla="*/ 445 h 554"/>
                  <a:gd name="T8" fmla="*/ 169 w 500"/>
                  <a:gd name="T9" fmla="*/ 451 h 554"/>
                  <a:gd name="T10" fmla="*/ 210 w 500"/>
                  <a:gd name="T11" fmla="*/ 554 h 554"/>
                  <a:gd name="T12" fmla="*/ 264 w 500"/>
                  <a:gd name="T13" fmla="*/ 467 h 554"/>
                  <a:gd name="T14" fmla="*/ 448 w 500"/>
                  <a:gd name="T15" fmla="*/ 345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54">
                    <a:moveTo>
                      <a:pt x="448" y="345"/>
                    </a:moveTo>
                    <a:cubicBezTo>
                      <a:pt x="500" y="237"/>
                      <a:pt x="454" y="106"/>
                      <a:pt x="345" y="53"/>
                    </a:cubicBezTo>
                    <a:cubicBezTo>
                      <a:pt x="235" y="0"/>
                      <a:pt x="104" y="45"/>
                      <a:pt x="52" y="153"/>
                    </a:cubicBezTo>
                    <a:cubicBezTo>
                      <a:pt x="0" y="261"/>
                      <a:pt x="46" y="392"/>
                      <a:pt x="155" y="445"/>
                    </a:cubicBezTo>
                    <a:cubicBezTo>
                      <a:pt x="160" y="447"/>
                      <a:pt x="164" y="449"/>
                      <a:pt x="169" y="451"/>
                    </a:cubicBezTo>
                    <a:cubicBezTo>
                      <a:pt x="210" y="554"/>
                      <a:pt x="210" y="554"/>
                      <a:pt x="210" y="554"/>
                    </a:cubicBezTo>
                    <a:cubicBezTo>
                      <a:pt x="264" y="467"/>
                      <a:pt x="264" y="467"/>
                      <a:pt x="264" y="467"/>
                    </a:cubicBezTo>
                    <a:cubicBezTo>
                      <a:pt x="341" y="463"/>
                      <a:pt x="413" y="418"/>
                      <a:pt x="448" y="34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27"/>
              <p:cNvSpPr/>
              <p:nvPr/>
            </p:nvSpPr>
            <p:spPr bwMode="auto">
              <a:xfrm>
                <a:off x="10379939" y="2194647"/>
                <a:ext cx="251554" cy="330707"/>
              </a:xfrm>
              <a:custGeom>
                <a:avLst/>
                <a:gdLst>
                  <a:gd name="T0" fmla="*/ 78 w 98"/>
                  <a:gd name="T1" fmla="*/ 44 h 129"/>
                  <a:gd name="T2" fmla="*/ 98 w 98"/>
                  <a:gd name="T3" fmla="*/ 55 h 129"/>
                  <a:gd name="T4" fmla="*/ 67 w 98"/>
                  <a:gd name="T5" fmla="*/ 0 h 129"/>
                  <a:gd name="T6" fmla="*/ 3 w 98"/>
                  <a:gd name="T7" fmla="*/ 0 h 129"/>
                  <a:gd name="T8" fmla="*/ 21 w 98"/>
                  <a:gd name="T9" fmla="*/ 11 h 129"/>
                  <a:gd name="T10" fmla="*/ 7 w 98"/>
                  <a:gd name="T11" fmla="*/ 38 h 129"/>
                  <a:gd name="T12" fmla="*/ 7 w 98"/>
                  <a:gd name="T13" fmla="*/ 64 h 129"/>
                  <a:gd name="T14" fmla="*/ 44 w 98"/>
                  <a:gd name="T15" fmla="*/ 129 h 129"/>
                  <a:gd name="T16" fmla="*/ 47 w 98"/>
                  <a:gd name="T17" fmla="*/ 97 h 129"/>
                  <a:gd name="T18" fmla="*/ 78 w 98"/>
                  <a:gd name="T19" fmla="*/ 44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8" h="129">
                    <a:moveTo>
                      <a:pt x="78" y="44"/>
                    </a:moveTo>
                    <a:cubicBezTo>
                      <a:pt x="98" y="55"/>
                      <a:pt x="98" y="55"/>
                      <a:pt x="98" y="55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0" y="50"/>
                      <a:pt x="7" y="64"/>
                      <a:pt x="7" y="64"/>
                    </a:cubicBezTo>
                    <a:cubicBezTo>
                      <a:pt x="44" y="129"/>
                      <a:pt x="44" y="129"/>
                      <a:pt x="44" y="129"/>
                    </a:cubicBezTo>
                    <a:cubicBezTo>
                      <a:pt x="38" y="117"/>
                      <a:pt x="47" y="97"/>
                      <a:pt x="47" y="97"/>
                    </a:cubicBezTo>
                    <a:lnTo>
                      <a:pt x="78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Freeform 28"/>
              <p:cNvSpPr/>
              <p:nvPr/>
            </p:nvSpPr>
            <p:spPr bwMode="auto">
              <a:xfrm>
                <a:off x="10460176" y="2435358"/>
                <a:ext cx="274324" cy="166980"/>
              </a:xfrm>
              <a:custGeom>
                <a:avLst/>
                <a:gdLst>
                  <a:gd name="T0" fmla="*/ 62 w 107"/>
                  <a:gd name="T1" fmla="*/ 65 h 65"/>
                  <a:gd name="T2" fmla="*/ 107 w 107"/>
                  <a:gd name="T3" fmla="*/ 64 h 65"/>
                  <a:gd name="T4" fmla="*/ 107 w 107"/>
                  <a:gd name="T5" fmla="*/ 0 h 65"/>
                  <a:gd name="T6" fmla="*/ 30 w 107"/>
                  <a:gd name="T7" fmla="*/ 0 h 65"/>
                  <a:gd name="T8" fmla="*/ 62 w 107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65">
                    <a:moveTo>
                      <a:pt x="62" y="65"/>
                    </a:moveTo>
                    <a:cubicBezTo>
                      <a:pt x="107" y="64"/>
                      <a:pt x="107" y="64"/>
                      <a:pt x="107" y="64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0" y="58"/>
                      <a:pt x="62" y="6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29"/>
              <p:cNvSpPr/>
              <p:nvPr/>
            </p:nvSpPr>
            <p:spPr bwMode="auto">
              <a:xfrm>
                <a:off x="10678117" y="1925745"/>
                <a:ext cx="338297" cy="214688"/>
              </a:xfrm>
              <a:custGeom>
                <a:avLst/>
                <a:gdLst>
                  <a:gd name="T0" fmla="*/ 101 w 132"/>
                  <a:gd name="T1" fmla="*/ 83 h 84"/>
                  <a:gd name="T2" fmla="*/ 132 w 132"/>
                  <a:gd name="T3" fmla="*/ 28 h 84"/>
                  <a:gd name="T4" fmla="*/ 113 w 132"/>
                  <a:gd name="T5" fmla="*/ 38 h 84"/>
                  <a:gd name="T6" fmla="*/ 97 w 132"/>
                  <a:gd name="T7" fmla="*/ 12 h 84"/>
                  <a:gd name="T8" fmla="*/ 74 w 132"/>
                  <a:gd name="T9" fmla="*/ 0 h 84"/>
                  <a:gd name="T10" fmla="*/ 0 w 132"/>
                  <a:gd name="T11" fmla="*/ 0 h 84"/>
                  <a:gd name="T12" fmla="*/ 26 w 132"/>
                  <a:gd name="T13" fmla="*/ 19 h 84"/>
                  <a:gd name="T14" fmla="*/ 57 w 132"/>
                  <a:gd name="T15" fmla="*/ 71 h 84"/>
                  <a:gd name="T16" fmla="*/ 38 w 132"/>
                  <a:gd name="T17" fmla="*/ 84 h 84"/>
                  <a:gd name="T18" fmla="*/ 101 w 132"/>
                  <a:gd name="T19" fmla="*/ 8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2" h="84">
                    <a:moveTo>
                      <a:pt x="101" y="83"/>
                    </a:moveTo>
                    <a:cubicBezTo>
                      <a:pt x="132" y="28"/>
                      <a:pt x="132" y="28"/>
                      <a:pt x="132" y="28"/>
                    </a:cubicBezTo>
                    <a:cubicBezTo>
                      <a:pt x="113" y="38"/>
                      <a:pt x="113" y="38"/>
                      <a:pt x="113" y="38"/>
                    </a:cubicBezTo>
                    <a:cubicBezTo>
                      <a:pt x="97" y="12"/>
                      <a:pt x="97" y="12"/>
                      <a:pt x="97" y="12"/>
                    </a:cubicBezTo>
                    <a:cubicBezTo>
                      <a:pt x="90" y="1"/>
                      <a:pt x="74" y="0"/>
                      <a:pt x="7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3" y="1"/>
                      <a:pt x="26" y="19"/>
                      <a:pt x="26" y="19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38" y="84"/>
                      <a:pt x="38" y="84"/>
                      <a:pt x="38" y="84"/>
                    </a:cubicBezTo>
                    <a:lnTo>
                      <a:pt x="101" y="8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30"/>
              <p:cNvSpPr/>
              <p:nvPr/>
            </p:nvSpPr>
            <p:spPr bwMode="auto">
              <a:xfrm>
                <a:off x="10492705" y="1869362"/>
                <a:ext cx="238542" cy="312274"/>
              </a:xfrm>
              <a:custGeom>
                <a:avLst/>
                <a:gdLst>
                  <a:gd name="T0" fmla="*/ 93 w 93"/>
                  <a:gd name="T1" fmla="*/ 55 h 122"/>
                  <a:gd name="T2" fmla="*/ 21 w 93"/>
                  <a:gd name="T3" fmla="*/ 51 h 122"/>
                  <a:gd name="T4" fmla="*/ 0 w 93"/>
                  <a:gd name="T5" fmla="*/ 91 h 122"/>
                  <a:gd name="T6" fmla="*/ 56 w 93"/>
                  <a:gd name="T7" fmla="*/ 122 h 122"/>
                  <a:gd name="T8" fmla="*/ 93 w 93"/>
                  <a:gd name="T9" fmla="*/ 55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3" h="122">
                    <a:moveTo>
                      <a:pt x="93" y="55"/>
                    </a:moveTo>
                    <a:cubicBezTo>
                      <a:pt x="93" y="55"/>
                      <a:pt x="57" y="0"/>
                      <a:pt x="21" y="5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56" y="122"/>
                      <a:pt x="56" y="122"/>
                      <a:pt x="56" y="122"/>
                    </a:cubicBezTo>
                    <a:lnTo>
                      <a:pt x="93" y="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31"/>
              <p:cNvSpPr/>
              <p:nvPr/>
            </p:nvSpPr>
            <p:spPr bwMode="auto">
              <a:xfrm>
                <a:off x="10787630" y="2374639"/>
                <a:ext cx="313358" cy="278661"/>
              </a:xfrm>
              <a:custGeom>
                <a:avLst/>
                <a:gdLst>
                  <a:gd name="T0" fmla="*/ 93 w 122"/>
                  <a:gd name="T1" fmla="*/ 19 h 109"/>
                  <a:gd name="T2" fmla="*/ 32 w 122"/>
                  <a:gd name="T3" fmla="*/ 22 h 109"/>
                  <a:gd name="T4" fmla="*/ 30 w 122"/>
                  <a:gd name="T5" fmla="*/ 0 h 109"/>
                  <a:gd name="T6" fmla="*/ 0 w 122"/>
                  <a:gd name="T7" fmla="*/ 55 h 109"/>
                  <a:gd name="T8" fmla="*/ 35 w 122"/>
                  <a:gd name="T9" fmla="*/ 109 h 109"/>
                  <a:gd name="T10" fmla="*/ 35 w 122"/>
                  <a:gd name="T11" fmla="*/ 87 h 109"/>
                  <a:gd name="T12" fmla="*/ 65 w 122"/>
                  <a:gd name="T13" fmla="*/ 85 h 109"/>
                  <a:gd name="T14" fmla="*/ 87 w 122"/>
                  <a:gd name="T15" fmla="*/ 71 h 109"/>
                  <a:gd name="T16" fmla="*/ 122 w 122"/>
                  <a:gd name="T17" fmla="*/ 5 h 109"/>
                  <a:gd name="T18" fmla="*/ 93 w 122"/>
                  <a:gd name="T19" fmla="*/ 1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2" h="109">
                    <a:moveTo>
                      <a:pt x="93" y="19"/>
                    </a:moveTo>
                    <a:cubicBezTo>
                      <a:pt x="32" y="22"/>
                      <a:pt x="32" y="22"/>
                      <a:pt x="32" y="22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35" y="109"/>
                      <a:pt x="35" y="109"/>
                      <a:pt x="35" y="109"/>
                    </a:cubicBezTo>
                    <a:cubicBezTo>
                      <a:pt x="35" y="87"/>
                      <a:pt x="35" y="87"/>
                      <a:pt x="35" y="87"/>
                    </a:cubicBezTo>
                    <a:cubicBezTo>
                      <a:pt x="65" y="85"/>
                      <a:pt x="65" y="85"/>
                      <a:pt x="65" y="85"/>
                    </a:cubicBezTo>
                    <a:cubicBezTo>
                      <a:pt x="78" y="84"/>
                      <a:pt x="87" y="71"/>
                      <a:pt x="87" y="71"/>
                    </a:cubicBezTo>
                    <a:cubicBezTo>
                      <a:pt x="122" y="5"/>
                      <a:pt x="122" y="5"/>
                      <a:pt x="122" y="5"/>
                    </a:cubicBezTo>
                    <a:cubicBezTo>
                      <a:pt x="115" y="17"/>
                      <a:pt x="93" y="19"/>
                      <a:pt x="93" y="1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32"/>
              <p:cNvSpPr/>
              <p:nvPr/>
            </p:nvSpPr>
            <p:spPr bwMode="auto">
              <a:xfrm>
                <a:off x="10896058" y="2143686"/>
                <a:ext cx="271071" cy="253722"/>
              </a:xfrm>
              <a:custGeom>
                <a:avLst/>
                <a:gdLst>
                  <a:gd name="T0" fmla="*/ 41 w 106"/>
                  <a:gd name="T1" fmla="*/ 99 h 99"/>
                  <a:gd name="T2" fmla="*/ 79 w 106"/>
                  <a:gd name="T3" fmla="*/ 38 h 99"/>
                  <a:gd name="T4" fmla="*/ 53 w 106"/>
                  <a:gd name="T5" fmla="*/ 0 h 99"/>
                  <a:gd name="T6" fmla="*/ 0 w 106"/>
                  <a:gd name="T7" fmla="*/ 34 h 99"/>
                  <a:gd name="T8" fmla="*/ 41 w 106"/>
                  <a:gd name="T9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99">
                    <a:moveTo>
                      <a:pt x="41" y="99"/>
                    </a:moveTo>
                    <a:cubicBezTo>
                      <a:pt x="41" y="99"/>
                      <a:pt x="106" y="93"/>
                      <a:pt x="79" y="38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0" y="34"/>
                      <a:pt x="0" y="34"/>
                      <a:pt x="0" y="34"/>
                    </a:cubicBezTo>
                    <a:lnTo>
                      <a:pt x="41" y="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Group 21"/>
            <p:cNvGrpSpPr/>
            <p:nvPr/>
          </p:nvGrpSpPr>
          <p:grpSpPr>
            <a:xfrm>
              <a:off x="7224304" y="2008696"/>
              <a:ext cx="802907" cy="909544"/>
              <a:chOff x="7059862" y="1381434"/>
              <a:chExt cx="971518" cy="1100548"/>
            </a:xfrm>
          </p:grpSpPr>
          <p:sp>
            <p:nvSpPr>
              <p:cNvPr id="23" name="Freeform 17"/>
              <p:cNvSpPr/>
              <p:nvPr/>
            </p:nvSpPr>
            <p:spPr bwMode="auto">
              <a:xfrm>
                <a:off x="7059862" y="1381434"/>
                <a:ext cx="971518" cy="1100548"/>
              </a:xfrm>
              <a:custGeom>
                <a:avLst/>
                <a:gdLst>
                  <a:gd name="T0" fmla="*/ 359 w 379"/>
                  <a:gd name="T1" fmla="*/ 224 h 429"/>
                  <a:gd name="T2" fmla="*/ 226 w 379"/>
                  <a:gd name="T3" fmla="*/ 20 h 429"/>
                  <a:gd name="T4" fmla="*/ 20 w 379"/>
                  <a:gd name="T5" fmla="*/ 151 h 429"/>
                  <a:gd name="T6" fmla="*/ 153 w 379"/>
                  <a:gd name="T7" fmla="*/ 355 h 429"/>
                  <a:gd name="T8" fmla="*/ 165 w 379"/>
                  <a:gd name="T9" fmla="*/ 357 h 429"/>
                  <a:gd name="T10" fmla="*/ 215 w 379"/>
                  <a:gd name="T11" fmla="*/ 429 h 429"/>
                  <a:gd name="T12" fmla="*/ 241 w 379"/>
                  <a:gd name="T13" fmla="*/ 352 h 429"/>
                  <a:gd name="T14" fmla="*/ 359 w 379"/>
                  <a:gd name="T15" fmla="*/ 224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9" h="429">
                    <a:moveTo>
                      <a:pt x="359" y="224"/>
                    </a:moveTo>
                    <a:cubicBezTo>
                      <a:pt x="379" y="132"/>
                      <a:pt x="319" y="40"/>
                      <a:pt x="226" y="20"/>
                    </a:cubicBezTo>
                    <a:cubicBezTo>
                      <a:pt x="132" y="0"/>
                      <a:pt x="40" y="58"/>
                      <a:pt x="20" y="151"/>
                    </a:cubicBezTo>
                    <a:cubicBezTo>
                      <a:pt x="0" y="244"/>
                      <a:pt x="60" y="335"/>
                      <a:pt x="153" y="355"/>
                    </a:cubicBezTo>
                    <a:cubicBezTo>
                      <a:pt x="157" y="356"/>
                      <a:pt x="161" y="357"/>
                      <a:pt x="165" y="357"/>
                    </a:cubicBezTo>
                    <a:cubicBezTo>
                      <a:pt x="215" y="429"/>
                      <a:pt x="215" y="429"/>
                      <a:pt x="215" y="429"/>
                    </a:cubicBezTo>
                    <a:cubicBezTo>
                      <a:pt x="241" y="352"/>
                      <a:pt x="241" y="352"/>
                      <a:pt x="241" y="352"/>
                    </a:cubicBezTo>
                    <a:cubicBezTo>
                      <a:pt x="299" y="334"/>
                      <a:pt x="346" y="287"/>
                      <a:pt x="359" y="22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33"/>
              <p:cNvSpPr>
                <a:spLocks noEditPoints="1"/>
              </p:cNvSpPr>
              <p:nvPr/>
            </p:nvSpPr>
            <p:spPr bwMode="auto">
              <a:xfrm>
                <a:off x="7400327" y="1646000"/>
                <a:ext cx="272155" cy="451062"/>
              </a:xfrm>
              <a:custGeom>
                <a:avLst/>
                <a:gdLst>
                  <a:gd name="T0" fmla="*/ 65 w 106"/>
                  <a:gd name="T1" fmla="*/ 81 h 176"/>
                  <a:gd name="T2" fmla="*/ 106 w 106"/>
                  <a:gd name="T3" fmla="*/ 28 h 176"/>
                  <a:gd name="T4" fmla="*/ 106 w 106"/>
                  <a:gd name="T5" fmla="*/ 0 h 176"/>
                  <a:gd name="T6" fmla="*/ 98 w 106"/>
                  <a:gd name="T7" fmla="*/ 0 h 176"/>
                  <a:gd name="T8" fmla="*/ 8 w 106"/>
                  <a:gd name="T9" fmla="*/ 0 h 176"/>
                  <a:gd name="T10" fmla="*/ 0 w 106"/>
                  <a:gd name="T11" fmla="*/ 0 h 176"/>
                  <a:gd name="T12" fmla="*/ 0 w 106"/>
                  <a:gd name="T13" fmla="*/ 28 h 176"/>
                  <a:gd name="T14" fmla="*/ 0 w 106"/>
                  <a:gd name="T15" fmla="*/ 28 h 176"/>
                  <a:gd name="T16" fmla="*/ 42 w 106"/>
                  <a:gd name="T17" fmla="*/ 81 h 176"/>
                  <a:gd name="T18" fmla="*/ 48 w 106"/>
                  <a:gd name="T19" fmla="*/ 89 h 176"/>
                  <a:gd name="T20" fmla="*/ 45 w 106"/>
                  <a:gd name="T21" fmla="*/ 94 h 176"/>
                  <a:gd name="T22" fmla="*/ 0 w 106"/>
                  <a:gd name="T23" fmla="*/ 147 h 176"/>
                  <a:gd name="T24" fmla="*/ 0 w 106"/>
                  <a:gd name="T25" fmla="*/ 147 h 176"/>
                  <a:gd name="T26" fmla="*/ 0 w 106"/>
                  <a:gd name="T27" fmla="*/ 176 h 176"/>
                  <a:gd name="T28" fmla="*/ 8 w 106"/>
                  <a:gd name="T29" fmla="*/ 176 h 176"/>
                  <a:gd name="T30" fmla="*/ 98 w 106"/>
                  <a:gd name="T31" fmla="*/ 176 h 176"/>
                  <a:gd name="T32" fmla="*/ 106 w 106"/>
                  <a:gd name="T33" fmla="*/ 176 h 176"/>
                  <a:gd name="T34" fmla="*/ 106 w 106"/>
                  <a:gd name="T35" fmla="*/ 147 h 176"/>
                  <a:gd name="T36" fmla="*/ 62 w 106"/>
                  <a:gd name="T37" fmla="*/ 94 h 176"/>
                  <a:gd name="T38" fmla="*/ 59 w 106"/>
                  <a:gd name="T39" fmla="*/ 89 h 176"/>
                  <a:gd name="T40" fmla="*/ 65 w 106"/>
                  <a:gd name="T41" fmla="*/ 81 h 176"/>
                  <a:gd name="T42" fmla="*/ 16 w 106"/>
                  <a:gd name="T43" fmla="*/ 147 h 176"/>
                  <a:gd name="T44" fmla="*/ 16 w 106"/>
                  <a:gd name="T45" fmla="*/ 143 h 176"/>
                  <a:gd name="T46" fmla="*/ 16 w 106"/>
                  <a:gd name="T47" fmla="*/ 143 h 176"/>
                  <a:gd name="T48" fmla="*/ 47 w 106"/>
                  <a:gd name="T49" fmla="*/ 106 h 176"/>
                  <a:gd name="T50" fmla="*/ 16 w 106"/>
                  <a:gd name="T51" fmla="*/ 147 h 176"/>
                  <a:gd name="T52" fmla="*/ 90 w 106"/>
                  <a:gd name="T53" fmla="*/ 143 h 176"/>
                  <a:gd name="T54" fmla="*/ 90 w 106"/>
                  <a:gd name="T55" fmla="*/ 145 h 176"/>
                  <a:gd name="T56" fmla="*/ 58 w 106"/>
                  <a:gd name="T57" fmla="*/ 106 h 176"/>
                  <a:gd name="T58" fmla="*/ 90 w 106"/>
                  <a:gd name="T59" fmla="*/ 143 h 176"/>
                  <a:gd name="T60" fmla="*/ 47 w 106"/>
                  <a:gd name="T61" fmla="*/ 47 h 176"/>
                  <a:gd name="T62" fmla="*/ 21 w 106"/>
                  <a:gd name="T63" fmla="*/ 51 h 176"/>
                  <a:gd name="T64" fmla="*/ 16 w 106"/>
                  <a:gd name="T65" fmla="*/ 32 h 176"/>
                  <a:gd name="T66" fmla="*/ 16 w 106"/>
                  <a:gd name="T67" fmla="*/ 32 h 176"/>
                  <a:gd name="T68" fmla="*/ 16 w 106"/>
                  <a:gd name="T69" fmla="*/ 12 h 176"/>
                  <a:gd name="T70" fmla="*/ 22 w 106"/>
                  <a:gd name="T71" fmla="*/ 12 h 176"/>
                  <a:gd name="T72" fmla="*/ 85 w 106"/>
                  <a:gd name="T73" fmla="*/ 12 h 176"/>
                  <a:gd name="T74" fmla="*/ 90 w 106"/>
                  <a:gd name="T75" fmla="*/ 12 h 176"/>
                  <a:gd name="T76" fmla="*/ 90 w 106"/>
                  <a:gd name="T77" fmla="*/ 32 h 176"/>
                  <a:gd name="T78" fmla="*/ 89 w 106"/>
                  <a:gd name="T79" fmla="*/ 42 h 176"/>
                  <a:gd name="T80" fmla="*/ 68 w 106"/>
                  <a:gd name="T81" fmla="*/ 49 h 176"/>
                  <a:gd name="T82" fmla="*/ 47 w 106"/>
                  <a:gd name="T83" fmla="*/ 47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6" h="176">
                    <a:moveTo>
                      <a:pt x="65" y="81"/>
                    </a:moveTo>
                    <a:cubicBezTo>
                      <a:pt x="89" y="75"/>
                      <a:pt x="106" y="54"/>
                      <a:pt x="106" y="28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54"/>
                      <a:pt x="18" y="76"/>
                      <a:pt x="42" y="81"/>
                    </a:cubicBezTo>
                    <a:cubicBezTo>
                      <a:pt x="45" y="83"/>
                      <a:pt x="47" y="86"/>
                      <a:pt x="48" y="89"/>
                    </a:cubicBezTo>
                    <a:cubicBezTo>
                      <a:pt x="47" y="91"/>
                      <a:pt x="46" y="92"/>
                      <a:pt x="45" y="94"/>
                    </a:cubicBezTo>
                    <a:cubicBezTo>
                      <a:pt x="20" y="98"/>
                      <a:pt x="0" y="120"/>
                      <a:pt x="0" y="147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8" y="176"/>
                      <a:pt x="8" y="176"/>
                      <a:pt x="8" y="176"/>
                    </a:cubicBezTo>
                    <a:cubicBezTo>
                      <a:pt x="98" y="176"/>
                      <a:pt x="98" y="176"/>
                      <a:pt x="98" y="176"/>
                    </a:cubicBezTo>
                    <a:cubicBezTo>
                      <a:pt x="106" y="176"/>
                      <a:pt x="106" y="176"/>
                      <a:pt x="106" y="176"/>
                    </a:cubicBezTo>
                    <a:cubicBezTo>
                      <a:pt x="106" y="147"/>
                      <a:pt x="106" y="147"/>
                      <a:pt x="106" y="147"/>
                    </a:cubicBezTo>
                    <a:cubicBezTo>
                      <a:pt x="106" y="120"/>
                      <a:pt x="87" y="98"/>
                      <a:pt x="62" y="94"/>
                    </a:cubicBezTo>
                    <a:cubicBezTo>
                      <a:pt x="61" y="92"/>
                      <a:pt x="60" y="91"/>
                      <a:pt x="59" y="89"/>
                    </a:cubicBezTo>
                    <a:cubicBezTo>
                      <a:pt x="60" y="86"/>
                      <a:pt x="62" y="83"/>
                      <a:pt x="65" y="81"/>
                    </a:cubicBezTo>
                    <a:close/>
                    <a:moveTo>
                      <a:pt x="16" y="147"/>
                    </a:move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24"/>
                      <a:pt x="29" y="109"/>
                      <a:pt x="47" y="106"/>
                    </a:cubicBezTo>
                    <a:cubicBezTo>
                      <a:pt x="47" y="113"/>
                      <a:pt x="43" y="131"/>
                      <a:pt x="16" y="147"/>
                    </a:cubicBezTo>
                    <a:close/>
                    <a:moveTo>
                      <a:pt x="90" y="143"/>
                    </a:moveTo>
                    <a:cubicBezTo>
                      <a:pt x="90" y="145"/>
                      <a:pt x="90" y="145"/>
                      <a:pt x="90" y="145"/>
                    </a:cubicBezTo>
                    <a:cubicBezTo>
                      <a:pt x="79" y="138"/>
                      <a:pt x="57" y="122"/>
                      <a:pt x="58" y="106"/>
                    </a:cubicBezTo>
                    <a:cubicBezTo>
                      <a:pt x="76" y="109"/>
                      <a:pt x="90" y="124"/>
                      <a:pt x="90" y="143"/>
                    </a:cubicBezTo>
                    <a:close/>
                    <a:moveTo>
                      <a:pt x="47" y="47"/>
                    </a:moveTo>
                    <a:cubicBezTo>
                      <a:pt x="36" y="42"/>
                      <a:pt x="26" y="48"/>
                      <a:pt x="21" y="51"/>
                    </a:cubicBezTo>
                    <a:cubicBezTo>
                      <a:pt x="18" y="46"/>
                      <a:pt x="16" y="39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85" y="12"/>
                      <a:pt x="85" y="12"/>
                      <a:pt x="85" y="12"/>
                    </a:cubicBezTo>
                    <a:cubicBezTo>
                      <a:pt x="90" y="12"/>
                      <a:pt x="90" y="12"/>
                      <a:pt x="90" y="12"/>
                    </a:cubicBezTo>
                    <a:cubicBezTo>
                      <a:pt x="90" y="32"/>
                      <a:pt x="90" y="32"/>
                      <a:pt x="90" y="32"/>
                    </a:cubicBezTo>
                    <a:cubicBezTo>
                      <a:pt x="90" y="36"/>
                      <a:pt x="90" y="39"/>
                      <a:pt x="89" y="42"/>
                    </a:cubicBezTo>
                    <a:cubicBezTo>
                      <a:pt x="83" y="42"/>
                      <a:pt x="72" y="47"/>
                      <a:pt x="68" y="49"/>
                    </a:cubicBezTo>
                    <a:cubicBezTo>
                      <a:pt x="63" y="52"/>
                      <a:pt x="63" y="53"/>
                      <a:pt x="47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34"/>
              <p:cNvSpPr/>
              <p:nvPr/>
            </p:nvSpPr>
            <p:spPr bwMode="auto">
              <a:xfrm>
                <a:off x="7375389" y="2115495"/>
                <a:ext cx="319864" cy="56383"/>
              </a:xfrm>
              <a:custGeom>
                <a:avLst/>
                <a:gdLst>
                  <a:gd name="T0" fmla="*/ 117 w 125"/>
                  <a:gd name="T1" fmla="*/ 0 h 22"/>
                  <a:gd name="T2" fmla="*/ 8 w 125"/>
                  <a:gd name="T3" fmla="*/ 0 h 22"/>
                  <a:gd name="T4" fmla="*/ 0 w 125"/>
                  <a:gd name="T5" fmla="*/ 11 h 22"/>
                  <a:gd name="T6" fmla="*/ 8 w 125"/>
                  <a:gd name="T7" fmla="*/ 22 h 22"/>
                  <a:gd name="T8" fmla="*/ 117 w 125"/>
                  <a:gd name="T9" fmla="*/ 22 h 22"/>
                  <a:gd name="T10" fmla="*/ 125 w 125"/>
                  <a:gd name="T11" fmla="*/ 11 h 22"/>
                  <a:gd name="T12" fmla="*/ 117 w 125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2">
                    <a:moveTo>
                      <a:pt x="117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2"/>
                      <a:pt x="8" y="22"/>
                    </a:cubicBezTo>
                    <a:cubicBezTo>
                      <a:pt x="117" y="22"/>
                      <a:pt x="117" y="22"/>
                      <a:pt x="117" y="22"/>
                    </a:cubicBezTo>
                    <a:cubicBezTo>
                      <a:pt x="121" y="22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35"/>
              <p:cNvSpPr/>
              <p:nvPr/>
            </p:nvSpPr>
            <p:spPr bwMode="auto">
              <a:xfrm>
                <a:off x="7375389" y="1569016"/>
                <a:ext cx="319864" cy="58551"/>
              </a:xfrm>
              <a:custGeom>
                <a:avLst/>
                <a:gdLst>
                  <a:gd name="T0" fmla="*/ 8 w 125"/>
                  <a:gd name="T1" fmla="*/ 23 h 23"/>
                  <a:gd name="T2" fmla="*/ 117 w 125"/>
                  <a:gd name="T3" fmla="*/ 23 h 23"/>
                  <a:gd name="T4" fmla="*/ 125 w 125"/>
                  <a:gd name="T5" fmla="*/ 11 h 23"/>
                  <a:gd name="T6" fmla="*/ 117 w 125"/>
                  <a:gd name="T7" fmla="*/ 0 h 23"/>
                  <a:gd name="T8" fmla="*/ 8 w 125"/>
                  <a:gd name="T9" fmla="*/ 0 h 23"/>
                  <a:gd name="T10" fmla="*/ 0 w 125"/>
                  <a:gd name="T11" fmla="*/ 11 h 23"/>
                  <a:gd name="T12" fmla="*/ 8 w 125"/>
                  <a:gd name="T1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3">
                    <a:moveTo>
                      <a:pt x="8" y="23"/>
                    </a:moveTo>
                    <a:cubicBezTo>
                      <a:pt x="117" y="23"/>
                      <a:pt x="117" y="23"/>
                      <a:pt x="117" y="23"/>
                    </a:cubicBezTo>
                    <a:cubicBezTo>
                      <a:pt x="121" y="23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3"/>
                      <a:pt x="8" y="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8309484" y="3068785"/>
              <a:ext cx="1059194" cy="1156869"/>
              <a:chOff x="8372930" y="2664142"/>
              <a:chExt cx="1281624" cy="1399811"/>
            </a:xfrm>
          </p:grpSpPr>
          <p:sp>
            <p:nvSpPr>
              <p:cNvPr id="28" name="Freeform 18"/>
              <p:cNvSpPr/>
              <p:nvPr/>
            </p:nvSpPr>
            <p:spPr bwMode="auto">
              <a:xfrm>
                <a:off x="8372930" y="2664142"/>
                <a:ext cx="1281624" cy="1399811"/>
              </a:xfrm>
              <a:custGeom>
                <a:avLst/>
                <a:gdLst>
                  <a:gd name="T0" fmla="*/ 435 w 500"/>
                  <a:gd name="T1" fmla="*/ 369 h 546"/>
                  <a:gd name="T2" fmla="*/ 369 w 500"/>
                  <a:gd name="T3" fmla="*/ 66 h 546"/>
                  <a:gd name="T4" fmla="*/ 66 w 500"/>
                  <a:gd name="T5" fmla="*/ 129 h 546"/>
                  <a:gd name="T6" fmla="*/ 132 w 500"/>
                  <a:gd name="T7" fmla="*/ 431 h 546"/>
                  <a:gd name="T8" fmla="*/ 144 w 500"/>
                  <a:gd name="T9" fmla="*/ 439 h 546"/>
                  <a:gd name="T10" fmla="*/ 172 w 500"/>
                  <a:gd name="T11" fmla="*/ 546 h 546"/>
                  <a:gd name="T12" fmla="*/ 237 w 500"/>
                  <a:gd name="T13" fmla="*/ 466 h 546"/>
                  <a:gd name="T14" fmla="*/ 435 w 500"/>
                  <a:gd name="T15" fmla="*/ 369 h 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46">
                    <a:moveTo>
                      <a:pt x="435" y="369"/>
                    </a:moveTo>
                    <a:cubicBezTo>
                      <a:pt x="500" y="268"/>
                      <a:pt x="471" y="133"/>
                      <a:pt x="369" y="66"/>
                    </a:cubicBezTo>
                    <a:cubicBezTo>
                      <a:pt x="267" y="0"/>
                      <a:pt x="131" y="28"/>
                      <a:pt x="66" y="129"/>
                    </a:cubicBezTo>
                    <a:cubicBezTo>
                      <a:pt x="0" y="229"/>
                      <a:pt x="30" y="365"/>
                      <a:pt x="132" y="431"/>
                    </a:cubicBezTo>
                    <a:cubicBezTo>
                      <a:pt x="136" y="434"/>
                      <a:pt x="140" y="436"/>
                      <a:pt x="144" y="439"/>
                    </a:cubicBezTo>
                    <a:cubicBezTo>
                      <a:pt x="172" y="546"/>
                      <a:pt x="172" y="546"/>
                      <a:pt x="172" y="546"/>
                    </a:cubicBezTo>
                    <a:cubicBezTo>
                      <a:pt x="237" y="466"/>
                      <a:pt x="237" y="466"/>
                      <a:pt x="237" y="466"/>
                    </a:cubicBezTo>
                    <a:cubicBezTo>
                      <a:pt x="313" y="472"/>
                      <a:pt x="390" y="437"/>
                      <a:pt x="435" y="369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36"/>
              <p:cNvSpPr>
                <a:spLocks noEditPoints="1"/>
              </p:cNvSpPr>
              <p:nvPr/>
            </p:nvSpPr>
            <p:spPr bwMode="auto">
              <a:xfrm>
                <a:off x="8767609" y="2946056"/>
                <a:ext cx="479253" cy="715627"/>
              </a:xfrm>
              <a:custGeom>
                <a:avLst/>
                <a:gdLst>
                  <a:gd name="T0" fmla="*/ 93 w 187"/>
                  <a:gd name="T1" fmla="*/ 1 h 279"/>
                  <a:gd name="T2" fmla="*/ 18 w 187"/>
                  <a:gd name="T3" fmla="*/ 38 h 279"/>
                  <a:gd name="T4" fmla="*/ 2 w 187"/>
                  <a:gd name="T5" fmla="*/ 103 h 279"/>
                  <a:gd name="T6" fmla="*/ 27 w 187"/>
                  <a:gd name="T7" fmla="*/ 158 h 279"/>
                  <a:gd name="T8" fmla="*/ 27 w 187"/>
                  <a:gd name="T9" fmla="*/ 158 h 279"/>
                  <a:gd name="T10" fmla="*/ 42 w 187"/>
                  <a:gd name="T11" fmla="*/ 204 h 279"/>
                  <a:gd name="T12" fmla="*/ 51 w 187"/>
                  <a:gd name="T13" fmla="*/ 269 h 279"/>
                  <a:gd name="T14" fmla="*/ 55 w 187"/>
                  <a:gd name="T15" fmla="*/ 273 h 279"/>
                  <a:gd name="T16" fmla="*/ 91 w 187"/>
                  <a:gd name="T17" fmla="*/ 279 h 279"/>
                  <a:gd name="T18" fmla="*/ 134 w 187"/>
                  <a:gd name="T19" fmla="*/ 271 h 279"/>
                  <a:gd name="T20" fmla="*/ 144 w 187"/>
                  <a:gd name="T21" fmla="*/ 246 h 279"/>
                  <a:gd name="T22" fmla="*/ 149 w 187"/>
                  <a:gd name="T23" fmla="*/ 184 h 279"/>
                  <a:gd name="T24" fmla="*/ 160 w 187"/>
                  <a:gd name="T25" fmla="*/ 156 h 279"/>
                  <a:gd name="T26" fmla="*/ 176 w 187"/>
                  <a:gd name="T27" fmla="*/ 127 h 279"/>
                  <a:gd name="T28" fmla="*/ 185 w 187"/>
                  <a:gd name="T29" fmla="*/ 70 h 279"/>
                  <a:gd name="T30" fmla="*/ 94 w 187"/>
                  <a:gd name="T31" fmla="*/ 1 h 279"/>
                  <a:gd name="T32" fmla="*/ 164 w 187"/>
                  <a:gd name="T33" fmla="*/ 74 h 279"/>
                  <a:gd name="T34" fmla="*/ 130 w 187"/>
                  <a:gd name="T35" fmla="*/ 169 h 279"/>
                  <a:gd name="T36" fmla="*/ 127 w 187"/>
                  <a:gd name="T37" fmla="*/ 184 h 279"/>
                  <a:gd name="T38" fmla="*/ 125 w 187"/>
                  <a:gd name="T39" fmla="*/ 193 h 279"/>
                  <a:gd name="T40" fmla="*/ 103 w 187"/>
                  <a:gd name="T41" fmla="*/ 199 h 279"/>
                  <a:gd name="T42" fmla="*/ 101 w 187"/>
                  <a:gd name="T43" fmla="*/ 148 h 279"/>
                  <a:gd name="T44" fmla="*/ 125 w 187"/>
                  <a:gd name="T45" fmla="*/ 71 h 279"/>
                  <a:gd name="T46" fmla="*/ 112 w 187"/>
                  <a:gd name="T47" fmla="*/ 65 h 279"/>
                  <a:gd name="T48" fmla="*/ 99 w 187"/>
                  <a:gd name="T49" fmla="*/ 66 h 279"/>
                  <a:gd name="T50" fmla="*/ 75 w 187"/>
                  <a:gd name="T51" fmla="*/ 68 h 279"/>
                  <a:gd name="T52" fmla="*/ 66 w 187"/>
                  <a:gd name="T53" fmla="*/ 69 h 279"/>
                  <a:gd name="T54" fmla="*/ 52 w 187"/>
                  <a:gd name="T55" fmla="*/ 77 h 279"/>
                  <a:gd name="T56" fmla="*/ 83 w 187"/>
                  <a:gd name="T57" fmla="*/ 153 h 279"/>
                  <a:gd name="T58" fmla="*/ 65 w 187"/>
                  <a:gd name="T59" fmla="*/ 198 h 279"/>
                  <a:gd name="T60" fmla="*/ 62 w 187"/>
                  <a:gd name="T61" fmla="*/ 194 h 279"/>
                  <a:gd name="T62" fmla="*/ 60 w 187"/>
                  <a:gd name="T63" fmla="*/ 185 h 279"/>
                  <a:gd name="T64" fmla="*/ 57 w 187"/>
                  <a:gd name="T65" fmla="*/ 170 h 279"/>
                  <a:gd name="T66" fmla="*/ 31 w 187"/>
                  <a:gd name="T67" fmla="*/ 122 h 279"/>
                  <a:gd name="T68" fmla="*/ 23 w 187"/>
                  <a:gd name="T69" fmla="*/ 76 h 279"/>
                  <a:gd name="T70" fmla="*/ 36 w 187"/>
                  <a:gd name="T71" fmla="*/ 47 h 279"/>
                  <a:gd name="T72" fmla="*/ 93 w 187"/>
                  <a:gd name="T73" fmla="*/ 20 h 279"/>
                  <a:gd name="T74" fmla="*/ 93 w 187"/>
                  <a:gd name="T75" fmla="*/ 19 h 279"/>
                  <a:gd name="T76" fmla="*/ 150 w 187"/>
                  <a:gd name="T77" fmla="*/ 45 h 279"/>
                  <a:gd name="T78" fmla="*/ 72 w 187"/>
                  <a:gd name="T79" fmla="*/ 71 h 279"/>
                  <a:gd name="T80" fmla="*/ 80 w 187"/>
                  <a:gd name="T81" fmla="*/ 76 h 279"/>
                  <a:gd name="T82" fmla="*/ 83 w 187"/>
                  <a:gd name="T83" fmla="*/ 69 h 279"/>
                  <a:gd name="T84" fmla="*/ 91 w 187"/>
                  <a:gd name="T85" fmla="*/ 69 h 279"/>
                  <a:gd name="T86" fmla="*/ 95 w 187"/>
                  <a:gd name="T87" fmla="*/ 69 h 279"/>
                  <a:gd name="T88" fmla="*/ 98 w 187"/>
                  <a:gd name="T89" fmla="*/ 79 h 279"/>
                  <a:gd name="T90" fmla="*/ 103 w 187"/>
                  <a:gd name="T91" fmla="*/ 77 h 279"/>
                  <a:gd name="T92" fmla="*/ 116 w 187"/>
                  <a:gd name="T93" fmla="*/ 78 h 279"/>
                  <a:gd name="T94" fmla="*/ 63 w 187"/>
                  <a:gd name="T95" fmla="*/ 80 h 279"/>
                  <a:gd name="T96" fmla="*/ 72 w 187"/>
                  <a:gd name="T97" fmla="*/ 71 h 279"/>
                  <a:gd name="T98" fmla="*/ 114 w 187"/>
                  <a:gd name="T99" fmla="*/ 71 h 279"/>
                  <a:gd name="T100" fmla="*/ 115 w 187"/>
                  <a:gd name="T101" fmla="*/ 69 h 279"/>
                  <a:gd name="T102" fmla="*/ 107 w 187"/>
                  <a:gd name="T103" fmla="*/ 68 h 279"/>
                  <a:gd name="T104" fmla="*/ 103 w 187"/>
                  <a:gd name="T105" fmla="*/ 69 h 279"/>
                  <a:gd name="T106" fmla="*/ 62 w 187"/>
                  <a:gd name="T107" fmla="*/ 77 h 279"/>
                  <a:gd name="T108" fmla="*/ 62 w 187"/>
                  <a:gd name="T109" fmla="*/ 77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87" h="279">
                    <a:moveTo>
                      <a:pt x="94" y="1"/>
                    </a:moveTo>
                    <a:cubicBezTo>
                      <a:pt x="93" y="1"/>
                      <a:pt x="93" y="1"/>
                      <a:pt x="93" y="1"/>
                    </a:cubicBezTo>
                    <a:cubicBezTo>
                      <a:pt x="93" y="1"/>
                      <a:pt x="93" y="1"/>
                      <a:pt x="92" y="1"/>
                    </a:cubicBezTo>
                    <a:cubicBezTo>
                      <a:pt x="53" y="2"/>
                      <a:pt x="30" y="21"/>
                      <a:pt x="18" y="38"/>
                    </a:cubicBezTo>
                    <a:cubicBezTo>
                      <a:pt x="6" y="54"/>
                      <a:pt x="2" y="71"/>
                      <a:pt x="2" y="73"/>
                    </a:cubicBezTo>
                    <a:cubicBezTo>
                      <a:pt x="0" y="82"/>
                      <a:pt x="0" y="92"/>
                      <a:pt x="2" y="103"/>
                    </a:cubicBezTo>
                    <a:cubicBezTo>
                      <a:pt x="4" y="112"/>
                      <a:pt x="7" y="121"/>
                      <a:pt x="11" y="130"/>
                    </a:cubicBezTo>
                    <a:cubicBezTo>
                      <a:pt x="18" y="146"/>
                      <a:pt x="26" y="157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34" y="166"/>
                      <a:pt x="37" y="180"/>
                      <a:pt x="37" y="185"/>
                    </a:cubicBezTo>
                    <a:cubicBezTo>
                      <a:pt x="37" y="193"/>
                      <a:pt x="40" y="200"/>
                      <a:pt x="42" y="204"/>
                    </a:cubicBezTo>
                    <a:cubicBezTo>
                      <a:pt x="41" y="222"/>
                      <a:pt x="41" y="236"/>
                      <a:pt x="43" y="248"/>
                    </a:cubicBezTo>
                    <a:cubicBezTo>
                      <a:pt x="45" y="257"/>
                      <a:pt x="47" y="265"/>
                      <a:pt x="51" y="269"/>
                    </a:cubicBezTo>
                    <a:cubicBezTo>
                      <a:pt x="52" y="272"/>
                      <a:pt x="52" y="272"/>
                      <a:pt x="52" y="272"/>
                    </a:cubicBezTo>
                    <a:cubicBezTo>
                      <a:pt x="55" y="273"/>
                      <a:pt x="55" y="273"/>
                      <a:pt x="55" y="273"/>
                    </a:cubicBezTo>
                    <a:cubicBezTo>
                      <a:pt x="61" y="275"/>
                      <a:pt x="73" y="279"/>
                      <a:pt x="91" y="279"/>
                    </a:cubicBezTo>
                    <a:cubicBezTo>
                      <a:pt x="91" y="279"/>
                      <a:pt x="91" y="279"/>
                      <a:pt x="91" y="279"/>
                    </a:cubicBezTo>
                    <a:cubicBezTo>
                      <a:pt x="104" y="278"/>
                      <a:pt x="117" y="276"/>
                      <a:pt x="131" y="272"/>
                    </a:cubicBezTo>
                    <a:cubicBezTo>
                      <a:pt x="134" y="271"/>
                      <a:pt x="134" y="271"/>
                      <a:pt x="134" y="271"/>
                    </a:cubicBezTo>
                    <a:cubicBezTo>
                      <a:pt x="137" y="268"/>
                      <a:pt x="137" y="268"/>
                      <a:pt x="137" y="268"/>
                    </a:cubicBezTo>
                    <a:cubicBezTo>
                      <a:pt x="140" y="263"/>
                      <a:pt x="142" y="256"/>
                      <a:pt x="144" y="246"/>
                    </a:cubicBezTo>
                    <a:cubicBezTo>
                      <a:pt x="146" y="234"/>
                      <a:pt x="146" y="220"/>
                      <a:pt x="145" y="202"/>
                    </a:cubicBezTo>
                    <a:cubicBezTo>
                      <a:pt x="147" y="198"/>
                      <a:pt x="150" y="192"/>
                      <a:pt x="149" y="184"/>
                    </a:cubicBezTo>
                    <a:cubicBezTo>
                      <a:pt x="150" y="178"/>
                      <a:pt x="152" y="164"/>
                      <a:pt x="159" y="156"/>
                    </a:cubicBezTo>
                    <a:cubicBezTo>
                      <a:pt x="160" y="156"/>
                      <a:pt x="160" y="156"/>
                      <a:pt x="160" y="156"/>
                    </a:cubicBezTo>
                    <a:cubicBezTo>
                      <a:pt x="160" y="155"/>
                      <a:pt x="160" y="155"/>
                      <a:pt x="160" y="155"/>
                    </a:cubicBezTo>
                    <a:cubicBezTo>
                      <a:pt x="160" y="155"/>
                      <a:pt x="169" y="143"/>
                      <a:pt x="176" y="127"/>
                    </a:cubicBezTo>
                    <a:cubicBezTo>
                      <a:pt x="180" y="118"/>
                      <a:pt x="183" y="108"/>
                      <a:pt x="185" y="100"/>
                    </a:cubicBezTo>
                    <a:cubicBezTo>
                      <a:pt x="187" y="89"/>
                      <a:pt x="187" y="79"/>
                      <a:pt x="185" y="70"/>
                    </a:cubicBezTo>
                    <a:cubicBezTo>
                      <a:pt x="184" y="67"/>
                      <a:pt x="180" y="51"/>
                      <a:pt x="168" y="35"/>
                    </a:cubicBezTo>
                    <a:cubicBezTo>
                      <a:pt x="156" y="19"/>
                      <a:pt x="133" y="0"/>
                      <a:pt x="94" y="1"/>
                    </a:cubicBezTo>
                    <a:close/>
                    <a:moveTo>
                      <a:pt x="164" y="73"/>
                    </a:moveTo>
                    <a:cubicBezTo>
                      <a:pt x="164" y="74"/>
                      <a:pt x="164" y="74"/>
                      <a:pt x="164" y="74"/>
                    </a:cubicBezTo>
                    <a:cubicBezTo>
                      <a:pt x="171" y="102"/>
                      <a:pt x="144" y="140"/>
                      <a:pt x="142" y="144"/>
                    </a:cubicBezTo>
                    <a:cubicBezTo>
                      <a:pt x="136" y="150"/>
                      <a:pt x="132" y="159"/>
                      <a:pt x="130" y="169"/>
                    </a:cubicBezTo>
                    <a:cubicBezTo>
                      <a:pt x="128" y="176"/>
                      <a:pt x="127" y="182"/>
                      <a:pt x="127" y="183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9"/>
                      <a:pt x="125" y="192"/>
                      <a:pt x="125" y="193"/>
                    </a:cubicBezTo>
                    <a:cubicBezTo>
                      <a:pt x="122" y="195"/>
                      <a:pt x="122" y="195"/>
                      <a:pt x="122" y="195"/>
                    </a:cubicBezTo>
                    <a:cubicBezTo>
                      <a:pt x="115" y="197"/>
                      <a:pt x="109" y="199"/>
                      <a:pt x="103" y="199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102" y="151"/>
                      <a:pt x="102" y="149"/>
                      <a:pt x="101" y="148"/>
                    </a:cubicBezTo>
                    <a:cubicBezTo>
                      <a:pt x="128" y="72"/>
                      <a:pt x="128" y="72"/>
                      <a:pt x="128" y="72"/>
                    </a:cubicBezTo>
                    <a:cubicBezTo>
                      <a:pt x="125" y="71"/>
                      <a:pt x="125" y="71"/>
                      <a:pt x="125" y="71"/>
                    </a:cubicBezTo>
                    <a:cubicBezTo>
                      <a:pt x="125" y="70"/>
                      <a:pt x="125" y="69"/>
                      <a:pt x="124" y="69"/>
                    </a:cubicBezTo>
                    <a:cubicBezTo>
                      <a:pt x="122" y="64"/>
                      <a:pt x="117" y="64"/>
                      <a:pt x="112" y="65"/>
                    </a:cubicBezTo>
                    <a:cubicBezTo>
                      <a:pt x="112" y="65"/>
                      <a:pt x="111" y="64"/>
                      <a:pt x="110" y="63"/>
                    </a:cubicBezTo>
                    <a:cubicBezTo>
                      <a:pt x="106" y="62"/>
                      <a:pt x="102" y="63"/>
                      <a:pt x="99" y="66"/>
                    </a:cubicBezTo>
                    <a:cubicBezTo>
                      <a:pt x="96" y="65"/>
                      <a:pt x="92" y="65"/>
                      <a:pt x="89" y="66"/>
                    </a:cubicBezTo>
                    <a:cubicBezTo>
                      <a:pt x="85" y="64"/>
                      <a:pt x="79" y="65"/>
                      <a:pt x="75" y="68"/>
                    </a:cubicBezTo>
                    <a:cubicBezTo>
                      <a:pt x="74" y="67"/>
                      <a:pt x="72" y="66"/>
                      <a:pt x="70" y="67"/>
                    </a:cubicBezTo>
                    <a:cubicBezTo>
                      <a:pt x="69" y="67"/>
                      <a:pt x="67" y="68"/>
                      <a:pt x="66" y="69"/>
                    </a:cubicBezTo>
                    <a:cubicBezTo>
                      <a:pt x="61" y="65"/>
                      <a:pt x="56" y="70"/>
                      <a:pt x="55" y="76"/>
                    </a:cubicBezTo>
                    <a:cubicBezTo>
                      <a:pt x="52" y="77"/>
                      <a:pt x="52" y="77"/>
                      <a:pt x="52" y="77"/>
                    </a:cubicBezTo>
                    <a:cubicBezTo>
                      <a:pt x="85" y="149"/>
                      <a:pt x="85" y="149"/>
                      <a:pt x="85" y="149"/>
                    </a:cubicBezTo>
                    <a:cubicBezTo>
                      <a:pt x="84" y="150"/>
                      <a:pt x="83" y="151"/>
                      <a:pt x="83" y="153"/>
                    </a:cubicBezTo>
                    <a:cubicBezTo>
                      <a:pt x="84" y="201"/>
                      <a:pt x="84" y="201"/>
                      <a:pt x="84" y="201"/>
                    </a:cubicBezTo>
                    <a:cubicBezTo>
                      <a:pt x="76" y="200"/>
                      <a:pt x="69" y="199"/>
                      <a:pt x="65" y="198"/>
                    </a:cubicBezTo>
                    <a:cubicBezTo>
                      <a:pt x="65" y="197"/>
                      <a:pt x="65" y="197"/>
                      <a:pt x="65" y="197"/>
                    </a:cubicBezTo>
                    <a:cubicBezTo>
                      <a:pt x="62" y="194"/>
                      <a:pt x="62" y="194"/>
                      <a:pt x="62" y="194"/>
                    </a:cubicBezTo>
                    <a:cubicBezTo>
                      <a:pt x="62" y="194"/>
                      <a:pt x="59" y="190"/>
                      <a:pt x="60" y="186"/>
                    </a:cubicBezTo>
                    <a:cubicBezTo>
                      <a:pt x="60" y="185"/>
                      <a:pt x="60" y="185"/>
                      <a:pt x="60" y="185"/>
                    </a:cubicBezTo>
                    <a:cubicBezTo>
                      <a:pt x="60" y="184"/>
                      <a:pt x="60" y="184"/>
                      <a:pt x="60" y="184"/>
                    </a:cubicBezTo>
                    <a:cubicBezTo>
                      <a:pt x="59" y="183"/>
                      <a:pt x="59" y="178"/>
                      <a:pt x="57" y="170"/>
                    </a:cubicBezTo>
                    <a:cubicBezTo>
                      <a:pt x="54" y="160"/>
                      <a:pt x="50" y="152"/>
                      <a:pt x="45" y="145"/>
                    </a:cubicBezTo>
                    <a:cubicBezTo>
                      <a:pt x="44" y="144"/>
                      <a:pt x="37" y="134"/>
                      <a:pt x="31" y="122"/>
                    </a:cubicBezTo>
                    <a:cubicBezTo>
                      <a:pt x="25" y="109"/>
                      <a:pt x="19" y="92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6" y="61"/>
                      <a:pt x="36" y="47"/>
                    </a:cubicBezTo>
                    <a:cubicBezTo>
                      <a:pt x="49" y="29"/>
                      <a:pt x="68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3" y="19"/>
                      <a:pt x="93" y="19"/>
                    </a:cubicBezTo>
                    <a:cubicBezTo>
                      <a:pt x="93" y="20"/>
                      <a:pt x="93" y="19"/>
                      <a:pt x="94" y="19"/>
                    </a:cubicBezTo>
                    <a:cubicBezTo>
                      <a:pt x="118" y="19"/>
                      <a:pt x="137" y="27"/>
                      <a:pt x="150" y="45"/>
                    </a:cubicBezTo>
                    <a:cubicBezTo>
                      <a:pt x="160" y="58"/>
                      <a:pt x="164" y="73"/>
                      <a:pt x="164" y="73"/>
                    </a:cubicBezTo>
                    <a:close/>
                    <a:moveTo>
                      <a:pt x="72" y="71"/>
                    </a:moveTo>
                    <a:cubicBezTo>
                      <a:pt x="71" y="72"/>
                      <a:pt x="70" y="75"/>
                      <a:pt x="71" y="77"/>
                    </a:cubicBezTo>
                    <a:cubicBezTo>
                      <a:pt x="73" y="80"/>
                      <a:pt x="78" y="79"/>
                      <a:pt x="80" y="76"/>
                    </a:cubicBezTo>
                    <a:cubicBezTo>
                      <a:pt x="80" y="74"/>
                      <a:pt x="80" y="72"/>
                      <a:pt x="79" y="70"/>
                    </a:cubicBezTo>
                    <a:cubicBezTo>
                      <a:pt x="80" y="69"/>
                      <a:pt x="81" y="69"/>
                      <a:pt x="83" y="69"/>
                    </a:cubicBezTo>
                    <a:cubicBezTo>
                      <a:pt x="76" y="75"/>
                      <a:pt x="89" y="83"/>
                      <a:pt x="91" y="73"/>
                    </a:cubicBezTo>
                    <a:cubicBezTo>
                      <a:pt x="92" y="71"/>
                      <a:pt x="91" y="70"/>
                      <a:pt x="91" y="69"/>
                    </a:cubicBezTo>
                    <a:cubicBezTo>
                      <a:pt x="91" y="69"/>
                      <a:pt x="92" y="69"/>
                      <a:pt x="92" y="69"/>
                    </a:cubicBezTo>
                    <a:cubicBezTo>
                      <a:pt x="93" y="69"/>
                      <a:pt x="94" y="69"/>
                      <a:pt x="95" y="69"/>
                    </a:cubicBezTo>
                    <a:cubicBezTo>
                      <a:pt x="95" y="69"/>
                      <a:pt x="95" y="69"/>
                      <a:pt x="95" y="69"/>
                    </a:cubicBezTo>
                    <a:cubicBezTo>
                      <a:pt x="92" y="72"/>
                      <a:pt x="93" y="80"/>
                      <a:pt x="98" y="79"/>
                    </a:cubicBezTo>
                    <a:cubicBezTo>
                      <a:pt x="100" y="78"/>
                      <a:pt x="101" y="78"/>
                      <a:pt x="102" y="76"/>
                    </a:cubicBezTo>
                    <a:cubicBezTo>
                      <a:pt x="103" y="77"/>
                      <a:pt x="103" y="77"/>
                      <a:pt x="103" y="77"/>
                    </a:cubicBezTo>
                    <a:cubicBezTo>
                      <a:pt x="108" y="79"/>
                      <a:pt x="111" y="77"/>
                      <a:pt x="113" y="74"/>
                    </a:cubicBezTo>
                    <a:cubicBezTo>
                      <a:pt x="113" y="76"/>
                      <a:pt x="114" y="77"/>
                      <a:pt x="116" y="78"/>
                    </a:cubicBezTo>
                    <a:cubicBezTo>
                      <a:pt x="92" y="144"/>
                      <a:pt x="92" y="144"/>
                      <a:pt x="92" y="144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9" y="82"/>
                      <a:pt x="70" y="76"/>
                      <a:pt x="68" y="72"/>
                    </a:cubicBezTo>
                    <a:cubicBezTo>
                      <a:pt x="69" y="71"/>
                      <a:pt x="70" y="71"/>
                      <a:pt x="72" y="71"/>
                    </a:cubicBezTo>
                    <a:close/>
                    <a:moveTo>
                      <a:pt x="115" y="69"/>
                    </a:moveTo>
                    <a:cubicBezTo>
                      <a:pt x="115" y="70"/>
                      <a:pt x="114" y="70"/>
                      <a:pt x="114" y="71"/>
                    </a:cubicBezTo>
                    <a:cubicBezTo>
                      <a:pt x="114" y="70"/>
                      <a:pt x="114" y="69"/>
                      <a:pt x="114" y="69"/>
                    </a:cubicBezTo>
                    <a:cubicBezTo>
                      <a:pt x="114" y="69"/>
                      <a:pt x="115" y="69"/>
                      <a:pt x="115" y="69"/>
                    </a:cubicBezTo>
                    <a:close/>
                    <a:moveTo>
                      <a:pt x="102" y="67"/>
                    </a:moveTo>
                    <a:cubicBezTo>
                      <a:pt x="104" y="67"/>
                      <a:pt x="105" y="67"/>
                      <a:pt x="107" y="68"/>
                    </a:cubicBezTo>
                    <a:cubicBezTo>
                      <a:pt x="106" y="69"/>
                      <a:pt x="105" y="70"/>
                      <a:pt x="104" y="71"/>
                    </a:cubicBezTo>
                    <a:cubicBezTo>
                      <a:pt x="103" y="70"/>
                      <a:pt x="103" y="69"/>
                      <a:pt x="103" y="69"/>
                    </a:cubicBezTo>
                    <a:cubicBezTo>
                      <a:pt x="103" y="68"/>
                      <a:pt x="102" y="68"/>
                      <a:pt x="102" y="67"/>
                    </a:cubicBezTo>
                    <a:close/>
                    <a:moveTo>
                      <a:pt x="62" y="77"/>
                    </a:move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8423929" y="1631840"/>
              <a:ext cx="1046648" cy="1170310"/>
              <a:chOff x="8375098" y="1043138"/>
              <a:chExt cx="1266444" cy="1416075"/>
            </a:xfrm>
          </p:grpSpPr>
          <p:sp>
            <p:nvSpPr>
              <p:cNvPr id="31" name="Freeform 19"/>
              <p:cNvSpPr/>
              <p:nvPr/>
            </p:nvSpPr>
            <p:spPr bwMode="auto">
              <a:xfrm>
                <a:off x="8375098" y="1043138"/>
                <a:ext cx="1266444" cy="1416075"/>
              </a:xfrm>
              <a:custGeom>
                <a:avLst/>
                <a:gdLst>
                  <a:gd name="T0" fmla="*/ 455 w 494"/>
                  <a:gd name="T1" fmla="*/ 317 h 552"/>
                  <a:gd name="T2" fmla="*/ 317 w 494"/>
                  <a:gd name="T3" fmla="*/ 39 h 552"/>
                  <a:gd name="T4" fmla="*/ 39 w 494"/>
                  <a:gd name="T5" fmla="*/ 174 h 552"/>
                  <a:gd name="T6" fmla="*/ 176 w 494"/>
                  <a:gd name="T7" fmla="*/ 451 h 552"/>
                  <a:gd name="T8" fmla="*/ 190 w 494"/>
                  <a:gd name="T9" fmla="*/ 455 h 552"/>
                  <a:gd name="T10" fmla="*/ 243 w 494"/>
                  <a:gd name="T11" fmla="*/ 552 h 552"/>
                  <a:gd name="T12" fmla="*/ 287 w 494"/>
                  <a:gd name="T13" fmla="*/ 460 h 552"/>
                  <a:gd name="T14" fmla="*/ 455 w 494"/>
                  <a:gd name="T15" fmla="*/ 317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4" h="552">
                    <a:moveTo>
                      <a:pt x="455" y="317"/>
                    </a:moveTo>
                    <a:cubicBezTo>
                      <a:pt x="494" y="203"/>
                      <a:pt x="432" y="79"/>
                      <a:pt x="317" y="39"/>
                    </a:cubicBezTo>
                    <a:cubicBezTo>
                      <a:pt x="202" y="0"/>
                      <a:pt x="78" y="60"/>
                      <a:pt x="39" y="174"/>
                    </a:cubicBezTo>
                    <a:cubicBezTo>
                      <a:pt x="0" y="287"/>
                      <a:pt x="61" y="412"/>
                      <a:pt x="176" y="451"/>
                    </a:cubicBezTo>
                    <a:cubicBezTo>
                      <a:pt x="181" y="453"/>
                      <a:pt x="186" y="454"/>
                      <a:pt x="190" y="455"/>
                    </a:cubicBezTo>
                    <a:cubicBezTo>
                      <a:pt x="243" y="552"/>
                      <a:pt x="243" y="552"/>
                      <a:pt x="243" y="552"/>
                    </a:cubicBezTo>
                    <a:cubicBezTo>
                      <a:pt x="287" y="460"/>
                      <a:pt x="287" y="460"/>
                      <a:pt x="287" y="460"/>
                    </a:cubicBezTo>
                    <a:cubicBezTo>
                      <a:pt x="362" y="446"/>
                      <a:pt x="428" y="394"/>
                      <a:pt x="455" y="317"/>
                    </a:cubicBezTo>
                    <a:close/>
                  </a:path>
                </a:pathLst>
              </a:custGeom>
              <a:solidFill>
                <a:srgbClr val="F07F09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38"/>
              <p:cNvSpPr>
                <a:spLocks noEditPoints="1"/>
              </p:cNvSpPr>
              <p:nvPr/>
            </p:nvSpPr>
            <p:spPr bwMode="auto">
              <a:xfrm>
                <a:off x="8608219" y="1396614"/>
                <a:ext cx="813213" cy="564912"/>
              </a:xfrm>
              <a:custGeom>
                <a:avLst/>
                <a:gdLst>
                  <a:gd name="T0" fmla="*/ 314 w 317"/>
                  <a:gd name="T1" fmla="*/ 82 h 220"/>
                  <a:gd name="T2" fmla="*/ 309 w 317"/>
                  <a:gd name="T3" fmla="*/ 75 h 220"/>
                  <a:gd name="T4" fmla="*/ 303 w 317"/>
                  <a:gd name="T5" fmla="*/ 71 h 220"/>
                  <a:gd name="T6" fmla="*/ 302 w 317"/>
                  <a:gd name="T7" fmla="*/ 72 h 220"/>
                  <a:gd name="T8" fmla="*/ 306 w 317"/>
                  <a:gd name="T9" fmla="*/ 83 h 220"/>
                  <a:gd name="T10" fmla="*/ 307 w 317"/>
                  <a:gd name="T11" fmla="*/ 87 h 220"/>
                  <a:gd name="T12" fmla="*/ 305 w 317"/>
                  <a:gd name="T13" fmla="*/ 92 h 220"/>
                  <a:gd name="T14" fmla="*/ 303 w 317"/>
                  <a:gd name="T15" fmla="*/ 94 h 220"/>
                  <a:gd name="T16" fmla="*/ 302 w 317"/>
                  <a:gd name="T17" fmla="*/ 94 h 220"/>
                  <a:gd name="T18" fmla="*/ 303 w 317"/>
                  <a:gd name="T19" fmla="*/ 94 h 220"/>
                  <a:gd name="T20" fmla="*/ 303 w 317"/>
                  <a:gd name="T21" fmla="*/ 94 h 220"/>
                  <a:gd name="T22" fmla="*/ 301 w 317"/>
                  <a:gd name="T23" fmla="*/ 95 h 220"/>
                  <a:gd name="T24" fmla="*/ 298 w 317"/>
                  <a:gd name="T25" fmla="*/ 96 h 220"/>
                  <a:gd name="T26" fmla="*/ 159 w 317"/>
                  <a:gd name="T27" fmla="*/ 0 h 220"/>
                  <a:gd name="T28" fmla="*/ 17 w 317"/>
                  <a:gd name="T29" fmla="*/ 11 h 220"/>
                  <a:gd name="T30" fmla="*/ 20 w 317"/>
                  <a:gd name="T31" fmla="*/ 99 h 220"/>
                  <a:gd name="T32" fmla="*/ 9 w 317"/>
                  <a:gd name="T33" fmla="*/ 99 h 220"/>
                  <a:gd name="T34" fmla="*/ 9 w 317"/>
                  <a:gd name="T35" fmla="*/ 146 h 220"/>
                  <a:gd name="T36" fmla="*/ 91 w 317"/>
                  <a:gd name="T37" fmla="*/ 185 h 220"/>
                  <a:gd name="T38" fmla="*/ 113 w 317"/>
                  <a:gd name="T39" fmla="*/ 220 h 220"/>
                  <a:gd name="T40" fmla="*/ 135 w 317"/>
                  <a:gd name="T41" fmla="*/ 196 h 220"/>
                  <a:gd name="T42" fmla="*/ 177 w 317"/>
                  <a:gd name="T43" fmla="*/ 197 h 220"/>
                  <a:gd name="T44" fmla="*/ 196 w 317"/>
                  <a:gd name="T45" fmla="*/ 220 h 220"/>
                  <a:gd name="T46" fmla="*/ 220 w 317"/>
                  <a:gd name="T47" fmla="*/ 187 h 220"/>
                  <a:gd name="T48" fmla="*/ 303 w 317"/>
                  <a:gd name="T49" fmla="*/ 110 h 220"/>
                  <a:gd name="T50" fmla="*/ 309 w 317"/>
                  <a:gd name="T51" fmla="*/ 106 h 220"/>
                  <a:gd name="T52" fmla="*/ 311 w 317"/>
                  <a:gd name="T53" fmla="*/ 104 h 220"/>
                  <a:gd name="T54" fmla="*/ 312 w 317"/>
                  <a:gd name="T55" fmla="*/ 104 h 220"/>
                  <a:gd name="T56" fmla="*/ 312 w 317"/>
                  <a:gd name="T57" fmla="*/ 103 h 220"/>
                  <a:gd name="T58" fmla="*/ 312 w 317"/>
                  <a:gd name="T59" fmla="*/ 103 h 220"/>
                  <a:gd name="T60" fmla="*/ 316 w 317"/>
                  <a:gd name="T61" fmla="*/ 96 h 220"/>
                  <a:gd name="T62" fmla="*/ 316 w 317"/>
                  <a:gd name="T63" fmla="*/ 85 h 220"/>
                  <a:gd name="T64" fmla="*/ 52 w 317"/>
                  <a:gd name="T65" fmla="*/ 99 h 220"/>
                  <a:gd name="T66" fmla="*/ 76 w 317"/>
                  <a:gd name="T67" fmla="*/ 99 h 220"/>
                  <a:gd name="T68" fmla="*/ 201 w 317"/>
                  <a:gd name="T69" fmla="*/ 24 h 220"/>
                  <a:gd name="T70" fmla="*/ 158 w 317"/>
                  <a:gd name="T71" fmla="*/ 31 h 220"/>
                  <a:gd name="T72" fmla="*/ 119 w 317"/>
                  <a:gd name="T73" fmla="*/ 37 h 220"/>
                  <a:gd name="T74" fmla="*/ 113 w 317"/>
                  <a:gd name="T75" fmla="*/ 25 h 220"/>
                  <a:gd name="T76" fmla="*/ 158 w 317"/>
                  <a:gd name="T77" fmla="*/ 12 h 220"/>
                  <a:gd name="T78" fmla="*/ 201 w 317"/>
                  <a:gd name="T79" fmla="*/ 24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17" h="220">
                    <a:moveTo>
                      <a:pt x="316" y="85"/>
                    </a:moveTo>
                    <a:cubicBezTo>
                      <a:pt x="315" y="84"/>
                      <a:pt x="315" y="83"/>
                      <a:pt x="314" y="82"/>
                    </a:cubicBezTo>
                    <a:cubicBezTo>
                      <a:pt x="314" y="81"/>
                      <a:pt x="313" y="80"/>
                      <a:pt x="313" y="79"/>
                    </a:cubicBezTo>
                    <a:cubicBezTo>
                      <a:pt x="311" y="78"/>
                      <a:pt x="310" y="77"/>
                      <a:pt x="309" y="75"/>
                    </a:cubicBezTo>
                    <a:cubicBezTo>
                      <a:pt x="308" y="74"/>
                      <a:pt x="307" y="74"/>
                      <a:pt x="306" y="73"/>
                    </a:cubicBezTo>
                    <a:cubicBezTo>
                      <a:pt x="305" y="72"/>
                      <a:pt x="304" y="71"/>
                      <a:pt x="303" y="71"/>
                    </a:cubicBezTo>
                    <a:cubicBezTo>
                      <a:pt x="302" y="70"/>
                      <a:pt x="301" y="70"/>
                      <a:pt x="301" y="70"/>
                    </a:cubicBezTo>
                    <a:cubicBezTo>
                      <a:pt x="301" y="70"/>
                      <a:pt x="301" y="71"/>
                      <a:pt x="302" y="72"/>
                    </a:cubicBezTo>
                    <a:cubicBezTo>
                      <a:pt x="303" y="74"/>
                      <a:pt x="304" y="76"/>
                      <a:pt x="305" y="78"/>
                    </a:cubicBezTo>
                    <a:cubicBezTo>
                      <a:pt x="305" y="80"/>
                      <a:pt x="306" y="81"/>
                      <a:pt x="306" y="83"/>
                    </a:cubicBezTo>
                    <a:cubicBezTo>
                      <a:pt x="306" y="83"/>
                      <a:pt x="306" y="84"/>
                      <a:pt x="306" y="85"/>
                    </a:cubicBezTo>
                    <a:cubicBezTo>
                      <a:pt x="307" y="85"/>
                      <a:pt x="307" y="86"/>
                      <a:pt x="307" y="87"/>
                    </a:cubicBezTo>
                    <a:cubicBezTo>
                      <a:pt x="307" y="88"/>
                      <a:pt x="306" y="89"/>
                      <a:pt x="306" y="90"/>
                    </a:cubicBezTo>
                    <a:cubicBezTo>
                      <a:pt x="306" y="91"/>
                      <a:pt x="305" y="91"/>
                      <a:pt x="305" y="92"/>
                    </a:cubicBezTo>
                    <a:cubicBezTo>
                      <a:pt x="305" y="92"/>
                      <a:pt x="305" y="92"/>
                      <a:pt x="305" y="92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1" y="95"/>
                      <a:pt x="301" y="95"/>
                      <a:pt x="301" y="95"/>
                    </a:cubicBezTo>
                    <a:cubicBezTo>
                      <a:pt x="301" y="95"/>
                      <a:pt x="300" y="95"/>
                      <a:pt x="300" y="96"/>
                    </a:cubicBezTo>
                    <a:cubicBezTo>
                      <a:pt x="299" y="96"/>
                      <a:pt x="299" y="96"/>
                      <a:pt x="298" y="96"/>
                    </a:cubicBezTo>
                    <a:cubicBezTo>
                      <a:pt x="298" y="96"/>
                      <a:pt x="297" y="96"/>
                      <a:pt x="297" y="96"/>
                    </a:cubicBezTo>
                    <a:cubicBezTo>
                      <a:pt x="295" y="43"/>
                      <a:pt x="234" y="0"/>
                      <a:pt x="159" y="0"/>
                    </a:cubicBezTo>
                    <a:cubicBezTo>
                      <a:pt x="123" y="0"/>
                      <a:pt x="90" y="10"/>
                      <a:pt x="66" y="26"/>
                    </a:cubicBezTo>
                    <a:cubicBezTo>
                      <a:pt x="56" y="19"/>
                      <a:pt x="39" y="11"/>
                      <a:pt x="17" y="11"/>
                    </a:cubicBezTo>
                    <a:cubicBezTo>
                      <a:pt x="17" y="11"/>
                      <a:pt x="32" y="33"/>
                      <a:pt x="40" y="48"/>
                    </a:cubicBezTo>
                    <a:cubicBezTo>
                      <a:pt x="28" y="63"/>
                      <a:pt x="20" y="80"/>
                      <a:pt x="20" y="99"/>
                    </a:cubicBezTo>
                    <a:cubicBezTo>
                      <a:pt x="20" y="99"/>
                      <a:pt x="20" y="99"/>
                      <a:pt x="20" y="99"/>
                    </a:cubicBezTo>
                    <a:cubicBezTo>
                      <a:pt x="9" y="99"/>
                      <a:pt x="9" y="99"/>
                      <a:pt x="9" y="99"/>
                    </a:cubicBezTo>
                    <a:cubicBezTo>
                      <a:pt x="9" y="99"/>
                      <a:pt x="0" y="108"/>
                      <a:pt x="0" y="123"/>
                    </a:cubicBezTo>
                    <a:cubicBezTo>
                      <a:pt x="0" y="138"/>
                      <a:pt x="9" y="146"/>
                      <a:pt x="9" y="146"/>
                    </a:cubicBezTo>
                    <a:cubicBezTo>
                      <a:pt x="45" y="155"/>
                      <a:pt x="45" y="155"/>
                      <a:pt x="45" y="155"/>
                    </a:cubicBezTo>
                    <a:cubicBezTo>
                      <a:pt x="57" y="167"/>
                      <a:pt x="72" y="177"/>
                      <a:pt x="91" y="185"/>
                    </a:cubicBezTo>
                    <a:cubicBezTo>
                      <a:pt x="99" y="216"/>
                      <a:pt x="99" y="216"/>
                      <a:pt x="99" y="216"/>
                    </a:cubicBezTo>
                    <a:cubicBezTo>
                      <a:pt x="99" y="216"/>
                      <a:pt x="101" y="220"/>
                      <a:pt x="113" y="220"/>
                    </a:cubicBezTo>
                    <a:cubicBezTo>
                      <a:pt x="126" y="220"/>
                      <a:pt x="130" y="216"/>
                      <a:pt x="130" y="216"/>
                    </a:cubicBezTo>
                    <a:cubicBezTo>
                      <a:pt x="135" y="196"/>
                      <a:pt x="135" y="196"/>
                      <a:pt x="135" y="196"/>
                    </a:cubicBezTo>
                    <a:cubicBezTo>
                      <a:pt x="143" y="197"/>
                      <a:pt x="151" y="197"/>
                      <a:pt x="159" y="197"/>
                    </a:cubicBezTo>
                    <a:cubicBezTo>
                      <a:pt x="165" y="197"/>
                      <a:pt x="171" y="197"/>
                      <a:pt x="177" y="197"/>
                    </a:cubicBezTo>
                    <a:cubicBezTo>
                      <a:pt x="182" y="216"/>
                      <a:pt x="182" y="216"/>
                      <a:pt x="182" y="216"/>
                    </a:cubicBezTo>
                    <a:cubicBezTo>
                      <a:pt x="182" y="216"/>
                      <a:pt x="184" y="220"/>
                      <a:pt x="196" y="220"/>
                    </a:cubicBezTo>
                    <a:cubicBezTo>
                      <a:pt x="208" y="220"/>
                      <a:pt x="213" y="216"/>
                      <a:pt x="213" y="216"/>
                    </a:cubicBezTo>
                    <a:cubicBezTo>
                      <a:pt x="220" y="187"/>
                      <a:pt x="220" y="187"/>
                      <a:pt x="220" y="187"/>
                    </a:cubicBezTo>
                    <a:cubicBezTo>
                      <a:pt x="260" y="173"/>
                      <a:pt x="290" y="145"/>
                      <a:pt x="296" y="111"/>
                    </a:cubicBezTo>
                    <a:cubicBezTo>
                      <a:pt x="298" y="111"/>
                      <a:pt x="300" y="111"/>
                      <a:pt x="303" y="110"/>
                    </a:cubicBezTo>
                    <a:cubicBezTo>
                      <a:pt x="304" y="109"/>
                      <a:pt x="305" y="109"/>
                      <a:pt x="306" y="108"/>
                    </a:cubicBezTo>
                    <a:cubicBezTo>
                      <a:pt x="307" y="108"/>
                      <a:pt x="308" y="107"/>
                      <a:pt x="309" y="106"/>
                    </a:cubicBezTo>
                    <a:cubicBezTo>
                      <a:pt x="311" y="105"/>
                      <a:pt x="311" y="105"/>
                      <a:pt x="311" y="105"/>
                    </a:cubicBezTo>
                    <a:cubicBezTo>
                      <a:pt x="311" y="104"/>
                      <a:pt x="311" y="104"/>
                      <a:pt x="311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4" y="101"/>
                      <a:pt x="314" y="101"/>
                      <a:pt x="314" y="101"/>
                    </a:cubicBezTo>
                    <a:cubicBezTo>
                      <a:pt x="315" y="99"/>
                      <a:pt x="316" y="98"/>
                      <a:pt x="316" y="96"/>
                    </a:cubicBezTo>
                    <a:cubicBezTo>
                      <a:pt x="317" y="95"/>
                      <a:pt x="317" y="93"/>
                      <a:pt x="317" y="92"/>
                    </a:cubicBezTo>
                    <a:cubicBezTo>
                      <a:pt x="317" y="89"/>
                      <a:pt x="317" y="87"/>
                      <a:pt x="316" y="85"/>
                    </a:cubicBezTo>
                    <a:close/>
                    <a:moveTo>
                      <a:pt x="64" y="111"/>
                    </a:moveTo>
                    <a:cubicBezTo>
                      <a:pt x="57" y="111"/>
                      <a:pt x="52" y="106"/>
                      <a:pt x="52" y="99"/>
                    </a:cubicBezTo>
                    <a:cubicBezTo>
                      <a:pt x="52" y="93"/>
                      <a:pt x="57" y="87"/>
                      <a:pt x="64" y="87"/>
                    </a:cubicBezTo>
                    <a:cubicBezTo>
                      <a:pt x="70" y="87"/>
                      <a:pt x="76" y="93"/>
                      <a:pt x="76" y="99"/>
                    </a:cubicBezTo>
                    <a:cubicBezTo>
                      <a:pt x="76" y="106"/>
                      <a:pt x="70" y="111"/>
                      <a:pt x="64" y="111"/>
                    </a:cubicBezTo>
                    <a:close/>
                    <a:moveTo>
                      <a:pt x="201" y="24"/>
                    </a:moveTo>
                    <a:cubicBezTo>
                      <a:pt x="200" y="27"/>
                      <a:pt x="197" y="37"/>
                      <a:pt x="195" y="36"/>
                    </a:cubicBezTo>
                    <a:cubicBezTo>
                      <a:pt x="183" y="33"/>
                      <a:pt x="171" y="31"/>
                      <a:pt x="158" y="31"/>
                    </a:cubicBezTo>
                    <a:cubicBezTo>
                      <a:pt x="145" y="31"/>
                      <a:pt x="132" y="33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6" y="36"/>
                      <a:pt x="114" y="27"/>
                      <a:pt x="113" y="25"/>
                    </a:cubicBezTo>
                    <a:cubicBezTo>
                      <a:pt x="112" y="23"/>
                      <a:pt x="114" y="20"/>
                      <a:pt x="116" y="19"/>
                    </a:cubicBezTo>
                    <a:cubicBezTo>
                      <a:pt x="130" y="15"/>
                      <a:pt x="144" y="12"/>
                      <a:pt x="158" y="12"/>
                    </a:cubicBezTo>
                    <a:cubicBezTo>
                      <a:pt x="172" y="12"/>
                      <a:pt x="185" y="14"/>
                      <a:pt x="198" y="18"/>
                    </a:cubicBezTo>
                    <a:cubicBezTo>
                      <a:pt x="200" y="19"/>
                      <a:pt x="202" y="22"/>
                      <a:pt x="201" y="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3" name="Group 32"/>
            <p:cNvGrpSpPr/>
            <p:nvPr/>
          </p:nvGrpSpPr>
          <p:grpSpPr>
            <a:xfrm>
              <a:off x="9332833" y="3121655"/>
              <a:ext cx="847714" cy="902375"/>
              <a:chOff x="9611182" y="2728115"/>
              <a:chExt cx="1025733" cy="1091874"/>
            </a:xfrm>
          </p:grpSpPr>
          <p:sp>
            <p:nvSpPr>
              <p:cNvPr id="34" name="Freeform 7"/>
              <p:cNvSpPr/>
              <p:nvPr/>
            </p:nvSpPr>
            <p:spPr bwMode="auto">
              <a:xfrm>
                <a:off x="9611182" y="2728115"/>
                <a:ext cx="1025733" cy="1091874"/>
              </a:xfrm>
              <a:custGeom>
                <a:avLst/>
                <a:gdLst>
                  <a:gd name="T0" fmla="*/ 327 w 400"/>
                  <a:gd name="T1" fmla="*/ 332 h 426"/>
                  <a:gd name="T2" fmla="*/ 330 w 400"/>
                  <a:gd name="T3" fmla="*/ 75 h 426"/>
                  <a:gd name="T4" fmla="*/ 74 w 400"/>
                  <a:gd name="T5" fmla="*/ 69 h 426"/>
                  <a:gd name="T6" fmla="*/ 70 w 400"/>
                  <a:gd name="T7" fmla="*/ 326 h 426"/>
                  <a:gd name="T8" fmla="*/ 79 w 400"/>
                  <a:gd name="T9" fmla="*/ 334 h 426"/>
                  <a:gd name="T10" fmla="*/ 82 w 400"/>
                  <a:gd name="T11" fmla="*/ 426 h 426"/>
                  <a:gd name="T12" fmla="*/ 149 w 400"/>
                  <a:gd name="T13" fmla="*/ 374 h 426"/>
                  <a:gd name="T14" fmla="*/ 327 w 400"/>
                  <a:gd name="T15" fmla="*/ 332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0" h="426">
                    <a:moveTo>
                      <a:pt x="327" y="332"/>
                    </a:moveTo>
                    <a:cubicBezTo>
                      <a:pt x="399" y="263"/>
                      <a:pt x="400" y="148"/>
                      <a:pt x="330" y="75"/>
                    </a:cubicBezTo>
                    <a:cubicBezTo>
                      <a:pt x="260" y="3"/>
                      <a:pt x="146" y="0"/>
                      <a:pt x="74" y="69"/>
                    </a:cubicBezTo>
                    <a:cubicBezTo>
                      <a:pt x="2" y="138"/>
                      <a:pt x="0" y="253"/>
                      <a:pt x="70" y="326"/>
                    </a:cubicBezTo>
                    <a:cubicBezTo>
                      <a:pt x="73" y="329"/>
                      <a:pt x="76" y="331"/>
                      <a:pt x="79" y="334"/>
                    </a:cubicBezTo>
                    <a:cubicBezTo>
                      <a:pt x="82" y="426"/>
                      <a:pt x="82" y="426"/>
                      <a:pt x="82" y="426"/>
                    </a:cubicBezTo>
                    <a:cubicBezTo>
                      <a:pt x="149" y="374"/>
                      <a:pt x="149" y="374"/>
                      <a:pt x="149" y="374"/>
                    </a:cubicBezTo>
                    <a:cubicBezTo>
                      <a:pt x="210" y="393"/>
                      <a:pt x="278" y="379"/>
                      <a:pt x="327" y="33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39"/>
              <p:cNvSpPr/>
              <p:nvPr/>
            </p:nvSpPr>
            <p:spPr bwMode="auto">
              <a:xfrm>
                <a:off x="9787920" y="3010029"/>
                <a:ext cx="499855" cy="325285"/>
              </a:xfrm>
              <a:custGeom>
                <a:avLst/>
                <a:gdLst>
                  <a:gd name="T0" fmla="*/ 95 w 195"/>
                  <a:gd name="T1" fmla="*/ 122 h 127"/>
                  <a:gd name="T2" fmla="*/ 180 w 195"/>
                  <a:gd name="T3" fmla="*/ 65 h 127"/>
                  <a:gd name="T4" fmla="*/ 195 w 195"/>
                  <a:gd name="T5" fmla="*/ 66 h 127"/>
                  <a:gd name="T6" fmla="*/ 195 w 195"/>
                  <a:gd name="T7" fmla="*/ 63 h 127"/>
                  <a:gd name="T8" fmla="*/ 100 w 195"/>
                  <a:gd name="T9" fmla="*/ 0 h 127"/>
                  <a:gd name="T10" fmla="*/ 5 w 195"/>
                  <a:gd name="T11" fmla="*/ 63 h 127"/>
                  <a:gd name="T12" fmla="*/ 28 w 195"/>
                  <a:gd name="T13" fmla="*/ 105 h 127"/>
                  <a:gd name="T14" fmla="*/ 0 w 195"/>
                  <a:gd name="T15" fmla="*/ 125 h 127"/>
                  <a:gd name="T16" fmla="*/ 13 w 195"/>
                  <a:gd name="T17" fmla="*/ 127 h 127"/>
                  <a:gd name="T18" fmla="*/ 44 w 195"/>
                  <a:gd name="T19" fmla="*/ 115 h 127"/>
                  <a:gd name="T20" fmla="*/ 94 w 195"/>
                  <a:gd name="T21" fmla="*/ 126 h 127"/>
                  <a:gd name="T22" fmla="*/ 95 w 195"/>
                  <a:gd name="T23" fmla="*/ 122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5" h="127">
                    <a:moveTo>
                      <a:pt x="95" y="122"/>
                    </a:moveTo>
                    <a:cubicBezTo>
                      <a:pt x="102" y="89"/>
                      <a:pt x="134" y="65"/>
                      <a:pt x="180" y="65"/>
                    </a:cubicBezTo>
                    <a:cubicBezTo>
                      <a:pt x="185" y="65"/>
                      <a:pt x="190" y="65"/>
                      <a:pt x="195" y="66"/>
                    </a:cubicBezTo>
                    <a:cubicBezTo>
                      <a:pt x="195" y="65"/>
                      <a:pt x="195" y="64"/>
                      <a:pt x="195" y="63"/>
                    </a:cubicBezTo>
                    <a:cubicBezTo>
                      <a:pt x="195" y="28"/>
                      <a:pt x="152" y="0"/>
                      <a:pt x="100" y="0"/>
                    </a:cubicBezTo>
                    <a:cubicBezTo>
                      <a:pt x="47" y="0"/>
                      <a:pt x="5" y="28"/>
                      <a:pt x="5" y="63"/>
                    </a:cubicBezTo>
                    <a:cubicBezTo>
                      <a:pt x="5" y="79"/>
                      <a:pt x="14" y="94"/>
                      <a:pt x="28" y="105"/>
                    </a:cubicBezTo>
                    <a:cubicBezTo>
                      <a:pt x="21" y="114"/>
                      <a:pt x="11" y="121"/>
                      <a:pt x="0" y="125"/>
                    </a:cubicBezTo>
                    <a:cubicBezTo>
                      <a:pt x="4" y="126"/>
                      <a:pt x="8" y="127"/>
                      <a:pt x="13" y="127"/>
                    </a:cubicBezTo>
                    <a:cubicBezTo>
                      <a:pt x="25" y="127"/>
                      <a:pt x="36" y="122"/>
                      <a:pt x="44" y="115"/>
                    </a:cubicBezTo>
                    <a:cubicBezTo>
                      <a:pt x="59" y="122"/>
                      <a:pt x="74" y="126"/>
                      <a:pt x="94" y="126"/>
                    </a:cubicBezTo>
                    <a:cubicBezTo>
                      <a:pt x="93" y="125"/>
                      <a:pt x="94" y="123"/>
                      <a:pt x="95" y="12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40"/>
              <p:cNvSpPr>
                <a:spLocks noEditPoints="1"/>
              </p:cNvSpPr>
              <p:nvPr/>
            </p:nvSpPr>
            <p:spPr bwMode="auto">
              <a:xfrm>
                <a:off x="10073087" y="3220380"/>
                <a:ext cx="387089" cy="251554"/>
              </a:xfrm>
              <a:custGeom>
                <a:avLst/>
                <a:gdLst>
                  <a:gd name="T0" fmla="*/ 129 w 151"/>
                  <a:gd name="T1" fmla="*/ 81 h 98"/>
                  <a:gd name="T2" fmla="*/ 147 w 151"/>
                  <a:gd name="T3" fmla="*/ 49 h 98"/>
                  <a:gd name="T4" fmla="*/ 73 w 151"/>
                  <a:gd name="T5" fmla="*/ 0 h 98"/>
                  <a:gd name="T6" fmla="*/ 0 w 151"/>
                  <a:gd name="T7" fmla="*/ 49 h 98"/>
                  <a:gd name="T8" fmla="*/ 73 w 151"/>
                  <a:gd name="T9" fmla="*/ 98 h 98"/>
                  <a:gd name="T10" fmla="*/ 116 w 151"/>
                  <a:gd name="T11" fmla="*/ 88 h 98"/>
                  <a:gd name="T12" fmla="*/ 140 w 151"/>
                  <a:gd name="T13" fmla="*/ 98 h 98"/>
                  <a:gd name="T14" fmla="*/ 151 w 151"/>
                  <a:gd name="T15" fmla="*/ 96 h 98"/>
                  <a:gd name="T16" fmla="*/ 129 w 151"/>
                  <a:gd name="T17" fmla="*/ 81 h 98"/>
                  <a:gd name="T18" fmla="*/ 46 w 151"/>
                  <a:gd name="T19" fmla="*/ 57 h 98"/>
                  <a:gd name="T20" fmla="*/ 37 w 151"/>
                  <a:gd name="T21" fmla="*/ 49 h 98"/>
                  <a:gd name="T22" fmla="*/ 46 w 151"/>
                  <a:gd name="T23" fmla="*/ 40 h 98"/>
                  <a:gd name="T24" fmla="*/ 54 w 151"/>
                  <a:gd name="T25" fmla="*/ 49 h 98"/>
                  <a:gd name="T26" fmla="*/ 46 w 151"/>
                  <a:gd name="T27" fmla="*/ 57 h 98"/>
                  <a:gd name="T28" fmla="*/ 76 w 151"/>
                  <a:gd name="T29" fmla="*/ 57 h 98"/>
                  <a:gd name="T30" fmla="*/ 67 w 151"/>
                  <a:gd name="T31" fmla="*/ 49 h 98"/>
                  <a:gd name="T32" fmla="*/ 76 w 151"/>
                  <a:gd name="T33" fmla="*/ 40 h 98"/>
                  <a:gd name="T34" fmla="*/ 84 w 151"/>
                  <a:gd name="T35" fmla="*/ 49 h 98"/>
                  <a:gd name="T36" fmla="*/ 76 w 151"/>
                  <a:gd name="T37" fmla="*/ 57 h 98"/>
                  <a:gd name="T38" fmla="*/ 106 w 151"/>
                  <a:gd name="T39" fmla="*/ 57 h 98"/>
                  <a:gd name="T40" fmla="*/ 97 w 151"/>
                  <a:gd name="T41" fmla="*/ 49 h 98"/>
                  <a:gd name="T42" fmla="*/ 106 w 151"/>
                  <a:gd name="T43" fmla="*/ 40 h 98"/>
                  <a:gd name="T44" fmla="*/ 114 w 151"/>
                  <a:gd name="T45" fmla="*/ 49 h 98"/>
                  <a:gd name="T46" fmla="*/ 106 w 151"/>
                  <a:gd name="T47" fmla="*/ 57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51" h="98">
                    <a:moveTo>
                      <a:pt x="129" y="81"/>
                    </a:moveTo>
                    <a:cubicBezTo>
                      <a:pt x="140" y="72"/>
                      <a:pt x="147" y="61"/>
                      <a:pt x="147" y="49"/>
                    </a:cubicBezTo>
                    <a:cubicBezTo>
                      <a:pt x="147" y="22"/>
                      <a:pt x="114" y="0"/>
                      <a:pt x="73" y="0"/>
                    </a:cubicBezTo>
                    <a:cubicBezTo>
                      <a:pt x="33" y="0"/>
                      <a:pt x="0" y="22"/>
                      <a:pt x="0" y="49"/>
                    </a:cubicBezTo>
                    <a:cubicBezTo>
                      <a:pt x="0" y="76"/>
                      <a:pt x="33" y="98"/>
                      <a:pt x="73" y="98"/>
                    </a:cubicBezTo>
                    <a:cubicBezTo>
                      <a:pt x="89" y="98"/>
                      <a:pt x="104" y="94"/>
                      <a:pt x="116" y="88"/>
                    </a:cubicBezTo>
                    <a:cubicBezTo>
                      <a:pt x="123" y="94"/>
                      <a:pt x="131" y="98"/>
                      <a:pt x="140" y="98"/>
                    </a:cubicBezTo>
                    <a:cubicBezTo>
                      <a:pt x="144" y="98"/>
                      <a:pt x="147" y="97"/>
                      <a:pt x="151" y="96"/>
                    </a:cubicBezTo>
                    <a:cubicBezTo>
                      <a:pt x="142" y="93"/>
                      <a:pt x="134" y="88"/>
                      <a:pt x="129" y="81"/>
                    </a:cubicBezTo>
                    <a:close/>
                    <a:moveTo>
                      <a:pt x="46" y="57"/>
                    </a:moveTo>
                    <a:cubicBezTo>
                      <a:pt x="41" y="57"/>
                      <a:pt x="37" y="54"/>
                      <a:pt x="37" y="49"/>
                    </a:cubicBezTo>
                    <a:cubicBezTo>
                      <a:pt x="37" y="44"/>
                      <a:pt x="41" y="40"/>
                      <a:pt x="46" y="40"/>
                    </a:cubicBezTo>
                    <a:cubicBezTo>
                      <a:pt x="50" y="40"/>
                      <a:pt x="54" y="44"/>
                      <a:pt x="54" y="49"/>
                    </a:cubicBezTo>
                    <a:cubicBezTo>
                      <a:pt x="54" y="54"/>
                      <a:pt x="50" y="57"/>
                      <a:pt x="46" y="57"/>
                    </a:cubicBezTo>
                    <a:close/>
                    <a:moveTo>
                      <a:pt x="76" y="57"/>
                    </a:moveTo>
                    <a:cubicBezTo>
                      <a:pt x="71" y="57"/>
                      <a:pt x="67" y="54"/>
                      <a:pt x="67" y="49"/>
                    </a:cubicBezTo>
                    <a:cubicBezTo>
                      <a:pt x="67" y="44"/>
                      <a:pt x="71" y="40"/>
                      <a:pt x="76" y="40"/>
                    </a:cubicBezTo>
                    <a:cubicBezTo>
                      <a:pt x="80" y="40"/>
                      <a:pt x="84" y="44"/>
                      <a:pt x="84" y="49"/>
                    </a:cubicBezTo>
                    <a:cubicBezTo>
                      <a:pt x="84" y="54"/>
                      <a:pt x="80" y="57"/>
                      <a:pt x="76" y="57"/>
                    </a:cubicBezTo>
                    <a:close/>
                    <a:moveTo>
                      <a:pt x="106" y="57"/>
                    </a:moveTo>
                    <a:cubicBezTo>
                      <a:pt x="101" y="57"/>
                      <a:pt x="97" y="54"/>
                      <a:pt x="97" y="49"/>
                    </a:cubicBezTo>
                    <a:cubicBezTo>
                      <a:pt x="97" y="44"/>
                      <a:pt x="101" y="40"/>
                      <a:pt x="106" y="40"/>
                    </a:cubicBezTo>
                    <a:cubicBezTo>
                      <a:pt x="110" y="40"/>
                      <a:pt x="114" y="44"/>
                      <a:pt x="114" y="49"/>
                    </a:cubicBezTo>
                    <a:cubicBezTo>
                      <a:pt x="114" y="54"/>
                      <a:pt x="110" y="57"/>
                      <a:pt x="106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10146494" y="3213057"/>
              <a:ext cx="1055608" cy="1012596"/>
              <a:chOff x="10595712" y="2838712"/>
              <a:chExt cx="1277286" cy="1225241"/>
            </a:xfrm>
          </p:grpSpPr>
          <p:sp>
            <p:nvSpPr>
              <p:cNvPr id="38" name="Freeform 12"/>
              <p:cNvSpPr/>
              <p:nvPr/>
            </p:nvSpPr>
            <p:spPr bwMode="auto">
              <a:xfrm>
                <a:off x="10595712" y="2838712"/>
                <a:ext cx="1277286" cy="1225241"/>
              </a:xfrm>
              <a:custGeom>
                <a:avLst/>
                <a:gdLst>
                  <a:gd name="T0" fmla="*/ 314 w 498"/>
                  <a:gd name="T1" fmla="*/ 456 h 478"/>
                  <a:gd name="T2" fmla="*/ 465 w 498"/>
                  <a:gd name="T3" fmla="*/ 187 h 478"/>
                  <a:gd name="T4" fmla="*/ 197 w 498"/>
                  <a:gd name="T5" fmla="*/ 32 h 478"/>
                  <a:gd name="T6" fmla="*/ 46 w 498"/>
                  <a:gd name="T7" fmla="*/ 302 h 478"/>
                  <a:gd name="T8" fmla="*/ 50 w 498"/>
                  <a:gd name="T9" fmla="*/ 316 h 478"/>
                  <a:gd name="T10" fmla="*/ 0 w 498"/>
                  <a:gd name="T11" fmla="*/ 415 h 478"/>
                  <a:gd name="T12" fmla="*/ 101 w 498"/>
                  <a:gd name="T13" fmla="*/ 398 h 478"/>
                  <a:gd name="T14" fmla="*/ 314 w 498"/>
                  <a:gd name="T15" fmla="*/ 456 h 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8" h="478">
                    <a:moveTo>
                      <a:pt x="314" y="456"/>
                    </a:moveTo>
                    <a:cubicBezTo>
                      <a:pt x="430" y="425"/>
                      <a:pt x="498" y="304"/>
                      <a:pt x="465" y="187"/>
                    </a:cubicBezTo>
                    <a:cubicBezTo>
                      <a:pt x="433" y="69"/>
                      <a:pt x="313" y="0"/>
                      <a:pt x="197" y="32"/>
                    </a:cubicBezTo>
                    <a:cubicBezTo>
                      <a:pt x="81" y="64"/>
                      <a:pt x="14" y="185"/>
                      <a:pt x="46" y="302"/>
                    </a:cubicBezTo>
                    <a:cubicBezTo>
                      <a:pt x="47" y="307"/>
                      <a:pt x="49" y="312"/>
                      <a:pt x="50" y="316"/>
                    </a:cubicBezTo>
                    <a:cubicBezTo>
                      <a:pt x="0" y="415"/>
                      <a:pt x="0" y="415"/>
                      <a:pt x="0" y="415"/>
                    </a:cubicBezTo>
                    <a:cubicBezTo>
                      <a:pt x="101" y="398"/>
                      <a:pt x="101" y="398"/>
                      <a:pt x="101" y="398"/>
                    </a:cubicBezTo>
                    <a:cubicBezTo>
                      <a:pt x="155" y="453"/>
                      <a:pt x="235" y="478"/>
                      <a:pt x="314" y="456"/>
                    </a:cubicBezTo>
                    <a:close/>
                  </a:path>
                </a:pathLst>
              </a:custGeom>
              <a:solidFill>
                <a:srgbClr val="F07F09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41"/>
              <p:cNvSpPr>
                <a:spLocks noEditPoints="1"/>
              </p:cNvSpPr>
              <p:nvPr/>
            </p:nvSpPr>
            <p:spPr bwMode="auto">
              <a:xfrm>
                <a:off x="10931840" y="3214959"/>
                <a:ext cx="651655" cy="477085"/>
              </a:xfrm>
              <a:custGeom>
                <a:avLst/>
                <a:gdLst>
                  <a:gd name="T0" fmla="*/ 223 w 254"/>
                  <a:gd name="T1" fmla="*/ 0 h 186"/>
                  <a:gd name="T2" fmla="*/ 31 w 254"/>
                  <a:gd name="T3" fmla="*/ 0 h 186"/>
                  <a:gd name="T4" fmla="*/ 0 w 254"/>
                  <a:gd name="T5" fmla="*/ 31 h 186"/>
                  <a:gd name="T6" fmla="*/ 0 w 254"/>
                  <a:gd name="T7" fmla="*/ 155 h 186"/>
                  <a:gd name="T8" fmla="*/ 31 w 254"/>
                  <a:gd name="T9" fmla="*/ 186 h 186"/>
                  <a:gd name="T10" fmla="*/ 223 w 254"/>
                  <a:gd name="T11" fmla="*/ 186 h 186"/>
                  <a:gd name="T12" fmla="*/ 254 w 254"/>
                  <a:gd name="T13" fmla="*/ 155 h 186"/>
                  <a:gd name="T14" fmla="*/ 254 w 254"/>
                  <a:gd name="T15" fmla="*/ 31 h 186"/>
                  <a:gd name="T16" fmla="*/ 223 w 254"/>
                  <a:gd name="T17" fmla="*/ 0 h 186"/>
                  <a:gd name="T18" fmla="*/ 216 w 254"/>
                  <a:gd name="T19" fmla="*/ 24 h 186"/>
                  <a:gd name="T20" fmla="*/ 129 w 254"/>
                  <a:gd name="T21" fmla="*/ 86 h 186"/>
                  <a:gd name="T22" fmla="*/ 47 w 254"/>
                  <a:gd name="T23" fmla="*/ 24 h 186"/>
                  <a:gd name="T24" fmla="*/ 216 w 254"/>
                  <a:gd name="T25" fmla="*/ 24 h 186"/>
                  <a:gd name="T26" fmla="*/ 223 w 254"/>
                  <a:gd name="T27" fmla="*/ 162 h 186"/>
                  <a:gd name="T28" fmla="*/ 31 w 254"/>
                  <a:gd name="T29" fmla="*/ 162 h 186"/>
                  <a:gd name="T30" fmla="*/ 24 w 254"/>
                  <a:gd name="T31" fmla="*/ 155 h 186"/>
                  <a:gd name="T32" fmla="*/ 24 w 254"/>
                  <a:gd name="T33" fmla="*/ 36 h 186"/>
                  <a:gd name="T34" fmla="*/ 128 w 254"/>
                  <a:gd name="T35" fmla="*/ 115 h 186"/>
                  <a:gd name="T36" fmla="*/ 230 w 254"/>
                  <a:gd name="T37" fmla="*/ 43 h 186"/>
                  <a:gd name="T38" fmla="*/ 230 w 254"/>
                  <a:gd name="T39" fmla="*/ 155 h 186"/>
                  <a:gd name="T40" fmla="*/ 223 w 254"/>
                  <a:gd name="T41" fmla="*/ 162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4" h="186">
                    <a:moveTo>
                      <a:pt x="223" y="0"/>
                    </a:moveTo>
                    <a:cubicBezTo>
                      <a:pt x="31" y="0"/>
                      <a:pt x="31" y="0"/>
                      <a:pt x="31" y="0"/>
                    </a:cubicBezTo>
                    <a:cubicBezTo>
                      <a:pt x="14" y="0"/>
                      <a:pt x="0" y="14"/>
                      <a:pt x="0" y="31"/>
                    </a:cubicBezTo>
                    <a:cubicBezTo>
                      <a:pt x="0" y="155"/>
                      <a:pt x="0" y="155"/>
                      <a:pt x="0" y="155"/>
                    </a:cubicBezTo>
                    <a:cubicBezTo>
                      <a:pt x="0" y="172"/>
                      <a:pt x="14" y="186"/>
                      <a:pt x="31" y="186"/>
                    </a:cubicBezTo>
                    <a:cubicBezTo>
                      <a:pt x="223" y="186"/>
                      <a:pt x="223" y="186"/>
                      <a:pt x="223" y="186"/>
                    </a:cubicBezTo>
                    <a:cubicBezTo>
                      <a:pt x="240" y="186"/>
                      <a:pt x="254" y="172"/>
                      <a:pt x="254" y="155"/>
                    </a:cubicBezTo>
                    <a:cubicBezTo>
                      <a:pt x="254" y="31"/>
                      <a:pt x="254" y="31"/>
                      <a:pt x="254" y="31"/>
                    </a:cubicBezTo>
                    <a:cubicBezTo>
                      <a:pt x="254" y="14"/>
                      <a:pt x="240" y="0"/>
                      <a:pt x="223" y="0"/>
                    </a:cubicBezTo>
                    <a:close/>
                    <a:moveTo>
                      <a:pt x="216" y="24"/>
                    </a:moveTo>
                    <a:cubicBezTo>
                      <a:pt x="129" y="86"/>
                      <a:pt x="129" y="86"/>
                      <a:pt x="129" y="86"/>
                    </a:cubicBezTo>
                    <a:cubicBezTo>
                      <a:pt x="47" y="24"/>
                      <a:pt x="47" y="24"/>
                      <a:pt x="47" y="24"/>
                    </a:cubicBezTo>
                    <a:lnTo>
                      <a:pt x="216" y="24"/>
                    </a:lnTo>
                    <a:close/>
                    <a:moveTo>
                      <a:pt x="223" y="162"/>
                    </a:moveTo>
                    <a:cubicBezTo>
                      <a:pt x="31" y="162"/>
                      <a:pt x="31" y="162"/>
                      <a:pt x="31" y="162"/>
                    </a:cubicBezTo>
                    <a:cubicBezTo>
                      <a:pt x="27" y="162"/>
                      <a:pt x="24" y="159"/>
                      <a:pt x="24" y="155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128" y="115"/>
                      <a:pt x="128" y="115"/>
                      <a:pt x="128" y="115"/>
                    </a:cubicBezTo>
                    <a:cubicBezTo>
                      <a:pt x="230" y="43"/>
                      <a:pt x="230" y="43"/>
                      <a:pt x="230" y="43"/>
                    </a:cubicBezTo>
                    <a:cubicBezTo>
                      <a:pt x="230" y="155"/>
                      <a:pt x="230" y="155"/>
                      <a:pt x="230" y="155"/>
                    </a:cubicBezTo>
                    <a:cubicBezTo>
                      <a:pt x="230" y="159"/>
                      <a:pt x="227" y="162"/>
                      <a:pt x="223" y="16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7855160" y="2471085"/>
              <a:ext cx="805596" cy="898791"/>
              <a:chOff x="7823198" y="1940925"/>
              <a:chExt cx="974771" cy="1087537"/>
            </a:xfrm>
          </p:grpSpPr>
          <p:sp>
            <p:nvSpPr>
              <p:cNvPr id="41" name="Freeform 9"/>
              <p:cNvSpPr/>
              <p:nvPr/>
            </p:nvSpPr>
            <p:spPr bwMode="auto">
              <a:xfrm>
                <a:off x="7823198" y="1940925"/>
                <a:ext cx="974771" cy="1087537"/>
              </a:xfrm>
              <a:custGeom>
                <a:avLst/>
                <a:gdLst>
                  <a:gd name="T0" fmla="*/ 347 w 380"/>
                  <a:gd name="T1" fmla="*/ 249 h 424"/>
                  <a:gd name="T2" fmla="*/ 250 w 380"/>
                  <a:gd name="T3" fmla="*/ 33 h 424"/>
                  <a:gd name="T4" fmla="*/ 33 w 380"/>
                  <a:gd name="T5" fmla="*/ 129 h 424"/>
                  <a:gd name="T6" fmla="*/ 131 w 380"/>
                  <a:gd name="T7" fmla="*/ 344 h 424"/>
                  <a:gd name="T8" fmla="*/ 141 w 380"/>
                  <a:gd name="T9" fmla="*/ 348 h 424"/>
                  <a:gd name="T10" fmla="*/ 179 w 380"/>
                  <a:gd name="T11" fmla="*/ 424 h 424"/>
                  <a:gd name="T12" fmla="*/ 215 w 380"/>
                  <a:gd name="T13" fmla="*/ 354 h 424"/>
                  <a:gd name="T14" fmla="*/ 347 w 380"/>
                  <a:gd name="T15" fmla="*/ 249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0" h="424">
                    <a:moveTo>
                      <a:pt x="347" y="249"/>
                    </a:moveTo>
                    <a:cubicBezTo>
                      <a:pt x="380" y="163"/>
                      <a:pt x="337" y="67"/>
                      <a:pt x="250" y="33"/>
                    </a:cubicBezTo>
                    <a:cubicBezTo>
                      <a:pt x="163" y="0"/>
                      <a:pt x="66" y="43"/>
                      <a:pt x="33" y="129"/>
                    </a:cubicBezTo>
                    <a:cubicBezTo>
                      <a:pt x="0" y="215"/>
                      <a:pt x="44" y="311"/>
                      <a:pt x="131" y="344"/>
                    </a:cubicBezTo>
                    <a:cubicBezTo>
                      <a:pt x="134" y="346"/>
                      <a:pt x="138" y="347"/>
                      <a:pt x="141" y="348"/>
                    </a:cubicBezTo>
                    <a:cubicBezTo>
                      <a:pt x="179" y="424"/>
                      <a:pt x="179" y="424"/>
                      <a:pt x="179" y="424"/>
                    </a:cubicBezTo>
                    <a:cubicBezTo>
                      <a:pt x="215" y="354"/>
                      <a:pt x="215" y="354"/>
                      <a:pt x="215" y="354"/>
                    </a:cubicBezTo>
                    <a:cubicBezTo>
                      <a:pt x="273" y="346"/>
                      <a:pt x="325" y="307"/>
                      <a:pt x="347" y="24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42"/>
              <p:cNvSpPr>
                <a:spLocks noEditPoints="1"/>
              </p:cNvSpPr>
              <p:nvPr/>
            </p:nvSpPr>
            <p:spPr bwMode="auto">
              <a:xfrm>
                <a:off x="8051982" y="2176215"/>
                <a:ext cx="497686" cy="510698"/>
              </a:xfrm>
              <a:custGeom>
                <a:avLst/>
                <a:gdLst>
                  <a:gd name="T0" fmla="*/ 142 w 194"/>
                  <a:gd name="T1" fmla="*/ 189 h 199"/>
                  <a:gd name="T2" fmla="*/ 89 w 194"/>
                  <a:gd name="T3" fmla="*/ 199 h 199"/>
                  <a:gd name="T4" fmla="*/ 0 w 194"/>
                  <a:gd name="T5" fmla="*/ 109 h 199"/>
                  <a:gd name="T6" fmla="*/ 107 w 194"/>
                  <a:gd name="T7" fmla="*/ 0 h 199"/>
                  <a:gd name="T8" fmla="*/ 194 w 194"/>
                  <a:gd name="T9" fmla="*/ 83 h 199"/>
                  <a:gd name="T10" fmla="*/ 139 w 194"/>
                  <a:gd name="T11" fmla="*/ 151 h 199"/>
                  <a:gd name="T12" fmla="*/ 115 w 194"/>
                  <a:gd name="T13" fmla="*/ 129 h 199"/>
                  <a:gd name="T14" fmla="*/ 114 w 194"/>
                  <a:gd name="T15" fmla="*/ 129 h 199"/>
                  <a:gd name="T16" fmla="*/ 77 w 194"/>
                  <a:gd name="T17" fmla="*/ 151 h 199"/>
                  <a:gd name="T18" fmla="*/ 45 w 194"/>
                  <a:gd name="T19" fmla="*/ 114 h 199"/>
                  <a:gd name="T20" fmla="*/ 112 w 194"/>
                  <a:gd name="T21" fmla="*/ 47 h 199"/>
                  <a:gd name="T22" fmla="*/ 146 w 194"/>
                  <a:gd name="T23" fmla="*/ 54 h 199"/>
                  <a:gd name="T24" fmla="*/ 138 w 194"/>
                  <a:gd name="T25" fmla="*/ 107 h 199"/>
                  <a:gd name="T26" fmla="*/ 145 w 194"/>
                  <a:gd name="T27" fmla="*/ 132 h 199"/>
                  <a:gd name="T28" fmla="*/ 173 w 194"/>
                  <a:gd name="T29" fmla="*/ 84 h 199"/>
                  <a:gd name="T30" fmla="*/ 104 w 194"/>
                  <a:gd name="T31" fmla="*/ 17 h 199"/>
                  <a:gd name="T32" fmla="*/ 22 w 194"/>
                  <a:gd name="T33" fmla="*/ 106 h 199"/>
                  <a:gd name="T34" fmla="*/ 95 w 194"/>
                  <a:gd name="T35" fmla="*/ 181 h 199"/>
                  <a:gd name="T36" fmla="*/ 137 w 194"/>
                  <a:gd name="T37" fmla="*/ 173 h 199"/>
                  <a:gd name="T38" fmla="*/ 142 w 194"/>
                  <a:gd name="T39" fmla="*/ 189 h 199"/>
                  <a:gd name="T40" fmla="*/ 117 w 194"/>
                  <a:gd name="T41" fmla="*/ 71 h 199"/>
                  <a:gd name="T42" fmla="*/ 108 w 194"/>
                  <a:gd name="T43" fmla="*/ 70 h 199"/>
                  <a:gd name="T44" fmla="*/ 74 w 194"/>
                  <a:gd name="T45" fmla="*/ 110 h 199"/>
                  <a:gd name="T46" fmla="*/ 88 w 194"/>
                  <a:gd name="T47" fmla="*/ 128 h 199"/>
                  <a:gd name="T48" fmla="*/ 113 w 194"/>
                  <a:gd name="T49" fmla="*/ 98 h 199"/>
                  <a:gd name="T50" fmla="*/ 117 w 194"/>
                  <a:gd name="T51" fmla="*/ 7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94" h="199">
                    <a:moveTo>
                      <a:pt x="142" y="189"/>
                    </a:moveTo>
                    <a:cubicBezTo>
                      <a:pt x="125" y="197"/>
                      <a:pt x="110" y="199"/>
                      <a:pt x="89" y="199"/>
                    </a:cubicBezTo>
                    <a:cubicBezTo>
                      <a:pt x="42" y="199"/>
                      <a:pt x="0" y="165"/>
                      <a:pt x="0" y="109"/>
                    </a:cubicBezTo>
                    <a:cubicBezTo>
                      <a:pt x="0" y="51"/>
                      <a:pt x="43" y="0"/>
                      <a:pt x="107" y="0"/>
                    </a:cubicBezTo>
                    <a:cubicBezTo>
                      <a:pt x="158" y="0"/>
                      <a:pt x="194" y="35"/>
                      <a:pt x="194" y="83"/>
                    </a:cubicBezTo>
                    <a:cubicBezTo>
                      <a:pt x="194" y="125"/>
                      <a:pt x="170" y="151"/>
                      <a:pt x="139" y="151"/>
                    </a:cubicBezTo>
                    <a:cubicBezTo>
                      <a:pt x="126" y="151"/>
                      <a:pt x="116" y="144"/>
                      <a:pt x="115" y="129"/>
                    </a:cubicBezTo>
                    <a:cubicBezTo>
                      <a:pt x="114" y="129"/>
                      <a:pt x="114" y="129"/>
                      <a:pt x="114" y="129"/>
                    </a:cubicBezTo>
                    <a:cubicBezTo>
                      <a:pt x="105" y="143"/>
                      <a:pt x="92" y="151"/>
                      <a:pt x="77" y="151"/>
                    </a:cubicBezTo>
                    <a:cubicBezTo>
                      <a:pt x="59" y="151"/>
                      <a:pt x="45" y="137"/>
                      <a:pt x="45" y="114"/>
                    </a:cubicBezTo>
                    <a:cubicBezTo>
                      <a:pt x="45" y="78"/>
                      <a:pt x="71" y="47"/>
                      <a:pt x="112" y="47"/>
                    </a:cubicBezTo>
                    <a:cubicBezTo>
                      <a:pt x="125" y="47"/>
                      <a:pt x="139" y="50"/>
                      <a:pt x="146" y="54"/>
                    </a:cubicBezTo>
                    <a:cubicBezTo>
                      <a:pt x="138" y="107"/>
                      <a:pt x="138" y="107"/>
                      <a:pt x="138" y="107"/>
                    </a:cubicBezTo>
                    <a:cubicBezTo>
                      <a:pt x="135" y="124"/>
                      <a:pt x="137" y="132"/>
                      <a:pt x="145" y="132"/>
                    </a:cubicBezTo>
                    <a:cubicBezTo>
                      <a:pt x="157" y="132"/>
                      <a:pt x="173" y="117"/>
                      <a:pt x="173" y="84"/>
                    </a:cubicBezTo>
                    <a:cubicBezTo>
                      <a:pt x="173" y="46"/>
                      <a:pt x="149" y="17"/>
                      <a:pt x="104" y="17"/>
                    </a:cubicBezTo>
                    <a:cubicBezTo>
                      <a:pt x="60" y="17"/>
                      <a:pt x="22" y="51"/>
                      <a:pt x="22" y="106"/>
                    </a:cubicBezTo>
                    <a:cubicBezTo>
                      <a:pt x="22" y="154"/>
                      <a:pt x="52" y="181"/>
                      <a:pt x="95" y="181"/>
                    </a:cubicBezTo>
                    <a:cubicBezTo>
                      <a:pt x="110" y="181"/>
                      <a:pt x="125" y="178"/>
                      <a:pt x="137" y="173"/>
                    </a:cubicBezTo>
                    <a:lnTo>
                      <a:pt x="142" y="189"/>
                    </a:lnTo>
                    <a:close/>
                    <a:moveTo>
                      <a:pt x="117" y="71"/>
                    </a:moveTo>
                    <a:cubicBezTo>
                      <a:pt x="114" y="70"/>
                      <a:pt x="111" y="70"/>
                      <a:pt x="108" y="70"/>
                    </a:cubicBezTo>
                    <a:cubicBezTo>
                      <a:pt x="89" y="70"/>
                      <a:pt x="74" y="88"/>
                      <a:pt x="74" y="110"/>
                    </a:cubicBezTo>
                    <a:cubicBezTo>
                      <a:pt x="74" y="121"/>
                      <a:pt x="79" y="128"/>
                      <a:pt x="88" y="128"/>
                    </a:cubicBezTo>
                    <a:cubicBezTo>
                      <a:pt x="99" y="128"/>
                      <a:pt x="110" y="114"/>
                      <a:pt x="113" y="98"/>
                    </a:cubicBezTo>
                    <a:lnTo>
                      <a:pt x="117" y="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3" name="Group 42"/>
            <p:cNvGrpSpPr/>
            <p:nvPr/>
          </p:nvGrpSpPr>
          <p:grpSpPr>
            <a:xfrm>
              <a:off x="9455598" y="4119913"/>
              <a:ext cx="1051128" cy="1015285"/>
              <a:chOff x="9759729" y="3936007"/>
              <a:chExt cx="1271865" cy="1228494"/>
            </a:xfrm>
          </p:grpSpPr>
          <p:sp>
            <p:nvSpPr>
              <p:cNvPr id="44" name="Freeform 14"/>
              <p:cNvSpPr/>
              <p:nvPr/>
            </p:nvSpPr>
            <p:spPr bwMode="auto">
              <a:xfrm>
                <a:off x="9759729" y="3936007"/>
                <a:ext cx="1271865" cy="1228494"/>
              </a:xfrm>
              <a:custGeom>
                <a:avLst/>
                <a:gdLst>
                  <a:gd name="T0" fmla="*/ 315 w 496"/>
                  <a:gd name="T1" fmla="*/ 456 h 479"/>
                  <a:gd name="T2" fmla="*/ 462 w 496"/>
                  <a:gd name="T3" fmla="*/ 184 h 479"/>
                  <a:gd name="T4" fmla="*/ 191 w 496"/>
                  <a:gd name="T5" fmla="*/ 34 h 479"/>
                  <a:gd name="T6" fmla="*/ 44 w 496"/>
                  <a:gd name="T7" fmla="*/ 307 h 479"/>
                  <a:gd name="T8" fmla="*/ 49 w 496"/>
                  <a:gd name="T9" fmla="*/ 321 h 479"/>
                  <a:gd name="T10" fmla="*/ 0 w 496"/>
                  <a:gd name="T11" fmla="*/ 420 h 479"/>
                  <a:gd name="T12" fmla="*/ 101 w 496"/>
                  <a:gd name="T13" fmla="*/ 402 h 479"/>
                  <a:gd name="T14" fmla="*/ 315 w 496"/>
                  <a:gd name="T15" fmla="*/ 456 h 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6" h="479">
                    <a:moveTo>
                      <a:pt x="315" y="456"/>
                    </a:moveTo>
                    <a:cubicBezTo>
                      <a:pt x="430" y="422"/>
                      <a:pt x="496" y="300"/>
                      <a:pt x="462" y="184"/>
                    </a:cubicBezTo>
                    <a:cubicBezTo>
                      <a:pt x="427" y="67"/>
                      <a:pt x="306" y="0"/>
                      <a:pt x="191" y="34"/>
                    </a:cubicBezTo>
                    <a:cubicBezTo>
                      <a:pt x="75" y="68"/>
                      <a:pt x="10" y="190"/>
                      <a:pt x="44" y="307"/>
                    </a:cubicBezTo>
                    <a:cubicBezTo>
                      <a:pt x="46" y="311"/>
                      <a:pt x="47" y="316"/>
                      <a:pt x="49" y="321"/>
                    </a:cubicBezTo>
                    <a:cubicBezTo>
                      <a:pt x="0" y="420"/>
                      <a:pt x="0" y="420"/>
                      <a:pt x="0" y="420"/>
                    </a:cubicBezTo>
                    <a:cubicBezTo>
                      <a:pt x="101" y="402"/>
                      <a:pt x="101" y="402"/>
                      <a:pt x="101" y="402"/>
                    </a:cubicBezTo>
                    <a:cubicBezTo>
                      <a:pt x="156" y="456"/>
                      <a:pt x="237" y="479"/>
                      <a:pt x="315" y="45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Freeform 43"/>
              <p:cNvSpPr/>
              <p:nvPr/>
            </p:nvSpPr>
            <p:spPr bwMode="auto">
              <a:xfrm>
                <a:off x="10011283" y="4235270"/>
                <a:ext cx="535636" cy="518288"/>
              </a:xfrm>
              <a:custGeom>
                <a:avLst/>
                <a:gdLst>
                  <a:gd name="T0" fmla="*/ 11 w 209"/>
                  <a:gd name="T1" fmla="*/ 202 h 202"/>
                  <a:gd name="T2" fmla="*/ 26 w 209"/>
                  <a:gd name="T3" fmla="*/ 166 h 202"/>
                  <a:gd name="T4" fmla="*/ 79 w 209"/>
                  <a:gd name="T5" fmla="*/ 119 h 202"/>
                  <a:gd name="T6" fmla="*/ 52 w 209"/>
                  <a:gd name="T7" fmla="*/ 63 h 202"/>
                  <a:gd name="T8" fmla="*/ 107 w 209"/>
                  <a:gd name="T9" fmla="*/ 0 h 202"/>
                  <a:gd name="T10" fmla="*/ 159 w 209"/>
                  <a:gd name="T11" fmla="*/ 68 h 202"/>
                  <a:gd name="T12" fmla="*/ 134 w 209"/>
                  <a:gd name="T13" fmla="*/ 121 h 202"/>
                  <a:gd name="T14" fmla="*/ 190 w 209"/>
                  <a:gd name="T15" fmla="*/ 163 h 202"/>
                  <a:gd name="T16" fmla="*/ 209 w 209"/>
                  <a:gd name="T17" fmla="*/ 202 h 202"/>
                  <a:gd name="T18" fmla="*/ 11 w 209"/>
                  <a:gd name="T19" fmla="*/ 202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9" h="202">
                    <a:moveTo>
                      <a:pt x="11" y="202"/>
                    </a:moveTo>
                    <a:cubicBezTo>
                      <a:pt x="11" y="202"/>
                      <a:pt x="0" y="174"/>
                      <a:pt x="26" y="166"/>
                    </a:cubicBezTo>
                    <a:cubicBezTo>
                      <a:pt x="52" y="158"/>
                      <a:pt x="79" y="149"/>
                      <a:pt x="79" y="119"/>
                    </a:cubicBezTo>
                    <a:cubicBezTo>
                      <a:pt x="79" y="119"/>
                      <a:pt x="52" y="108"/>
                      <a:pt x="52" y="63"/>
                    </a:cubicBezTo>
                    <a:cubicBezTo>
                      <a:pt x="52" y="23"/>
                      <a:pt x="73" y="0"/>
                      <a:pt x="107" y="0"/>
                    </a:cubicBezTo>
                    <a:cubicBezTo>
                      <a:pt x="140" y="0"/>
                      <a:pt x="159" y="25"/>
                      <a:pt x="159" y="68"/>
                    </a:cubicBezTo>
                    <a:cubicBezTo>
                      <a:pt x="159" y="68"/>
                      <a:pt x="152" y="111"/>
                      <a:pt x="134" y="121"/>
                    </a:cubicBezTo>
                    <a:cubicBezTo>
                      <a:pt x="135" y="128"/>
                      <a:pt x="130" y="154"/>
                      <a:pt x="190" y="163"/>
                    </a:cubicBezTo>
                    <a:cubicBezTo>
                      <a:pt x="208" y="165"/>
                      <a:pt x="209" y="183"/>
                      <a:pt x="209" y="202"/>
                    </a:cubicBezTo>
                    <a:lnTo>
                      <a:pt x="11" y="2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6" name="Freeform 44"/>
              <p:cNvSpPr/>
              <p:nvPr/>
            </p:nvSpPr>
            <p:spPr bwMode="auto">
              <a:xfrm>
                <a:off x="10482946" y="4304664"/>
                <a:ext cx="345887" cy="446725"/>
              </a:xfrm>
              <a:custGeom>
                <a:avLst/>
                <a:gdLst>
                  <a:gd name="T0" fmla="*/ 40 w 135"/>
                  <a:gd name="T1" fmla="*/ 174 h 174"/>
                  <a:gd name="T2" fmla="*/ 135 w 135"/>
                  <a:gd name="T3" fmla="*/ 174 h 174"/>
                  <a:gd name="T4" fmla="*/ 119 w 135"/>
                  <a:gd name="T5" fmla="*/ 141 h 174"/>
                  <a:gd name="T6" fmla="*/ 70 w 135"/>
                  <a:gd name="T7" fmla="*/ 104 h 174"/>
                  <a:gd name="T8" fmla="*/ 92 w 135"/>
                  <a:gd name="T9" fmla="*/ 59 h 174"/>
                  <a:gd name="T10" fmla="*/ 47 w 135"/>
                  <a:gd name="T11" fmla="*/ 0 h 174"/>
                  <a:gd name="T12" fmla="*/ 0 w 135"/>
                  <a:gd name="T13" fmla="*/ 55 h 174"/>
                  <a:gd name="T14" fmla="*/ 23 w 135"/>
                  <a:gd name="T15" fmla="*/ 103 h 174"/>
                  <a:gd name="T16" fmla="*/ 14 w 135"/>
                  <a:gd name="T17" fmla="*/ 124 h 174"/>
                  <a:gd name="T18" fmla="*/ 38 w 135"/>
                  <a:gd name="T19" fmla="*/ 146 h 174"/>
                  <a:gd name="T20" fmla="*/ 40 w 135"/>
                  <a:gd name="T21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5" h="174">
                    <a:moveTo>
                      <a:pt x="40" y="174"/>
                    </a:moveTo>
                    <a:cubicBezTo>
                      <a:pt x="135" y="174"/>
                      <a:pt x="135" y="174"/>
                      <a:pt x="135" y="174"/>
                    </a:cubicBezTo>
                    <a:cubicBezTo>
                      <a:pt x="135" y="158"/>
                      <a:pt x="134" y="143"/>
                      <a:pt x="119" y="141"/>
                    </a:cubicBezTo>
                    <a:cubicBezTo>
                      <a:pt x="67" y="133"/>
                      <a:pt x="71" y="111"/>
                      <a:pt x="70" y="104"/>
                    </a:cubicBezTo>
                    <a:cubicBezTo>
                      <a:pt x="86" y="96"/>
                      <a:pt x="92" y="59"/>
                      <a:pt x="92" y="59"/>
                    </a:cubicBezTo>
                    <a:cubicBezTo>
                      <a:pt x="92" y="22"/>
                      <a:pt x="76" y="0"/>
                      <a:pt x="47" y="0"/>
                    </a:cubicBezTo>
                    <a:cubicBezTo>
                      <a:pt x="18" y="0"/>
                      <a:pt x="0" y="20"/>
                      <a:pt x="0" y="55"/>
                    </a:cubicBezTo>
                    <a:cubicBezTo>
                      <a:pt x="0" y="93"/>
                      <a:pt x="23" y="103"/>
                      <a:pt x="23" y="103"/>
                    </a:cubicBezTo>
                    <a:cubicBezTo>
                      <a:pt x="23" y="115"/>
                      <a:pt x="18" y="121"/>
                      <a:pt x="14" y="124"/>
                    </a:cubicBezTo>
                    <a:cubicBezTo>
                      <a:pt x="14" y="124"/>
                      <a:pt x="33" y="129"/>
                      <a:pt x="38" y="146"/>
                    </a:cubicBezTo>
                    <a:cubicBezTo>
                      <a:pt x="42" y="158"/>
                      <a:pt x="40" y="174"/>
                      <a:pt x="40" y="17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7" name="Group 46"/>
            <p:cNvGrpSpPr/>
            <p:nvPr/>
          </p:nvGrpSpPr>
          <p:grpSpPr>
            <a:xfrm>
              <a:off x="6300422" y="3401239"/>
              <a:ext cx="887141" cy="826206"/>
              <a:chOff x="5941965" y="3066412"/>
              <a:chExt cx="1073441" cy="999710"/>
            </a:xfrm>
          </p:grpSpPr>
          <p:sp>
            <p:nvSpPr>
              <p:cNvPr id="48" name="Freeform 20"/>
              <p:cNvSpPr/>
              <p:nvPr/>
            </p:nvSpPr>
            <p:spPr bwMode="auto">
              <a:xfrm>
                <a:off x="5941965" y="3066412"/>
                <a:ext cx="1073441" cy="999710"/>
              </a:xfrm>
              <a:custGeom>
                <a:avLst/>
                <a:gdLst>
                  <a:gd name="T0" fmla="*/ 311 w 419"/>
                  <a:gd name="T1" fmla="*/ 64 h 390"/>
                  <a:gd name="T2" fmla="*/ 65 w 419"/>
                  <a:gd name="T3" fmla="*/ 79 h 390"/>
                  <a:gd name="T4" fmla="*/ 77 w 419"/>
                  <a:gd name="T5" fmla="*/ 326 h 390"/>
                  <a:gd name="T6" fmla="*/ 323 w 419"/>
                  <a:gd name="T7" fmla="*/ 311 h 390"/>
                  <a:gd name="T8" fmla="*/ 331 w 419"/>
                  <a:gd name="T9" fmla="*/ 302 h 390"/>
                  <a:gd name="T10" fmla="*/ 419 w 419"/>
                  <a:gd name="T11" fmla="*/ 293 h 390"/>
                  <a:gd name="T12" fmla="*/ 364 w 419"/>
                  <a:gd name="T13" fmla="*/ 232 h 390"/>
                  <a:gd name="T14" fmla="*/ 311 w 419"/>
                  <a:gd name="T15" fmla="*/ 64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9" h="390">
                    <a:moveTo>
                      <a:pt x="311" y="64"/>
                    </a:moveTo>
                    <a:cubicBezTo>
                      <a:pt x="240" y="0"/>
                      <a:pt x="129" y="7"/>
                      <a:pt x="65" y="79"/>
                    </a:cubicBezTo>
                    <a:cubicBezTo>
                      <a:pt x="0" y="151"/>
                      <a:pt x="5" y="262"/>
                      <a:pt x="77" y="326"/>
                    </a:cubicBezTo>
                    <a:cubicBezTo>
                      <a:pt x="148" y="390"/>
                      <a:pt x="259" y="383"/>
                      <a:pt x="323" y="311"/>
                    </a:cubicBezTo>
                    <a:cubicBezTo>
                      <a:pt x="326" y="308"/>
                      <a:pt x="328" y="305"/>
                      <a:pt x="331" y="302"/>
                    </a:cubicBezTo>
                    <a:cubicBezTo>
                      <a:pt x="419" y="293"/>
                      <a:pt x="419" y="293"/>
                      <a:pt x="419" y="293"/>
                    </a:cubicBezTo>
                    <a:cubicBezTo>
                      <a:pt x="364" y="232"/>
                      <a:pt x="364" y="232"/>
                      <a:pt x="364" y="232"/>
                    </a:cubicBezTo>
                    <a:cubicBezTo>
                      <a:pt x="378" y="173"/>
                      <a:pt x="360" y="108"/>
                      <a:pt x="311" y="6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Freeform 45"/>
              <p:cNvSpPr/>
              <p:nvPr/>
            </p:nvSpPr>
            <p:spPr bwMode="auto">
              <a:xfrm>
                <a:off x="6159906" y="3286521"/>
                <a:ext cx="481422" cy="512866"/>
              </a:xfrm>
              <a:custGeom>
                <a:avLst/>
                <a:gdLst>
                  <a:gd name="T0" fmla="*/ 188 w 188"/>
                  <a:gd name="T1" fmla="*/ 9 h 200"/>
                  <a:gd name="T2" fmla="*/ 179 w 188"/>
                  <a:gd name="T3" fmla="*/ 0 h 200"/>
                  <a:gd name="T4" fmla="*/ 48 w 188"/>
                  <a:gd name="T5" fmla="*/ 42 h 200"/>
                  <a:gd name="T6" fmla="*/ 48 w 188"/>
                  <a:gd name="T7" fmla="*/ 154 h 200"/>
                  <a:gd name="T8" fmla="*/ 34 w 188"/>
                  <a:gd name="T9" fmla="*/ 151 h 200"/>
                  <a:gd name="T10" fmla="*/ 0 w 188"/>
                  <a:gd name="T11" fmla="*/ 176 h 200"/>
                  <a:gd name="T12" fmla="*/ 34 w 188"/>
                  <a:gd name="T13" fmla="*/ 200 h 200"/>
                  <a:gd name="T14" fmla="*/ 68 w 188"/>
                  <a:gd name="T15" fmla="*/ 176 h 200"/>
                  <a:gd name="T16" fmla="*/ 68 w 188"/>
                  <a:gd name="T17" fmla="*/ 172 h 200"/>
                  <a:gd name="T18" fmla="*/ 68 w 188"/>
                  <a:gd name="T19" fmla="*/ 80 h 200"/>
                  <a:gd name="T20" fmla="*/ 159 w 188"/>
                  <a:gd name="T21" fmla="*/ 50 h 200"/>
                  <a:gd name="T22" fmla="*/ 159 w 188"/>
                  <a:gd name="T23" fmla="*/ 120 h 200"/>
                  <a:gd name="T24" fmla="*/ 145 w 188"/>
                  <a:gd name="T25" fmla="*/ 117 h 200"/>
                  <a:gd name="T26" fmla="*/ 111 w 188"/>
                  <a:gd name="T27" fmla="*/ 142 h 200"/>
                  <a:gd name="T28" fmla="*/ 145 w 188"/>
                  <a:gd name="T29" fmla="*/ 166 h 200"/>
                  <a:gd name="T30" fmla="*/ 179 w 188"/>
                  <a:gd name="T31" fmla="*/ 142 h 200"/>
                  <a:gd name="T32" fmla="*/ 178 w 188"/>
                  <a:gd name="T33" fmla="*/ 137 h 200"/>
                  <a:gd name="T34" fmla="*/ 179 w 188"/>
                  <a:gd name="T35" fmla="*/ 137 h 200"/>
                  <a:gd name="T36" fmla="*/ 188 w 188"/>
                  <a:gd name="T37" fmla="*/ 9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8" h="200">
                    <a:moveTo>
                      <a:pt x="188" y="9"/>
                    </a:moveTo>
                    <a:cubicBezTo>
                      <a:pt x="179" y="0"/>
                      <a:pt x="179" y="0"/>
                      <a:pt x="179" y="0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154"/>
                      <a:pt x="48" y="154"/>
                      <a:pt x="48" y="154"/>
                    </a:cubicBezTo>
                    <a:cubicBezTo>
                      <a:pt x="44" y="152"/>
                      <a:pt x="39" y="151"/>
                      <a:pt x="34" y="151"/>
                    </a:cubicBezTo>
                    <a:cubicBezTo>
                      <a:pt x="15" y="151"/>
                      <a:pt x="0" y="162"/>
                      <a:pt x="0" y="176"/>
                    </a:cubicBezTo>
                    <a:cubicBezTo>
                      <a:pt x="0" y="189"/>
                      <a:pt x="15" y="200"/>
                      <a:pt x="34" y="200"/>
                    </a:cubicBezTo>
                    <a:cubicBezTo>
                      <a:pt x="53" y="200"/>
                      <a:pt x="68" y="189"/>
                      <a:pt x="68" y="176"/>
                    </a:cubicBezTo>
                    <a:cubicBezTo>
                      <a:pt x="68" y="174"/>
                      <a:pt x="68" y="173"/>
                      <a:pt x="68" y="172"/>
                    </a:cubicBezTo>
                    <a:cubicBezTo>
                      <a:pt x="68" y="80"/>
                      <a:pt x="68" y="80"/>
                      <a:pt x="68" y="80"/>
                    </a:cubicBezTo>
                    <a:cubicBezTo>
                      <a:pt x="159" y="50"/>
                      <a:pt x="159" y="50"/>
                      <a:pt x="159" y="50"/>
                    </a:cubicBezTo>
                    <a:cubicBezTo>
                      <a:pt x="159" y="120"/>
                      <a:pt x="159" y="120"/>
                      <a:pt x="159" y="120"/>
                    </a:cubicBezTo>
                    <a:cubicBezTo>
                      <a:pt x="155" y="118"/>
                      <a:pt x="150" y="117"/>
                      <a:pt x="145" y="117"/>
                    </a:cubicBezTo>
                    <a:cubicBezTo>
                      <a:pt x="126" y="117"/>
                      <a:pt x="111" y="128"/>
                      <a:pt x="111" y="142"/>
                    </a:cubicBezTo>
                    <a:cubicBezTo>
                      <a:pt x="111" y="155"/>
                      <a:pt x="126" y="166"/>
                      <a:pt x="145" y="166"/>
                    </a:cubicBezTo>
                    <a:cubicBezTo>
                      <a:pt x="164" y="166"/>
                      <a:pt x="179" y="155"/>
                      <a:pt x="179" y="142"/>
                    </a:cubicBezTo>
                    <a:cubicBezTo>
                      <a:pt x="179" y="140"/>
                      <a:pt x="179" y="138"/>
                      <a:pt x="178" y="137"/>
                    </a:cubicBezTo>
                    <a:cubicBezTo>
                      <a:pt x="179" y="137"/>
                      <a:pt x="179" y="137"/>
                      <a:pt x="179" y="137"/>
                    </a:cubicBezTo>
                    <a:lnTo>
                      <a:pt x="188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0" name="Group 49"/>
            <p:cNvGrpSpPr/>
            <p:nvPr/>
          </p:nvGrpSpPr>
          <p:grpSpPr>
            <a:xfrm>
              <a:off x="7202648" y="3165770"/>
              <a:ext cx="964206" cy="1080699"/>
              <a:chOff x="6913484" y="2576315"/>
              <a:chExt cx="1166689" cy="1307646"/>
            </a:xfrm>
          </p:grpSpPr>
          <p:sp>
            <p:nvSpPr>
              <p:cNvPr id="51" name="Freeform 10"/>
              <p:cNvSpPr/>
              <p:nvPr/>
            </p:nvSpPr>
            <p:spPr bwMode="auto">
              <a:xfrm>
                <a:off x="6913484" y="2576315"/>
                <a:ext cx="1166689" cy="1307646"/>
              </a:xfrm>
              <a:custGeom>
                <a:avLst/>
                <a:gdLst>
                  <a:gd name="T0" fmla="*/ 449 w 455"/>
                  <a:gd name="T1" fmla="*/ 209 h 510"/>
                  <a:gd name="T2" fmla="*/ 212 w 455"/>
                  <a:gd name="T3" fmla="*/ 10 h 510"/>
                  <a:gd name="T4" fmla="*/ 10 w 455"/>
                  <a:gd name="T5" fmla="*/ 245 h 510"/>
                  <a:gd name="T6" fmla="*/ 247 w 455"/>
                  <a:gd name="T7" fmla="*/ 444 h 510"/>
                  <a:gd name="T8" fmla="*/ 262 w 455"/>
                  <a:gd name="T9" fmla="*/ 442 h 510"/>
                  <a:gd name="T10" fmla="*/ 349 w 455"/>
                  <a:gd name="T11" fmla="*/ 510 h 510"/>
                  <a:gd name="T12" fmla="*/ 352 w 455"/>
                  <a:gd name="T13" fmla="*/ 408 h 510"/>
                  <a:gd name="T14" fmla="*/ 449 w 455"/>
                  <a:gd name="T15" fmla="*/ 209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5" h="510">
                    <a:moveTo>
                      <a:pt x="449" y="209"/>
                    </a:moveTo>
                    <a:cubicBezTo>
                      <a:pt x="439" y="90"/>
                      <a:pt x="333" y="0"/>
                      <a:pt x="212" y="10"/>
                    </a:cubicBezTo>
                    <a:cubicBezTo>
                      <a:pt x="91" y="20"/>
                      <a:pt x="0" y="125"/>
                      <a:pt x="10" y="245"/>
                    </a:cubicBezTo>
                    <a:cubicBezTo>
                      <a:pt x="20" y="365"/>
                      <a:pt x="126" y="454"/>
                      <a:pt x="247" y="444"/>
                    </a:cubicBezTo>
                    <a:cubicBezTo>
                      <a:pt x="252" y="444"/>
                      <a:pt x="257" y="443"/>
                      <a:pt x="262" y="442"/>
                    </a:cubicBezTo>
                    <a:cubicBezTo>
                      <a:pt x="349" y="510"/>
                      <a:pt x="349" y="510"/>
                      <a:pt x="349" y="510"/>
                    </a:cubicBezTo>
                    <a:cubicBezTo>
                      <a:pt x="352" y="408"/>
                      <a:pt x="352" y="408"/>
                      <a:pt x="352" y="408"/>
                    </a:cubicBezTo>
                    <a:cubicBezTo>
                      <a:pt x="416" y="365"/>
                      <a:pt x="455" y="291"/>
                      <a:pt x="449" y="209"/>
                    </a:cubicBezTo>
                    <a:close/>
                  </a:path>
                </a:pathLst>
              </a:custGeom>
              <a:solidFill>
                <a:srgbClr val="F07F09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Freeform 46"/>
              <p:cNvSpPr/>
              <p:nvPr/>
            </p:nvSpPr>
            <p:spPr bwMode="auto">
              <a:xfrm>
                <a:off x="7118413" y="2850639"/>
                <a:ext cx="669003" cy="628885"/>
              </a:xfrm>
              <a:custGeom>
                <a:avLst/>
                <a:gdLst>
                  <a:gd name="T0" fmla="*/ 245 w 261"/>
                  <a:gd name="T1" fmla="*/ 61 h 245"/>
                  <a:gd name="T2" fmla="*/ 168 w 261"/>
                  <a:gd name="T3" fmla="*/ 18 h 245"/>
                  <a:gd name="T4" fmla="*/ 122 w 261"/>
                  <a:gd name="T5" fmla="*/ 70 h 245"/>
                  <a:gd name="T6" fmla="*/ 55 w 261"/>
                  <a:gd name="T7" fmla="*/ 54 h 245"/>
                  <a:gd name="T8" fmla="*/ 17 w 261"/>
                  <a:gd name="T9" fmla="*/ 134 h 245"/>
                  <a:gd name="T10" fmla="*/ 86 w 261"/>
                  <a:gd name="T11" fmla="*/ 204 h 245"/>
                  <a:gd name="T12" fmla="*/ 179 w 261"/>
                  <a:gd name="T13" fmla="*/ 245 h 245"/>
                  <a:gd name="T14" fmla="*/ 179 w 261"/>
                  <a:gd name="T15" fmla="*/ 245 h 245"/>
                  <a:gd name="T16" fmla="*/ 179 w 261"/>
                  <a:gd name="T17" fmla="*/ 245 h 245"/>
                  <a:gd name="T18" fmla="*/ 179 w 261"/>
                  <a:gd name="T19" fmla="*/ 245 h 245"/>
                  <a:gd name="T20" fmla="*/ 179 w 261"/>
                  <a:gd name="T21" fmla="*/ 245 h 245"/>
                  <a:gd name="T22" fmla="*/ 230 w 261"/>
                  <a:gd name="T23" fmla="*/ 158 h 245"/>
                  <a:gd name="T24" fmla="*/ 245 w 261"/>
                  <a:gd name="T25" fmla="*/ 61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1" h="245">
                    <a:moveTo>
                      <a:pt x="245" y="61"/>
                    </a:moveTo>
                    <a:cubicBezTo>
                      <a:pt x="222" y="0"/>
                      <a:pt x="168" y="18"/>
                      <a:pt x="168" y="18"/>
                    </a:cubicBezTo>
                    <a:cubicBezTo>
                      <a:pt x="131" y="28"/>
                      <a:pt x="123" y="68"/>
                      <a:pt x="122" y="70"/>
                    </a:cubicBezTo>
                    <a:cubicBezTo>
                      <a:pt x="121" y="68"/>
                      <a:pt x="91" y="41"/>
                      <a:pt x="55" y="54"/>
                    </a:cubicBezTo>
                    <a:cubicBezTo>
                      <a:pt x="55" y="54"/>
                      <a:pt x="0" y="71"/>
                      <a:pt x="17" y="134"/>
                    </a:cubicBezTo>
                    <a:cubicBezTo>
                      <a:pt x="17" y="134"/>
                      <a:pt x="28" y="176"/>
                      <a:pt x="86" y="204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230" y="158"/>
                      <a:pt x="230" y="158"/>
                      <a:pt x="230" y="158"/>
                    </a:cubicBezTo>
                    <a:cubicBezTo>
                      <a:pt x="261" y="101"/>
                      <a:pt x="245" y="61"/>
                      <a:pt x="245" y="6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6232318" y="2301721"/>
              <a:ext cx="983024" cy="1076219"/>
              <a:chOff x="5859560" y="1735995"/>
              <a:chExt cx="1189459" cy="1302225"/>
            </a:xfrm>
          </p:grpSpPr>
          <p:sp>
            <p:nvSpPr>
              <p:cNvPr id="54" name="Freeform 13"/>
              <p:cNvSpPr/>
              <p:nvPr/>
            </p:nvSpPr>
            <p:spPr bwMode="auto">
              <a:xfrm>
                <a:off x="5859560" y="1735995"/>
                <a:ext cx="1189459" cy="1302225"/>
              </a:xfrm>
              <a:custGeom>
                <a:avLst/>
                <a:gdLst>
                  <a:gd name="T0" fmla="*/ 453 w 464"/>
                  <a:gd name="T1" fmla="*/ 202 h 508"/>
                  <a:gd name="T2" fmla="*/ 205 w 464"/>
                  <a:gd name="T3" fmla="*/ 17 h 508"/>
                  <a:gd name="T4" fmla="*/ 17 w 464"/>
                  <a:gd name="T5" fmla="*/ 263 h 508"/>
                  <a:gd name="T6" fmla="*/ 265 w 464"/>
                  <a:gd name="T7" fmla="*/ 448 h 508"/>
                  <a:gd name="T8" fmla="*/ 280 w 464"/>
                  <a:gd name="T9" fmla="*/ 445 h 508"/>
                  <a:gd name="T10" fmla="*/ 371 w 464"/>
                  <a:gd name="T11" fmla="*/ 508 h 508"/>
                  <a:gd name="T12" fmla="*/ 368 w 464"/>
                  <a:gd name="T13" fmla="*/ 406 h 508"/>
                  <a:gd name="T14" fmla="*/ 453 w 464"/>
                  <a:gd name="T15" fmla="*/ 202 h 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4" h="508">
                    <a:moveTo>
                      <a:pt x="453" y="202"/>
                    </a:moveTo>
                    <a:cubicBezTo>
                      <a:pt x="436" y="83"/>
                      <a:pt x="325" y="0"/>
                      <a:pt x="205" y="17"/>
                    </a:cubicBezTo>
                    <a:cubicBezTo>
                      <a:pt x="84" y="34"/>
                      <a:pt x="0" y="144"/>
                      <a:pt x="17" y="263"/>
                    </a:cubicBezTo>
                    <a:cubicBezTo>
                      <a:pt x="34" y="382"/>
                      <a:pt x="145" y="465"/>
                      <a:pt x="265" y="448"/>
                    </a:cubicBezTo>
                    <a:cubicBezTo>
                      <a:pt x="270" y="447"/>
                      <a:pt x="275" y="446"/>
                      <a:pt x="280" y="445"/>
                    </a:cubicBezTo>
                    <a:cubicBezTo>
                      <a:pt x="371" y="508"/>
                      <a:pt x="371" y="508"/>
                      <a:pt x="371" y="508"/>
                    </a:cubicBezTo>
                    <a:cubicBezTo>
                      <a:pt x="368" y="406"/>
                      <a:pt x="368" y="406"/>
                      <a:pt x="368" y="406"/>
                    </a:cubicBezTo>
                    <a:cubicBezTo>
                      <a:pt x="429" y="359"/>
                      <a:pt x="464" y="283"/>
                      <a:pt x="453" y="20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47"/>
              <p:cNvSpPr>
                <a:spLocks noEditPoints="1"/>
              </p:cNvSpPr>
              <p:nvPr/>
            </p:nvSpPr>
            <p:spPr bwMode="auto">
              <a:xfrm>
                <a:off x="6023287" y="2030921"/>
                <a:ext cx="841404" cy="702616"/>
              </a:xfrm>
              <a:custGeom>
                <a:avLst/>
                <a:gdLst>
                  <a:gd name="T0" fmla="*/ 328 w 328"/>
                  <a:gd name="T1" fmla="*/ 42 h 274"/>
                  <a:gd name="T2" fmla="*/ 163 w 328"/>
                  <a:gd name="T3" fmla="*/ 0 h 274"/>
                  <a:gd name="T4" fmla="*/ 0 w 328"/>
                  <a:gd name="T5" fmla="*/ 42 h 274"/>
                  <a:gd name="T6" fmla="*/ 1 w 328"/>
                  <a:gd name="T7" fmla="*/ 53 h 274"/>
                  <a:gd name="T8" fmla="*/ 66 w 328"/>
                  <a:gd name="T9" fmla="*/ 70 h 274"/>
                  <a:gd name="T10" fmla="*/ 66 w 328"/>
                  <a:gd name="T11" fmla="*/ 150 h 274"/>
                  <a:gd name="T12" fmla="*/ 160 w 328"/>
                  <a:gd name="T13" fmla="*/ 197 h 274"/>
                  <a:gd name="T14" fmla="*/ 261 w 328"/>
                  <a:gd name="T15" fmla="*/ 150 h 274"/>
                  <a:gd name="T16" fmla="*/ 262 w 328"/>
                  <a:gd name="T17" fmla="*/ 71 h 274"/>
                  <a:gd name="T18" fmla="*/ 266 w 328"/>
                  <a:gd name="T19" fmla="*/ 70 h 274"/>
                  <a:gd name="T20" fmla="*/ 272 w 328"/>
                  <a:gd name="T21" fmla="*/ 134 h 274"/>
                  <a:gd name="T22" fmla="*/ 269 w 328"/>
                  <a:gd name="T23" fmla="*/ 204 h 274"/>
                  <a:gd name="T24" fmla="*/ 258 w 328"/>
                  <a:gd name="T25" fmla="*/ 216 h 274"/>
                  <a:gd name="T26" fmla="*/ 267 w 328"/>
                  <a:gd name="T27" fmla="*/ 228 h 274"/>
                  <a:gd name="T28" fmla="*/ 252 w 328"/>
                  <a:gd name="T29" fmla="*/ 272 h 274"/>
                  <a:gd name="T30" fmla="*/ 256 w 328"/>
                  <a:gd name="T31" fmla="*/ 273 h 274"/>
                  <a:gd name="T32" fmla="*/ 263 w 328"/>
                  <a:gd name="T33" fmla="*/ 256 h 274"/>
                  <a:gd name="T34" fmla="*/ 259 w 328"/>
                  <a:gd name="T35" fmla="*/ 273 h 274"/>
                  <a:gd name="T36" fmla="*/ 264 w 328"/>
                  <a:gd name="T37" fmla="*/ 274 h 274"/>
                  <a:gd name="T38" fmla="*/ 266 w 328"/>
                  <a:gd name="T39" fmla="*/ 261 h 274"/>
                  <a:gd name="T40" fmla="*/ 267 w 328"/>
                  <a:gd name="T41" fmla="*/ 274 h 274"/>
                  <a:gd name="T42" fmla="*/ 272 w 328"/>
                  <a:gd name="T43" fmla="*/ 274 h 274"/>
                  <a:gd name="T44" fmla="*/ 272 w 328"/>
                  <a:gd name="T45" fmla="*/ 261 h 274"/>
                  <a:gd name="T46" fmla="*/ 274 w 328"/>
                  <a:gd name="T47" fmla="*/ 274 h 274"/>
                  <a:gd name="T48" fmla="*/ 278 w 328"/>
                  <a:gd name="T49" fmla="*/ 274 h 274"/>
                  <a:gd name="T50" fmla="*/ 276 w 328"/>
                  <a:gd name="T51" fmla="*/ 259 h 274"/>
                  <a:gd name="T52" fmla="*/ 281 w 328"/>
                  <a:gd name="T53" fmla="*/ 273 h 274"/>
                  <a:gd name="T54" fmla="*/ 284 w 328"/>
                  <a:gd name="T55" fmla="*/ 272 h 274"/>
                  <a:gd name="T56" fmla="*/ 274 w 328"/>
                  <a:gd name="T57" fmla="*/ 228 h 274"/>
                  <a:gd name="T58" fmla="*/ 283 w 328"/>
                  <a:gd name="T59" fmla="*/ 216 h 274"/>
                  <a:gd name="T60" fmla="*/ 274 w 328"/>
                  <a:gd name="T61" fmla="*/ 204 h 274"/>
                  <a:gd name="T62" fmla="*/ 277 w 328"/>
                  <a:gd name="T63" fmla="*/ 134 h 274"/>
                  <a:gd name="T64" fmla="*/ 271 w 328"/>
                  <a:gd name="T65" fmla="*/ 68 h 274"/>
                  <a:gd name="T66" fmla="*/ 327 w 328"/>
                  <a:gd name="T67" fmla="*/ 54 h 274"/>
                  <a:gd name="T68" fmla="*/ 328 w 328"/>
                  <a:gd name="T69" fmla="*/ 42 h 274"/>
                  <a:gd name="T70" fmla="*/ 162 w 328"/>
                  <a:gd name="T71" fmla="*/ 57 h 274"/>
                  <a:gd name="T72" fmla="*/ 66 w 328"/>
                  <a:gd name="T73" fmla="*/ 40 h 274"/>
                  <a:gd name="T74" fmla="*/ 162 w 328"/>
                  <a:gd name="T75" fmla="*/ 23 h 274"/>
                  <a:gd name="T76" fmla="*/ 258 w 328"/>
                  <a:gd name="T77" fmla="*/ 40 h 274"/>
                  <a:gd name="T78" fmla="*/ 162 w 328"/>
                  <a:gd name="T79" fmla="*/ 57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28" h="274">
                    <a:moveTo>
                      <a:pt x="328" y="42"/>
                    </a:moveTo>
                    <a:cubicBezTo>
                      <a:pt x="163" y="0"/>
                      <a:pt x="163" y="0"/>
                      <a:pt x="163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" y="53"/>
                      <a:pt x="1" y="53"/>
                      <a:pt x="1" y="53"/>
                    </a:cubicBezTo>
                    <a:cubicBezTo>
                      <a:pt x="66" y="70"/>
                      <a:pt x="66" y="70"/>
                      <a:pt x="66" y="70"/>
                    </a:cubicBezTo>
                    <a:cubicBezTo>
                      <a:pt x="66" y="150"/>
                      <a:pt x="66" y="150"/>
                      <a:pt x="66" y="150"/>
                    </a:cubicBezTo>
                    <a:cubicBezTo>
                      <a:pt x="80" y="195"/>
                      <a:pt x="160" y="197"/>
                      <a:pt x="160" y="197"/>
                    </a:cubicBezTo>
                    <a:cubicBezTo>
                      <a:pt x="253" y="196"/>
                      <a:pt x="261" y="150"/>
                      <a:pt x="261" y="150"/>
                    </a:cubicBezTo>
                    <a:cubicBezTo>
                      <a:pt x="262" y="71"/>
                      <a:pt x="262" y="71"/>
                      <a:pt x="262" y="71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70" y="80"/>
                      <a:pt x="274" y="99"/>
                      <a:pt x="272" y="134"/>
                    </a:cubicBezTo>
                    <a:cubicBezTo>
                      <a:pt x="269" y="182"/>
                      <a:pt x="268" y="196"/>
                      <a:pt x="269" y="204"/>
                    </a:cubicBezTo>
                    <a:cubicBezTo>
                      <a:pt x="263" y="204"/>
                      <a:pt x="258" y="210"/>
                      <a:pt x="258" y="216"/>
                    </a:cubicBezTo>
                    <a:cubicBezTo>
                      <a:pt x="258" y="222"/>
                      <a:pt x="262" y="226"/>
                      <a:pt x="267" y="228"/>
                    </a:cubicBezTo>
                    <a:cubicBezTo>
                      <a:pt x="266" y="234"/>
                      <a:pt x="261" y="251"/>
                      <a:pt x="252" y="272"/>
                    </a:cubicBezTo>
                    <a:cubicBezTo>
                      <a:pt x="256" y="273"/>
                      <a:pt x="256" y="273"/>
                      <a:pt x="256" y="273"/>
                    </a:cubicBezTo>
                    <a:cubicBezTo>
                      <a:pt x="256" y="273"/>
                      <a:pt x="262" y="260"/>
                      <a:pt x="263" y="256"/>
                    </a:cubicBezTo>
                    <a:cubicBezTo>
                      <a:pt x="262" y="259"/>
                      <a:pt x="260" y="272"/>
                      <a:pt x="259" y="273"/>
                    </a:cubicBezTo>
                    <a:cubicBezTo>
                      <a:pt x="264" y="274"/>
                      <a:pt x="264" y="274"/>
                      <a:pt x="264" y="274"/>
                    </a:cubicBezTo>
                    <a:cubicBezTo>
                      <a:pt x="264" y="274"/>
                      <a:pt x="267" y="263"/>
                      <a:pt x="266" y="261"/>
                    </a:cubicBezTo>
                    <a:cubicBezTo>
                      <a:pt x="266" y="261"/>
                      <a:pt x="267" y="273"/>
                      <a:pt x="267" y="274"/>
                    </a:cubicBezTo>
                    <a:cubicBezTo>
                      <a:pt x="272" y="274"/>
                      <a:pt x="272" y="274"/>
                      <a:pt x="272" y="274"/>
                    </a:cubicBezTo>
                    <a:cubicBezTo>
                      <a:pt x="272" y="274"/>
                      <a:pt x="271" y="263"/>
                      <a:pt x="272" y="261"/>
                    </a:cubicBezTo>
                    <a:cubicBezTo>
                      <a:pt x="272" y="261"/>
                      <a:pt x="274" y="268"/>
                      <a:pt x="274" y="274"/>
                    </a:cubicBezTo>
                    <a:cubicBezTo>
                      <a:pt x="278" y="274"/>
                      <a:pt x="278" y="274"/>
                      <a:pt x="278" y="274"/>
                    </a:cubicBezTo>
                    <a:cubicBezTo>
                      <a:pt x="278" y="274"/>
                      <a:pt x="277" y="261"/>
                      <a:pt x="276" y="259"/>
                    </a:cubicBezTo>
                    <a:cubicBezTo>
                      <a:pt x="276" y="259"/>
                      <a:pt x="280" y="266"/>
                      <a:pt x="281" y="273"/>
                    </a:cubicBezTo>
                    <a:cubicBezTo>
                      <a:pt x="284" y="272"/>
                      <a:pt x="284" y="272"/>
                      <a:pt x="284" y="272"/>
                    </a:cubicBezTo>
                    <a:cubicBezTo>
                      <a:pt x="284" y="272"/>
                      <a:pt x="277" y="237"/>
                      <a:pt x="274" y="228"/>
                    </a:cubicBezTo>
                    <a:cubicBezTo>
                      <a:pt x="279" y="226"/>
                      <a:pt x="283" y="221"/>
                      <a:pt x="283" y="216"/>
                    </a:cubicBezTo>
                    <a:cubicBezTo>
                      <a:pt x="283" y="210"/>
                      <a:pt x="279" y="205"/>
                      <a:pt x="274" y="204"/>
                    </a:cubicBezTo>
                    <a:cubicBezTo>
                      <a:pt x="274" y="196"/>
                      <a:pt x="274" y="183"/>
                      <a:pt x="277" y="134"/>
                    </a:cubicBezTo>
                    <a:cubicBezTo>
                      <a:pt x="279" y="105"/>
                      <a:pt x="277" y="83"/>
                      <a:pt x="271" y="68"/>
                    </a:cubicBezTo>
                    <a:cubicBezTo>
                      <a:pt x="327" y="54"/>
                      <a:pt x="327" y="54"/>
                      <a:pt x="327" y="54"/>
                    </a:cubicBezTo>
                    <a:lnTo>
                      <a:pt x="328" y="42"/>
                    </a:lnTo>
                    <a:close/>
                    <a:moveTo>
                      <a:pt x="162" y="57"/>
                    </a:moveTo>
                    <a:cubicBezTo>
                      <a:pt x="109" y="57"/>
                      <a:pt x="66" y="50"/>
                      <a:pt x="66" y="40"/>
                    </a:cubicBezTo>
                    <a:cubicBezTo>
                      <a:pt x="66" y="30"/>
                      <a:pt x="109" y="23"/>
                      <a:pt x="162" y="23"/>
                    </a:cubicBezTo>
                    <a:cubicBezTo>
                      <a:pt x="215" y="23"/>
                      <a:pt x="258" y="30"/>
                      <a:pt x="258" y="40"/>
                    </a:cubicBezTo>
                    <a:cubicBezTo>
                      <a:pt x="258" y="50"/>
                      <a:pt x="215" y="57"/>
                      <a:pt x="162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6" name="Group 55"/>
            <p:cNvGrpSpPr/>
            <p:nvPr/>
          </p:nvGrpSpPr>
          <p:grpSpPr>
            <a:xfrm>
              <a:off x="9020988" y="2621630"/>
              <a:ext cx="612934" cy="675661"/>
              <a:chOff x="9233851" y="2123085"/>
              <a:chExt cx="741650" cy="817550"/>
            </a:xfrm>
          </p:grpSpPr>
          <p:sp>
            <p:nvSpPr>
              <p:cNvPr id="57" name="Freeform 16"/>
              <p:cNvSpPr/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0" name="Group 59"/>
            <p:cNvGrpSpPr/>
            <p:nvPr/>
          </p:nvGrpSpPr>
          <p:grpSpPr>
            <a:xfrm>
              <a:off x="8020490" y="4111471"/>
              <a:ext cx="612934" cy="675661"/>
              <a:chOff x="9233851" y="2123085"/>
              <a:chExt cx="741650" cy="817550"/>
            </a:xfrm>
          </p:grpSpPr>
          <p:sp>
            <p:nvSpPr>
              <p:cNvPr id="61" name="Freeform 16"/>
              <p:cNvSpPr/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TextBox 62"/>
          <p:cNvSpPr txBox="1"/>
          <p:nvPr/>
        </p:nvSpPr>
        <p:spPr>
          <a:xfrm>
            <a:off x="1664769" y="2456175"/>
            <a:ext cx="1427480" cy="3492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1659844" y="2720726"/>
            <a:ext cx="474476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66" name="Donut 65"/>
          <p:cNvSpPr/>
          <p:nvPr/>
        </p:nvSpPr>
        <p:spPr>
          <a:xfrm>
            <a:off x="1747893" y="385350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5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Freeform 66"/>
          <p:cNvSpPr>
            <a:spLocks noEditPoints="1"/>
          </p:cNvSpPr>
          <p:nvPr/>
        </p:nvSpPr>
        <p:spPr bwMode="auto">
          <a:xfrm>
            <a:off x="1953649" y="405094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5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Freeform 67"/>
          <p:cNvSpPr>
            <a:spLocks noEditPoints="1"/>
          </p:cNvSpPr>
          <p:nvPr/>
        </p:nvSpPr>
        <p:spPr bwMode="auto">
          <a:xfrm>
            <a:off x="1925298" y="5576090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5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Freeform 68"/>
          <p:cNvSpPr>
            <a:spLocks noEditPoints="1"/>
          </p:cNvSpPr>
          <p:nvPr/>
        </p:nvSpPr>
        <p:spPr bwMode="auto">
          <a:xfrm>
            <a:off x="4664852" y="557356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6430" tIns="48216" rIns="96430" bIns="48216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5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reeform 69"/>
          <p:cNvSpPr>
            <a:spLocks noEditPoints="1"/>
          </p:cNvSpPr>
          <p:nvPr/>
        </p:nvSpPr>
        <p:spPr bwMode="auto">
          <a:xfrm>
            <a:off x="4654720" y="406380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0" tIns="48216" rIns="96430" bIns="48216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5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Donut 70"/>
          <p:cNvSpPr/>
          <p:nvPr/>
        </p:nvSpPr>
        <p:spPr>
          <a:xfrm>
            <a:off x="4421297" y="5370545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5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Donut 71"/>
          <p:cNvSpPr/>
          <p:nvPr/>
        </p:nvSpPr>
        <p:spPr>
          <a:xfrm>
            <a:off x="1742473" y="537069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5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Donut 72"/>
          <p:cNvSpPr/>
          <p:nvPr/>
        </p:nvSpPr>
        <p:spPr>
          <a:xfrm>
            <a:off x="4415591" y="385350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5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490546" y="4161509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2490546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5188550" y="416151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5188550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490546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2490546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5188550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5188550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</a:p>
        </p:txBody>
      </p:sp>
      <p:sp>
        <p:nvSpPr>
          <p:cNvPr id="82" name="Rectangle 81"/>
          <p:cNvSpPr/>
          <p:nvPr/>
        </p:nvSpPr>
        <p:spPr>
          <a:xfrm>
            <a:off x="1694774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83" name="Rectangle 82"/>
          <p:cNvSpPr/>
          <p:nvPr/>
        </p:nvSpPr>
        <p:spPr>
          <a:xfrm>
            <a:off x="1694774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84" name="Rectangle 83"/>
          <p:cNvSpPr/>
          <p:nvPr/>
        </p:nvSpPr>
        <p:spPr>
          <a:xfrm>
            <a:off x="4359086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85" name="Rectangle 84"/>
          <p:cNvSpPr/>
          <p:nvPr/>
        </p:nvSpPr>
        <p:spPr>
          <a:xfrm>
            <a:off x="4352957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" name="TextBox 8"/>
          <p:cNvSpPr txBox="1"/>
          <p:nvPr/>
        </p:nvSpPr>
        <p:spPr>
          <a:xfrm>
            <a:off x="4454798" y="233727"/>
            <a:ext cx="3949155" cy="49212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202X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8"/>
          <p:cNvSpPr txBox="1"/>
          <p:nvPr/>
        </p:nvSpPr>
        <p:spPr>
          <a:xfrm>
            <a:off x="5025515" y="743616"/>
            <a:ext cx="2807720" cy="21526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202X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86" name="直接连接符 85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接连接符 86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5" grpId="0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 bwMode="auto">
          <a:xfrm>
            <a:off x="985838" y="1331278"/>
            <a:ext cx="4799012" cy="4799012"/>
            <a:chOff x="767065" y="1062101"/>
            <a:chExt cx="4798664" cy="4798664"/>
          </a:xfrm>
        </p:grpSpPr>
        <p:sp>
          <p:nvSpPr>
            <p:cNvPr id="7" name="椭圆 6"/>
            <p:cNvSpPr/>
            <p:nvPr/>
          </p:nvSpPr>
          <p:spPr>
            <a:xfrm>
              <a:off x="767065" y="1062101"/>
              <a:ext cx="4798664" cy="4798664"/>
            </a:xfrm>
            <a:prstGeom prst="ellipse">
              <a:avLst/>
            </a:prstGeom>
            <a:solidFill>
              <a:srgbClr val="F07F0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7436" name="文本框 11"/>
            <p:cNvSpPr txBox="1">
              <a:spLocks noChangeArrowheads="1"/>
            </p:cNvSpPr>
            <p:nvPr/>
          </p:nvSpPr>
          <p:spPr bwMode="auto">
            <a:xfrm>
              <a:off x="2561103" y="1434528"/>
              <a:ext cx="121058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文字内容</a:t>
              </a:r>
            </a:p>
          </p:txBody>
        </p:sp>
        <p:sp>
          <p:nvSpPr>
            <p:cNvPr id="17437" name="矩形 12"/>
            <p:cNvSpPr>
              <a:spLocks noChangeArrowheads="1"/>
            </p:cNvSpPr>
            <p:nvPr/>
          </p:nvSpPr>
          <p:spPr bwMode="auto">
            <a:xfrm>
              <a:off x="1191966" y="2026640"/>
              <a:ext cx="3886272" cy="523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aphicFrame>
          <p:nvGraphicFramePr>
            <p:cNvPr id="17438" name="图表 10"/>
            <p:cNvGraphicFramePr/>
            <p:nvPr/>
          </p:nvGraphicFramePr>
          <p:xfrm>
            <a:off x="1296956" y="2602928"/>
            <a:ext cx="3664441" cy="253829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5" name="图表" r:id="rId4" imgW="3669665" imgH="2548255" progId="Excel.Chart.8">
                    <p:embed/>
                  </p:oleObj>
                </mc:Choice>
                <mc:Fallback>
                  <p:oleObj name="图表" r:id="rId4" imgW="3669665" imgH="2548255" progId="Excel.Chart.8">
                    <p:embed/>
                    <p:pic>
                      <p:nvPicPr>
                        <p:cNvPr id="0" name="图片 1031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96956" y="2602928"/>
                          <a:ext cx="3664441" cy="253829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" name="文本框 2"/>
          <p:cNvSpPr txBox="1"/>
          <p:nvPr/>
        </p:nvSpPr>
        <p:spPr>
          <a:xfrm>
            <a:off x="6861175" y="4133215"/>
            <a:ext cx="2622834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0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19,400</a:t>
            </a:r>
            <a:endParaRPr lang="zh-CN" altLang="en-US" sz="60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 bwMode="auto">
          <a:xfrm>
            <a:off x="6881813" y="4587241"/>
            <a:ext cx="4884737" cy="1329689"/>
            <a:chOff x="6662212" y="4336607"/>
            <a:chExt cx="4885815" cy="1330688"/>
          </a:xfrm>
        </p:grpSpPr>
        <p:sp>
          <p:nvSpPr>
            <p:cNvPr id="9" name="文本框 8"/>
            <p:cNvSpPr txBox="1"/>
            <p:nvPr/>
          </p:nvSpPr>
          <p:spPr>
            <a:xfrm>
              <a:off x="9104326" y="4336607"/>
              <a:ext cx="1211529" cy="40035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（单位）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6662212" y="4800505"/>
              <a:ext cx="4885815" cy="86679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6861175" y="2209165"/>
            <a:ext cx="2172390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0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1,886</a:t>
            </a:r>
            <a:endParaRPr lang="zh-CN" altLang="en-US" sz="60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 bwMode="auto">
          <a:xfrm>
            <a:off x="6881813" y="2663190"/>
            <a:ext cx="4884737" cy="1331278"/>
            <a:chOff x="6662212" y="2413262"/>
            <a:chExt cx="4885815" cy="1330516"/>
          </a:xfrm>
        </p:grpSpPr>
        <p:sp>
          <p:nvSpPr>
            <p:cNvPr id="16" name="文本框 15"/>
            <p:cNvSpPr txBox="1"/>
            <p:nvPr/>
          </p:nvSpPr>
          <p:spPr>
            <a:xfrm>
              <a:off x="8664491" y="2413262"/>
              <a:ext cx="1211530" cy="39982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（单位）</a:t>
              </a:r>
            </a:p>
          </p:txBody>
        </p:sp>
        <p:sp>
          <p:nvSpPr>
            <p:cNvPr id="54" name="矩形 53"/>
            <p:cNvSpPr/>
            <p:nvPr/>
          </p:nvSpPr>
          <p:spPr>
            <a:xfrm>
              <a:off x="6662212" y="2878134"/>
              <a:ext cx="4885815" cy="86564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cxnSp>
          <p:nvCxnSpPr>
            <p:cNvPr id="55" name="直接连接符 54"/>
            <p:cNvCxnSpPr/>
            <p:nvPr/>
          </p:nvCxnSpPr>
          <p:spPr>
            <a:xfrm>
              <a:off x="6662212" y="3738066"/>
              <a:ext cx="4885815" cy="0"/>
            </a:xfrm>
            <a:prstGeom prst="line">
              <a:avLst/>
            </a:prstGeom>
            <a:ln>
              <a:solidFill>
                <a:schemeClr val="accent3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6" name="椭圆 55"/>
          <p:cNvSpPr/>
          <p:nvPr/>
        </p:nvSpPr>
        <p:spPr>
          <a:xfrm rot="10800000">
            <a:off x="5251450" y="1802765"/>
            <a:ext cx="398463" cy="400050"/>
          </a:xfrm>
          <a:prstGeom prst="ellipse">
            <a:avLst/>
          </a:prstGeom>
          <a:solidFill>
            <a:srgbClr val="FFC5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900113" y="5220653"/>
            <a:ext cx="223837" cy="2254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8" name="椭圆 57"/>
          <p:cNvSpPr/>
          <p:nvPr/>
        </p:nvSpPr>
        <p:spPr>
          <a:xfrm>
            <a:off x="4725988" y="5781040"/>
            <a:ext cx="366712" cy="3667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4" name="椭圆 63"/>
          <p:cNvSpPr/>
          <p:nvPr/>
        </p:nvSpPr>
        <p:spPr>
          <a:xfrm>
            <a:off x="5256213" y="5325428"/>
            <a:ext cx="231775" cy="230187"/>
          </a:xfrm>
          <a:prstGeom prst="ellipse">
            <a:avLst/>
          </a:prstGeom>
          <a:solidFill>
            <a:srgbClr val="FFC5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5" name="椭圆 64"/>
          <p:cNvSpPr/>
          <p:nvPr/>
        </p:nvSpPr>
        <p:spPr>
          <a:xfrm rot="11047877">
            <a:off x="2622550" y="5808028"/>
            <a:ext cx="587375" cy="58896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6" name="椭圆 65"/>
          <p:cNvSpPr/>
          <p:nvPr/>
        </p:nvSpPr>
        <p:spPr>
          <a:xfrm rot="11047877">
            <a:off x="5691188" y="2294890"/>
            <a:ext cx="257175" cy="257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7" name="椭圆 66"/>
          <p:cNvSpPr/>
          <p:nvPr/>
        </p:nvSpPr>
        <p:spPr>
          <a:xfrm>
            <a:off x="585788" y="2561590"/>
            <a:ext cx="661987" cy="6619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8" name="椭圆 67"/>
          <p:cNvSpPr/>
          <p:nvPr/>
        </p:nvSpPr>
        <p:spPr>
          <a:xfrm rot="10800000">
            <a:off x="427038" y="3744278"/>
            <a:ext cx="800100" cy="8001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9" name="椭圆 68"/>
          <p:cNvSpPr/>
          <p:nvPr/>
        </p:nvSpPr>
        <p:spPr>
          <a:xfrm>
            <a:off x="1410653" y="5882640"/>
            <a:ext cx="439737" cy="439738"/>
          </a:xfrm>
          <a:prstGeom prst="ellipse">
            <a:avLst/>
          </a:prstGeom>
          <a:solidFill>
            <a:srgbClr val="FFC5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0" name="椭圆 69"/>
          <p:cNvSpPr/>
          <p:nvPr/>
        </p:nvSpPr>
        <p:spPr>
          <a:xfrm rot="11047877">
            <a:off x="958850" y="2234565"/>
            <a:ext cx="200025" cy="20161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71" name="图片 70"/>
          <p:cNvPicPr>
            <a:picLocks noChangeAspect="1"/>
          </p:cNvPicPr>
          <p:nvPr/>
        </p:nvPicPr>
        <p:blipFill>
          <a:blip r:embed="rId6"/>
          <a:srcRect l="17803" t="3522" r="19120" b="3522"/>
          <a:stretch>
            <a:fillRect/>
          </a:stretch>
        </p:blipFill>
        <p:spPr>
          <a:xfrm rot="3079683">
            <a:off x="3865745" y="4148968"/>
            <a:ext cx="2264764" cy="2264764"/>
          </a:xfrm>
          <a:custGeom>
            <a:avLst/>
            <a:gdLst>
              <a:gd name="connsiteX0" fmla="*/ 1238250 w 2476500"/>
              <a:gd name="connsiteY0" fmla="*/ 0 h 2476500"/>
              <a:gd name="connsiteX1" fmla="*/ 2476500 w 2476500"/>
              <a:gd name="connsiteY1" fmla="*/ 1238250 h 2476500"/>
              <a:gd name="connsiteX2" fmla="*/ 1238250 w 2476500"/>
              <a:gd name="connsiteY2" fmla="*/ 2476500 h 2476500"/>
              <a:gd name="connsiteX3" fmla="*/ 0 w 2476500"/>
              <a:gd name="connsiteY3" fmla="*/ 1238250 h 2476500"/>
              <a:gd name="connsiteX4" fmla="*/ 1238250 w 2476500"/>
              <a:gd name="connsiteY4" fmla="*/ 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76500" h="2476500">
                <a:moveTo>
                  <a:pt x="1238250" y="0"/>
                </a:moveTo>
                <a:cubicBezTo>
                  <a:pt x="1922117" y="0"/>
                  <a:pt x="2476500" y="554383"/>
                  <a:pt x="2476500" y="1238250"/>
                </a:cubicBezTo>
                <a:cubicBezTo>
                  <a:pt x="2476500" y="1922117"/>
                  <a:pt x="1922117" y="2476500"/>
                  <a:pt x="1238250" y="2476500"/>
                </a:cubicBezTo>
                <a:cubicBezTo>
                  <a:pt x="554383" y="2476500"/>
                  <a:pt x="0" y="1922117"/>
                  <a:pt x="0" y="1238250"/>
                </a:cubicBezTo>
                <a:cubicBezTo>
                  <a:pt x="0" y="554383"/>
                  <a:pt x="554383" y="0"/>
                  <a:pt x="1238250" y="0"/>
                </a:cubicBezTo>
                <a:close/>
              </a:path>
            </a:pathLst>
          </a:custGeom>
        </p:spPr>
      </p:pic>
      <p:sp>
        <p:nvSpPr>
          <p:cNvPr id="72" name="TextBox 8"/>
          <p:cNvSpPr txBox="1"/>
          <p:nvPr/>
        </p:nvSpPr>
        <p:spPr>
          <a:xfrm>
            <a:off x="4454798" y="233727"/>
            <a:ext cx="3949155" cy="49212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202X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TextBox 8"/>
          <p:cNvSpPr txBox="1"/>
          <p:nvPr/>
        </p:nvSpPr>
        <p:spPr>
          <a:xfrm>
            <a:off x="5025515" y="743616"/>
            <a:ext cx="2807720" cy="21526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202X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74" name="组合 73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75" name="直接连接符 74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135"/>
          <p:cNvSpPr>
            <a:spLocks noEditPoints="1"/>
          </p:cNvSpPr>
          <p:nvPr/>
        </p:nvSpPr>
        <p:spPr bwMode="auto">
          <a:xfrm>
            <a:off x="492916" y="1902874"/>
            <a:ext cx="4794250" cy="3835400"/>
          </a:xfrm>
          <a:custGeom>
            <a:avLst/>
            <a:gdLst>
              <a:gd name="T0" fmla="*/ 197 w 207"/>
              <a:gd name="T1" fmla="*/ 0 h 166"/>
              <a:gd name="T2" fmla="*/ 9 w 207"/>
              <a:gd name="T3" fmla="*/ 0 h 166"/>
              <a:gd name="T4" fmla="*/ 0 w 207"/>
              <a:gd name="T5" fmla="*/ 10 h 166"/>
              <a:gd name="T6" fmla="*/ 0 w 207"/>
              <a:gd name="T7" fmla="*/ 126 h 166"/>
              <a:gd name="T8" fmla="*/ 9 w 207"/>
              <a:gd name="T9" fmla="*/ 135 h 166"/>
              <a:gd name="T10" fmla="*/ 80 w 207"/>
              <a:gd name="T11" fmla="*/ 135 h 166"/>
              <a:gd name="T12" fmla="*/ 80 w 207"/>
              <a:gd name="T13" fmla="*/ 157 h 166"/>
              <a:gd name="T14" fmla="*/ 60 w 207"/>
              <a:gd name="T15" fmla="*/ 157 h 166"/>
              <a:gd name="T16" fmla="*/ 60 w 207"/>
              <a:gd name="T17" fmla="*/ 166 h 166"/>
              <a:gd name="T18" fmla="*/ 147 w 207"/>
              <a:gd name="T19" fmla="*/ 166 h 166"/>
              <a:gd name="T20" fmla="*/ 147 w 207"/>
              <a:gd name="T21" fmla="*/ 157 h 166"/>
              <a:gd name="T22" fmla="*/ 126 w 207"/>
              <a:gd name="T23" fmla="*/ 157 h 166"/>
              <a:gd name="T24" fmla="*/ 126 w 207"/>
              <a:gd name="T25" fmla="*/ 135 h 166"/>
              <a:gd name="T26" fmla="*/ 197 w 207"/>
              <a:gd name="T27" fmla="*/ 135 h 166"/>
              <a:gd name="T28" fmla="*/ 207 w 207"/>
              <a:gd name="T29" fmla="*/ 126 h 166"/>
              <a:gd name="T30" fmla="*/ 207 w 207"/>
              <a:gd name="T31" fmla="*/ 10 h 166"/>
              <a:gd name="T32" fmla="*/ 197 w 207"/>
              <a:gd name="T33" fmla="*/ 0 h 166"/>
              <a:gd name="T34" fmla="*/ 199 w 207"/>
              <a:gd name="T35" fmla="*/ 126 h 166"/>
              <a:gd name="T36" fmla="*/ 197 w 207"/>
              <a:gd name="T37" fmla="*/ 127 h 166"/>
              <a:gd name="T38" fmla="*/ 9 w 207"/>
              <a:gd name="T39" fmla="*/ 127 h 166"/>
              <a:gd name="T40" fmla="*/ 8 w 207"/>
              <a:gd name="T41" fmla="*/ 126 h 166"/>
              <a:gd name="T42" fmla="*/ 8 w 207"/>
              <a:gd name="T43" fmla="*/ 10 h 166"/>
              <a:gd name="T44" fmla="*/ 9 w 207"/>
              <a:gd name="T45" fmla="*/ 8 h 166"/>
              <a:gd name="T46" fmla="*/ 197 w 207"/>
              <a:gd name="T47" fmla="*/ 8 h 166"/>
              <a:gd name="T48" fmla="*/ 199 w 207"/>
              <a:gd name="T49" fmla="*/ 10 h 166"/>
              <a:gd name="T50" fmla="*/ 199 w 207"/>
              <a:gd name="T51" fmla="*/ 126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07" h="166">
                <a:moveTo>
                  <a:pt x="197" y="0"/>
                </a:move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4"/>
                  <a:pt x="0" y="1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1"/>
                  <a:pt x="4" y="135"/>
                  <a:pt x="9" y="135"/>
                </a:cubicBezTo>
                <a:cubicBezTo>
                  <a:pt x="80" y="135"/>
                  <a:pt x="80" y="135"/>
                  <a:pt x="80" y="135"/>
                </a:cubicBezTo>
                <a:cubicBezTo>
                  <a:pt x="80" y="157"/>
                  <a:pt x="80" y="157"/>
                  <a:pt x="80" y="157"/>
                </a:cubicBezTo>
                <a:cubicBezTo>
                  <a:pt x="60" y="157"/>
                  <a:pt x="60" y="157"/>
                  <a:pt x="60" y="157"/>
                </a:cubicBezTo>
                <a:cubicBezTo>
                  <a:pt x="60" y="166"/>
                  <a:pt x="60" y="166"/>
                  <a:pt x="60" y="166"/>
                </a:cubicBezTo>
                <a:cubicBezTo>
                  <a:pt x="147" y="166"/>
                  <a:pt x="147" y="166"/>
                  <a:pt x="147" y="166"/>
                </a:cubicBezTo>
                <a:cubicBezTo>
                  <a:pt x="147" y="157"/>
                  <a:pt x="147" y="157"/>
                  <a:pt x="147" y="157"/>
                </a:cubicBezTo>
                <a:cubicBezTo>
                  <a:pt x="126" y="157"/>
                  <a:pt x="126" y="157"/>
                  <a:pt x="126" y="157"/>
                </a:cubicBezTo>
                <a:cubicBezTo>
                  <a:pt x="126" y="135"/>
                  <a:pt x="126" y="135"/>
                  <a:pt x="126" y="135"/>
                </a:cubicBezTo>
                <a:cubicBezTo>
                  <a:pt x="197" y="135"/>
                  <a:pt x="197" y="135"/>
                  <a:pt x="197" y="135"/>
                </a:cubicBezTo>
                <a:cubicBezTo>
                  <a:pt x="202" y="135"/>
                  <a:pt x="207" y="131"/>
                  <a:pt x="207" y="126"/>
                </a:cubicBezTo>
                <a:cubicBezTo>
                  <a:pt x="207" y="10"/>
                  <a:pt x="207" y="10"/>
                  <a:pt x="207" y="10"/>
                </a:cubicBezTo>
                <a:cubicBezTo>
                  <a:pt x="207" y="4"/>
                  <a:pt x="202" y="0"/>
                  <a:pt x="197" y="0"/>
                </a:cubicBezTo>
                <a:close/>
                <a:moveTo>
                  <a:pt x="199" y="126"/>
                </a:moveTo>
                <a:cubicBezTo>
                  <a:pt x="199" y="126"/>
                  <a:pt x="198" y="127"/>
                  <a:pt x="197" y="127"/>
                </a:cubicBezTo>
                <a:cubicBezTo>
                  <a:pt x="9" y="127"/>
                  <a:pt x="9" y="127"/>
                  <a:pt x="9" y="127"/>
                </a:cubicBezTo>
                <a:cubicBezTo>
                  <a:pt x="8" y="127"/>
                  <a:pt x="8" y="126"/>
                  <a:pt x="8" y="126"/>
                </a:cubicBezTo>
                <a:cubicBezTo>
                  <a:pt x="8" y="10"/>
                  <a:pt x="8" y="10"/>
                  <a:pt x="8" y="10"/>
                </a:cubicBezTo>
                <a:cubicBezTo>
                  <a:pt x="8" y="9"/>
                  <a:pt x="8" y="8"/>
                  <a:pt x="9" y="8"/>
                </a:cubicBezTo>
                <a:cubicBezTo>
                  <a:pt x="197" y="8"/>
                  <a:pt x="197" y="8"/>
                  <a:pt x="197" y="8"/>
                </a:cubicBezTo>
                <a:cubicBezTo>
                  <a:pt x="198" y="8"/>
                  <a:pt x="199" y="9"/>
                  <a:pt x="199" y="10"/>
                </a:cubicBezTo>
                <a:lnTo>
                  <a:pt x="199" y="126"/>
                </a:lnTo>
                <a:close/>
              </a:path>
            </a:pathLst>
          </a:custGeom>
          <a:solidFill>
            <a:srgbClr val="F07F09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18462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4225" y="2084530"/>
            <a:ext cx="4431956" cy="2773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" name="组合 13"/>
          <p:cNvGrpSpPr/>
          <p:nvPr/>
        </p:nvGrpSpPr>
        <p:grpSpPr bwMode="auto">
          <a:xfrm>
            <a:off x="1862930" y="2409287"/>
            <a:ext cx="1920875" cy="1920875"/>
            <a:chOff x="2087278" y="2175005"/>
            <a:chExt cx="1542968" cy="1543555"/>
          </a:xfrm>
          <a:solidFill>
            <a:srgbClr val="F07F09"/>
          </a:solidFill>
        </p:grpSpPr>
        <p:grpSp>
          <p:nvGrpSpPr>
            <p:cNvPr id="18456" name="组合 10"/>
            <p:cNvGrpSpPr/>
            <p:nvPr/>
          </p:nvGrpSpPr>
          <p:grpSpPr bwMode="auto">
            <a:xfrm>
              <a:off x="2087278" y="2175005"/>
              <a:ext cx="1542968" cy="1543555"/>
              <a:chOff x="1868407" y="2175005"/>
              <a:chExt cx="1745328" cy="1745992"/>
            </a:xfrm>
            <a:grpFill/>
          </p:grpSpPr>
          <p:sp>
            <p:nvSpPr>
              <p:cNvPr id="10" name="椭圆 9"/>
              <p:cNvSpPr/>
              <p:nvPr/>
            </p:nvSpPr>
            <p:spPr>
              <a:xfrm>
                <a:off x="1868407" y="2175005"/>
                <a:ext cx="1745328" cy="174599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00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8460" name="文本框 8"/>
              <p:cNvSpPr txBox="1">
                <a:spLocks noChangeArrowheads="1"/>
              </p:cNvSpPr>
              <p:nvPr/>
            </p:nvSpPr>
            <p:spPr bwMode="auto">
              <a:xfrm>
                <a:off x="2038519" y="2738693"/>
                <a:ext cx="1305321" cy="6993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4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tittle</a:t>
                </a:r>
                <a:endParaRPr lang="zh-CN" altLang="en-US" sz="4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18457" name="矩形 11"/>
            <p:cNvSpPr>
              <a:spLocks noChangeArrowheads="1"/>
            </p:cNvSpPr>
            <p:nvPr/>
          </p:nvSpPr>
          <p:spPr bwMode="auto">
            <a:xfrm>
              <a:off x="2785355" y="2434268"/>
              <a:ext cx="148388" cy="27205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8458" name="矩形 12"/>
            <p:cNvSpPr>
              <a:spLocks noChangeArrowheads="1"/>
            </p:cNvSpPr>
            <p:nvPr/>
          </p:nvSpPr>
          <p:spPr bwMode="auto">
            <a:xfrm>
              <a:off x="2784274" y="3238654"/>
              <a:ext cx="148388" cy="32151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 bwMode="auto">
          <a:xfrm>
            <a:off x="5585423" y="2012411"/>
            <a:ext cx="6324600" cy="1114108"/>
            <a:chOff x="5623560" y="1479512"/>
            <a:chExt cx="6324600" cy="1113484"/>
          </a:xfrm>
        </p:grpSpPr>
        <p:grpSp>
          <p:nvGrpSpPr>
            <p:cNvPr id="18452" name="组合 17"/>
            <p:cNvGrpSpPr/>
            <p:nvPr/>
          </p:nvGrpSpPr>
          <p:grpSpPr bwMode="auto">
            <a:xfrm>
              <a:off x="5623560" y="1479512"/>
              <a:ext cx="6324600" cy="1113484"/>
              <a:chOff x="5623560" y="1479512"/>
              <a:chExt cx="6324600" cy="1113484"/>
            </a:xfrm>
          </p:grpSpPr>
          <p:sp>
            <p:nvSpPr>
              <p:cNvPr id="15" name="矩形 14"/>
              <p:cNvSpPr/>
              <p:nvPr/>
            </p:nvSpPr>
            <p:spPr>
              <a:xfrm>
                <a:off x="5623560" y="1479512"/>
                <a:ext cx="6324600" cy="434731"/>
              </a:xfrm>
              <a:prstGeom prst="rect">
                <a:avLst/>
              </a:prstGeom>
              <a:solidFill>
                <a:srgbClr val="F07F0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" name="矩形 2"/>
              <p:cNvSpPr/>
              <p:nvPr/>
            </p:nvSpPr>
            <p:spPr>
              <a:xfrm>
                <a:off x="5791835" y="1985641"/>
                <a:ext cx="6156325" cy="60735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400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Please replace text, click add relevant headline, modify the text content, also can copy your content to this directly.</a:t>
                </a:r>
                <a:endPara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18453" name="文本框 15"/>
            <p:cNvSpPr txBox="1">
              <a:spLocks noChangeArrowheads="1"/>
            </p:cNvSpPr>
            <p:nvPr/>
          </p:nvSpPr>
          <p:spPr bwMode="auto">
            <a:xfrm>
              <a:off x="5897880" y="1512293"/>
              <a:ext cx="13388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输入小标题</a:t>
              </a:r>
            </a:p>
          </p:txBody>
        </p:sp>
      </p:grpSp>
      <p:grpSp>
        <p:nvGrpSpPr>
          <p:cNvPr id="4" name="组合 3"/>
          <p:cNvGrpSpPr/>
          <p:nvPr/>
        </p:nvGrpSpPr>
        <p:grpSpPr bwMode="auto">
          <a:xfrm>
            <a:off x="5585423" y="3214149"/>
            <a:ext cx="6324600" cy="1114107"/>
            <a:chOff x="5623560" y="1479512"/>
            <a:chExt cx="6324600" cy="1114604"/>
          </a:xfrm>
        </p:grpSpPr>
        <p:grpSp>
          <p:nvGrpSpPr>
            <p:cNvPr id="18448" name="组合 20"/>
            <p:cNvGrpSpPr/>
            <p:nvPr/>
          </p:nvGrpSpPr>
          <p:grpSpPr bwMode="auto">
            <a:xfrm>
              <a:off x="5623560" y="1479512"/>
              <a:ext cx="6324600" cy="1114604"/>
              <a:chOff x="5623560" y="1479512"/>
              <a:chExt cx="6324600" cy="1114604"/>
            </a:xfrm>
          </p:grpSpPr>
          <p:sp>
            <p:nvSpPr>
              <p:cNvPr id="5" name="矩形 4"/>
              <p:cNvSpPr/>
              <p:nvPr/>
            </p:nvSpPr>
            <p:spPr>
              <a:xfrm>
                <a:off x="5623560" y="1479512"/>
                <a:ext cx="6324600" cy="435169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5791835" y="1986150"/>
                <a:ext cx="6156325" cy="607966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400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Please replace text, click add relevant headline, modify the text content, also can copy your content to this directly.</a:t>
                </a:r>
                <a:endPara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18449" name="文本框 21"/>
            <p:cNvSpPr txBox="1">
              <a:spLocks noChangeArrowheads="1"/>
            </p:cNvSpPr>
            <p:nvPr/>
          </p:nvSpPr>
          <p:spPr bwMode="auto">
            <a:xfrm>
              <a:off x="5897880" y="1512293"/>
              <a:ext cx="13388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输入小标题</a:t>
              </a:r>
            </a:p>
          </p:txBody>
        </p:sp>
      </p:grpSp>
      <p:grpSp>
        <p:nvGrpSpPr>
          <p:cNvPr id="8" name="组合 7"/>
          <p:cNvGrpSpPr/>
          <p:nvPr/>
        </p:nvGrpSpPr>
        <p:grpSpPr bwMode="auto">
          <a:xfrm>
            <a:off x="5585423" y="4708621"/>
            <a:ext cx="6324600" cy="1028383"/>
            <a:chOff x="5623560" y="1479512"/>
            <a:chExt cx="6324600" cy="1027807"/>
          </a:xfrm>
        </p:grpSpPr>
        <p:grpSp>
          <p:nvGrpSpPr>
            <p:cNvPr id="18444" name="组合 25"/>
            <p:cNvGrpSpPr/>
            <p:nvPr/>
          </p:nvGrpSpPr>
          <p:grpSpPr bwMode="auto">
            <a:xfrm>
              <a:off x="5623560" y="1479512"/>
              <a:ext cx="6324600" cy="1027807"/>
              <a:chOff x="5623560" y="1479512"/>
              <a:chExt cx="6324600" cy="1027807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5623560" y="1479512"/>
                <a:ext cx="6324600" cy="434731"/>
              </a:xfrm>
              <a:prstGeom prst="rect">
                <a:avLst/>
              </a:prstGeom>
              <a:solidFill>
                <a:srgbClr val="4E854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5791835" y="1985641"/>
                <a:ext cx="6156325" cy="521678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Please replace text, click add relevant headline, modify the text content, also can copy your content to this directly.</a:t>
                </a:r>
                <a:endPara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18445" name="文本框 26"/>
            <p:cNvSpPr txBox="1">
              <a:spLocks noChangeArrowheads="1"/>
            </p:cNvSpPr>
            <p:nvPr/>
          </p:nvSpPr>
          <p:spPr bwMode="auto">
            <a:xfrm>
              <a:off x="5897880" y="1512293"/>
              <a:ext cx="13388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输入小标题</a:t>
              </a:r>
            </a:p>
          </p:txBody>
        </p:sp>
      </p:grpSp>
      <p:sp>
        <p:nvSpPr>
          <p:cNvPr id="18441" name="文本框 29"/>
          <p:cNvSpPr txBox="1">
            <a:spLocks noChangeArrowheads="1"/>
          </p:cNvSpPr>
          <p:nvPr/>
        </p:nvSpPr>
        <p:spPr bwMode="auto">
          <a:xfrm>
            <a:off x="5468475" y="1845724"/>
            <a:ext cx="51488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</a:t>
            </a:r>
            <a:endParaRPr lang="zh-CN" altLang="en-US" sz="4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2" name="文本框 30"/>
          <p:cNvSpPr txBox="1">
            <a:spLocks noChangeArrowheads="1"/>
          </p:cNvSpPr>
          <p:nvPr/>
        </p:nvSpPr>
        <p:spPr bwMode="auto">
          <a:xfrm>
            <a:off x="5468475" y="3023649"/>
            <a:ext cx="51488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  <a:endParaRPr lang="zh-CN" altLang="en-US" sz="4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3" name="文本框 37"/>
          <p:cNvSpPr txBox="1">
            <a:spLocks noChangeArrowheads="1"/>
          </p:cNvSpPr>
          <p:nvPr/>
        </p:nvSpPr>
        <p:spPr bwMode="auto">
          <a:xfrm>
            <a:off x="5468475" y="4541299"/>
            <a:ext cx="51488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</a:t>
            </a:r>
            <a:endParaRPr lang="zh-CN" altLang="en-US" sz="4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" name="TextBox 8"/>
          <p:cNvSpPr txBox="1"/>
          <p:nvPr/>
        </p:nvSpPr>
        <p:spPr>
          <a:xfrm>
            <a:off x="4454798" y="233727"/>
            <a:ext cx="3949155" cy="49212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202X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5025515" y="743616"/>
            <a:ext cx="2807720" cy="21526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202X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33" name="直接连接符 32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Freeform 6"/>
          <p:cNvSpPr/>
          <p:nvPr/>
        </p:nvSpPr>
        <p:spPr bwMode="auto">
          <a:xfrm>
            <a:off x="1237462" y="2162555"/>
            <a:ext cx="4937180" cy="4349428"/>
          </a:xfrm>
          <a:custGeom>
            <a:avLst/>
            <a:gdLst>
              <a:gd name="T0" fmla="*/ 0 w 998"/>
              <a:gd name="T1" fmla="*/ 0 h 861"/>
              <a:gd name="T2" fmla="*/ 998 w 998"/>
              <a:gd name="T3" fmla="*/ 0 h 861"/>
              <a:gd name="T4" fmla="*/ 492 w 998"/>
              <a:gd name="T5" fmla="*/ 861 h 861"/>
              <a:gd name="T6" fmla="*/ 0 w 998"/>
              <a:gd name="T7" fmla="*/ 0 h 8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98" h="861">
                <a:moveTo>
                  <a:pt x="0" y="0"/>
                </a:moveTo>
                <a:lnTo>
                  <a:pt x="998" y="0"/>
                </a:lnTo>
                <a:lnTo>
                  <a:pt x="492" y="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0196"/>
            </a:schemeClr>
          </a:solidFill>
          <a:ln w="0">
            <a:noFill/>
            <a:prstDash val="solid"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endParaRPr lang="zh-CN" altLang="en-US"/>
          </a:p>
        </p:txBody>
      </p:sp>
      <p:sp>
        <p:nvSpPr>
          <p:cNvPr id="17" name="Freeform 11"/>
          <p:cNvSpPr/>
          <p:nvPr/>
        </p:nvSpPr>
        <p:spPr bwMode="auto">
          <a:xfrm>
            <a:off x="1648542" y="1423110"/>
            <a:ext cx="4115020" cy="3581420"/>
          </a:xfrm>
          <a:custGeom>
            <a:avLst/>
            <a:gdLst>
              <a:gd name="T0" fmla="*/ 949 w 1896"/>
              <a:gd name="T1" fmla="*/ 0 h 1616"/>
              <a:gd name="T2" fmla="*/ 1896 w 1896"/>
              <a:gd name="T3" fmla="*/ 1616 h 1616"/>
              <a:gd name="T4" fmla="*/ 0 w 1896"/>
              <a:gd name="T5" fmla="*/ 1616 h 1616"/>
              <a:gd name="T6" fmla="*/ 949 w 1896"/>
              <a:gd name="T7" fmla="*/ 0 h 16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96" h="1616">
                <a:moveTo>
                  <a:pt x="949" y="0"/>
                </a:moveTo>
                <a:lnTo>
                  <a:pt x="1896" y="1616"/>
                </a:lnTo>
                <a:lnTo>
                  <a:pt x="0" y="1616"/>
                </a:lnTo>
                <a:lnTo>
                  <a:pt x="949" y="0"/>
                </a:lnTo>
                <a:close/>
              </a:path>
            </a:pathLst>
          </a:custGeom>
          <a:noFill/>
          <a:ln w="19050">
            <a:solidFill>
              <a:schemeClr val="bg1"/>
            </a:solidFill>
            <a:prstDash val="solid"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endParaRPr lang="zh-CN" altLang="en-US" dirty="0"/>
          </a:p>
        </p:txBody>
      </p:sp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952413" y="2449016"/>
            <a:ext cx="1695986" cy="1569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0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10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6205337" y="3616325"/>
            <a:ext cx="4143101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7237" y="3868624"/>
            <a:ext cx="3466334" cy="43088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05340" y="2748641"/>
            <a:ext cx="4468132" cy="8305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输入标题内容</a:t>
            </a:r>
            <a:endParaRPr lang="en-US" altLang="zh-CN" sz="5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205342" y="369613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395" y="369613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42" y="4070502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395" y="4070502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1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0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1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4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5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6" fill="hold">
                          <p:stCondLst>
                            <p:cond delay="indefinite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2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bldLvl="0" animBg="1"/>
          <p:bldP spid="16" grpId="0" bldLvl="0" animBg="1"/>
          <p:bldP spid="17" grpId="0" bldLvl="0" animBg="1"/>
          <p:bldP spid="2050" grpId="0"/>
          <p:bldP spid="2052" grpId="0"/>
          <p:bldP spid="8" grpId="0"/>
          <p:bldP spid="11" grpId="0"/>
          <p:bldP spid="12" grpId="0"/>
          <p:bldP spid="13" grpId="0"/>
          <p:bldP spid="1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1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6" fill="hold">
                          <p:stCondLst>
                            <p:cond delay="indefinite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2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bldLvl="0" animBg="1"/>
          <p:bldP spid="16" grpId="0" bldLvl="0" animBg="1"/>
          <p:bldP spid="17" grpId="0" bldLvl="0" animBg="1"/>
          <p:bldP spid="2050" grpId="0"/>
          <p:bldP spid="2052" grpId="0"/>
          <p:bldP spid="8" grpId="0"/>
          <p:bldP spid="11" grpId="0"/>
          <p:bldP spid="12" grpId="0"/>
          <p:bldP spid="13" grpId="0"/>
          <p:bldP spid="14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/>
          <p:nvPr/>
        </p:nvSpPr>
        <p:spPr>
          <a:xfrm>
            <a:off x="1578065" y="3465652"/>
            <a:ext cx="2106786" cy="1200785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。</a:t>
            </a:r>
          </a:p>
        </p:txBody>
      </p:sp>
      <p:sp>
        <p:nvSpPr>
          <p:cNvPr id="13" name="Content Placeholder 2"/>
          <p:cNvSpPr txBox="1"/>
          <p:nvPr/>
        </p:nvSpPr>
        <p:spPr>
          <a:xfrm>
            <a:off x="3807397" y="3976882"/>
            <a:ext cx="2099520" cy="1200785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。</a:t>
            </a:r>
          </a:p>
        </p:txBody>
      </p:sp>
      <p:sp>
        <p:nvSpPr>
          <p:cNvPr id="14" name="Content Placeholder 2"/>
          <p:cNvSpPr txBox="1"/>
          <p:nvPr/>
        </p:nvSpPr>
        <p:spPr>
          <a:xfrm>
            <a:off x="6029602" y="4366390"/>
            <a:ext cx="2099520" cy="1200785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。</a:t>
            </a:r>
          </a:p>
        </p:txBody>
      </p:sp>
      <p:sp>
        <p:nvSpPr>
          <p:cNvPr id="15" name="Content Placeholder 2"/>
          <p:cNvSpPr txBox="1"/>
          <p:nvPr/>
        </p:nvSpPr>
        <p:spPr>
          <a:xfrm>
            <a:off x="8250555" y="4877620"/>
            <a:ext cx="2165014" cy="1200785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。</a:t>
            </a: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solidFill>
            <a:srgbClr val="F07F09"/>
          </a:solidFill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solidFill>
            <a:srgbClr val="F07F09"/>
          </a:solidFill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/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/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/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/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/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/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/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/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/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/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" name="TextBox 8"/>
          <p:cNvSpPr txBox="1"/>
          <p:nvPr/>
        </p:nvSpPr>
        <p:spPr>
          <a:xfrm>
            <a:off x="4454798" y="233727"/>
            <a:ext cx="3949155" cy="49212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202X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8"/>
          <p:cNvSpPr txBox="1"/>
          <p:nvPr/>
        </p:nvSpPr>
        <p:spPr>
          <a:xfrm>
            <a:off x="5025515" y="743616"/>
            <a:ext cx="2807720" cy="21526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202X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6" name="直接连接符 5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bldLvl="0" animBg="1"/>
      <p:bldP spid="7" grpId="0" animBg="1"/>
      <p:bldP spid="8" grpId="0" animBg="1"/>
      <p:bldP spid="9" grpId="0" bldLvl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/>
          <p:cNvGrpSpPr/>
          <p:nvPr/>
        </p:nvGrpSpPr>
        <p:grpSpPr>
          <a:xfrm>
            <a:off x="7378377" y="2726055"/>
            <a:ext cx="949167" cy="512551"/>
            <a:chOff x="7166383" y="2666161"/>
            <a:chExt cx="900000" cy="486001"/>
          </a:xfrm>
        </p:grpSpPr>
        <p:sp>
          <p:nvSpPr>
            <p:cNvPr id="21" name="Freeform 95"/>
            <p:cNvSpPr>
              <a:spLocks noEditPoints="1"/>
            </p:cNvSpPr>
            <p:nvPr/>
          </p:nvSpPr>
          <p:spPr bwMode="auto">
            <a:xfrm>
              <a:off x="7166383" y="2666161"/>
              <a:ext cx="900000" cy="486001"/>
            </a:xfrm>
            <a:custGeom>
              <a:avLst/>
              <a:gdLst>
                <a:gd name="T0" fmla="*/ 113 w 125"/>
                <a:gd name="T1" fmla="*/ 18 h 78"/>
                <a:gd name="T2" fmla="*/ 113 w 125"/>
                <a:gd name="T3" fmla="*/ 0 h 78"/>
                <a:gd name="T4" fmla="*/ 0 w 125"/>
                <a:gd name="T5" fmla="*/ 0 h 78"/>
                <a:gd name="T6" fmla="*/ 0 w 125"/>
                <a:gd name="T7" fmla="*/ 78 h 78"/>
                <a:gd name="T8" fmla="*/ 113 w 125"/>
                <a:gd name="T9" fmla="*/ 78 h 78"/>
                <a:gd name="T10" fmla="*/ 113 w 125"/>
                <a:gd name="T11" fmla="*/ 60 h 78"/>
                <a:gd name="T12" fmla="*/ 125 w 125"/>
                <a:gd name="T13" fmla="*/ 54 h 78"/>
                <a:gd name="T14" fmla="*/ 125 w 125"/>
                <a:gd name="T15" fmla="*/ 25 h 78"/>
                <a:gd name="T16" fmla="*/ 113 w 125"/>
                <a:gd name="T17" fmla="*/ 18 h 78"/>
                <a:gd name="T18" fmla="*/ 104 w 125"/>
                <a:gd name="T19" fmla="*/ 68 h 78"/>
                <a:gd name="T20" fmla="*/ 10 w 125"/>
                <a:gd name="T21" fmla="*/ 68 h 78"/>
                <a:gd name="T22" fmla="*/ 10 w 125"/>
                <a:gd name="T23" fmla="*/ 9 h 78"/>
                <a:gd name="T24" fmla="*/ 104 w 125"/>
                <a:gd name="T25" fmla="*/ 9 h 78"/>
                <a:gd name="T26" fmla="*/ 104 w 125"/>
                <a:gd name="T27" fmla="*/ 6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5" h="78">
                  <a:moveTo>
                    <a:pt x="113" y="18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13" y="78"/>
                    <a:pt x="113" y="78"/>
                    <a:pt x="113" y="78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7" y="60"/>
                    <a:pt x="125" y="61"/>
                    <a:pt x="125" y="54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25" y="17"/>
                    <a:pt x="116" y="18"/>
                    <a:pt x="113" y="18"/>
                  </a:cubicBezTo>
                  <a:close/>
                  <a:moveTo>
                    <a:pt x="104" y="68"/>
                  </a:moveTo>
                  <a:cubicBezTo>
                    <a:pt x="10" y="68"/>
                    <a:pt x="10" y="68"/>
                    <a:pt x="10" y="6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4" y="9"/>
                    <a:pt x="104" y="9"/>
                    <a:pt x="104" y="9"/>
                  </a:cubicBezTo>
                  <a:lnTo>
                    <a:pt x="104" y="6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96"/>
            <p:cNvSpPr>
              <a:spLocks noChangeArrowheads="1"/>
            </p:cNvSpPr>
            <p:nvPr/>
          </p:nvSpPr>
          <p:spPr bwMode="auto">
            <a:xfrm>
              <a:off x="7261305" y="2738737"/>
              <a:ext cx="144000" cy="342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96"/>
            <p:cNvSpPr>
              <a:spLocks noChangeArrowheads="1"/>
            </p:cNvSpPr>
            <p:nvPr/>
          </p:nvSpPr>
          <p:spPr bwMode="auto">
            <a:xfrm>
              <a:off x="7420592" y="2738737"/>
              <a:ext cx="144000" cy="342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96"/>
            <p:cNvSpPr>
              <a:spLocks noChangeArrowheads="1"/>
            </p:cNvSpPr>
            <p:nvPr/>
          </p:nvSpPr>
          <p:spPr bwMode="auto">
            <a:xfrm>
              <a:off x="7586442" y="2738684"/>
              <a:ext cx="144000" cy="342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4653381" y="2727230"/>
            <a:ext cx="949167" cy="512551"/>
            <a:chOff x="4605752" y="2667275"/>
            <a:chExt cx="900000" cy="486001"/>
          </a:xfrm>
        </p:grpSpPr>
        <p:sp>
          <p:nvSpPr>
            <p:cNvPr id="16" name="Freeform 95"/>
            <p:cNvSpPr>
              <a:spLocks noEditPoints="1"/>
            </p:cNvSpPr>
            <p:nvPr/>
          </p:nvSpPr>
          <p:spPr bwMode="auto">
            <a:xfrm>
              <a:off x="4605752" y="2667275"/>
              <a:ext cx="900000" cy="486001"/>
            </a:xfrm>
            <a:custGeom>
              <a:avLst/>
              <a:gdLst>
                <a:gd name="T0" fmla="*/ 113 w 125"/>
                <a:gd name="T1" fmla="*/ 18 h 78"/>
                <a:gd name="T2" fmla="*/ 113 w 125"/>
                <a:gd name="T3" fmla="*/ 0 h 78"/>
                <a:gd name="T4" fmla="*/ 0 w 125"/>
                <a:gd name="T5" fmla="*/ 0 h 78"/>
                <a:gd name="T6" fmla="*/ 0 w 125"/>
                <a:gd name="T7" fmla="*/ 78 h 78"/>
                <a:gd name="T8" fmla="*/ 113 w 125"/>
                <a:gd name="T9" fmla="*/ 78 h 78"/>
                <a:gd name="T10" fmla="*/ 113 w 125"/>
                <a:gd name="T11" fmla="*/ 60 h 78"/>
                <a:gd name="T12" fmla="*/ 125 w 125"/>
                <a:gd name="T13" fmla="*/ 54 h 78"/>
                <a:gd name="T14" fmla="*/ 125 w 125"/>
                <a:gd name="T15" fmla="*/ 25 h 78"/>
                <a:gd name="T16" fmla="*/ 113 w 125"/>
                <a:gd name="T17" fmla="*/ 18 h 78"/>
                <a:gd name="T18" fmla="*/ 104 w 125"/>
                <a:gd name="T19" fmla="*/ 68 h 78"/>
                <a:gd name="T20" fmla="*/ 10 w 125"/>
                <a:gd name="T21" fmla="*/ 68 h 78"/>
                <a:gd name="T22" fmla="*/ 10 w 125"/>
                <a:gd name="T23" fmla="*/ 9 h 78"/>
                <a:gd name="T24" fmla="*/ 104 w 125"/>
                <a:gd name="T25" fmla="*/ 9 h 78"/>
                <a:gd name="T26" fmla="*/ 104 w 125"/>
                <a:gd name="T27" fmla="*/ 6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5" h="78">
                  <a:moveTo>
                    <a:pt x="113" y="18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13" y="78"/>
                    <a:pt x="113" y="78"/>
                    <a:pt x="113" y="78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7" y="60"/>
                    <a:pt x="125" y="61"/>
                    <a:pt x="125" y="54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25" y="17"/>
                    <a:pt x="116" y="18"/>
                    <a:pt x="113" y="18"/>
                  </a:cubicBezTo>
                  <a:close/>
                  <a:moveTo>
                    <a:pt x="104" y="68"/>
                  </a:moveTo>
                  <a:cubicBezTo>
                    <a:pt x="10" y="68"/>
                    <a:pt x="10" y="68"/>
                    <a:pt x="10" y="6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4" y="9"/>
                    <a:pt x="104" y="9"/>
                    <a:pt x="104" y="9"/>
                  </a:cubicBezTo>
                  <a:lnTo>
                    <a:pt x="104" y="6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Rectangle 96"/>
            <p:cNvSpPr>
              <a:spLocks noChangeArrowheads="1"/>
            </p:cNvSpPr>
            <p:nvPr/>
          </p:nvSpPr>
          <p:spPr bwMode="auto">
            <a:xfrm>
              <a:off x="4699080" y="2738737"/>
              <a:ext cx="144000" cy="34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Rectangle 96"/>
            <p:cNvSpPr>
              <a:spLocks noChangeArrowheads="1"/>
            </p:cNvSpPr>
            <p:nvPr/>
          </p:nvSpPr>
          <p:spPr bwMode="auto">
            <a:xfrm>
              <a:off x="4858367" y="2738737"/>
              <a:ext cx="144000" cy="34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1928385" y="2726055"/>
            <a:ext cx="949167" cy="512551"/>
            <a:chOff x="2006307" y="2666161"/>
            <a:chExt cx="900000" cy="486001"/>
          </a:xfrm>
        </p:grpSpPr>
        <p:sp>
          <p:nvSpPr>
            <p:cNvPr id="11" name="Freeform 95"/>
            <p:cNvSpPr>
              <a:spLocks noEditPoints="1"/>
            </p:cNvSpPr>
            <p:nvPr/>
          </p:nvSpPr>
          <p:spPr bwMode="auto">
            <a:xfrm>
              <a:off x="2006307" y="2666161"/>
              <a:ext cx="900000" cy="486001"/>
            </a:xfrm>
            <a:custGeom>
              <a:avLst/>
              <a:gdLst>
                <a:gd name="T0" fmla="*/ 113 w 125"/>
                <a:gd name="T1" fmla="*/ 18 h 78"/>
                <a:gd name="T2" fmla="*/ 113 w 125"/>
                <a:gd name="T3" fmla="*/ 0 h 78"/>
                <a:gd name="T4" fmla="*/ 0 w 125"/>
                <a:gd name="T5" fmla="*/ 0 h 78"/>
                <a:gd name="T6" fmla="*/ 0 w 125"/>
                <a:gd name="T7" fmla="*/ 78 h 78"/>
                <a:gd name="T8" fmla="*/ 113 w 125"/>
                <a:gd name="T9" fmla="*/ 78 h 78"/>
                <a:gd name="T10" fmla="*/ 113 w 125"/>
                <a:gd name="T11" fmla="*/ 60 h 78"/>
                <a:gd name="T12" fmla="*/ 125 w 125"/>
                <a:gd name="T13" fmla="*/ 54 h 78"/>
                <a:gd name="T14" fmla="*/ 125 w 125"/>
                <a:gd name="T15" fmla="*/ 25 h 78"/>
                <a:gd name="T16" fmla="*/ 113 w 125"/>
                <a:gd name="T17" fmla="*/ 18 h 78"/>
                <a:gd name="T18" fmla="*/ 104 w 125"/>
                <a:gd name="T19" fmla="*/ 68 h 78"/>
                <a:gd name="T20" fmla="*/ 10 w 125"/>
                <a:gd name="T21" fmla="*/ 68 h 78"/>
                <a:gd name="T22" fmla="*/ 10 w 125"/>
                <a:gd name="T23" fmla="*/ 9 h 78"/>
                <a:gd name="T24" fmla="*/ 104 w 125"/>
                <a:gd name="T25" fmla="*/ 9 h 78"/>
                <a:gd name="T26" fmla="*/ 104 w 125"/>
                <a:gd name="T27" fmla="*/ 6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5" h="78">
                  <a:moveTo>
                    <a:pt x="113" y="18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13" y="78"/>
                    <a:pt x="113" y="78"/>
                    <a:pt x="113" y="78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7" y="60"/>
                    <a:pt x="125" y="61"/>
                    <a:pt x="125" y="54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25" y="17"/>
                    <a:pt x="116" y="18"/>
                    <a:pt x="113" y="18"/>
                  </a:cubicBezTo>
                  <a:close/>
                  <a:moveTo>
                    <a:pt x="104" y="68"/>
                  </a:moveTo>
                  <a:cubicBezTo>
                    <a:pt x="10" y="68"/>
                    <a:pt x="10" y="68"/>
                    <a:pt x="10" y="6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4" y="9"/>
                    <a:pt x="104" y="9"/>
                    <a:pt x="104" y="9"/>
                  </a:cubicBezTo>
                  <a:lnTo>
                    <a:pt x="104" y="6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96"/>
            <p:cNvSpPr>
              <a:spLocks noChangeArrowheads="1"/>
            </p:cNvSpPr>
            <p:nvPr/>
          </p:nvSpPr>
          <p:spPr bwMode="auto">
            <a:xfrm>
              <a:off x="2098755" y="2738737"/>
              <a:ext cx="144000" cy="34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10103372" y="2726055"/>
            <a:ext cx="949167" cy="512551"/>
            <a:chOff x="9913617" y="2666161"/>
            <a:chExt cx="900000" cy="486001"/>
          </a:xfrm>
        </p:grpSpPr>
        <p:sp>
          <p:nvSpPr>
            <p:cNvPr id="26" name="Freeform 95"/>
            <p:cNvSpPr>
              <a:spLocks noEditPoints="1"/>
            </p:cNvSpPr>
            <p:nvPr/>
          </p:nvSpPr>
          <p:spPr bwMode="auto">
            <a:xfrm>
              <a:off x="9913617" y="2666161"/>
              <a:ext cx="900000" cy="486001"/>
            </a:xfrm>
            <a:custGeom>
              <a:avLst/>
              <a:gdLst>
                <a:gd name="T0" fmla="*/ 113 w 125"/>
                <a:gd name="T1" fmla="*/ 18 h 78"/>
                <a:gd name="T2" fmla="*/ 113 w 125"/>
                <a:gd name="T3" fmla="*/ 0 h 78"/>
                <a:gd name="T4" fmla="*/ 0 w 125"/>
                <a:gd name="T5" fmla="*/ 0 h 78"/>
                <a:gd name="T6" fmla="*/ 0 w 125"/>
                <a:gd name="T7" fmla="*/ 78 h 78"/>
                <a:gd name="T8" fmla="*/ 113 w 125"/>
                <a:gd name="T9" fmla="*/ 78 h 78"/>
                <a:gd name="T10" fmla="*/ 113 w 125"/>
                <a:gd name="T11" fmla="*/ 60 h 78"/>
                <a:gd name="T12" fmla="*/ 125 w 125"/>
                <a:gd name="T13" fmla="*/ 54 h 78"/>
                <a:gd name="T14" fmla="*/ 125 w 125"/>
                <a:gd name="T15" fmla="*/ 25 h 78"/>
                <a:gd name="T16" fmla="*/ 113 w 125"/>
                <a:gd name="T17" fmla="*/ 18 h 78"/>
                <a:gd name="T18" fmla="*/ 104 w 125"/>
                <a:gd name="T19" fmla="*/ 68 h 78"/>
                <a:gd name="T20" fmla="*/ 10 w 125"/>
                <a:gd name="T21" fmla="*/ 68 h 78"/>
                <a:gd name="T22" fmla="*/ 10 w 125"/>
                <a:gd name="T23" fmla="*/ 9 h 78"/>
                <a:gd name="T24" fmla="*/ 104 w 125"/>
                <a:gd name="T25" fmla="*/ 9 h 78"/>
                <a:gd name="T26" fmla="*/ 104 w 125"/>
                <a:gd name="T27" fmla="*/ 6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5" h="78">
                  <a:moveTo>
                    <a:pt x="113" y="18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13" y="78"/>
                    <a:pt x="113" y="78"/>
                    <a:pt x="113" y="78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7" y="60"/>
                    <a:pt x="125" y="61"/>
                    <a:pt x="125" y="54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25" y="17"/>
                    <a:pt x="116" y="18"/>
                    <a:pt x="113" y="18"/>
                  </a:cubicBezTo>
                  <a:close/>
                  <a:moveTo>
                    <a:pt x="104" y="68"/>
                  </a:moveTo>
                  <a:cubicBezTo>
                    <a:pt x="10" y="68"/>
                    <a:pt x="10" y="68"/>
                    <a:pt x="10" y="6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4" y="9"/>
                    <a:pt x="104" y="9"/>
                    <a:pt x="104" y="9"/>
                  </a:cubicBezTo>
                  <a:lnTo>
                    <a:pt x="104" y="6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Rectangle 96"/>
            <p:cNvSpPr>
              <a:spLocks noChangeArrowheads="1"/>
            </p:cNvSpPr>
            <p:nvPr/>
          </p:nvSpPr>
          <p:spPr bwMode="auto">
            <a:xfrm>
              <a:off x="10004505" y="2738737"/>
              <a:ext cx="144000" cy="342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Rectangle 96"/>
            <p:cNvSpPr>
              <a:spLocks noChangeArrowheads="1"/>
            </p:cNvSpPr>
            <p:nvPr/>
          </p:nvSpPr>
          <p:spPr bwMode="auto">
            <a:xfrm>
              <a:off x="10163792" y="2738737"/>
              <a:ext cx="144000" cy="342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Rectangle 96"/>
            <p:cNvSpPr>
              <a:spLocks noChangeArrowheads="1"/>
            </p:cNvSpPr>
            <p:nvPr/>
          </p:nvSpPr>
          <p:spPr bwMode="auto">
            <a:xfrm>
              <a:off x="10329642" y="2738684"/>
              <a:ext cx="144000" cy="342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96"/>
            <p:cNvSpPr>
              <a:spLocks noChangeArrowheads="1"/>
            </p:cNvSpPr>
            <p:nvPr/>
          </p:nvSpPr>
          <p:spPr bwMode="auto">
            <a:xfrm>
              <a:off x="10496212" y="2738684"/>
              <a:ext cx="144000" cy="342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5" name="Group 74"/>
          <p:cNvGrpSpPr/>
          <p:nvPr/>
        </p:nvGrpSpPr>
        <p:grpSpPr>
          <a:xfrm>
            <a:off x="2028069" y="4958220"/>
            <a:ext cx="749799" cy="749797"/>
            <a:chOff x="821491" y="4182919"/>
            <a:chExt cx="710960" cy="710958"/>
          </a:xfrm>
        </p:grpSpPr>
        <p:sp>
          <p:nvSpPr>
            <p:cNvPr id="52" name="Oval 51"/>
            <p:cNvSpPr/>
            <p:nvPr/>
          </p:nvSpPr>
          <p:spPr>
            <a:xfrm>
              <a:off x="821491" y="4182919"/>
              <a:ext cx="710960" cy="710958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3" name="Group 52"/>
            <p:cNvGrpSpPr>
              <a:grpSpLocks noChangeAspect="1"/>
            </p:cNvGrpSpPr>
            <p:nvPr/>
          </p:nvGrpSpPr>
          <p:grpSpPr>
            <a:xfrm>
              <a:off x="1004854" y="4369560"/>
              <a:ext cx="344222" cy="351018"/>
              <a:chOff x="7160655" y="2178006"/>
              <a:chExt cx="379359" cy="386846"/>
            </a:xfrm>
            <a:solidFill>
              <a:schemeClr val="accent2"/>
            </a:solidFill>
          </p:grpSpPr>
          <p:sp>
            <p:nvSpPr>
              <p:cNvPr id="54" name="Freeform 36"/>
              <p:cNvSpPr>
                <a:spLocks noEditPoints="1"/>
              </p:cNvSpPr>
              <p:nvPr/>
            </p:nvSpPr>
            <p:spPr bwMode="auto">
              <a:xfrm>
                <a:off x="7277956" y="2178006"/>
                <a:ext cx="262058" cy="262058"/>
              </a:xfrm>
              <a:custGeom>
                <a:avLst/>
                <a:gdLst>
                  <a:gd name="T0" fmla="*/ 65 w 79"/>
                  <a:gd name="T1" fmla="*/ 14 h 79"/>
                  <a:gd name="T2" fmla="*/ 14 w 79"/>
                  <a:gd name="T3" fmla="*/ 14 h 79"/>
                  <a:gd name="T4" fmla="*/ 11 w 79"/>
                  <a:gd name="T5" fmla="*/ 63 h 79"/>
                  <a:gd name="T6" fmla="*/ 11 w 79"/>
                  <a:gd name="T7" fmla="*/ 63 h 79"/>
                  <a:gd name="T8" fmla="*/ 17 w 79"/>
                  <a:gd name="T9" fmla="*/ 68 h 79"/>
                  <a:gd name="T10" fmla="*/ 64 w 79"/>
                  <a:gd name="T11" fmla="*/ 65 h 79"/>
                  <a:gd name="T12" fmla="*/ 65 w 79"/>
                  <a:gd name="T13" fmla="*/ 14 h 79"/>
                  <a:gd name="T14" fmla="*/ 58 w 79"/>
                  <a:gd name="T15" fmla="*/ 59 h 79"/>
                  <a:gd name="T16" fmla="*/ 20 w 79"/>
                  <a:gd name="T17" fmla="*/ 59 h 79"/>
                  <a:gd name="T18" fmla="*/ 20 w 79"/>
                  <a:gd name="T19" fmla="*/ 21 h 79"/>
                  <a:gd name="T20" fmla="*/ 58 w 79"/>
                  <a:gd name="T21" fmla="*/ 21 h 79"/>
                  <a:gd name="T22" fmla="*/ 58 w 79"/>
                  <a:gd name="T23" fmla="*/ 5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79">
                    <a:moveTo>
                      <a:pt x="65" y="14"/>
                    </a:moveTo>
                    <a:cubicBezTo>
                      <a:pt x="51" y="0"/>
                      <a:pt x="28" y="0"/>
                      <a:pt x="14" y="14"/>
                    </a:cubicBezTo>
                    <a:cubicBezTo>
                      <a:pt x="0" y="28"/>
                      <a:pt x="0" y="49"/>
                      <a:pt x="11" y="6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4" y="66"/>
                      <a:pt x="15" y="67"/>
                      <a:pt x="17" y="68"/>
                    </a:cubicBezTo>
                    <a:cubicBezTo>
                      <a:pt x="31" y="79"/>
                      <a:pt x="51" y="78"/>
                      <a:pt x="64" y="65"/>
                    </a:cubicBezTo>
                    <a:cubicBezTo>
                      <a:pt x="78" y="51"/>
                      <a:pt x="79" y="29"/>
                      <a:pt x="65" y="14"/>
                    </a:cubicBezTo>
                    <a:close/>
                    <a:moveTo>
                      <a:pt x="58" y="59"/>
                    </a:moveTo>
                    <a:cubicBezTo>
                      <a:pt x="47" y="69"/>
                      <a:pt x="30" y="69"/>
                      <a:pt x="20" y="59"/>
                    </a:cubicBezTo>
                    <a:cubicBezTo>
                      <a:pt x="9" y="48"/>
                      <a:pt x="9" y="31"/>
                      <a:pt x="20" y="21"/>
                    </a:cubicBezTo>
                    <a:cubicBezTo>
                      <a:pt x="31" y="10"/>
                      <a:pt x="48" y="10"/>
                      <a:pt x="58" y="21"/>
                    </a:cubicBezTo>
                    <a:cubicBezTo>
                      <a:pt x="69" y="31"/>
                      <a:pt x="69" y="48"/>
                      <a:pt x="58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7"/>
              <p:cNvSpPr/>
              <p:nvPr/>
            </p:nvSpPr>
            <p:spPr bwMode="auto">
              <a:xfrm>
                <a:off x="7160655" y="2400130"/>
                <a:ext cx="159730" cy="164722"/>
              </a:xfrm>
              <a:custGeom>
                <a:avLst/>
                <a:gdLst>
                  <a:gd name="T0" fmla="*/ 0 w 64"/>
                  <a:gd name="T1" fmla="*/ 52 h 66"/>
                  <a:gd name="T2" fmla="*/ 12 w 64"/>
                  <a:gd name="T3" fmla="*/ 66 h 66"/>
                  <a:gd name="T4" fmla="*/ 64 w 64"/>
                  <a:gd name="T5" fmla="*/ 8 h 66"/>
                  <a:gd name="T6" fmla="*/ 55 w 64"/>
                  <a:gd name="T7" fmla="*/ 0 h 66"/>
                  <a:gd name="T8" fmla="*/ 0 w 64"/>
                  <a:gd name="T9" fmla="*/ 5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66">
                    <a:moveTo>
                      <a:pt x="0" y="52"/>
                    </a:moveTo>
                    <a:lnTo>
                      <a:pt x="12" y="66"/>
                    </a:lnTo>
                    <a:lnTo>
                      <a:pt x="64" y="8"/>
                    </a:lnTo>
                    <a:lnTo>
                      <a:pt x="55" y="0"/>
                    </a:lnTo>
                    <a:lnTo>
                      <a:pt x="0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8"/>
              <p:cNvSpPr/>
              <p:nvPr/>
            </p:nvSpPr>
            <p:spPr bwMode="auto">
              <a:xfrm>
                <a:off x="7412728" y="2265358"/>
                <a:ext cx="99831" cy="119797"/>
              </a:xfrm>
              <a:custGeom>
                <a:avLst/>
                <a:gdLst>
                  <a:gd name="T0" fmla="*/ 16 w 30"/>
                  <a:gd name="T1" fmla="*/ 0 h 36"/>
                  <a:gd name="T2" fmla="*/ 0 w 30"/>
                  <a:gd name="T3" fmla="*/ 34 h 36"/>
                  <a:gd name="T4" fmla="*/ 6 w 30"/>
                  <a:gd name="T5" fmla="*/ 36 h 36"/>
                  <a:gd name="T6" fmla="*/ 16 w 30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36">
                    <a:moveTo>
                      <a:pt x="16" y="0"/>
                    </a:moveTo>
                    <a:cubicBezTo>
                      <a:pt x="20" y="26"/>
                      <a:pt x="0" y="34"/>
                      <a:pt x="0" y="34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30" y="21"/>
                      <a:pt x="16" y="0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7" name="Group 76"/>
          <p:cNvGrpSpPr/>
          <p:nvPr/>
        </p:nvGrpSpPr>
        <p:grpSpPr>
          <a:xfrm>
            <a:off x="7478061" y="4954110"/>
            <a:ext cx="749799" cy="749797"/>
            <a:chOff x="6038386" y="4179022"/>
            <a:chExt cx="710960" cy="710958"/>
          </a:xfrm>
        </p:grpSpPr>
        <p:sp>
          <p:nvSpPr>
            <p:cNvPr id="58" name="Oval 57"/>
            <p:cNvSpPr/>
            <p:nvPr/>
          </p:nvSpPr>
          <p:spPr>
            <a:xfrm>
              <a:off x="6038386" y="4179022"/>
              <a:ext cx="710960" cy="710958"/>
            </a:xfrm>
            <a:prstGeom prst="ellipse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9" name="Group 58"/>
            <p:cNvGrpSpPr>
              <a:grpSpLocks noChangeAspect="1"/>
            </p:cNvGrpSpPr>
            <p:nvPr/>
          </p:nvGrpSpPr>
          <p:grpSpPr>
            <a:xfrm>
              <a:off x="6214075" y="4376217"/>
              <a:ext cx="359577" cy="316566"/>
              <a:chOff x="6040049" y="4182118"/>
              <a:chExt cx="521619" cy="459224"/>
            </a:xfrm>
            <a:solidFill>
              <a:schemeClr val="accent4"/>
            </a:solidFill>
          </p:grpSpPr>
          <p:sp>
            <p:nvSpPr>
              <p:cNvPr id="60" name="Freeform 84"/>
              <p:cNvSpPr/>
              <p:nvPr/>
            </p:nvSpPr>
            <p:spPr bwMode="auto">
              <a:xfrm>
                <a:off x="6087469" y="4202084"/>
                <a:ext cx="194671" cy="419291"/>
              </a:xfrm>
              <a:custGeom>
                <a:avLst/>
                <a:gdLst>
                  <a:gd name="T0" fmla="*/ 52 w 59"/>
                  <a:gd name="T1" fmla="*/ 5 h 126"/>
                  <a:gd name="T2" fmla="*/ 9 w 59"/>
                  <a:gd name="T3" fmla="*/ 38 h 126"/>
                  <a:gd name="T4" fmla="*/ 0 w 59"/>
                  <a:gd name="T5" fmla="*/ 39 h 126"/>
                  <a:gd name="T6" fmla="*/ 0 w 59"/>
                  <a:gd name="T7" fmla="*/ 86 h 126"/>
                  <a:gd name="T8" fmla="*/ 9 w 59"/>
                  <a:gd name="T9" fmla="*/ 88 h 126"/>
                  <a:gd name="T10" fmla="*/ 51 w 59"/>
                  <a:gd name="T11" fmla="*/ 119 h 126"/>
                  <a:gd name="T12" fmla="*/ 59 w 59"/>
                  <a:gd name="T13" fmla="*/ 119 h 126"/>
                  <a:gd name="T14" fmla="*/ 59 w 59"/>
                  <a:gd name="T15" fmla="*/ 5 h 126"/>
                  <a:gd name="T16" fmla="*/ 52 w 59"/>
                  <a:gd name="T17" fmla="*/ 5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126">
                    <a:moveTo>
                      <a:pt x="52" y="5"/>
                    </a:moveTo>
                    <a:cubicBezTo>
                      <a:pt x="9" y="38"/>
                      <a:pt x="9" y="38"/>
                      <a:pt x="9" y="38"/>
                    </a:cubicBezTo>
                    <a:cubicBezTo>
                      <a:pt x="9" y="38"/>
                      <a:pt x="5" y="38"/>
                      <a:pt x="0" y="39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5" y="87"/>
                      <a:pt x="9" y="88"/>
                      <a:pt x="9" y="88"/>
                    </a:cubicBezTo>
                    <a:cubicBezTo>
                      <a:pt x="51" y="119"/>
                      <a:pt x="51" y="119"/>
                      <a:pt x="51" y="119"/>
                    </a:cubicBezTo>
                    <a:cubicBezTo>
                      <a:pt x="51" y="119"/>
                      <a:pt x="59" y="126"/>
                      <a:pt x="59" y="119"/>
                    </a:cubicBezTo>
                    <a:cubicBezTo>
                      <a:pt x="59" y="112"/>
                      <a:pt x="59" y="11"/>
                      <a:pt x="59" y="5"/>
                    </a:cubicBezTo>
                    <a:cubicBezTo>
                      <a:pt x="59" y="0"/>
                      <a:pt x="52" y="5"/>
                      <a:pt x="5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85"/>
              <p:cNvSpPr/>
              <p:nvPr/>
            </p:nvSpPr>
            <p:spPr bwMode="auto">
              <a:xfrm>
                <a:off x="6040049" y="4339353"/>
                <a:ext cx="27454" cy="147252"/>
              </a:xfrm>
              <a:custGeom>
                <a:avLst/>
                <a:gdLst>
                  <a:gd name="T0" fmla="*/ 0 w 8"/>
                  <a:gd name="T1" fmla="*/ 8 h 44"/>
                  <a:gd name="T2" fmla="*/ 0 w 8"/>
                  <a:gd name="T3" fmla="*/ 38 h 44"/>
                  <a:gd name="T4" fmla="*/ 8 w 8"/>
                  <a:gd name="T5" fmla="*/ 44 h 44"/>
                  <a:gd name="T6" fmla="*/ 8 w 8"/>
                  <a:gd name="T7" fmla="*/ 0 h 44"/>
                  <a:gd name="T8" fmla="*/ 0 w 8"/>
                  <a:gd name="T9" fmla="*/ 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4">
                    <a:moveTo>
                      <a:pt x="0" y="8"/>
                    </a:moveTo>
                    <a:cubicBezTo>
                      <a:pt x="0" y="16"/>
                      <a:pt x="0" y="32"/>
                      <a:pt x="0" y="38"/>
                    </a:cubicBezTo>
                    <a:cubicBezTo>
                      <a:pt x="0" y="40"/>
                      <a:pt x="4" y="42"/>
                      <a:pt x="8" y="4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2"/>
                      <a:pt x="0" y="4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86"/>
              <p:cNvSpPr/>
              <p:nvPr/>
            </p:nvSpPr>
            <p:spPr bwMode="auto">
              <a:xfrm>
                <a:off x="6329559" y="4296924"/>
                <a:ext cx="77370" cy="229612"/>
              </a:xfrm>
              <a:custGeom>
                <a:avLst/>
                <a:gdLst>
                  <a:gd name="T0" fmla="*/ 10 w 23"/>
                  <a:gd name="T1" fmla="*/ 2 h 69"/>
                  <a:gd name="T2" fmla="*/ 2 w 23"/>
                  <a:gd name="T3" fmla="*/ 2 h 69"/>
                  <a:gd name="T4" fmla="*/ 2 w 23"/>
                  <a:gd name="T5" fmla="*/ 10 h 69"/>
                  <a:gd name="T6" fmla="*/ 12 w 23"/>
                  <a:gd name="T7" fmla="*/ 35 h 69"/>
                  <a:gd name="T8" fmla="*/ 2 w 23"/>
                  <a:gd name="T9" fmla="*/ 60 h 69"/>
                  <a:gd name="T10" fmla="*/ 2 w 23"/>
                  <a:gd name="T11" fmla="*/ 67 h 69"/>
                  <a:gd name="T12" fmla="*/ 6 w 23"/>
                  <a:gd name="T13" fmla="*/ 69 h 69"/>
                  <a:gd name="T14" fmla="*/ 10 w 23"/>
                  <a:gd name="T15" fmla="*/ 67 h 69"/>
                  <a:gd name="T16" fmla="*/ 23 w 23"/>
                  <a:gd name="T17" fmla="*/ 35 h 69"/>
                  <a:gd name="T18" fmla="*/ 10 w 23"/>
                  <a:gd name="T19" fmla="*/ 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" h="69">
                    <a:moveTo>
                      <a:pt x="10" y="2"/>
                    </a:moveTo>
                    <a:cubicBezTo>
                      <a:pt x="7" y="0"/>
                      <a:pt x="4" y="0"/>
                      <a:pt x="2" y="2"/>
                    </a:cubicBezTo>
                    <a:cubicBezTo>
                      <a:pt x="0" y="4"/>
                      <a:pt x="0" y="8"/>
                      <a:pt x="2" y="10"/>
                    </a:cubicBezTo>
                    <a:cubicBezTo>
                      <a:pt x="9" y="17"/>
                      <a:pt x="12" y="26"/>
                      <a:pt x="12" y="35"/>
                    </a:cubicBezTo>
                    <a:cubicBezTo>
                      <a:pt x="12" y="44"/>
                      <a:pt x="9" y="53"/>
                      <a:pt x="2" y="60"/>
                    </a:cubicBezTo>
                    <a:cubicBezTo>
                      <a:pt x="0" y="62"/>
                      <a:pt x="0" y="65"/>
                      <a:pt x="2" y="67"/>
                    </a:cubicBezTo>
                    <a:cubicBezTo>
                      <a:pt x="3" y="68"/>
                      <a:pt x="4" y="69"/>
                      <a:pt x="6" y="69"/>
                    </a:cubicBezTo>
                    <a:cubicBezTo>
                      <a:pt x="7" y="69"/>
                      <a:pt x="9" y="68"/>
                      <a:pt x="10" y="67"/>
                    </a:cubicBezTo>
                    <a:cubicBezTo>
                      <a:pt x="19" y="58"/>
                      <a:pt x="23" y="47"/>
                      <a:pt x="23" y="35"/>
                    </a:cubicBezTo>
                    <a:cubicBezTo>
                      <a:pt x="23" y="23"/>
                      <a:pt x="19" y="11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3" name="Freeform 87"/>
              <p:cNvSpPr/>
              <p:nvPr/>
            </p:nvSpPr>
            <p:spPr bwMode="auto">
              <a:xfrm>
                <a:off x="6376980" y="4239521"/>
                <a:ext cx="102328" cy="341923"/>
              </a:xfrm>
              <a:custGeom>
                <a:avLst/>
                <a:gdLst>
                  <a:gd name="T0" fmla="*/ 10 w 31"/>
                  <a:gd name="T1" fmla="*/ 2 h 103"/>
                  <a:gd name="T2" fmla="*/ 3 w 31"/>
                  <a:gd name="T3" fmla="*/ 2 h 103"/>
                  <a:gd name="T4" fmla="*/ 3 w 31"/>
                  <a:gd name="T5" fmla="*/ 10 h 103"/>
                  <a:gd name="T6" fmla="*/ 20 w 31"/>
                  <a:gd name="T7" fmla="*/ 52 h 103"/>
                  <a:gd name="T8" fmla="*/ 3 w 31"/>
                  <a:gd name="T9" fmla="*/ 94 h 103"/>
                  <a:gd name="T10" fmla="*/ 3 w 31"/>
                  <a:gd name="T11" fmla="*/ 102 h 103"/>
                  <a:gd name="T12" fmla="*/ 6 w 31"/>
                  <a:gd name="T13" fmla="*/ 103 h 103"/>
                  <a:gd name="T14" fmla="*/ 10 w 31"/>
                  <a:gd name="T15" fmla="*/ 102 h 103"/>
                  <a:gd name="T16" fmla="*/ 31 w 31"/>
                  <a:gd name="T17" fmla="*/ 52 h 103"/>
                  <a:gd name="T18" fmla="*/ 10 w 31"/>
                  <a:gd name="T19" fmla="*/ 2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103">
                    <a:moveTo>
                      <a:pt x="10" y="2"/>
                    </a:moveTo>
                    <a:cubicBezTo>
                      <a:pt x="8" y="0"/>
                      <a:pt x="5" y="0"/>
                      <a:pt x="3" y="2"/>
                    </a:cubicBezTo>
                    <a:cubicBezTo>
                      <a:pt x="0" y="4"/>
                      <a:pt x="0" y="8"/>
                      <a:pt x="3" y="10"/>
                    </a:cubicBezTo>
                    <a:cubicBezTo>
                      <a:pt x="14" y="21"/>
                      <a:pt x="20" y="37"/>
                      <a:pt x="20" y="52"/>
                    </a:cubicBezTo>
                    <a:cubicBezTo>
                      <a:pt x="20" y="67"/>
                      <a:pt x="14" y="82"/>
                      <a:pt x="3" y="94"/>
                    </a:cubicBezTo>
                    <a:cubicBezTo>
                      <a:pt x="0" y="96"/>
                      <a:pt x="0" y="100"/>
                      <a:pt x="3" y="102"/>
                    </a:cubicBezTo>
                    <a:cubicBezTo>
                      <a:pt x="4" y="103"/>
                      <a:pt x="5" y="103"/>
                      <a:pt x="6" y="103"/>
                    </a:cubicBezTo>
                    <a:cubicBezTo>
                      <a:pt x="8" y="103"/>
                      <a:pt x="9" y="103"/>
                      <a:pt x="10" y="102"/>
                    </a:cubicBezTo>
                    <a:cubicBezTo>
                      <a:pt x="24" y="88"/>
                      <a:pt x="31" y="70"/>
                      <a:pt x="31" y="52"/>
                    </a:cubicBezTo>
                    <a:cubicBezTo>
                      <a:pt x="31" y="34"/>
                      <a:pt x="24" y="16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88"/>
              <p:cNvSpPr/>
              <p:nvPr/>
            </p:nvSpPr>
            <p:spPr bwMode="auto">
              <a:xfrm>
                <a:off x="6436879" y="4182118"/>
                <a:ext cx="124789" cy="459224"/>
              </a:xfrm>
              <a:custGeom>
                <a:avLst/>
                <a:gdLst>
                  <a:gd name="T0" fmla="*/ 10 w 38"/>
                  <a:gd name="T1" fmla="*/ 2 h 138"/>
                  <a:gd name="T2" fmla="*/ 2 w 38"/>
                  <a:gd name="T3" fmla="*/ 2 h 138"/>
                  <a:gd name="T4" fmla="*/ 2 w 38"/>
                  <a:gd name="T5" fmla="*/ 9 h 138"/>
                  <a:gd name="T6" fmla="*/ 27 w 38"/>
                  <a:gd name="T7" fmla="*/ 69 h 138"/>
                  <a:gd name="T8" fmla="*/ 2 w 38"/>
                  <a:gd name="T9" fmla="*/ 128 h 138"/>
                  <a:gd name="T10" fmla="*/ 2 w 38"/>
                  <a:gd name="T11" fmla="*/ 136 h 138"/>
                  <a:gd name="T12" fmla="*/ 6 w 38"/>
                  <a:gd name="T13" fmla="*/ 138 h 138"/>
                  <a:gd name="T14" fmla="*/ 10 w 38"/>
                  <a:gd name="T15" fmla="*/ 136 h 138"/>
                  <a:gd name="T16" fmla="*/ 38 w 38"/>
                  <a:gd name="T17" fmla="*/ 69 h 138"/>
                  <a:gd name="T18" fmla="*/ 10 w 38"/>
                  <a:gd name="T19" fmla="*/ 2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138">
                    <a:moveTo>
                      <a:pt x="10" y="2"/>
                    </a:moveTo>
                    <a:cubicBezTo>
                      <a:pt x="8" y="0"/>
                      <a:pt x="5" y="0"/>
                      <a:pt x="2" y="2"/>
                    </a:cubicBezTo>
                    <a:cubicBezTo>
                      <a:pt x="0" y="4"/>
                      <a:pt x="0" y="7"/>
                      <a:pt x="2" y="9"/>
                    </a:cubicBezTo>
                    <a:cubicBezTo>
                      <a:pt x="19" y="26"/>
                      <a:pt x="27" y="47"/>
                      <a:pt x="27" y="69"/>
                    </a:cubicBezTo>
                    <a:cubicBezTo>
                      <a:pt x="27" y="90"/>
                      <a:pt x="19" y="112"/>
                      <a:pt x="2" y="128"/>
                    </a:cubicBezTo>
                    <a:cubicBezTo>
                      <a:pt x="0" y="130"/>
                      <a:pt x="0" y="134"/>
                      <a:pt x="2" y="136"/>
                    </a:cubicBezTo>
                    <a:cubicBezTo>
                      <a:pt x="4" y="137"/>
                      <a:pt x="5" y="138"/>
                      <a:pt x="6" y="138"/>
                    </a:cubicBezTo>
                    <a:cubicBezTo>
                      <a:pt x="8" y="138"/>
                      <a:pt x="9" y="137"/>
                      <a:pt x="10" y="136"/>
                    </a:cubicBezTo>
                    <a:cubicBezTo>
                      <a:pt x="29" y="117"/>
                      <a:pt x="38" y="93"/>
                      <a:pt x="38" y="69"/>
                    </a:cubicBezTo>
                    <a:cubicBezTo>
                      <a:pt x="38" y="45"/>
                      <a:pt x="29" y="20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8" name="Group 77"/>
          <p:cNvGrpSpPr/>
          <p:nvPr/>
        </p:nvGrpSpPr>
        <p:grpSpPr>
          <a:xfrm>
            <a:off x="10203056" y="4947838"/>
            <a:ext cx="749799" cy="749797"/>
            <a:chOff x="8613835" y="4173075"/>
            <a:chExt cx="710960" cy="710958"/>
          </a:xfrm>
        </p:grpSpPr>
        <p:sp>
          <p:nvSpPr>
            <p:cNvPr id="66" name="Oval 65"/>
            <p:cNvSpPr/>
            <p:nvPr/>
          </p:nvSpPr>
          <p:spPr>
            <a:xfrm>
              <a:off x="8613835" y="4173075"/>
              <a:ext cx="710960" cy="710958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16"/>
            <p:cNvSpPr>
              <a:spLocks noChangeAspect="1" noEditPoints="1"/>
            </p:cNvSpPr>
            <p:nvPr/>
          </p:nvSpPr>
          <p:spPr bwMode="auto">
            <a:xfrm>
              <a:off x="8807774" y="4323051"/>
              <a:ext cx="310685" cy="360000"/>
            </a:xfrm>
            <a:custGeom>
              <a:avLst/>
              <a:gdLst>
                <a:gd name="T0" fmla="*/ 233 w 320"/>
                <a:gd name="T1" fmla="*/ 138 h 371"/>
                <a:gd name="T2" fmla="*/ 261 w 320"/>
                <a:gd name="T3" fmla="*/ 12 h 371"/>
                <a:gd name="T4" fmla="*/ 168 w 320"/>
                <a:gd name="T5" fmla="*/ 104 h 371"/>
                <a:gd name="T6" fmla="*/ 80 w 320"/>
                <a:gd name="T7" fmla="*/ 182 h 371"/>
                <a:gd name="T8" fmla="*/ 80 w 320"/>
                <a:gd name="T9" fmla="*/ 319 h 371"/>
                <a:gd name="T10" fmla="*/ 253 w 320"/>
                <a:gd name="T11" fmla="*/ 371 h 371"/>
                <a:gd name="T12" fmla="*/ 320 w 320"/>
                <a:gd name="T13" fmla="*/ 172 h 371"/>
                <a:gd name="T14" fmla="*/ 233 w 320"/>
                <a:gd name="T15" fmla="*/ 138 h 371"/>
                <a:gd name="T16" fmla="*/ 60 w 320"/>
                <a:gd name="T17" fmla="*/ 140 h 371"/>
                <a:gd name="T18" fmla="*/ 0 w 320"/>
                <a:gd name="T19" fmla="*/ 202 h 371"/>
                <a:gd name="T20" fmla="*/ 0 w 320"/>
                <a:gd name="T21" fmla="*/ 299 h 371"/>
                <a:gd name="T22" fmla="*/ 60 w 320"/>
                <a:gd name="T23" fmla="*/ 360 h 371"/>
                <a:gd name="T24" fmla="*/ 40 w 320"/>
                <a:gd name="T25" fmla="*/ 315 h 371"/>
                <a:gd name="T26" fmla="*/ 40 w 320"/>
                <a:gd name="T27" fmla="*/ 187 h 371"/>
                <a:gd name="T28" fmla="*/ 60 w 320"/>
                <a:gd name="T29" fmla="*/ 14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0" h="371">
                  <a:moveTo>
                    <a:pt x="233" y="138"/>
                  </a:moveTo>
                  <a:cubicBezTo>
                    <a:pt x="230" y="131"/>
                    <a:pt x="304" y="65"/>
                    <a:pt x="261" y="12"/>
                  </a:cubicBezTo>
                  <a:cubicBezTo>
                    <a:pt x="251" y="0"/>
                    <a:pt x="217" y="72"/>
                    <a:pt x="168" y="104"/>
                  </a:cubicBezTo>
                  <a:cubicBezTo>
                    <a:pt x="142" y="122"/>
                    <a:pt x="80" y="161"/>
                    <a:pt x="80" y="182"/>
                  </a:cubicBezTo>
                  <a:cubicBezTo>
                    <a:pt x="80" y="319"/>
                    <a:pt x="80" y="319"/>
                    <a:pt x="80" y="319"/>
                  </a:cubicBezTo>
                  <a:cubicBezTo>
                    <a:pt x="80" y="344"/>
                    <a:pt x="178" y="371"/>
                    <a:pt x="253" y="371"/>
                  </a:cubicBezTo>
                  <a:cubicBezTo>
                    <a:pt x="280" y="371"/>
                    <a:pt x="320" y="199"/>
                    <a:pt x="320" y="172"/>
                  </a:cubicBezTo>
                  <a:cubicBezTo>
                    <a:pt x="320" y="145"/>
                    <a:pt x="235" y="145"/>
                    <a:pt x="233" y="138"/>
                  </a:cubicBezTo>
                  <a:close/>
                  <a:moveTo>
                    <a:pt x="60" y="140"/>
                  </a:moveTo>
                  <a:cubicBezTo>
                    <a:pt x="47" y="140"/>
                    <a:pt x="0" y="148"/>
                    <a:pt x="0" y="202"/>
                  </a:cubicBezTo>
                  <a:cubicBezTo>
                    <a:pt x="0" y="299"/>
                    <a:pt x="0" y="299"/>
                    <a:pt x="0" y="299"/>
                  </a:cubicBezTo>
                  <a:cubicBezTo>
                    <a:pt x="0" y="354"/>
                    <a:pt x="47" y="360"/>
                    <a:pt x="60" y="360"/>
                  </a:cubicBezTo>
                  <a:cubicBezTo>
                    <a:pt x="73" y="360"/>
                    <a:pt x="40" y="348"/>
                    <a:pt x="40" y="315"/>
                  </a:cubicBezTo>
                  <a:cubicBezTo>
                    <a:pt x="40" y="187"/>
                    <a:pt x="40" y="187"/>
                    <a:pt x="40" y="187"/>
                  </a:cubicBezTo>
                  <a:cubicBezTo>
                    <a:pt x="40" y="152"/>
                    <a:pt x="73" y="140"/>
                    <a:pt x="60" y="14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4753065" y="4947838"/>
            <a:ext cx="749799" cy="749797"/>
            <a:chOff x="3445843" y="4173075"/>
            <a:chExt cx="710960" cy="710958"/>
          </a:xfrm>
        </p:grpSpPr>
        <p:sp>
          <p:nvSpPr>
            <p:cNvPr id="69" name="Oval 68"/>
            <p:cNvSpPr/>
            <p:nvPr/>
          </p:nvSpPr>
          <p:spPr>
            <a:xfrm>
              <a:off x="3445843" y="4173075"/>
              <a:ext cx="710960" cy="710958"/>
            </a:xfrm>
            <a:prstGeom prst="ellipse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6"/>
            <p:cNvSpPr>
              <a:spLocks noEditPoints="1"/>
            </p:cNvSpPr>
            <p:nvPr/>
          </p:nvSpPr>
          <p:spPr bwMode="auto">
            <a:xfrm>
              <a:off x="3636568" y="4374006"/>
              <a:ext cx="330025" cy="289905"/>
            </a:xfrm>
            <a:custGeom>
              <a:avLst/>
              <a:gdLst>
                <a:gd name="T0" fmla="*/ 400 w 400"/>
                <a:gd name="T1" fmla="*/ 352 h 352"/>
                <a:gd name="T2" fmla="*/ 394 w 400"/>
                <a:gd name="T3" fmla="*/ 268 h 352"/>
                <a:gd name="T4" fmla="*/ 342 w 400"/>
                <a:gd name="T5" fmla="*/ 236 h 352"/>
                <a:gd name="T6" fmla="*/ 303 w 400"/>
                <a:gd name="T7" fmla="*/ 191 h 352"/>
                <a:gd name="T8" fmla="*/ 316 w 400"/>
                <a:gd name="T9" fmla="*/ 157 h 352"/>
                <a:gd name="T10" fmla="*/ 327 w 400"/>
                <a:gd name="T11" fmla="*/ 134 h 352"/>
                <a:gd name="T12" fmla="*/ 322 w 400"/>
                <a:gd name="T13" fmla="*/ 122 h 352"/>
                <a:gd name="T14" fmla="*/ 325 w 400"/>
                <a:gd name="T15" fmla="*/ 98 h 352"/>
                <a:gd name="T16" fmla="*/ 278 w 400"/>
                <a:gd name="T17" fmla="*/ 51 h 352"/>
                <a:gd name="T18" fmla="*/ 230 w 400"/>
                <a:gd name="T19" fmla="*/ 98 h 352"/>
                <a:gd name="T20" fmla="*/ 233 w 400"/>
                <a:gd name="T21" fmla="*/ 122 h 352"/>
                <a:gd name="T22" fmla="*/ 229 w 400"/>
                <a:gd name="T23" fmla="*/ 134 h 352"/>
                <a:gd name="T24" fmla="*/ 240 w 400"/>
                <a:gd name="T25" fmla="*/ 157 h 352"/>
                <a:gd name="T26" fmla="*/ 253 w 400"/>
                <a:gd name="T27" fmla="*/ 191 h 352"/>
                <a:gd name="T28" fmla="*/ 236 w 400"/>
                <a:gd name="T29" fmla="*/ 224 h 352"/>
                <a:gd name="T30" fmla="*/ 310 w 400"/>
                <a:gd name="T31" fmla="*/ 292 h 352"/>
                <a:gd name="T32" fmla="*/ 310 w 400"/>
                <a:gd name="T33" fmla="*/ 352 h 352"/>
                <a:gd name="T34" fmla="*/ 400 w 400"/>
                <a:gd name="T35" fmla="*/ 352 h 352"/>
                <a:gd name="T36" fmla="*/ 204 w 400"/>
                <a:gd name="T37" fmla="*/ 247 h 352"/>
                <a:gd name="T38" fmla="*/ 152 w 400"/>
                <a:gd name="T39" fmla="*/ 187 h 352"/>
                <a:gd name="T40" fmla="*/ 169 w 400"/>
                <a:gd name="T41" fmla="*/ 142 h 352"/>
                <a:gd name="T42" fmla="*/ 184 w 400"/>
                <a:gd name="T43" fmla="*/ 111 h 352"/>
                <a:gd name="T44" fmla="*/ 179 w 400"/>
                <a:gd name="T45" fmla="*/ 95 h 352"/>
                <a:gd name="T46" fmla="*/ 183 w 400"/>
                <a:gd name="T47" fmla="*/ 63 h 352"/>
                <a:gd name="T48" fmla="*/ 119 w 400"/>
                <a:gd name="T49" fmla="*/ 0 h 352"/>
                <a:gd name="T50" fmla="*/ 55 w 400"/>
                <a:gd name="T51" fmla="*/ 63 h 352"/>
                <a:gd name="T52" fmla="*/ 59 w 400"/>
                <a:gd name="T53" fmla="*/ 95 h 352"/>
                <a:gd name="T54" fmla="*/ 53 w 400"/>
                <a:gd name="T55" fmla="*/ 111 h 352"/>
                <a:gd name="T56" fmla="*/ 68 w 400"/>
                <a:gd name="T57" fmla="*/ 142 h 352"/>
                <a:gd name="T58" fmla="*/ 86 w 400"/>
                <a:gd name="T59" fmla="*/ 187 h 352"/>
                <a:gd name="T60" fmla="*/ 33 w 400"/>
                <a:gd name="T61" fmla="*/ 247 h 352"/>
                <a:gd name="T62" fmla="*/ 0 w 400"/>
                <a:gd name="T63" fmla="*/ 279 h 352"/>
                <a:gd name="T64" fmla="*/ 0 w 400"/>
                <a:gd name="T65" fmla="*/ 352 h 352"/>
                <a:gd name="T66" fmla="*/ 278 w 400"/>
                <a:gd name="T67" fmla="*/ 352 h 352"/>
                <a:gd name="T68" fmla="*/ 278 w 400"/>
                <a:gd name="T69" fmla="*/ 297 h 352"/>
                <a:gd name="T70" fmla="*/ 204 w 400"/>
                <a:gd name="T71" fmla="*/ 247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00" h="352">
                  <a:moveTo>
                    <a:pt x="400" y="352"/>
                  </a:moveTo>
                  <a:cubicBezTo>
                    <a:pt x="400" y="352"/>
                    <a:pt x="399" y="276"/>
                    <a:pt x="394" y="268"/>
                  </a:cubicBezTo>
                  <a:cubicBezTo>
                    <a:pt x="387" y="257"/>
                    <a:pt x="371" y="249"/>
                    <a:pt x="342" y="236"/>
                  </a:cubicBezTo>
                  <a:cubicBezTo>
                    <a:pt x="312" y="224"/>
                    <a:pt x="303" y="213"/>
                    <a:pt x="303" y="191"/>
                  </a:cubicBezTo>
                  <a:cubicBezTo>
                    <a:pt x="303" y="177"/>
                    <a:pt x="312" y="182"/>
                    <a:pt x="316" y="157"/>
                  </a:cubicBezTo>
                  <a:cubicBezTo>
                    <a:pt x="317" y="147"/>
                    <a:pt x="325" y="157"/>
                    <a:pt x="327" y="134"/>
                  </a:cubicBezTo>
                  <a:cubicBezTo>
                    <a:pt x="327" y="124"/>
                    <a:pt x="322" y="122"/>
                    <a:pt x="322" y="122"/>
                  </a:cubicBezTo>
                  <a:cubicBezTo>
                    <a:pt x="322" y="122"/>
                    <a:pt x="325" y="108"/>
                    <a:pt x="325" y="98"/>
                  </a:cubicBezTo>
                  <a:cubicBezTo>
                    <a:pt x="327" y="85"/>
                    <a:pt x="319" y="51"/>
                    <a:pt x="278" y="51"/>
                  </a:cubicBezTo>
                  <a:cubicBezTo>
                    <a:pt x="236" y="51"/>
                    <a:pt x="229" y="85"/>
                    <a:pt x="230" y="98"/>
                  </a:cubicBezTo>
                  <a:cubicBezTo>
                    <a:pt x="231" y="108"/>
                    <a:pt x="233" y="122"/>
                    <a:pt x="233" y="122"/>
                  </a:cubicBezTo>
                  <a:cubicBezTo>
                    <a:pt x="233" y="122"/>
                    <a:pt x="229" y="124"/>
                    <a:pt x="229" y="134"/>
                  </a:cubicBezTo>
                  <a:cubicBezTo>
                    <a:pt x="230" y="157"/>
                    <a:pt x="238" y="147"/>
                    <a:pt x="240" y="157"/>
                  </a:cubicBezTo>
                  <a:cubicBezTo>
                    <a:pt x="244" y="182"/>
                    <a:pt x="253" y="177"/>
                    <a:pt x="253" y="191"/>
                  </a:cubicBezTo>
                  <a:cubicBezTo>
                    <a:pt x="253" y="206"/>
                    <a:pt x="248" y="216"/>
                    <a:pt x="236" y="224"/>
                  </a:cubicBezTo>
                  <a:cubicBezTo>
                    <a:pt x="301" y="257"/>
                    <a:pt x="310" y="263"/>
                    <a:pt x="310" y="292"/>
                  </a:cubicBezTo>
                  <a:cubicBezTo>
                    <a:pt x="310" y="352"/>
                    <a:pt x="310" y="352"/>
                    <a:pt x="310" y="352"/>
                  </a:cubicBezTo>
                  <a:lnTo>
                    <a:pt x="400" y="352"/>
                  </a:lnTo>
                  <a:close/>
                  <a:moveTo>
                    <a:pt x="204" y="247"/>
                  </a:moveTo>
                  <a:cubicBezTo>
                    <a:pt x="165" y="231"/>
                    <a:pt x="152" y="217"/>
                    <a:pt x="152" y="187"/>
                  </a:cubicBezTo>
                  <a:cubicBezTo>
                    <a:pt x="152" y="169"/>
                    <a:pt x="164" y="175"/>
                    <a:pt x="169" y="142"/>
                  </a:cubicBezTo>
                  <a:cubicBezTo>
                    <a:pt x="172" y="129"/>
                    <a:pt x="182" y="142"/>
                    <a:pt x="184" y="111"/>
                  </a:cubicBezTo>
                  <a:cubicBezTo>
                    <a:pt x="184" y="98"/>
                    <a:pt x="179" y="95"/>
                    <a:pt x="179" y="95"/>
                  </a:cubicBezTo>
                  <a:cubicBezTo>
                    <a:pt x="179" y="95"/>
                    <a:pt x="181" y="77"/>
                    <a:pt x="183" y="63"/>
                  </a:cubicBezTo>
                  <a:cubicBezTo>
                    <a:pt x="184" y="45"/>
                    <a:pt x="174" y="0"/>
                    <a:pt x="119" y="0"/>
                  </a:cubicBezTo>
                  <a:cubicBezTo>
                    <a:pt x="64" y="0"/>
                    <a:pt x="54" y="45"/>
                    <a:pt x="55" y="63"/>
                  </a:cubicBezTo>
                  <a:cubicBezTo>
                    <a:pt x="56" y="77"/>
                    <a:pt x="59" y="95"/>
                    <a:pt x="59" y="95"/>
                  </a:cubicBezTo>
                  <a:cubicBezTo>
                    <a:pt x="59" y="95"/>
                    <a:pt x="53" y="98"/>
                    <a:pt x="53" y="111"/>
                  </a:cubicBezTo>
                  <a:cubicBezTo>
                    <a:pt x="55" y="142"/>
                    <a:pt x="66" y="129"/>
                    <a:pt x="68" y="142"/>
                  </a:cubicBezTo>
                  <a:cubicBezTo>
                    <a:pt x="74" y="175"/>
                    <a:pt x="86" y="169"/>
                    <a:pt x="86" y="187"/>
                  </a:cubicBezTo>
                  <a:cubicBezTo>
                    <a:pt x="86" y="217"/>
                    <a:pt x="73" y="231"/>
                    <a:pt x="33" y="247"/>
                  </a:cubicBezTo>
                  <a:cubicBezTo>
                    <a:pt x="21" y="252"/>
                    <a:pt x="0" y="260"/>
                    <a:pt x="0" y="279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278" y="352"/>
                    <a:pt x="278" y="352"/>
                    <a:pt x="278" y="352"/>
                  </a:cubicBezTo>
                  <a:cubicBezTo>
                    <a:pt x="278" y="352"/>
                    <a:pt x="278" y="309"/>
                    <a:pt x="278" y="297"/>
                  </a:cubicBezTo>
                  <a:cubicBezTo>
                    <a:pt x="278" y="280"/>
                    <a:pt x="244" y="264"/>
                    <a:pt x="204" y="24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1" name="Content Placeholder 2"/>
          <p:cNvSpPr txBox="1"/>
          <p:nvPr/>
        </p:nvSpPr>
        <p:spPr>
          <a:xfrm>
            <a:off x="1312799" y="3421372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Content Placeholder 2"/>
          <p:cNvSpPr txBox="1"/>
          <p:nvPr/>
        </p:nvSpPr>
        <p:spPr>
          <a:xfrm>
            <a:off x="1312799" y="3725697"/>
            <a:ext cx="2180339" cy="79692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Content Placeholder 2"/>
          <p:cNvSpPr txBox="1"/>
          <p:nvPr/>
        </p:nvSpPr>
        <p:spPr>
          <a:xfrm>
            <a:off x="4037795" y="3421372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Content Placeholder 2"/>
          <p:cNvSpPr txBox="1"/>
          <p:nvPr/>
        </p:nvSpPr>
        <p:spPr>
          <a:xfrm>
            <a:off x="4037795" y="3725697"/>
            <a:ext cx="2180339" cy="79692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Content Placeholder 2"/>
          <p:cNvSpPr txBox="1"/>
          <p:nvPr/>
        </p:nvSpPr>
        <p:spPr>
          <a:xfrm>
            <a:off x="6762791" y="3421372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Content Placeholder 2"/>
          <p:cNvSpPr txBox="1"/>
          <p:nvPr/>
        </p:nvSpPr>
        <p:spPr>
          <a:xfrm>
            <a:off x="6762791" y="3725697"/>
            <a:ext cx="2180339" cy="796928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Content Placeholder 2"/>
          <p:cNvSpPr txBox="1"/>
          <p:nvPr/>
        </p:nvSpPr>
        <p:spPr>
          <a:xfrm>
            <a:off x="9487786" y="3421372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Content Placeholder 2"/>
          <p:cNvSpPr txBox="1"/>
          <p:nvPr/>
        </p:nvSpPr>
        <p:spPr>
          <a:xfrm>
            <a:off x="9487786" y="3725697"/>
            <a:ext cx="2180339" cy="79692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4454798" y="233727"/>
            <a:ext cx="3949155" cy="49212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202X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5025515" y="743616"/>
            <a:ext cx="2807720" cy="21526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202X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7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7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7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7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7" grpId="0"/>
      <p:bldP spid="65" grpId="0"/>
      <p:bldP spid="68" grpId="0"/>
      <p:bldP spid="79" grpId="0"/>
      <p:bldP spid="80" grpId="0"/>
      <p:bldP spid="81" grpId="0"/>
      <p:bldP spid="8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/>
          <p:cNvSpPr/>
          <p:nvPr/>
        </p:nvSpPr>
        <p:spPr>
          <a:xfrm>
            <a:off x="7569469" y="1632878"/>
            <a:ext cx="2144681" cy="4550541"/>
          </a:xfrm>
          <a:prstGeom prst="rect">
            <a:avLst/>
          </a:prstGeom>
          <a:solidFill>
            <a:srgbClr val="F07F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932170" y="1632878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202X</a:t>
            </a:r>
            <a:endParaRPr lang="id-ID" sz="4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144604" y="1632878"/>
            <a:ext cx="2144681" cy="224402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357038" y="1632878"/>
            <a:ext cx="2144681" cy="224402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9781903" y="1632878"/>
            <a:ext cx="2144681" cy="2244027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932172" y="3939392"/>
            <a:ext cx="4357113" cy="2244027"/>
          </a:xfrm>
          <a:prstGeom prst="rect">
            <a:avLst/>
          </a:prstGeom>
          <a:solidFill>
            <a:srgbClr val="4E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357038" y="3939391"/>
            <a:ext cx="2144681" cy="2244027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9781903" y="3939391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</a:t>
            </a:r>
            <a:r>
              <a:rPr lang="en-US" altLang="en-AU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r>
              <a:rPr lang="en-AU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X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633955" y="2233681"/>
            <a:ext cx="1590846" cy="22711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147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7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32"/>
          <p:cNvSpPr txBox="1"/>
          <p:nvPr/>
        </p:nvSpPr>
        <p:spPr>
          <a:xfrm>
            <a:off x="5633955" y="2562638"/>
            <a:ext cx="1590846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32"/>
          <p:cNvSpPr txBox="1"/>
          <p:nvPr/>
        </p:nvSpPr>
        <p:spPr>
          <a:xfrm>
            <a:off x="1449134" y="4404814"/>
            <a:ext cx="3275291" cy="1313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  <p:sp>
        <p:nvSpPr>
          <p:cNvPr id="61" name="Text Placeholder 32"/>
          <p:cNvSpPr txBox="1"/>
          <p:nvPr/>
        </p:nvSpPr>
        <p:spPr>
          <a:xfrm>
            <a:off x="7807012" y="2754891"/>
            <a:ext cx="1697976" cy="276998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4454798" y="233727"/>
            <a:ext cx="3949155" cy="49212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202X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5025515" y="743616"/>
            <a:ext cx="2807720" cy="21526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202X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bldLvl="0" animBg="1"/>
      <p:bldP spid="34" grpId="0" animBg="1"/>
      <p:bldP spid="35" grpId="0" animBg="1"/>
      <p:bldP spid="36" grpId="0" animBg="1"/>
      <p:bldP spid="39" grpId="0" animBg="1"/>
      <p:bldP spid="42" grpId="0" bldLvl="0" animBg="1"/>
      <p:bldP spid="44" grpId="0" animBg="1"/>
      <p:bldP spid="4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Freeform 6"/>
          <p:cNvSpPr/>
          <p:nvPr/>
        </p:nvSpPr>
        <p:spPr bwMode="auto">
          <a:xfrm>
            <a:off x="1237462" y="2162555"/>
            <a:ext cx="4937180" cy="4349428"/>
          </a:xfrm>
          <a:custGeom>
            <a:avLst/>
            <a:gdLst>
              <a:gd name="T0" fmla="*/ 0 w 998"/>
              <a:gd name="T1" fmla="*/ 0 h 861"/>
              <a:gd name="T2" fmla="*/ 998 w 998"/>
              <a:gd name="T3" fmla="*/ 0 h 861"/>
              <a:gd name="T4" fmla="*/ 492 w 998"/>
              <a:gd name="T5" fmla="*/ 861 h 861"/>
              <a:gd name="T6" fmla="*/ 0 w 998"/>
              <a:gd name="T7" fmla="*/ 0 h 8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98" h="861">
                <a:moveTo>
                  <a:pt x="0" y="0"/>
                </a:moveTo>
                <a:lnTo>
                  <a:pt x="998" y="0"/>
                </a:lnTo>
                <a:lnTo>
                  <a:pt x="492" y="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0196"/>
            </a:schemeClr>
          </a:solidFill>
          <a:ln w="0">
            <a:noFill/>
            <a:prstDash val="solid"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endParaRPr lang="zh-CN" altLang="en-US"/>
          </a:p>
        </p:txBody>
      </p:sp>
      <p:sp>
        <p:nvSpPr>
          <p:cNvPr id="17" name="Freeform 11"/>
          <p:cNvSpPr/>
          <p:nvPr/>
        </p:nvSpPr>
        <p:spPr bwMode="auto">
          <a:xfrm>
            <a:off x="1648542" y="1423110"/>
            <a:ext cx="4115020" cy="3581420"/>
          </a:xfrm>
          <a:custGeom>
            <a:avLst/>
            <a:gdLst>
              <a:gd name="T0" fmla="*/ 949 w 1896"/>
              <a:gd name="T1" fmla="*/ 0 h 1616"/>
              <a:gd name="T2" fmla="*/ 1896 w 1896"/>
              <a:gd name="T3" fmla="*/ 1616 h 1616"/>
              <a:gd name="T4" fmla="*/ 0 w 1896"/>
              <a:gd name="T5" fmla="*/ 1616 h 1616"/>
              <a:gd name="T6" fmla="*/ 949 w 1896"/>
              <a:gd name="T7" fmla="*/ 0 h 16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96" h="1616">
                <a:moveTo>
                  <a:pt x="949" y="0"/>
                </a:moveTo>
                <a:lnTo>
                  <a:pt x="1896" y="1616"/>
                </a:lnTo>
                <a:lnTo>
                  <a:pt x="0" y="1616"/>
                </a:lnTo>
                <a:lnTo>
                  <a:pt x="949" y="0"/>
                </a:lnTo>
                <a:close/>
              </a:path>
            </a:pathLst>
          </a:custGeom>
          <a:noFill/>
          <a:ln w="19050">
            <a:solidFill>
              <a:schemeClr val="bg1"/>
            </a:solidFill>
            <a:prstDash val="solid"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endParaRPr lang="zh-CN" altLang="en-US" dirty="0"/>
          </a:p>
        </p:txBody>
      </p:sp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952413" y="2449016"/>
            <a:ext cx="1695986" cy="1569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0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10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6205337" y="3616325"/>
            <a:ext cx="4143101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7237" y="3868624"/>
            <a:ext cx="3466334" cy="43088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05340" y="2748641"/>
            <a:ext cx="4468132" cy="8305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输入标题内容</a:t>
            </a:r>
            <a:endParaRPr lang="en-US" altLang="zh-CN" sz="5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205342" y="369613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395" y="369613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42" y="4070502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395" y="4070502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1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0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1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4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5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6" fill="hold">
                          <p:stCondLst>
                            <p:cond delay="indefinite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2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bldLvl="0" animBg="1"/>
          <p:bldP spid="16" grpId="0" bldLvl="0" animBg="1"/>
          <p:bldP spid="17" grpId="0" bldLvl="0" animBg="1"/>
          <p:bldP spid="2050" grpId="0"/>
          <p:bldP spid="2052" grpId="0"/>
          <p:bldP spid="8" grpId="0"/>
          <p:bldP spid="11" grpId="0"/>
          <p:bldP spid="12" grpId="0"/>
          <p:bldP spid="13" grpId="0"/>
          <p:bldP spid="1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1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6" fill="hold">
                          <p:stCondLst>
                            <p:cond delay="indefinite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2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bldLvl="0" animBg="1"/>
          <p:bldP spid="16" grpId="0" bldLvl="0" animBg="1"/>
          <p:bldP spid="17" grpId="0" bldLvl="0" animBg="1"/>
          <p:bldP spid="2050" grpId="0"/>
          <p:bldP spid="2052" grpId="0"/>
          <p:bldP spid="8" grpId="0"/>
          <p:bldP spid="11" grpId="0"/>
          <p:bldP spid="12" grpId="0"/>
          <p:bldP spid="13" grpId="0"/>
          <p:bldP spid="14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8549393" y="3544317"/>
            <a:ext cx="1801497" cy="1553016"/>
            <a:chOff x="8476198" y="3141240"/>
            <a:chExt cx="1708274" cy="1472651"/>
          </a:xfrm>
        </p:grpSpPr>
        <p:sp>
          <p:nvSpPr>
            <p:cNvPr id="5" name="Isosceles Triangle 4"/>
            <p:cNvSpPr/>
            <p:nvPr/>
          </p:nvSpPr>
          <p:spPr>
            <a:xfrm flipV="1">
              <a:off x="8476198" y="3141240"/>
              <a:ext cx="1708274" cy="1472651"/>
            </a:xfrm>
            <a:prstGeom prst="triangle">
              <a:avLst/>
            </a:prstGeom>
            <a:solidFill>
              <a:srgbClr val="F07F0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05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9142723" y="3462849"/>
              <a:ext cx="387918" cy="438719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105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549393" y="1903433"/>
            <a:ext cx="1801497" cy="1553016"/>
            <a:chOff x="8476198" y="1585268"/>
            <a:chExt cx="1708274" cy="1472651"/>
          </a:xfrm>
        </p:grpSpPr>
        <p:sp>
          <p:nvSpPr>
            <p:cNvPr id="4" name="Isosceles Triangle 3"/>
            <p:cNvSpPr/>
            <p:nvPr/>
          </p:nvSpPr>
          <p:spPr>
            <a:xfrm>
              <a:off x="8476198" y="1585268"/>
              <a:ext cx="1708274" cy="1472651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9147137" y="2296328"/>
              <a:ext cx="366395" cy="389292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5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544549" y="3588824"/>
            <a:ext cx="1801497" cy="1553016"/>
            <a:chOff x="9419857" y="3183444"/>
            <a:chExt cx="1708274" cy="1472651"/>
          </a:xfrm>
        </p:grpSpPr>
        <p:sp>
          <p:nvSpPr>
            <p:cNvPr id="7" name="Isosceles Triangle 6"/>
            <p:cNvSpPr/>
            <p:nvPr/>
          </p:nvSpPr>
          <p:spPr>
            <a:xfrm>
              <a:off x="9419857" y="3183444"/>
              <a:ext cx="1708274" cy="1472651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05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10049769" y="3919769"/>
              <a:ext cx="448449" cy="362577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105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554236" y="3588824"/>
            <a:ext cx="1801497" cy="1553016"/>
            <a:chOff x="7532538" y="3183444"/>
            <a:chExt cx="1708274" cy="1472651"/>
          </a:xfrm>
        </p:grpSpPr>
        <p:sp>
          <p:nvSpPr>
            <p:cNvPr id="6" name="Isosceles Triangle 5"/>
            <p:cNvSpPr/>
            <p:nvPr/>
          </p:nvSpPr>
          <p:spPr>
            <a:xfrm>
              <a:off x="7532538" y="3183444"/>
              <a:ext cx="1708274" cy="1472651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05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8248324" y="3965852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105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Isosceles Triangle 18"/>
          <p:cNvSpPr/>
          <p:nvPr/>
        </p:nvSpPr>
        <p:spPr>
          <a:xfrm>
            <a:off x="1945759" y="5466744"/>
            <a:ext cx="474391" cy="337981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05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Isosceles Triangle 19"/>
          <p:cNvSpPr/>
          <p:nvPr/>
        </p:nvSpPr>
        <p:spPr>
          <a:xfrm>
            <a:off x="4637360" y="5466744"/>
            <a:ext cx="474391" cy="337981"/>
          </a:xfrm>
          <a:prstGeom prst="triangle">
            <a:avLst/>
          </a:prstGeom>
          <a:solidFill>
            <a:srgbClr val="F07F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05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Isosceles Triangle 20"/>
          <p:cNvSpPr/>
          <p:nvPr/>
        </p:nvSpPr>
        <p:spPr>
          <a:xfrm>
            <a:off x="7328961" y="5466744"/>
            <a:ext cx="474391" cy="337981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05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Isosceles Triangle 21"/>
          <p:cNvSpPr/>
          <p:nvPr/>
        </p:nvSpPr>
        <p:spPr>
          <a:xfrm>
            <a:off x="10020563" y="5466744"/>
            <a:ext cx="474391" cy="337981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05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408157" y="5849234"/>
            <a:ext cx="1686555" cy="921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9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5" name="Rectangle 24"/>
          <p:cNvSpPr/>
          <p:nvPr/>
        </p:nvSpPr>
        <p:spPr>
          <a:xfrm>
            <a:off x="4093468" y="5849234"/>
            <a:ext cx="1686555" cy="921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9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6" name="Rectangle 25"/>
          <p:cNvSpPr/>
          <p:nvPr/>
        </p:nvSpPr>
        <p:spPr>
          <a:xfrm>
            <a:off x="6778779" y="5849234"/>
            <a:ext cx="1686555" cy="921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9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8" name="Rectangle 27"/>
          <p:cNvSpPr/>
          <p:nvPr/>
        </p:nvSpPr>
        <p:spPr>
          <a:xfrm>
            <a:off x="9464091" y="5849234"/>
            <a:ext cx="1686555" cy="921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9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408591" y="2808546"/>
            <a:ext cx="1605280" cy="3860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408591" y="3107120"/>
            <a:ext cx="5589567" cy="5892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900" dirty="0" err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9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9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。</a:t>
            </a:r>
          </a:p>
        </p:txBody>
      </p:sp>
      <p:sp>
        <p:nvSpPr>
          <p:cNvPr id="2" name="TextBox 8"/>
          <p:cNvSpPr txBox="1"/>
          <p:nvPr/>
        </p:nvSpPr>
        <p:spPr>
          <a:xfrm>
            <a:off x="4454798" y="233727"/>
            <a:ext cx="3949155" cy="49212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202X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8"/>
          <p:cNvSpPr txBox="1"/>
          <p:nvPr/>
        </p:nvSpPr>
        <p:spPr>
          <a:xfrm>
            <a:off x="5025515" y="743616"/>
            <a:ext cx="2807720" cy="21526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202X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ldLvl="0" animBg="1"/>
      <p:bldP spid="20" grpId="0" bldLvl="0" animBg="1"/>
      <p:bldP spid="21" grpId="0" bldLvl="0" animBg="1"/>
      <p:bldP spid="22" grpId="0" bldLvl="0" animBg="1"/>
      <p:bldP spid="24" grpId="0"/>
      <p:bldP spid="25" grpId="0"/>
      <p:bldP spid="26" grpId="0"/>
      <p:bldP spid="28" grpId="0"/>
      <p:bldP spid="29" grpId="0"/>
      <p:bldP spid="3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" name="Group 89"/>
          <p:cNvGrpSpPr/>
          <p:nvPr/>
        </p:nvGrpSpPr>
        <p:grpSpPr>
          <a:xfrm>
            <a:off x="8170576" y="2053947"/>
            <a:ext cx="1915754" cy="652726"/>
            <a:chOff x="8767813" y="2706527"/>
            <a:chExt cx="2889664" cy="862388"/>
          </a:xfrm>
        </p:grpSpPr>
        <p:sp>
          <p:nvSpPr>
            <p:cNvPr id="92" name="TextBox 91"/>
            <p:cNvSpPr txBox="1"/>
            <p:nvPr/>
          </p:nvSpPr>
          <p:spPr>
            <a:xfrm>
              <a:off x="8767813" y="2706527"/>
              <a:ext cx="2323716" cy="3406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Rectangle 93"/>
            <p:cNvSpPr/>
            <p:nvPr/>
          </p:nvSpPr>
          <p:spPr>
            <a:xfrm>
              <a:off x="8803439" y="2984993"/>
              <a:ext cx="2854038" cy="58392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8960991" y="3528475"/>
            <a:ext cx="1895662" cy="692272"/>
            <a:chOff x="9703193" y="4640973"/>
            <a:chExt cx="2504575" cy="914638"/>
          </a:xfrm>
        </p:grpSpPr>
        <p:sp>
          <p:nvSpPr>
            <p:cNvPr id="97" name="TextBox 96"/>
            <p:cNvSpPr txBox="1"/>
            <p:nvPr/>
          </p:nvSpPr>
          <p:spPr>
            <a:xfrm>
              <a:off x="9744077" y="4640973"/>
              <a:ext cx="1644383" cy="3406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9" name="Rectangle 98"/>
            <p:cNvSpPr/>
            <p:nvPr/>
          </p:nvSpPr>
          <p:spPr>
            <a:xfrm>
              <a:off x="9703193" y="4971688"/>
              <a:ext cx="2504575" cy="58392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2563795" y="2208262"/>
            <a:ext cx="1904910" cy="674424"/>
            <a:chOff x="846858" y="2675652"/>
            <a:chExt cx="2516793" cy="891057"/>
          </a:xfrm>
        </p:grpSpPr>
        <p:sp>
          <p:nvSpPr>
            <p:cNvPr id="104" name="TextBox 103"/>
            <p:cNvSpPr txBox="1"/>
            <p:nvPr/>
          </p:nvSpPr>
          <p:spPr>
            <a:xfrm flipH="1">
              <a:off x="1719269" y="2675652"/>
              <a:ext cx="1644382" cy="3406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Rectangle 101"/>
            <p:cNvSpPr/>
            <p:nvPr/>
          </p:nvSpPr>
          <p:spPr>
            <a:xfrm>
              <a:off x="846858" y="2982786"/>
              <a:ext cx="2510330" cy="58392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106" name="Group 105"/>
          <p:cNvGrpSpPr/>
          <p:nvPr/>
        </p:nvGrpSpPr>
        <p:grpSpPr>
          <a:xfrm>
            <a:off x="1868581" y="3737598"/>
            <a:ext cx="1916813" cy="652367"/>
            <a:chOff x="-71668" y="4696256"/>
            <a:chExt cx="2532520" cy="861920"/>
          </a:xfrm>
        </p:grpSpPr>
        <p:sp>
          <p:nvSpPr>
            <p:cNvPr id="110" name="TextBox 109"/>
            <p:cNvSpPr txBox="1"/>
            <p:nvPr/>
          </p:nvSpPr>
          <p:spPr>
            <a:xfrm flipH="1">
              <a:off x="816469" y="4696256"/>
              <a:ext cx="1644383" cy="34062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Rectangle 107"/>
            <p:cNvSpPr/>
            <p:nvPr/>
          </p:nvSpPr>
          <p:spPr>
            <a:xfrm>
              <a:off x="-71668" y="4974250"/>
              <a:ext cx="2510329" cy="58392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872403" y="1923157"/>
            <a:ext cx="4980233" cy="3335646"/>
            <a:chOff x="3232593" y="1968492"/>
            <a:chExt cx="5437975" cy="3642231"/>
          </a:xfrm>
        </p:grpSpPr>
        <p:grpSp>
          <p:nvGrpSpPr>
            <p:cNvPr id="114" name="Group 113"/>
            <p:cNvGrpSpPr/>
            <p:nvPr/>
          </p:nvGrpSpPr>
          <p:grpSpPr>
            <a:xfrm>
              <a:off x="3232593" y="1968492"/>
              <a:ext cx="5424627" cy="3642231"/>
              <a:chOff x="2814101" y="2265723"/>
              <a:chExt cx="6563799" cy="4407100"/>
            </a:xfrm>
          </p:grpSpPr>
          <p:sp>
            <p:nvSpPr>
              <p:cNvPr id="115" name="泪滴形 1"/>
              <p:cNvSpPr/>
              <p:nvPr/>
            </p:nvSpPr>
            <p:spPr>
              <a:xfrm rot="10343435">
                <a:off x="5905548" y="3205317"/>
                <a:ext cx="2477265" cy="2290260"/>
              </a:xfrm>
              <a:custGeom>
                <a:avLst/>
                <a:gdLst/>
                <a:ahLst/>
                <a:cxnLst/>
                <a:rect l="l" t="t" r="r" b="b"/>
                <a:pathLst>
                  <a:path w="5141341" h="5055454">
                    <a:moveTo>
                      <a:pt x="4266139" y="0"/>
                    </a:moveTo>
                    <a:lnTo>
                      <a:pt x="5141341" y="839651"/>
                    </a:lnTo>
                    <a:cubicBezTo>
                      <a:pt x="4913270" y="1480691"/>
                      <a:pt x="4731076" y="2140225"/>
                      <a:pt x="4392488" y="2855214"/>
                    </a:cubicBezTo>
                    <a:cubicBezTo>
                      <a:pt x="3881044" y="4068165"/>
                      <a:pt x="3533182" y="4973967"/>
                      <a:pt x="2196244" y="5051458"/>
                    </a:cubicBezTo>
                    <a:cubicBezTo>
                      <a:pt x="859306" y="5128949"/>
                      <a:pt x="0" y="4068166"/>
                      <a:pt x="0" y="2855214"/>
                    </a:cubicBezTo>
                    <a:cubicBezTo>
                      <a:pt x="0" y="1642262"/>
                      <a:pt x="1040596" y="1027385"/>
                      <a:pt x="2196244" y="658970"/>
                    </a:cubicBezTo>
                    <a:cubicBezTo>
                      <a:pt x="3023077" y="395380"/>
                      <a:pt x="3676191" y="223591"/>
                      <a:pt x="4266139" y="0"/>
                    </a:cubicBez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25400" cap="flat" cmpd="sng" algn="ctr">
                <a:noFill/>
                <a:prstDash val="solid"/>
              </a:ln>
              <a:effectLst>
                <a:softEdge rad="127000"/>
              </a:effectLst>
            </p:spPr>
            <p:txBody>
              <a:bodyPr rtlCol="0" anchor="ctr"/>
              <a:lstStyle/>
              <a:p>
                <a:pPr algn="just" defTabSz="837565">
                  <a:lnSpc>
                    <a:spcPct val="120000"/>
                  </a:lnSpc>
                  <a:defRPr/>
                </a:pPr>
                <a:endParaRPr lang="en-US" sz="900" ker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grpSp>
            <p:nvGrpSpPr>
              <p:cNvPr id="116" name="Group 115"/>
              <p:cNvGrpSpPr/>
              <p:nvPr/>
            </p:nvGrpSpPr>
            <p:grpSpPr>
              <a:xfrm>
                <a:off x="2814101" y="2265723"/>
                <a:ext cx="6563799" cy="4407100"/>
                <a:chOff x="2814101" y="2265723"/>
                <a:chExt cx="6563799" cy="4407100"/>
              </a:xfrm>
            </p:grpSpPr>
            <p:sp>
              <p:nvSpPr>
                <p:cNvPr id="117" name="泪滴形 1"/>
                <p:cNvSpPr/>
                <p:nvPr/>
              </p:nvSpPr>
              <p:spPr>
                <a:xfrm rot="6787574">
                  <a:off x="4485117" y="2915181"/>
                  <a:ext cx="2477265" cy="22902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41341" h="5055454">
                      <a:moveTo>
                        <a:pt x="4266139" y="0"/>
                      </a:moveTo>
                      <a:lnTo>
                        <a:pt x="5141341" y="839651"/>
                      </a:lnTo>
                      <a:cubicBezTo>
                        <a:pt x="4913270" y="1480691"/>
                        <a:pt x="4731076" y="2140225"/>
                        <a:pt x="4392488" y="2855214"/>
                      </a:cubicBezTo>
                      <a:cubicBezTo>
                        <a:pt x="3881044" y="4068165"/>
                        <a:pt x="3533182" y="4973967"/>
                        <a:pt x="2196244" y="5051458"/>
                      </a:cubicBezTo>
                      <a:cubicBezTo>
                        <a:pt x="859306" y="5128949"/>
                        <a:pt x="0" y="4068166"/>
                        <a:pt x="0" y="2855214"/>
                      </a:cubicBezTo>
                      <a:cubicBezTo>
                        <a:pt x="0" y="1642262"/>
                        <a:pt x="1040596" y="1027385"/>
                        <a:pt x="2196244" y="658970"/>
                      </a:cubicBezTo>
                      <a:cubicBezTo>
                        <a:pt x="3023077" y="395380"/>
                        <a:pt x="3676191" y="223591"/>
                        <a:pt x="4266139" y="0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 w="25400" cap="flat" cmpd="sng" algn="ctr">
                  <a:noFill/>
                  <a:prstDash val="solid"/>
                </a:ln>
                <a:effectLst>
                  <a:softEdge rad="127000"/>
                </a:effectLst>
              </p:spPr>
              <p:txBody>
                <a:bodyPr rtlCol="0" anchor="ctr"/>
                <a:lstStyle/>
                <a:p>
                  <a:pPr algn="just" defTabSz="837565">
                    <a:lnSpc>
                      <a:spcPct val="120000"/>
                    </a:lnSpc>
                    <a:defRPr/>
                  </a:pPr>
                  <a:endParaRPr lang="en-US" sz="900" ker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8" name="泪滴形 1"/>
                <p:cNvSpPr/>
                <p:nvPr/>
              </p:nvSpPr>
              <p:spPr>
                <a:xfrm rot="3472831">
                  <a:off x="3369184" y="3784807"/>
                  <a:ext cx="2477265" cy="22902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41341" h="5055454">
                      <a:moveTo>
                        <a:pt x="4266139" y="0"/>
                      </a:moveTo>
                      <a:lnTo>
                        <a:pt x="5141341" y="839651"/>
                      </a:lnTo>
                      <a:cubicBezTo>
                        <a:pt x="4913270" y="1480691"/>
                        <a:pt x="4731076" y="2140225"/>
                        <a:pt x="4392488" y="2855214"/>
                      </a:cubicBezTo>
                      <a:cubicBezTo>
                        <a:pt x="3881044" y="4068165"/>
                        <a:pt x="3533182" y="4973967"/>
                        <a:pt x="2196244" y="5051458"/>
                      </a:cubicBezTo>
                      <a:cubicBezTo>
                        <a:pt x="859306" y="5128949"/>
                        <a:pt x="0" y="4068166"/>
                        <a:pt x="0" y="2855214"/>
                      </a:cubicBezTo>
                      <a:cubicBezTo>
                        <a:pt x="0" y="1642262"/>
                        <a:pt x="1040596" y="1027385"/>
                        <a:pt x="2196244" y="658970"/>
                      </a:cubicBezTo>
                      <a:cubicBezTo>
                        <a:pt x="3023077" y="395380"/>
                        <a:pt x="3676191" y="223591"/>
                        <a:pt x="4266139" y="0"/>
                      </a:cubicBez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 w="25400" cap="flat" cmpd="sng" algn="ctr">
                  <a:noFill/>
                  <a:prstDash val="solid"/>
                </a:ln>
                <a:effectLst>
                  <a:softEdge rad="127000"/>
                </a:effectLst>
              </p:spPr>
              <p:txBody>
                <a:bodyPr rtlCol="0" anchor="ctr"/>
                <a:lstStyle/>
                <a:p>
                  <a:pPr algn="just" defTabSz="837565">
                    <a:lnSpc>
                      <a:spcPct val="120000"/>
                    </a:lnSpc>
                    <a:defRPr/>
                  </a:pPr>
                  <a:endParaRPr lang="en-US" sz="900" ker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119" name="Group 118"/>
                <p:cNvGrpSpPr/>
                <p:nvPr/>
              </p:nvGrpSpPr>
              <p:grpSpPr>
                <a:xfrm>
                  <a:off x="2814101" y="2265723"/>
                  <a:ext cx="6563799" cy="4407100"/>
                  <a:chOff x="2814101" y="2265723"/>
                  <a:chExt cx="6563799" cy="4407100"/>
                </a:xfrm>
              </p:grpSpPr>
              <p:sp>
                <p:nvSpPr>
                  <p:cNvPr id="122" name="泪滴形 1"/>
                  <p:cNvSpPr/>
                  <p:nvPr/>
                </p:nvSpPr>
                <p:spPr>
                  <a:xfrm rot="13192496">
                    <a:off x="6462030" y="3665645"/>
                    <a:ext cx="2915870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565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3" name="泪滴形 1"/>
                  <p:cNvSpPr/>
                  <p:nvPr/>
                </p:nvSpPr>
                <p:spPr>
                  <a:xfrm rot="10111243">
                    <a:off x="5582872" y="2468369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3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565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4" name="泪滴形 1"/>
                  <p:cNvSpPr/>
                  <p:nvPr/>
                </p:nvSpPr>
                <p:spPr>
                  <a:xfrm rot="6430905">
                    <a:off x="3833458" y="2290078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rgbClr val="F07F09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565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5" name="泪滴形 1"/>
                  <p:cNvSpPr/>
                  <p:nvPr/>
                </p:nvSpPr>
                <p:spPr>
                  <a:xfrm rot="3031563">
                    <a:off x="2789746" y="3781309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565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6" name="椭圆 30"/>
                  <p:cNvSpPr/>
                  <p:nvPr/>
                </p:nvSpPr>
                <p:spPr>
                  <a:xfrm rot="19870947">
                    <a:off x="5859728" y="5019672"/>
                    <a:ext cx="648361" cy="648360"/>
                  </a:xfrm>
                  <a:prstGeom prst="ellipse">
                    <a:avLst/>
                  </a:prstGeom>
                  <a:solidFill>
                    <a:schemeClr val="bg2"/>
                  </a:solidFill>
                  <a:ln w="295275" cap="flat" cmpd="sng" algn="ctr">
                    <a:solidFill>
                      <a:schemeClr val="tx2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565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</p:grpSp>
        </p:grpSp>
        <p:sp>
          <p:nvSpPr>
            <p:cNvPr id="131" name="AutoShape 59"/>
            <p:cNvSpPr/>
            <p:nvPr/>
          </p:nvSpPr>
          <p:spPr bwMode="auto">
            <a:xfrm>
              <a:off x="4918729" y="2285167"/>
              <a:ext cx="384412" cy="383755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AutoShape 112"/>
            <p:cNvSpPr/>
            <p:nvPr/>
          </p:nvSpPr>
          <p:spPr bwMode="auto">
            <a:xfrm>
              <a:off x="3999194" y="3820418"/>
              <a:ext cx="383755" cy="384412"/>
            </a:xfrm>
            <a:custGeom>
              <a:avLst/>
              <a:gdLst>
                <a:gd name="T0" fmla="*/ 10510 w 21020"/>
                <a:gd name="T1" fmla="*/ 10800 h 21600"/>
                <a:gd name="T2" fmla="*/ 10510 w 21020"/>
                <a:gd name="T3" fmla="*/ 10800 h 21600"/>
                <a:gd name="T4" fmla="*/ 10510 w 21020"/>
                <a:gd name="T5" fmla="*/ 10800 h 21600"/>
                <a:gd name="T6" fmla="*/ 10510 w 2102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020" h="21600">
                  <a:moveTo>
                    <a:pt x="18846" y="7946"/>
                  </a:moveTo>
                  <a:lnTo>
                    <a:pt x="17740" y="9091"/>
                  </a:lnTo>
                  <a:cubicBezTo>
                    <a:pt x="17740" y="8939"/>
                    <a:pt x="17758" y="8792"/>
                    <a:pt x="17744" y="8636"/>
                  </a:cubicBezTo>
                  <a:cubicBezTo>
                    <a:pt x="17629" y="7331"/>
                    <a:pt x="17036" y="6068"/>
                    <a:pt x="16074" y="5080"/>
                  </a:cubicBezTo>
                  <a:cubicBezTo>
                    <a:pt x="15004" y="3980"/>
                    <a:pt x="13585" y="3348"/>
                    <a:pt x="12180" y="3345"/>
                  </a:cubicBezTo>
                  <a:lnTo>
                    <a:pt x="13268" y="2218"/>
                  </a:lnTo>
                  <a:cubicBezTo>
                    <a:pt x="13812" y="1659"/>
                    <a:pt x="14572" y="1350"/>
                    <a:pt x="15403" y="1350"/>
                  </a:cubicBezTo>
                  <a:cubicBezTo>
                    <a:pt x="16460" y="1350"/>
                    <a:pt x="17546" y="1840"/>
                    <a:pt x="18381" y="2696"/>
                  </a:cubicBezTo>
                  <a:cubicBezTo>
                    <a:pt x="19165" y="3500"/>
                    <a:pt x="19631" y="4499"/>
                    <a:pt x="19698" y="5510"/>
                  </a:cubicBezTo>
                  <a:cubicBezTo>
                    <a:pt x="19760" y="6453"/>
                    <a:pt x="19457" y="7317"/>
                    <a:pt x="18846" y="7946"/>
                  </a:cubicBezTo>
                  <a:moveTo>
                    <a:pt x="5828" y="19329"/>
                  </a:moveTo>
                  <a:cubicBezTo>
                    <a:pt x="5813" y="18424"/>
                    <a:pt x="5454" y="17481"/>
                    <a:pt x="4730" y="16739"/>
                  </a:cubicBezTo>
                  <a:cubicBezTo>
                    <a:pt x="4046" y="16034"/>
                    <a:pt x="3150" y="15628"/>
                    <a:pt x="2257" y="15592"/>
                  </a:cubicBezTo>
                  <a:lnTo>
                    <a:pt x="2911" y="13157"/>
                  </a:lnTo>
                  <a:cubicBezTo>
                    <a:pt x="2959" y="12995"/>
                    <a:pt x="3052" y="12835"/>
                    <a:pt x="3168" y="12695"/>
                  </a:cubicBezTo>
                  <a:cubicBezTo>
                    <a:pt x="4485" y="11726"/>
                    <a:pt x="6512" y="12012"/>
                    <a:pt x="7920" y="13460"/>
                  </a:cubicBezTo>
                  <a:cubicBezTo>
                    <a:pt x="9409" y="14990"/>
                    <a:pt x="9639" y="17230"/>
                    <a:pt x="8492" y="18568"/>
                  </a:cubicBezTo>
                  <a:cubicBezTo>
                    <a:pt x="8416" y="18609"/>
                    <a:pt x="8339" y="18648"/>
                    <a:pt x="8256" y="18675"/>
                  </a:cubicBezTo>
                  <a:cubicBezTo>
                    <a:pt x="8256" y="18675"/>
                    <a:pt x="5828" y="19329"/>
                    <a:pt x="5828" y="19329"/>
                  </a:cubicBezTo>
                  <a:close/>
                  <a:moveTo>
                    <a:pt x="2737" y="20164"/>
                  </a:moveTo>
                  <a:cubicBezTo>
                    <a:pt x="2665" y="20181"/>
                    <a:pt x="2443" y="20239"/>
                    <a:pt x="2291" y="20249"/>
                  </a:cubicBezTo>
                  <a:cubicBezTo>
                    <a:pt x="1751" y="20244"/>
                    <a:pt x="1313" y="19792"/>
                    <a:pt x="1313" y="19237"/>
                  </a:cubicBezTo>
                  <a:cubicBezTo>
                    <a:pt x="1321" y="19124"/>
                    <a:pt x="1365" y="18929"/>
                    <a:pt x="1380" y="18857"/>
                  </a:cubicBezTo>
                  <a:lnTo>
                    <a:pt x="2071" y="16283"/>
                  </a:lnTo>
                  <a:cubicBezTo>
                    <a:pt x="2822" y="16261"/>
                    <a:pt x="3630" y="16562"/>
                    <a:pt x="4265" y="17215"/>
                  </a:cubicBezTo>
                  <a:cubicBezTo>
                    <a:pt x="4911" y="17878"/>
                    <a:pt x="5214" y="18725"/>
                    <a:pt x="5181" y="19504"/>
                  </a:cubicBezTo>
                  <a:cubicBezTo>
                    <a:pt x="5181" y="19504"/>
                    <a:pt x="2737" y="20164"/>
                    <a:pt x="2737" y="20164"/>
                  </a:cubicBezTo>
                  <a:close/>
                  <a:moveTo>
                    <a:pt x="6888" y="11179"/>
                  </a:moveTo>
                  <a:cubicBezTo>
                    <a:pt x="6280" y="10927"/>
                    <a:pt x="5642" y="10783"/>
                    <a:pt x="5004" y="10774"/>
                  </a:cubicBezTo>
                  <a:lnTo>
                    <a:pt x="10063" y="5536"/>
                  </a:lnTo>
                  <a:cubicBezTo>
                    <a:pt x="10838" y="4759"/>
                    <a:pt x="11966" y="4536"/>
                    <a:pt x="13077" y="4819"/>
                  </a:cubicBezTo>
                  <a:cubicBezTo>
                    <a:pt x="13077" y="4819"/>
                    <a:pt x="6888" y="11179"/>
                    <a:pt x="6888" y="11179"/>
                  </a:cubicBezTo>
                  <a:close/>
                  <a:moveTo>
                    <a:pt x="9717" y="13672"/>
                  </a:moveTo>
                  <a:cubicBezTo>
                    <a:pt x="9473" y="13258"/>
                    <a:pt x="9194" y="12859"/>
                    <a:pt x="8848" y="12505"/>
                  </a:cubicBezTo>
                  <a:cubicBezTo>
                    <a:pt x="8447" y="12093"/>
                    <a:pt x="7986" y="11770"/>
                    <a:pt x="7507" y="11498"/>
                  </a:cubicBezTo>
                  <a:lnTo>
                    <a:pt x="13767" y="5064"/>
                  </a:lnTo>
                  <a:cubicBezTo>
                    <a:pt x="14259" y="5288"/>
                    <a:pt x="14729" y="5607"/>
                    <a:pt x="15145" y="6035"/>
                  </a:cubicBezTo>
                  <a:cubicBezTo>
                    <a:pt x="15500" y="6398"/>
                    <a:pt x="15775" y="6806"/>
                    <a:pt x="15987" y="7229"/>
                  </a:cubicBezTo>
                  <a:cubicBezTo>
                    <a:pt x="15987" y="7229"/>
                    <a:pt x="9717" y="13672"/>
                    <a:pt x="9717" y="13672"/>
                  </a:cubicBezTo>
                  <a:close/>
                  <a:moveTo>
                    <a:pt x="10519" y="16061"/>
                  </a:moveTo>
                  <a:cubicBezTo>
                    <a:pt x="10465" y="15452"/>
                    <a:pt x="10298" y="14854"/>
                    <a:pt x="10047" y="14288"/>
                  </a:cubicBezTo>
                  <a:lnTo>
                    <a:pt x="16257" y="7906"/>
                  </a:lnTo>
                  <a:cubicBezTo>
                    <a:pt x="16637" y="9140"/>
                    <a:pt x="16442" y="10429"/>
                    <a:pt x="15610" y="11284"/>
                  </a:cubicBezTo>
                  <a:cubicBezTo>
                    <a:pt x="15604" y="11290"/>
                    <a:pt x="15598" y="11293"/>
                    <a:pt x="15593" y="11298"/>
                  </a:cubicBezTo>
                  <a:lnTo>
                    <a:pt x="15602" y="11306"/>
                  </a:lnTo>
                  <a:lnTo>
                    <a:pt x="10525" y="16565"/>
                  </a:lnTo>
                  <a:cubicBezTo>
                    <a:pt x="10527" y="16397"/>
                    <a:pt x="10534" y="16232"/>
                    <a:pt x="10519" y="16061"/>
                  </a:cubicBezTo>
                  <a:moveTo>
                    <a:pt x="19308" y="1741"/>
                  </a:moveTo>
                  <a:cubicBezTo>
                    <a:pt x="18228" y="632"/>
                    <a:pt x="16805" y="0"/>
                    <a:pt x="15403" y="0"/>
                  </a:cubicBezTo>
                  <a:cubicBezTo>
                    <a:pt x="14220" y="0"/>
                    <a:pt x="13131" y="450"/>
                    <a:pt x="12335" y="1266"/>
                  </a:cubicBezTo>
                  <a:lnTo>
                    <a:pt x="9138" y="4577"/>
                  </a:lnTo>
                  <a:cubicBezTo>
                    <a:pt x="9129" y="4585"/>
                    <a:pt x="9118" y="4592"/>
                    <a:pt x="9108" y="4602"/>
                  </a:cubicBezTo>
                  <a:cubicBezTo>
                    <a:pt x="9103" y="4608"/>
                    <a:pt x="9100" y="4614"/>
                    <a:pt x="9095" y="4620"/>
                  </a:cubicBezTo>
                  <a:lnTo>
                    <a:pt x="9096" y="4621"/>
                  </a:lnTo>
                  <a:lnTo>
                    <a:pt x="2310" y="11647"/>
                  </a:lnTo>
                  <a:cubicBezTo>
                    <a:pt x="1998" y="11966"/>
                    <a:pt x="1771" y="12364"/>
                    <a:pt x="1645" y="12797"/>
                  </a:cubicBezTo>
                  <a:lnTo>
                    <a:pt x="102" y="18541"/>
                  </a:lnTo>
                  <a:cubicBezTo>
                    <a:pt x="100" y="18557"/>
                    <a:pt x="0" y="19008"/>
                    <a:pt x="0" y="19237"/>
                  </a:cubicBezTo>
                  <a:cubicBezTo>
                    <a:pt x="0" y="20541"/>
                    <a:pt x="1030" y="21599"/>
                    <a:pt x="2302" y="21599"/>
                  </a:cubicBezTo>
                  <a:cubicBezTo>
                    <a:pt x="2554" y="21599"/>
                    <a:pt x="3044" y="21475"/>
                    <a:pt x="3062" y="21473"/>
                  </a:cubicBezTo>
                  <a:lnTo>
                    <a:pt x="8630" y="19969"/>
                  </a:lnTo>
                  <a:cubicBezTo>
                    <a:pt x="9054" y="19839"/>
                    <a:pt x="9439" y="19604"/>
                    <a:pt x="9750" y="19283"/>
                  </a:cubicBezTo>
                  <a:lnTo>
                    <a:pt x="19776" y="8899"/>
                  </a:lnTo>
                  <a:cubicBezTo>
                    <a:pt x="21600" y="7023"/>
                    <a:pt x="21394" y="3881"/>
                    <a:pt x="19308" y="174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33" name="Group 132"/>
            <p:cNvGrpSpPr/>
            <p:nvPr/>
          </p:nvGrpSpPr>
          <p:grpSpPr>
            <a:xfrm>
              <a:off x="6843607" y="2534299"/>
              <a:ext cx="384412" cy="323404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34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550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5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550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6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550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37" name="Group 136"/>
            <p:cNvGrpSpPr/>
            <p:nvPr/>
          </p:nvGrpSpPr>
          <p:grpSpPr>
            <a:xfrm>
              <a:off x="7681436" y="3866045"/>
              <a:ext cx="383755" cy="383755"/>
              <a:chOff x="4439444" y="2582069"/>
              <a:chExt cx="464344" cy="464344"/>
            </a:xfrm>
            <a:solidFill>
              <a:schemeClr val="bg2"/>
            </a:solidFill>
          </p:grpSpPr>
          <p:sp>
            <p:nvSpPr>
              <p:cNvPr id="138" name="AutoShape 123"/>
              <p:cNvSpPr/>
              <p:nvPr/>
            </p:nvSpPr>
            <p:spPr bwMode="auto">
              <a:xfrm>
                <a:off x="4439444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550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9" name="AutoShape 124"/>
              <p:cNvSpPr/>
              <p:nvPr/>
            </p:nvSpPr>
            <p:spPr bwMode="auto">
              <a:xfrm>
                <a:off x="4570413" y="2712244"/>
                <a:ext cx="203200" cy="2032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550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0" name="AutoShape 125"/>
              <p:cNvSpPr/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550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1" name="Rectangle 140"/>
            <p:cNvSpPr/>
            <p:nvPr/>
          </p:nvSpPr>
          <p:spPr>
            <a:xfrm>
              <a:off x="3456000" y="4301604"/>
              <a:ext cx="1799288" cy="7439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142" name="Rectangle 141"/>
            <p:cNvSpPr/>
            <p:nvPr/>
          </p:nvSpPr>
          <p:spPr>
            <a:xfrm>
              <a:off x="4491742" y="2722872"/>
              <a:ext cx="1569776" cy="9048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143" name="Rectangle 142"/>
            <p:cNvSpPr/>
            <p:nvPr/>
          </p:nvSpPr>
          <p:spPr>
            <a:xfrm>
              <a:off x="6304303" y="2941200"/>
              <a:ext cx="1390289" cy="106570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144" name="Rectangle 143"/>
            <p:cNvSpPr/>
            <p:nvPr/>
          </p:nvSpPr>
          <p:spPr>
            <a:xfrm>
              <a:off x="6933576" y="4243918"/>
              <a:ext cx="1736992" cy="9048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sp>
        <p:nvSpPr>
          <p:cNvPr id="52" name="Rectangle 51"/>
          <p:cNvSpPr/>
          <p:nvPr/>
        </p:nvSpPr>
        <p:spPr>
          <a:xfrm>
            <a:off x="1994900" y="5244452"/>
            <a:ext cx="8999762" cy="10331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1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1400" dirty="0" err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1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1400" dirty="0" err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1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6255" y="3633029"/>
            <a:ext cx="1320497" cy="1320497"/>
          </a:xfrm>
          <a:prstGeom prst="rect">
            <a:avLst/>
          </a:prstGeom>
        </p:spPr>
      </p:pic>
      <p:sp>
        <p:nvSpPr>
          <p:cNvPr id="24" name="TextBox 8"/>
          <p:cNvSpPr txBox="1"/>
          <p:nvPr/>
        </p:nvSpPr>
        <p:spPr>
          <a:xfrm>
            <a:off x="4454798" y="233727"/>
            <a:ext cx="3949155" cy="49212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202X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5025515" y="743616"/>
            <a:ext cx="2807720" cy="21526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202X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/>
        </p:nvGrpSpPr>
        <p:grpSpPr>
          <a:xfrm>
            <a:off x="923273" y="4927190"/>
            <a:ext cx="724534" cy="724534"/>
            <a:chOff x="875113" y="4924847"/>
            <a:chExt cx="687003" cy="687003"/>
          </a:xfrm>
        </p:grpSpPr>
        <p:sp>
          <p:nvSpPr>
            <p:cNvPr id="10" name="Rectangle 9"/>
            <p:cNvSpPr/>
            <p:nvPr/>
          </p:nvSpPr>
          <p:spPr>
            <a:xfrm>
              <a:off x="875113" y="4924847"/>
              <a:ext cx="687003" cy="687003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1019196" y="5093738"/>
              <a:ext cx="389292" cy="349219"/>
            </a:xfrm>
            <a:custGeom>
              <a:avLst/>
              <a:gdLst>
                <a:gd name="T0" fmla="*/ 10 w 95"/>
                <a:gd name="T1" fmla="*/ 0 h 85"/>
                <a:gd name="T2" fmla="*/ 85 w 95"/>
                <a:gd name="T3" fmla="*/ 0 h 85"/>
                <a:gd name="T4" fmla="*/ 95 w 95"/>
                <a:gd name="T5" fmla="*/ 10 h 85"/>
                <a:gd name="T6" fmla="*/ 95 w 95"/>
                <a:gd name="T7" fmla="*/ 76 h 85"/>
                <a:gd name="T8" fmla="*/ 85 w 95"/>
                <a:gd name="T9" fmla="*/ 85 h 85"/>
                <a:gd name="T10" fmla="*/ 10 w 95"/>
                <a:gd name="T11" fmla="*/ 85 h 85"/>
                <a:gd name="T12" fmla="*/ 0 w 95"/>
                <a:gd name="T13" fmla="*/ 76 h 85"/>
                <a:gd name="T14" fmla="*/ 0 w 95"/>
                <a:gd name="T15" fmla="*/ 10 h 85"/>
                <a:gd name="T16" fmla="*/ 10 w 95"/>
                <a:gd name="T17" fmla="*/ 0 h 85"/>
                <a:gd name="T18" fmla="*/ 48 w 95"/>
                <a:gd name="T19" fmla="*/ 38 h 85"/>
                <a:gd name="T20" fmla="*/ 43 w 95"/>
                <a:gd name="T21" fmla="*/ 44 h 85"/>
                <a:gd name="T22" fmla="*/ 48 w 95"/>
                <a:gd name="T23" fmla="*/ 50 h 85"/>
                <a:gd name="T24" fmla="*/ 54 w 95"/>
                <a:gd name="T25" fmla="*/ 44 h 85"/>
                <a:gd name="T26" fmla="*/ 48 w 95"/>
                <a:gd name="T27" fmla="*/ 38 h 85"/>
                <a:gd name="T28" fmla="*/ 42 w 95"/>
                <a:gd name="T29" fmla="*/ 36 h 85"/>
                <a:gd name="T30" fmla="*/ 48 w 95"/>
                <a:gd name="T31" fmla="*/ 34 h 85"/>
                <a:gd name="T32" fmla="*/ 54 w 95"/>
                <a:gd name="T33" fmla="*/ 36 h 85"/>
                <a:gd name="T34" fmla="*/ 57 w 95"/>
                <a:gd name="T35" fmla="*/ 30 h 85"/>
                <a:gd name="T36" fmla="*/ 64 w 95"/>
                <a:gd name="T37" fmla="*/ 19 h 85"/>
                <a:gd name="T38" fmla="*/ 48 w 95"/>
                <a:gd name="T39" fmla="*/ 14 h 85"/>
                <a:gd name="T40" fmla="*/ 33 w 95"/>
                <a:gd name="T41" fmla="*/ 19 h 85"/>
                <a:gd name="T42" fmla="*/ 39 w 95"/>
                <a:gd name="T43" fmla="*/ 30 h 85"/>
                <a:gd name="T44" fmla="*/ 42 w 95"/>
                <a:gd name="T45" fmla="*/ 36 h 85"/>
                <a:gd name="T46" fmla="*/ 58 w 95"/>
                <a:gd name="T47" fmla="*/ 43 h 85"/>
                <a:gd name="T48" fmla="*/ 57 w 95"/>
                <a:gd name="T49" fmla="*/ 49 h 85"/>
                <a:gd name="T50" fmla="*/ 53 w 95"/>
                <a:gd name="T51" fmla="*/ 53 h 85"/>
                <a:gd name="T52" fmla="*/ 56 w 95"/>
                <a:gd name="T53" fmla="*/ 59 h 85"/>
                <a:gd name="T54" fmla="*/ 62 w 95"/>
                <a:gd name="T55" fmla="*/ 70 h 85"/>
                <a:gd name="T56" fmla="*/ 74 w 95"/>
                <a:gd name="T57" fmla="*/ 59 h 85"/>
                <a:gd name="T58" fmla="*/ 78 w 95"/>
                <a:gd name="T59" fmla="*/ 43 h 85"/>
                <a:gd name="T60" fmla="*/ 65 w 95"/>
                <a:gd name="T61" fmla="*/ 43 h 85"/>
                <a:gd name="T62" fmla="*/ 58 w 95"/>
                <a:gd name="T63" fmla="*/ 43 h 85"/>
                <a:gd name="T64" fmla="*/ 44 w 95"/>
                <a:gd name="T65" fmla="*/ 53 h 85"/>
                <a:gd name="T66" fmla="*/ 40 w 95"/>
                <a:gd name="T67" fmla="*/ 49 h 85"/>
                <a:gd name="T68" fmla="*/ 38 w 95"/>
                <a:gd name="T69" fmla="*/ 43 h 85"/>
                <a:gd name="T70" fmla="*/ 31 w 95"/>
                <a:gd name="T71" fmla="*/ 43 h 85"/>
                <a:gd name="T72" fmla="*/ 19 w 95"/>
                <a:gd name="T73" fmla="*/ 43 h 85"/>
                <a:gd name="T74" fmla="*/ 23 w 95"/>
                <a:gd name="T75" fmla="*/ 59 h 85"/>
                <a:gd name="T76" fmla="*/ 34 w 95"/>
                <a:gd name="T77" fmla="*/ 70 h 85"/>
                <a:gd name="T78" fmla="*/ 41 w 95"/>
                <a:gd name="T79" fmla="*/ 59 h 85"/>
                <a:gd name="T80" fmla="*/ 44 w 95"/>
                <a:gd name="T81" fmla="*/ 5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5" h="85">
                  <a:moveTo>
                    <a:pt x="10" y="0"/>
                  </a:moveTo>
                  <a:cubicBezTo>
                    <a:pt x="85" y="0"/>
                    <a:pt x="85" y="0"/>
                    <a:pt x="85" y="0"/>
                  </a:cubicBezTo>
                  <a:cubicBezTo>
                    <a:pt x="90" y="0"/>
                    <a:pt x="95" y="4"/>
                    <a:pt x="95" y="10"/>
                  </a:cubicBezTo>
                  <a:cubicBezTo>
                    <a:pt x="95" y="76"/>
                    <a:pt x="95" y="76"/>
                    <a:pt x="95" y="76"/>
                  </a:cubicBezTo>
                  <a:cubicBezTo>
                    <a:pt x="95" y="81"/>
                    <a:pt x="90" y="85"/>
                    <a:pt x="85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5" y="85"/>
                    <a:pt x="0" y="81"/>
                    <a:pt x="0" y="7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lose/>
                  <a:moveTo>
                    <a:pt x="48" y="38"/>
                  </a:moveTo>
                  <a:cubicBezTo>
                    <a:pt x="45" y="38"/>
                    <a:pt x="43" y="41"/>
                    <a:pt x="43" y="44"/>
                  </a:cubicBezTo>
                  <a:cubicBezTo>
                    <a:pt x="43" y="47"/>
                    <a:pt x="45" y="50"/>
                    <a:pt x="48" y="50"/>
                  </a:cubicBezTo>
                  <a:cubicBezTo>
                    <a:pt x="51" y="50"/>
                    <a:pt x="54" y="47"/>
                    <a:pt x="54" y="44"/>
                  </a:cubicBezTo>
                  <a:cubicBezTo>
                    <a:pt x="54" y="41"/>
                    <a:pt x="51" y="38"/>
                    <a:pt x="48" y="38"/>
                  </a:cubicBezTo>
                  <a:close/>
                  <a:moveTo>
                    <a:pt x="42" y="36"/>
                  </a:moveTo>
                  <a:cubicBezTo>
                    <a:pt x="44" y="35"/>
                    <a:pt x="46" y="34"/>
                    <a:pt x="48" y="34"/>
                  </a:cubicBezTo>
                  <a:cubicBezTo>
                    <a:pt x="50" y="34"/>
                    <a:pt x="52" y="35"/>
                    <a:pt x="54" y="36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59" y="16"/>
                    <a:pt x="54" y="14"/>
                    <a:pt x="48" y="14"/>
                  </a:cubicBezTo>
                  <a:cubicBezTo>
                    <a:pt x="43" y="14"/>
                    <a:pt x="37" y="16"/>
                    <a:pt x="33" y="19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42" y="36"/>
                    <a:pt x="42" y="36"/>
                    <a:pt x="42" y="36"/>
                  </a:cubicBezTo>
                  <a:close/>
                  <a:moveTo>
                    <a:pt x="58" y="43"/>
                  </a:moveTo>
                  <a:cubicBezTo>
                    <a:pt x="58" y="45"/>
                    <a:pt x="58" y="47"/>
                    <a:pt x="57" y="49"/>
                  </a:cubicBezTo>
                  <a:cubicBezTo>
                    <a:pt x="56" y="51"/>
                    <a:pt x="54" y="52"/>
                    <a:pt x="53" y="53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7" y="67"/>
                    <a:pt x="71" y="64"/>
                    <a:pt x="74" y="59"/>
                  </a:cubicBezTo>
                  <a:cubicBezTo>
                    <a:pt x="77" y="54"/>
                    <a:pt x="78" y="48"/>
                    <a:pt x="78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58" y="43"/>
                    <a:pt x="58" y="43"/>
                    <a:pt x="58" y="43"/>
                  </a:cubicBezTo>
                  <a:close/>
                  <a:moveTo>
                    <a:pt x="44" y="53"/>
                  </a:moveTo>
                  <a:cubicBezTo>
                    <a:pt x="42" y="52"/>
                    <a:pt x="41" y="51"/>
                    <a:pt x="40" y="49"/>
                  </a:cubicBezTo>
                  <a:cubicBezTo>
                    <a:pt x="39" y="47"/>
                    <a:pt x="38" y="45"/>
                    <a:pt x="38" y="43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19" y="49"/>
                    <a:pt x="20" y="54"/>
                    <a:pt x="23" y="59"/>
                  </a:cubicBezTo>
                  <a:cubicBezTo>
                    <a:pt x="26" y="64"/>
                    <a:pt x="30" y="68"/>
                    <a:pt x="34" y="70"/>
                  </a:cubicBezTo>
                  <a:cubicBezTo>
                    <a:pt x="41" y="59"/>
                    <a:pt x="41" y="59"/>
                    <a:pt x="41" y="59"/>
                  </a:cubicBezTo>
                  <a:lnTo>
                    <a:pt x="44" y="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9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3273" y="1828206"/>
            <a:ext cx="724534" cy="724534"/>
            <a:chOff x="875113" y="2012837"/>
            <a:chExt cx="687003" cy="687003"/>
          </a:xfrm>
        </p:grpSpPr>
        <p:sp>
          <p:nvSpPr>
            <p:cNvPr id="7" name="Rectangle 6"/>
            <p:cNvSpPr/>
            <p:nvPr/>
          </p:nvSpPr>
          <p:spPr>
            <a:xfrm>
              <a:off x="875113" y="2012837"/>
              <a:ext cx="687003" cy="68700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 noEditPoints="1"/>
            </p:cNvSpPr>
            <p:nvPr/>
          </p:nvSpPr>
          <p:spPr bwMode="auto">
            <a:xfrm>
              <a:off x="1045913" y="2205582"/>
              <a:ext cx="345401" cy="301511"/>
            </a:xfrm>
            <a:custGeom>
              <a:avLst/>
              <a:gdLst>
                <a:gd name="T0" fmla="*/ 18 w 84"/>
                <a:gd name="T1" fmla="*/ 0 h 73"/>
                <a:gd name="T2" fmla="*/ 26 w 84"/>
                <a:gd name="T3" fmla="*/ 7 h 73"/>
                <a:gd name="T4" fmla="*/ 10 w 84"/>
                <a:gd name="T5" fmla="*/ 7 h 73"/>
                <a:gd name="T6" fmla="*/ 18 w 84"/>
                <a:gd name="T7" fmla="*/ 0 h 73"/>
                <a:gd name="T8" fmla="*/ 49 w 84"/>
                <a:gd name="T9" fmla="*/ 15 h 73"/>
                <a:gd name="T10" fmla="*/ 67 w 84"/>
                <a:gd name="T11" fmla="*/ 22 h 73"/>
                <a:gd name="T12" fmla="*/ 75 w 84"/>
                <a:gd name="T13" fmla="*/ 41 h 73"/>
                <a:gd name="T14" fmla="*/ 67 w 84"/>
                <a:gd name="T15" fmla="*/ 60 h 73"/>
                <a:gd name="T16" fmla="*/ 49 w 84"/>
                <a:gd name="T17" fmla="*/ 67 h 73"/>
                <a:gd name="T18" fmla="*/ 30 w 84"/>
                <a:gd name="T19" fmla="*/ 60 h 73"/>
                <a:gd name="T20" fmla="*/ 22 w 84"/>
                <a:gd name="T21" fmla="*/ 41 h 73"/>
                <a:gd name="T22" fmla="*/ 30 w 84"/>
                <a:gd name="T23" fmla="*/ 22 h 73"/>
                <a:gd name="T24" fmla="*/ 49 w 84"/>
                <a:gd name="T25" fmla="*/ 15 h 73"/>
                <a:gd name="T26" fmla="*/ 45 w 84"/>
                <a:gd name="T27" fmla="*/ 28 h 73"/>
                <a:gd name="T28" fmla="*/ 35 w 84"/>
                <a:gd name="T29" fmla="*/ 33 h 73"/>
                <a:gd name="T30" fmla="*/ 36 w 84"/>
                <a:gd name="T31" fmla="*/ 44 h 73"/>
                <a:gd name="T32" fmla="*/ 44 w 84"/>
                <a:gd name="T33" fmla="*/ 38 h 73"/>
                <a:gd name="T34" fmla="*/ 45 w 84"/>
                <a:gd name="T35" fmla="*/ 28 h 73"/>
                <a:gd name="T36" fmla="*/ 62 w 84"/>
                <a:gd name="T37" fmla="*/ 28 h 73"/>
                <a:gd name="T38" fmla="*/ 49 w 84"/>
                <a:gd name="T39" fmla="*/ 23 h 73"/>
                <a:gd name="T40" fmla="*/ 36 w 84"/>
                <a:gd name="T41" fmla="*/ 28 h 73"/>
                <a:gd name="T42" fmla="*/ 31 w 84"/>
                <a:gd name="T43" fmla="*/ 41 h 73"/>
                <a:gd name="T44" fmla="*/ 36 w 84"/>
                <a:gd name="T45" fmla="*/ 54 h 73"/>
                <a:gd name="T46" fmla="*/ 49 w 84"/>
                <a:gd name="T47" fmla="*/ 59 h 73"/>
                <a:gd name="T48" fmla="*/ 62 w 84"/>
                <a:gd name="T49" fmla="*/ 54 h 73"/>
                <a:gd name="T50" fmla="*/ 67 w 84"/>
                <a:gd name="T51" fmla="*/ 41 h 73"/>
                <a:gd name="T52" fmla="*/ 62 w 84"/>
                <a:gd name="T53" fmla="*/ 28 h 73"/>
                <a:gd name="T54" fmla="*/ 35 w 84"/>
                <a:gd name="T55" fmla="*/ 0 h 73"/>
                <a:gd name="T56" fmla="*/ 29 w 84"/>
                <a:gd name="T57" fmla="*/ 11 h 73"/>
                <a:gd name="T58" fmla="*/ 9 w 84"/>
                <a:gd name="T59" fmla="*/ 11 h 73"/>
                <a:gd name="T60" fmla="*/ 0 w 84"/>
                <a:gd name="T61" fmla="*/ 21 h 73"/>
                <a:gd name="T62" fmla="*/ 0 w 84"/>
                <a:gd name="T63" fmla="*/ 63 h 73"/>
                <a:gd name="T64" fmla="*/ 9 w 84"/>
                <a:gd name="T65" fmla="*/ 73 h 73"/>
                <a:gd name="T66" fmla="*/ 74 w 84"/>
                <a:gd name="T67" fmla="*/ 73 h 73"/>
                <a:gd name="T68" fmla="*/ 84 w 84"/>
                <a:gd name="T69" fmla="*/ 63 h 73"/>
                <a:gd name="T70" fmla="*/ 84 w 84"/>
                <a:gd name="T71" fmla="*/ 21 h 73"/>
                <a:gd name="T72" fmla="*/ 74 w 84"/>
                <a:gd name="T73" fmla="*/ 11 h 73"/>
                <a:gd name="T74" fmla="*/ 71 w 84"/>
                <a:gd name="T75" fmla="*/ 11 h 73"/>
                <a:gd name="T76" fmla="*/ 64 w 84"/>
                <a:gd name="T77" fmla="*/ 0 h 73"/>
                <a:gd name="T78" fmla="*/ 35 w 84"/>
                <a:gd name="T79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84" h="73">
                  <a:moveTo>
                    <a:pt x="18" y="0"/>
                  </a:moveTo>
                  <a:cubicBezTo>
                    <a:pt x="22" y="0"/>
                    <a:pt x="25" y="3"/>
                    <a:pt x="26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4" y="0"/>
                    <a:pt x="18" y="0"/>
                  </a:cubicBezTo>
                  <a:close/>
                  <a:moveTo>
                    <a:pt x="49" y="15"/>
                  </a:moveTo>
                  <a:cubicBezTo>
                    <a:pt x="56" y="15"/>
                    <a:pt x="63" y="18"/>
                    <a:pt x="67" y="22"/>
                  </a:cubicBezTo>
                  <a:cubicBezTo>
                    <a:pt x="72" y="27"/>
                    <a:pt x="75" y="34"/>
                    <a:pt x="75" y="41"/>
                  </a:cubicBezTo>
                  <a:cubicBezTo>
                    <a:pt x="75" y="48"/>
                    <a:pt x="72" y="55"/>
                    <a:pt x="67" y="60"/>
                  </a:cubicBezTo>
                  <a:cubicBezTo>
                    <a:pt x="63" y="64"/>
                    <a:pt x="56" y="67"/>
                    <a:pt x="49" y="67"/>
                  </a:cubicBezTo>
                  <a:cubicBezTo>
                    <a:pt x="41" y="67"/>
                    <a:pt x="35" y="64"/>
                    <a:pt x="30" y="60"/>
                  </a:cubicBezTo>
                  <a:cubicBezTo>
                    <a:pt x="25" y="55"/>
                    <a:pt x="22" y="48"/>
                    <a:pt x="22" y="41"/>
                  </a:cubicBezTo>
                  <a:cubicBezTo>
                    <a:pt x="22" y="34"/>
                    <a:pt x="25" y="27"/>
                    <a:pt x="30" y="22"/>
                  </a:cubicBezTo>
                  <a:cubicBezTo>
                    <a:pt x="35" y="18"/>
                    <a:pt x="41" y="15"/>
                    <a:pt x="49" y="15"/>
                  </a:cubicBezTo>
                  <a:close/>
                  <a:moveTo>
                    <a:pt x="45" y="28"/>
                  </a:moveTo>
                  <a:cubicBezTo>
                    <a:pt x="42" y="26"/>
                    <a:pt x="37" y="28"/>
                    <a:pt x="35" y="33"/>
                  </a:cubicBezTo>
                  <a:cubicBezTo>
                    <a:pt x="32" y="37"/>
                    <a:pt x="33" y="42"/>
                    <a:pt x="36" y="44"/>
                  </a:cubicBezTo>
                  <a:cubicBezTo>
                    <a:pt x="40" y="46"/>
                    <a:pt x="41" y="42"/>
                    <a:pt x="44" y="38"/>
                  </a:cubicBezTo>
                  <a:cubicBezTo>
                    <a:pt x="46" y="33"/>
                    <a:pt x="49" y="30"/>
                    <a:pt x="45" y="28"/>
                  </a:cubicBezTo>
                  <a:close/>
                  <a:moveTo>
                    <a:pt x="62" y="28"/>
                  </a:moveTo>
                  <a:cubicBezTo>
                    <a:pt x="58" y="25"/>
                    <a:pt x="54" y="23"/>
                    <a:pt x="49" y="23"/>
                  </a:cubicBezTo>
                  <a:cubicBezTo>
                    <a:pt x="44" y="23"/>
                    <a:pt x="39" y="25"/>
                    <a:pt x="36" y="28"/>
                  </a:cubicBezTo>
                  <a:cubicBezTo>
                    <a:pt x="33" y="31"/>
                    <a:pt x="31" y="36"/>
                    <a:pt x="31" y="41"/>
                  </a:cubicBezTo>
                  <a:cubicBezTo>
                    <a:pt x="31" y="46"/>
                    <a:pt x="33" y="50"/>
                    <a:pt x="36" y="54"/>
                  </a:cubicBezTo>
                  <a:cubicBezTo>
                    <a:pt x="39" y="57"/>
                    <a:pt x="44" y="59"/>
                    <a:pt x="49" y="59"/>
                  </a:cubicBezTo>
                  <a:cubicBezTo>
                    <a:pt x="54" y="59"/>
                    <a:pt x="58" y="57"/>
                    <a:pt x="62" y="54"/>
                  </a:cubicBezTo>
                  <a:cubicBezTo>
                    <a:pt x="65" y="50"/>
                    <a:pt x="67" y="46"/>
                    <a:pt x="67" y="41"/>
                  </a:cubicBezTo>
                  <a:cubicBezTo>
                    <a:pt x="67" y="36"/>
                    <a:pt x="65" y="31"/>
                    <a:pt x="62" y="28"/>
                  </a:cubicBezTo>
                  <a:close/>
                  <a:moveTo>
                    <a:pt x="35" y="0"/>
                  </a:moveTo>
                  <a:cubicBezTo>
                    <a:pt x="29" y="11"/>
                    <a:pt x="29" y="11"/>
                    <a:pt x="29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4" y="11"/>
                    <a:pt x="0" y="15"/>
                    <a:pt x="0" y="21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9"/>
                    <a:pt x="4" y="73"/>
                    <a:pt x="9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9" y="73"/>
                    <a:pt x="84" y="69"/>
                    <a:pt x="84" y="63"/>
                  </a:cubicBezTo>
                  <a:cubicBezTo>
                    <a:pt x="84" y="21"/>
                    <a:pt x="84" y="21"/>
                    <a:pt x="84" y="21"/>
                  </a:cubicBezTo>
                  <a:cubicBezTo>
                    <a:pt x="84" y="15"/>
                    <a:pt x="79" y="11"/>
                    <a:pt x="74" y="11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64" y="0"/>
                    <a:pt x="64" y="0"/>
                    <a:pt x="64" y="0"/>
                  </a:cubicBezTo>
                  <a:lnTo>
                    <a:pt x="3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9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23273" y="2861201"/>
            <a:ext cx="724534" cy="724534"/>
            <a:chOff x="875113" y="2983507"/>
            <a:chExt cx="687003" cy="687003"/>
          </a:xfrm>
        </p:grpSpPr>
        <p:sp>
          <p:nvSpPr>
            <p:cNvPr id="8" name="Rectangle 7"/>
            <p:cNvSpPr/>
            <p:nvPr/>
          </p:nvSpPr>
          <p:spPr>
            <a:xfrm>
              <a:off x="875113" y="2983507"/>
              <a:ext cx="687003" cy="687003"/>
            </a:xfrm>
            <a:prstGeom prst="rect">
              <a:avLst/>
            </a:prstGeom>
            <a:solidFill>
              <a:srgbClr val="F07F0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 noEditPoints="1"/>
            </p:cNvSpPr>
            <p:nvPr/>
          </p:nvSpPr>
          <p:spPr bwMode="auto">
            <a:xfrm>
              <a:off x="1045913" y="3129499"/>
              <a:ext cx="337768" cy="395018"/>
            </a:xfrm>
            <a:custGeom>
              <a:avLst/>
              <a:gdLst>
                <a:gd name="T0" fmla="*/ 42 w 82"/>
                <a:gd name="T1" fmla="*/ 0 h 96"/>
                <a:gd name="T2" fmla="*/ 62 w 82"/>
                <a:gd name="T3" fmla="*/ 20 h 96"/>
                <a:gd name="T4" fmla="*/ 67 w 82"/>
                <a:gd name="T5" fmla="*/ 28 h 96"/>
                <a:gd name="T6" fmla="*/ 77 w 82"/>
                <a:gd name="T7" fmla="*/ 20 h 96"/>
                <a:gd name="T8" fmla="*/ 82 w 82"/>
                <a:gd name="T9" fmla="*/ 28 h 96"/>
                <a:gd name="T10" fmla="*/ 77 w 82"/>
                <a:gd name="T11" fmla="*/ 35 h 96"/>
                <a:gd name="T12" fmla="*/ 67 w 82"/>
                <a:gd name="T13" fmla="*/ 67 h 96"/>
                <a:gd name="T14" fmla="*/ 47 w 82"/>
                <a:gd name="T15" fmla="*/ 85 h 96"/>
                <a:gd name="T16" fmla="*/ 67 w 82"/>
                <a:gd name="T17" fmla="*/ 96 h 96"/>
                <a:gd name="T18" fmla="*/ 17 w 82"/>
                <a:gd name="T19" fmla="*/ 85 h 96"/>
                <a:gd name="T20" fmla="*/ 35 w 82"/>
                <a:gd name="T21" fmla="*/ 77 h 96"/>
                <a:gd name="T22" fmla="*/ 6 w 82"/>
                <a:gd name="T23" fmla="*/ 42 h 96"/>
                <a:gd name="T24" fmla="*/ 0 w 82"/>
                <a:gd name="T25" fmla="*/ 35 h 96"/>
                <a:gd name="T26" fmla="*/ 6 w 82"/>
                <a:gd name="T27" fmla="*/ 28 h 96"/>
                <a:gd name="T28" fmla="*/ 16 w 82"/>
                <a:gd name="T29" fmla="*/ 20 h 96"/>
                <a:gd name="T30" fmla="*/ 21 w 82"/>
                <a:gd name="T31" fmla="*/ 28 h 96"/>
                <a:gd name="T32" fmla="*/ 27 w 82"/>
                <a:gd name="T33" fmla="*/ 6 h 96"/>
                <a:gd name="T34" fmla="*/ 50 w 82"/>
                <a:gd name="T35" fmla="*/ 12 h 96"/>
                <a:gd name="T36" fmla="*/ 45 w 82"/>
                <a:gd name="T37" fmla="*/ 12 h 96"/>
                <a:gd name="T38" fmla="*/ 42 w 82"/>
                <a:gd name="T39" fmla="*/ 9 h 96"/>
                <a:gd name="T40" fmla="*/ 36 w 82"/>
                <a:gd name="T41" fmla="*/ 10 h 96"/>
                <a:gd name="T42" fmla="*/ 34 w 82"/>
                <a:gd name="T43" fmla="*/ 15 h 96"/>
                <a:gd name="T44" fmla="*/ 31 w 82"/>
                <a:gd name="T45" fmla="*/ 16 h 96"/>
                <a:gd name="T46" fmla="*/ 34 w 82"/>
                <a:gd name="T47" fmla="*/ 18 h 96"/>
                <a:gd name="T48" fmla="*/ 30 w 82"/>
                <a:gd name="T49" fmla="*/ 21 h 96"/>
                <a:gd name="T50" fmla="*/ 53 w 82"/>
                <a:gd name="T51" fmla="*/ 28 h 96"/>
                <a:gd name="T52" fmla="*/ 51 w 82"/>
                <a:gd name="T53" fmla="*/ 21 h 96"/>
                <a:gd name="T54" fmla="*/ 51 w 82"/>
                <a:gd name="T55" fmla="*/ 16 h 96"/>
                <a:gd name="T56" fmla="*/ 50 w 82"/>
                <a:gd name="T57" fmla="*/ 12 h 96"/>
                <a:gd name="T58" fmla="*/ 38 w 82"/>
                <a:gd name="T59" fmla="*/ 12 h 96"/>
                <a:gd name="T60" fmla="*/ 43 w 82"/>
                <a:gd name="T61" fmla="*/ 12 h 96"/>
                <a:gd name="T62" fmla="*/ 44 w 82"/>
                <a:gd name="T63" fmla="*/ 16 h 96"/>
                <a:gd name="T64" fmla="*/ 44 w 82"/>
                <a:gd name="T65" fmla="*/ 21 h 96"/>
                <a:gd name="T66" fmla="*/ 44 w 82"/>
                <a:gd name="T67" fmla="*/ 16 h 96"/>
                <a:gd name="T68" fmla="*/ 35 w 82"/>
                <a:gd name="T69" fmla="*/ 18 h 96"/>
                <a:gd name="T70" fmla="*/ 40 w 82"/>
                <a:gd name="T71" fmla="*/ 18 h 96"/>
                <a:gd name="T72" fmla="*/ 48 w 82"/>
                <a:gd name="T73" fmla="*/ 22 h 96"/>
                <a:gd name="T74" fmla="*/ 48 w 82"/>
                <a:gd name="T75" fmla="*/ 27 h 96"/>
                <a:gd name="T76" fmla="*/ 48 w 82"/>
                <a:gd name="T77" fmla="*/ 22 h 96"/>
                <a:gd name="T78" fmla="*/ 39 w 82"/>
                <a:gd name="T79" fmla="*/ 24 h 96"/>
                <a:gd name="T80" fmla="*/ 44 w 82"/>
                <a:gd name="T81" fmla="*/ 24 h 96"/>
                <a:gd name="T82" fmla="*/ 34 w 82"/>
                <a:gd name="T83" fmla="*/ 22 h 96"/>
                <a:gd name="T84" fmla="*/ 34 w 82"/>
                <a:gd name="T85" fmla="*/ 27 h 96"/>
                <a:gd name="T86" fmla="*/ 34 w 82"/>
                <a:gd name="T87" fmla="*/ 22 h 96"/>
                <a:gd name="T88" fmla="*/ 62 w 82"/>
                <a:gd name="T89" fmla="*/ 40 h 96"/>
                <a:gd name="T90" fmla="*/ 42 w 82"/>
                <a:gd name="T91" fmla="*/ 61 h 96"/>
                <a:gd name="T92" fmla="*/ 27 w 82"/>
                <a:gd name="T93" fmla="*/ 55 h 96"/>
                <a:gd name="T94" fmla="*/ 21 w 82"/>
                <a:gd name="T95" fmla="*/ 35 h 96"/>
                <a:gd name="T96" fmla="*/ 16 w 82"/>
                <a:gd name="T97" fmla="*/ 42 h 96"/>
                <a:gd name="T98" fmla="*/ 42 w 82"/>
                <a:gd name="T99" fmla="*/ 68 h 96"/>
                <a:gd name="T100" fmla="*/ 60 w 82"/>
                <a:gd name="T101" fmla="*/ 60 h 96"/>
                <a:gd name="T102" fmla="*/ 67 w 82"/>
                <a:gd name="T103" fmla="*/ 35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82" h="96">
                  <a:moveTo>
                    <a:pt x="42" y="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47" y="0"/>
                    <a:pt x="52" y="2"/>
                    <a:pt x="56" y="6"/>
                  </a:cubicBezTo>
                  <a:cubicBezTo>
                    <a:pt x="59" y="9"/>
                    <a:pt x="62" y="14"/>
                    <a:pt x="62" y="20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7" y="20"/>
                    <a:pt x="67" y="20"/>
                    <a:pt x="67" y="20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7" y="28"/>
                    <a:pt x="77" y="28"/>
                    <a:pt x="77" y="28"/>
                  </a:cubicBezTo>
                  <a:cubicBezTo>
                    <a:pt x="82" y="28"/>
                    <a:pt x="82" y="28"/>
                    <a:pt x="82" y="28"/>
                  </a:cubicBezTo>
                  <a:cubicBezTo>
                    <a:pt x="82" y="35"/>
                    <a:pt x="82" y="35"/>
                    <a:pt x="82" y="35"/>
                  </a:cubicBezTo>
                  <a:cubicBezTo>
                    <a:pt x="77" y="35"/>
                    <a:pt x="77" y="35"/>
                    <a:pt x="77" y="35"/>
                  </a:cubicBezTo>
                  <a:cubicBezTo>
                    <a:pt x="77" y="42"/>
                    <a:pt x="77" y="42"/>
                    <a:pt x="77" y="42"/>
                  </a:cubicBezTo>
                  <a:cubicBezTo>
                    <a:pt x="77" y="52"/>
                    <a:pt x="73" y="61"/>
                    <a:pt x="67" y="67"/>
                  </a:cubicBezTo>
                  <a:cubicBezTo>
                    <a:pt x="61" y="72"/>
                    <a:pt x="54" y="76"/>
                    <a:pt x="47" y="77"/>
                  </a:cubicBezTo>
                  <a:cubicBezTo>
                    <a:pt x="47" y="85"/>
                    <a:pt x="47" y="85"/>
                    <a:pt x="47" y="85"/>
                  </a:cubicBezTo>
                  <a:cubicBezTo>
                    <a:pt x="67" y="85"/>
                    <a:pt x="67" y="85"/>
                    <a:pt x="67" y="85"/>
                  </a:cubicBezTo>
                  <a:cubicBezTo>
                    <a:pt x="67" y="96"/>
                    <a:pt x="67" y="96"/>
                    <a:pt x="67" y="96"/>
                  </a:cubicBezTo>
                  <a:cubicBezTo>
                    <a:pt x="17" y="96"/>
                    <a:pt x="17" y="96"/>
                    <a:pt x="17" y="96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35" y="85"/>
                    <a:pt x="35" y="85"/>
                    <a:pt x="35" y="85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28" y="76"/>
                    <a:pt x="21" y="72"/>
                    <a:pt x="16" y="67"/>
                  </a:cubicBezTo>
                  <a:cubicBezTo>
                    <a:pt x="10" y="61"/>
                    <a:pt x="6" y="52"/>
                    <a:pt x="6" y="42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4"/>
                    <a:pt x="24" y="9"/>
                    <a:pt x="27" y="6"/>
                  </a:cubicBezTo>
                  <a:cubicBezTo>
                    <a:pt x="31" y="2"/>
                    <a:pt x="36" y="0"/>
                    <a:pt x="42" y="0"/>
                  </a:cubicBezTo>
                  <a:close/>
                  <a:moveTo>
                    <a:pt x="50" y="12"/>
                  </a:moveTo>
                  <a:cubicBezTo>
                    <a:pt x="50" y="14"/>
                    <a:pt x="49" y="15"/>
                    <a:pt x="47" y="15"/>
                  </a:cubicBezTo>
                  <a:cubicBezTo>
                    <a:pt x="46" y="15"/>
                    <a:pt x="45" y="14"/>
                    <a:pt x="45" y="12"/>
                  </a:cubicBezTo>
                  <a:cubicBezTo>
                    <a:pt x="45" y="11"/>
                    <a:pt x="46" y="10"/>
                    <a:pt x="46" y="10"/>
                  </a:cubicBezTo>
                  <a:cubicBezTo>
                    <a:pt x="45" y="9"/>
                    <a:pt x="43" y="9"/>
                    <a:pt x="42" y="9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39" y="9"/>
                    <a:pt x="37" y="9"/>
                    <a:pt x="36" y="10"/>
                  </a:cubicBezTo>
                  <a:cubicBezTo>
                    <a:pt x="36" y="11"/>
                    <a:pt x="36" y="11"/>
                    <a:pt x="36" y="12"/>
                  </a:cubicBezTo>
                  <a:cubicBezTo>
                    <a:pt x="36" y="14"/>
                    <a:pt x="35" y="15"/>
                    <a:pt x="34" y="15"/>
                  </a:cubicBezTo>
                  <a:cubicBezTo>
                    <a:pt x="33" y="15"/>
                    <a:pt x="32" y="14"/>
                    <a:pt x="32" y="14"/>
                  </a:cubicBezTo>
                  <a:cubicBezTo>
                    <a:pt x="32" y="15"/>
                    <a:pt x="31" y="15"/>
                    <a:pt x="31" y="16"/>
                  </a:cubicBezTo>
                  <a:cubicBezTo>
                    <a:pt x="31" y="16"/>
                    <a:pt x="31" y="16"/>
                    <a:pt x="31" y="16"/>
                  </a:cubicBezTo>
                  <a:cubicBezTo>
                    <a:pt x="33" y="16"/>
                    <a:pt x="34" y="17"/>
                    <a:pt x="34" y="18"/>
                  </a:cubicBezTo>
                  <a:cubicBezTo>
                    <a:pt x="34" y="20"/>
                    <a:pt x="33" y="21"/>
                    <a:pt x="31" y="21"/>
                  </a:cubicBezTo>
                  <a:cubicBezTo>
                    <a:pt x="31" y="21"/>
                    <a:pt x="31" y="21"/>
                    <a:pt x="30" y="21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2" y="21"/>
                    <a:pt x="52" y="21"/>
                    <a:pt x="51" y="21"/>
                  </a:cubicBezTo>
                  <a:cubicBezTo>
                    <a:pt x="50" y="21"/>
                    <a:pt x="49" y="20"/>
                    <a:pt x="49" y="18"/>
                  </a:cubicBezTo>
                  <a:cubicBezTo>
                    <a:pt x="49" y="17"/>
                    <a:pt x="50" y="16"/>
                    <a:pt x="51" y="16"/>
                  </a:cubicBezTo>
                  <a:cubicBezTo>
                    <a:pt x="51" y="16"/>
                    <a:pt x="52" y="16"/>
                    <a:pt x="52" y="16"/>
                  </a:cubicBezTo>
                  <a:cubicBezTo>
                    <a:pt x="52" y="15"/>
                    <a:pt x="51" y="13"/>
                    <a:pt x="50" y="12"/>
                  </a:cubicBezTo>
                  <a:close/>
                  <a:moveTo>
                    <a:pt x="41" y="10"/>
                  </a:moveTo>
                  <a:cubicBezTo>
                    <a:pt x="39" y="10"/>
                    <a:pt x="38" y="11"/>
                    <a:pt x="38" y="12"/>
                  </a:cubicBezTo>
                  <a:cubicBezTo>
                    <a:pt x="38" y="14"/>
                    <a:pt x="39" y="15"/>
                    <a:pt x="41" y="15"/>
                  </a:cubicBezTo>
                  <a:cubicBezTo>
                    <a:pt x="42" y="15"/>
                    <a:pt x="43" y="14"/>
                    <a:pt x="43" y="12"/>
                  </a:cubicBezTo>
                  <a:cubicBezTo>
                    <a:pt x="43" y="11"/>
                    <a:pt x="42" y="10"/>
                    <a:pt x="41" y="10"/>
                  </a:cubicBezTo>
                  <a:close/>
                  <a:moveTo>
                    <a:pt x="44" y="16"/>
                  </a:moveTo>
                  <a:cubicBezTo>
                    <a:pt x="43" y="16"/>
                    <a:pt x="42" y="17"/>
                    <a:pt x="42" y="18"/>
                  </a:cubicBezTo>
                  <a:cubicBezTo>
                    <a:pt x="42" y="20"/>
                    <a:pt x="43" y="21"/>
                    <a:pt x="44" y="21"/>
                  </a:cubicBezTo>
                  <a:cubicBezTo>
                    <a:pt x="46" y="21"/>
                    <a:pt x="47" y="20"/>
                    <a:pt x="47" y="18"/>
                  </a:cubicBezTo>
                  <a:cubicBezTo>
                    <a:pt x="47" y="17"/>
                    <a:pt x="46" y="16"/>
                    <a:pt x="44" y="16"/>
                  </a:cubicBezTo>
                  <a:close/>
                  <a:moveTo>
                    <a:pt x="37" y="16"/>
                  </a:moveTo>
                  <a:cubicBezTo>
                    <a:pt x="36" y="16"/>
                    <a:pt x="35" y="17"/>
                    <a:pt x="35" y="18"/>
                  </a:cubicBezTo>
                  <a:cubicBezTo>
                    <a:pt x="35" y="20"/>
                    <a:pt x="36" y="21"/>
                    <a:pt x="37" y="21"/>
                  </a:cubicBezTo>
                  <a:cubicBezTo>
                    <a:pt x="39" y="21"/>
                    <a:pt x="40" y="20"/>
                    <a:pt x="40" y="18"/>
                  </a:cubicBezTo>
                  <a:cubicBezTo>
                    <a:pt x="40" y="17"/>
                    <a:pt x="39" y="16"/>
                    <a:pt x="37" y="16"/>
                  </a:cubicBezTo>
                  <a:close/>
                  <a:moveTo>
                    <a:pt x="48" y="22"/>
                  </a:moveTo>
                  <a:cubicBezTo>
                    <a:pt x="47" y="22"/>
                    <a:pt x="46" y="23"/>
                    <a:pt x="46" y="24"/>
                  </a:cubicBezTo>
                  <a:cubicBezTo>
                    <a:pt x="46" y="26"/>
                    <a:pt x="47" y="27"/>
                    <a:pt x="48" y="27"/>
                  </a:cubicBezTo>
                  <a:cubicBezTo>
                    <a:pt x="50" y="27"/>
                    <a:pt x="51" y="26"/>
                    <a:pt x="51" y="24"/>
                  </a:cubicBezTo>
                  <a:cubicBezTo>
                    <a:pt x="51" y="23"/>
                    <a:pt x="50" y="22"/>
                    <a:pt x="48" y="22"/>
                  </a:cubicBezTo>
                  <a:close/>
                  <a:moveTo>
                    <a:pt x="41" y="22"/>
                  </a:moveTo>
                  <a:cubicBezTo>
                    <a:pt x="40" y="22"/>
                    <a:pt x="39" y="23"/>
                    <a:pt x="39" y="24"/>
                  </a:cubicBezTo>
                  <a:cubicBezTo>
                    <a:pt x="39" y="26"/>
                    <a:pt x="40" y="27"/>
                    <a:pt x="41" y="27"/>
                  </a:cubicBezTo>
                  <a:cubicBezTo>
                    <a:pt x="43" y="27"/>
                    <a:pt x="44" y="26"/>
                    <a:pt x="44" y="24"/>
                  </a:cubicBezTo>
                  <a:cubicBezTo>
                    <a:pt x="44" y="23"/>
                    <a:pt x="43" y="22"/>
                    <a:pt x="41" y="22"/>
                  </a:cubicBezTo>
                  <a:close/>
                  <a:moveTo>
                    <a:pt x="34" y="22"/>
                  </a:moveTo>
                  <a:cubicBezTo>
                    <a:pt x="33" y="22"/>
                    <a:pt x="32" y="23"/>
                    <a:pt x="32" y="24"/>
                  </a:cubicBezTo>
                  <a:cubicBezTo>
                    <a:pt x="32" y="26"/>
                    <a:pt x="33" y="27"/>
                    <a:pt x="34" y="27"/>
                  </a:cubicBezTo>
                  <a:cubicBezTo>
                    <a:pt x="36" y="27"/>
                    <a:pt x="37" y="26"/>
                    <a:pt x="37" y="24"/>
                  </a:cubicBezTo>
                  <a:cubicBezTo>
                    <a:pt x="37" y="23"/>
                    <a:pt x="36" y="22"/>
                    <a:pt x="34" y="22"/>
                  </a:cubicBezTo>
                  <a:close/>
                  <a:moveTo>
                    <a:pt x="62" y="35"/>
                  </a:moveTo>
                  <a:cubicBezTo>
                    <a:pt x="62" y="40"/>
                    <a:pt x="62" y="40"/>
                    <a:pt x="62" y="40"/>
                  </a:cubicBezTo>
                  <a:cubicBezTo>
                    <a:pt x="62" y="46"/>
                    <a:pt x="59" y="51"/>
                    <a:pt x="56" y="55"/>
                  </a:cubicBezTo>
                  <a:cubicBezTo>
                    <a:pt x="52" y="58"/>
                    <a:pt x="47" y="61"/>
                    <a:pt x="42" y="61"/>
                  </a:cubicBezTo>
                  <a:cubicBezTo>
                    <a:pt x="42" y="61"/>
                    <a:pt x="42" y="61"/>
                    <a:pt x="42" y="61"/>
                  </a:cubicBezTo>
                  <a:cubicBezTo>
                    <a:pt x="36" y="61"/>
                    <a:pt x="31" y="58"/>
                    <a:pt x="27" y="55"/>
                  </a:cubicBezTo>
                  <a:cubicBezTo>
                    <a:pt x="24" y="51"/>
                    <a:pt x="21" y="46"/>
                    <a:pt x="21" y="40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6" y="49"/>
                    <a:pt x="18" y="56"/>
                    <a:pt x="23" y="60"/>
                  </a:cubicBezTo>
                  <a:cubicBezTo>
                    <a:pt x="28" y="65"/>
                    <a:pt x="34" y="68"/>
                    <a:pt x="42" y="68"/>
                  </a:cubicBezTo>
                  <a:cubicBezTo>
                    <a:pt x="42" y="68"/>
                    <a:pt x="42" y="68"/>
                    <a:pt x="42" y="68"/>
                  </a:cubicBezTo>
                  <a:cubicBezTo>
                    <a:pt x="49" y="68"/>
                    <a:pt x="55" y="65"/>
                    <a:pt x="60" y="60"/>
                  </a:cubicBezTo>
                  <a:cubicBezTo>
                    <a:pt x="65" y="56"/>
                    <a:pt x="67" y="49"/>
                    <a:pt x="67" y="42"/>
                  </a:cubicBezTo>
                  <a:cubicBezTo>
                    <a:pt x="67" y="35"/>
                    <a:pt x="67" y="35"/>
                    <a:pt x="67" y="35"/>
                  </a:cubicBezTo>
                  <a:lnTo>
                    <a:pt x="62" y="3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9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923273" y="3894196"/>
            <a:ext cx="724534" cy="724534"/>
            <a:chOff x="875113" y="3954177"/>
            <a:chExt cx="687003" cy="687003"/>
          </a:xfrm>
        </p:grpSpPr>
        <p:sp>
          <p:nvSpPr>
            <p:cNvPr id="9" name="Rectangle 8"/>
            <p:cNvSpPr/>
            <p:nvPr/>
          </p:nvSpPr>
          <p:spPr>
            <a:xfrm>
              <a:off x="875113" y="3954177"/>
              <a:ext cx="687003" cy="68700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1021105" y="4104940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9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1827937" y="1786815"/>
            <a:ext cx="4411347" cy="680243"/>
            <a:chOff x="7855640" y="3619632"/>
            <a:chExt cx="4182840" cy="645005"/>
          </a:xfrm>
        </p:grpSpPr>
        <p:sp>
          <p:nvSpPr>
            <p:cNvPr id="17" name="TextBox 16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855640" y="3914813"/>
              <a:ext cx="4182840" cy="34982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1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827937" y="2810513"/>
            <a:ext cx="4411347" cy="680242"/>
            <a:chOff x="7855640" y="3619632"/>
            <a:chExt cx="4182840" cy="645005"/>
          </a:xfrm>
        </p:grpSpPr>
        <p:sp>
          <p:nvSpPr>
            <p:cNvPr id="20" name="TextBox 19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855640" y="3914813"/>
              <a:ext cx="4182840" cy="34982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1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827937" y="3834210"/>
            <a:ext cx="4411347" cy="680242"/>
            <a:chOff x="7855640" y="3619632"/>
            <a:chExt cx="4182840" cy="645005"/>
          </a:xfrm>
        </p:grpSpPr>
        <p:sp>
          <p:nvSpPr>
            <p:cNvPr id="23" name="TextBox 22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7855640" y="3914813"/>
              <a:ext cx="4182840" cy="34982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1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1827937" y="4857906"/>
            <a:ext cx="4411347" cy="680242"/>
            <a:chOff x="7855640" y="3619632"/>
            <a:chExt cx="4182840" cy="645005"/>
          </a:xfrm>
        </p:grpSpPr>
        <p:sp>
          <p:nvSpPr>
            <p:cNvPr id="26" name="TextBox 25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7855640" y="3914813"/>
              <a:ext cx="4182840" cy="34982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1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4" name="Rectangle 33"/>
          <p:cNvSpPr/>
          <p:nvPr/>
        </p:nvSpPr>
        <p:spPr>
          <a:xfrm>
            <a:off x="6751179" y="1828206"/>
            <a:ext cx="6107571" cy="3873076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" name="TextBox 8"/>
          <p:cNvSpPr txBox="1"/>
          <p:nvPr/>
        </p:nvSpPr>
        <p:spPr>
          <a:xfrm>
            <a:off x="4454798" y="233727"/>
            <a:ext cx="3949155" cy="49212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202X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8"/>
          <p:cNvSpPr txBox="1"/>
          <p:nvPr/>
        </p:nvSpPr>
        <p:spPr>
          <a:xfrm>
            <a:off x="5025515" y="743616"/>
            <a:ext cx="2807720" cy="21526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202X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29" name="直接连接符 28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500"/>
                            </p:stCondLst>
                            <p:childTnLst>
                              <p:par>
                                <p:cTn id="3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Freeform 6"/>
          <p:cNvSpPr/>
          <p:nvPr/>
        </p:nvSpPr>
        <p:spPr bwMode="auto">
          <a:xfrm>
            <a:off x="1237462" y="2162555"/>
            <a:ext cx="4937180" cy="4349428"/>
          </a:xfrm>
          <a:custGeom>
            <a:avLst/>
            <a:gdLst>
              <a:gd name="T0" fmla="*/ 0 w 998"/>
              <a:gd name="T1" fmla="*/ 0 h 861"/>
              <a:gd name="T2" fmla="*/ 998 w 998"/>
              <a:gd name="T3" fmla="*/ 0 h 861"/>
              <a:gd name="T4" fmla="*/ 492 w 998"/>
              <a:gd name="T5" fmla="*/ 861 h 861"/>
              <a:gd name="T6" fmla="*/ 0 w 998"/>
              <a:gd name="T7" fmla="*/ 0 h 8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98" h="861">
                <a:moveTo>
                  <a:pt x="0" y="0"/>
                </a:moveTo>
                <a:lnTo>
                  <a:pt x="998" y="0"/>
                </a:lnTo>
                <a:lnTo>
                  <a:pt x="492" y="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0196"/>
            </a:schemeClr>
          </a:solidFill>
          <a:ln w="0">
            <a:noFill/>
            <a:prstDash val="solid"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endParaRPr lang="zh-CN" altLang="en-US"/>
          </a:p>
        </p:txBody>
      </p:sp>
      <p:sp>
        <p:nvSpPr>
          <p:cNvPr id="17" name="Freeform 11"/>
          <p:cNvSpPr/>
          <p:nvPr/>
        </p:nvSpPr>
        <p:spPr bwMode="auto">
          <a:xfrm>
            <a:off x="1648542" y="1423110"/>
            <a:ext cx="4115020" cy="3581420"/>
          </a:xfrm>
          <a:custGeom>
            <a:avLst/>
            <a:gdLst>
              <a:gd name="T0" fmla="*/ 949 w 1896"/>
              <a:gd name="T1" fmla="*/ 0 h 1616"/>
              <a:gd name="T2" fmla="*/ 1896 w 1896"/>
              <a:gd name="T3" fmla="*/ 1616 h 1616"/>
              <a:gd name="T4" fmla="*/ 0 w 1896"/>
              <a:gd name="T5" fmla="*/ 1616 h 1616"/>
              <a:gd name="T6" fmla="*/ 949 w 1896"/>
              <a:gd name="T7" fmla="*/ 0 h 16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96" h="1616">
                <a:moveTo>
                  <a:pt x="949" y="0"/>
                </a:moveTo>
                <a:lnTo>
                  <a:pt x="1896" y="1616"/>
                </a:lnTo>
                <a:lnTo>
                  <a:pt x="0" y="1616"/>
                </a:lnTo>
                <a:lnTo>
                  <a:pt x="949" y="0"/>
                </a:lnTo>
                <a:close/>
              </a:path>
            </a:pathLst>
          </a:custGeom>
          <a:noFill/>
          <a:ln w="19050">
            <a:solidFill>
              <a:schemeClr val="bg1"/>
            </a:solidFill>
            <a:prstDash val="solid"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endParaRPr lang="zh-CN" altLang="en-US" dirty="0"/>
          </a:p>
        </p:txBody>
      </p:sp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952413" y="2449016"/>
            <a:ext cx="1695986" cy="1569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0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10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6205337" y="3616325"/>
            <a:ext cx="4143101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7237" y="3868624"/>
            <a:ext cx="3466334" cy="43088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05340" y="2748641"/>
            <a:ext cx="4468132" cy="8305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输入标题内容</a:t>
            </a:r>
            <a:endParaRPr lang="en-US" altLang="zh-CN" sz="5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205342" y="369613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395" y="369613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42" y="4070502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395" y="4070502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1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0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1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4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5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6" fill="hold">
                          <p:stCondLst>
                            <p:cond delay="indefinite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2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bldLvl="0" animBg="1"/>
          <p:bldP spid="16" grpId="0" bldLvl="0" animBg="1"/>
          <p:bldP spid="17" grpId="0" bldLvl="0" animBg="1"/>
          <p:bldP spid="2050" grpId="0"/>
          <p:bldP spid="2052" grpId="0"/>
          <p:bldP spid="8" grpId="0"/>
          <p:bldP spid="11" grpId="0"/>
          <p:bldP spid="12" grpId="0"/>
          <p:bldP spid="13" grpId="0"/>
          <p:bldP spid="1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1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6" fill="hold">
                          <p:stCondLst>
                            <p:cond delay="indefinite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2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bldLvl="0" animBg="1"/>
          <p:bldP spid="16" grpId="0" bldLvl="0" animBg="1"/>
          <p:bldP spid="17" grpId="0" bldLvl="0" animBg="1"/>
          <p:bldP spid="2050" grpId="0"/>
          <p:bldP spid="2052" grpId="0"/>
          <p:bldP spid="8" grpId="0"/>
          <p:bldP spid="11" grpId="0"/>
          <p:bldP spid="12" grpId="0"/>
          <p:bldP spid="13" grpId="0"/>
          <p:bldP spid="14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61584" y="5672467"/>
            <a:ext cx="6908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10%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084062" y="5667330"/>
            <a:ext cx="6908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406540" y="5672467"/>
            <a:ext cx="6908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729018" y="5671262"/>
            <a:ext cx="6908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051496" y="5672467"/>
            <a:ext cx="6908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373974" y="5667330"/>
            <a:ext cx="6908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696452" y="5667330"/>
            <a:ext cx="6908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018929" y="5667330"/>
            <a:ext cx="6908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1341412" y="5667330"/>
            <a:ext cx="6908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</a:p>
        </p:txBody>
      </p:sp>
      <p:sp>
        <p:nvSpPr>
          <p:cNvPr id="20" name="Rectangle 19"/>
          <p:cNvSpPr/>
          <p:nvPr/>
        </p:nvSpPr>
        <p:spPr>
          <a:xfrm>
            <a:off x="984787" y="4993808"/>
            <a:ext cx="2225309" cy="578581"/>
          </a:xfrm>
          <a:prstGeom prst="rect">
            <a:avLst/>
          </a:prstGeom>
          <a:solidFill>
            <a:srgbClr val="4E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2016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210095" y="4993808"/>
            <a:ext cx="3619836" cy="578581"/>
          </a:xfrm>
          <a:prstGeom prst="rect">
            <a:avLst/>
          </a:prstGeom>
          <a:solidFill>
            <a:srgbClr val="F07F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2018</a:t>
            </a:r>
          </a:p>
        </p:txBody>
      </p:sp>
      <p:sp>
        <p:nvSpPr>
          <p:cNvPr id="22" name="Rectangle 21"/>
          <p:cNvSpPr/>
          <p:nvPr/>
        </p:nvSpPr>
        <p:spPr>
          <a:xfrm>
            <a:off x="6829932" y="4993808"/>
            <a:ext cx="5044032" cy="57858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202X</a:t>
            </a:r>
          </a:p>
        </p:txBody>
      </p:sp>
      <p:sp>
        <p:nvSpPr>
          <p:cNvPr id="23" name="Freeform 22"/>
          <p:cNvSpPr>
            <a:spLocks noEditPoints="1"/>
          </p:cNvSpPr>
          <p:nvPr/>
        </p:nvSpPr>
        <p:spPr bwMode="auto">
          <a:xfrm>
            <a:off x="9786124" y="2591918"/>
            <a:ext cx="565710" cy="601066"/>
          </a:xfrm>
          <a:custGeom>
            <a:avLst/>
            <a:gdLst>
              <a:gd name="T0" fmla="*/ 75 w 89"/>
              <a:gd name="T1" fmla="*/ 22 h 95"/>
              <a:gd name="T2" fmla="*/ 89 w 89"/>
              <a:gd name="T3" fmla="*/ 53 h 95"/>
              <a:gd name="T4" fmla="*/ 78 w 89"/>
              <a:gd name="T5" fmla="*/ 80 h 95"/>
              <a:gd name="T6" fmla="*/ 47 w 89"/>
              <a:gd name="T7" fmla="*/ 53 h 95"/>
              <a:gd name="T8" fmla="*/ 75 w 89"/>
              <a:gd name="T9" fmla="*/ 22 h 95"/>
              <a:gd name="T10" fmla="*/ 76 w 89"/>
              <a:gd name="T11" fmla="*/ 83 h 95"/>
              <a:gd name="T12" fmla="*/ 69 w 89"/>
              <a:gd name="T13" fmla="*/ 88 h 95"/>
              <a:gd name="T14" fmla="*/ 74 w 89"/>
              <a:gd name="T15" fmla="*/ 81 h 95"/>
              <a:gd name="T16" fmla="*/ 76 w 89"/>
              <a:gd name="T17" fmla="*/ 83 h 95"/>
              <a:gd name="T18" fmla="*/ 64 w 89"/>
              <a:gd name="T19" fmla="*/ 92 h 95"/>
              <a:gd name="T20" fmla="*/ 72 w 89"/>
              <a:gd name="T21" fmla="*/ 79 h 95"/>
              <a:gd name="T22" fmla="*/ 70 w 89"/>
              <a:gd name="T23" fmla="*/ 77 h 95"/>
              <a:gd name="T24" fmla="*/ 60 w 89"/>
              <a:gd name="T25" fmla="*/ 94 h 95"/>
              <a:gd name="T26" fmla="*/ 64 w 89"/>
              <a:gd name="T27" fmla="*/ 92 h 95"/>
              <a:gd name="T28" fmla="*/ 58 w 89"/>
              <a:gd name="T29" fmla="*/ 91 h 95"/>
              <a:gd name="T30" fmla="*/ 67 w 89"/>
              <a:gd name="T31" fmla="*/ 75 h 95"/>
              <a:gd name="T32" fmla="*/ 65 w 89"/>
              <a:gd name="T33" fmla="*/ 74 h 95"/>
              <a:gd name="T34" fmla="*/ 57 w 89"/>
              <a:gd name="T35" fmla="*/ 88 h 95"/>
              <a:gd name="T36" fmla="*/ 58 w 89"/>
              <a:gd name="T37" fmla="*/ 91 h 95"/>
              <a:gd name="T38" fmla="*/ 56 w 89"/>
              <a:gd name="T39" fmla="*/ 84 h 95"/>
              <a:gd name="T40" fmla="*/ 63 w 89"/>
              <a:gd name="T41" fmla="*/ 72 h 95"/>
              <a:gd name="T42" fmla="*/ 61 w 89"/>
              <a:gd name="T43" fmla="*/ 70 h 95"/>
              <a:gd name="T44" fmla="*/ 55 w 89"/>
              <a:gd name="T45" fmla="*/ 81 h 95"/>
              <a:gd name="T46" fmla="*/ 56 w 89"/>
              <a:gd name="T47" fmla="*/ 84 h 95"/>
              <a:gd name="T48" fmla="*/ 53 w 89"/>
              <a:gd name="T49" fmla="*/ 78 h 95"/>
              <a:gd name="T50" fmla="*/ 59 w 89"/>
              <a:gd name="T51" fmla="*/ 68 h 95"/>
              <a:gd name="T52" fmla="*/ 57 w 89"/>
              <a:gd name="T53" fmla="*/ 66 h 95"/>
              <a:gd name="T54" fmla="*/ 52 w 89"/>
              <a:gd name="T55" fmla="*/ 75 h 95"/>
              <a:gd name="T56" fmla="*/ 53 w 89"/>
              <a:gd name="T57" fmla="*/ 78 h 95"/>
              <a:gd name="T58" fmla="*/ 51 w 89"/>
              <a:gd name="T59" fmla="*/ 71 h 95"/>
              <a:gd name="T60" fmla="*/ 55 w 89"/>
              <a:gd name="T61" fmla="*/ 64 h 95"/>
              <a:gd name="T62" fmla="*/ 53 w 89"/>
              <a:gd name="T63" fmla="*/ 62 h 95"/>
              <a:gd name="T64" fmla="*/ 50 w 89"/>
              <a:gd name="T65" fmla="*/ 68 h 95"/>
              <a:gd name="T66" fmla="*/ 51 w 89"/>
              <a:gd name="T67" fmla="*/ 71 h 95"/>
              <a:gd name="T68" fmla="*/ 48 w 89"/>
              <a:gd name="T69" fmla="*/ 65 h 95"/>
              <a:gd name="T70" fmla="*/ 51 w 89"/>
              <a:gd name="T71" fmla="*/ 61 h 95"/>
              <a:gd name="T72" fmla="*/ 49 w 89"/>
              <a:gd name="T73" fmla="*/ 59 h 95"/>
              <a:gd name="T74" fmla="*/ 47 w 89"/>
              <a:gd name="T75" fmla="*/ 61 h 95"/>
              <a:gd name="T76" fmla="*/ 48 w 89"/>
              <a:gd name="T77" fmla="*/ 65 h 95"/>
              <a:gd name="T78" fmla="*/ 46 w 89"/>
              <a:gd name="T79" fmla="*/ 58 h 95"/>
              <a:gd name="T80" fmla="*/ 45 w 89"/>
              <a:gd name="T81" fmla="*/ 55 h 95"/>
              <a:gd name="T82" fmla="*/ 47 w 89"/>
              <a:gd name="T83" fmla="*/ 57 h 95"/>
              <a:gd name="T84" fmla="*/ 46 w 89"/>
              <a:gd name="T85" fmla="*/ 58 h 95"/>
              <a:gd name="T86" fmla="*/ 59 w 89"/>
              <a:gd name="T87" fmla="*/ 17 h 95"/>
              <a:gd name="T88" fmla="*/ 41 w 89"/>
              <a:gd name="T89" fmla="*/ 54 h 95"/>
              <a:gd name="T90" fmla="*/ 36 w 89"/>
              <a:gd name="T91" fmla="*/ 13 h 95"/>
              <a:gd name="T92" fmla="*/ 0 w 89"/>
              <a:gd name="T93" fmla="*/ 54 h 95"/>
              <a:gd name="T94" fmla="*/ 41 w 89"/>
              <a:gd name="T95" fmla="*/ 95 h 95"/>
              <a:gd name="T96" fmla="*/ 55 w 89"/>
              <a:gd name="T97" fmla="*/ 93 h 95"/>
              <a:gd name="T98" fmla="*/ 41 w 89"/>
              <a:gd name="T99" fmla="*/ 54 h 95"/>
              <a:gd name="T100" fmla="*/ 68 w 89"/>
              <a:gd name="T101" fmla="*/ 23 h 95"/>
              <a:gd name="T102" fmla="*/ 59 w 89"/>
              <a:gd name="T103" fmla="*/ 17 h 95"/>
              <a:gd name="T104" fmla="*/ 43 w 89"/>
              <a:gd name="T105" fmla="*/ 0 h 95"/>
              <a:gd name="T106" fmla="*/ 38 w 89"/>
              <a:gd name="T107" fmla="*/ 0 h 95"/>
              <a:gd name="T108" fmla="*/ 43 w 89"/>
              <a:gd name="T109" fmla="*/ 41 h 95"/>
              <a:gd name="T110" fmla="*/ 61 w 89"/>
              <a:gd name="T111" fmla="*/ 4 h 95"/>
              <a:gd name="T112" fmla="*/ 43 w 89"/>
              <a:gd name="T11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9" h="95">
                <a:moveTo>
                  <a:pt x="75" y="22"/>
                </a:moveTo>
                <a:cubicBezTo>
                  <a:pt x="83" y="29"/>
                  <a:pt x="89" y="40"/>
                  <a:pt x="89" y="53"/>
                </a:cubicBezTo>
                <a:cubicBezTo>
                  <a:pt x="89" y="63"/>
                  <a:pt x="85" y="73"/>
                  <a:pt x="78" y="80"/>
                </a:cubicBezTo>
                <a:cubicBezTo>
                  <a:pt x="47" y="53"/>
                  <a:pt x="47" y="53"/>
                  <a:pt x="47" y="53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6" y="83"/>
                </a:moveTo>
                <a:cubicBezTo>
                  <a:pt x="74" y="85"/>
                  <a:pt x="72" y="87"/>
                  <a:pt x="69" y="88"/>
                </a:cubicBezTo>
                <a:cubicBezTo>
                  <a:pt x="74" y="81"/>
                  <a:pt x="74" y="81"/>
                  <a:pt x="74" y="81"/>
                </a:cubicBezTo>
                <a:cubicBezTo>
                  <a:pt x="76" y="83"/>
                  <a:pt x="76" y="83"/>
                  <a:pt x="76" y="83"/>
                </a:cubicBezTo>
                <a:close/>
                <a:moveTo>
                  <a:pt x="64" y="92"/>
                </a:moveTo>
                <a:cubicBezTo>
                  <a:pt x="72" y="79"/>
                  <a:pt x="72" y="79"/>
                  <a:pt x="72" y="79"/>
                </a:cubicBezTo>
                <a:cubicBezTo>
                  <a:pt x="70" y="77"/>
                  <a:pt x="70" y="77"/>
                  <a:pt x="70" y="77"/>
                </a:cubicBezTo>
                <a:cubicBezTo>
                  <a:pt x="60" y="94"/>
                  <a:pt x="60" y="94"/>
                  <a:pt x="60" y="94"/>
                </a:cubicBezTo>
                <a:cubicBezTo>
                  <a:pt x="61" y="93"/>
                  <a:pt x="63" y="92"/>
                  <a:pt x="64" y="92"/>
                </a:cubicBezTo>
                <a:close/>
                <a:moveTo>
                  <a:pt x="58" y="91"/>
                </a:moveTo>
                <a:cubicBezTo>
                  <a:pt x="67" y="75"/>
                  <a:pt x="67" y="75"/>
                  <a:pt x="67" y="75"/>
                </a:cubicBezTo>
                <a:cubicBezTo>
                  <a:pt x="65" y="74"/>
                  <a:pt x="65" y="74"/>
                  <a:pt x="65" y="74"/>
                </a:cubicBezTo>
                <a:cubicBezTo>
                  <a:pt x="57" y="88"/>
                  <a:pt x="57" y="88"/>
                  <a:pt x="57" y="88"/>
                </a:cubicBezTo>
                <a:cubicBezTo>
                  <a:pt x="58" y="91"/>
                  <a:pt x="58" y="91"/>
                  <a:pt x="58" y="91"/>
                </a:cubicBezTo>
                <a:close/>
                <a:moveTo>
                  <a:pt x="56" y="84"/>
                </a:moveTo>
                <a:cubicBezTo>
                  <a:pt x="63" y="72"/>
                  <a:pt x="63" y="72"/>
                  <a:pt x="63" y="72"/>
                </a:cubicBezTo>
                <a:cubicBezTo>
                  <a:pt x="61" y="70"/>
                  <a:pt x="61" y="70"/>
                  <a:pt x="61" y="70"/>
                </a:cubicBezTo>
                <a:cubicBezTo>
                  <a:pt x="55" y="81"/>
                  <a:pt x="55" y="81"/>
                  <a:pt x="55" y="81"/>
                </a:cubicBezTo>
                <a:cubicBezTo>
                  <a:pt x="56" y="84"/>
                  <a:pt x="56" y="84"/>
                  <a:pt x="56" y="84"/>
                </a:cubicBezTo>
                <a:close/>
                <a:moveTo>
                  <a:pt x="53" y="78"/>
                </a:moveTo>
                <a:cubicBezTo>
                  <a:pt x="59" y="68"/>
                  <a:pt x="59" y="68"/>
                  <a:pt x="59" y="68"/>
                </a:cubicBezTo>
                <a:cubicBezTo>
                  <a:pt x="57" y="66"/>
                  <a:pt x="57" y="66"/>
                  <a:pt x="57" y="66"/>
                </a:cubicBezTo>
                <a:cubicBezTo>
                  <a:pt x="52" y="75"/>
                  <a:pt x="52" y="75"/>
                  <a:pt x="52" y="75"/>
                </a:cubicBezTo>
                <a:cubicBezTo>
                  <a:pt x="53" y="78"/>
                  <a:pt x="53" y="78"/>
                  <a:pt x="53" y="78"/>
                </a:cubicBezTo>
                <a:close/>
                <a:moveTo>
                  <a:pt x="51" y="71"/>
                </a:moveTo>
                <a:cubicBezTo>
                  <a:pt x="55" y="64"/>
                  <a:pt x="55" y="64"/>
                  <a:pt x="55" y="64"/>
                </a:cubicBezTo>
                <a:cubicBezTo>
                  <a:pt x="53" y="62"/>
                  <a:pt x="53" y="62"/>
                  <a:pt x="53" y="62"/>
                </a:cubicBezTo>
                <a:cubicBezTo>
                  <a:pt x="50" y="68"/>
                  <a:pt x="50" y="68"/>
                  <a:pt x="50" y="68"/>
                </a:cubicBezTo>
                <a:cubicBezTo>
                  <a:pt x="51" y="71"/>
                  <a:pt x="51" y="71"/>
                  <a:pt x="51" y="71"/>
                </a:cubicBezTo>
                <a:close/>
                <a:moveTo>
                  <a:pt x="48" y="65"/>
                </a:moveTo>
                <a:cubicBezTo>
                  <a:pt x="51" y="61"/>
                  <a:pt x="51" y="61"/>
                  <a:pt x="51" y="61"/>
                </a:cubicBezTo>
                <a:cubicBezTo>
                  <a:pt x="49" y="59"/>
                  <a:pt x="49" y="59"/>
                  <a:pt x="49" y="59"/>
                </a:cubicBezTo>
                <a:cubicBezTo>
                  <a:pt x="47" y="61"/>
                  <a:pt x="47" y="61"/>
                  <a:pt x="47" y="61"/>
                </a:cubicBezTo>
                <a:cubicBezTo>
                  <a:pt x="48" y="65"/>
                  <a:pt x="48" y="65"/>
                  <a:pt x="48" y="65"/>
                </a:cubicBezTo>
                <a:close/>
                <a:moveTo>
                  <a:pt x="46" y="58"/>
                </a:moveTo>
                <a:cubicBezTo>
                  <a:pt x="45" y="55"/>
                  <a:pt x="45" y="55"/>
                  <a:pt x="45" y="55"/>
                </a:cubicBezTo>
                <a:cubicBezTo>
                  <a:pt x="47" y="57"/>
                  <a:pt x="47" y="57"/>
                  <a:pt x="47" y="57"/>
                </a:cubicBezTo>
                <a:cubicBezTo>
                  <a:pt x="46" y="58"/>
                  <a:pt x="46" y="58"/>
                  <a:pt x="46" y="58"/>
                </a:cubicBezTo>
                <a:close/>
                <a:moveTo>
                  <a:pt x="59" y="17"/>
                </a:moveTo>
                <a:cubicBezTo>
                  <a:pt x="41" y="54"/>
                  <a:pt x="41" y="54"/>
                  <a:pt x="41" y="54"/>
                </a:cubicBezTo>
                <a:cubicBezTo>
                  <a:pt x="41" y="54"/>
                  <a:pt x="38" y="28"/>
                  <a:pt x="36" y="13"/>
                </a:cubicBezTo>
                <a:cubicBezTo>
                  <a:pt x="16" y="15"/>
                  <a:pt x="0" y="33"/>
                  <a:pt x="0" y="54"/>
                </a:cubicBezTo>
                <a:cubicBezTo>
                  <a:pt x="0" y="77"/>
                  <a:pt x="18" y="95"/>
                  <a:pt x="41" y="95"/>
                </a:cubicBezTo>
                <a:cubicBezTo>
                  <a:pt x="46" y="95"/>
                  <a:pt x="51" y="94"/>
                  <a:pt x="55" y="93"/>
                </a:cubicBezTo>
                <a:cubicBezTo>
                  <a:pt x="41" y="54"/>
                  <a:pt x="41" y="54"/>
                  <a:pt x="41" y="54"/>
                </a:cubicBezTo>
                <a:cubicBezTo>
                  <a:pt x="68" y="23"/>
                  <a:pt x="68" y="23"/>
                  <a:pt x="68" y="23"/>
                </a:cubicBezTo>
                <a:cubicBezTo>
                  <a:pt x="66" y="20"/>
                  <a:pt x="63" y="18"/>
                  <a:pt x="59" y="17"/>
                </a:cubicBezTo>
                <a:close/>
                <a:moveTo>
                  <a:pt x="43" y="0"/>
                </a:moveTo>
                <a:cubicBezTo>
                  <a:pt x="41" y="0"/>
                  <a:pt x="40" y="0"/>
                  <a:pt x="38" y="0"/>
                </a:cubicBezTo>
                <a:cubicBezTo>
                  <a:pt x="40" y="15"/>
                  <a:pt x="43" y="41"/>
                  <a:pt x="43" y="41"/>
                </a:cubicBezTo>
                <a:cubicBezTo>
                  <a:pt x="61" y="4"/>
                  <a:pt x="61" y="4"/>
                  <a:pt x="61" y="4"/>
                </a:cubicBezTo>
                <a:cubicBezTo>
                  <a:pt x="56" y="1"/>
                  <a:pt x="49" y="0"/>
                  <a:pt x="4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105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23"/>
          <p:cNvSpPr>
            <a:spLocks noEditPoints="1"/>
          </p:cNvSpPr>
          <p:nvPr/>
        </p:nvSpPr>
        <p:spPr bwMode="auto">
          <a:xfrm>
            <a:off x="6083173" y="2612543"/>
            <a:ext cx="692404" cy="559817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rgbClr val="F07F09"/>
          </a:solidFill>
          <a:ln>
            <a:noFill/>
          </a:ln>
        </p:spPr>
        <p:txBody>
          <a:bodyPr vert="horz" wrap="square" lIns="96430" tIns="48216" rIns="96430" bIns="48216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105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24"/>
          <p:cNvSpPr>
            <a:spLocks noEditPoints="1"/>
          </p:cNvSpPr>
          <p:nvPr/>
        </p:nvSpPr>
        <p:spPr bwMode="auto">
          <a:xfrm>
            <a:off x="2553095" y="2553615"/>
            <a:ext cx="462585" cy="677673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105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624696" y="3425754"/>
            <a:ext cx="2319384" cy="879595"/>
            <a:chOff x="1469669" y="2631524"/>
            <a:chExt cx="2339926" cy="909473"/>
          </a:xfrm>
        </p:grpSpPr>
        <p:sp>
          <p:nvSpPr>
            <p:cNvPr id="26" name="TextBox 25"/>
            <p:cNvSpPr txBox="1"/>
            <p:nvPr/>
          </p:nvSpPr>
          <p:spPr>
            <a:xfrm>
              <a:off x="1829880" y="2631524"/>
              <a:ext cx="1619497" cy="3991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6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1469669" y="2931701"/>
              <a:ext cx="2339926" cy="6092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900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900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269685" y="3425755"/>
            <a:ext cx="2319384" cy="879595"/>
            <a:chOff x="4926037" y="2631524"/>
            <a:chExt cx="2339926" cy="909473"/>
          </a:xfrm>
        </p:grpSpPr>
        <p:sp>
          <p:nvSpPr>
            <p:cNvPr id="28" name="TextBox 27"/>
            <p:cNvSpPr txBox="1"/>
            <p:nvPr/>
          </p:nvSpPr>
          <p:spPr>
            <a:xfrm>
              <a:off x="5286248" y="2631524"/>
              <a:ext cx="1619497" cy="3991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6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926037" y="2931701"/>
              <a:ext cx="2339926" cy="6092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900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900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14673" y="3425755"/>
            <a:ext cx="2319384" cy="879595"/>
            <a:chOff x="8382405" y="2631524"/>
            <a:chExt cx="2339926" cy="909473"/>
          </a:xfrm>
        </p:grpSpPr>
        <p:sp>
          <p:nvSpPr>
            <p:cNvPr id="32" name="TextBox 31"/>
            <p:cNvSpPr txBox="1"/>
            <p:nvPr/>
          </p:nvSpPr>
          <p:spPr>
            <a:xfrm>
              <a:off x="8742616" y="2631524"/>
              <a:ext cx="1619497" cy="3991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6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382405" y="2931701"/>
              <a:ext cx="2339926" cy="6092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900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900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</a:p>
          </p:txBody>
        </p:sp>
      </p:grpSp>
      <p:sp>
        <p:nvSpPr>
          <p:cNvPr id="2" name="TextBox 8"/>
          <p:cNvSpPr txBox="1"/>
          <p:nvPr/>
        </p:nvSpPr>
        <p:spPr>
          <a:xfrm>
            <a:off x="4454798" y="233727"/>
            <a:ext cx="3949155" cy="49212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202X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8"/>
          <p:cNvSpPr txBox="1"/>
          <p:nvPr/>
        </p:nvSpPr>
        <p:spPr>
          <a:xfrm>
            <a:off x="5025515" y="743616"/>
            <a:ext cx="2807720" cy="21526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202X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8" name="直接连接符 7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 bldLvl="0" animBg="1"/>
      <p:bldP spid="21" grpId="0" bldLvl="0" animBg="1"/>
      <p:bldP spid="22" grpId="0" bldLvl="0" animBg="1"/>
      <p:bldP spid="23" grpId="0" bldLvl="0" animBg="1"/>
      <p:bldP spid="24" grpId="0" bldLvl="0" animBg="1"/>
      <p:bldP spid="25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 bwMode="auto">
          <a:xfrm>
            <a:off x="7849395" y="1455896"/>
            <a:ext cx="4005580" cy="2690495"/>
            <a:chOff x="7691754" y="1316438"/>
            <a:chExt cx="4005006" cy="2689566"/>
          </a:xfrm>
        </p:grpSpPr>
        <p:graphicFrame>
          <p:nvGraphicFramePr>
            <p:cNvPr id="21551" name="图表 14"/>
            <p:cNvGraphicFramePr/>
            <p:nvPr/>
          </p:nvGraphicFramePr>
          <p:xfrm>
            <a:off x="7691754" y="1316438"/>
            <a:ext cx="4005006" cy="268956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73" name="图表" r:id="rId4" imgW="4010025" imgH="2695575" progId="Excel.Chart.8">
                    <p:embed/>
                  </p:oleObj>
                </mc:Choice>
                <mc:Fallback>
                  <p:oleObj name="图表" r:id="rId4" imgW="4010025" imgH="2695575" progId="Excel.Chart.8">
                    <p:embed/>
                    <p:pic>
                      <p:nvPicPr>
                        <p:cNvPr id="0" name="图片 2067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691754" y="1316438"/>
                          <a:ext cx="4005006" cy="268956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6" name="文本框 15"/>
            <p:cNvSpPr txBox="1"/>
            <p:nvPr/>
          </p:nvSpPr>
          <p:spPr>
            <a:xfrm>
              <a:off x="9222044" y="2214494"/>
              <a:ext cx="1034902" cy="64493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600" dirty="0">
                  <a:solidFill>
                    <a:schemeClr val="accent4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</a:t>
              </a:r>
              <a:r>
                <a:rPr lang="en-US" altLang="zh-CN" sz="2800" dirty="0">
                  <a:solidFill>
                    <a:schemeClr val="accent4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%</a:t>
              </a:r>
              <a:endParaRPr lang="zh-CN" altLang="en-US" sz="2800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9226805" y="2712797"/>
              <a:ext cx="1006331" cy="3380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solidFill>
                    <a:schemeClr val="accent4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文字内容</a:t>
              </a:r>
            </a:p>
          </p:txBody>
        </p:sp>
      </p:grpSp>
      <p:grpSp>
        <p:nvGrpSpPr>
          <p:cNvPr id="31" name="组合 30"/>
          <p:cNvGrpSpPr/>
          <p:nvPr/>
        </p:nvGrpSpPr>
        <p:grpSpPr bwMode="auto">
          <a:xfrm>
            <a:off x="9579928" y="4197350"/>
            <a:ext cx="546100" cy="546100"/>
            <a:chOff x="9456922" y="4269844"/>
            <a:chExt cx="546016" cy="546016"/>
          </a:xfrm>
        </p:grpSpPr>
        <p:sp>
          <p:nvSpPr>
            <p:cNvPr id="34" name="椭圆 33"/>
            <p:cNvSpPr/>
            <p:nvPr/>
          </p:nvSpPr>
          <p:spPr>
            <a:xfrm>
              <a:off x="9456922" y="4269844"/>
              <a:ext cx="546016" cy="546016"/>
            </a:xfrm>
            <a:prstGeom prst="ellipse">
              <a:avLst/>
            </a:prstGeom>
            <a:solidFill>
              <a:srgbClr val="F07F0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550" name="Freeform 257"/>
            <p:cNvSpPr>
              <a:spLocks noEditPoints="1"/>
            </p:cNvSpPr>
            <p:nvPr/>
          </p:nvSpPr>
          <p:spPr bwMode="auto">
            <a:xfrm>
              <a:off x="9564036" y="4369021"/>
              <a:ext cx="331788" cy="347663"/>
            </a:xfrm>
            <a:custGeom>
              <a:avLst/>
              <a:gdLst>
                <a:gd name="T0" fmla="*/ 403225608 w 209"/>
                <a:gd name="T1" fmla="*/ 70564476 h 219"/>
                <a:gd name="T2" fmla="*/ 425907842 w 209"/>
                <a:gd name="T3" fmla="*/ 22682233 h 219"/>
                <a:gd name="T4" fmla="*/ 352822407 w 209"/>
                <a:gd name="T5" fmla="*/ 42843512 h 219"/>
                <a:gd name="T6" fmla="*/ 17641914 w 209"/>
                <a:gd name="T7" fmla="*/ 372983661 h 219"/>
                <a:gd name="T8" fmla="*/ 73085435 w 209"/>
                <a:gd name="T9" fmla="*/ 524193254 h 219"/>
                <a:gd name="T10" fmla="*/ 73085435 w 209"/>
                <a:gd name="T11" fmla="*/ 400706214 h 219"/>
                <a:gd name="T12" fmla="*/ 252016005 w 209"/>
                <a:gd name="T13" fmla="*/ 272177266 h 219"/>
                <a:gd name="T14" fmla="*/ 274698239 w 209"/>
                <a:gd name="T15" fmla="*/ 216733749 h 219"/>
                <a:gd name="T16" fmla="*/ 201612804 w 209"/>
                <a:gd name="T17" fmla="*/ 244456302 h 219"/>
                <a:gd name="T18" fmla="*/ 178932157 w 209"/>
                <a:gd name="T19" fmla="*/ 234375662 h 219"/>
                <a:gd name="T20" fmla="*/ 274698239 w 209"/>
                <a:gd name="T21" fmla="*/ 194053104 h 219"/>
                <a:gd name="T22" fmla="*/ 312499846 w 209"/>
                <a:gd name="T23" fmla="*/ 216733749 h 219"/>
                <a:gd name="T24" fmla="*/ 312499846 w 209"/>
                <a:gd name="T25" fmla="*/ 42843512 h 219"/>
                <a:gd name="T26" fmla="*/ 425907842 w 209"/>
                <a:gd name="T27" fmla="*/ 0 h 219"/>
                <a:gd name="T28" fmla="*/ 430948162 w 209"/>
                <a:gd name="T29" fmla="*/ 0 h 219"/>
                <a:gd name="T30" fmla="*/ 526714244 w 209"/>
                <a:gd name="T31" fmla="*/ 42843512 h 219"/>
                <a:gd name="T32" fmla="*/ 403225608 w 209"/>
                <a:gd name="T33" fmla="*/ 441028772 h 219"/>
                <a:gd name="T34" fmla="*/ 367943367 w 209"/>
                <a:gd name="T35" fmla="*/ 423386859 h 219"/>
                <a:gd name="T36" fmla="*/ 252016005 w 209"/>
                <a:gd name="T37" fmla="*/ 496472289 h 219"/>
                <a:gd name="T38" fmla="*/ 206653124 w 209"/>
                <a:gd name="T39" fmla="*/ 473790056 h 219"/>
                <a:gd name="T40" fmla="*/ 88206395 w 209"/>
                <a:gd name="T41" fmla="*/ 551915806 h 219"/>
                <a:gd name="T42" fmla="*/ 5040320 w 209"/>
                <a:gd name="T43" fmla="*/ 514112614 h 219"/>
                <a:gd name="T44" fmla="*/ 0 w 209"/>
                <a:gd name="T45" fmla="*/ 509072295 h 219"/>
                <a:gd name="T46" fmla="*/ 0 w 209"/>
                <a:gd name="T47" fmla="*/ 350303016 h 219"/>
                <a:gd name="T48" fmla="*/ 105846722 w 209"/>
                <a:gd name="T49" fmla="*/ 307459505 h 219"/>
                <a:gd name="T50" fmla="*/ 110887042 w 209"/>
                <a:gd name="T51" fmla="*/ 307459505 h 219"/>
                <a:gd name="T52" fmla="*/ 206653124 w 209"/>
                <a:gd name="T53" fmla="*/ 350303016 h 219"/>
                <a:gd name="T54" fmla="*/ 234375678 w 209"/>
                <a:gd name="T55" fmla="*/ 468749737 h 219"/>
                <a:gd name="T56" fmla="*/ 178932157 w 209"/>
                <a:gd name="T57" fmla="*/ 272177266 h 219"/>
                <a:gd name="T58" fmla="*/ 161290243 w 209"/>
                <a:gd name="T59" fmla="*/ 330141737 h 219"/>
                <a:gd name="T60" fmla="*/ 161290243 w 209"/>
                <a:gd name="T61" fmla="*/ 244456302 h 219"/>
                <a:gd name="T62" fmla="*/ 330141760 w 209"/>
                <a:gd name="T63" fmla="*/ 221774069 h 219"/>
                <a:gd name="T64" fmla="*/ 367943367 w 209"/>
                <a:gd name="T65" fmla="*/ 244456302 h 219"/>
                <a:gd name="T66" fmla="*/ 385585281 w 209"/>
                <a:gd name="T67" fmla="*/ 413306219 h 219"/>
                <a:gd name="T68" fmla="*/ 330141760 w 209"/>
                <a:gd name="T69" fmla="*/ 70564476 h 219"/>
                <a:gd name="T70" fmla="*/ 330141760 w 209"/>
                <a:gd name="T71" fmla="*/ 221774069 h 219"/>
                <a:gd name="T72" fmla="*/ 88206395 w 209"/>
                <a:gd name="T73" fmla="*/ 372983661 h 219"/>
                <a:gd name="T74" fmla="*/ 110887042 w 209"/>
                <a:gd name="T75" fmla="*/ 322580464 h 219"/>
                <a:gd name="T76" fmla="*/ 37803194 w 209"/>
                <a:gd name="T77" fmla="*/ 350303016 h 219"/>
                <a:gd name="T78" fmla="*/ 408265928 w 209"/>
                <a:gd name="T79" fmla="*/ 88206389 h 219"/>
                <a:gd name="T80" fmla="*/ 403225608 w 209"/>
                <a:gd name="T81" fmla="*/ 88206389 h 219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09" h="219">
                  <a:moveTo>
                    <a:pt x="140" y="17"/>
                  </a:moveTo>
                  <a:lnTo>
                    <a:pt x="160" y="28"/>
                  </a:lnTo>
                  <a:lnTo>
                    <a:pt x="189" y="17"/>
                  </a:lnTo>
                  <a:lnTo>
                    <a:pt x="169" y="9"/>
                  </a:lnTo>
                  <a:lnTo>
                    <a:pt x="140" y="17"/>
                  </a:lnTo>
                  <a:close/>
                  <a:moveTo>
                    <a:pt x="29" y="159"/>
                  </a:moveTo>
                  <a:lnTo>
                    <a:pt x="7" y="148"/>
                  </a:lnTo>
                  <a:lnTo>
                    <a:pt x="7" y="199"/>
                  </a:lnTo>
                  <a:lnTo>
                    <a:pt x="29" y="208"/>
                  </a:lnTo>
                  <a:lnTo>
                    <a:pt x="29" y="159"/>
                  </a:lnTo>
                  <a:close/>
                  <a:moveTo>
                    <a:pt x="80" y="97"/>
                  </a:moveTo>
                  <a:lnTo>
                    <a:pt x="100" y="108"/>
                  </a:lnTo>
                  <a:lnTo>
                    <a:pt x="129" y="95"/>
                  </a:lnTo>
                  <a:lnTo>
                    <a:pt x="109" y="86"/>
                  </a:lnTo>
                  <a:lnTo>
                    <a:pt x="80" y="97"/>
                  </a:lnTo>
                  <a:close/>
                  <a:moveTo>
                    <a:pt x="64" y="97"/>
                  </a:moveTo>
                  <a:lnTo>
                    <a:pt x="71" y="93"/>
                  </a:lnTo>
                  <a:lnTo>
                    <a:pt x="106" y="80"/>
                  </a:lnTo>
                  <a:lnTo>
                    <a:pt x="109" y="77"/>
                  </a:lnTo>
                  <a:lnTo>
                    <a:pt x="109" y="80"/>
                  </a:lnTo>
                  <a:lnTo>
                    <a:pt x="124" y="86"/>
                  </a:lnTo>
                  <a:lnTo>
                    <a:pt x="124" y="24"/>
                  </a:lnTo>
                  <a:lnTo>
                    <a:pt x="124" y="17"/>
                  </a:lnTo>
                  <a:lnTo>
                    <a:pt x="131" y="15"/>
                  </a:lnTo>
                  <a:lnTo>
                    <a:pt x="169" y="0"/>
                  </a:lnTo>
                  <a:lnTo>
                    <a:pt x="171" y="0"/>
                  </a:lnTo>
                  <a:lnTo>
                    <a:pt x="200" y="15"/>
                  </a:lnTo>
                  <a:lnTo>
                    <a:pt x="209" y="17"/>
                  </a:lnTo>
                  <a:lnTo>
                    <a:pt x="209" y="157"/>
                  </a:lnTo>
                  <a:lnTo>
                    <a:pt x="160" y="175"/>
                  </a:lnTo>
                  <a:lnTo>
                    <a:pt x="155" y="173"/>
                  </a:lnTo>
                  <a:lnTo>
                    <a:pt x="146" y="168"/>
                  </a:lnTo>
                  <a:lnTo>
                    <a:pt x="146" y="179"/>
                  </a:lnTo>
                  <a:lnTo>
                    <a:pt x="100" y="197"/>
                  </a:lnTo>
                  <a:lnTo>
                    <a:pt x="93" y="195"/>
                  </a:lnTo>
                  <a:lnTo>
                    <a:pt x="82" y="188"/>
                  </a:lnTo>
                  <a:lnTo>
                    <a:pt x="82" y="204"/>
                  </a:lnTo>
                  <a:lnTo>
                    <a:pt x="35" y="219"/>
                  </a:lnTo>
                  <a:lnTo>
                    <a:pt x="31" y="217"/>
                  </a:lnTo>
                  <a:lnTo>
                    <a:pt x="2" y="204"/>
                  </a:lnTo>
                  <a:lnTo>
                    <a:pt x="0" y="204"/>
                  </a:lnTo>
                  <a:lnTo>
                    <a:pt x="0" y="202"/>
                  </a:lnTo>
                  <a:lnTo>
                    <a:pt x="0" y="144"/>
                  </a:lnTo>
                  <a:lnTo>
                    <a:pt x="0" y="139"/>
                  </a:lnTo>
                  <a:lnTo>
                    <a:pt x="7" y="135"/>
                  </a:lnTo>
                  <a:lnTo>
                    <a:pt x="42" y="122"/>
                  </a:lnTo>
                  <a:lnTo>
                    <a:pt x="44" y="119"/>
                  </a:lnTo>
                  <a:lnTo>
                    <a:pt x="44" y="122"/>
                  </a:lnTo>
                  <a:lnTo>
                    <a:pt x="75" y="135"/>
                  </a:lnTo>
                  <a:lnTo>
                    <a:pt x="82" y="139"/>
                  </a:lnTo>
                  <a:lnTo>
                    <a:pt x="82" y="182"/>
                  </a:lnTo>
                  <a:lnTo>
                    <a:pt x="93" y="186"/>
                  </a:lnTo>
                  <a:lnTo>
                    <a:pt x="93" y="117"/>
                  </a:lnTo>
                  <a:lnTo>
                    <a:pt x="71" y="108"/>
                  </a:lnTo>
                  <a:lnTo>
                    <a:pt x="71" y="133"/>
                  </a:lnTo>
                  <a:lnTo>
                    <a:pt x="64" y="131"/>
                  </a:lnTo>
                  <a:lnTo>
                    <a:pt x="64" y="102"/>
                  </a:lnTo>
                  <a:lnTo>
                    <a:pt x="64" y="97"/>
                  </a:lnTo>
                  <a:close/>
                  <a:moveTo>
                    <a:pt x="131" y="88"/>
                  </a:moveTo>
                  <a:lnTo>
                    <a:pt x="140" y="93"/>
                  </a:lnTo>
                  <a:lnTo>
                    <a:pt x="146" y="97"/>
                  </a:lnTo>
                  <a:lnTo>
                    <a:pt x="146" y="162"/>
                  </a:lnTo>
                  <a:lnTo>
                    <a:pt x="153" y="164"/>
                  </a:lnTo>
                  <a:lnTo>
                    <a:pt x="153" y="40"/>
                  </a:lnTo>
                  <a:lnTo>
                    <a:pt x="131" y="28"/>
                  </a:lnTo>
                  <a:lnTo>
                    <a:pt x="131" y="88"/>
                  </a:lnTo>
                  <a:close/>
                  <a:moveTo>
                    <a:pt x="15" y="139"/>
                  </a:moveTo>
                  <a:lnTo>
                    <a:pt x="35" y="148"/>
                  </a:lnTo>
                  <a:lnTo>
                    <a:pt x="64" y="137"/>
                  </a:lnTo>
                  <a:lnTo>
                    <a:pt x="44" y="128"/>
                  </a:lnTo>
                  <a:lnTo>
                    <a:pt x="15" y="139"/>
                  </a:lnTo>
                  <a:close/>
                  <a:moveTo>
                    <a:pt x="160" y="35"/>
                  </a:moveTo>
                  <a:lnTo>
                    <a:pt x="162" y="35"/>
                  </a:lnTo>
                  <a:lnTo>
                    <a:pt x="160" y="3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9" name="组合 58"/>
          <p:cNvGrpSpPr/>
          <p:nvPr/>
        </p:nvGrpSpPr>
        <p:grpSpPr bwMode="auto">
          <a:xfrm>
            <a:off x="8665528" y="4849813"/>
            <a:ext cx="2373312" cy="1760855"/>
            <a:chOff x="8507154" y="4710598"/>
            <a:chExt cx="2374206" cy="1760963"/>
          </a:xfrm>
        </p:grpSpPr>
        <p:sp>
          <p:nvSpPr>
            <p:cNvPr id="32" name="矩形 31"/>
            <p:cNvSpPr/>
            <p:nvPr/>
          </p:nvSpPr>
          <p:spPr>
            <a:xfrm>
              <a:off x="8507154" y="5088446"/>
              <a:ext cx="2374206" cy="138311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9140805" y="4710598"/>
              <a:ext cx="1106905" cy="3699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文字内容</a:t>
              </a:r>
            </a:p>
          </p:txBody>
        </p:sp>
      </p:grpSp>
      <p:sp>
        <p:nvSpPr>
          <p:cNvPr id="46" name="椭圆 45"/>
          <p:cNvSpPr/>
          <p:nvPr/>
        </p:nvSpPr>
        <p:spPr>
          <a:xfrm>
            <a:off x="7378065" y="3198813"/>
            <a:ext cx="149225" cy="1492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7" name="椭圆 46"/>
          <p:cNvSpPr/>
          <p:nvPr/>
        </p:nvSpPr>
        <p:spPr>
          <a:xfrm>
            <a:off x="5109528" y="3721100"/>
            <a:ext cx="88900" cy="889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8" name="椭圆 47"/>
          <p:cNvSpPr/>
          <p:nvPr/>
        </p:nvSpPr>
        <p:spPr>
          <a:xfrm rot="11047877">
            <a:off x="7236778" y="2160588"/>
            <a:ext cx="388937" cy="38893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9" name="椭圆 48"/>
          <p:cNvSpPr/>
          <p:nvPr/>
        </p:nvSpPr>
        <p:spPr>
          <a:xfrm rot="11047877">
            <a:off x="5295265" y="3771900"/>
            <a:ext cx="169863" cy="1698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0" name="椭圆 49"/>
          <p:cNvSpPr/>
          <p:nvPr/>
        </p:nvSpPr>
        <p:spPr>
          <a:xfrm flipV="1">
            <a:off x="5163503" y="1885950"/>
            <a:ext cx="125412" cy="12541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3733165" y="3186113"/>
            <a:ext cx="149225" cy="1492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1083628" y="3186113"/>
            <a:ext cx="242887" cy="2428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 rot="11047877">
            <a:off x="3295015" y="3586163"/>
            <a:ext cx="387350" cy="38893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 rot="11047877">
            <a:off x="1186815" y="2719388"/>
            <a:ext cx="169863" cy="1698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1899603" y="1457325"/>
            <a:ext cx="152400" cy="1524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flipV="1">
            <a:off x="8421053" y="2689225"/>
            <a:ext cx="228600" cy="230188"/>
          </a:xfrm>
          <a:prstGeom prst="ellipse">
            <a:avLst/>
          </a:prstGeom>
          <a:solidFill>
            <a:srgbClr val="FFC5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10962640" y="3181350"/>
            <a:ext cx="149225" cy="1476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8894128" y="3676650"/>
            <a:ext cx="88900" cy="889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 rot="11047877" flipH="1">
            <a:off x="11115040" y="2944813"/>
            <a:ext cx="177800" cy="177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 bwMode="auto">
          <a:xfrm>
            <a:off x="578644" y="1455896"/>
            <a:ext cx="4005580" cy="2690495"/>
            <a:chOff x="420598" y="1316438"/>
            <a:chExt cx="4005006" cy="2689566"/>
          </a:xfrm>
        </p:grpSpPr>
        <p:graphicFrame>
          <p:nvGraphicFramePr>
            <p:cNvPr id="21542" name="图表 10"/>
            <p:cNvGraphicFramePr/>
            <p:nvPr/>
          </p:nvGraphicFramePr>
          <p:xfrm>
            <a:off x="420598" y="1316438"/>
            <a:ext cx="4005006" cy="268956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74" name="图表" r:id="rId6" imgW="4010025" imgH="2695575" progId="Excel.Chart.8">
                    <p:embed/>
                  </p:oleObj>
                </mc:Choice>
                <mc:Fallback>
                  <p:oleObj name="图表" r:id="rId6" imgW="4010025" imgH="2695575" progId="Excel.Chart.8">
                    <p:embed/>
                    <p:pic>
                      <p:nvPicPr>
                        <p:cNvPr id="0" name="图片 2068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0598" y="1316438"/>
                          <a:ext cx="4005006" cy="268956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5" name="文本框 14"/>
            <p:cNvSpPr txBox="1"/>
            <p:nvPr/>
          </p:nvSpPr>
          <p:spPr>
            <a:xfrm>
              <a:off x="1931840" y="2214494"/>
              <a:ext cx="1045329" cy="64610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600" dirty="0">
                  <a:solidFill>
                    <a:schemeClr val="accent4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40</a:t>
              </a:r>
              <a:r>
                <a:rPr lang="en-US" altLang="zh-CN" sz="2800" dirty="0">
                  <a:solidFill>
                    <a:schemeClr val="accent4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%</a:t>
              </a:r>
              <a:endParaRPr lang="zh-CN" altLang="en-US" sz="2800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1893746" y="2712797"/>
              <a:ext cx="1006331" cy="3380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solidFill>
                    <a:schemeClr val="accent4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文字内容</a:t>
              </a:r>
            </a:p>
          </p:txBody>
        </p:sp>
      </p:grpSp>
      <p:grpSp>
        <p:nvGrpSpPr>
          <p:cNvPr id="19" name="组合 18"/>
          <p:cNvGrpSpPr/>
          <p:nvPr/>
        </p:nvGrpSpPr>
        <p:grpSpPr bwMode="auto">
          <a:xfrm>
            <a:off x="2307590" y="4197350"/>
            <a:ext cx="546100" cy="546100"/>
            <a:chOff x="2150093" y="4269844"/>
            <a:chExt cx="546016" cy="546016"/>
          </a:xfrm>
        </p:grpSpPr>
        <p:sp>
          <p:nvSpPr>
            <p:cNvPr id="22" name="椭圆 21"/>
            <p:cNvSpPr/>
            <p:nvPr/>
          </p:nvSpPr>
          <p:spPr>
            <a:xfrm>
              <a:off x="2150093" y="4269844"/>
              <a:ext cx="546016" cy="546016"/>
            </a:xfrm>
            <a:prstGeom prst="ellipse">
              <a:avLst/>
            </a:prstGeom>
            <a:solidFill>
              <a:srgbClr val="F07F0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541" name="Freeform 266"/>
            <p:cNvSpPr>
              <a:spLocks noEditPoints="1"/>
            </p:cNvSpPr>
            <p:nvPr/>
          </p:nvSpPr>
          <p:spPr bwMode="auto">
            <a:xfrm>
              <a:off x="2232601" y="4399977"/>
              <a:ext cx="381000" cy="285750"/>
            </a:xfrm>
            <a:custGeom>
              <a:avLst/>
              <a:gdLst>
                <a:gd name="T0" fmla="*/ 37334472 w 108"/>
                <a:gd name="T1" fmla="*/ 672041667 h 81"/>
                <a:gd name="T2" fmla="*/ 261348361 w 108"/>
                <a:gd name="T3" fmla="*/ 584926722 h 81"/>
                <a:gd name="T4" fmla="*/ 323574833 w 108"/>
                <a:gd name="T5" fmla="*/ 535142722 h 81"/>
                <a:gd name="T6" fmla="*/ 435581778 w 108"/>
                <a:gd name="T7" fmla="*/ 771602611 h 81"/>
                <a:gd name="T8" fmla="*/ 535142722 w 108"/>
                <a:gd name="T9" fmla="*/ 535142722 h 81"/>
                <a:gd name="T10" fmla="*/ 597369194 w 108"/>
                <a:gd name="T11" fmla="*/ 584926722 h 81"/>
                <a:gd name="T12" fmla="*/ 746714139 w 108"/>
                <a:gd name="T13" fmla="*/ 634707194 h 81"/>
                <a:gd name="T14" fmla="*/ 759156611 w 108"/>
                <a:gd name="T15" fmla="*/ 622261194 h 81"/>
                <a:gd name="T16" fmla="*/ 896055556 w 108"/>
                <a:gd name="T17" fmla="*/ 572480722 h 81"/>
                <a:gd name="T18" fmla="*/ 1045396972 w 108"/>
                <a:gd name="T19" fmla="*/ 746714139 h 81"/>
                <a:gd name="T20" fmla="*/ 1194741917 w 108"/>
                <a:gd name="T21" fmla="*/ 572480722 h 81"/>
                <a:gd name="T22" fmla="*/ 1306748861 w 108"/>
                <a:gd name="T23" fmla="*/ 597369194 h 81"/>
                <a:gd name="T24" fmla="*/ 1344083333 w 108"/>
                <a:gd name="T25" fmla="*/ 883609556 h 81"/>
                <a:gd name="T26" fmla="*/ 871163556 w 108"/>
                <a:gd name="T27" fmla="*/ 883609556 h 81"/>
                <a:gd name="T28" fmla="*/ 871163556 w 108"/>
                <a:gd name="T29" fmla="*/ 1008062500 h 81"/>
                <a:gd name="T30" fmla="*/ 0 w 108"/>
                <a:gd name="T31" fmla="*/ 1008062500 h 81"/>
                <a:gd name="T32" fmla="*/ 37334472 w 108"/>
                <a:gd name="T33" fmla="*/ 672041667 h 81"/>
                <a:gd name="T34" fmla="*/ 920947556 w 108"/>
                <a:gd name="T35" fmla="*/ 323574833 h 81"/>
                <a:gd name="T36" fmla="*/ 1169849917 w 108"/>
                <a:gd name="T37" fmla="*/ 298686361 h 81"/>
                <a:gd name="T38" fmla="*/ 1144961444 w 108"/>
                <a:gd name="T39" fmla="*/ 460473778 h 81"/>
                <a:gd name="T40" fmla="*/ 1107623444 w 108"/>
                <a:gd name="T41" fmla="*/ 510254250 h 81"/>
                <a:gd name="T42" fmla="*/ 1232076389 w 108"/>
                <a:gd name="T43" fmla="*/ 522700250 h 81"/>
                <a:gd name="T44" fmla="*/ 1219630389 w 108"/>
                <a:gd name="T45" fmla="*/ 385801306 h 81"/>
                <a:gd name="T46" fmla="*/ 858721083 w 108"/>
                <a:gd name="T47" fmla="*/ 385801306 h 81"/>
                <a:gd name="T48" fmla="*/ 846275083 w 108"/>
                <a:gd name="T49" fmla="*/ 522700250 h 81"/>
                <a:gd name="T50" fmla="*/ 970728028 w 108"/>
                <a:gd name="T51" fmla="*/ 510254250 h 81"/>
                <a:gd name="T52" fmla="*/ 933390028 w 108"/>
                <a:gd name="T53" fmla="*/ 460473778 h 81"/>
                <a:gd name="T54" fmla="*/ 920947556 w 108"/>
                <a:gd name="T55" fmla="*/ 323574833 h 81"/>
                <a:gd name="T56" fmla="*/ 920947556 w 108"/>
                <a:gd name="T57" fmla="*/ 323574833 h 81"/>
                <a:gd name="T58" fmla="*/ 273794361 w 108"/>
                <a:gd name="T59" fmla="*/ 373355306 h 81"/>
                <a:gd name="T60" fmla="*/ 286240361 w 108"/>
                <a:gd name="T61" fmla="*/ 186679417 h 81"/>
                <a:gd name="T62" fmla="*/ 584926722 w 108"/>
                <a:gd name="T63" fmla="*/ 186679417 h 81"/>
                <a:gd name="T64" fmla="*/ 597369194 w 108"/>
                <a:gd name="T65" fmla="*/ 385801306 h 81"/>
                <a:gd name="T66" fmla="*/ 647149667 w 108"/>
                <a:gd name="T67" fmla="*/ 311128833 h 81"/>
                <a:gd name="T68" fmla="*/ 622261194 w 108"/>
                <a:gd name="T69" fmla="*/ 99560944 h 81"/>
                <a:gd name="T70" fmla="*/ 248905889 w 108"/>
                <a:gd name="T71" fmla="*/ 74672472 h 81"/>
                <a:gd name="T72" fmla="*/ 224013889 w 108"/>
                <a:gd name="T73" fmla="*/ 336020833 h 81"/>
                <a:gd name="T74" fmla="*/ 273794361 w 108"/>
                <a:gd name="T75" fmla="*/ 373355306 h 8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08" h="81">
                  <a:moveTo>
                    <a:pt x="3" y="54"/>
                  </a:moveTo>
                  <a:cubicBezTo>
                    <a:pt x="9" y="51"/>
                    <a:pt x="15" y="49"/>
                    <a:pt x="21" y="47"/>
                  </a:cubicBezTo>
                  <a:cubicBezTo>
                    <a:pt x="23" y="45"/>
                    <a:pt x="24" y="44"/>
                    <a:pt x="26" y="43"/>
                  </a:cubicBezTo>
                  <a:cubicBezTo>
                    <a:pt x="35" y="62"/>
                    <a:pt x="35" y="62"/>
                    <a:pt x="35" y="62"/>
                  </a:cubicBezTo>
                  <a:cubicBezTo>
                    <a:pt x="43" y="43"/>
                    <a:pt x="43" y="43"/>
                    <a:pt x="43" y="43"/>
                  </a:cubicBezTo>
                  <a:cubicBezTo>
                    <a:pt x="45" y="44"/>
                    <a:pt x="46" y="46"/>
                    <a:pt x="48" y="47"/>
                  </a:cubicBezTo>
                  <a:cubicBezTo>
                    <a:pt x="60" y="51"/>
                    <a:pt x="60" y="51"/>
                    <a:pt x="60" y="51"/>
                  </a:cubicBezTo>
                  <a:cubicBezTo>
                    <a:pt x="60" y="51"/>
                    <a:pt x="61" y="50"/>
                    <a:pt x="61" y="50"/>
                  </a:cubicBezTo>
                  <a:cubicBezTo>
                    <a:pt x="65" y="48"/>
                    <a:pt x="69" y="47"/>
                    <a:pt x="72" y="46"/>
                  </a:cubicBezTo>
                  <a:cubicBezTo>
                    <a:pt x="75" y="52"/>
                    <a:pt x="79" y="57"/>
                    <a:pt x="84" y="60"/>
                  </a:cubicBezTo>
                  <a:cubicBezTo>
                    <a:pt x="89" y="57"/>
                    <a:pt x="93" y="52"/>
                    <a:pt x="96" y="46"/>
                  </a:cubicBezTo>
                  <a:cubicBezTo>
                    <a:pt x="99" y="47"/>
                    <a:pt x="102" y="48"/>
                    <a:pt x="105" y="48"/>
                  </a:cubicBezTo>
                  <a:cubicBezTo>
                    <a:pt x="108" y="53"/>
                    <a:pt x="108" y="64"/>
                    <a:pt x="108" y="71"/>
                  </a:cubicBezTo>
                  <a:cubicBezTo>
                    <a:pt x="70" y="71"/>
                    <a:pt x="70" y="71"/>
                    <a:pt x="70" y="71"/>
                  </a:cubicBezTo>
                  <a:cubicBezTo>
                    <a:pt x="70" y="74"/>
                    <a:pt x="70" y="77"/>
                    <a:pt x="70" y="81"/>
                  </a:cubicBezTo>
                  <a:cubicBezTo>
                    <a:pt x="47" y="81"/>
                    <a:pt x="24" y="81"/>
                    <a:pt x="0" y="81"/>
                  </a:cubicBezTo>
                  <a:cubicBezTo>
                    <a:pt x="0" y="68"/>
                    <a:pt x="1" y="58"/>
                    <a:pt x="3" y="54"/>
                  </a:cubicBezTo>
                  <a:close/>
                  <a:moveTo>
                    <a:pt x="74" y="26"/>
                  </a:moveTo>
                  <a:cubicBezTo>
                    <a:pt x="79" y="27"/>
                    <a:pt x="89" y="26"/>
                    <a:pt x="94" y="24"/>
                  </a:cubicBezTo>
                  <a:cubicBezTo>
                    <a:pt x="94" y="27"/>
                    <a:pt x="94" y="32"/>
                    <a:pt x="92" y="37"/>
                  </a:cubicBezTo>
                  <a:cubicBezTo>
                    <a:pt x="91" y="39"/>
                    <a:pt x="90" y="40"/>
                    <a:pt x="89" y="41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2"/>
                    <a:pt x="98" y="33"/>
                    <a:pt x="98" y="31"/>
                  </a:cubicBezTo>
                  <a:cubicBezTo>
                    <a:pt x="102" y="2"/>
                    <a:pt x="65" y="2"/>
                    <a:pt x="69" y="31"/>
                  </a:cubicBezTo>
                  <a:cubicBezTo>
                    <a:pt x="69" y="33"/>
                    <a:pt x="68" y="42"/>
                    <a:pt x="68" y="42"/>
                  </a:cubicBezTo>
                  <a:cubicBezTo>
                    <a:pt x="78" y="41"/>
                    <a:pt x="78" y="41"/>
                    <a:pt x="78" y="41"/>
                  </a:cubicBezTo>
                  <a:cubicBezTo>
                    <a:pt x="77" y="40"/>
                    <a:pt x="76" y="39"/>
                    <a:pt x="75" y="37"/>
                  </a:cubicBezTo>
                  <a:cubicBezTo>
                    <a:pt x="74" y="33"/>
                    <a:pt x="73" y="29"/>
                    <a:pt x="74" y="26"/>
                  </a:cubicBezTo>
                  <a:cubicBezTo>
                    <a:pt x="74" y="26"/>
                    <a:pt x="74" y="26"/>
                    <a:pt x="74" y="26"/>
                  </a:cubicBezTo>
                  <a:close/>
                  <a:moveTo>
                    <a:pt x="22" y="30"/>
                  </a:moveTo>
                  <a:cubicBezTo>
                    <a:pt x="21" y="25"/>
                    <a:pt x="21" y="21"/>
                    <a:pt x="23" y="15"/>
                  </a:cubicBezTo>
                  <a:cubicBezTo>
                    <a:pt x="29" y="11"/>
                    <a:pt x="37" y="17"/>
                    <a:pt x="47" y="15"/>
                  </a:cubicBezTo>
                  <a:cubicBezTo>
                    <a:pt x="48" y="20"/>
                    <a:pt x="48" y="24"/>
                    <a:pt x="48" y="31"/>
                  </a:cubicBezTo>
                  <a:cubicBezTo>
                    <a:pt x="48" y="31"/>
                    <a:pt x="52" y="27"/>
                    <a:pt x="52" y="25"/>
                  </a:cubicBezTo>
                  <a:cubicBezTo>
                    <a:pt x="53" y="22"/>
                    <a:pt x="52" y="10"/>
                    <a:pt x="50" y="8"/>
                  </a:cubicBezTo>
                  <a:cubicBezTo>
                    <a:pt x="45" y="0"/>
                    <a:pt x="26" y="0"/>
                    <a:pt x="20" y="6"/>
                  </a:cubicBezTo>
                  <a:cubicBezTo>
                    <a:pt x="18" y="8"/>
                    <a:pt x="16" y="25"/>
                    <a:pt x="18" y="27"/>
                  </a:cubicBezTo>
                  <a:cubicBezTo>
                    <a:pt x="20" y="29"/>
                    <a:pt x="22" y="30"/>
                    <a:pt x="22" y="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 bwMode="auto">
          <a:xfrm>
            <a:off x="1394778" y="4849813"/>
            <a:ext cx="2373312" cy="1760855"/>
            <a:chOff x="1235998" y="4710598"/>
            <a:chExt cx="2374206" cy="1760963"/>
          </a:xfrm>
        </p:grpSpPr>
        <p:sp>
          <p:nvSpPr>
            <p:cNvPr id="21" name="矩形 20"/>
            <p:cNvSpPr/>
            <p:nvPr/>
          </p:nvSpPr>
          <p:spPr>
            <a:xfrm>
              <a:off x="1235998" y="5088446"/>
              <a:ext cx="2374206" cy="138311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1297933" y="4710598"/>
              <a:ext cx="2250335" cy="36991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文字内容</a:t>
              </a:r>
            </a:p>
          </p:txBody>
        </p:sp>
      </p:grpSp>
      <p:grpSp>
        <p:nvGrpSpPr>
          <p:cNvPr id="24" name="组合 23"/>
          <p:cNvGrpSpPr/>
          <p:nvPr/>
        </p:nvGrpSpPr>
        <p:grpSpPr bwMode="auto">
          <a:xfrm>
            <a:off x="4253707" y="1455896"/>
            <a:ext cx="4005580" cy="2690495"/>
            <a:chOff x="4056177" y="1316438"/>
            <a:chExt cx="4005005" cy="2689566"/>
          </a:xfrm>
        </p:grpSpPr>
        <p:graphicFrame>
          <p:nvGraphicFramePr>
            <p:cNvPr id="21535" name="图表 6"/>
            <p:cNvGraphicFramePr/>
            <p:nvPr/>
          </p:nvGraphicFramePr>
          <p:xfrm>
            <a:off x="4056177" y="1316438"/>
            <a:ext cx="4005005" cy="268956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75" name="图表" r:id="rId8" imgW="4010025" imgH="2695575" progId="Excel.Chart.8">
                    <p:embed/>
                  </p:oleObj>
                </mc:Choice>
                <mc:Fallback>
                  <p:oleObj name="图表" r:id="rId8" imgW="4010025" imgH="2695575" progId="Excel.Chart.8">
                    <p:embed/>
                    <p:pic>
                      <p:nvPicPr>
                        <p:cNvPr id="0" name="图片 2069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56177" y="1316438"/>
                          <a:ext cx="4005005" cy="268956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5" name="文本框 24"/>
            <p:cNvSpPr txBox="1"/>
            <p:nvPr/>
          </p:nvSpPr>
          <p:spPr>
            <a:xfrm>
              <a:off x="5553133" y="2214494"/>
              <a:ext cx="1045329" cy="64610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600" dirty="0">
                  <a:solidFill>
                    <a:schemeClr val="accent4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80</a:t>
              </a:r>
              <a:r>
                <a:rPr lang="en-US" altLang="zh-CN" sz="2800" dirty="0">
                  <a:solidFill>
                    <a:schemeClr val="accent4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%</a:t>
              </a:r>
              <a:endParaRPr lang="zh-CN" altLang="en-US" sz="2800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5556308" y="2712797"/>
              <a:ext cx="1004743" cy="3380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solidFill>
                    <a:schemeClr val="accent4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文字内容</a:t>
              </a:r>
            </a:p>
          </p:txBody>
        </p:sp>
      </p:grpSp>
      <p:grpSp>
        <p:nvGrpSpPr>
          <p:cNvPr id="27" name="组合 26"/>
          <p:cNvGrpSpPr/>
          <p:nvPr/>
        </p:nvGrpSpPr>
        <p:grpSpPr bwMode="auto">
          <a:xfrm>
            <a:off x="5944553" y="4197350"/>
            <a:ext cx="544512" cy="546100"/>
            <a:chOff x="5785671" y="4269844"/>
            <a:chExt cx="546016" cy="546016"/>
          </a:xfrm>
        </p:grpSpPr>
        <p:sp>
          <p:nvSpPr>
            <p:cNvPr id="28" name="椭圆 27"/>
            <p:cNvSpPr/>
            <p:nvPr/>
          </p:nvSpPr>
          <p:spPr>
            <a:xfrm>
              <a:off x="5785671" y="4269844"/>
              <a:ext cx="546016" cy="546016"/>
            </a:xfrm>
            <a:prstGeom prst="ellipse">
              <a:avLst/>
            </a:prstGeom>
            <a:solidFill>
              <a:srgbClr val="F07F0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534" name="Freeform 247"/>
            <p:cNvSpPr>
              <a:spLocks noEditPoints="1"/>
            </p:cNvSpPr>
            <p:nvPr/>
          </p:nvSpPr>
          <p:spPr bwMode="auto">
            <a:xfrm>
              <a:off x="5908660" y="4393627"/>
              <a:ext cx="300038" cy="298450"/>
            </a:xfrm>
            <a:custGeom>
              <a:avLst/>
              <a:gdLst>
                <a:gd name="T0" fmla="*/ 996793303 w 85"/>
                <a:gd name="T1" fmla="*/ 653401852 h 85"/>
                <a:gd name="T2" fmla="*/ 996793303 w 85"/>
                <a:gd name="T3" fmla="*/ 986268404 h 85"/>
                <a:gd name="T4" fmla="*/ 922034423 w 85"/>
                <a:gd name="T5" fmla="*/ 1047910618 h 85"/>
                <a:gd name="T6" fmla="*/ 124600487 w 85"/>
                <a:gd name="T7" fmla="*/ 1047910618 h 85"/>
                <a:gd name="T8" fmla="*/ 62298478 w 85"/>
                <a:gd name="T9" fmla="*/ 986268404 h 85"/>
                <a:gd name="T10" fmla="*/ 62298478 w 85"/>
                <a:gd name="T11" fmla="*/ 653401852 h 85"/>
                <a:gd name="T12" fmla="*/ 211819768 w 85"/>
                <a:gd name="T13" fmla="*/ 690388585 h 85"/>
                <a:gd name="T14" fmla="*/ 211819768 w 85"/>
                <a:gd name="T15" fmla="*/ 752030799 h 85"/>
                <a:gd name="T16" fmla="*/ 261657845 w 85"/>
                <a:gd name="T17" fmla="*/ 752030799 h 85"/>
                <a:gd name="T18" fmla="*/ 261657845 w 85"/>
                <a:gd name="T19" fmla="*/ 838328494 h 85"/>
                <a:gd name="T20" fmla="*/ 336416725 w 85"/>
                <a:gd name="T21" fmla="*/ 838328494 h 85"/>
                <a:gd name="T22" fmla="*/ 336416725 w 85"/>
                <a:gd name="T23" fmla="*/ 752030799 h 85"/>
                <a:gd name="T24" fmla="*/ 373797930 w 85"/>
                <a:gd name="T25" fmla="*/ 752030799 h 85"/>
                <a:gd name="T26" fmla="*/ 373797930 w 85"/>
                <a:gd name="T27" fmla="*/ 702716325 h 85"/>
                <a:gd name="T28" fmla="*/ 672833450 w 85"/>
                <a:gd name="T29" fmla="*/ 702716325 h 85"/>
                <a:gd name="T30" fmla="*/ 672833450 w 85"/>
                <a:gd name="T31" fmla="*/ 752030799 h 85"/>
                <a:gd name="T32" fmla="*/ 710214655 w 85"/>
                <a:gd name="T33" fmla="*/ 752030799 h 85"/>
                <a:gd name="T34" fmla="*/ 710214655 w 85"/>
                <a:gd name="T35" fmla="*/ 838328494 h 85"/>
                <a:gd name="T36" fmla="*/ 784973535 w 85"/>
                <a:gd name="T37" fmla="*/ 838328494 h 85"/>
                <a:gd name="T38" fmla="*/ 784973535 w 85"/>
                <a:gd name="T39" fmla="*/ 752030799 h 85"/>
                <a:gd name="T40" fmla="*/ 822354740 w 85"/>
                <a:gd name="T41" fmla="*/ 752030799 h 85"/>
                <a:gd name="T42" fmla="*/ 822354740 w 85"/>
                <a:gd name="T43" fmla="*/ 690388585 h 85"/>
                <a:gd name="T44" fmla="*/ 996793303 w 85"/>
                <a:gd name="T45" fmla="*/ 653401852 h 85"/>
                <a:gd name="T46" fmla="*/ 386258332 w 85"/>
                <a:gd name="T47" fmla="*/ 0 h 85"/>
                <a:gd name="T48" fmla="*/ 672833450 w 85"/>
                <a:gd name="T49" fmla="*/ 0 h 85"/>
                <a:gd name="T50" fmla="*/ 760052732 w 85"/>
                <a:gd name="T51" fmla="*/ 86297695 h 85"/>
                <a:gd name="T52" fmla="*/ 760052732 w 85"/>
                <a:gd name="T53" fmla="*/ 197254383 h 85"/>
                <a:gd name="T54" fmla="*/ 660376578 w 85"/>
                <a:gd name="T55" fmla="*/ 197254383 h 85"/>
                <a:gd name="T56" fmla="*/ 660376578 w 85"/>
                <a:gd name="T57" fmla="*/ 98625436 h 85"/>
                <a:gd name="T58" fmla="*/ 398715203 w 85"/>
                <a:gd name="T59" fmla="*/ 98625436 h 85"/>
                <a:gd name="T60" fmla="*/ 398715203 w 85"/>
                <a:gd name="T61" fmla="*/ 197254383 h 85"/>
                <a:gd name="T62" fmla="*/ 299039050 w 85"/>
                <a:gd name="T63" fmla="*/ 197254383 h 85"/>
                <a:gd name="T64" fmla="*/ 299039050 w 85"/>
                <a:gd name="T65" fmla="*/ 86297695 h 85"/>
                <a:gd name="T66" fmla="*/ 386258332 w 85"/>
                <a:gd name="T67" fmla="*/ 0 h 85"/>
                <a:gd name="T68" fmla="*/ 0 w 85"/>
                <a:gd name="T69" fmla="*/ 246568856 h 85"/>
                <a:gd name="T70" fmla="*/ 0 w 85"/>
                <a:gd name="T71" fmla="*/ 591759638 h 85"/>
                <a:gd name="T72" fmla="*/ 1059091782 w 85"/>
                <a:gd name="T73" fmla="*/ 591759638 h 85"/>
                <a:gd name="T74" fmla="*/ 1059091782 w 85"/>
                <a:gd name="T75" fmla="*/ 246568856 h 85"/>
                <a:gd name="T76" fmla="*/ 0 w 85"/>
                <a:gd name="T77" fmla="*/ 246568856 h 85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85" h="85">
                  <a:moveTo>
                    <a:pt x="80" y="53"/>
                  </a:moveTo>
                  <a:cubicBezTo>
                    <a:pt x="80" y="80"/>
                    <a:pt x="80" y="80"/>
                    <a:pt x="80" y="80"/>
                  </a:cubicBezTo>
                  <a:cubicBezTo>
                    <a:pt x="80" y="83"/>
                    <a:pt x="78" y="85"/>
                    <a:pt x="74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7" y="85"/>
                    <a:pt x="5" y="83"/>
                    <a:pt x="5" y="8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9" y="54"/>
                    <a:pt x="13" y="55"/>
                    <a:pt x="17" y="56"/>
                  </a:cubicBezTo>
                  <a:cubicBezTo>
                    <a:pt x="17" y="61"/>
                    <a:pt x="17" y="61"/>
                    <a:pt x="17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7" y="61"/>
                    <a:pt x="27" y="61"/>
                    <a:pt x="27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38" y="58"/>
                    <a:pt x="46" y="58"/>
                    <a:pt x="54" y="57"/>
                  </a:cubicBezTo>
                  <a:cubicBezTo>
                    <a:pt x="54" y="61"/>
                    <a:pt x="54" y="61"/>
                    <a:pt x="54" y="61"/>
                  </a:cubicBezTo>
                  <a:cubicBezTo>
                    <a:pt x="57" y="61"/>
                    <a:pt x="57" y="61"/>
                    <a:pt x="57" y="61"/>
                  </a:cubicBezTo>
                  <a:cubicBezTo>
                    <a:pt x="57" y="68"/>
                    <a:pt x="57" y="68"/>
                    <a:pt x="57" y="68"/>
                  </a:cubicBezTo>
                  <a:cubicBezTo>
                    <a:pt x="63" y="68"/>
                    <a:pt x="63" y="68"/>
                    <a:pt x="63" y="68"/>
                  </a:cubicBezTo>
                  <a:cubicBezTo>
                    <a:pt x="63" y="61"/>
                    <a:pt x="63" y="61"/>
                    <a:pt x="63" y="61"/>
                  </a:cubicBezTo>
                  <a:cubicBezTo>
                    <a:pt x="66" y="61"/>
                    <a:pt x="66" y="61"/>
                    <a:pt x="66" y="61"/>
                  </a:cubicBezTo>
                  <a:cubicBezTo>
                    <a:pt x="66" y="56"/>
                    <a:pt x="66" y="56"/>
                    <a:pt x="66" y="56"/>
                  </a:cubicBezTo>
                  <a:cubicBezTo>
                    <a:pt x="71" y="55"/>
                    <a:pt x="75" y="54"/>
                    <a:pt x="80" y="53"/>
                  </a:cubicBezTo>
                  <a:close/>
                  <a:moveTo>
                    <a:pt x="31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58" y="0"/>
                    <a:pt x="61" y="3"/>
                    <a:pt x="61" y="7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3"/>
                    <a:pt x="27" y="0"/>
                    <a:pt x="31" y="0"/>
                  </a:cubicBezTo>
                  <a:close/>
                  <a:moveTo>
                    <a:pt x="0" y="20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27" y="55"/>
                    <a:pt x="56" y="55"/>
                    <a:pt x="85" y="48"/>
                  </a:cubicBezTo>
                  <a:cubicBezTo>
                    <a:pt x="85" y="20"/>
                    <a:pt x="85" y="20"/>
                    <a:pt x="85" y="20"/>
                  </a:cubicBezTo>
                  <a:lnTo>
                    <a:pt x="0" y="2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 bwMode="auto">
          <a:xfrm>
            <a:off x="5033328" y="4849813"/>
            <a:ext cx="2366962" cy="1760855"/>
            <a:chOff x="4874917" y="4710598"/>
            <a:chExt cx="2367524" cy="1760963"/>
          </a:xfrm>
        </p:grpSpPr>
        <p:sp>
          <p:nvSpPr>
            <p:cNvPr id="30" name="矩形 29"/>
            <p:cNvSpPr/>
            <p:nvPr/>
          </p:nvSpPr>
          <p:spPr>
            <a:xfrm>
              <a:off x="4874917" y="5088446"/>
              <a:ext cx="2367524" cy="138311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5505304" y="4710598"/>
              <a:ext cx="1106751" cy="3699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文字内容</a:t>
              </a:r>
            </a:p>
          </p:txBody>
        </p:sp>
      </p:grpSp>
      <p:sp>
        <p:nvSpPr>
          <p:cNvPr id="36" name="TextBox 8"/>
          <p:cNvSpPr txBox="1"/>
          <p:nvPr/>
        </p:nvSpPr>
        <p:spPr>
          <a:xfrm>
            <a:off x="4454798" y="233727"/>
            <a:ext cx="3949155" cy="49212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202X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5025515" y="743616"/>
            <a:ext cx="2807720" cy="21526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202X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44" name="直接连接符 43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310" lvl="1" indent="-321310" defTabSz="1375410">
              <a:lnSpc>
                <a:spcPct val="120000"/>
              </a:lnSpc>
              <a:spcAft>
                <a:spcPct val="15000"/>
              </a:spcAft>
              <a:buChar char="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310" lvl="1" indent="-321310" defTabSz="1375410">
              <a:lnSpc>
                <a:spcPct val="120000"/>
              </a:lnSpc>
              <a:spcAft>
                <a:spcPct val="15000"/>
              </a:spcAft>
              <a:buChar char="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310" lvl="1" indent="-321310" defTabSz="1375410">
              <a:lnSpc>
                <a:spcPct val="120000"/>
              </a:lnSpc>
              <a:spcAft>
                <a:spcPct val="15000"/>
              </a:spcAft>
              <a:buChar char="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310" lvl="1" indent="-321310" defTabSz="1375410">
              <a:lnSpc>
                <a:spcPct val="120000"/>
              </a:lnSpc>
              <a:spcAft>
                <a:spcPct val="15000"/>
              </a:spcAft>
              <a:buChar char="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310" lvl="1" indent="-321310" defTabSz="1375410">
              <a:lnSpc>
                <a:spcPct val="120000"/>
              </a:lnSpc>
              <a:spcAft>
                <a:spcPct val="15000"/>
              </a:spcAft>
              <a:buChar char="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310" lvl="1" indent="-321310" defTabSz="1375410">
              <a:lnSpc>
                <a:spcPct val="120000"/>
              </a:lnSpc>
              <a:spcAft>
                <a:spcPct val="15000"/>
              </a:spcAft>
              <a:buChar char="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310" lvl="1" indent="-321310" defTabSz="1375410">
              <a:lnSpc>
                <a:spcPct val="120000"/>
              </a:lnSpc>
              <a:spcAft>
                <a:spcPct val="15000"/>
              </a:spcAft>
              <a:buChar char="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310" lvl="1" indent="-321310" defTabSz="1375410">
              <a:lnSpc>
                <a:spcPct val="120000"/>
              </a:lnSpc>
              <a:spcAft>
                <a:spcPct val="15000"/>
              </a:spcAft>
              <a:buChar char="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310" lvl="1" indent="-321310" defTabSz="1375410">
              <a:lnSpc>
                <a:spcPct val="120000"/>
              </a:lnSpc>
              <a:spcAft>
                <a:spcPct val="15000"/>
              </a:spcAft>
              <a:buChar char="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310" lvl="1" indent="-321310" defTabSz="1375410">
              <a:lnSpc>
                <a:spcPct val="120000"/>
              </a:lnSpc>
              <a:spcAft>
                <a:spcPct val="15000"/>
              </a:spcAft>
              <a:buChar char="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310" lvl="1" indent="-321310" defTabSz="1375410">
              <a:lnSpc>
                <a:spcPct val="120000"/>
              </a:lnSpc>
              <a:spcAft>
                <a:spcPct val="15000"/>
              </a:spcAft>
              <a:buChar char="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310" lvl="1" indent="-321310" defTabSz="1375410">
              <a:lnSpc>
                <a:spcPct val="120000"/>
              </a:lnSpc>
              <a:spcAft>
                <a:spcPct val="15000"/>
              </a:spcAft>
              <a:buChar char="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rgbClr val="F07F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/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7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/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7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07F09"/>
          </a:solidFill>
          <a:ln w="9525">
            <a:noFill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/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7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/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7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/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7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/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7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40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rgbClr val="F07F09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40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40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40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40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40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4" name="TextBox 8"/>
          <p:cNvSpPr txBox="1"/>
          <p:nvPr/>
        </p:nvSpPr>
        <p:spPr>
          <a:xfrm>
            <a:off x="4454798" y="233727"/>
            <a:ext cx="3949155" cy="49212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202X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5025515" y="743616"/>
            <a:ext cx="2807720" cy="21526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202X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bldLvl="0" animBg="1"/>
      <p:bldP spid="67" grpId="0" animBg="1"/>
      <p:bldP spid="74" grpId="0"/>
      <p:bldP spid="75" grpId="0" animBg="1"/>
      <p:bldP spid="78" grpId="0"/>
      <p:bldP spid="79" grpId="0" bldLvl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bldLvl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Straight Connector 13"/>
          <p:cNvCxnSpPr/>
          <p:nvPr/>
        </p:nvCxnSpPr>
        <p:spPr>
          <a:xfrm rot="16200000" flipH="1">
            <a:off x="4018475" y="4080496"/>
            <a:ext cx="4821803" cy="3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Group 16"/>
          <p:cNvGrpSpPr/>
          <p:nvPr/>
        </p:nvGrpSpPr>
        <p:grpSpPr>
          <a:xfrm>
            <a:off x="884237" y="1669596"/>
            <a:ext cx="5140459" cy="4037407"/>
            <a:chOff x="628574" y="1214428"/>
            <a:chExt cx="3655639" cy="2871204"/>
          </a:xfrm>
        </p:grpSpPr>
        <p:sp>
          <p:nvSpPr>
            <p:cNvPr id="15" name="Rectangle 14"/>
            <p:cNvSpPr/>
            <p:nvPr/>
          </p:nvSpPr>
          <p:spPr>
            <a:xfrm>
              <a:off x="628575" y="1214428"/>
              <a:ext cx="3655638" cy="1714512"/>
            </a:xfrm>
            <a:prstGeom prst="rect">
              <a:avLst/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" name="Group 17"/>
            <p:cNvGrpSpPr/>
            <p:nvPr/>
          </p:nvGrpSpPr>
          <p:grpSpPr>
            <a:xfrm>
              <a:off x="628574" y="3071816"/>
              <a:ext cx="3655639" cy="1013816"/>
              <a:chOff x="628574" y="3071816"/>
              <a:chExt cx="3655639" cy="1013816"/>
            </a:xfrm>
          </p:grpSpPr>
          <p:sp>
            <p:nvSpPr>
              <p:cNvPr id="22" name="Rectangle 21"/>
              <p:cNvSpPr/>
              <p:nvPr/>
            </p:nvSpPr>
            <p:spPr>
              <a:xfrm>
                <a:off x="628575" y="3429006"/>
                <a:ext cx="3655638" cy="656626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    </a:r>
              </a:p>
            </p:txBody>
          </p:sp>
          <p:sp>
            <p:nvSpPr>
              <p:cNvPr id="23" name="Rectangle 22"/>
              <p:cNvSpPr/>
              <p:nvPr/>
            </p:nvSpPr>
            <p:spPr>
              <a:xfrm>
                <a:off x="628574" y="3071816"/>
                <a:ext cx="1946294" cy="218876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直接复制你的内容到此</a:t>
                </a:r>
              </a:p>
            </p:txBody>
          </p:sp>
        </p:grpSp>
      </p:grpSp>
      <p:sp>
        <p:nvSpPr>
          <p:cNvPr id="24" name="TextBox 8"/>
          <p:cNvSpPr txBox="1"/>
          <p:nvPr/>
        </p:nvSpPr>
        <p:spPr>
          <a:xfrm>
            <a:off x="4454798" y="233727"/>
            <a:ext cx="3949155" cy="49212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202X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5025515" y="743616"/>
            <a:ext cx="2807720" cy="21526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202X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4"/>
          <p:cNvGrpSpPr/>
          <p:nvPr/>
        </p:nvGrpSpPr>
        <p:grpSpPr>
          <a:xfrm>
            <a:off x="7028815" y="1976120"/>
            <a:ext cx="4784090" cy="1236077"/>
            <a:chOff x="7665253" y="2591639"/>
            <a:chExt cx="3033214" cy="404320"/>
          </a:xfrm>
        </p:grpSpPr>
        <p:sp>
          <p:nvSpPr>
            <p:cNvPr id="83" name="TextBox 82"/>
            <p:cNvSpPr txBox="1"/>
            <p:nvPr/>
          </p:nvSpPr>
          <p:spPr>
            <a:xfrm>
              <a:off x="7665253" y="2591639"/>
              <a:ext cx="1859409" cy="1505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Rectangle 83"/>
            <p:cNvSpPr/>
            <p:nvPr/>
          </p:nvSpPr>
          <p:spPr>
            <a:xfrm>
              <a:off x="7665253" y="2821484"/>
              <a:ext cx="3033214" cy="1744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</a:p>
          </p:txBody>
        </p:sp>
      </p:grpSp>
      <p:sp>
        <p:nvSpPr>
          <p:cNvPr id="93" name="Freeform 92"/>
          <p:cNvSpPr>
            <a:spLocks noEditPoints="1"/>
          </p:cNvSpPr>
          <p:nvPr/>
        </p:nvSpPr>
        <p:spPr bwMode="auto">
          <a:xfrm>
            <a:off x="10831195" y="4236085"/>
            <a:ext cx="1090930" cy="1149350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1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Freeform 93"/>
          <p:cNvSpPr>
            <a:spLocks noEditPoints="1"/>
          </p:cNvSpPr>
          <p:nvPr/>
        </p:nvSpPr>
        <p:spPr bwMode="auto">
          <a:xfrm>
            <a:off x="7028815" y="4281170"/>
            <a:ext cx="1037590" cy="105918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1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Freeform 94"/>
          <p:cNvSpPr>
            <a:spLocks noEditPoints="1"/>
          </p:cNvSpPr>
          <p:nvPr/>
        </p:nvSpPr>
        <p:spPr bwMode="auto">
          <a:xfrm>
            <a:off x="8878570" y="4116705"/>
            <a:ext cx="1050925" cy="1223645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rgbClr val="4E8542"/>
          </a:solidFill>
          <a:ln>
            <a:noFill/>
          </a:ln>
        </p:spPr>
        <p:txBody>
          <a:bodyPr vert="horz" wrap="square" lIns="96430" tIns="48216" rIns="96430" bIns="48216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1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7120890" y="5480685"/>
            <a:ext cx="2176780" cy="423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</a:p>
        </p:txBody>
      </p:sp>
      <p:sp>
        <p:nvSpPr>
          <p:cNvPr id="97" name="Rectangle 96"/>
          <p:cNvSpPr/>
          <p:nvPr/>
        </p:nvSpPr>
        <p:spPr>
          <a:xfrm>
            <a:off x="8250555" y="5480685"/>
            <a:ext cx="2176780" cy="423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</a:p>
        </p:txBody>
      </p:sp>
      <p:sp>
        <p:nvSpPr>
          <p:cNvPr id="98" name="Rectangle 97"/>
          <p:cNvSpPr/>
          <p:nvPr/>
        </p:nvSpPr>
        <p:spPr>
          <a:xfrm>
            <a:off x="9319895" y="5480685"/>
            <a:ext cx="2176780" cy="423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000">
        <p14:gallery dir="l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 bldLvl="0" animBg="1"/>
      <p:bldP spid="94" grpId="0" bldLvl="0" animBg="1"/>
      <p:bldP spid="95" grpId="0" bldLvl="0" animBg="1"/>
      <p:bldP spid="96" grpId="0"/>
      <p:bldP spid="97" grpId="0"/>
      <p:bldP spid="9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be8643d45fb476791048fdbdf6d6c9555956da442f96c-7jNBGU_fw658"/>
          <p:cNvPicPr>
            <a:picLocks noChangeAspect="1"/>
          </p:cNvPicPr>
          <p:nvPr/>
        </p:nvPicPr>
        <p:blipFill>
          <a:blip r:embed="rId5"/>
          <a:srcRect b="13133"/>
          <a:stretch>
            <a:fillRect/>
          </a:stretch>
        </p:blipFill>
        <p:spPr>
          <a:xfrm>
            <a:off x="0" y="-12065"/>
            <a:ext cx="12859385" cy="7240905"/>
          </a:xfrm>
          <a:prstGeom prst="rect">
            <a:avLst/>
          </a:prstGeom>
        </p:spPr>
      </p:pic>
      <p:sp>
        <p:nvSpPr>
          <p:cNvPr id="9" name="Freeform 7"/>
          <p:cNvSpPr/>
          <p:nvPr/>
        </p:nvSpPr>
        <p:spPr bwMode="auto">
          <a:xfrm>
            <a:off x="310161" y="-12065"/>
            <a:ext cx="12239698" cy="5959217"/>
          </a:xfrm>
          <a:custGeom>
            <a:avLst/>
            <a:gdLst>
              <a:gd name="T0" fmla="*/ 0 w 5483"/>
              <a:gd name="T1" fmla="*/ 0 h 2853"/>
              <a:gd name="T2" fmla="*/ 5483 w 5483"/>
              <a:gd name="T3" fmla="*/ 0 h 2853"/>
              <a:gd name="T4" fmla="*/ 2742 w 5483"/>
              <a:gd name="T5" fmla="*/ 2853 h 2853"/>
              <a:gd name="T6" fmla="*/ 0 w 5483"/>
              <a:gd name="T7" fmla="*/ 0 h 28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83" h="2853">
                <a:moveTo>
                  <a:pt x="0" y="0"/>
                </a:moveTo>
                <a:lnTo>
                  <a:pt x="5483" y="0"/>
                </a:lnTo>
                <a:lnTo>
                  <a:pt x="2742" y="2853"/>
                </a:lnTo>
                <a:lnTo>
                  <a:pt x="0" y="0"/>
                </a:lnTo>
                <a:close/>
              </a:path>
            </a:pathLst>
          </a:custGeom>
          <a:solidFill>
            <a:srgbClr val="F07F09"/>
          </a:solidFill>
          <a:ln w="0">
            <a:noFill/>
            <a:prstDash val="solid"/>
            <a:round/>
          </a:ln>
          <a:effectLst>
            <a:outerShdw blurRad="444500" dist="1016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128580" tIns="64290" rIns="128580" bIns="64290" numCol="1" anchor="t" anchorCtr="0" compatLnSpc="1"/>
          <a:lstStyle/>
          <a:p>
            <a:endParaRPr lang="zh-CN" altLang="en-US"/>
          </a:p>
        </p:txBody>
      </p:sp>
      <p:sp>
        <p:nvSpPr>
          <p:cNvPr id="5" name="矩形 259"/>
          <p:cNvSpPr>
            <a:spLocks noChangeArrowheads="1"/>
          </p:cNvSpPr>
          <p:nvPr/>
        </p:nvSpPr>
        <p:spPr bwMode="auto">
          <a:xfrm>
            <a:off x="4077415" y="3328287"/>
            <a:ext cx="470392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会议报告 </a:t>
            </a:r>
            <a:r>
              <a:rPr lang="en-US" altLang="zh-CN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zh-CN" altLang="en-US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座谈交流 </a:t>
            </a:r>
            <a:r>
              <a:rPr lang="en-US" altLang="zh-CN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zh-CN" altLang="en-US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工作总结 </a:t>
            </a:r>
            <a:r>
              <a:rPr lang="en-US" altLang="zh-CN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zh-CN" altLang="en-US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工作汇报</a:t>
            </a:r>
            <a:endParaRPr lang="en-US" altLang="zh-CN" sz="1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矩形 259"/>
          <p:cNvSpPr>
            <a:spLocks noChangeArrowheads="1"/>
          </p:cNvSpPr>
          <p:nvPr/>
        </p:nvSpPr>
        <p:spPr bwMode="auto">
          <a:xfrm>
            <a:off x="3018064" y="2192761"/>
            <a:ext cx="6822622" cy="1107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7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感谢您的聆听</a:t>
            </a: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5479951" y="3904351"/>
            <a:ext cx="3872791" cy="541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endParaRPr lang="zh-CN" altLang="en-US" sz="1600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r>
              <a:rPr lang="zh-CN" altLang="en-US" sz="1600" dirty="0">
                <a:solidFill>
                  <a:schemeClr val="bg1"/>
                </a:solidFill>
                <a:cs typeface="Arial" panose="020B0604020202020204" pitchFamily="34" charset="0"/>
              </a:rPr>
              <a:t>汇报人</a:t>
            </a:r>
            <a:r>
              <a:rPr lang="zh-CN" altLang="en-US" sz="1600" dirty="0" smtClean="0">
                <a:solidFill>
                  <a:schemeClr val="bg1"/>
                </a:solidFill>
                <a:cs typeface="Arial" panose="020B0604020202020204" pitchFamily="34" charset="0"/>
              </a:rPr>
              <a:t>：</a:t>
            </a: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轻</a:t>
            </a:r>
            <a:r>
              <a:rPr lang="zh-CN" altLang="en-US" sz="1600" dirty="0" smtClean="0">
                <a:solidFill>
                  <a:schemeClr val="bg1"/>
                </a:solidFill>
                <a:cs typeface="+mn-ea"/>
                <a:sym typeface="+mn-lt"/>
              </a:rPr>
              <a:t>松办公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5071745" y="1332230"/>
            <a:ext cx="3138170" cy="676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人力资源部</a:t>
            </a:r>
          </a:p>
        </p:txBody>
      </p:sp>
      <p:pic>
        <p:nvPicPr>
          <p:cNvPr id="4" name="Could This Be Lov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595883" y="-12253"/>
            <a:ext cx="609600" cy="609600"/>
          </a:xfrm>
          <a:prstGeom prst="rect">
            <a:avLst/>
          </a:prstGeom>
        </p:spPr>
      </p:pic>
      <p:sp>
        <p:nvSpPr>
          <p:cNvPr id="65" name="椭圆 64"/>
          <p:cNvSpPr/>
          <p:nvPr/>
        </p:nvSpPr>
        <p:spPr>
          <a:xfrm rot="11047877">
            <a:off x="3778250" y="5418773"/>
            <a:ext cx="587375" cy="58896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8" name="椭圆 67"/>
          <p:cNvSpPr/>
          <p:nvPr/>
        </p:nvSpPr>
        <p:spPr>
          <a:xfrm rot="10800000">
            <a:off x="1582738" y="3355023"/>
            <a:ext cx="800100" cy="800100"/>
          </a:xfrm>
          <a:prstGeom prst="ellipse">
            <a:avLst/>
          </a:prstGeom>
          <a:solidFill>
            <a:srgbClr val="4E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71" name="图片 70"/>
          <p:cNvPicPr>
            <a:picLocks noChangeAspect="1"/>
          </p:cNvPicPr>
          <p:nvPr/>
        </p:nvPicPr>
        <p:blipFill>
          <a:blip r:embed="rId7"/>
          <a:srcRect l="17803" t="3522" r="19120" b="3522"/>
          <a:stretch>
            <a:fillRect/>
          </a:stretch>
        </p:blipFill>
        <p:spPr>
          <a:xfrm rot="3079683">
            <a:off x="9504545" y="258323"/>
            <a:ext cx="2264764" cy="2264764"/>
          </a:xfrm>
          <a:custGeom>
            <a:avLst/>
            <a:gdLst>
              <a:gd name="connsiteX0" fmla="*/ 1238250 w 2476500"/>
              <a:gd name="connsiteY0" fmla="*/ 0 h 2476500"/>
              <a:gd name="connsiteX1" fmla="*/ 2476500 w 2476500"/>
              <a:gd name="connsiteY1" fmla="*/ 1238250 h 2476500"/>
              <a:gd name="connsiteX2" fmla="*/ 1238250 w 2476500"/>
              <a:gd name="connsiteY2" fmla="*/ 2476500 h 2476500"/>
              <a:gd name="connsiteX3" fmla="*/ 0 w 2476500"/>
              <a:gd name="connsiteY3" fmla="*/ 1238250 h 2476500"/>
              <a:gd name="connsiteX4" fmla="*/ 1238250 w 2476500"/>
              <a:gd name="connsiteY4" fmla="*/ 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76500" h="2476500">
                <a:moveTo>
                  <a:pt x="1238250" y="0"/>
                </a:moveTo>
                <a:cubicBezTo>
                  <a:pt x="1922117" y="0"/>
                  <a:pt x="2476500" y="554383"/>
                  <a:pt x="2476500" y="1238250"/>
                </a:cubicBezTo>
                <a:cubicBezTo>
                  <a:pt x="2476500" y="1922117"/>
                  <a:pt x="1922117" y="2476500"/>
                  <a:pt x="1238250" y="2476500"/>
                </a:cubicBezTo>
                <a:cubicBezTo>
                  <a:pt x="554383" y="2476500"/>
                  <a:pt x="0" y="1922117"/>
                  <a:pt x="0" y="1238250"/>
                </a:cubicBezTo>
                <a:cubicBezTo>
                  <a:pt x="0" y="554383"/>
                  <a:pt x="554383" y="0"/>
                  <a:pt x="1238250" y="0"/>
                </a:cubicBezTo>
                <a:close/>
              </a:path>
            </a:pathLst>
          </a:cu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7"/>
          <a:srcRect l="17803" t="3522" r="19120" b="3522"/>
          <a:stretch>
            <a:fillRect/>
          </a:stretch>
        </p:blipFill>
        <p:spPr>
          <a:xfrm rot="3079683">
            <a:off x="1135880" y="-252217"/>
            <a:ext cx="2264764" cy="2264764"/>
          </a:xfrm>
          <a:custGeom>
            <a:avLst/>
            <a:gdLst>
              <a:gd name="connsiteX0" fmla="*/ 1238250 w 2476500"/>
              <a:gd name="connsiteY0" fmla="*/ 0 h 2476500"/>
              <a:gd name="connsiteX1" fmla="*/ 2476500 w 2476500"/>
              <a:gd name="connsiteY1" fmla="*/ 1238250 h 2476500"/>
              <a:gd name="connsiteX2" fmla="*/ 1238250 w 2476500"/>
              <a:gd name="connsiteY2" fmla="*/ 2476500 h 2476500"/>
              <a:gd name="connsiteX3" fmla="*/ 0 w 2476500"/>
              <a:gd name="connsiteY3" fmla="*/ 1238250 h 2476500"/>
              <a:gd name="connsiteX4" fmla="*/ 1238250 w 2476500"/>
              <a:gd name="connsiteY4" fmla="*/ 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76500" h="2476500">
                <a:moveTo>
                  <a:pt x="1238250" y="0"/>
                </a:moveTo>
                <a:cubicBezTo>
                  <a:pt x="1922117" y="0"/>
                  <a:pt x="2476500" y="554383"/>
                  <a:pt x="2476500" y="1238250"/>
                </a:cubicBezTo>
                <a:cubicBezTo>
                  <a:pt x="2476500" y="1922117"/>
                  <a:pt x="1922117" y="2476500"/>
                  <a:pt x="1238250" y="2476500"/>
                </a:cubicBezTo>
                <a:cubicBezTo>
                  <a:pt x="554383" y="2476500"/>
                  <a:pt x="0" y="1922117"/>
                  <a:pt x="0" y="1238250"/>
                </a:cubicBezTo>
                <a:cubicBezTo>
                  <a:pt x="0" y="554383"/>
                  <a:pt x="554383" y="0"/>
                  <a:pt x="1238250" y="0"/>
                </a:cubicBezTo>
                <a:close/>
              </a:path>
            </a:pathLst>
          </a:custGeom>
        </p:spPr>
      </p:pic>
      <p:sp>
        <p:nvSpPr>
          <p:cNvPr id="12" name="椭圆 11"/>
          <p:cNvSpPr/>
          <p:nvPr/>
        </p:nvSpPr>
        <p:spPr>
          <a:xfrm rot="11047877">
            <a:off x="11100435" y="4912678"/>
            <a:ext cx="587375" cy="588962"/>
          </a:xfrm>
          <a:prstGeom prst="ellipse">
            <a:avLst/>
          </a:prstGeom>
          <a:solidFill>
            <a:srgbClr val="1B5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9" name="椭圆 68"/>
          <p:cNvSpPr/>
          <p:nvPr/>
        </p:nvSpPr>
        <p:spPr>
          <a:xfrm>
            <a:off x="7589838" y="4250690"/>
            <a:ext cx="439737" cy="439738"/>
          </a:xfrm>
          <a:prstGeom prst="ellipse">
            <a:avLst/>
          </a:prstGeom>
          <a:solidFill>
            <a:srgbClr val="FFC5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99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5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700"/>
                            </p:stCondLst>
                            <p:childTnLst>
                              <p:par>
                                <p:cTn id="4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2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58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9" grpId="0" bldLvl="0" animBg="1"/>
      <p:bldP spid="5" grpId="0" bldLvl="0" animBg="1"/>
      <p:bldP spid="5" grpId="1" bldLvl="0" animBg="1"/>
      <p:bldP spid="6" grpId="0" bldLvl="0" animBg="1"/>
      <p:bldP spid="6" grpId="1" bldLvl="0" animBg="1"/>
      <p:bldP spid="7" grpId="0" bldLvl="0" animBg="1"/>
      <p:bldP spid="10" grpId="0" bldLvl="0" animBg="1"/>
      <p:bldP spid="10" grpId="1" bldLvl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PRESENTATION_TITLE" val="bt24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heme/theme1.xml><?xml version="1.0" encoding="utf-8"?>
<a:theme xmlns:a="http://schemas.openxmlformats.org/drawingml/2006/main" name="自定义设计方案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2579</Words>
  <Application>Microsoft Office PowerPoint</Application>
  <PresentationFormat>自定义</PresentationFormat>
  <Paragraphs>229</Paragraphs>
  <Slides>20</Slides>
  <Notes>20</Notes>
  <HiddenSlides>0</HiddenSlides>
  <MMClips>2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9" baseType="lpstr">
      <vt:lpstr>宋体</vt:lpstr>
      <vt:lpstr>微软雅黑</vt:lpstr>
      <vt:lpstr>Arial</vt:lpstr>
      <vt:lpstr>Calibri</vt:lpstr>
      <vt:lpstr>Calibri Light</vt:lpstr>
      <vt:lpstr>Times New Roman</vt:lpstr>
      <vt:lpstr>Wingdings</vt:lpstr>
      <vt:lpstr>自定义设计方案</vt:lpstr>
      <vt:lpstr>图表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chenying0907</dc:title>
  <dc:subject>chenying0907</dc:subject>
  <dc:creator/>
  <dc:description>chenying0907</dc:description>
  <cp:lastModifiedBy/>
  <cp:revision>2</cp:revision>
  <dcterms:created xsi:type="dcterms:W3CDTF">2016-12-01T15:06:00Z</dcterms:created>
  <dcterms:modified xsi:type="dcterms:W3CDTF">2022-12-08T09:35:03Z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