
<file path=[Content_Types].xml><?xml version="1.0" encoding="utf-8"?>
<Types xmlns="http://schemas.openxmlformats.org/package/2006/content-types">
  <Default Extension="png" ContentType="image/png"/>
  <Default Extension="mp3" ContentType="audio/mpe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xml" ContentType="application/vnd.openxmlformats-officedocument.drawingml.chart+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
  </p:notesMasterIdLst>
  <p:sldIdLst>
    <p:sldId id="302" r:id="rId2"/>
    <p:sldId id="303" r:id="rId3"/>
    <p:sldId id="304" r:id="rId4"/>
    <p:sldId id="305" r:id="rId5"/>
    <p:sldId id="300" r:id="rId6"/>
    <p:sldId id="266" r:id="rId7"/>
    <p:sldId id="299" r:id="rId8"/>
    <p:sldId id="272" r:id="rId9"/>
    <p:sldId id="268" r:id="rId10"/>
    <p:sldId id="270" r:id="rId11"/>
    <p:sldId id="277" r:id="rId12"/>
    <p:sldId id="306" r:id="rId13"/>
    <p:sldId id="286" r:id="rId14"/>
    <p:sldId id="267" r:id="rId15"/>
    <p:sldId id="280" r:id="rId16"/>
    <p:sldId id="260" r:id="rId17"/>
    <p:sldId id="288" r:id="rId18"/>
    <p:sldId id="274" r:id="rId19"/>
    <p:sldId id="275" r:id="rId20"/>
    <p:sldId id="307" r:id="rId21"/>
    <p:sldId id="287" r:id="rId22"/>
    <p:sldId id="271" r:id="rId23"/>
    <p:sldId id="279" r:id="rId24"/>
    <p:sldId id="278" r:id="rId25"/>
    <p:sldId id="289" r:id="rId26"/>
    <p:sldId id="290" r:id="rId27"/>
    <p:sldId id="308" r:id="rId28"/>
    <p:sldId id="276" r:id="rId29"/>
    <p:sldId id="269" r:id="rId30"/>
    <p:sldId id="282" r:id="rId31"/>
    <p:sldId id="281" r:id="rId32"/>
    <p:sldId id="283" r:id="rId33"/>
    <p:sldId id="284" r:id="rId34"/>
    <p:sldId id="273" r:id="rId35"/>
    <p:sldId id="309" r:id="rId36"/>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37" autoAdjust="0"/>
    <p:restoredTop sz="94660"/>
  </p:normalViewPr>
  <p:slideViewPr>
    <p:cSldViewPr>
      <p:cViewPr varScale="1">
        <p:scale>
          <a:sx n="143" d="100"/>
          <a:sy n="143" d="100"/>
        </p:scale>
        <p:origin x="768" y="144"/>
      </p:cViewPr>
      <p:guideLst>
        <p:guide orient="horz" pos="1620"/>
        <p:guide pos="2880"/>
      </p:guideLst>
    </p:cSldViewPr>
  </p:slideViewPr>
  <p:notesTextViewPr>
    <p:cViewPr>
      <p:scale>
        <a:sx n="1" d="1"/>
        <a:sy n="1" d="1"/>
      </p:scale>
      <p:origin x="0" y="0"/>
    </p:cViewPr>
  </p:notesTextViewPr>
  <p:sorterViewPr>
    <p:cViewPr>
      <p:scale>
        <a:sx n="130" d="100"/>
        <a:sy n="13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50284369266369E-2"/>
          <c:y val="4.0066699438951497E-2"/>
          <c:w val="0.94994312614672605"/>
          <c:h val="0.91986660112209695"/>
        </c:manualLayout>
      </c:layout>
      <c:barChart>
        <c:barDir val="col"/>
        <c:grouping val="clustered"/>
        <c:varyColors val="1"/>
        <c:ser>
          <c:idx val="0"/>
          <c:order val="0"/>
          <c:tx>
            <c:strRef>
              <c:f>Sheet1!$B$1</c:f>
              <c:strCache>
                <c:ptCount val="1"/>
                <c:pt idx="0">
                  <c:v>Analysis 01</c:v>
                </c:pt>
              </c:strCache>
            </c:strRef>
          </c:tx>
          <c:spPr>
            <a:solidFill>
              <a:srgbClr val="FF0000"/>
            </a:solidFill>
          </c:spPr>
          <c:invertIfNegative val="0"/>
          <c:dPt>
            <c:idx val="0"/>
            <c:invertIfNegative val="0"/>
            <c:bubble3D val="0"/>
            <c:extLst>
              <c:ext xmlns:c16="http://schemas.microsoft.com/office/drawing/2014/chart" uri="{C3380CC4-5D6E-409C-BE32-E72D297353CC}">
                <c16:uniqueId val="{00000001-F447-48C6-8E95-BD823B81B217}"/>
              </c:ext>
            </c:extLst>
          </c:dPt>
          <c:dPt>
            <c:idx val="1"/>
            <c:invertIfNegative val="0"/>
            <c:bubble3D val="0"/>
            <c:extLst>
              <c:ext xmlns:c16="http://schemas.microsoft.com/office/drawing/2014/chart" uri="{C3380CC4-5D6E-409C-BE32-E72D297353CC}">
                <c16:uniqueId val="{00000003-F447-48C6-8E95-BD823B81B217}"/>
              </c:ext>
            </c:extLst>
          </c:dPt>
          <c:dPt>
            <c:idx val="2"/>
            <c:invertIfNegative val="0"/>
            <c:bubble3D val="0"/>
            <c:extLst>
              <c:ext xmlns:c16="http://schemas.microsoft.com/office/drawing/2014/chart" uri="{C3380CC4-5D6E-409C-BE32-E72D297353CC}">
                <c16:uniqueId val="{00000005-F447-48C6-8E95-BD823B81B217}"/>
              </c:ext>
            </c:extLst>
          </c:dPt>
          <c:dPt>
            <c:idx val="3"/>
            <c:invertIfNegative val="0"/>
            <c:bubble3D val="0"/>
            <c:extLst>
              <c:ext xmlns:c16="http://schemas.microsoft.com/office/drawing/2014/chart" uri="{C3380CC4-5D6E-409C-BE32-E72D297353CC}">
                <c16:uniqueId val="{00000007-F447-48C6-8E95-BD823B81B217}"/>
              </c:ext>
            </c:extLst>
          </c:dPt>
          <c:dPt>
            <c:idx val="4"/>
            <c:invertIfNegative val="0"/>
            <c:bubble3D val="0"/>
            <c:extLst>
              <c:ext xmlns:c16="http://schemas.microsoft.com/office/drawing/2014/chart" uri="{C3380CC4-5D6E-409C-BE32-E72D297353CC}">
                <c16:uniqueId val="{00000009-F447-48C6-8E95-BD823B81B217}"/>
              </c:ext>
            </c:extLst>
          </c:dPt>
          <c:dPt>
            <c:idx val="5"/>
            <c:invertIfNegative val="0"/>
            <c:bubble3D val="0"/>
            <c:extLst>
              <c:ext xmlns:c16="http://schemas.microsoft.com/office/drawing/2014/chart" uri="{C3380CC4-5D6E-409C-BE32-E72D297353CC}">
                <c16:uniqueId val="{0000000B-F447-48C6-8E95-BD823B81B217}"/>
              </c:ext>
            </c:extLst>
          </c:dPt>
          <c:dPt>
            <c:idx val="6"/>
            <c:invertIfNegative val="0"/>
            <c:bubble3D val="0"/>
            <c:extLst>
              <c:ext xmlns:c16="http://schemas.microsoft.com/office/drawing/2014/chart" uri="{C3380CC4-5D6E-409C-BE32-E72D297353CC}">
                <c16:uniqueId val="{0000000D-F447-48C6-8E95-BD823B81B217}"/>
              </c:ext>
            </c:extLst>
          </c:dPt>
          <c:dPt>
            <c:idx val="7"/>
            <c:invertIfNegative val="0"/>
            <c:bubble3D val="0"/>
            <c:extLst>
              <c:ext xmlns:c16="http://schemas.microsoft.com/office/drawing/2014/chart" uri="{C3380CC4-5D6E-409C-BE32-E72D297353CC}">
                <c16:uniqueId val="{0000000F-F447-48C6-8E95-BD823B81B217}"/>
              </c:ext>
            </c:extLst>
          </c:dPt>
          <c:dPt>
            <c:idx val="8"/>
            <c:invertIfNegative val="0"/>
            <c:bubble3D val="0"/>
            <c:extLst>
              <c:ext xmlns:c16="http://schemas.microsoft.com/office/drawing/2014/chart" uri="{C3380CC4-5D6E-409C-BE32-E72D297353CC}">
                <c16:uniqueId val="{00000011-F447-48C6-8E95-BD823B81B217}"/>
              </c:ext>
            </c:extLst>
          </c:dPt>
          <c:dLbls>
            <c:spPr>
              <a:noFill/>
              <a:ln>
                <a:noFill/>
              </a:ln>
              <a:effectLst/>
            </c:spPr>
            <c:txPr>
              <a:bodyPr rot="0" spcFirstLastPara="0" vertOverflow="ellipsis" vert="horz" wrap="square" lIns="38100" tIns="19050" rIns="38100" bIns="19050" anchor="ctr" anchorCtr="1"/>
              <a:lstStyle/>
              <a:p>
                <a:pPr>
                  <a:defRPr lang="zh-CN" sz="1800" b="0" i="0" u="none" strike="noStrike" kern="1200" baseline="0">
                    <a:solidFill>
                      <a:schemeClr val="tx1"/>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Sheet1!$A$2:$A$10</c:f>
              <c:strCache>
                <c:ptCount val="9"/>
                <c:pt idx="0">
                  <c:v>Category 1</c:v>
                </c:pt>
                <c:pt idx="1">
                  <c:v>Category 2</c:v>
                </c:pt>
                <c:pt idx="2">
                  <c:v>Category 3</c:v>
                </c:pt>
                <c:pt idx="3">
                  <c:v>Category 4</c:v>
                </c:pt>
                <c:pt idx="4">
                  <c:v>Category 5</c:v>
                </c:pt>
                <c:pt idx="5">
                  <c:v>Category 6</c:v>
                </c:pt>
                <c:pt idx="6">
                  <c:v>Category 7</c:v>
                </c:pt>
                <c:pt idx="7">
                  <c:v>Category 8</c:v>
                </c:pt>
                <c:pt idx="8">
                  <c:v>Category 9</c:v>
                </c:pt>
              </c:strCache>
            </c:strRef>
          </c:cat>
          <c:val>
            <c:numRef>
              <c:f>Sheet1!$B$2:$B$10</c:f>
              <c:numCache>
                <c:formatCode>"$"#,##0_);[Red]\("$"#,##0\)</c:formatCode>
                <c:ptCount val="9"/>
                <c:pt idx="0">
                  <c:v>60000</c:v>
                </c:pt>
                <c:pt idx="1">
                  <c:v>50000</c:v>
                </c:pt>
                <c:pt idx="2">
                  <c:v>80000</c:v>
                </c:pt>
                <c:pt idx="3">
                  <c:v>50000</c:v>
                </c:pt>
                <c:pt idx="4">
                  <c:v>120000</c:v>
                </c:pt>
                <c:pt idx="5">
                  <c:v>50000</c:v>
                </c:pt>
                <c:pt idx="6">
                  <c:v>70000</c:v>
                </c:pt>
                <c:pt idx="7">
                  <c:v>120000</c:v>
                </c:pt>
                <c:pt idx="8">
                  <c:v>150000</c:v>
                </c:pt>
              </c:numCache>
            </c:numRef>
          </c:val>
          <c:extLst>
            <c:ext xmlns:c16="http://schemas.microsoft.com/office/drawing/2014/chart" uri="{C3380CC4-5D6E-409C-BE32-E72D297353CC}">
              <c16:uniqueId val="{00000012-F447-48C6-8E95-BD823B81B217}"/>
            </c:ext>
          </c:extLst>
        </c:ser>
        <c:dLbls>
          <c:showLegendKey val="0"/>
          <c:showVal val="1"/>
          <c:showCatName val="0"/>
          <c:showSerName val="0"/>
          <c:showPercent val="0"/>
          <c:showBubbleSize val="0"/>
        </c:dLbls>
        <c:gapWidth val="60"/>
        <c:axId val="180778496"/>
        <c:axId val="101735744"/>
      </c:barChart>
      <c:catAx>
        <c:axId val="180778496"/>
        <c:scaling>
          <c:orientation val="minMax"/>
        </c:scaling>
        <c:delete val="1"/>
        <c:axPos val="b"/>
        <c:numFmt formatCode="General" sourceLinked="1"/>
        <c:majorTickMark val="none"/>
        <c:minorTickMark val="none"/>
        <c:tickLblPos val="nextTo"/>
        <c:crossAx val="101735744"/>
        <c:crosses val="autoZero"/>
        <c:auto val="1"/>
        <c:lblAlgn val="ctr"/>
        <c:lblOffset val="100"/>
        <c:noMultiLvlLbl val="0"/>
      </c:catAx>
      <c:valAx>
        <c:axId val="101735744"/>
        <c:scaling>
          <c:orientation val="minMax"/>
        </c:scaling>
        <c:delete val="1"/>
        <c:axPos val="l"/>
        <c:majorGridlines/>
        <c:numFmt formatCode="&quot;$&quot;#,##0_);[Red]\(&quot;$&quot;#,##0\)" sourceLinked="1"/>
        <c:majorTickMark val="none"/>
        <c:minorTickMark val="none"/>
        <c:tickLblPos val="nextTo"/>
        <c:crossAx val="180778496"/>
        <c:crosses val="autoZero"/>
        <c:crossBetween val="between"/>
      </c:valAx>
    </c:plotArea>
    <c:plotVisOnly val="1"/>
    <c:dispBlanksAs val="gap"/>
    <c:showDLblsOverMax val="0"/>
  </c:chart>
  <c:txPr>
    <a:bodyPr/>
    <a:lstStyle/>
    <a:p>
      <a:pPr>
        <a:defRPr lang="zh-CN"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136E5E7-8D24-4DC8-A263-F036A9FA2084}" type="datetimeFigureOut">
              <a:rPr lang="zh-CN" altLang="en-US" smtClean="0"/>
              <a:t>2022/12/7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4228DE-AECE-4BF7-95E7-1ECE9CE424DE}"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4228DE-AECE-4BF7-95E7-1ECE9CE424DE}"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4228DE-AECE-4BF7-95E7-1ECE9CE424DE}"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4228DE-AECE-4BF7-95E7-1ECE9CE424DE}"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4228DE-AECE-4BF7-95E7-1ECE9CE424DE}"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4228DE-AECE-4BF7-95E7-1ECE9CE424DE}"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4228DE-AECE-4BF7-95E7-1ECE9CE424DE}"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4228DE-AECE-4BF7-95E7-1ECE9CE424DE}"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4228DE-AECE-4BF7-95E7-1ECE9CE424DE}"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4228DE-AECE-4BF7-95E7-1ECE9CE424DE}"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4228DE-AECE-4BF7-95E7-1ECE9CE424DE}"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4228DE-AECE-4BF7-95E7-1ECE9CE424DE}"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4228DE-AECE-4BF7-95E7-1ECE9CE424DE}"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4228DE-AECE-4BF7-95E7-1ECE9CE424DE}"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4228DE-AECE-4BF7-95E7-1ECE9CE424DE}"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4228DE-AECE-4BF7-95E7-1ECE9CE424DE}"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4228DE-AECE-4BF7-95E7-1ECE9CE424DE}"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4228DE-AECE-4BF7-95E7-1ECE9CE424DE}"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4228DE-AECE-4BF7-95E7-1ECE9CE424DE}"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4228DE-AECE-4BF7-95E7-1ECE9CE424DE}"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4228DE-AECE-4BF7-95E7-1ECE9CE424DE}"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4228DE-AECE-4BF7-95E7-1ECE9CE424DE}"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4228DE-AECE-4BF7-95E7-1ECE9CE424DE}"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4228DE-AECE-4BF7-95E7-1ECE9CE424DE}"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4228DE-AECE-4BF7-95E7-1ECE9CE424DE}"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4228DE-AECE-4BF7-95E7-1ECE9CE424DE}"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4228DE-AECE-4BF7-95E7-1ECE9CE424DE}"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4228DE-AECE-4BF7-95E7-1ECE9CE424DE}"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4228DE-AECE-4BF7-95E7-1ECE9CE424DE}"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4228DE-AECE-4BF7-95E7-1ECE9CE424DE}"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4228DE-AECE-4BF7-95E7-1ECE9CE424DE}"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4228DE-AECE-4BF7-95E7-1ECE9CE424DE}"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4228DE-AECE-4BF7-95E7-1ECE9CE424DE}"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4228DE-AECE-4BF7-95E7-1ECE9CE424DE}" type="slidenum">
              <a:rPr lang="zh-CN" altLang="en-US" smtClean="0"/>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4228DE-AECE-4BF7-95E7-1ECE9CE424DE}" type="slidenum">
              <a:rPr lang="zh-CN" altLang="en-US" smtClean="0"/>
              <a:t>34</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4228DE-AECE-4BF7-95E7-1ECE9CE424DE}" type="slidenum">
              <a:rPr lang="zh-CN" altLang="en-US" smtClean="0"/>
              <a:t>35</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15940B41-5773-4E03-A6D1-0270E038B88E}" type="datetimeFigureOut">
              <a:rPr lang="zh-CN" altLang="en-US" smtClean="0"/>
              <a:t>2022/12/7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0D7E677-A181-4DAD-99BC-E9A30BF2E09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cxnSp>
        <p:nvCxnSpPr>
          <p:cNvPr id="11" name="直接连接符 10"/>
          <p:cNvCxnSpPr/>
          <p:nvPr userDrawn="1"/>
        </p:nvCxnSpPr>
        <p:spPr>
          <a:xfrm>
            <a:off x="0" y="483518"/>
            <a:ext cx="9144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496" y="-34314"/>
            <a:ext cx="468109" cy="517832"/>
          </a:xfrm>
          <a:prstGeom prst="rect">
            <a:avLst/>
          </a:prstGeom>
        </p:spPr>
      </p:pic>
      <p:pic>
        <p:nvPicPr>
          <p:cNvPr id="17" name="图片 1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676456" y="-95639"/>
            <a:ext cx="360040" cy="640481"/>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15940B41-5773-4E03-A6D1-0270E038B88E}" type="datetimeFigureOut">
              <a:rPr lang="zh-CN" altLang="en-US" smtClean="0"/>
              <a:t>2022/12/7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0D7E677-A181-4DAD-99BC-E9A30BF2E09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15940B41-5773-4E03-A6D1-0270E038B88E}" type="datetimeFigureOut">
              <a:rPr lang="zh-CN" altLang="en-US" smtClean="0"/>
              <a:t>2022/12/7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0D7E677-A181-4DAD-99BC-E9A30BF2E09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15940B41-5773-4E03-A6D1-0270E038B88E}" type="datetimeFigureOut">
              <a:rPr lang="zh-CN" altLang="en-US" smtClean="0"/>
              <a:t>2022/12/7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0D7E677-A181-4DAD-99BC-E9A30BF2E09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5940B41-5773-4E03-A6D1-0270E038B88E}" type="datetimeFigureOut">
              <a:rPr lang="zh-CN" altLang="en-US" smtClean="0"/>
              <a:t>2022/12/7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0D7E677-A181-4DAD-99BC-E9A30BF2E09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15940B41-5773-4E03-A6D1-0270E038B88E}" type="datetimeFigureOut">
              <a:rPr lang="zh-CN" altLang="en-US" smtClean="0"/>
              <a:t>2022/12/7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0D7E677-A181-4DAD-99BC-E9A30BF2E09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15940B41-5773-4E03-A6D1-0270E038B88E}" type="datetimeFigureOut">
              <a:rPr lang="zh-CN" altLang="en-US" smtClean="0"/>
              <a:t>2022/12/7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0D7E677-A181-4DAD-99BC-E9A30BF2E09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5940B41-5773-4E03-A6D1-0270E038B88E}" type="datetimeFigureOut">
              <a:rPr lang="zh-CN" altLang="en-US" smtClean="0"/>
              <a:t>2022/12/7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0D7E677-A181-4DAD-99BC-E9A30BF2E09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垂直排列标题与文本">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5940B41-5773-4E03-A6D1-0270E038B88E}" type="datetimeFigureOut">
              <a:rPr lang="zh-CN" altLang="en-US" smtClean="0"/>
              <a:t>2022/12/7</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20D7E677-A181-4DAD-99BC-E9A30BF2E09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2.xml"/><Relationship Id="rId7" Type="http://schemas.openxmlformats.org/officeDocument/2006/relationships/image" Target="../media/image8.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7.e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5.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24.jpeg"/><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27.jpeg"/><Relationship Id="rId4" Type="http://schemas.openxmlformats.org/officeDocument/2006/relationships/image" Target="../media/image26.jpeg"/></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15.xml"/><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15.xml"/><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4.xml"/><Relationship Id="rId1" Type="http://schemas.openxmlformats.org/officeDocument/2006/relationships/slideLayout" Target="../slideLayouts/slideLayout3.xml"/><Relationship Id="rId5" Type="http://schemas.openxmlformats.org/officeDocument/2006/relationships/image" Target="../media/image31.jpeg"/><Relationship Id="rId4" Type="http://schemas.openxmlformats.org/officeDocument/2006/relationships/image" Target="../media/image30.jpeg"/></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5.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00192" y="-380578"/>
            <a:ext cx="2769581" cy="4926840"/>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9681" y="843558"/>
            <a:ext cx="2226794" cy="3346865"/>
          </a:xfrm>
          <a:prstGeom prst="rect">
            <a:avLst/>
          </a:prstGeom>
        </p:spPr>
      </p:pic>
      <p:sp>
        <p:nvSpPr>
          <p:cNvPr id="8" name="TextBox 7"/>
          <p:cNvSpPr txBox="1"/>
          <p:nvPr/>
        </p:nvSpPr>
        <p:spPr>
          <a:xfrm>
            <a:off x="2466475" y="2139702"/>
            <a:ext cx="4193757" cy="769433"/>
          </a:xfrm>
          <a:prstGeom prst="rect">
            <a:avLst/>
          </a:prstGeom>
          <a:noFill/>
        </p:spPr>
        <p:txBody>
          <a:bodyPr wrap="none" lIns="91430" tIns="45716" rIns="91430" bIns="45716" rtlCol="0">
            <a:spAutoFit/>
          </a:bodyPr>
          <a:lstStyle/>
          <a:p>
            <a:r>
              <a:rPr lang="en-US" altLang="zh-CN" sz="4400" b="1" dirty="0">
                <a:solidFill>
                  <a:srgbClr val="FF000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POWERPOINT</a:t>
            </a:r>
            <a:endParaRPr lang="zh-CN" altLang="en-US" sz="4400" b="1" dirty="0">
              <a:solidFill>
                <a:srgbClr val="FF000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2538483" y="2934127"/>
            <a:ext cx="396044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466475" y="2984642"/>
            <a:ext cx="4116812" cy="492434"/>
          </a:xfrm>
          <a:prstGeom prst="rect">
            <a:avLst/>
          </a:prstGeom>
          <a:noFill/>
        </p:spPr>
        <p:txBody>
          <a:bodyPr wrap="none" lIns="91430" tIns="45716" rIns="91430" bIns="45716" rtlCol="0">
            <a:spAutoFit/>
          </a:bodyPr>
          <a:lstStyle/>
          <a:p>
            <a:r>
              <a:rPr lang="zh-CN" altLang="en-US" sz="2600" dirty="0">
                <a:effectLst>
                  <a:outerShdw blurRad="50800" dist="38100" dir="2700000" algn="tl" rotWithShape="0">
                    <a:schemeClr val="bg1">
                      <a:lumMod val="75000"/>
                      <a:alpha val="40000"/>
                    </a:schemeClr>
                  </a:outerShdw>
                </a:effectLst>
                <a:latin typeface="微软雅黑" panose="020B0503020204020204" pitchFamily="34" charset="-122"/>
                <a:ea typeface="微软雅黑" panose="020B0503020204020204" pitchFamily="34" charset="-122"/>
              </a:rPr>
              <a:t>护士护理医疗医院</a:t>
            </a:r>
            <a:r>
              <a:rPr lang="en-US" altLang="zh-CN" sz="2600" dirty="0">
                <a:effectLst>
                  <a:outerShdw blurRad="50800" dist="38100" dir="2700000" algn="tl" rotWithShape="0">
                    <a:schemeClr val="bg1">
                      <a:lumMod val="75000"/>
                      <a:alpha val="40000"/>
                    </a:schemeClr>
                  </a:outerShdw>
                </a:effectLst>
                <a:latin typeface="微软雅黑" panose="020B0503020204020204" pitchFamily="34" charset="-122"/>
                <a:ea typeface="微软雅黑" panose="020B0503020204020204" pitchFamily="34" charset="-122"/>
              </a:rPr>
              <a:t>PPT</a:t>
            </a:r>
            <a:r>
              <a:rPr lang="zh-CN" altLang="en-US" sz="2600" dirty="0">
                <a:effectLst>
                  <a:outerShdw blurRad="50800" dist="38100" dir="2700000" algn="tl" rotWithShape="0">
                    <a:schemeClr val="bg1">
                      <a:lumMod val="75000"/>
                      <a:alpha val="40000"/>
                    </a:schemeClr>
                  </a:outerShdw>
                </a:effectLst>
                <a:latin typeface="微软雅黑" panose="020B0503020204020204" pitchFamily="34" charset="-122"/>
                <a:ea typeface="微软雅黑" panose="020B0503020204020204" pitchFamily="34" charset="-122"/>
              </a:rPr>
              <a:t>模板</a:t>
            </a:r>
          </a:p>
        </p:txBody>
      </p:sp>
      <p:pic>
        <p:nvPicPr>
          <p:cNvPr id="12" name="图片 11"/>
          <p:cNvPicPr>
            <a:picLocks noChangeAspect="1"/>
          </p:cNvPicPr>
          <p:nvPr/>
        </p:nvPicPr>
        <p:blipFill>
          <a:blip r:embed="rId7">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2049766" y="617503"/>
            <a:ext cx="5330546" cy="2458303"/>
          </a:xfrm>
          <a:prstGeom prst="rect">
            <a:avLst/>
          </a:prstGeom>
        </p:spPr>
      </p:pic>
      <p:pic>
        <p:nvPicPr>
          <p:cNvPr id="2" name="Jim Brickman - Serenade - 纯音乐版.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6194123" y="-990178"/>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22" presetClass="entr" presetSubtype="4"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wipe(down)">
                                      <p:cBhvr>
                                        <p:cTn id="9" dur="1000"/>
                                        <p:tgtEl>
                                          <p:spTgt spid="6"/>
                                        </p:tgtEl>
                                      </p:cBhvr>
                                    </p:animEffect>
                                  </p:childTnLst>
                                </p:cTn>
                              </p:par>
                            </p:childTnLst>
                          </p:cTn>
                        </p:par>
                        <p:par>
                          <p:cTn id="10" fill="hold">
                            <p:stCondLst>
                              <p:cond delay="0"/>
                            </p:stCondLst>
                            <p:childTnLst>
                              <p:par>
                                <p:cTn id="11" presetID="22" presetClass="entr" presetSubtype="8"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1000"/>
                                        <p:tgtEl>
                                          <p:spTgt spid="12"/>
                                        </p:tgtEl>
                                      </p:cBhvr>
                                    </p:animEffect>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1000"/>
                                        <p:tgtEl>
                                          <p:spTgt spid="5"/>
                                        </p:tgtEl>
                                      </p:cBhvr>
                                    </p:animEffect>
                                  </p:childTnLst>
                                </p:cTn>
                              </p:par>
                            </p:childTnLst>
                          </p:cTn>
                        </p:par>
                        <p:par>
                          <p:cTn id="18" fill="hold">
                            <p:stCondLst>
                              <p:cond delay="2000"/>
                            </p:stCondLst>
                            <p:childTnLst>
                              <p:par>
                                <p:cTn id="19" presetID="16" presetClass="entr" presetSubtype="21"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barn(inVertical)">
                                      <p:cBhvr>
                                        <p:cTn id="21" dur="1000"/>
                                        <p:tgtEl>
                                          <p:spTgt spid="8"/>
                                        </p:tgtEl>
                                      </p:cBhvr>
                                    </p:animEffect>
                                  </p:childTnLst>
                                </p:cTn>
                              </p:par>
                            </p:childTnLst>
                          </p:cTn>
                        </p:par>
                        <p:par>
                          <p:cTn id="22" fill="hold">
                            <p:stCondLst>
                              <p:cond delay="3000"/>
                            </p:stCondLst>
                            <p:childTnLst>
                              <p:par>
                                <p:cTn id="23" presetID="6" presetClass="entr" presetSubtype="16"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circle(in)">
                                      <p:cBhvr>
                                        <p:cTn id="25" dur="1500"/>
                                        <p:tgtEl>
                                          <p:spTgt spid="9"/>
                                        </p:tgtEl>
                                      </p:cBhvr>
                                    </p:animEffect>
                                  </p:childTnLst>
                                </p:cTn>
                              </p:par>
                            </p:childTnLst>
                          </p:cTn>
                        </p:par>
                        <p:par>
                          <p:cTn id="26" fill="hold">
                            <p:stCondLst>
                              <p:cond delay="4500"/>
                            </p:stCondLst>
                            <p:childTnLst>
                              <p:par>
                                <p:cTn id="27" presetID="42"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2" repeatCount="indefinite" fill="hold" display="0">
                  <p:stCondLst>
                    <p:cond delay="indefinite"/>
                  </p:stCondLst>
                  <p:endCondLst>
                    <p:cond evt="onStopAudio" delay="0">
                      <p:tgtEl>
                        <p:sldTgt/>
                      </p:tgtEl>
                    </p:cond>
                  </p:endCondLst>
                </p:cTn>
                <p:tgtEl>
                  <p:spTgt spid="2"/>
                </p:tgtEl>
              </p:cMediaNode>
            </p:audio>
          </p:childTnLst>
        </p:cTn>
      </p:par>
    </p:tnLst>
    <p:bldLst>
      <p:bldP spid="8"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图片 5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3684" y="1923678"/>
            <a:ext cx="2943603" cy="2809155"/>
          </a:xfrm>
          <a:prstGeom prst="rect">
            <a:avLst/>
          </a:prstGeom>
        </p:spPr>
      </p:pic>
      <p:sp>
        <p:nvSpPr>
          <p:cNvPr id="60" name="文本框 2"/>
          <p:cNvSpPr txBox="1">
            <a:spLocks noChangeArrowheads="1"/>
          </p:cNvSpPr>
          <p:nvPr/>
        </p:nvSpPr>
        <p:spPr bwMode="auto">
          <a:xfrm>
            <a:off x="0" y="835451"/>
            <a:ext cx="1962375" cy="800195"/>
          </a:xfrm>
          <a:prstGeom prst="rect">
            <a:avLst/>
          </a:prstGeom>
          <a:noFill/>
          <a:ln w="9525">
            <a:noFill/>
            <a:miter lim="800000"/>
          </a:ln>
        </p:spPr>
        <p:txBody>
          <a:bodyPr wrap="square" lIns="121898" tIns="60948" rIns="121898" bIns="60948">
            <a:spAutoFit/>
          </a:bodyPr>
          <a:lstStyle/>
          <a:p>
            <a:pPr algn="ctr"/>
            <a:r>
              <a:rPr lang="zh-CN" altLang="en-US" sz="4400" b="1" dirty="0">
                <a:solidFill>
                  <a:srgbClr val="FF0000"/>
                </a:solidFill>
                <a:latin typeface="微软雅黑" panose="020B0503020204020204" pitchFamily="34" charset="-122"/>
                <a:ea typeface="微软雅黑" panose="020B0503020204020204" pitchFamily="34" charset="-122"/>
              </a:rPr>
              <a:t>前 言</a:t>
            </a:r>
          </a:p>
        </p:txBody>
      </p:sp>
      <p:sp>
        <p:nvSpPr>
          <p:cNvPr id="68" name="TextBox 67"/>
          <p:cNvSpPr txBox="1"/>
          <p:nvPr/>
        </p:nvSpPr>
        <p:spPr>
          <a:xfrm>
            <a:off x="1979712" y="1059582"/>
            <a:ext cx="6733256" cy="2331422"/>
          </a:xfrm>
          <a:prstGeom prst="rect">
            <a:avLst/>
          </a:prstGeom>
          <a:noFill/>
        </p:spPr>
        <p:txBody>
          <a:bodyPr wrap="square" lIns="68595" tIns="34297" rIns="68595" bIns="34297" rtlCol="0">
            <a:spAutoFit/>
          </a:bodyPr>
          <a:lstStyle/>
          <a:p>
            <a:pPr>
              <a:lnSpc>
                <a:spcPct val="150000"/>
              </a:lnSpc>
            </a:pP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文本内容单击添加文本内容单击添加文本内容击添加文本内容单击添加文本内容单击添加文本内容单击添加文本内容单击添加文本内容单击添加文本内容单击添加文本内容单击添加文本内容击添加文本内容单击添加文本内容单击添加文本内容单击添加文本内容单击添加文本内容单击添加文本内容单击添加文本内容单击添加文本内容击添加文本内容单击添加文本内容单击添加文本内容单击添加文本内容单击添加文本内容单击添加文本内容单击添加文本内容单击添加文本内容击添加文本内容单击添加文本内容单击添加文本内容单击添加文本内容单击添加文本内容。</a:t>
            </a:r>
          </a:p>
        </p:txBody>
      </p:sp>
      <p:pic>
        <p:nvPicPr>
          <p:cNvPr id="69" name="图片 6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78153" y="3462014"/>
            <a:ext cx="601913" cy="1194362"/>
          </a:xfrm>
          <a:prstGeom prst="rect">
            <a:avLst/>
          </a:prstGeom>
        </p:spPr>
      </p:pic>
      <p:pic>
        <p:nvPicPr>
          <p:cNvPr id="70" name="图片 6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60493" y="3507854"/>
            <a:ext cx="781049" cy="1173914"/>
          </a:xfrm>
          <a:prstGeom prst="rect">
            <a:avLst/>
          </a:prstGeom>
        </p:spPr>
      </p:pic>
      <p:pic>
        <p:nvPicPr>
          <p:cNvPr id="71" name="图片 7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62202" y="3462014"/>
            <a:ext cx="909465" cy="121760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down)">
                                      <p:cBhvr>
                                        <p:cTn id="7" dur="1000"/>
                                        <p:tgtEl>
                                          <p:spTgt spid="58"/>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60"/>
                                        </p:tgtEl>
                                        <p:attrNameLst>
                                          <p:attrName>style.visibility</p:attrName>
                                        </p:attrNameLst>
                                      </p:cBhvr>
                                      <p:to>
                                        <p:strVal val="visible"/>
                                      </p:to>
                                    </p:set>
                                    <p:anim calcmode="lin" valueType="num">
                                      <p:cBhvr>
                                        <p:cTn id="11" dur="500" fill="hold"/>
                                        <p:tgtEl>
                                          <p:spTgt spid="60"/>
                                        </p:tgtEl>
                                        <p:attrNameLst>
                                          <p:attrName>ppt_w</p:attrName>
                                        </p:attrNameLst>
                                      </p:cBhvr>
                                      <p:tavLst>
                                        <p:tav tm="0">
                                          <p:val>
                                            <p:fltVal val="0"/>
                                          </p:val>
                                        </p:tav>
                                        <p:tav tm="100000">
                                          <p:val>
                                            <p:strVal val="#ppt_w"/>
                                          </p:val>
                                        </p:tav>
                                      </p:tavLst>
                                    </p:anim>
                                    <p:anim calcmode="lin" valueType="num">
                                      <p:cBhvr>
                                        <p:cTn id="12" dur="500" fill="hold"/>
                                        <p:tgtEl>
                                          <p:spTgt spid="60"/>
                                        </p:tgtEl>
                                        <p:attrNameLst>
                                          <p:attrName>ppt_h</p:attrName>
                                        </p:attrNameLst>
                                      </p:cBhvr>
                                      <p:tavLst>
                                        <p:tav tm="0">
                                          <p:val>
                                            <p:fltVal val="0"/>
                                          </p:val>
                                        </p:tav>
                                        <p:tav tm="100000">
                                          <p:val>
                                            <p:strVal val="#ppt_h"/>
                                          </p:val>
                                        </p:tav>
                                      </p:tavLst>
                                    </p:anim>
                                    <p:animEffect transition="in" filter="fade">
                                      <p:cBhvr>
                                        <p:cTn id="13" dur="500"/>
                                        <p:tgtEl>
                                          <p:spTgt spid="60"/>
                                        </p:tgtEl>
                                      </p:cBhvr>
                                    </p:animEffect>
                                  </p:childTnLst>
                                </p:cTn>
                              </p:par>
                            </p:childTnLst>
                          </p:cTn>
                        </p:par>
                        <p:par>
                          <p:cTn id="14" fill="hold">
                            <p:stCondLst>
                              <p:cond delay="1500"/>
                            </p:stCondLst>
                            <p:childTnLst>
                              <p:par>
                                <p:cTn id="15" presetID="22" presetClass="entr" presetSubtype="4" fill="hold" nodeType="afterEffect">
                                  <p:stCondLst>
                                    <p:cond delay="0"/>
                                  </p:stCondLst>
                                  <p:childTnLst>
                                    <p:set>
                                      <p:cBhvr>
                                        <p:cTn id="16" dur="1" fill="hold">
                                          <p:stCondLst>
                                            <p:cond delay="0"/>
                                          </p:stCondLst>
                                        </p:cTn>
                                        <p:tgtEl>
                                          <p:spTgt spid="69"/>
                                        </p:tgtEl>
                                        <p:attrNameLst>
                                          <p:attrName>style.visibility</p:attrName>
                                        </p:attrNameLst>
                                      </p:cBhvr>
                                      <p:to>
                                        <p:strVal val="visible"/>
                                      </p:to>
                                    </p:set>
                                    <p:animEffect transition="in" filter="wipe(down)">
                                      <p:cBhvr>
                                        <p:cTn id="17" dur="500"/>
                                        <p:tgtEl>
                                          <p:spTgt spid="69"/>
                                        </p:tgtEl>
                                      </p:cBhvr>
                                    </p:animEffect>
                                  </p:childTnLst>
                                </p:cTn>
                              </p:par>
                            </p:childTnLst>
                          </p:cTn>
                        </p:par>
                        <p:par>
                          <p:cTn id="18" fill="hold">
                            <p:stCondLst>
                              <p:cond delay="2000"/>
                            </p:stCondLst>
                            <p:childTnLst>
                              <p:par>
                                <p:cTn id="19" presetID="22" presetClass="entr" presetSubtype="4" fill="hold" nodeType="afterEffect">
                                  <p:stCondLst>
                                    <p:cond delay="0"/>
                                  </p:stCondLst>
                                  <p:childTnLst>
                                    <p:set>
                                      <p:cBhvr>
                                        <p:cTn id="20" dur="1" fill="hold">
                                          <p:stCondLst>
                                            <p:cond delay="0"/>
                                          </p:stCondLst>
                                        </p:cTn>
                                        <p:tgtEl>
                                          <p:spTgt spid="71"/>
                                        </p:tgtEl>
                                        <p:attrNameLst>
                                          <p:attrName>style.visibility</p:attrName>
                                        </p:attrNameLst>
                                      </p:cBhvr>
                                      <p:to>
                                        <p:strVal val="visible"/>
                                      </p:to>
                                    </p:set>
                                    <p:animEffect transition="in" filter="wipe(down)">
                                      <p:cBhvr>
                                        <p:cTn id="21" dur="500"/>
                                        <p:tgtEl>
                                          <p:spTgt spid="71"/>
                                        </p:tgtEl>
                                      </p:cBhvr>
                                    </p:animEffect>
                                  </p:childTnLst>
                                </p:cTn>
                              </p:par>
                            </p:childTnLst>
                          </p:cTn>
                        </p:par>
                        <p:par>
                          <p:cTn id="22" fill="hold">
                            <p:stCondLst>
                              <p:cond delay="2500"/>
                            </p:stCondLst>
                            <p:childTnLst>
                              <p:par>
                                <p:cTn id="23" presetID="22" presetClass="entr" presetSubtype="4" fill="hold" nodeType="afterEffect">
                                  <p:stCondLst>
                                    <p:cond delay="0"/>
                                  </p:stCondLst>
                                  <p:childTnLst>
                                    <p:set>
                                      <p:cBhvr>
                                        <p:cTn id="24" dur="1" fill="hold">
                                          <p:stCondLst>
                                            <p:cond delay="0"/>
                                          </p:stCondLst>
                                        </p:cTn>
                                        <p:tgtEl>
                                          <p:spTgt spid="70"/>
                                        </p:tgtEl>
                                        <p:attrNameLst>
                                          <p:attrName>style.visibility</p:attrName>
                                        </p:attrNameLst>
                                      </p:cBhvr>
                                      <p:to>
                                        <p:strVal val="visible"/>
                                      </p:to>
                                    </p:set>
                                    <p:animEffect transition="in" filter="wipe(down)">
                                      <p:cBhvr>
                                        <p:cTn id="25" dur="500"/>
                                        <p:tgtEl>
                                          <p:spTgt spid="70"/>
                                        </p:tgtEl>
                                      </p:cBhvr>
                                    </p:animEffect>
                                  </p:childTnLst>
                                </p:cTn>
                              </p:par>
                            </p:childTnLst>
                          </p:cTn>
                        </p:par>
                        <p:par>
                          <p:cTn id="26" fill="hold">
                            <p:stCondLst>
                              <p:cond delay="3000"/>
                            </p:stCondLst>
                            <p:childTnLst>
                              <p:par>
                                <p:cTn id="27" presetID="22" presetClass="entr" presetSubtype="8" fill="hold" grpId="0" nodeType="afterEffect">
                                  <p:stCondLst>
                                    <p:cond delay="0"/>
                                  </p:stCondLst>
                                  <p:iterate type="lt">
                                    <p:tmPct val="30000"/>
                                  </p:iterate>
                                  <p:childTnLst>
                                    <p:set>
                                      <p:cBhvr>
                                        <p:cTn id="28" dur="1" fill="hold">
                                          <p:stCondLst>
                                            <p:cond delay="0"/>
                                          </p:stCondLst>
                                        </p:cTn>
                                        <p:tgtEl>
                                          <p:spTgt spid="68"/>
                                        </p:tgtEl>
                                        <p:attrNameLst>
                                          <p:attrName>style.visibility</p:attrName>
                                        </p:attrNameLst>
                                      </p:cBhvr>
                                      <p:to>
                                        <p:strVal val="visible"/>
                                      </p:to>
                                    </p:set>
                                    <p:animEffect transition="in" filter="wipe(left)">
                                      <p:cBhvr>
                                        <p:cTn id="29" dur="100"/>
                                        <p:tgtEl>
                                          <p:spTgt spid="68"/>
                                        </p:tgtEl>
                                      </p:cBhvr>
                                    </p:animEffect>
                                  </p:childTnLst>
                                </p:cTn>
                              </p:par>
                              <p:par>
                                <p:cTn id="30" presetID="36" presetClass="emph" presetSubtype="0" fill="hold" grpId="1" nodeType="withEffect">
                                  <p:stCondLst>
                                    <p:cond delay="0"/>
                                  </p:stCondLst>
                                  <p:iterate type="lt">
                                    <p:tmPct val="30000"/>
                                  </p:iterate>
                                  <p:childTnLst>
                                    <p:animScale>
                                      <p:cBhvr>
                                        <p:cTn id="31" dur="50" autoRev="1" fill="hold">
                                          <p:stCondLst>
                                            <p:cond delay="0"/>
                                          </p:stCondLst>
                                        </p:cTn>
                                        <p:tgtEl>
                                          <p:spTgt spid="68"/>
                                        </p:tgtEl>
                                      </p:cBhvr>
                                      <p:to x="80000" y="100000"/>
                                    </p:animScale>
                                    <p:anim by="(#ppt_w*0.10)" calcmode="lin" valueType="num">
                                      <p:cBhvr>
                                        <p:cTn id="32" dur="50" autoRev="1" fill="hold">
                                          <p:stCondLst>
                                            <p:cond delay="0"/>
                                          </p:stCondLst>
                                        </p:cTn>
                                        <p:tgtEl>
                                          <p:spTgt spid="68"/>
                                        </p:tgtEl>
                                        <p:attrNameLst>
                                          <p:attrName>ppt_x</p:attrName>
                                        </p:attrNameLst>
                                      </p:cBhvr>
                                    </p:anim>
                                    <p:anim by="(-#ppt_w*0.10)" calcmode="lin" valueType="num">
                                      <p:cBhvr>
                                        <p:cTn id="33" dur="50" autoRev="1" fill="hold">
                                          <p:stCondLst>
                                            <p:cond delay="0"/>
                                          </p:stCondLst>
                                        </p:cTn>
                                        <p:tgtEl>
                                          <p:spTgt spid="68"/>
                                        </p:tgtEl>
                                        <p:attrNameLst>
                                          <p:attrName>ppt_y</p:attrName>
                                        </p:attrNameLst>
                                      </p:cBhvr>
                                    </p:anim>
                                    <p:animRot by="-480000">
                                      <p:cBhvr>
                                        <p:cTn id="34" dur="50" autoRev="1" fill="hold">
                                          <p:stCondLst>
                                            <p:cond delay="0"/>
                                          </p:stCondLst>
                                        </p:cTn>
                                        <p:tgtEl>
                                          <p:spTgt spid="6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8" grpId="0"/>
      <p:bldP spid="68"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图片 5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1402554"/>
            <a:ext cx="2024926" cy="3602164"/>
          </a:xfrm>
          <a:prstGeom prst="rect">
            <a:avLst/>
          </a:prstGeom>
        </p:spPr>
      </p:pic>
      <p:grpSp>
        <p:nvGrpSpPr>
          <p:cNvPr id="3" name="组合 2"/>
          <p:cNvGrpSpPr/>
          <p:nvPr/>
        </p:nvGrpSpPr>
        <p:grpSpPr>
          <a:xfrm>
            <a:off x="2195736" y="1129804"/>
            <a:ext cx="6624736" cy="577850"/>
            <a:chOff x="823913" y="1042044"/>
            <a:chExt cx="7761287" cy="577850"/>
          </a:xfrm>
        </p:grpSpPr>
        <p:grpSp>
          <p:nvGrpSpPr>
            <p:cNvPr id="4" name="Group 62"/>
            <p:cNvGrpSpPr/>
            <p:nvPr/>
          </p:nvGrpSpPr>
          <p:grpSpPr bwMode="auto">
            <a:xfrm>
              <a:off x="823913" y="1042044"/>
              <a:ext cx="7761287" cy="577850"/>
              <a:chOff x="338" y="1852"/>
              <a:chExt cx="4889" cy="364"/>
            </a:xfrm>
          </p:grpSpPr>
          <p:grpSp>
            <p:nvGrpSpPr>
              <p:cNvPr id="7" name="Group 23"/>
              <p:cNvGrpSpPr/>
              <p:nvPr/>
            </p:nvGrpSpPr>
            <p:grpSpPr bwMode="auto">
              <a:xfrm>
                <a:off x="338" y="1852"/>
                <a:ext cx="4889" cy="364"/>
                <a:chOff x="486" y="2131"/>
                <a:chExt cx="4889" cy="364"/>
              </a:xfrm>
            </p:grpSpPr>
            <p:sp>
              <p:nvSpPr>
                <p:cNvPr id="11" name="Freeform 24"/>
                <p:cNvSpPr/>
                <p:nvPr/>
              </p:nvSpPr>
              <p:spPr bwMode="auto">
                <a:xfrm>
                  <a:off x="486" y="2131"/>
                  <a:ext cx="4889" cy="364"/>
                </a:xfrm>
                <a:custGeom>
                  <a:avLst/>
                  <a:gdLst/>
                  <a:ahLst/>
                  <a:cxnLst>
                    <a:cxn ang="0">
                      <a:pos x="169" y="0"/>
                    </a:cxn>
                    <a:cxn ang="0">
                      <a:pos x="5026" y="0"/>
                    </a:cxn>
                    <a:cxn ang="0">
                      <a:pos x="5078" y="9"/>
                    </a:cxn>
                    <a:cxn ang="0">
                      <a:pos x="5195" y="194"/>
                    </a:cxn>
                    <a:cxn ang="0">
                      <a:pos x="5078" y="378"/>
                    </a:cxn>
                    <a:cxn ang="0">
                      <a:pos x="5026" y="387"/>
                    </a:cxn>
                    <a:cxn ang="0">
                      <a:pos x="169" y="387"/>
                    </a:cxn>
                    <a:cxn ang="0">
                      <a:pos x="117" y="378"/>
                    </a:cxn>
                    <a:cxn ang="0">
                      <a:pos x="0" y="194"/>
                    </a:cxn>
                    <a:cxn ang="0">
                      <a:pos x="117" y="9"/>
                    </a:cxn>
                    <a:cxn ang="0">
                      <a:pos x="169" y="0"/>
                    </a:cxn>
                  </a:cxnLst>
                  <a:rect l="0" t="0" r="r" b="b"/>
                  <a:pathLst>
                    <a:path w="5195" h="387">
                      <a:moveTo>
                        <a:pt x="169" y="0"/>
                      </a:moveTo>
                      <a:cubicBezTo>
                        <a:pt x="5026" y="0"/>
                        <a:pt x="5026" y="0"/>
                        <a:pt x="5026" y="0"/>
                      </a:cubicBezTo>
                      <a:cubicBezTo>
                        <a:pt x="5044" y="0"/>
                        <a:pt x="5061" y="3"/>
                        <a:pt x="5078" y="9"/>
                      </a:cubicBezTo>
                      <a:cubicBezTo>
                        <a:pt x="5153" y="37"/>
                        <a:pt x="5195" y="116"/>
                        <a:pt x="5195" y="194"/>
                      </a:cubicBezTo>
                      <a:cubicBezTo>
                        <a:pt x="5195" y="271"/>
                        <a:pt x="5153" y="350"/>
                        <a:pt x="5078" y="378"/>
                      </a:cubicBezTo>
                      <a:cubicBezTo>
                        <a:pt x="5061" y="384"/>
                        <a:pt x="5044" y="387"/>
                        <a:pt x="5026" y="387"/>
                      </a:cubicBezTo>
                      <a:cubicBezTo>
                        <a:pt x="169" y="387"/>
                        <a:pt x="169" y="387"/>
                        <a:pt x="169" y="387"/>
                      </a:cubicBezTo>
                      <a:cubicBezTo>
                        <a:pt x="151" y="387"/>
                        <a:pt x="133" y="384"/>
                        <a:pt x="117" y="378"/>
                      </a:cubicBezTo>
                      <a:cubicBezTo>
                        <a:pt x="42" y="350"/>
                        <a:pt x="0" y="271"/>
                        <a:pt x="0" y="194"/>
                      </a:cubicBezTo>
                      <a:cubicBezTo>
                        <a:pt x="0" y="116"/>
                        <a:pt x="42" y="37"/>
                        <a:pt x="117" y="9"/>
                      </a:cubicBezTo>
                      <a:cubicBezTo>
                        <a:pt x="133" y="3"/>
                        <a:pt x="151" y="0"/>
                        <a:pt x="169" y="0"/>
                      </a:cubicBezTo>
                      <a:close/>
                    </a:path>
                  </a:pathLst>
                </a:custGeom>
                <a:gradFill rotWithShape="1">
                  <a:gsLst>
                    <a:gs pos="0">
                      <a:srgbClr val="808080">
                        <a:gamma/>
                        <a:tint val="44314"/>
                        <a:invGamma/>
                      </a:srgbClr>
                    </a:gs>
                    <a:gs pos="100000">
                      <a:srgbClr val="808080"/>
                    </a:gs>
                  </a:gsLst>
                  <a:lin ang="5400000" scaled="1"/>
                </a:gradFill>
                <a:ln w="9525">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Arial" panose="020B0604020202020204"/>
                  </a:endParaRPr>
                </a:p>
              </p:txBody>
            </p:sp>
            <p:sp>
              <p:nvSpPr>
                <p:cNvPr id="12" name="Freeform 25"/>
                <p:cNvSpPr/>
                <p:nvPr/>
              </p:nvSpPr>
              <p:spPr bwMode="auto">
                <a:xfrm>
                  <a:off x="494" y="2140"/>
                  <a:ext cx="4873" cy="347"/>
                </a:xfrm>
                <a:custGeom>
                  <a:avLst/>
                  <a:gdLst/>
                  <a:ahLst/>
                  <a:cxnLst>
                    <a:cxn ang="0">
                      <a:pos x="160" y="0"/>
                    </a:cxn>
                    <a:cxn ang="0">
                      <a:pos x="5017" y="0"/>
                    </a:cxn>
                    <a:cxn ang="0">
                      <a:pos x="5066" y="9"/>
                    </a:cxn>
                    <a:cxn ang="0">
                      <a:pos x="5177" y="185"/>
                    </a:cxn>
                    <a:cxn ang="0">
                      <a:pos x="5066" y="360"/>
                    </a:cxn>
                    <a:cxn ang="0">
                      <a:pos x="5017" y="369"/>
                    </a:cxn>
                    <a:cxn ang="0">
                      <a:pos x="160" y="369"/>
                    </a:cxn>
                    <a:cxn ang="0">
                      <a:pos x="111" y="360"/>
                    </a:cxn>
                    <a:cxn ang="0">
                      <a:pos x="0" y="185"/>
                    </a:cxn>
                    <a:cxn ang="0">
                      <a:pos x="111" y="9"/>
                    </a:cxn>
                    <a:cxn ang="0">
                      <a:pos x="160" y="0"/>
                    </a:cxn>
                  </a:cxnLst>
                  <a:rect l="0" t="0" r="r" b="b"/>
                  <a:pathLst>
                    <a:path w="5177" h="369">
                      <a:moveTo>
                        <a:pt x="160" y="0"/>
                      </a:moveTo>
                      <a:cubicBezTo>
                        <a:pt x="5017" y="0"/>
                        <a:pt x="5017" y="0"/>
                        <a:pt x="5017" y="0"/>
                      </a:cubicBezTo>
                      <a:cubicBezTo>
                        <a:pt x="5034" y="0"/>
                        <a:pt x="5050" y="3"/>
                        <a:pt x="5066" y="9"/>
                      </a:cubicBezTo>
                      <a:cubicBezTo>
                        <a:pt x="5137" y="35"/>
                        <a:pt x="5177" y="111"/>
                        <a:pt x="5177" y="185"/>
                      </a:cubicBezTo>
                      <a:cubicBezTo>
                        <a:pt x="5177" y="258"/>
                        <a:pt x="5137" y="334"/>
                        <a:pt x="5066" y="360"/>
                      </a:cubicBezTo>
                      <a:cubicBezTo>
                        <a:pt x="5050" y="366"/>
                        <a:pt x="5034" y="369"/>
                        <a:pt x="5017" y="369"/>
                      </a:cubicBezTo>
                      <a:cubicBezTo>
                        <a:pt x="160" y="369"/>
                        <a:pt x="160" y="369"/>
                        <a:pt x="160" y="369"/>
                      </a:cubicBezTo>
                      <a:cubicBezTo>
                        <a:pt x="143" y="369"/>
                        <a:pt x="126" y="366"/>
                        <a:pt x="111" y="360"/>
                      </a:cubicBezTo>
                      <a:cubicBezTo>
                        <a:pt x="40" y="334"/>
                        <a:pt x="0" y="258"/>
                        <a:pt x="0" y="185"/>
                      </a:cubicBezTo>
                      <a:cubicBezTo>
                        <a:pt x="0" y="111"/>
                        <a:pt x="40" y="35"/>
                        <a:pt x="111" y="9"/>
                      </a:cubicBezTo>
                      <a:cubicBezTo>
                        <a:pt x="126" y="3"/>
                        <a:pt x="143" y="0"/>
                        <a:pt x="160" y="0"/>
                      </a:cubicBezTo>
                      <a:close/>
                    </a:path>
                  </a:pathLst>
                </a:custGeom>
                <a:gradFill rotWithShape="1">
                  <a:gsLst>
                    <a:gs pos="0">
                      <a:srgbClr val="FFFFFF"/>
                    </a:gs>
                    <a:gs pos="100000">
                      <a:srgbClr val="FFFFFF">
                        <a:gamma/>
                        <a:shade val="76078"/>
                        <a:invGamma/>
                      </a:srgbClr>
                    </a:gs>
                  </a:gsLst>
                  <a:lin ang="5400000" scaled="1"/>
                </a:gradFill>
                <a:ln w="9525">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Arial" panose="020B0604020202020204"/>
                  </a:endParaRPr>
                </a:p>
              </p:txBody>
            </p:sp>
            <p:sp>
              <p:nvSpPr>
                <p:cNvPr id="13" name="Freeform 26"/>
                <p:cNvSpPr/>
                <p:nvPr/>
              </p:nvSpPr>
              <p:spPr bwMode="auto">
                <a:xfrm>
                  <a:off x="503" y="2148"/>
                  <a:ext cx="4855" cy="330"/>
                </a:xfrm>
                <a:custGeom>
                  <a:avLst/>
                  <a:gdLst/>
                  <a:ahLst/>
                  <a:cxnLst>
                    <a:cxn ang="0">
                      <a:pos x="151" y="0"/>
                    </a:cxn>
                    <a:cxn ang="0">
                      <a:pos x="5008" y="0"/>
                    </a:cxn>
                    <a:cxn ang="0">
                      <a:pos x="5159" y="176"/>
                    </a:cxn>
                    <a:cxn ang="0">
                      <a:pos x="5008" y="351"/>
                    </a:cxn>
                    <a:cxn ang="0">
                      <a:pos x="151" y="351"/>
                    </a:cxn>
                    <a:cxn ang="0">
                      <a:pos x="0" y="176"/>
                    </a:cxn>
                    <a:cxn ang="0">
                      <a:pos x="151" y="0"/>
                    </a:cxn>
                  </a:cxnLst>
                  <a:rect l="0" t="0" r="r" b="b"/>
                  <a:pathLst>
                    <a:path w="5159" h="351">
                      <a:moveTo>
                        <a:pt x="151" y="0"/>
                      </a:moveTo>
                      <a:cubicBezTo>
                        <a:pt x="5008" y="0"/>
                        <a:pt x="5008" y="0"/>
                        <a:pt x="5008" y="0"/>
                      </a:cubicBezTo>
                      <a:cubicBezTo>
                        <a:pt x="5091" y="0"/>
                        <a:pt x="5159" y="79"/>
                        <a:pt x="5159" y="176"/>
                      </a:cubicBezTo>
                      <a:cubicBezTo>
                        <a:pt x="5159" y="272"/>
                        <a:pt x="5091" y="351"/>
                        <a:pt x="5008" y="351"/>
                      </a:cubicBezTo>
                      <a:cubicBezTo>
                        <a:pt x="151" y="351"/>
                        <a:pt x="151" y="351"/>
                        <a:pt x="151" y="351"/>
                      </a:cubicBezTo>
                      <a:cubicBezTo>
                        <a:pt x="68" y="351"/>
                        <a:pt x="0" y="272"/>
                        <a:pt x="0" y="176"/>
                      </a:cubicBezTo>
                      <a:cubicBezTo>
                        <a:pt x="0" y="79"/>
                        <a:pt x="68" y="0"/>
                        <a:pt x="151" y="0"/>
                      </a:cubicBezTo>
                      <a:close/>
                    </a:path>
                  </a:pathLst>
                </a:custGeom>
                <a:gradFill rotWithShape="1">
                  <a:gsLst>
                    <a:gs pos="0">
                      <a:srgbClr val="FFFFFF"/>
                    </a:gs>
                    <a:gs pos="100000">
                      <a:srgbClr val="FFFFFF">
                        <a:gamma/>
                        <a:shade val="76078"/>
                        <a:invGamma/>
                      </a:srgbClr>
                    </a:gs>
                  </a:gsLst>
                  <a:lin ang="5400000" scaled="1"/>
                </a:gradFill>
                <a:ln w="9525">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Arial" panose="020B0604020202020204"/>
                  </a:endParaRPr>
                </a:p>
              </p:txBody>
            </p:sp>
          </p:grpSp>
          <p:grpSp>
            <p:nvGrpSpPr>
              <p:cNvPr id="8" name="Group 27"/>
              <p:cNvGrpSpPr/>
              <p:nvPr/>
            </p:nvGrpSpPr>
            <p:grpSpPr bwMode="auto">
              <a:xfrm>
                <a:off x="396" y="1911"/>
                <a:ext cx="579" cy="247"/>
                <a:chOff x="544" y="2190"/>
                <a:chExt cx="579" cy="247"/>
              </a:xfrm>
            </p:grpSpPr>
            <p:sp>
              <p:nvSpPr>
                <p:cNvPr id="9" name="Freeform 28"/>
                <p:cNvSpPr/>
                <p:nvPr/>
              </p:nvSpPr>
              <p:spPr bwMode="auto">
                <a:xfrm>
                  <a:off x="544" y="2190"/>
                  <a:ext cx="579" cy="247"/>
                </a:xfrm>
                <a:custGeom>
                  <a:avLst/>
                  <a:gdLst/>
                  <a:ahLst/>
                  <a:cxnLst>
                    <a:cxn ang="0">
                      <a:pos x="132" y="0"/>
                    </a:cxn>
                    <a:cxn ang="0">
                      <a:pos x="483" y="0"/>
                    </a:cxn>
                    <a:cxn ang="0">
                      <a:pos x="615" y="132"/>
                    </a:cxn>
                    <a:cxn ang="0">
                      <a:pos x="483" y="263"/>
                    </a:cxn>
                    <a:cxn ang="0">
                      <a:pos x="132" y="263"/>
                    </a:cxn>
                    <a:cxn ang="0">
                      <a:pos x="0" y="132"/>
                    </a:cxn>
                    <a:cxn ang="0">
                      <a:pos x="132" y="0"/>
                    </a:cxn>
                  </a:cxnLst>
                  <a:rect l="0" t="0" r="r" b="b"/>
                  <a:pathLst>
                    <a:path w="615" h="263">
                      <a:moveTo>
                        <a:pt x="132" y="0"/>
                      </a:moveTo>
                      <a:cubicBezTo>
                        <a:pt x="483" y="0"/>
                        <a:pt x="483" y="0"/>
                        <a:pt x="483" y="0"/>
                      </a:cubicBezTo>
                      <a:cubicBezTo>
                        <a:pt x="556" y="0"/>
                        <a:pt x="615" y="59"/>
                        <a:pt x="615" y="132"/>
                      </a:cubicBezTo>
                      <a:cubicBezTo>
                        <a:pt x="615" y="204"/>
                        <a:pt x="556" y="263"/>
                        <a:pt x="483" y="263"/>
                      </a:cubicBezTo>
                      <a:cubicBezTo>
                        <a:pt x="132" y="263"/>
                        <a:pt x="132" y="263"/>
                        <a:pt x="132" y="263"/>
                      </a:cubicBezTo>
                      <a:cubicBezTo>
                        <a:pt x="59" y="263"/>
                        <a:pt x="0" y="204"/>
                        <a:pt x="0" y="132"/>
                      </a:cubicBezTo>
                      <a:cubicBezTo>
                        <a:pt x="0" y="59"/>
                        <a:pt x="59" y="0"/>
                        <a:pt x="132" y="0"/>
                      </a:cubicBezTo>
                      <a:close/>
                    </a:path>
                  </a:pathLst>
                </a:custGeom>
                <a:solidFill>
                  <a:srgbClr val="FF0000"/>
                </a:solidFill>
                <a:ln w="9525">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Arial" panose="020B0604020202020204"/>
                  </a:endParaRPr>
                </a:p>
              </p:txBody>
            </p:sp>
            <p:sp>
              <p:nvSpPr>
                <p:cNvPr id="10" name="Freeform 29"/>
                <p:cNvSpPr/>
                <p:nvPr/>
              </p:nvSpPr>
              <p:spPr bwMode="auto">
                <a:xfrm>
                  <a:off x="566" y="2210"/>
                  <a:ext cx="535" cy="146"/>
                </a:xfrm>
                <a:custGeom>
                  <a:avLst/>
                  <a:gdLst/>
                  <a:ahLst/>
                  <a:cxnLst>
                    <a:cxn ang="0">
                      <a:pos x="122" y="0"/>
                    </a:cxn>
                    <a:cxn ang="0">
                      <a:pos x="447" y="0"/>
                    </a:cxn>
                    <a:cxn ang="0">
                      <a:pos x="569" y="122"/>
                    </a:cxn>
                    <a:cxn ang="0">
                      <a:pos x="564" y="155"/>
                    </a:cxn>
                    <a:cxn ang="0">
                      <a:pos x="285" y="110"/>
                    </a:cxn>
                    <a:cxn ang="0">
                      <a:pos x="5" y="155"/>
                    </a:cxn>
                    <a:cxn ang="0">
                      <a:pos x="0" y="122"/>
                    </a:cxn>
                    <a:cxn ang="0">
                      <a:pos x="122" y="0"/>
                    </a:cxn>
                  </a:cxnLst>
                  <a:rect l="0" t="0" r="r" b="b"/>
                  <a:pathLst>
                    <a:path w="569" h="155">
                      <a:moveTo>
                        <a:pt x="122" y="0"/>
                      </a:moveTo>
                      <a:cubicBezTo>
                        <a:pt x="447" y="0"/>
                        <a:pt x="447" y="0"/>
                        <a:pt x="447" y="0"/>
                      </a:cubicBezTo>
                      <a:cubicBezTo>
                        <a:pt x="514" y="0"/>
                        <a:pt x="569" y="55"/>
                        <a:pt x="569" y="122"/>
                      </a:cubicBezTo>
                      <a:cubicBezTo>
                        <a:pt x="569" y="133"/>
                        <a:pt x="567" y="145"/>
                        <a:pt x="564" y="155"/>
                      </a:cubicBezTo>
                      <a:cubicBezTo>
                        <a:pt x="475" y="137"/>
                        <a:pt x="382" y="110"/>
                        <a:pt x="285" y="110"/>
                      </a:cubicBezTo>
                      <a:cubicBezTo>
                        <a:pt x="187" y="110"/>
                        <a:pt x="94" y="137"/>
                        <a:pt x="5" y="155"/>
                      </a:cubicBezTo>
                      <a:cubicBezTo>
                        <a:pt x="2" y="145"/>
                        <a:pt x="0" y="133"/>
                        <a:pt x="0" y="122"/>
                      </a:cubicBezTo>
                      <a:cubicBezTo>
                        <a:pt x="0" y="55"/>
                        <a:pt x="55" y="0"/>
                        <a:pt x="122" y="0"/>
                      </a:cubicBezTo>
                      <a:close/>
                    </a:path>
                  </a:pathLst>
                </a:custGeom>
                <a:solidFill>
                  <a:srgbClr val="FF0000"/>
                </a:solidFill>
                <a:ln w="9525">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Arial" panose="020B0604020202020204"/>
                  </a:endParaRPr>
                </a:p>
              </p:txBody>
            </p:sp>
          </p:grpSp>
        </p:grpSp>
        <p:sp>
          <p:nvSpPr>
            <p:cNvPr id="5" name="Text Box 69"/>
            <p:cNvSpPr txBox="1">
              <a:spLocks noChangeArrowheads="1"/>
            </p:cNvSpPr>
            <p:nvPr/>
          </p:nvSpPr>
          <p:spPr bwMode="auto">
            <a:xfrm rot="16200000">
              <a:off x="4481355" y="-1462523"/>
              <a:ext cx="492443" cy="558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b="1">
                  <a:solidFill>
                    <a:schemeClr val="bg2"/>
                  </a:solidFill>
                  <a:latin typeface="Arial" panose="020B0604020202020204" pitchFamily="34" charset="0"/>
                </a:defRPr>
              </a:lvl1pPr>
              <a:lvl2pPr marL="742950" indent="-285750" eaLnBrk="0" hangingPunct="0">
                <a:defRPr b="1">
                  <a:solidFill>
                    <a:schemeClr val="bg2"/>
                  </a:solidFill>
                  <a:latin typeface="Arial" panose="020B0604020202020204" pitchFamily="34" charset="0"/>
                </a:defRPr>
              </a:lvl2pPr>
              <a:lvl3pPr marL="1143000" indent="-228600" eaLnBrk="0" hangingPunct="0">
                <a:defRPr b="1">
                  <a:solidFill>
                    <a:schemeClr val="bg2"/>
                  </a:solidFill>
                  <a:latin typeface="Arial" panose="020B0604020202020204" pitchFamily="34" charset="0"/>
                </a:defRPr>
              </a:lvl3pPr>
              <a:lvl4pPr marL="1600200" indent="-228600" eaLnBrk="0" hangingPunct="0">
                <a:defRPr b="1">
                  <a:solidFill>
                    <a:schemeClr val="bg2"/>
                  </a:solidFill>
                  <a:latin typeface="Arial" panose="020B0604020202020204" pitchFamily="34" charset="0"/>
                </a:defRPr>
              </a:lvl4pPr>
              <a:lvl5pPr marL="2057400" indent="-228600" eaLnBrk="0" hangingPunct="0">
                <a:defRPr b="1">
                  <a:solidFill>
                    <a:schemeClr val="bg2"/>
                  </a:solidFill>
                  <a:latin typeface="Arial" panose="020B0604020202020204" pitchFamily="34" charset="0"/>
                </a:defRPr>
              </a:lvl5pPr>
              <a:lvl6pPr marL="2514600" indent="-228600" eaLnBrk="0" fontAlgn="base" hangingPunct="0">
                <a:spcBef>
                  <a:spcPct val="0"/>
                </a:spcBef>
                <a:spcAft>
                  <a:spcPct val="0"/>
                </a:spcAft>
                <a:defRPr b="1">
                  <a:solidFill>
                    <a:schemeClr val="bg2"/>
                  </a:solidFill>
                  <a:latin typeface="Arial" panose="020B0604020202020204" pitchFamily="34" charset="0"/>
                </a:defRPr>
              </a:lvl6pPr>
              <a:lvl7pPr marL="2971800" indent="-228600" eaLnBrk="0" fontAlgn="base" hangingPunct="0">
                <a:spcBef>
                  <a:spcPct val="0"/>
                </a:spcBef>
                <a:spcAft>
                  <a:spcPct val="0"/>
                </a:spcAft>
                <a:defRPr b="1">
                  <a:solidFill>
                    <a:schemeClr val="bg2"/>
                  </a:solidFill>
                  <a:latin typeface="Arial" panose="020B0604020202020204" pitchFamily="34" charset="0"/>
                </a:defRPr>
              </a:lvl7pPr>
              <a:lvl8pPr marL="3429000" indent="-228600" eaLnBrk="0" fontAlgn="base" hangingPunct="0">
                <a:spcBef>
                  <a:spcPct val="0"/>
                </a:spcBef>
                <a:spcAft>
                  <a:spcPct val="0"/>
                </a:spcAft>
                <a:defRPr b="1">
                  <a:solidFill>
                    <a:schemeClr val="bg2"/>
                  </a:solidFill>
                  <a:latin typeface="Arial" panose="020B0604020202020204" pitchFamily="34" charset="0"/>
                </a:defRPr>
              </a:lvl8pPr>
              <a:lvl9pPr marL="3886200" indent="-228600" eaLnBrk="0" fontAlgn="base" hangingPunct="0">
                <a:spcBef>
                  <a:spcPct val="0"/>
                </a:spcBef>
                <a:spcAft>
                  <a:spcPct val="0"/>
                </a:spcAft>
                <a:defRPr b="1">
                  <a:solidFill>
                    <a:schemeClr val="bg2"/>
                  </a:solidFill>
                  <a:latin typeface="Arial" panose="020B0604020202020204" pitchFamily="34" charset="0"/>
                </a:defRPr>
              </a:lvl9pPr>
            </a:lstStyle>
            <a:p>
              <a:pPr lvl="0" algn="ctr">
                <a:defRPr/>
              </a:pPr>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rPr>
                <a:t>单击添加主标题文本内容</a:t>
              </a:r>
              <a:endParaRPr lang="en-US" altLang="ko-KR" sz="2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6" name="TextBox 9"/>
            <p:cNvSpPr txBox="1"/>
            <p:nvPr/>
          </p:nvSpPr>
          <p:spPr>
            <a:xfrm>
              <a:off x="1115616" y="1131590"/>
              <a:ext cx="504056"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Unicode MS" panose="020B0604020202020204" pitchFamily="34" charset="-122"/>
                </a:rPr>
                <a:t>1</a:t>
              </a:r>
              <a:endParaRPr kumimoji="0" lang="zh-CN" altLang="en-US"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Unicode MS" panose="020B0604020202020204" pitchFamily="34" charset="-122"/>
              </a:endParaRPr>
            </a:p>
          </p:txBody>
        </p:sp>
      </p:grpSp>
      <p:grpSp>
        <p:nvGrpSpPr>
          <p:cNvPr id="14" name="组合 13"/>
          <p:cNvGrpSpPr/>
          <p:nvPr/>
        </p:nvGrpSpPr>
        <p:grpSpPr>
          <a:xfrm>
            <a:off x="2195736" y="1921892"/>
            <a:ext cx="6624736" cy="577850"/>
            <a:chOff x="823913" y="1042044"/>
            <a:chExt cx="7761287" cy="577850"/>
          </a:xfrm>
        </p:grpSpPr>
        <p:grpSp>
          <p:nvGrpSpPr>
            <p:cNvPr id="15" name="Group 62"/>
            <p:cNvGrpSpPr/>
            <p:nvPr/>
          </p:nvGrpSpPr>
          <p:grpSpPr bwMode="auto">
            <a:xfrm>
              <a:off x="823913" y="1042044"/>
              <a:ext cx="7761287" cy="577850"/>
              <a:chOff x="338" y="1852"/>
              <a:chExt cx="4889" cy="364"/>
            </a:xfrm>
          </p:grpSpPr>
          <p:grpSp>
            <p:nvGrpSpPr>
              <p:cNvPr id="18" name="Group 23"/>
              <p:cNvGrpSpPr/>
              <p:nvPr/>
            </p:nvGrpSpPr>
            <p:grpSpPr bwMode="auto">
              <a:xfrm>
                <a:off x="338" y="1852"/>
                <a:ext cx="4889" cy="364"/>
                <a:chOff x="486" y="2131"/>
                <a:chExt cx="4889" cy="364"/>
              </a:xfrm>
            </p:grpSpPr>
            <p:sp>
              <p:nvSpPr>
                <p:cNvPr id="22" name="Freeform 24"/>
                <p:cNvSpPr/>
                <p:nvPr/>
              </p:nvSpPr>
              <p:spPr bwMode="auto">
                <a:xfrm>
                  <a:off x="486" y="2131"/>
                  <a:ext cx="4889" cy="364"/>
                </a:xfrm>
                <a:custGeom>
                  <a:avLst/>
                  <a:gdLst/>
                  <a:ahLst/>
                  <a:cxnLst>
                    <a:cxn ang="0">
                      <a:pos x="169" y="0"/>
                    </a:cxn>
                    <a:cxn ang="0">
                      <a:pos x="5026" y="0"/>
                    </a:cxn>
                    <a:cxn ang="0">
                      <a:pos x="5078" y="9"/>
                    </a:cxn>
                    <a:cxn ang="0">
                      <a:pos x="5195" y="194"/>
                    </a:cxn>
                    <a:cxn ang="0">
                      <a:pos x="5078" y="378"/>
                    </a:cxn>
                    <a:cxn ang="0">
                      <a:pos x="5026" y="387"/>
                    </a:cxn>
                    <a:cxn ang="0">
                      <a:pos x="169" y="387"/>
                    </a:cxn>
                    <a:cxn ang="0">
                      <a:pos x="117" y="378"/>
                    </a:cxn>
                    <a:cxn ang="0">
                      <a:pos x="0" y="194"/>
                    </a:cxn>
                    <a:cxn ang="0">
                      <a:pos x="117" y="9"/>
                    </a:cxn>
                    <a:cxn ang="0">
                      <a:pos x="169" y="0"/>
                    </a:cxn>
                  </a:cxnLst>
                  <a:rect l="0" t="0" r="r" b="b"/>
                  <a:pathLst>
                    <a:path w="5195" h="387">
                      <a:moveTo>
                        <a:pt x="169" y="0"/>
                      </a:moveTo>
                      <a:cubicBezTo>
                        <a:pt x="5026" y="0"/>
                        <a:pt x="5026" y="0"/>
                        <a:pt x="5026" y="0"/>
                      </a:cubicBezTo>
                      <a:cubicBezTo>
                        <a:pt x="5044" y="0"/>
                        <a:pt x="5061" y="3"/>
                        <a:pt x="5078" y="9"/>
                      </a:cubicBezTo>
                      <a:cubicBezTo>
                        <a:pt x="5153" y="37"/>
                        <a:pt x="5195" y="116"/>
                        <a:pt x="5195" y="194"/>
                      </a:cubicBezTo>
                      <a:cubicBezTo>
                        <a:pt x="5195" y="271"/>
                        <a:pt x="5153" y="350"/>
                        <a:pt x="5078" y="378"/>
                      </a:cubicBezTo>
                      <a:cubicBezTo>
                        <a:pt x="5061" y="384"/>
                        <a:pt x="5044" y="387"/>
                        <a:pt x="5026" y="387"/>
                      </a:cubicBezTo>
                      <a:cubicBezTo>
                        <a:pt x="169" y="387"/>
                        <a:pt x="169" y="387"/>
                        <a:pt x="169" y="387"/>
                      </a:cubicBezTo>
                      <a:cubicBezTo>
                        <a:pt x="151" y="387"/>
                        <a:pt x="133" y="384"/>
                        <a:pt x="117" y="378"/>
                      </a:cubicBezTo>
                      <a:cubicBezTo>
                        <a:pt x="42" y="350"/>
                        <a:pt x="0" y="271"/>
                        <a:pt x="0" y="194"/>
                      </a:cubicBezTo>
                      <a:cubicBezTo>
                        <a:pt x="0" y="116"/>
                        <a:pt x="42" y="37"/>
                        <a:pt x="117" y="9"/>
                      </a:cubicBezTo>
                      <a:cubicBezTo>
                        <a:pt x="133" y="3"/>
                        <a:pt x="151" y="0"/>
                        <a:pt x="169" y="0"/>
                      </a:cubicBezTo>
                      <a:close/>
                    </a:path>
                  </a:pathLst>
                </a:custGeom>
                <a:gradFill rotWithShape="1">
                  <a:gsLst>
                    <a:gs pos="0">
                      <a:srgbClr val="808080">
                        <a:gamma/>
                        <a:tint val="44314"/>
                        <a:invGamma/>
                      </a:srgbClr>
                    </a:gs>
                    <a:gs pos="100000">
                      <a:srgbClr val="808080"/>
                    </a:gs>
                  </a:gsLst>
                  <a:lin ang="5400000" scaled="1"/>
                </a:gradFill>
                <a:ln w="9525">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Arial" panose="020B0604020202020204"/>
                  </a:endParaRPr>
                </a:p>
              </p:txBody>
            </p:sp>
            <p:sp>
              <p:nvSpPr>
                <p:cNvPr id="23" name="Freeform 25"/>
                <p:cNvSpPr/>
                <p:nvPr/>
              </p:nvSpPr>
              <p:spPr bwMode="auto">
                <a:xfrm>
                  <a:off x="494" y="2140"/>
                  <a:ext cx="4873" cy="347"/>
                </a:xfrm>
                <a:custGeom>
                  <a:avLst/>
                  <a:gdLst/>
                  <a:ahLst/>
                  <a:cxnLst>
                    <a:cxn ang="0">
                      <a:pos x="160" y="0"/>
                    </a:cxn>
                    <a:cxn ang="0">
                      <a:pos x="5017" y="0"/>
                    </a:cxn>
                    <a:cxn ang="0">
                      <a:pos x="5066" y="9"/>
                    </a:cxn>
                    <a:cxn ang="0">
                      <a:pos x="5177" y="185"/>
                    </a:cxn>
                    <a:cxn ang="0">
                      <a:pos x="5066" y="360"/>
                    </a:cxn>
                    <a:cxn ang="0">
                      <a:pos x="5017" y="369"/>
                    </a:cxn>
                    <a:cxn ang="0">
                      <a:pos x="160" y="369"/>
                    </a:cxn>
                    <a:cxn ang="0">
                      <a:pos x="111" y="360"/>
                    </a:cxn>
                    <a:cxn ang="0">
                      <a:pos x="0" y="185"/>
                    </a:cxn>
                    <a:cxn ang="0">
                      <a:pos x="111" y="9"/>
                    </a:cxn>
                    <a:cxn ang="0">
                      <a:pos x="160" y="0"/>
                    </a:cxn>
                  </a:cxnLst>
                  <a:rect l="0" t="0" r="r" b="b"/>
                  <a:pathLst>
                    <a:path w="5177" h="369">
                      <a:moveTo>
                        <a:pt x="160" y="0"/>
                      </a:moveTo>
                      <a:cubicBezTo>
                        <a:pt x="5017" y="0"/>
                        <a:pt x="5017" y="0"/>
                        <a:pt x="5017" y="0"/>
                      </a:cubicBezTo>
                      <a:cubicBezTo>
                        <a:pt x="5034" y="0"/>
                        <a:pt x="5050" y="3"/>
                        <a:pt x="5066" y="9"/>
                      </a:cubicBezTo>
                      <a:cubicBezTo>
                        <a:pt x="5137" y="35"/>
                        <a:pt x="5177" y="111"/>
                        <a:pt x="5177" y="185"/>
                      </a:cubicBezTo>
                      <a:cubicBezTo>
                        <a:pt x="5177" y="258"/>
                        <a:pt x="5137" y="334"/>
                        <a:pt x="5066" y="360"/>
                      </a:cubicBezTo>
                      <a:cubicBezTo>
                        <a:pt x="5050" y="366"/>
                        <a:pt x="5034" y="369"/>
                        <a:pt x="5017" y="369"/>
                      </a:cubicBezTo>
                      <a:cubicBezTo>
                        <a:pt x="160" y="369"/>
                        <a:pt x="160" y="369"/>
                        <a:pt x="160" y="369"/>
                      </a:cubicBezTo>
                      <a:cubicBezTo>
                        <a:pt x="143" y="369"/>
                        <a:pt x="126" y="366"/>
                        <a:pt x="111" y="360"/>
                      </a:cubicBezTo>
                      <a:cubicBezTo>
                        <a:pt x="40" y="334"/>
                        <a:pt x="0" y="258"/>
                        <a:pt x="0" y="185"/>
                      </a:cubicBezTo>
                      <a:cubicBezTo>
                        <a:pt x="0" y="111"/>
                        <a:pt x="40" y="35"/>
                        <a:pt x="111" y="9"/>
                      </a:cubicBezTo>
                      <a:cubicBezTo>
                        <a:pt x="126" y="3"/>
                        <a:pt x="143" y="0"/>
                        <a:pt x="160" y="0"/>
                      </a:cubicBezTo>
                      <a:close/>
                    </a:path>
                  </a:pathLst>
                </a:custGeom>
                <a:gradFill rotWithShape="1">
                  <a:gsLst>
                    <a:gs pos="0">
                      <a:srgbClr val="FFFFFF"/>
                    </a:gs>
                    <a:gs pos="100000">
                      <a:srgbClr val="FFFFFF">
                        <a:gamma/>
                        <a:shade val="76078"/>
                        <a:invGamma/>
                      </a:srgbClr>
                    </a:gs>
                  </a:gsLst>
                  <a:lin ang="5400000" scaled="1"/>
                </a:gradFill>
                <a:ln w="9525">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Arial" panose="020B0604020202020204"/>
                  </a:endParaRPr>
                </a:p>
              </p:txBody>
            </p:sp>
            <p:sp>
              <p:nvSpPr>
                <p:cNvPr id="24" name="Freeform 26"/>
                <p:cNvSpPr/>
                <p:nvPr/>
              </p:nvSpPr>
              <p:spPr bwMode="auto">
                <a:xfrm>
                  <a:off x="503" y="2148"/>
                  <a:ext cx="4855" cy="330"/>
                </a:xfrm>
                <a:custGeom>
                  <a:avLst/>
                  <a:gdLst/>
                  <a:ahLst/>
                  <a:cxnLst>
                    <a:cxn ang="0">
                      <a:pos x="151" y="0"/>
                    </a:cxn>
                    <a:cxn ang="0">
                      <a:pos x="5008" y="0"/>
                    </a:cxn>
                    <a:cxn ang="0">
                      <a:pos x="5159" y="176"/>
                    </a:cxn>
                    <a:cxn ang="0">
                      <a:pos x="5008" y="351"/>
                    </a:cxn>
                    <a:cxn ang="0">
                      <a:pos x="151" y="351"/>
                    </a:cxn>
                    <a:cxn ang="0">
                      <a:pos x="0" y="176"/>
                    </a:cxn>
                    <a:cxn ang="0">
                      <a:pos x="151" y="0"/>
                    </a:cxn>
                  </a:cxnLst>
                  <a:rect l="0" t="0" r="r" b="b"/>
                  <a:pathLst>
                    <a:path w="5159" h="351">
                      <a:moveTo>
                        <a:pt x="151" y="0"/>
                      </a:moveTo>
                      <a:cubicBezTo>
                        <a:pt x="5008" y="0"/>
                        <a:pt x="5008" y="0"/>
                        <a:pt x="5008" y="0"/>
                      </a:cubicBezTo>
                      <a:cubicBezTo>
                        <a:pt x="5091" y="0"/>
                        <a:pt x="5159" y="79"/>
                        <a:pt x="5159" y="176"/>
                      </a:cubicBezTo>
                      <a:cubicBezTo>
                        <a:pt x="5159" y="272"/>
                        <a:pt x="5091" y="351"/>
                        <a:pt x="5008" y="351"/>
                      </a:cubicBezTo>
                      <a:cubicBezTo>
                        <a:pt x="151" y="351"/>
                        <a:pt x="151" y="351"/>
                        <a:pt x="151" y="351"/>
                      </a:cubicBezTo>
                      <a:cubicBezTo>
                        <a:pt x="68" y="351"/>
                        <a:pt x="0" y="272"/>
                        <a:pt x="0" y="176"/>
                      </a:cubicBezTo>
                      <a:cubicBezTo>
                        <a:pt x="0" y="79"/>
                        <a:pt x="68" y="0"/>
                        <a:pt x="151" y="0"/>
                      </a:cubicBezTo>
                      <a:close/>
                    </a:path>
                  </a:pathLst>
                </a:custGeom>
                <a:gradFill rotWithShape="1">
                  <a:gsLst>
                    <a:gs pos="0">
                      <a:srgbClr val="FFFFFF"/>
                    </a:gs>
                    <a:gs pos="100000">
                      <a:srgbClr val="FFFFFF">
                        <a:gamma/>
                        <a:shade val="76078"/>
                        <a:invGamma/>
                      </a:srgbClr>
                    </a:gs>
                  </a:gsLst>
                  <a:lin ang="5400000" scaled="1"/>
                </a:gradFill>
                <a:ln w="9525">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Arial" panose="020B0604020202020204"/>
                  </a:endParaRPr>
                </a:p>
              </p:txBody>
            </p:sp>
          </p:grpSp>
          <p:grpSp>
            <p:nvGrpSpPr>
              <p:cNvPr id="19" name="Group 27"/>
              <p:cNvGrpSpPr/>
              <p:nvPr/>
            </p:nvGrpSpPr>
            <p:grpSpPr bwMode="auto">
              <a:xfrm>
                <a:off x="396" y="1911"/>
                <a:ext cx="579" cy="247"/>
                <a:chOff x="544" y="2190"/>
                <a:chExt cx="579" cy="247"/>
              </a:xfrm>
            </p:grpSpPr>
            <p:sp>
              <p:nvSpPr>
                <p:cNvPr id="20" name="Freeform 28"/>
                <p:cNvSpPr/>
                <p:nvPr/>
              </p:nvSpPr>
              <p:spPr bwMode="auto">
                <a:xfrm>
                  <a:off x="544" y="2190"/>
                  <a:ext cx="579" cy="247"/>
                </a:xfrm>
                <a:custGeom>
                  <a:avLst/>
                  <a:gdLst/>
                  <a:ahLst/>
                  <a:cxnLst>
                    <a:cxn ang="0">
                      <a:pos x="132" y="0"/>
                    </a:cxn>
                    <a:cxn ang="0">
                      <a:pos x="483" y="0"/>
                    </a:cxn>
                    <a:cxn ang="0">
                      <a:pos x="615" y="132"/>
                    </a:cxn>
                    <a:cxn ang="0">
                      <a:pos x="483" y="263"/>
                    </a:cxn>
                    <a:cxn ang="0">
                      <a:pos x="132" y="263"/>
                    </a:cxn>
                    <a:cxn ang="0">
                      <a:pos x="0" y="132"/>
                    </a:cxn>
                    <a:cxn ang="0">
                      <a:pos x="132" y="0"/>
                    </a:cxn>
                  </a:cxnLst>
                  <a:rect l="0" t="0" r="r" b="b"/>
                  <a:pathLst>
                    <a:path w="615" h="263">
                      <a:moveTo>
                        <a:pt x="132" y="0"/>
                      </a:moveTo>
                      <a:cubicBezTo>
                        <a:pt x="483" y="0"/>
                        <a:pt x="483" y="0"/>
                        <a:pt x="483" y="0"/>
                      </a:cubicBezTo>
                      <a:cubicBezTo>
                        <a:pt x="556" y="0"/>
                        <a:pt x="615" y="59"/>
                        <a:pt x="615" y="132"/>
                      </a:cubicBezTo>
                      <a:cubicBezTo>
                        <a:pt x="615" y="204"/>
                        <a:pt x="556" y="263"/>
                        <a:pt x="483" y="263"/>
                      </a:cubicBezTo>
                      <a:cubicBezTo>
                        <a:pt x="132" y="263"/>
                        <a:pt x="132" y="263"/>
                        <a:pt x="132" y="263"/>
                      </a:cubicBezTo>
                      <a:cubicBezTo>
                        <a:pt x="59" y="263"/>
                        <a:pt x="0" y="204"/>
                        <a:pt x="0" y="132"/>
                      </a:cubicBezTo>
                      <a:cubicBezTo>
                        <a:pt x="0" y="59"/>
                        <a:pt x="59" y="0"/>
                        <a:pt x="132" y="0"/>
                      </a:cubicBezTo>
                      <a:close/>
                    </a:path>
                  </a:pathLst>
                </a:custGeom>
                <a:solidFill>
                  <a:srgbClr val="FF0000"/>
                </a:solidFill>
                <a:ln w="9525">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Arial" panose="020B0604020202020204"/>
                  </a:endParaRPr>
                </a:p>
              </p:txBody>
            </p:sp>
            <p:sp>
              <p:nvSpPr>
                <p:cNvPr id="21" name="Freeform 29"/>
                <p:cNvSpPr/>
                <p:nvPr/>
              </p:nvSpPr>
              <p:spPr bwMode="auto">
                <a:xfrm>
                  <a:off x="566" y="2210"/>
                  <a:ext cx="535" cy="146"/>
                </a:xfrm>
                <a:custGeom>
                  <a:avLst/>
                  <a:gdLst/>
                  <a:ahLst/>
                  <a:cxnLst>
                    <a:cxn ang="0">
                      <a:pos x="122" y="0"/>
                    </a:cxn>
                    <a:cxn ang="0">
                      <a:pos x="447" y="0"/>
                    </a:cxn>
                    <a:cxn ang="0">
                      <a:pos x="569" y="122"/>
                    </a:cxn>
                    <a:cxn ang="0">
                      <a:pos x="564" y="155"/>
                    </a:cxn>
                    <a:cxn ang="0">
                      <a:pos x="285" y="110"/>
                    </a:cxn>
                    <a:cxn ang="0">
                      <a:pos x="5" y="155"/>
                    </a:cxn>
                    <a:cxn ang="0">
                      <a:pos x="0" y="122"/>
                    </a:cxn>
                    <a:cxn ang="0">
                      <a:pos x="122" y="0"/>
                    </a:cxn>
                  </a:cxnLst>
                  <a:rect l="0" t="0" r="r" b="b"/>
                  <a:pathLst>
                    <a:path w="569" h="155">
                      <a:moveTo>
                        <a:pt x="122" y="0"/>
                      </a:moveTo>
                      <a:cubicBezTo>
                        <a:pt x="447" y="0"/>
                        <a:pt x="447" y="0"/>
                        <a:pt x="447" y="0"/>
                      </a:cubicBezTo>
                      <a:cubicBezTo>
                        <a:pt x="514" y="0"/>
                        <a:pt x="569" y="55"/>
                        <a:pt x="569" y="122"/>
                      </a:cubicBezTo>
                      <a:cubicBezTo>
                        <a:pt x="569" y="133"/>
                        <a:pt x="567" y="145"/>
                        <a:pt x="564" y="155"/>
                      </a:cubicBezTo>
                      <a:cubicBezTo>
                        <a:pt x="475" y="137"/>
                        <a:pt x="382" y="110"/>
                        <a:pt x="285" y="110"/>
                      </a:cubicBezTo>
                      <a:cubicBezTo>
                        <a:pt x="187" y="110"/>
                        <a:pt x="94" y="137"/>
                        <a:pt x="5" y="155"/>
                      </a:cubicBezTo>
                      <a:cubicBezTo>
                        <a:pt x="2" y="145"/>
                        <a:pt x="0" y="133"/>
                        <a:pt x="0" y="122"/>
                      </a:cubicBezTo>
                      <a:cubicBezTo>
                        <a:pt x="0" y="55"/>
                        <a:pt x="55" y="0"/>
                        <a:pt x="122" y="0"/>
                      </a:cubicBezTo>
                      <a:close/>
                    </a:path>
                  </a:pathLst>
                </a:custGeom>
                <a:solidFill>
                  <a:srgbClr val="FF0000"/>
                </a:solidFill>
                <a:ln w="9525">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Arial" panose="020B0604020202020204"/>
                  </a:endParaRPr>
                </a:p>
              </p:txBody>
            </p:sp>
          </p:grpSp>
        </p:grpSp>
        <p:sp>
          <p:nvSpPr>
            <p:cNvPr id="16" name="Text Box 69"/>
            <p:cNvSpPr txBox="1">
              <a:spLocks noChangeArrowheads="1"/>
            </p:cNvSpPr>
            <p:nvPr/>
          </p:nvSpPr>
          <p:spPr bwMode="auto">
            <a:xfrm rot="16200000">
              <a:off x="4481356" y="-1462523"/>
              <a:ext cx="492443" cy="558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b="1">
                  <a:solidFill>
                    <a:schemeClr val="bg2"/>
                  </a:solidFill>
                  <a:latin typeface="Arial" panose="020B0604020202020204" pitchFamily="34" charset="0"/>
                </a:defRPr>
              </a:lvl1pPr>
              <a:lvl2pPr marL="742950" indent="-285750" eaLnBrk="0" hangingPunct="0">
                <a:defRPr b="1">
                  <a:solidFill>
                    <a:schemeClr val="bg2"/>
                  </a:solidFill>
                  <a:latin typeface="Arial" panose="020B0604020202020204" pitchFamily="34" charset="0"/>
                </a:defRPr>
              </a:lvl2pPr>
              <a:lvl3pPr marL="1143000" indent="-228600" eaLnBrk="0" hangingPunct="0">
                <a:defRPr b="1">
                  <a:solidFill>
                    <a:schemeClr val="bg2"/>
                  </a:solidFill>
                  <a:latin typeface="Arial" panose="020B0604020202020204" pitchFamily="34" charset="0"/>
                </a:defRPr>
              </a:lvl3pPr>
              <a:lvl4pPr marL="1600200" indent="-228600" eaLnBrk="0" hangingPunct="0">
                <a:defRPr b="1">
                  <a:solidFill>
                    <a:schemeClr val="bg2"/>
                  </a:solidFill>
                  <a:latin typeface="Arial" panose="020B0604020202020204" pitchFamily="34" charset="0"/>
                </a:defRPr>
              </a:lvl4pPr>
              <a:lvl5pPr marL="2057400" indent="-228600" eaLnBrk="0" hangingPunct="0">
                <a:defRPr b="1">
                  <a:solidFill>
                    <a:schemeClr val="bg2"/>
                  </a:solidFill>
                  <a:latin typeface="Arial" panose="020B0604020202020204" pitchFamily="34" charset="0"/>
                </a:defRPr>
              </a:lvl5pPr>
              <a:lvl6pPr marL="2514600" indent="-228600" eaLnBrk="0" fontAlgn="base" hangingPunct="0">
                <a:spcBef>
                  <a:spcPct val="0"/>
                </a:spcBef>
                <a:spcAft>
                  <a:spcPct val="0"/>
                </a:spcAft>
                <a:defRPr b="1">
                  <a:solidFill>
                    <a:schemeClr val="bg2"/>
                  </a:solidFill>
                  <a:latin typeface="Arial" panose="020B0604020202020204" pitchFamily="34" charset="0"/>
                </a:defRPr>
              </a:lvl6pPr>
              <a:lvl7pPr marL="2971800" indent="-228600" eaLnBrk="0" fontAlgn="base" hangingPunct="0">
                <a:spcBef>
                  <a:spcPct val="0"/>
                </a:spcBef>
                <a:spcAft>
                  <a:spcPct val="0"/>
                </a:spcAft>
                <a:defRPr b="1">
                  <a:solidFill>
                    <a:schemeClr val="bg2"/>
                  </a:solidFill>
                  <a:latin typeface="Arial" panose="020B0604020202020204" pitchFamily="34" charset="0"/>
                </a:defRPr>
              </a:lvl7pPr>
              <a:lvl8pPr marL="3429000" indent="-228600" eaLnBrk="0" fontAlgn="base" hangingPunct="0">
                <a:spcBef>
                  <a:spcPct val="0"/>
                </a:spcBef>
                <a:spcAft>
                  <a:spcPct val="0"/>
                </a:spcAft>
                <a:defRPr b="1">
                  <a:solidFill>
                    <a:schemeClr val="bg2"/>
                  </a:solidFill>
                  <a:latin typeface="Arial" panose="020B0604020202020204" pitchFamily="34" charset="0"/>
                </a:defRPr>
              </a:lvl8pPr>
              <a:lvl9pPr marL="3886200" indent="-228600" eaLnBrk="0" fontAlgn="base" hangingPunct="0">
                <a:spcBef>
                  <a:spcPct val="0"/>
                </a:spcBef>
                <a:spcAft>
                  <a:spcPct val="0"/>
                </a:spcAft>
                <a:defRPr b="1">
                  <a:solidFill>
                    <a:schemeClr val="bg2"/>
                  </a:solidFill>
                  <a:latin typeface="Arial" panose="020B0604020202020204" pitchFamily="34" charset="0"/>
                </a:defRPr>
              </a:lvl9pPr>
            </a:lstStyle>
            <a:p>
              <a:pPr lvl="0" algn="ctr">
                <a:defRPr/>
              </a:pPr>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rPr>
                <a:t>单击添加主标题文本内容</a:t>
              </a:r>
              <a:endParaRPr lang="en-US" altLang="ko-KR" sz="2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7" name="TextBox 20"/>
            <p:cNvSpPr txBox="1"/>
            <p:nvPr/>
          </p:nvSpPr>
          <p:spPr>
            <a:xfrm>
              <a:off x="1115616" y="1131590"/>
              <a:ext cx="504056"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Unicode MS" panose="020B0604020202020204" pitchFamily="34" charset="-122"/>
                </a:rPr>
                <a:t>2</a:t>
              </a:r>
              <a:endParaRPr kumimoji="0" lang="zh-CN" altLang="en-US"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Unicode MS" panose="020B0604020202020204" pitchFamily="34" charset="-122"/>
              </a:endParaRPr>
            </a:p>
          </p:txBody>
        </p:sp>
      </p:grpSp>
      <p:grpSp>
        <p:nvGrpSpPr>
          <p:cNvPr id="25" name="组合 24"/>
          <p:cNvGrpSpPr/>
          <p:nvPr/>
        </p:nvGrpSpPr>
        <p:grpSpPr>
          <a:xfrm>
            <a:off x="2195736" y="2713980"/>
            <a:ext cx="6624736" cy="577850"/>
            <a:chOff x="823913" y="1042044"/>
            <a:chExt cx="7761287" cy="577850"/>
          </a:xfrm>
        </p:grpSpPr>
        <p:grpSp>
          <p:nvGrpSpPr>
            <p:cNvPr id="26" name="Group 62"/>
            <p:cNvGrpSpPr/>
            <p:nvPr/>
          </p:nvGrpSpPr>
          <p:grpSpPr bwMode="auto">
            <a:xfrm>
              <a:off x="823913" y="1042044"/>
              <a:ext cx="7761287" cy="577850"/>
              <a:chOff x="338" y="1852"/>
              <a:chExt cx="4889" cy="364"/>
            </a:xfrm>
          </p:grpSpPr>
          <p:grpSp>
            <p:nvGrpSpPr>
              <p:cNvPr id="29" name="Group 23"/>
              <p:cNvGrpSpPr/>
              <p:nvPr/>
            </p:nvGrpSpPr>
            <p:grpSpPr bwMode="auto">
              <a:xfrm>
                <a:off x="338" y="1852"/>
                <a:ext cx="4889" cy="364"/>
                <a:chOff x="486" y="2131"/>
                <a:chExt cx="4889" cy="364"/>
              </a:xfrm>
            </p:grpSpPr>
            <p:sp>
              <p:nvSpPr>
                <p:cNvPr id="33" name="Freeform 24"/>
                <p:cNvSpPr/>
                <p:nvPr/>
              </p:nvSpPr>
              <p:spPr bwMode="auto">
                <a:xfrm>
                  <a:off x="486" y="2131"/>
                  <a:ext cx="4889" cy="364"/>
                </a:xfrm>
                <a:custGeom>
                  <a:avLst/>
                  <a:gdLst/>
                  <a:ahLst/>
                  <a:cxnLst>
                    <a:cxn ang="0">
                      <a:pos x="169" y="0"/>
                    </a:cxn>
                    <a:cxn ang="0">
                      <a:pos x="5026" y="0"/>
                    </a:cxn>
                    <a:cxn ang="0">
                      <a:pos x="5078" y="9"/>
                    </a:cxn>
                    <a:cxn ang="0">
                      <a:pos x="5195" y="194"/>
                    </a:cxn>
                    <a:cxn ang="0">
                      <a:pos x="5078" y="378"/>
                    </a:cxn>
                    <a:cxn ang="0">
                      <a:pos x="5026" y="387"/>
                    </a:cxn>
                    <a:cxn ang="0">
                      <a:pos x="169" y="387"/>
                    </a:cxn>
                    <a:cxn ang="0">
                      <a:pos x="117" y="378"/>
                    </a:cxn>
                    <a:cxn ang="0">
                      <a:pos x="0" y="194"/>
                    </a:cxn>
                    <a:cxn ang="0">
                      <a:pos x="117" y="9"/>
                    </a:cxn>
                    <a:cxn ang="0">
                      <a:pos x="169" y="0"/>
                    </a:cxn>
                  </a:cxnLst>
                  <a:rect l="0" t="0" r="r" b="b"/>
                  <a:pathLst>
                    <a:path w="5195" h="387">
                      <a:moveTo>
                        <a:pt x="169" y="0"/>
                      </a:moveTo>
                      <a:cubicBezTo>
                        <a:pt x="5026" y="0"/>
                        <a:pt x="5026" y="0"/>
                        <a:pt x="5026" y="0"/>
                      </a:cubicBezTo>
                      <a:cubicBezTo>
                        <a:pt x="5044" y="0"/>
                        <a:pt x="5061" y="3"/>
                        <a:pt x="5078" y="9"/>
                      </a:cubicBezTo>
                      <a:cubicBezTo>
                        <a:pt x="5153" y="37"/>
                        <a:pt x="5195" y="116"/>
                        <a:pt x="5195" y="194"/>
                      </a:cubicBezTo>
                      <a:cubicBezTo>
                        <a:pt x="5195" y="271"/>
                        <a:pt x="5153" y="350"/>
                        <a:pt x="5078" y="378"/>
                      </a:cubicBezTo>
                      <a:cubicBezTo>
                        <a:pt x="5061" y="384"/>
                        <a:pt x="5044" y="387"/>
                        <a:pt x="5026" y="387"/>
                      </a:cubicBezTo>
                      <a:cubicBezTo>
                        <a:pt x="169" y="387"/>
                        <a:pt x="169" y="387"/>
                        <a:pt x="169" y="387"/>
                      </a:cubicBezTo>
                      <a:cubicBezTo>
                        <a:pt x="151" y="387"/>
                        <a:pt x="133" y="384"/>
                        <a:pt x="117" y="378"/>
                      </a:cubicBezTo>
                      <a:cubicBezTo>
                        <a:pt x="42" y="350"/>
                        <a:pt x="0" y="271"/>
                        <a:pt x="0" y="194"/>
                      </a:cubicBezTo>
                      <a:cubicBezTo>
                        <a:pt x="0" y="116"/>
                        <a:pt x="42" y="37"/>
                        <a:pt x="117" y="9"/>
                      </a:cubicBezTo>
                      <a:cubicBezTo>
                        <a:pt x="133" y="3"/>
                        <a:pt x="151" y="0"/>
                        <a:pt x="169" y="0"/>
                      </a:cubicBezTo>
                      <a:close/>
                    </a:path>
                  </a:pathLst>
                </a:custGeom>
                <a:gradFill rotWithShape="1">
                  <a:gsLst>
                    <a:gs pos="0">
                      <a:srgbClr val="808080">
                        <a:gamma/>
                        <a:tint val="44314"/>
                        <a:invGamma/>
                      </a:srgbClr>
                    </a:gs>
                    <a:gs pos="100000">
                      <a:srgbClr val="808080"/>
                    </a:gs>
                  </a:gsLst>
                  <a:lin ang="5400000" scaled="1"/>
                </a:gradFill>
                <a:ln w="9525">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34" name="Freeform 25"/>
                <p:cNvSpPr/>
                <p:nvPr/>
              </p:nvSpPr>
              <p:spPr bwMode="auto">
                <a:xfrm>
                  <a:off x="494" y="2140"/>
                  <a:ext cx="4873" cy="347"/>
                </a:xfrm>
                <a:custGeom>
                  <a:avLst/>
                  <a:gdLst/>
                  <a:ahLst/>
                  <a:cxnLst>
                    <a:cxn ang="0">
                      <a:pos x="160" y="0"/>
                    </a:cxn>
                    <a:cxn ang="0">
                      <a:pos x="5017" y="0"/>
                    </a:cxn>
                    <a:cxn ang="0">
                      <a:pos x="5066" y="9"/>
                    </a:cxn>
                    <a:cxn ang="0">
                      <a:pos x="5177" y="185"/>
                    </a:cxn>
                    <a:cxn ang="0">
                      <a:pos x="5066" y="360"/>
                    </a:cxn>
                    <a:cxn ang="0">
                      <a:pos x="5017" y="369"/>
                    </a:cxn>
                    <a:cxn ang="0">
                      <a:pos x="160" y="369"/>
                    </a:cxn>
                    <a:cxn ang="0">
                      <a:pos x="111" y="360"/>
                    </a:cxn>
                    <a:cxn ang="0">
                      <a:pos x="0" y="185"/>
                    </a:cxn>
                    <a:cxn ang="0">
                      <a:pos x="111" y="9"/>
                    </a:cxn>
                    <a:cxn ang="0">
                      <a:pos x="160" y="0"/>
                    </a:cxn>
                  </a:cxnLst>
                  <a:rect l="0" t="0" r="r" b="b"/>
                  <a:pathLst>
                    <a:path w="5177" h="369">
                      <a:moveTo>
                        <a:pt x="160" y="0"/>
                      </a:moveTo>
                      <a:cubicBezTo>
                        <a:pt x="5017" y="0"/>
                        <a:pt x="5017" y="0"/>
                        <a:pt x="5017" y="0"/>
                      </a:cubicBezTo>
                      <a:cubicBezTo>
                        <a:pt x="5034" y="0"/>
                        <a:pt x="5050" y="3"/>
                        <a:pt x="5066" y="9"/>
                      </a:cubicBezTo>
                      <a:cubicBezTo>
                        <a:pt x="5137" y="35"/>
                        <a:pt x="5177" y="111"/>
                        <a:pt x="5177" y="185"/>
                      </a:cubicBezTo>
                      <a:cubicBezTo>
                        <a:pt x="5177" y="258"/>
                        <a:pt x="5137" y="334"/>
                        <a:pt x="5066" y="360"/>
                      </a:cubicBezTo>
                      <a:cubicBezTo>
                        <a:pt x="5050" y="366"/>
                        <a:pt x="5034" y="369"/>
                        <a:pt x="5017" y="369"/>
                      </a:cubicBezTo>
                      <a:cubicBezTo>
                        <a:pt x="160" y="369"/>
                        <a:pt x="160" y="369"/>
                        <a:pt x="160" y="369"/>
                      </a:cubicBezTo>
                      <a:cubicBezTo>
                        <a:pt x="143" y="369"/>
                        <a:pt x="126" y="366"/>
                        <a:pt x="111" y="360"/>
                      </a:cubicBezTo>
                      <a:cubicBezTo>
                        <a:pt x="40" y="334"/>
                        <a:pt x="0" y="258"/>
                        <a:pt x="0" y="185"/>
                      </a:cubicBezTo>
                      <a:cubicBezTo>
                        <a:pt x="0" y="111"/>
                        <a:pt x="40" y="35"/>
                        <a:pt x="111" y="9"/>
                      </a:cubicBezTo>
                      <a:cubicBezTo>
                        <a:pt x="126" y="3"/>
                        <a:pt x="143" y="0"/>
                        <a:pt x="160" y="0"/>
                      </a:cubicBezTo>
                      <a:close/>
                    </a:path>
                  </a:pathLst>
                </a:custGeom>
                <a:gradFill rotWithShape="1">
                  <a:gsLst>
                    <a:gs pos="0">
                      <a:srgbClr val="FFFFFF"/>
                    </a:gs>
                    <a:gs pos="100000">
                      <a:srgbClr val="FFFFFF">
                        <a:gamma/>
                        <a:shade val="76078"/>
                        <a:invGamma/>
                      </a:srgbClr>
                    </a:gs>
                  </a:gsLst>
                  <a:lin ang="5400000" scaled="1"/>
                </a:gradFill>
                <a:ln w="9525">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Arial" panose="020B0604020202020204"/>
                  </a:endParaRPr>
                </a:p>
              </p:txBody>
            </p:sp>
            <p:sp>
              <p:nvSpPr>
                <p:cNvPr id="35" name="Freeform 26"/>
                <p:cNvSpPr/>
                <p:nvPr/>
              </p:nvSpPr>
              <p:spPr bwMode="auto">
                <a:xfrm>
                  <a:off x="503" y="2148"/>
                  <a:ext cx="4855" cy="330"/>
                </a:xfrm>
                <a:custGeom>
                  <a:avLst/>
                  <a:gdLst/>
                  <a:ahLst/>
                  <a:cxnLst>
                    <a:cxn ang="0">
                      <a:pos x="151" y="0"/>
                    </a:cxn>
                    <a:cxn ang="0">
                      <a:pos x="5008" y="0"/>
                    </a:cxn>
                    <a:cxn ang="0">
                      <a:pos x="5159" y="176"/>
                    </a:cxn>
                    <a:cxn ang="0">
                      <a:pos x="5008" y="351"/>
                    </a:cxn>
                    <a:cxn ang="0">
                      <a:pos x="151" y="351"/>
                    </a:cxn>
                    <a:cxn ang="0">
                      <a:pos x="0" y="176"/>
                    </a:cxn>
                    <a:cxn ang="0">
                      <a:pos x="151" y="0"/>
                    </a:cxn>
                  </a:cxnLst>
                  <a:rect l="0" t="0" r="r" b="b"/>
                  <a:pathLst>
                    <a:path w="5159" h="351">
                      <a:moveTo>
                        <a:pt x="151" y="0"/>
                      </a:moveTo>
                      <a:cubicBezTo>
                        <a:pt x="5008" y="0"/>
                        <a:pt x="5008" y="0"/>
                        <a:pt x="5008" y="0"/>
                      </a:cubicBezTo>
                      <a:cubicBezTo>
                        <a:pt x="5091" y="0"/>
                        <a:pt x="5159" y="79"/>
                        <a:pt x="5159" y="176"/>
                      </a:cubicBezTo>
                      <a:cubicBezTo>
                        <a:pt x="5159" y="272"/>
                        <a:pt x="5091" y="351"/>
                        <a:pt x="5008" y="351"/>
                      </a:cubicBezTo>
                      <a:cubicBezTo>
                        <a:pt x="151" y="351"/>
                        <a:pt x="151" y="351"/>
                        <a:pt x="151" y="351"/>
                      </a:cubicBezTo>
                      <a:cubicBezTo>
                        <a:pt x="68" y="351"/>
                        <a:pt x="0" y="272"/>
                        <a:pt x="0" y="176"/>
                      </a:cubicBezTo>
                      <a:cubicBezTo>
                        <a:pt x="0" y="79"/>
                        <a:pt x="68" y="0"/>
                        <a:pt x="151" y="0"/>
                      </a:cubicBezTo>
                      <a:close/>
                    </a:path>
                  </a:pathLst>
                </a:custGeom>
                <a:gradFill rotWithShape="1">
                  <a:gsLst>
                    <a:gs pos="0">
                      <a:srgbClr val="FFFFFF"/>
                    </a:gs>
                    <a:gs pos="100000">
                      <a:srgbClr val="FFFFFF">
                        <a:gamma/>
                        <a:shade val="76078"/>
                        <a:invGamma/>
                      </a:srgbClr>
                    </a:gs>
                  </a:gsLst>
                  <a:lin ang="5400000" scaled="1"/>
                </a:gradFill>
                <a:ln w="9525">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Arial" panose="020B0604020202020204"/>
                  </a:endParaRPr>
                </a:p>
              </p:txBody>
            </p:sp>
          </p:grpSp>
          <p:grpSp>
            <p:nvGrpSpPr>
              <p:cNvPr id="30" name="Group 27"/>
              <p:cNvGrpSpPr/>
              <p:nvPr/>
            </p:nvGrpSpPr>
            <p:grpSpPr bwMode="auto">
              <a:xfrm>
                <a:off x="396" y="1911"/>
                <a:ext cx="579" cy="247"/>
                <a:chOff x="544" y="2190"/>
                <a:chExt cx="579" cy="247"/>
              </a:xfrm>
            </p:grpSpPr>
            <p:sp>
              <p:nvSpPr>
                <p:cNvPr id="31" name="Freeform 28"/>
                <p:cNvSpPr/>
                <p:nvPr/>
              </p:nvSpPr>
              <p:spPr bwMode="auto">
                <a:xfrm>
                  <a:off x="544" y="2190"/>
                  <a:ext cx="579" cy="247"/>
                </a:xfrm>
                <a:custGeom>
                  <a:avLst/>
                  <a:gdLst/>
                  <a:ahLst/>
                  <a:cxnLst>
                    <a:cxn ang="0">
                      <a:pos x="132" y="0"/>
                    </a:cxn>
                    <a:cxn ang="0">
                      <a:pos x="483" y="0"/>
                    </a:cxn>
                    <a:cxn ang="0">
                      <a:pos x="615" y="132"/>
                    </a:cxn>
                    <a:cxn ang="0">
                      <a:pos x="483" y="263"/>
                    </a:cxn>
                    <a:cxn ang="0">
                      <a:pos x="132" y="263"/>
                    </a:cxn>
                    <a:cxn ang="0">
                      <a:pos x="0" y="132"/>
                    </a:cxn>
                    <a:cxn ang="0">
                      <a:pos x="132" y="0"/>
                    </a:cxn>
                  </a:cxnLst>
                  <a:rect l="0" t="0" r="r" b="b"/>
                  <a:pathLst>
                    <a:path w="615" h="263">
                      <a:moveTo>
                        <a:pt x="132" y="0"/>
                      </a:moveTo>
                      <a:cubicBezTo>
                        <a:pt x="483" y="0"/>
                        <a:pt x="483" y="0"/>
                        <a:pt x="483" y="0"/>
                      </a:cubicBezTo>
                      <a:cubicBezTo>
                        <a:pt x="556" y="0"/>
                        <a:pt x="615" y="59"/>
                        <a:pt x="615" y="132"/>
                      </a:cubicBezTo>
                      <a:cubicBezTo>
                        <a:pt x="615" y="204"/>
                        <a:pt x="556" y="263"/>
                        <a:pt x="483" y="263"/>
                      </a:cubicBezTo>
                      <a:cubicBezTo>
                        <a:pt x="132" y="263"/>
                        <a:pt x="132" y="263"/>
                        <a:pt x="132" y="263"/>
                      </a:cubicBezTo>
                      <a:cubicBezTo>
                        <a:pt x="59" y="263"/>
                        <a:pt x="0" y="204"/>
                        <a:pt x="0" y="132"/>
                      </a:cubicBezTo>
                      <a:cubicBezTo>
                        <a:pt x="0" y="59"/>
                        <a:pt x="59" y="0"/>
                        <a:pt x="132" y="0"/>
                      </a:cubicBezTo>
                      <a:close/>
                    </a:path>
                  </a:pathLst>
                </a:custGeom>
                <a:solidFill>
                  <a:srgbClr val="FF0000"/>
                </a:solidFill>
                <a:ln w="9525">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Arial" panose="020B0604020202020204"/>
                  </a:endParaRPr>
                </a:p>
              </p:txBody>
            </p:sp>
            <p:sp>
              <p:nvSpPr>
                <p:cNvPr id="32" name="Freeform 29"/>
                <p:cNvSpPr/>
                <p:nvPr/>
              </p:nvSpPr>
              <p:spPr bwMode="auto">
                <a:xfrm>
                  <a:off x="566" y="2210"/>
                  <a:ext cx="535" cy="146"/>
                </a:xfrm>
                <a:custGeom>
                  <a:avLst/>
                  <a:gdLst/>
                  <a:ahLst/>
                  <a:cxnLst>
                    <a:cxn ang="0">
                      <a:pos x="122" y="0"/>
                    </a:cxn>
                    <a:cxn ang="0">
                      <a:pos x="447" y="0"/>
                    </a:cxn>
                    <a:cxn ang="0">
                      <a:pos x="569" y="122"/>
                    </a:cxn>
                    <a:cxn ang="0">
                      <a:pos x="564" y="155"/>
                    </a:cxn>
                    <a:cxn ang="0">
                      <a:pos x="285" y="110"/>
                    </a:cxn>
                    <a:cxn ang="0">
                      <a:pos x="5" y="155"/>
                    </a:cxn>
                    <a:cxn ang="0">
                      <a:pos x="0" y="122"/>
                    </a:cxn>
                    <a:cxn ang="0">
                      <a:pos x="122" y="0"/>
                    </a:cxn>
                  </a:cxnLst>
                  <a:rect l="0" t="0" r="r" b="b"/>
                  <a:pathLst>
                    <a:path w="569" h="155">
                      <a:moveTo>
                        <a:pt x="122" y="0"/>
                      </a:moveTo>
                      <a:cubicBezTo>
                        <a:pt x="447" y="0"/>
                        <a:pt x="447" y="0"/>
                        <a:pt x="447" y="0"/>
                      </a:cubicBezTo>
                      <a:cubicBezTo>
                        <a:pt x="514" y="0"/>
                        <a:pt x="569" y="55"/>
                        <a:pt x="569" y="122"/>
                      </a:cubicBezTo>
                      <a:cubicBezTo>
                        <a:pt x="569" y="133"/>
                        <a:pt x="567" y="145"/>
                        <a:pt x="564" y="155"/>
                      </a:cubicBezTo>
                      <a:cubicBezTo>
                        <a:pt x="475" y="137"/>
                        <a:pt x="382" y="110"/>
                        <a:pt x="285" y="110"/>
                      </a:cubicBezTo>
                      <a:cubicBezTo>
                        <a:pt x="187" y="110"/>
                        <a:pt x="94" y="137"/>
                        <a:pt x="5" y="155"/>
                      </a:cubicBezTo>
                      <a:cubicBezTo>
                        <a:pt x="2" y="145"/>
                        <a:pt x="0" y="133"/>
                        <a:pt x="0" y="122"/>
                      </a:cubicBezTo>
                      <a:cubicBezTo>
                        <a:pt x="0" y="55"/>
                        <a:pt x="55" y="0"/>
                        <a:pt x="122" y="0"/>
                      </a:cubicBezTo>
                      <a:close/>
                    </a:path>
                  </a:pathLst>
                </a:custGeom>
                <a:solidFill>
                  <a:srgbClr val="FF0000"/>
                </a:solidFill>
                <a:ln w="9525">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Arial" panose="020B0604020202020204"/>
                  </a:endParaRPr>
                </a:p>
              </p:txBody>
            </p:sp>
          </p:grpSp>
        </p:grpSp>
        <p:sp>
          <p:nvSpPr>
            <p:cNvPr id="27" name="Text Box 69"/>
            <p:cNvSpPr txBox="1">
              <a:spLocks noChangeArrowheads="1"/>
            </p:cNvSpPr>
            <p:nvPr/>
          </p:nvSpPr>
          <p:spPr bwMode="auto">
            <a:xfrm rot="16200000">
              <a:off x="4481356" y="-1462523"/>
              <a:ext cx="492443" cy="558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b="1">
                  <a:solidFill>
                    <a:schemeClr val="bg2"/>
                  </a:solidFill>
                  <a:latin typeface="Arial" panose="020B0604020202020204" pitchFamily="34" charset="0"/>
                </a:defRPr>
              </a:lvl1pPr>
              <a:lvl2pPr marL="742950" indent="-285750" eaLnBrk="0" hangingPunct="0">
                <a:defRPr b="1">
                  <a:solidFill>
                    <a:schemeClr val="bg2"/>
                  </a:solidFill>
                  <a:latin typeface="Arial" panose="020B0604020202020204" pitchFamily="34" charset="0"/>
                </a:defRPr>
              </a:lvl2pPr>
              <a:lvl3pPr marL="1143000" indent="-228600" eaLnBrk="0" hangingPunct="0">
                <a:defRPr b="1">
                  <a:solidFill>
                    <a:schemeClr val="bg2"/>
                  </a:solidFill>
                  <a:latin typeface="Arial" panose="020B0604020202020204" pitchFamily="34" charset="0"/>
                </a:defRPr>
              </a:lvl3pPr>
              <a:lvl4pPr marL="1600200" indent="-228600" eaLnBrk="0" hangingPunct="0">
                <a:defRPr b="1">
                  <a:solidFill>
                    <a:schemeClr val="bg2"/>
                  </a:solidFill>
                  <a:latin typeface="Arial" panose="020B0604020202020204" pitchFamily="34" charset="0"/>
                </a:defRPr>
              </a:lvl4pPr>
              <a:lvl5pPr marL="2057400" indent="-228600" eaLnBrk="0" hangingPunct="0">
                <a:defRPr b="1">
                  <a:solidFill>
                    <a:schemeClr val="bg2"/>
                  </a:solidFill>
                  <a:latin typeface="Arial" panose="020B0604020202020204" pitchFamily="34" charset="0"/>
                </a:defRPr>
              </a:lvl5pPr>
              <a:lvl6pPr marL="2514600" indent="-228600" eaLnBrk="0" fontAlgn="base" hangingPunct="0">
                <a:spcBef>
                  <a:spcPct val="0"/>
                </a:spcBef>
                <a:spcAft>
                  <a:spcPct val="0"/>
                </a:spcAft>
                <a:defRPr b="1">
                  <a:solidFill>
                    <a:schemeClr val="bg2"/>
                  </a:solidFill>
                  <a:latin typeface="Arial" panose="020B0604020202020204" pitchFamily="34" charset="0"/>
                </a:defRPr>
              </a:lvl6pPr>
              <a:lvl7pPr marL="2971800" indent="-228600" eaLnBrk="0" fontAlgn="base" hangingPunct="0">
                <a:spcBef>
                  <a:spcPct val="0"/>
                </a:spcBef>
                <a:spcAft>
                  <a:spcPct val="0"/>
                </a:spcAft>
                <a:defRPr b="1">
                  <a:solidFill>
                    <a:schemeClr val="bg2"/>
                  </a:solidFill>
                  <a:latin typeface="Arial" panose="020B0604020202020204" pitchFamily="34" charset="0"/>
                </a:defRPr>
              </a:lvl7pPr>
              <a:lvl8pPr marL="3429000" indent="-228600" eaLnBrk="0" fontAlgn="base" hangingPunct="0">
                <a:spcBef>
                  <a:spcPct val="0"/>
                </a:spcBef>
                <a:spcAft>
                  <a:spcPct val="0"/>
                </a:spcAft>
                <a:defRPr b="1">
                  <a:solidFill>
                    <a:schemeClr val="bg2"/>
                  </a:solidFill>
                  <a:latin typeface="Arial" panose="020B0604020202020204" pitchFamily="34" charset="0"/>
                </a:defRPr>
              </a:lvl8pPr>
              <a:lvl9pPr marL="3886200" indent="-228600" eaLnBrk="0" fontAlgn="base" hangingPunct="0">
                <a:spcBef>
                  <a:spcPct val="0"/>
                </a:spcBef>
                <a:spcAft>
                  <a:spcPct val="0"/>
                </a:spcAft>
                <a:defRPr b="1">
                  <a:solidFill>
                    <a:schemeClr val="bg2"/>
                  </a:solidFill>
                  <a:latin typeface="Arial" panose="020B0604020202020204" pitchFamily="34" charset="0"/>
                </a:defRPr>
              </a:lvl9pPr>
            </a:lstStyle>
            <a:p>
              <a:pPr lvl="0" algn="ctr">
                <a:defRPr/>
              </a:pPr>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rPr>
                <a:t>单击添加主标题文本内容</a:t>
              </a:r>
              <a:endParaRPr lang="en-US" altLang="ko-KR" sz="2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8" name="TextBox 31"/>
            <p:cNvSpPr txBox="1"/>
            <p:nvPr/>
          </p:nvSpPr>
          <p:spPr>
            <a:xfrm>
              <a:off x="1115616" y="1131590"/>
              <a:ext cx="504056"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Unicode MS" panose="020B0604020202020204" pitchFamily="34" charset="-122"/>
                </a:rPr>
                <a:t>3</a:t>
              </a:r>
              <a:endParaRPr kumimoji="0" lang="zh-CN" altLang="en-US"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Unicode MS" panose="020B0604020202020204" pitchFamily="34" charset="-122"/>
              </a:endParaRPr>
            </a:p>
          </p:txBody>
        </p:sp>
      </p:grpSp>
      <p:grpSp>
        <p:nvGrpSpPr>
          <p:cNvPr id="36" name="组合 35"/>
          <p:cNvGrpSpPr/>
          <p:nvPr/>
        </p:nvGrpSpPr>
        <p:grpSpPr>
          <a:xfrm>
            <a:off x="2195736" y="3506068"/>
            <a:ext cx="6624736" cy="577850"/>
            <a:chOff x="823913" y="1042044"/>
            <a:chExt cx="7761287" cy="577850"/>
          </a:xfrm>
        </p:grpSpPr>
        <p:grpSp>
          <p:nvGrpSpPr>
            <p:cNvPr id="37" name="Group 62"/>
            <p:cNvGrpSpPr/>
            <p:nvPr/>
          </p:nvGrpSpPr>
          <p:grpSpPr bwMode="auto">
            <a:xfrm>
              <a:off x="823913" y="1042044"/>
              <a:ext cx="7761287" cy="577850"/>
              <a:chOff x="338" y="1852"/>
              <a:chExt cx="4889" cy="364"/>
            </a:xfrm>
          </p:grpSpPr>
          <p:grpSp>
            <p:nvGrpSpPr>
              <p:cNvPr id="40" name="Group 23"/>
              <p:cNvGrpSpPr/>
              <p:nvPr/>
            </p:nvGrpSpPr>
            <p:grpSpPr bwMode="auto">
              <a:xfrm>
                <a:off x="338" y="1852"/>
                <a:ext cx="4889" cy="364"/>
                <a:chOff x="486" y="2131"/>
                <a:chExt cx="4889" cy="364"/>
              </a:xfrm>
            </p:grpSpPr>
            <p:sp>
              <p:nvSpPr>
                <p:cNvPr id="44" name="Freeform 24"/>
                <p:cNvSpPr/>
                <p:nvPr/>
              </p:nvSpPr>
              <p:spPr bwMode="auto">
                <a:xfrm>
                  <a:off x="486" y="2131"/>
                  <a:ext cx="4889" cy="364"/>
                </a:xfrm>
                <a:custGeom>
                  <a:avLst/>
                  <a:gdLst/>
                  <a:ahLst/>
                  <a:cxnLst>
                    <a:cxn ang="0">
                      <a:pos x="169" y="0"/>
                    </a:cxn>
                    <a:cxn ang="0">
                      <a:pos x="5026" y="0"/>
                    </a:cxn>
                    <a:cxn ang="0">
                      <a:pos x="5078" y="9"/>
                    </a:cxn>
                    <a:cxn ang="0">
                      <a:pos x="5195" y="194"/>
                    </a:cxn>
                    <a:cxn ang="0">
                      <a:pos x="5078" y="378"/>
                    </a:cxn>
                    <a:cxn ang="0">
                      <a:pos x="5026" y="387"/>
                    </a:cxn>
                    <a:cxn ang="0">
                      <a:pos x="169" y="387"/>
                    </a:cxn>
                    <a:cxn ang="0">
                      <a:pos x="117" y="378"/>
                    </a:cxn>
                    <a:cxn ang="0">
                      <a:pos x="0" y="194"/>
                    </a:cxn>
                    <a:cxn ang="0">
                      <a:pos x="117" y="9"/>
                    </a:cxn>
                    <a:cxn ang="0">
                      <a:pos x="169" y="0"/>
                    </a:cxn>
                  </a:cxnLst>
                  <a:rect l="0" t="0" r="r" b="b"/>
                  <a:pathLst>
                    <a:path w="5195" h="387">
                      <a:moveTo>
                        <a:pt x="169" y="0"/>
                      </a:moveTo>
                      <a:cubicBezTo>
                        <a:pt x="5026" y="0"/>
                        <a:pt x="5026" y="0"/>
                        <a:pt x="5026" y="0"/>
                      </a:cubicBezTo>
                      <a:cubicBezTo>
                        <a:pt x="5044" y="0"/>
                        <a:pt x="5061" y="3"/>
                        <a:pt x="5078" y="9"/>
                      </a:cubicBezTo>
                      <a:cubicBezTo>
                        <a:pt x="5153" y="37"/>
                        <a:pt x="5195" y="116"/>
                        <a:pt x="5195" y="194"/>
                      </a:cubicBezTo>
                      <a:cubicBezTo>
                        <a:pt x="5195" y="271"/>
                        <a:pt x="5153" y="350"/>
                        <a:pt x="5078" y="378"/>
                      </a:cubicBezTo>
                      <a:cubicBezTo>
                        <a:pt x="5061" y="384"/>
                        <a:pt x="5044" y="387"/>
                        <a:pt x="5026" y="387"/>
                      </a:cubicBezTo>
                      <a:cubicBezTo>
                        <a:pt x="169" y="387"/>
                        <a:pt x="169" y="387"/>
                        <a:pt x="169" y="387"/>
                      </a:cubicBezTo>
                      <a:cubicBezTo>
                        <a:pt x="151" y="387"/>
                        <a:pt x="133" y="384"/>
                        <a:pt x="117" y="378"/>
                      </a:cubicBezTo>
                      <a:cubicBezTo>
                        <a:pt x="42" y="350"/>
                        <a:pt x="0" y="271"/>
                        <a:pt x="0" y="194"/>
                      </a:cubicBezTo>
                      <a:cubicBezTo>
                        <a:pt x="0" y="116"/>
                        <a:pt x="42" y="37"/>
                        <a:pt x="117" y="9"/>
                      </a:cubicBezTo>
                      <a:cubicBezTo>
                        <a:pt x="133" y="3"/>
                        <a:pt x="151" y="0"/>
                        <a:pt x="169" y="0"/>
                      </a:cubicBezTo>
                      <a:close/>
                    </a:path>
                  </a:pathLst>
                </a:custGeom>
                <a:gradFill rotWithShape="1">
                  <a:gsLst>
                    <a:gs pos="0">
                      <a:srgbClr val="808080">
                        <a:gamma/>
                        <a:tint val="44314"/>
                        <a:invGamma/>
                      </a:srgbClr>
                    </a:gs>
                    <a:gs pos="100000">
                      <a:srgbClr val="808080"/>
                    </a:gs>
                  </a:gsLst>
                  <a:lin ang="5400000" scaled="1"/>
                </a:gradFill>
                <a:ln w="9525">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Arial" panose="020B0604020202020204"/>
                  </a:endParaRPr>
                </a:p>
              </p:txBody>
            </p:sp>
            <p:sp>
              <p:nvSpPr>
                <p:cNvPr id="45" name="Freeform 25"/>
                <p:cNvSpPr/>
                <p:nvPr/>
              </p:nvSpPr>
              <p:spPr bwMode="auto">
                <a:xfrm>
                  <a:off x="494" y="2140"/>
                  <a:ext cx="4873" cy="347"/>
                </a:xfrm>
                <a:custGeom>
                  <a:avLst/>
                  <a:gdLst/>
                  <a:ahLst/>
                  <a:cxnLst>
                    <a:cxn ang="0">
                      <a:pos x="160" y="0"/>
                    </a:cxn>
                    <a:cxn ang="0">
                      <a:pos x="5017" y="0"/>
                    </a:cxn>
                    <a:cxn ang="0">
                      <a:pos x="5066" y="9"/>
                    </a:cxn>
                    <a:cxn ang="0">
                      <a:pos x="5177" y="185"/>
                    </a:cxn>
                    <a:cxn ang="0">
                      <a:pos x="5066" y="360"/>
                    </a:cxn>
                    <a:cxn ang="0">
                      <a:pos x="5017" y="369"/>
                    </a:cxn>
                    <a:cxn ang="0">
                      <a:pos x="160" y="369"/>
                    </a:cxn>
                    <a:cxn ang="0">
                      <a:pos x="111" y="360"/>
                    </a:cxn>
                    <a:cxn ang="0">
                      <a:pos x="0" y="185"/>
                    </a:cxn>
                    <a:cxn ang="0">
                      <a:pos x="111" y="9"/>
                    </a:cxn>
                    <a:cxn ang="0">
                      <a:pos x="160" y="0"/>
                    </a:cxn>
                  </a:cxnLst>
                  <a:rect l="0" t="0" r="r" b="b"/>
                  <a:pathLst>
                    <a:path w="5177" h="369">
                      <a:moveTo>
                        <a:pt x="160" y="0"/>
                      </a:moveTo>
                      <a:cubicBezTo>
                        <a:pt x="5017" y="0"/>
                        <a:pt x="5017" y="0"/>
                        <a:pt x="5017" y="0"/>
                      </a:cubicBezTo>
                      <a:cubicBezTo>
                        <a:pt x="5034" y="0"/>
                        <a:pt x="5050" y="3"/>
                        <a:pt x="5066" y="9"/>
                      </a:cubicBezTo>
                      <a:cubicBezTo>
                        <a:pt x="5137" y="35"/>
                        <a:pt x="5177" y="111"/>
                        <a:pt x="5177" y="185"/>
                      </a:cubicBezTo>
                      <a:cubicBezTo>
                        <a:pt x="5177" y="258"/>
                        <a:pt x="5137" y="334"/>
                        <a:pt x="5066" y="360"/>
                      </a:cubicBezTo>
                      <a:cubicBezTo>
                        <a:pt x="5050" y="366"/>
                        <a:pt x="5034" y="369"/>
                        <a:pt x="5017" y="369"/>
                      </a:cubicBezTo>
                      <a:cubicBezTo>
                        <a:pt x="160" y="369"/>
                        <a:pt x="160" y="369"/>
                        <a:pt x="160" y="369"/>
                      </a:cubicBezTo>
                      <a:cubicBezTo>
                        <a:pt x="143" y="369"/>
                        <a:pt x="126" y="366"/>
                        <a:pt x="111" y="360"/>
                      </a:cubicBezTo>
                      <a:cubicBezTo>
                        <a:pt x="40" y="334"/>
                        <a:pt x="0" y="258"/>
                        <a:pt x="0" y="185"/>
                      </a:cubicBezTo>
                      <a:cubicBezTo>
                        <a:pt x="0" y="111"/>
                        <a:pt x="40" y="35"/>
                        <a:pt x="111" y="9"/>
                      </a:cubicBezTo>
                      <a:cubicBezTo>
                        <a:pt x="126" y="3"/>
                        <a:pt x="143" y="0"/>
                        <a:pt x="160" y="0"/>
                      </a:cubicBezTo>
                      <a:close/>
                    </a:path>
                  </a:pathLst>
                </a:custGeom>
                <a:gradFill rotWithShape="1">
                  <a:gsLst>
                    <a:gs pos="0">
                      <a:srgbClr val="FFFFFF"/>
                    </a:gs>
                    <a:gs pos="100000">
                      <a:srgbClr val="FFFFFF">
                        <a:gamma/>
                        <a:shade val="76078"/>
                        <a:invGamma/>
                      </a:srgbClr>
                    </a:gs>
                  </a:gsLst>
                  <a:lin ang="5400000" scaled="1"/>
                </a:gradFill>
                <a:ln w="9525">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Arial" panose="020B0604020202020204"/>
                  </a:endParaRPr>
                </a:p>
              </p:txBody>
            </p:sp>
            <p:sp>
              <p:nvSpPr>
                <p:cNvPr id="46" name="Freeform 26"/>
                <p:cNvSpPr/>
                <p:nvPr/>
              </p:nvSpPr>
              <p:spPr bwMode="auto">
                <a:xfrm>
                  <a:off x="503" y="2148"/>
                  <a:ext cx="4855" cy="330"/>
                </a:xfrm>
                <a:custGeom>
                  <a:avLst/>
                  <a:gdLst/>
                  <a:ahLst/>
                  <a:cxnLst>
                    <a:cxn ang="0">
                      <a:pos x="151" y="0"/>
                    </a:cxn>
                    <a:cxn ang="0">
                      <a:pos x="5008" y="0"/>
                    </a:cxn>
                    <a:cxn ang="0">
                      <a:pos x="5159" y="176"/>
                    </a:cxn>
                    <a:cxn ang="0">
                      <a:pos x="5008" y="351"/>
                    </a:cxn>
                    <a:cxn ang="0">
                      <a:pos x="151" y="351"/>
                    </a:cxn>
                    <a:cxn ang="0">
                      <a:pos x="0" y="176"/>
                    </a:cxn>
                    <a:cxn ang="0">
                      <a:pos x="151" y="0"/>
                    </a:cxn>
                  </a:cxnLst>
                  <a:rect l="0" t="0" r="r" b="b"/>
                  <a:pathLst>
                    <a:path w="5159" h="351">
                      <a:moveTo>
                        <a:pt x="151" y="0"/>
                      </a:moveTo>
                      <a:cubicBezTo>
                        <a:pt x="5008" y="0"/>
                        <a:pt x="5008" y="0"/>
                        <a:pt x="5008" y="0"/>
                      </a:cubicBezTo>
                      <a:cubicBezTo>
                        <a:pt x="5091" y="0"/>
                        <a:pt x="5159" y="79"/>
                        <a:pt x="5159" y="176"/>
                      </a:cubicBezTo>
                      <a:cubicBezTo>
                        <a:pt x="5159" y="272"/>
                        <a:pt x="5091" y="351"/>
                        <a:pt x="5008" y="351"/>
                      </a:cubicBezTo>
                      <a:cubicBezTo>
                        <a:pt x="151" y="351"/>
                        <a:pt x="151" y="351"/>
                        <a:pt x="151" y="351"/>
                      </a:cubicBezTo>
                      <a:cubicBezTo>
                        <a:pt x="68" y="351"/>
                        <a:pt x="0" y="272"/>
                        <a:pt x="0" y="176"/>
                      </a:cubicBezTo>
                      <a:cubicBezTo>
                        <a:pt x="0" y="79"/>
                        <a:pt x="68" y="0"/>
                        <a:pt x="151" y="0"/>
                      </a:cubicBezTo>
                      <a:close/>
                    </a:path>
                  </a:pathLst>
                </a:custGeom>
                <a:gradFill rotWithShape="1">
                  <a:gsLst>
                    <a:gs pos="0">
                      <a:srgbClr val="FFFFFF"/>
                    </a:gs>
                    <a:gs pos="100000">
                      <a:srgbClr val="FFFFFF">
                        <a:gamma/>
                        <a:shade val="76078"/>
                        <a:invGamma/>
                      </a:srgbClr>
                    </a:gs>
                  </a:gsLst>
                  <a:lin ang="5400000" scaled="1"/>
                </a:gradFill>
                <a:ln w="9525">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Arial" panose="020B0604020202020204"/>
                  </a:endParaRPr>
                </a:p>
              </p:txBody>
            </p:sp>
          </p:grpSp>
          <p:grpSp>
            <p:nvGrpSpPr>
              <p:cNvPr id="41" name="Group 27"/>
              <p:cNvGrpSpPr/>
              <p:nvPr/>
            </p:nvGrpSpPr>
            <p:grpSpPr bwMode="auto">
              <a:xfrm>
                <a:off x="396" y="1911"/>
                <a:ext cx="579" cy="247"/>
                <a:chOff x="544" y="2190"/>
                <a:chExt cx="579" cy="247"/>
              </a:xfrm>
            </p:grpSpPr>
            <p:sp>
              <p:nvSpPr>
                <p:cNvPr id="42" name="Freeform 28"/>
                <p:cNvSpPr/>
                <p:nvPr/>
              </p:nvSpPr>
              <p:spPr bwMode="auto">
                <a:xfrm>
                  <a:off x="544" y="2190"/>
                  <a:ext cx="579" cy="247"/>
                </a:xfrm>
                <a:custGeom>
                  <a:avLst/>
                  <a:gdLst/>
                  <a:ahLst/>
                  <a:cxnLst>
                    <a:cxn ang="0">
                      <a:pos x="132" y="0"/>
                    </a:cxn>
                    <a:cxn ang="0">
                      <a:pos x="483" y="0"/>
                    </a:cxn>
                    <a:cxn ang="0">
                      <a:pos x="615" y="132"/>
                    </a:cxn>
                    <a:cxn ang="0">
                      <a:pos x="483" y="263"/>
                    </a:cxn>
                    <a:cxn ang="0">
                      <a:pos x="132" y="263"/>
                    </a:cxn>
                    <a:cxn ang="0">
                      <a:pos x="0" y="132"/>
                    </a:cxn>
                    <a:cxn ang="0">
                      <a:pos x="132" y="0"/>
                    </a:cxn>
                  </a:cxnLst>
                  <a:rect l="0" t="0" r="r" b="b"/>
                  <a:pathLst>
                    <a:path w="615" h="263">
                      <a:moveTo>
                        <a:pt x="132" y="0"/>
                      </a:moveTo>
                      <a:cubicBezTo>
                        <a:pt x="483" y="0"/>
                        <a:pt x="483" y="0"/>
                        <a:pt x="483" y="0"/>
                      </a:cubicBezTo>
                      <a:cubicBezTo>
                        <a:pt x="556" y="0"/>
                        <a:pt x="615" y="59"/>
                        <a:pt x="615" y="132"/>
                      </a:cubicBezTo>
                      <a:cubicBezTo>
                        <a:pt x="615" y="204"/>
                        <a:pt x="556" y="263"/>
                        <a:pt x="483" y="263"/>
                      </a:cubicBezTo>
                      <a:cubicBezTo>
                        <a:pt x="132" y="263"/>
                        <a:pt x="132" y="263"/>
                        <a:pt x="132" y="263"/>
                      </a:cubicBezTo>
                      <a:cubicBezTo>
                        <a:pt x="59" y="263"/>
                        <a:pt x="0" y="204"/>
                        <a:pt x="0" y="132"/>
                      </a:cubicBezTo>
                      <a:cubicBezTo>
                        <a:pt x="0" y="59"/>
                        <a:pt x="59" y="0"/>
                        <a:pt x="132" y="0"/>
                      </a:cubicBezTo>
                      <a:close/>
                    </a:path>
                  </a:pathLst>
                </a:custGeom>
                <a:solidFill>
                  <a:srgbClr val="FF0000"/>
                </a:solidFill>
                <a:ln w="9525">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Arial" panose="020B0604020202020204"/>
                  </a:endParaRPr>
                </a:p>
              </p:txBody>
            </p:sp>
            <p:sp>
              <p:nvSpPr>
                <p:cNvPr id="43" name="Freeform 29"/>
                <p:cNvSpPr/>
                <p:nvPr/>
              </p:nvSpPr>
              <p:spPr bwMode="auto">
                <a:xfrm>
                  <a:off x="566" y="2210"/>
                  <a:ext cx="535" cy="146"/>
                </a:xfrm>
                <a:custGeom>
                  <a:avLst/>
                  <a:gdLst/>
                  <a:ahLst/>
                  <a:cxnLst>
                    <a:cxn ang="0">
                      <a:pos x="122" y="0"/>
                    </a:cxn>
                    <a:cxn ang="0">
                      <a:pos x="447" y="0"/>
                    </a:cxn>
                    <a:cxn ang="0">
                      <a:pos x="569" y="122"/>
                    </a:cxn>
                    <a:cxn ang="0">
                      <a:pos x="564" y="155"/>
                    </a:cxn>
                    <a:cxn ang="0">
                      <a:pos x="285" y="110"/>
                    </a:cxn>
                    <a:cxn ang="0">
                      <a:pos x="5" y="155"/>
                    </a:cxn>
                    <a:cxn ang="0">
                      <a:pos x="0" y="122"/>
                    </a:cxn>
                    <a:cxn ang="0">
                      <a:pos x="122" y="0"/>
                    </a:cxn>
                  </a:cxnLst>
                  <a:rect l="0" t="0" r="r" b="b"/>
                  <a:pathLst>
                    <a:path w="569" h="155">
                      <a:moveTo>
                        <a:pt x="122" y="0"/>
                      </a:moveTo>
                      <a:cubicBezTo>
                        <a:pt x="447" y="0"/>
                        <a:pt x="447" y="0"/>
                        <a:pt x="447" y="0"/>
                      </a:cubicBezTo>
                      <a:cubicBezTo>
                        <a:pt x="514" y="0"/>
                        <a:pt x="569" y="55"/>
                        <a:pt x="569" y="122"/>
                      </a:cubicBezTo>
                      <a:cubicBezTo>
                        <a:pt x="569" y="133"/>
                        <a:pt x="567" y="145"/>
                        <a:pt x="564" y="155"/>
                      </a:cubicBezTo>
                      <a:cubicBezTo>
                        <a:pt x="475" y="137"/>
                        <a:pt x="382" y="110"/>
                        <a:pt x="285" y="110"/>
                      </a:cubicBezTo>
                      <a:cubicBezTo>
                        <a:pt x="187" y="110"/>
                        <a:pt x="94" y="137"/>
                        <a:pt x="5" y="155"/>
                      </a:cubicBezTo>
                      <a:cubicBezTo>
                        <a:pt x="2" y="145"/>
                        <a:pt x="0" y="133"/>
                        <a:pt x="0" y="122"/>
                      </a:cubicBezTo>
                      <a:cubicBezTo>
                        <a:pt x="0" y="55"/>
                        <a:pt x="55" y="0"/>
                        <a:pt x="122" y="0"/>
                      </a:cubicBezTo>
                      <a:close/>
                    </a:path>
                  </a:pathLst>
                </a:custGeom>
                <a:solidFill>
                  <a:srgbClr val="FF0000"/>
                </a:solidFill>
                <a:ln w="9525">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rgbClr val="000000"/>
                    </a:solidFill>
                    <a:effectLst/>
                    <a:uLnTx/>
                    <a:uFillTx/>
                    <a:latin typeface="Arial" panose="020B0604020202020204"/>
                  </a:endParaRPr>
                </a:p>
              </p:txBody>
            </p:sp>
          </p:grpSp>
        </p:grpSp>
        <p:sp>
          <p:nvSpPr>
            <p:cNvPr id="38" name="Text Box 69"/>
            <p:cNvSpPr txBox="1">
              <a:spLocks noChangeArrowheads="1"/>
            </p:cNvSpPr>
            <p:nvPr/>
          </p:nvSpPr>
          <p:spPr bwMode="auto">
            <a:xfrm rot="16200000">
              <a:off x="4481356" y="-1462523"/>
              <a:ext cx="492443" cy="558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b="1">
                  <a:solidFill>
                    <a:schemeClr val="bg2"/>
                  </a:solidFill>
                  <a:latin typeface="Arial" panose="020B0604020202020204" pitchFamily="34" charset="0"/>
                </a:defRPr>
              </a:lvl1pPr>
              <a:lvl2pPr marL="742950" indent="-285750" eaLnBrk="0" hangingPunct="0">
                <a:defRPr b="1">
                  <a:solidFill>
                    <a:schemeClr val="bg2"/>
                  </a:solidFill>
                  <a:latin typeface="Arial" panose="020B0604020202020204" pitchFamily="34" charset="0"/>
                </a:defRPr>
              </a:lvl2pPr>
              <a:lvl3pPr marL="1143000" indent="-228600" eaLnBrk="0" hangingPunct="0">
                <a:defRPr b="1">
                  <a:solidFill>
                    <a:schemeClr val="bg2"/>
                  </a:solidFill>
                  <a:latin typeface="Arial" panose="020B0604020202020204" pitchFamily="34" charset="0"/>
                </a:defRPr>
              </a:lvl3pPr>
              <a:lvl4pPr marL="1600200" indent="-228600" eaLnBrk="0" hangingPunct="0">
                <a:defRPr b="1">
                  <a:solidFill>
                    <a:schemeClr val="bg2"/>
                  </a:solidFill>
                  <a:latin typeface="Arial" panose="020B0604020202020204" pitchFamily="34" charset="0"/>
                </a:defRPr>
              </a:lvl4pPr>
              <a:lvl5pPr marL="2057400" indent="-228600" eaLnBrk="0" hangingPunct="0">
                <a:defRPr b="1">
                  <a:solidFill>
                    <a:schemeClr val="bg2"/>
                  </a:solidFill>
                  <a:latin typeface="Arial" panose="020B0604020202020204" pitchFamily="34" charset="0"/>
                </a:defRPr>
              </a:lvl5pPr>
              <a:lvl6pPr marL="2514600" indent="-228600" eaLnBrk="0" fontAlgn="base" hangingPunct="0">
                <a:spcBef>
                  <a:spcPct val="0"/>
                </a:spcBef>
                <a:spcAft>
                  <a:spcPct val="0"/>
                </a:spcAft>
                <a:defRPr b="1">
                  <a:solidFill>
                    <a:schemeClr val="bg2"/>
                  </a:solidFill>
                  <a:latin typeface="Arial" panose="020B0604020202020204" pitchFamily="34" charset="0"/>
                </a:defRPr>
              </a:lvl6pPr>
              <a:lvl7pPr marL="2971800" indent="-228600" eaLnBrk="0" fontAlgn="base" hangingPunct="0">
                <a:spcBef>
                  <a:spcPct val="0"/>
                </a:spcBef>
                <a:spcAft>
                  <a:spcPct val="0"/>
                </a:spcAft>
                <a:defRPr b="1">
                  <a:solidFill>
                    <a:schemeClr val="bg2"/>
                  </a:solidFill>
                  <a:latin typeface="Arial" panose="020B0604020202020204" pitchFamily="34" charset="0"/>
                </a:defRPr>
              </a:lvl7pPr>
              <a:lvl8pPr marL="3429000" indent="-228600" eaLnBrk="0" fontAlgn="base" hangingPunct="0">
                <a:spcBef>
                  <a:spcPct val="0"/>
                </a:spcBef>
                <a:spcAft>
                  <a:spcPct val="0"/>
                </a:spcAft>
                <a:defRPr b="1">
                  <a:solidFill>
                    <a:schemeClr val="bg2"/>
                  </a:solidFill>
                  <a:latin typeface="Arial" panose="020B0604020202020204" pitchFamily="34" charset="0"/>
                </a:defRPr>
              </a:lvl8pPr>
              <a:lvl9pPr marL="3886200" indent="-228600" eaLnBrk="0" fontAlgn="base" hangingPunct="0">
                <a:spcBef>
                  <a:spcPct val="0"/>
                </a:spcBef>
                <a:spcAft>
                  <a:spcPct val="0"/>
                </a:spcAft>
                <a:defRPr b="1">
                  <a:solidFill>
                    <a:schemeClr val="bg2"/>
                  </a:solidFill>
                  <a:latin typeface="Arial" panose="020B0604020202020204" pitchFamily="34" charset="0"/>
                </a:defRPr>
              </a:lvl9pPr>
            </a:lstStyle>
            <a:p>
              <a:pPr lvl="0" algn="ctr">
                <a:defRPr/>
              </a:pPr>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rPr>
                <a:t>单击添加主标题文本内容</a:t>
              </a:r>
              <a:endParaRPr lang="en-US" altLang="ko-KR" sz="2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39" name="TextBox 42"/>
            <p:cNvSpPr txBox="1"/>
            <p:nvPr/>
          </p:nvSpPr>
          <p:spPr>
            <a:xfrm>
              <a:off x="1115616" y="1131590"/>
              <a:ext cx="504056"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Unicode MS" panose="020B0604020202020204" pitchFamily="34" charset="-122"/>
                </a:rPr>
                <a:t>4</a:t>
              </a:r>
              <a:endParaRPr kumimoji="0" lang="zh-CN" altLang="en-US" sz="20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Unicode MS" panose="020B0604020202020204" pitchFamily="34" charset="-122"/>
              </a:endParaRPr>
            </a:p>
          </p:txBody>
        </p:sp>
      </p:grpSp>
      <p:sp>
        <p:nvSpPr>
          <p:cNvPr id="60" name="文本框 2"/>
          <p:cNvSpPr txBox="1">
            <a:spLocks noChangeArrowheads="1"/>
          </p:cNvSpPr>
          <p:nvPr/>
        </p:nvSpPr>
        <p:spPr bwMode="auto">
          <a:xfrm>
            <a:off x="2534" y="987574"/>
            <a:ext cx="2049186" cy="800195"/>
          </a:xfrm>
          <a:prstGeom prst="rect">
            <a:avLst/>
          </a:prstGeom>
          <a:noFill/>
          <a:ln w="9525">
            <a:noFill/>
            <a:miter lim="800000"/>
          </a:ln>
        </p:spPr>
        <p:txBody>
          <a:bodyPr wrap="square" lIns="121898" tIns="60948" rIns="121898" bIns="60948">
            <a:spAutoFit/>
          </a:bodyPr>
          <a:lstStyle/>
          <a:p>
            <a:pPr algn="ctr"/>
            <a:r>
              <a:rPr lang="zh-CN" altLang="en-US" sz="4400" b="1" dirty="0">
                <a:solidFill>
                  <a:srgbClr val="FF0000"/>
                </a:solidFill>
                <a:latin typeface="微软雅黑" panose="020B0503020204020204" pitchFamily="34" charset="-122"/>
                <a:ea typeface="微软雅黑" panose="020B0503020204020204" pitchFamily="34" charset="-122"/>
              </a:rPr>
              <a:t>目 录</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down)">
                                      <p:cBhvr>
                                        <p:cTn id="7" dur="1000"/>
                                        <p:tgtEl>
                                          <p:spTgt spid="58"/>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60"/>
                                        </p:tgtEl>
                                        <p:attrNameLst>
                                          <p:attrName>style.visibility</p:attrName>
                                        </p:attrNameLst>
                                      </p:cBhvr>
                                      <p:to>
                                        <p:strVal val="visible"/>
                                      </p:to>
                                    </p:set>
                                    <p:anim calcmode="lin" valueType="num">
                                      <p:cBhvr>
                                        <p:cTn id="11" dur="500" fill="hold"/>
                                        <p:tgtEl>
                                          <p:spTgt spid="60"/>
                                        </p:tgtEl>
                                        <p:attrNameLst>
                                          <p:attrName>ppt_w</p:attrName>
                                        </p:attrNameLst>
                                      </p:cBhvr>
                                      <p:tavLst>
                                        <p:tav tm="0">
                                          <p:val>
                                            <p:fltVal val="0"/>
                                          </p:val>
                                        </p:tav>
                                        <p:tav tm="100000">
                                          <p:val>
                                            <p:strVal val="#ppt_w"/>
                                          </p:val>
                                        </p:tav>
                                      </p:tavLst>
                                    </p:anim>
                                    <p:anim calcmode="lin" valueType="num">
                                      <p:cBhvr>
                                        <p:cTn id="12" dur="500" fill="hold"/>
                                        <p:tgtEl>
                                          <p:spTgt spid="60"/>
                                        </p:tgtEl>
                                        <p:attrNameLst>
                                          <p:attrName>ppt_h</p:attrName>
                                        </p:attrNameLst>
                                      </p:cBhvr>
                                      <p:tavLst>
                                        <p:tav tm="0">
                                          <p:val>
                                            <p:fltVal val="0"/>
                                          </p:val>
                                        </p:tav>
                                        <p:tav tm="100000">
                                          <p:val>
                                            <p:strVal val="#ppt_h"/>
                                          </p:val>
                                        </p:tav>
                                      </p:tavLst>
                                    </p:anim>
                                    <p:animEffect transition="in" filter="fade">
                                      <p:cBhvr>
                                        <p:cTn id="13" dur="500"/>
                                        <p:tgtEl>
                                          <p:spTgt spid="60"/>
                                        </p:tgtEl>
                                      </p:cBhvr>
                                    </p:animEffect>
                                  </p:childTnLst>
                                </p:cTn>
                              </p:par>
                            </p:childTnLst>
                          </p:cTn>
                        </p:par>
                        <p:par>
                          <p:cTn id="14" fill="hold">
                            <p:stCondLst>
                              <p:cond delay="1500"/>
                            </p:stCondLst>
                            <p:childTnLst>
                              <p:par>
                                <p:cTn id="15" presetID="53" presetClass="entr" presetSubtype="52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anim calcmode="lin" valueType="num">
                                      <p:cBhvr>
                                        <p:cTn id="20" dur="500" fill="hold"/>
                                        <p:tgtEl>
                                          <p:spTgt spid="3"/>
                                        </p:tgtEl>
                                        <p:attrNameLst>
                                          <p:attrName>ppt_x</p:attrName>
                                        </p:attrNameLst>
                                      </p:cBhvr>
                                      <p:tavLst>
                                        <p:tav tm="0">
                                          <p:val>
                                            <p:fltVal val="0.5"/>
                                          </p:val>
                                        </p:tav>
                                        <p:tav tm="100000">
                                          <p:val>
                                            <p:strVal val="#ppt_x"/>
                                          </p:val>
                                        </p:tav>
                                      </p:tavLst>
                                    </p:anim>
                                    <p:anim calcmode="lin" valueType="num">
                                      <p:cBhvr>
                                        <p:cTn id="21" dur="500" fill="hold"/>
                                        <p:tgtEl>
                                          <p:spTgt spid="3"/>
                                        </p:tgtEl>
                                        <p:attrNameLst>
                                          <p:attrName>ppt_y</p:attrName>
                                        </p:attrNameLst>
                                      </p:cBhvr>
                                      <p:tavLst>
                                        <p:tav tm="0">
                                          <p:val>
                                            <p:fltVal val="0.5"/>
                                          </p:val>
                                        </p:tav>
                                        <p:tav tm="100000">
                                          <p:val>
                                            <p:strVal val="#ppt_y"/>
                                          </p:val>
                                        </p:tav>
                                      </p:tavLst>
                                    </p:anim>
                                  </p:childTnLst>
                                </p:cTn>
                              </p:par>
                              <p:par>
                                <p:cTn id="22" presetID="53" presetClass="entr" presetSubtype="528" fill="hold" nodeType="withEffect">
                                  <p:stCondLst>
                                    <p:cond delay="20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anim calcmode="lin" valueType="num">
                                      <p:cBhvr>
                                        <p:cTn id="27" dur="500" fill="hold"/>
                                        <p:tgtEl>
                                          <p:spTgt spid="14"/>
                                        </p:tgtEl>
                                        <p:attrNameLst>
                                          <p:attrName>ppt_x</p:attrName>
                                        </p:attrNameLst>
                                      </p:cBhvr>
                                      <p:tavLst>
                                        <p:tav tm="0">
                                          <p:val>
                                            <p:fltVal val="0.5"/>
                                          </p:val>
                                        </p:tav>
                                        <p:tav tm="100000">
                                          <p:val>
                                            <p:strVal val="#ppt_x"/>
                                          </p:val>
                                        </p:tav>
                                      </p:tavLst>
                                    </p:anim>
                                    <p:anim calcmode="lin" valueType="num">
                                      <p:cBhvr>
                                        <p:cTn id="28" dur="500" fill="hold"/>
                                        <p:tgtEl>
                                          <p:spTgt spid="14"/>
                                        </p:tgtEl>
                                        <p:attrNameLst>
                                          <p:attrName>ppt_y</p:attrName>
                                        </p:attrNameLst>
                                      </p:cBhvr>
                                      <p:tavLst>
                                        <p:tav tm="0">
                                          <p:val>
                                            <p:fltVal val="0.5"/>
                                          </p:val>
                                        </p:tav>
                                        <p:tav tm="100000">
                                          <p:val>
                                            <p:strVal val="#ppt_y"/>
                                          </p:val>
                                        </p:tav>
                                      </p:tavLst>
                                    </p:anim>
                                  </p:childTnLst>
                                </p:cTn>
                              </p:par>
                              <p:par>
                                <p:cTn id="29" presetID="53" presetClass="entr" presetSubtype="528" fill="hold" nodeType="withEffect">
                                  <p:stCondLst>
                                    <p:cond delay="400"/>
                                  </p:stCondLst>
                                  <p:childTnLst>
                                    <p:set>
                                      <p:cBhvr>
                                        <p:cTn id="30" dur="1" fill="hold">
                                          <p:stCondLst>
                                            <p:cond delay="0"/>
                                          </p:stCondLst>
                                        </p:cTn>
                                        <p:tgtEl>
                                          <p:spTgt spid="25"/>
                                        </p:tgtEl>
                                        <p:attrNameLst>
                                          <p:attrName>style.visibility</p:attrName>
                                        </p:attrNameLst>
                                      </p:cBhvr>
                                      <p:to>
                                        <p:strVal val="visible"/>
                                      </p:to>
                                    </p:set>
                                    <p:anim calcmode="lin" valueType="num">
                                      <p:cBhvr>
                                        <p:cTn id="31" dur="500" fill="hold"/>
                                        <p:tgtEl>
                                          <p:spTgt spid="25"/>
                                        </p:tgtEl>
                                        <p:attrNameLst>
                                          <p:attrName>ppt_w</p:attrName>
                                        </p:attrNameLst>
                                      </p:cBhvr>
                                      <p:tavLst>
                                        <p:tav tm="0">
                                          <p:val>
                                            <p:fltVal val="0"/>
                                          </p:val>
                                        </p:tav>
                                        <p:tav tm="100000">
                                          <p:val>
                                            <p:strVal val="#ppt_w"/>
                                          </p:val>
                                        </p:tav>
                                      </p:tavLst>
                                    </p:anim>
                                    <p:anim calcmode="lin" valueType="num">
                                      <p:cBhvr>
                                        <p:cTn id="32" dur="500" fill="hold"/>
                                        <p:tgtEl>
                                          <p:spTgt spid="25"/>
                                        </p:tgtEl>
                                        <p:attrNameLst>
                                          <p:attrName>ppt_h</p:attrName>
                                        </p:attrNameLst>
                                      </p:cBhvr>
                                      <p:tavLst>
                                        <p:tav tm="0">
                                          <p:val>
                                            <p:fltVal val="0"/>
                                          </p:val>
                                        </p:tav>
                                        <p:tav tm="100000">
                                          <p:val>
                                            <p:strVal val="#ppt_h"/>
                                          </p:val>
                                        </p:tav>
                                      </p:tavLst>
                                    </p:anim>
                                    <p:animEffect transition="in" filter="fade">
                                      <p:cBhvr>
                                        <p:cTn id="33" dur="500"/>
                                        <p:tgtEl>
                                          <p:spTgt spid="25"/>
                                        </p:tgtEl>
                                      </p:cBhvr>
                                    </p:animEffect>
                                    <p:anim calcmode="lin" valueType="num">
                                      <p:cBhvr>
                                        <p:cTn id="34" dur="500" fill="hold"/>
                                        <p:tgtEl>
                                          <p:spTgt spid="25"/>
                                        </p:tgtEl>
                                        <p:attrNameLst>
                                          <p:attrName>ppt_x</p:attrName>
                                        </p:attrNameLst>
                                      </p:cBhvr>
                                      <p:tavLst>
                                        <p:tav tm="0">
                                          <p:val>
                                            <p:fltVal val="0.5"/>
                                          </p:val>
                                        </p:tav>
                                        <p:tav tm="100000">
                                          <p:val>
                                            <p:strVal val="#ppt_x"/>
                                          </p:val>
                                        </p:tav>
                                      </p:tavLst>
                                    </p:anim>
                                    <p:anim calcmode="lin" valueType="num">
                                      <p:cBhvr>
                                        <p:cTn id="35" dur="500" fill="hold"/>
                                        <p:tgtEl>
                                          <p:spTgt spid="25"/>
                                        </p:tgtEl>
                                        <p:attrNameLst>
                                          <p:attrName>ppt_y</p:attrName>
                                        </p:attrNameLst>
                                      </p:cBhvr>
                                      <p:tavLst>
                                        <p:tav tm="0">
                                          <p:val>
                                            <p:fltVal val="0.5"/>
                                          </p:val>
                                        </p:tav>
                                        <p:tav tm="100000">
                                          <p:val>
                                            <p:strVal val="#ppt_y"/>
                                          </p:val>
                                        </p:tav>
                                      </p:tavLst>
                                    </p:anim>
                                  </p:childTnLst>
                                </p:cTn>
                              </p:par>
                              <p:par>
                                <p:cTn id="36" presetID="53" presetClass="entr" presetSubtype="528" fill="hold" nodeType="withEffect">
                                  <p:stCondLst>
                                    <p:cond delay="600"/>
                                  </p:stCondLst>
                                  <p:childTnLst>
                                    <p:set>
                                      <p:cBhvr>
                                        <p:cTn id="37" dur="1" fill="hold">
                                          <p:stCondLst>
                                            <p:cond delay="0"/>
                                          </p:stCondLst>
                                        </p:cTn>
                                        <p:tgtEl>
                                          <p:spTgt spid="36"/>
                                        </p:tgtEl>
                                        <p:attrNameLst>
                                          <p:attrName>style.visibility</p:attrName>
                                        </p:attrNameLst>
                                      </p:cBhvr>
                                      <p:to>
                                        <p:strVal val="visible"/>
                                      </p:to>
                                    </p:set>
                                    <p:anim calcmode="lin" valueType="num">
                                      <p:cBhvr>
                                        <p:cTn id="38" dur="500" fill="hold"/>
                                        <p:tgtEl>
                                          <p:spTgt spid="36"/>
                                        </p:tgtEl>
                                        <p:attrNameLst>
                                          <p:attrName>ppt_w</p:attrName>
                                        </p:attrNameLst>
                                      </p:cBhvr>
                                      <p:tavLst>
                                        <p:tav tm="0">
                                          <p:val>
                                            <p:fltVal val="0"/>
                                          </p:val>
                                        </p:tav>
                                        <p:tav tm="100000">
                                          <p:val>
                                            <p:strVal val="#ppt_w"/>
                                          </p:val>
                                        </p:tav>
                                      </p:tavLst>
                                    </p:anim>
                                    <p:anim calcmode="lin" valueType="num">
                                      <p:cBhvr>
                                        <p:cTn id="39" dur="500" fill="hold"/>
                                        <p:tgtEl>
                                          <p:spTgt spid="36"/>
                                        </p:tgtEl>
                                        <p:attrNameLst>
                                          <p:attrName>ppt_h</p:attrName>
                                        </p:attrNameLst>
                                      </p:cBhvr>
                                      <p:tavLst>
                                        <p:tav tm="0">
                                          <p:val>
                                            <p:fltVal val="0"/>
                                          </p:val>
                                        </p:tav>
                                        <p:tav tm="100000">
                                          <p:val>
                                            <p:strVal val="#ppt_h"/>
                                          </p:val>
                                        </p:tav>
                                      </p:tavLst>
                                    </p:anim>
                                    <p:animEffect transition="in" filter="fade">
                                      <p:cBhvr>
                                        <p:cTn id="40" dur="500"/>
                                        <p:tgtEl>
                                          <p:spTgt spid="36"/>
                                        </p:tgtEl>
                                      </p:cBhvr>
                                    </p:animEffect>
                                    <p:anim calcmode="lin" valueType="num">
                                      <p:cBhvr>
                                        <p:cTn id="41" dur="500" fill="hold"/>
                                        <p:tgtEl>
                                          <p:spTgt spid="36"/>
                                        </p:tgtEl>
                                        <p:attrNameLst>
                                          <p:attrName>ppt_x</p:attrName>
                                        </p:attrNameLst>
                                      </p:cBhvr>
                                      <p:tavLst>
                                        <p:tav tm="0">
                                          <p:val>
                                            <p:fltVal val="0.5"/>
                                          </p:val>
                                        </p:tav>
                                        <p:tav tm="100000">
                                          <p:val>
                                            <p:strVal val="#ppt_x"/>
                                          </p:val>
                                        </p:tav>
                                      </p:tavLst>
                                    </p:anim>
                                    <p:anim calcmode="lin" valueType="num">
                                      <p:cBhvr>
                                        <p:cTn id="42" dur="500" fill="hold"/>
                                        <p:tgtEl>
                                          <p:spTgt spid="3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843558"/>
            <a:ext cx="1730760" cy="3434308"/>
          </a:xfrm>
          <a:prstGeom prst="rect">
            <a:avLst/>
          </a:prstGeom>
        </p:spPr>
      </p:pic>
      <p:grpSp>
        <p:nvGrpSpPr>
          <p:cNvPr id="4" name="组合 3"/>
          <p:cNvGrpSpPr/>
          <p:nvPr/>
        </p:nvGrpSpPr>
        <p:grpSpPr>
          <a:xfrm>
            <a:off x="2699792" y="1615270"/>
            <a:ext cx="1749076" cy="1812396"/>
            <a:chOff x="3907904" y="1332185"/>
            <a:chExt cx="1889125" cy="1957388"/>
          </a:xfrm>
        </p:grpSpPr>
        <p:grpSp>
          <p:nvGrpSpPr>
            <p:cNvPr id="5" name="Gruppe 61"/>
            <p:cNvGrpSpPr/>
            <p:nvPr/>
          </p:nvGrpSpPr>
          <p:grpSpPr bwMode="auto">
            <a:xfrm flipH="1">
              <a:off x="3907904" y="1332185"/>
              <a:ext cx="1889125" cy="1957388"/>
              <a:chOff x="1760019" y="3875595"/>
              <a:chExt cx="1018741" cy="1016530"/>
            </a:xfrm>
          </p:grpSpPr>
          <p:grpSp>
            <p:nvGrpSpPr>
              <p:cNvPr id="7" name="Gruppe 59"/>
              <p:cNvGrpSpPr/>
              <p:nvPr/>
            </p:nvGrpSpPr>
            <p:grpSpPr bwMode="auto">
              <a:xfrm>
                <a:off x="1762304" y="3875595"/>
                <a:ext cx="1016456" cy="1016530"/>
                <a:chOff x="3906064" y="1406380"/>
                <a:chExt cx="496973" cy="497009"/>
              </a:xfrm>
            </p:grpSpPr>
            <p:sp>
              <p:nvSpPr>
                <p:cNvPr id="9" name="Ellipse 41"/>
                <p:cNvSpPr/>
                <p:nvPr/>
              </p:nvSpPr>
              <p:spPr bwMode="auto">
                <a:xfrm rot="17065673">
                  <a:off x="3906046" y="1406398"/>
                  <a:ext cx="497009" cy="496973"/>
                </a:xfrm>
                <a:prstGeom prst="ellipse">
                  <a:avLst/>
                </a:prstGeom>
                <a:gradFill flip="none" rotWithShape="1">
                  <a:gsLst>
                    <a:gs pos="100000">
                      <a:srgbClr val="E6E6E6"/>
                    </a:gs>
                    <a:gs pos="0">
                      <a:srgbClr val="FFFFFF"/>
                    </a:gs>
                  </a:gsLst>
                  <a:path path="shape">
                    <a:fillToRect l="50000" t="50000" r="50000" b="50000"/>
                  </a:path>
                  <a:tileRect/>
                </a:gradFill>
                <a:ln w="9525" cap="flat" cmpd="sng" algn="ctr">
                  <a:solidFill>
                    <a:srgbClr val="FFFFFF">
                      <a:lumMod val="75000"/>
                    </a:srgbClr>
                  </a:solidFill>
                  <a:prstDash val="solid"/>
                </a:ln>
                <a:effectLst>
                  <a:innerShdw blurRad="269875" dist="114300" dir="5640000">
                    <a:srgbClr val="000000">
                      <a:alpha val="13000"/>
                    </a:srgbClr>
                  </a:innerShdw>
                </a:effectLst>
              </p:spPr>
              <p:txBody>
                <a:bodyPr anchor="ctr"/>
                <a:lstStyle/>
                <a:p>
                  <a:pPr marL="317500" indent="-317500" algn="ctr">
                    <a:buFont typeface="+mj-lt"/>
                    <a:buAutoNum type="arabicPeriod"/>
                    <a:defRPr/>
                  </a:pPr>
                  <a:endParaRPr lang="da-DK" kern="0" dirty="0">
                    <a:solidFill>
                      <a:sysClr val="window" lastClr="FFFFFF"/>
                    </a:solidFill>
                    <a:latin typeface="Calibri" panose="020F0502020204030204"/>
                  </a:endParaRPr>
                </a:p>
              </p:txBody>
            </p:sp>
            <p:sp>
              <p:nvSpPr>
                <p:cNvPr id="10" name="Ellipse 42"/>
                <p:cNvSpPr/>
                <p:nvPr/>
              </p:nvSpPr>
              <p:spPr bwMode="auto">
                <a:xfrm>
                  <a:off x="3978196" y="1432178"/>
                  <a:ext cx="364987" cy="269264"/>
                </a:xfrm>
                <a:prstGeom prst="ellipse">
                  <a:avLst/>
                </a:prstGeom>
                <a:gradFill flip="none" rotWithShape="1">
                  <a:gsLst>
                    <a:gs pos="0">
                      <a:srgbClr val="FFFFFF">
                        <a:lumMod val="40000"/>
                        <a:lumOff val="60000"/>
                        <a:alpha val="0"/>
                      </a:srgbClr>
                    </a:gs>
                    <a:gs pos="100000">
                      <a:srgbClr val="FFFCF9">
                        <a:alpha val="77000"/>
                      </a:srgbClr>
                    </a:gs>
                  </a:gsLst>
                  <a:lin ang="16200000" scaled="0"/>
                  <a:tileRect/>
                </a:gradFill>
                <a:ln w="9525" cap="flat" cmpd="sng" algn="ctr">
                  <a:noFill/>
                  <a:prstDash val="solid"/>
                </a:ln>
                <a:effectLst/>
              </p:spPr>
              <p:txBody>
                <a:bodyPr anchor="ctr"/>
                <a:lstStyle/>
                <a:p>
                  <a:pPr marL="317500" indent="-317500" algn="ctr">
                    <a:buFont typeface="+mj-lt"/>
                    <a:buAutoNum type="arabicPeriod"/>
                    <a:defRPr/>
                  </a:pPr>
                  <a:endParaRPr lang="da-DK" kern="0" dirty="0">
                    <a:solidFill>
                      <a:sysClr val="window" lastClr="FFFFFF"/>
                    </a:solidFill>
                    <a:latin typeface="Calibri" panose="020F0502020204030204"/>
                  </a:endParaRPr>
                </a:p>
              </p:txBody>
            </p:sp>
          </p:grpSp>
          <p:sp>
            <p:nvSpPr>
              <p:cNvPr id="8" name="Måne 40"/>
              <p:cNvSpPr/>
              <p:nvPr/>
            </p:nvSpPr>
            <p:spPr bwMode="auto">
              <a:xfrm rot="16570711">
                <a:off x="2013672" y="4164325"/>
                <a:ext cx="460273" cy="967579"/>
              </a:xfrm>
              <a:prstGeom prst="moon">
                <a:avLst>
                  <a:gd name="adj" fmla="val 8755"/>
                </a:avLst>
              </a:prstGeom>
              <a:gradFill flip="none" rotWithShape="1">
                <a:gsLst>
                  <a:gs pos="24000">
                    <a:sysClr val="windowText" lastClr="000000">
                      <a:alpha val="24000"/>
                    </a:sysClr>
                  </a:gs>
                  <a:gs pos="100000">
                    <a:sysClr val="window" lastClr="FFFFFF">
                      <a:alpha val="0"/>
                    </a:sysClr>
                  </a:gs>
                </a:gsLst>
                <a:path path="shape">
                  <a:fillToRect l="50000" t="50000" r="50000" b="50000"/>
                </a:path>
                <a:tileRect/>
              </a:gradFill>
              <a:ln w="9525" cap="flat" cmpd="sng" algn="ctr">
                <a:noFill/>
                <a:prstDash val="solid"/>
              </a:ln>
              <a:effectLst/>
            </p:spPr>
            <p:txBody>
              <a:bodyPr anchor="ctr"/>
              <a:lstStyle/>
              <a:p>
                <a:pPr algn="ctr">
                  <a:defRPr/>
                </a:pPr>
                <a:endParaRPr lang="da-DK" kern="0" dirty="0" err="1">
                  <a:solidFill>
                    <a:sysClr val="window" lastClr="FFFFFF"/>
                  </a:solidFill>
                  <a:latin typeface="Calibri" panose="020F0502020204030204"/>
                </a:endParaRPr>
              </a:p>
            </p:txBody>
          </p:sp>
        </p:grpSp>
        <p:sp>
          <p:nvSpPr>
            <p:cNvPr id="6" name="Tekstboks 31"/>
            <p:cNvSpPr txBox="1"/>
            <p:nvPr/>
          </p:nvSpPr>
          <p:spPr>
            <a:xfrm>
              <a:off x="3992095" y="1987898"/>
              <a:ext cx="1695343" cy="698038"/>
            </a:xfrm>
            <a:prstGeom prst="rect">
              <a:avLst/>
            </a:prstGeom>
            <a:noFill/>
          </p:spPr>
          <p:txBody>
            <a:bodyPr wrap="none">
              <a:spAutoFit/>
            </a:bodyPr>
            <a:lstStyle/>
            <a:p>
              <a:pPr algn="ctr">
                <a:defRPr/>
              </a:pPr>
              <a:r>
                <a:rPr lang="zh-CN" altLang="en-US" sz="3600" b="1" dirty="0">
                  <a:solidFill>
                    <a:srgbClr val="FF0000"/>
                  </a:solidFill>
                  <a:latin typeface="微软雅黑" panose="020B0503020204020204" pitchFamily="34" charset="-122"/>
                  <a:ea typeface="微软雅黑" panose="020B0503020204020204" pitchFamily="34" charset="-122"/>
                </a:rPr>
                <a:t>第一章</a:t>
              </a:r>
              <a:endParaRPr lang="da-DK" sz="3600" b="1" dirty="0">
                <a:solidFill>
                  <a:srgbClr val="FF0000"/>
                </a:solidFill>
                <a:latin typeface="微软雅黑" panose="020B0503020204020204" pitchFamily="34" charset="-122"/>
                <a:ea typeface="微软雅黑" panose="020B0503020204020204" pitchFamily="34" charset="-122"/>
              </a:endParaRPr>
            </a:p>
          </p:txBody>
        </p:sp>
      </p:grpSp>
      <p:grpSp>
        <p:nvGrpSpPr>
          <p:cNvPr id="11" name="Group 15"/>
          <p:cNvGrpSpPr/>
          <p:nvPr/>
        </p:nvGrpSpPr>
        <p:grpSpPr>
          <a:xfrm>
            <a:off x="5004048" y="2067694"/>
            <a:ext cx="2952329" cy="1156479"/>
            <a:chOff x="5486400" y="3270739"/>
            <a:chExt cx="2952329" cy="1156479"/>
          </a:xfrm>
        </p:grpSpPr>
        <p:sp>
          <p:nvSpPr>
            <p:cNvPr id="12" name="Rectangle 24"/>
            <p:cNvSpPr/>
            <p:nvPr/>
          </p:nvSpPr>
          <p:spPr>
            <a:xfrm>
              <a:off x="5486400" y="3270739"/>
              <a:ext cx="2650623" cy="461665"/>
            </a:xfrm>
            <a:prstGeom prst="rect">
              <a:avLst/>
            </a:prstGeom>
          </p:spPr>
          <p:txBody>
            <a:bodyPr wrap="square">
              <a:spAutoFit/>
            </a:bodyPr>
            <a:lstStyle/>
            <a:p>
              <a:r>
                <a:rPr lang="zh-CN" altLang="en-US" sz="2400" b="1" dirty="0">
                  <a:latin typeface="微软雅黑" panose="020B0503020204020204" pitchFamily="34" charset="-122"/>
                  <a:ea typeface="微软雅黑" panose="020B0503020204020204" pitchFamily="34" charset="-122"/>
                </a:rPr>
                <a:t>单击此处添加标题</a:t>
              </a:r>
            </a:p>
          </p:txBody>
        </p:sp>
        <p:sp>
          <p:nvSpPr>
            <p:cNvPr id="13" name="Rectangle 25"/>
            <p:cNvSpPr/>
            <p:nvPr/>
          </p:nvSpPr>
          <p:spPr>
            <a:xfrm>
              <a:off x="5486401" y="3815512"/>
              <a:ext cx="2952328" cy="611706"/>
            </a:xfrm>
            <a:prstGeom prst="rect">
              <a:avLst/>
            </a:prstGeom>
          </p:spPr>
          <p:txBody>
            <a:bodyPr wrap="square">
              <a:spAutoFit/>
            </a:bodyPr>
            <a:lstStyle/>
            <a:p>
              <a:pPr>
                <a:lnSpc>
                  <a:spcPct val="125000"/>
                </a:lnSpc>
              </a:pPr>
              <a:r>
                <a:rPr lang="zh-CN" altLang="en-US" sz="900" dirty="0">
                  <a:latin typeface="微软雅黑" panose="020B0503020204020204" pitchFamily="34" charset="-122"/>
                  <a:ea typeface="微软雅黑" panose="020B0503020204020204" pitchFamily="34" charset="-122"/>
                </a:rPr>
                <a:t>此处添加详细文本描述，建议与标题相关并符合风格，语言描述将每页幻灯片的字数控制在</a:t>
              </a:r>
              <a:r>
                <a:rPr lang="en-US" altLang="zh-CN" sz="900" dirty="0">
                  <a:latin typeface="微软雅黑" panose="020B0503020204020204" pitchFamily="34" charset="-122"/>
                  <a:ea typeface="微软雅黑" panose="020B0503020204020204" pitchFamily="34" charset="-122"/>
                </a:rPr>
                <a:t>200</a:t>
              </a:r>
              <a:r>
                <a:rPr lang="zh-CN" altLang="en-US" sz="900" dirty="0">
                  <a:latin typeface="微软雅黑" panose="020B0503020204020204" pitchFamily="34" charset="-122"/>
                  <a:ea typeface="微软雅黑" panose="020B0503020204020204" pitchFamily="34" charset="-122"/>
                </a:rPr>
                <a:t>字以内，据统计每页</a:t>
              </a:r>
              <a:r>
                <a:rPr lang="en-US" sz="900" dirty="0">
                  <a:latin typeface="微软雅黑" panose="020B0503020204020204" pitchFamily="34" charset="-122"/>
                  <a:ea typeface="微软雅黑" panose="020B0503020204020204" pitchFamily="34" charset="-122"/>
                </a:rPr>
                <a:t> </a:t>
              </a:r>
              <a:r>
                <a:rPr lang="zh-CN" altLang="en-US" sz="900" dirty="0">
                  <a:latin typeface="微软雅黑" panose="020B0503020204020204" pitchFamily="34" charset="-122"/>
                  <a:ea typeface="微软雅黑" panose="020B0503020204020204" pitchFamily="34" charset="-122"/>
                </a:rPr>
                <a:t>此处添加详细文本描述，建议与标题。</a:t>
              </a:r>
              <a:endParaRPr lang="en-US" sz="900" dirty="0">
                <a:latin typeface="微软雅黑" panose="020B0503020204020204" pitchFamily="34" charset="-122"/>
                <a:ea typeface="微软雅黑" panose="020B0503020204020204" pitchFamily="34" charset="-122"/>
              </a:endParaRPr>
            </a:p>
          </p:txBody>
        </p:sp>
      </p:grpSp>
      <p:pic>
        <p:nvPicPr>
          <p:cNvPr id="14" name="图片 13"/>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rot="2042735">
            <a:off x="6478726" y="1639591"/>
            <a:ext cx="5330546" cy="245830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1000"/>
                                        <p:tgtEl>
                                          <p:spTgt spid="3"/>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700"/>
                                        <p:tgtEl>
                                          <p:spTgt spid="11"/>
                                        </p:tgtEl>
                                      </p:cBhvr>
                                    </p:animEffect>
                                  </p:childTnLst>
                                </p:cTn>
                              </p:par>
                            </p:childTnLst>
                          </p:cTn>
                        </p:par>
                        <p:par>
                          <p:cTn id="18" fill="hold">
                            <p:stCondLst>
                              <p:cond delay="3000"/>
                            </p:stCondLst>
                            <p:childTnLst>
                              <p:par>
                                <p:cTn id="19" presetID="42" presetClass="entr" presetSubtype="0"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7" descr="2"/>
          <p:cNvSpPr txBox="1">
            <a:spLocks noChangeArrowheads="1"/>
          </p:cNvSpPr>
          <p:nvPr/>
        </p:nvSpPr>
        <p:spPr bwMode="gray">
          <a:xfrm>
            <a:off x="395536" y="37434"/>
            <a:ext cx="3609697" cy="46166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anose="020B0604020202020204" pitchFamily="34" charset="0"/>
              </a:defRPr>
            </a:lvl1pPr>
            <a:lvl2pPr defTabSz="457200" eaLnBrk="0" hangingPunct="0">
              <a:defRPr>
                <a:solidFill>
                  <a:schemeClr val="tx1"/>
                </a:solidFill>
                <a:latin typeface="Arial" panose="020B0604020202020204" pitchFamily="34" charset="0"/>
              </a:defRPr>
            </a:lvl2pPr>
            <a:lvl3pPr defTabSz="457200" eaLnBrk="0" hangingPunct="0">
              <a:defRPr>
                <a:solidFill>
                  <a:schemeClr val="tx1"/>
                </a:solidFill>
                <a:latin typeface="Arial" panose="020B0604020202020204" pitchFamily="34" charset="0"/>
              </a:defRPr>
            </a:lvl3pPr>
            <a:lvl4pPr defTabSz="457200" eaLnBrk="0" hangingPunct="0">
              <a:defRPr>
                <a:solidFill>
                  <a:schemeClr val="tx1"/>
                </a:solidFill>
                <a:latin typeface="Arial" panose="020B0604020202020204" pitchFamily="34" charset="0"/>
              </a:defRPr>
            </a:lvl4pPr>
            <a:lvl5pPr defTabSz="457200" eaLnBrk="0" hangingPunct="0">
              <a:defRPr>
                <a:solidFill>
                  <a:schemeClr val="tx1"/>
                </a:solidFill>
                <a:latin typeface="Arial" panose="020B0604020202020204" pitchFamily="34" charset="0"/>
              </a:defRPr>
            </a:lvl5pPr>
            <a:lvl6pPr algn="ctr" defTabSz="457200" eaLnBrk="0" fontAlgn="base" hangingPunct="0">
              <a:spcBef>
                <a:spcPct val="0"/>
              </a:spcBef>
              <a:spcAft>
                <a:spcPct val="0"/>
              </a:spcAft>
              <a:defRPr>
                <a:solidFill>
                  <a:schemeClr val="tx1"/>
                </a:solidFill>
                <a:latin typeface="Arial" panose="020B0604020202020204" pitchFamily="34" charset="0"/>
              </a:defRPr>
            </a:lvl6pPr>
            <a:lvl7pPr algn="ctr" defTabSz="457200" eaLnBrk="0" fontAlgn="base" hangingPunct="0">
              <a:spcBef>
                <a:spcPct val="0"/>
              </a:spcBef>
              <a:spcAft>
                <a:spcPct val="0"/>
              </a:spcAft>
              <a:defRPr>
                <a:solidFill>
                  <a:schemeClr val="tx1"/>
                </a:solidFill>
                <a:latin typeface="Arial" panose="020B0604020202020204" pitchFamily="34" charset="0"/>
              </a:defRPr>
            </a:lvl7pPr>
            <a:lvl8pPr algn="ctr" defTabSz="457200" eaLnBrk="0" fontAlgn="base" hangingPunct="0">
              <a:spcBef>
                <a:spcPct val="0"/>
              </a:spcBef>
              <a:spcAft>
                <a:spcPct val="0"/>
              </a:spcAft>
              <a:defRPr>
                <a:solidFill>
                  <a:schemeClr val="tx1"/>
                </a:solidFill>
                <a:latin typeface="Arial" panose="020B0604020202020204" pitchFamily="34" charset="0"/>
              </a:defRPr>
            </a:lvl8pPr>
            <a:lvl9pPr algn="ctr"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单击添加标题内容</a:t>
            </a:r>
            <a:endParaRPr lang="en-US" altLang="zh-CN"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14" name="Freeform 12"/>
          <p:cNvSpPr/>
          <p:nvPr/>
        </p:nvSpPr>
        <p:spPr bwMode="auto">
          <a:xfrm>
            <a:off x="1115616" y="1649817"/>
            <a:ext cx="1111250" cy="858441"/>
          </a:xfrm>
          <a:custGeom>
            <a:avLst/>
            <a:gdLst>
              <a:gd name="T0" fmla="*/ 2147483646 w 1999"/>
              <a:gd name="T1" fmla="*/ 2147483646 h 2057"/>
              <a:gd name="T2" fmla="*/ 2147483646 w 1999"/>
              <a:gd name="T3" fmla="*/ 2147483646 h 2057"/>
              <a:gd name="T4" fmla="*/ 2147483646 w 1999"/>
              <a:gd name="T5" fmla="*/ 2147483646 h 2057"/>
              <a:gd name="T6" fmla="*/ 2147483646 w 1999"/>
              <a:gd name="T7" fmla="*/ 2147483646 h 2057"/>
              <a:gd name="T8" fmla="*/ 2147483646 w 1999"/>
              <a:gd name="T9" fmla="*/ 2147483646 h 2057"/>
              <a:gd name="T10" fmla="*/ 2147483646 w 1999"/>
              <a:gd name="T11" fmla="*/ 2147483646 h 2057"/>
              <a:gd name="T12" fmla="*/ 2147483646 w 1999"/>
              <a:gd name="T13" fmla="*/ 2147483646 h 2057"/>
              <a:gd name="T14" fmla="*/ 2147483646 w 1999"/>
              <a:gd name="T15" fmla="*/ 2147483646 h 2057"/>
              <a:gd name="T16" fmla="*/ 2147483646 w 1999"/>
              <a:gd name="T17" fmla="*/ 2147483646 h 2057"/>
              <a:gd name="T18" fmla="*/ 2147483646 w 1999"/>
              <a:gd name="T19" fmla="*/ 2147483646 h 2057"/>
              <a:gd name="T20" fmla="*/ 2147483646 w 1999"/>
              <a:gd name="T21" fmla="*/ 2147483646 h 2057"/>
              <a:gd name="T22" fmla="*/ 2147483646 w 1999"/>
              <a:gd name="T23" fmla="*/ 2147483646 h 2057"/>
              <a:gd name="T24" fmla="*/ 2147483646 w 1999"/>
              <a:gd name="T25" fmla="*/ 2147483646 h 2057"/>
              <a:gd name="T26" fmla="*/ 2147483646 w 1999"/>
              <a:gd name="T27" fmla="*/ 2147483646 h 2057"/>
              <a:gd name="T28" fmla="*/ 2147483646 w 1999"/>
              <a:gd name="T29" fmla="*/ 2147483646 h 2057"/>
              <a:gd name="T30" fmla="*/ 2147483646 w 1999"/>
              <a:gd name="T31" fmla="*/ 2147483646 h 2057"/>
              <a:gd name="T32" fmla="*/ 2147483646 w 1999"/>
              <a:gd name="T33" fmla="*/ 2147483646 h 2057"/>
              <a:gd name="T34" fmla="*/ 2147483646 w 1999"/>
              <a:gd name="T35" fmla="*/ 2147483646 h 2057"/>
              <a:gd name="T36" fmla="*/ 2147483646 w 1999"/>
              <a:gd name="T37" fmla="*/ 2147483646 h 2057"/>
              <a:gd name="T38" fmla="*/ 2147483646 w 1999"/>
              <a:gd name="T39" fmla="*/ 2147483646 h 2057"/>
              <a:gd name="T40" fmla="*/ 2147483646 w 1999"/>
              <a:gd name="T41" fmla="*/ 2147483646 h 2057"/>
              <a:gd name="T42" fmla="*/ 2147483646 w 1999"/>
              <a:gd name="T43" fmla="*/ 2147483646 h 2057"/>
              <a:gd name="T44" fmla="*/ 2147483646 w 1999"/>
              <a:gd name="T45" fmla="*/ 2147483646 h 2057"/>
              <a:gd name="T46" fmla="*/ 2147483646 w 1999"/>
              <a:gd name="T47" fmla="*/ 2147483646 h 2057"/>
              <a:gd name="T48" fmla="*/ 2147483646 w 1999"/>
              <a:gd name="T49" fmla="*/ 2147483646 h 2057"/>
              <a:gd name="T50" fmla="*/ 2147483646 w 1999"/>
              <a:gd name="T51" fmla="*/ 2147483646 h 2057"/>
              <a:gd name="T52" fmla="*/ 2147483646 w 1999"/>
              <a:gd name="T53" fmla="*/ 2147483646 h 2057"/>
              <a:gd name="T54" fmla="*/ 2147483646 w 1999"/>
              <a:gd name="T55" fmla="*/ 2147483646 h 2057"/>
              <a:gd name="T56" fmla="*/ 2147483646 w 1999"/>
              <a:gd name="T57" fmla="*/ 2147483646 h 2057"/>
              <a:gd name="T58" fmla="*/ 2147483646 w 1999"/>
              <a:gd name="T59" fmla="*/ 2147483646 h 2057"/>
              <a:gd name="T60" fmla="*/ 2147483646 w 1999"/>
              <a:gd name="T61" fmla="*/ 2147483646 h 2057"/>
              <a:gd name="T62" fmla="*/ 2147483646 w 1999"/>
              <a:gd name="T63" fmla="*/ 2147483646 h 2057"/>
              <a:gd name="T64" fmla="*/ 2147483646 w 1999"/>
              <a:gd name="T65" fmla="*/ 2147483646 h 2057"/>
              <a:gd name="T66" fmla="*/ 2147483646 w 1999"/>
              <a:gd name="T67" fmla="*/ 2147483646 h 2057"/>
              <a:gd name="T68" fmla="*/ 2147483646 w 1999"/>
              <a:gd name="T69" fmla="*/ 2147483646 h 2057"/>
              <a:gd name="T70" fmla="*/ 2147483646 w 1999"/>
              <a:gd name="T71" fmla="*/ 2147483646 h 2057"/>
              <a:gd name="T72" fmla="*/ 2147483646 w 1999"/>
              <a:gd name="T73" fmla="*/ 2147483646 h 2057"/>
              <a:gd name="T74" fmla="*/ 2147483646 w 1999"/>
              <a:gd name="T75" fmla="*/ 2147483646 h 2057"/>
              <a:gd name="T76" fmla="*/ 2147483646 w 1999"/>
              <a:gd name="T77" fmla="*/ 2147483646 h 2057"/>
              <a:gd name="T78" fmla="*/ 2147483646 w 1999"/>
              <a:gd name="T79" fmla="*/ 2147483646 h 2057"/>
              <a:gd name="T80" fmla="*/ 2147483646 w 1999"/>
              <a:gd name="T81" fmla="*/ 2147483646 h 2057"/>
              <a:gd name="T82" fmla="*/ 2147483646 w 1999"/>
              <a:gd name="T83" fmla="*/ 2147483646 h 2057"/>
              <a:gd name="T84" fmla="*/ 2147483646 w 1999"/>
              <a:gd name="T85" fmla="*/ 2147483646 h 2057"/>
              <a:gd name="T86" fmla="*/ 2147483646 w 1999"/>
              <a:gd name="T87" fmla="*/ 2147483646 h 2057"/>
              <a:gd name="T88" fmla="*/ 2147483646 w 1999"/>
              <a:gd name="T89" fmla="*/ 2147483646 h 2057"/>
              <a:gd name="T90" fmla="*/ 2147483646 w 1999"/>
              <a:gd name="T91" fmla="*/ 2147483646 h 2057"/>
              <a:gd name="T92" fmla="*/ 2147483646 w 1999"/>
              <a:gd name="T93" fmla="*/ 2147483646 h 2057"/>
              <a:gd name="T94" fmla="*/ 2147483646 w 1999"/>
              <a:gd name="T95" fmla="*/ 2147483646 h 2057"/>
              <a:gd name="T96" fmla="*/ 2147483646 w 1999"/>
              <a:gd name="T97" fmla="*/ 2147483646 h 2057"/>
              <a:gd name="T98" fmla="*/ 2147483646 w 1999"/>
              <a:gd name="T99" fmla="*/ 2147483646 h 2057"/>
              <a:gd name="T100" fmla="*/ 2147483646 w 1999"/>
              <a:gd name="T101" fmla="*/ 2147483646 h 2057"/>
              <a:gd name="T102" fmla="*/ 2147483646 w 1999"/>
              <a:gd name="T103" fmla="*/ 2147483646 h 2057"/>
              <a:gd name="T104" fmla="*/ 2147483646 w 1999"/>
              <a:gd name="T105" fmla="*/ 2147483646 h 2057"/>
              <a:gd name="T106" fmla="*/ 2147483646 w 1999"/>
              <a:gd name="T107" fmla="*/ 2147483646 h 2057"/>
              <a:gd name="T108" fmla="*/ 0 w 1999"/>
              <a:gd name="T109" fmla="*/ 2147483646 h 2057"/>
              <a:gd name="T110" fmla="*/ 2147483646 w 1999"/>
              <a:gd name="T111" fmla="*/ 2147483646 h 2057"/>
              <a:gd name="T112" fmla="*/ 2147483646 w 1999"/>
              <a:gd name="T113" fmla="*/ 2147483646 h 2057"/>
              <a:gd name="T114" fmla="*/ 2147483646 w 1999"/>
              <a:gd name="T115" fmla="*/ 2147483646 h 2057"/>
              <a:gd name="T116" fmla="*/ 2147483646 w 1999"/>
              <a:gd name="T117" fmla="*/ 2147483646 h 2057"/>
              <a:gd name="T118" fmla="*/ 2147483646 w 1999"/>
              <a:gd name="T119" fmla="*/ 2147483646 h 20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99"/>
              <a:gd name="T181" fmla="*/ 0 h 2057"/>
              <a:gd name="T182" fmla="*/ 1999 w 1999"/>
              <a:gd name="T183" fmla="*/ 2057 h 20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99" h="2057">
                <a:moveTo>
                  <a:pt x="230" y="1472"/>
                </a:moveTo>
                <a:lnTo>
                  <a:pt x="230" y="1472"/>
                </a:lnTo>
                <a:lnTo>
                  <a:pt x="230" y="1452"/>
                </a:lnTo>
                <a:lnTo>
                  <a:pt x="232" y="1401"/>
                </a:lnTo>
                <a:lnTo>
                  <a:pt x="238" y="1322"/>
                </a:lnTo>
                <a:lnTo>
                  <a:pt x="244" y="1273"/>
                </a:lnTo>
                <a:lnTo>
                  <a:pt x="251" y="1219"/>
                </a:lnTo>
                <a:lnTo>
                  <a:pt x="263" y="1160"/>
                </a:lnTo>
                <a:lnTo>
                  <a:pt x="277" y="1098"/>
                </a:lnTo>
                <a:lnTo>
                  <a:pt x="292" y="1034"/>
                </a:lnTo>
                <a:lnTo>
                  <a:pt x="312" y="966"/>
                </a:lnTo>
                <a:lnTo>
                  <a:pt x="337" y="895"/>
                </a:lnTo>
                <a:lnTo>
                  <a:pt x="364" y="823"/>
                </a:lnTo>
                <a:lnTo>
                  <a:pt x="397" y="751"/>
                </a:lnTo>
                <a:lnTo>
                  <a:pt x="417" y="714"/>
                </a:lnTo>
                <a:lnTo>
                  <a:pt x="436" y="677"/>
                </a:lnTo>
                <a:lnTo>
                  <a:pt x="456" y="642"/>
                </a:lnTo>
                <a:lnTo>
                  <a:pt x="479" y="605"/>
                </a:lnTo>
                <a:lnTo>
                  <a:pt x="502" y="570"/>
                </a:lnTo>
                <a:lnTo>
                  <a:pt x="528" y="535"/>
                </a:lnTo>
                <a:lnTo>
                  <a:pt x="555" y="500"/>
                </a:lnTo>
                <a:lnTo>
                  <a:pt x="582" y="467"/>
                </a:lnTo>
                <a:lnTo>
                  <a:pt x="611" y="432"/>
                </a:lnTo>
                <a:lnTo>
                  <a:pt x="643" y="399"/>
                </a:lnTo>
                <a:lnTo>
                  <a:pt x="676" y="368"/>
                </a:lnTo>
                <a:lnTo>
                  <a:pt x="711" y="337"/>
                </a:lnTo>
                <a:lnTo>
                  <a:pt x="748" y="306"/>
                </a:lnTo>
                <a:lnTo>
                  <a:pt x="787" y="276"/>
                </a:lnTo>
                <a:lnTo>
                  <a:pt x="825" y="247"/>
                </a:lnTo>
                <a:lnTo>
                  <a:pt x="868" y="220"/>
                </a:lnTo>
                <a:lnTo>
                  <a:pt x="911" y="195"/>
                </a:lnTo>
                <a:lnTo>
                  <a:pt x="958" y="169"/>
                </a:lnTo>
                <a:lnTo>
                  <a:pt x="1005" y="146"/>
                </a:lnTo>
                <a:lnTo>
                  <a:pt x="1055" y="125"/>
                </a:lnTo>
                <a:lnTo>
                  <a:pt x="1108" y="103"/>
                </a:lnTo>
                <a:lnTo>
                  <a:pt x="1162" y="84"/>
                </a:lnTo>
                <a:lnTo>
                  <a:pt x="1219" y="68"/>
                </a:lnTo>
                <a:lnTo>
                  <a:pt x="1277" y="53"/>
                </a:lnTo>
                <a:lnTo>
                  <a:pt x="1337" y="39"/>
                </a:lnTo>
                <a:lnTo>
                  <a:pt x="1400" y="27"/>
                </a:lnTo>
                <a:lnTo>
                  <a:pt x="1466" y="18"/>
                </a:lnTo>
                <a:lnTo>
                  <a:pt x="1534" y="10"/>
                </a:lnTo>
                <a:lnTo>
                  <a:pt x="1604" y="4"/>
                </a:lnTo>
                <a:lnTo>
                  <a:pt x="1676" y="2"/>
                </a:lnTo>
                <a:lnTo>
                  <a:pt x="1752" y="0"/>
                </a:lnTo>
                <a:lnTo>
                  <a:pt x="1830" y="2"/>
                </a:lnTo>
                <a:lnTo>
                  <a:pt x="1911" y="6"/>
                </a:lnTo>
                <a:lnTo>
                  <a:pt x="1993" y="12"/>
                </a:lnTo>
                <a:lnTo>
                  <a:pt x="1995" y="29"/>
                </a:lnTo>
                <a:lnTo>
                  <a:pt x="1999" y="76"/>
                </a:lnTo>
                <a:lnTo>
                  <a:pt x="1999" y="109"/>
                </a:lnTo>
                <a:lnTo>
                  <a:pt x="1999" y="148"/>
                </a:lnTo>
                <a:lnTo>
                  <a:pt x="1997" y="193"/>
                </a:lnTo>
                <a:lnTo>
                  <a:pt x="1993" y="243"/>
                </a:lnTo>
                <a:lnTo>
                  <a:pt x="1987" y="298"/>
                </a:lnTo>
                <a:lnTo>
                  <a:pt x="1980" y="356"/>
                </a:lnTo>
                <a:lnTo>
                  <a:pt x="1968" y="417"/>
                </a:lnTo>
                <a:lnTo>
                  <a:pt x="1952" y="481"/>
                </a:lnTo>
                <a:lnTo>
                  <a:pt x="1933" y="547"/>
                </a:lnTo>
                <a:lnTo>
                  <a:pt x="1909" y="615"/>
                </a:lnTo>
                <a:lnTo>
                  <a:pt x="1882" y="685"/>
                </a:lnTo>
                <a:lnTo>
                  <a:pt x="1865" y="720"/>
                </a:lnTo>
                <a:lnTo>
                  <a:pt x="1849" y="755"/>
                </a:lnTo>
                <a:lnTo>
                  <a:pt x="1830" y="790"/>
                </a:lnTo>
                <a:lnTo>
                  <a:pt x="1808" y="825"/>
                </a:lnTo>
                <a:lnTo>
                  <a:pt x="1787" y="860"/>
                </a:lnTo>
                <a:lnTo>
                  <a:pt x="1764" y="895"/>
                </a:lnTo>
                <a:lnTo>
                  <a:pt x="1738" y="929"/>
                </a:lnTo>
                <a:lnTo>
                  <a:pt x="1713" y="964"/>
                </a:lnTo>
                <a:lnTo>
                  <a:pt x="1684" y="999"/>
                </a:lnTo>
                <a:lnTo>
                  <a:pt x="1653" y="1032"/>
                </a:lnTo>
                <a:lnTo>
                  <a:pt x="1621" y="1065"/>
                </a:lnTo>
                <a:lnTo>
                  <a:pt x="1588" y="1096"/>
                </a:lnTo>
                <a:lnTo>
                  <a:pt x="1551" y="1129"/>
                </a:lnTo>
                <a:lnTo>
                  <a:pt x="1514" y="1160"/>
                </a:lnTo>
                <a:lnTo>
                  <a:pt x="1474" y="1189"/>
                </a:lnTo>
                <a:lnTo>
                  <a:pt x="1433" y="1220"/>
                </a:lnTo>
                <a:lnTo>
                  <a:pt x="1388" y="1248"/>
                </a:lnTo>
                <a:lnTo>
                  <a:pt x="1341" y="1277"/>
                </a:lnTo>
                <a:lnTo>
                  <a:pt x="1293" y="1302"/>
                </a:lnTo>
                <a:lnTo>
                  <a:pt x="1242" y="1328"/>
                </a:lnTo>
                <a:lnTo>
                  <a:pt x="1187" y="1353"/>
                </a:lnTo>
                <a:lnTo>
                  <a:pt x="1133" y="1376"/>
                </a:lnTo>
                <a:lnTo>
                  <a:pt x="1075" y="1398"/>
                </a:lnTo>
                <a:lnTo>
                  <a:pt x="1014" y="1419"/>
                </a:lnTo>
                <a:lnTo>
                  <a:pt x="950" y="1438"/>
                </a:lnTo>
                <a:lnTo>
                  <a:pt x="884" y="1456"/>
                </a:lnTo>
                <a:lnTo>
                  <a:pt x="816" y="1472"/>
                </a:lnTo>
                <a:lnTo>
                  <a:pt x="744" y="1487"/>
                </a:lnTo>
                <a:lnTo>
                  <a:pt x="670" y="1499"/>
                </a:lnTo>
                <a:lnTo>
                  <a:pt x="592" y="1510"/>
                </a:lnTo>
                <a:lnTo>
                  <a:pt x="512" y="1520"/>
                </a:lnTo>
                <a:lnTo>
                  <a:pt x="430" y="1528"/>
                </a:lnTo>
                <a:lnTo>
                  <a:pt x="345" y="1532"/>
                </a:lnTo>
                <a:lnTo>
                  <a:pt x="255" y="1536"/>
                </a:lnTo>
                <a:lnTo>
                  <a:pt x="230" y="1586"/>
                </a:lnTo>
                <a:lnTo>
                  <a:pt x="203" y="1641"/>
                </a:lnTo>
                <a:lnTo>
                  <a:pt x="172" y="1711"/>
                </a:lnTo>
                <a:lnTo>
                  <a:pt x="156" y="1750"/>
                </a:lnTo>
                <a:lnTo>
                  <a:pt x="142" y="1791"/>
                </a:lnTo>
                <a:lnTo>
                  <a:pt x="127" y="1834"/>
                </a:lnTo>
                <a:lnTo>
                  <a:pt x="115" y="1876"/>
                </a:lnTo>
                <a:lnTo>
                  <a:pt x="103" y="1919"/>
                </a:lnTo>
                <a:lnTo>
                  <a:pt x="96" y="1962"/>
                </a:lnTo>
                <a:lnTo>
                  <a:pt x="92" y="2003"/>
                </a:lnTo>
                <a:lnTo>
                  <a:pt x="90" y="2044"/>
                </a:lnTo>
                <a:lnTo>
                  <a:pt x="0" y="2057"/>
                </a:lnTo>
                <a:lnTo>
                  <a:pt x="18" y="1991"/>
                </a:lnTo>
                <a:lnTo>
                  <a:pt x="39" y="1919"/>
                </a:lnTo>
                <a:lnTo>
                  <a:pt x="66" y="1832"/>
                </a:lnTo>
                <a:lnTo>
                  <a:pt x="101" y="1736"/>
                </a:lnTo>
                <a:lnTo>
                  <a:pt x="119" y="1688"/>
                </a:lnTo>
                <a:lnTo>
                  <a:pt x="140" y="1639"/>
                </a:lnTo>
                <a:lnTo>
                  <a:pt x="162" y="1592"/>
                </a:lnTo>
                <a:lnTo>
                  <a:pt x="183" y="1547"/>
                </a:lnTo>
                <a:lnTo>
                  <a:pt x="207" y="1507"/>
                </a:lnTo>
                <a:lnTo>
                  <a:pt x="230" y="1472"/>
                </a:lnTo>
                <a:close/>
              </a:path>
            </a:pathLst>
          </a:custGeom>
          <a:solidFill>
            <a:srgbClr val="FF0000"/>
          </a:solidFill>
          <a:ln>
            <a:noFill/>
          </a:ln>
        </p:spPr>
        <p:txBody>
          <a:bodyPr/>
          <a:lstStyle/>
          <a:p>
            <a:endParaRPr lang="zh-CN" altLang="en-US">
              <a:solidFill>
                <a:srgbClr val="47494B"/>
              </a:solidFill>
            </a:endParaRPr>
          </a:p>
        </p:txBody>
      </p:sp>
      <p:grpSp>
        <p:nvGrpSpPr>
          <p:cNvPr id="15" name="组合 14"/>
          <p:cNvGrpSpPr/>
          <p:nvPr/>
        </p:nvGrpSpPr>
        <p:grpSpPr>
          <a:xfrm>
            <a:off x="1283891" y="1695061"/>
            <a:ext cx="857250" cy="571500"/>
            <a:chOff x="1283891" y="1695061"/>
            <a:chExt cx="857250" cy="571500"/>
          </a:xfrm>
          <a:solidFill>
            <a:schemeClr val="bg1"/>
          </a:solidFill>
        </p:grpSpPr>
        <p:sp>
          <p:nvSpPr>
            <p:cNvPr id="16" name="Freeform 13"/>
            <p:cNvSpPr/>
            <p:nvPr/>
          </p:nvSpPr>
          <p:spPr bwMode="auto">
            <a:xfrm>
              <a:off x="1283891" y="1720064"/>
              <a:ext cx="844550" cy="546497"/>
            </a:xfrm>
            <a:custGeom>
              <a:avLst/>
              <a:gdLst>
                <a:gd name="T0" fmla="*/ 11 w 1518"/>
                <a:gd name="T1" fmla="*/ 1308 h 1310"/>
                <a:gd name="T2" fmla="*/ 97 w 1518"/>
                <a:gd name="T3" fmla="*/ 1168 h 1310"/>
                <a:gd name="T4" fmla="*/ 128 w 1518"/>
                <a:gd name="T5" fmla="*/ 1124 h 1310"/>
                <a:gd name="T6" fmla="*/ 206 w 1518"/>
                <a:gd name="T7" fmla="*/ 1022 h 1310"/>
                <a:gd name="T8" fmla="*/ 290 w 1518"/>
                <a:gd name="T9" fmla="*/ 925 h 1310"/>
                <a:gd name="T10" fmla="*/ 335 w 1518"/>
                <a:gd name="T11" fmla="*/ 876 h 1310"/>
                <a:gd name="T12" fmla="*/ 428 w 1518"/>
                <a:gd name="T13" fmla="*/ 783 h 1310"/>
                <a:gd name="T14" fmla="*/ 525 w 1518"/>
                <a:gd name="T15" fmla="*/ 695 h 1310"/>
                <a:gd name="T16" fmla="*/ 677 w 1518"/>
                <a:gd name="T17" fmla="*/ 567 h 1310"/>
                <a:gd name="T18" fmla="*/ 782 w 1518"/>
                <a:gd name="T19" fmla="*/ 485 h 1310"/>
                <a:gd name="T20" fmla="*/ 998 w 1518"/>
                <a:gd name="T21" fmla="*/ 331 h 1310"/>
                <a:gd name="T22" fmla="*/ 1111 w 1518"/>
                <a:gd name="T23" fmla="*/ 257 h 1310"/>
                <a:gd name="T24" fmla="*/ 1308 w 1518"/>
                <a:gd name="T25" fmla="*/ 141 h 1310"/>
                <a:gd name="T26" fmla="*/ 1510 w 1518"/>
                <a:gd name="T27" fmla="*/ 30 h 1310"/>
                <a:gd name="T28" fmla="*/ 1518 w 1518"/>
                <a:gd name="T29" fmla="*/ 20 h 1310"/>
                <a:gd name="T30" fmla="*/ 1516 w 1518"/>
                <a:gd name="T31" fmla="*/ 8 h 1310"/>
                <a:gd name="T32" fmla="*/ 1508 w 1518"/>
                <a:gd name="T33" fmla="*/ 0 h 1310"/>
                <a:gd name="T34" fmla="*/ 1496 w 1518"/>
                <a:gd name="T35" fmla="*/ 0 h 1310"/>
                <a:gd name="T36" fmla="*/ 1444 w 1518"/>
                <a:gd name="T37" fmla="*/ 26 h 1310"/>
                <a:gd name="T38" fmla="*/ 1343 w 1518"/>
                <a:gd name="T39" fmla="*/ 78 h 1310"/>
                <a:gd name="T40" fmla="*/ 1195 w 1518"/>
                <a:gd name="T41" fmla="*/ 168 h 1310"/>
                <a:gd name="T42" fmla="*/ 1097 w 1518"/>
                <a:gd name="T43" fmla="*/ 228 h 1310"/>
                <a:gd name="T44" fmla="*/ 872 w 1518"/>
                <a:gd name="T45" fmla="*/ 380 h 1310"/>
                <a:gd name="T46" fmla="*/ 658 w 1518"/>
                <a:gd name="T47" fmla="*/ 544 h 1310"/>
                <a:gd name="T48" fmla="*/ 554 w 1518"/>
                <a:gd name="T49" fmla="*/ 629 h 1310"/>
                <a:gd name="T50" fmla="*/ 455 w 1518"/>
                <a:gd name="T51" fmla="*/ 717 h 1310"/>
                <a:gd name="T52" fmla="*/ 360 w 1518"/>
                <a:gd name="T53" fmla="*/ 810 h 1310"/>
                <a:gd name="T54" fmla="*/ 268 w 1518"/>
                <a:gd name="T55" fmla="*/ 906 h 1310"/>
                <a:gd name="T56" fmla="*/ 228 w 1518"/>
                <a:gd name="T57" fmla="*/ 952 h 1310"/>
                <a:gd name="T58" fmla="*/ 150 w 1518"/>
                <a:gd name="T59" fmla="*/ 1050 h 1310"/>
                <a:gd name="T60" fmla="*/ 113 w 1518"/>
                <a:gd name="T61" fmla="*/ 1100 h 1310"/>
                <a:gd name="T62" fmla="*/ 48 w 1518"/>
                <a:gd name="T63" fmla="*/ 1198 h 1310"/>
                <a:gd name="T64" fmla="*/ 21 w 1518"/>
                <a:gd name="T65" fmla="*/ 1248 h 1310"/>
                <a:gd name="T66" fmla="*/ 0 w 1518"/>
                <a:gd name="T67" fmla="*/ 1303 h 1310"/>
                <a:gd name="T68" fmla="*/ 0 w 1518"/>
                <a:gd name="T69" fmla="*/ 1307 h 1310"/>
                <a:gd name="T70" fmla="*/ 8 w 1518"/>
                <a:gd name="T71" fmla="*/ 1310 h 1310"/>
                <a:gd name="T72" fmla="*/ 11 w 1518"/>
                <a:gd name="T73" fmla="*/ 1308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18" h="1310">
                  <a:moveTo>
                    <a:pt x="11" y="1308"/>
                  </a:moveTo>
                  <a:lnTo>
                    <a:pt x="11" y="1308"/>
                  </a:lnTo>
                  <a:lnTo>
                    <a:pt x="68" y="1215"/>
                  </a:lnTo>
                  <a:lnTo>
                    <a:pt x="97" y="1168"/>
                  </a:lnTo>
                  <a:lnTo>
                    <a:pt x="128" y="1124"/>
                  </a:lnTo>
                  <a:lnTo>
                    <a:pt x="128" y="1124"/>
                  </a:lnTo>
                  <a:lnTo>
                    <a:pt x="165" y="1071"/>
                  </a:lnTo>
                  <a:lnTo>
                    <a:pt x="206" y="1022"/>
                  </a:lnTo>
                  <a:lnTo>
                    <a:pt x="247" y="972"/>
                  </a:lnTo>
                  <a:lnTo>
                    <a:pt x="290" y="925"/>
                  </a:lnTo>
                  <a:lnTo>
                    <a:pt x="290" y="925"/>
                  </a:lnTo>
                  <a:lnTo>
                    <a:pt x="335" y="876"/>
                  </a:lnTo>
                  <a:lnTo>
                    <a:pt x="381" y="830"/>
                  </a:lnTo>
                  <a:lnTo>
                    <a:pt x="428" y="783"/>
                  </a:lnTo>
                  <a:lnTo>
                    <a:pt x="477" y="738"/>
                  </a:lnTo>
                  <a:lnTo>
                    <a:pt x="525" y="695"/>
                  </a:lnTo>
                  <a:lnTo>
                    <a:pt x="576" y="651"/>
                  </a:lnTo>
                  <a:lnTo>
                    <a:pt x="677" y="567"/>
                  </a:lnTo>
                  <a:lnTo>
                    <a:pt x="677" y="567"/>
                  </a:lnTo>
                  <a:lnTo>
                    <a:pt x="782" y="485"/>
                  </a:lnTo>
                  <a:lnTo>
                    <a:pt x="889" y="407"/>
                  </a:lnTo>
                  <a:lnTo>
                    <a:pt x="998" y="331"/>
                  </a:lnTo>
                  <a:lnTo>
                    <a:pt x="1111" y="257"/>
                  </a:lnTo>
                  <a:lnTo>
                    <a:pt x="1111" y="257"/>
                  </a:lnTo>
                  <a:lnTo>
                    <a:pt x="1208" y="197"/>
                  </a:lnTo>
                  <a:lnTo>
                    <a:pt x="1308" y="141"/>
                  </a:lnTo>
                  <a:lnTo>
                    <a:pt x="1510" y="30"/>
                  </a:lnTo>
                  <a:lnTo>
                    <a:pt x="1510" y="30"/>
                  </a:lnTo>
                  <a:lnTo>
                    <a:pt x="1514" y="24"/>
                  </a:lnTo>
                  <a:lnTo>
                    <a:pt x="1518" y="20"/>
                  </a:lnTo>
                  <a:lnTo>
                    <a:pt x="1518" y="14"/>
                  </a:lnTo>
                  <a:lnTo>
                    <a:pt x="1516" y="8"/>
                  </a:lnTo>
                  <a:lnTo>
                    <a:pt x="1514" y="4"/>
                  </a:lnTo>
                  <a:lnTo>
                    <a:pt x="1508" y="0"/>
                  </a:lnTo>
                  <a:lnTo>
                    <a:pt x="1502" y="0"/>
                  </a:lnTo>
                  <a:lnTo>
                    <a:pt x="1496" y="0"/>
                  </a:lnTo>
                  <a:lnTo>
                    <a:pt x="1496" y="0"/>
                  </a:lnTo>
                  <a:lnTo>
                    <a:pt x="1444" y="26"/>
                  </a:lnTo>
                  <a:lnTo>
                    <a:pt x="1393" y="51"/>
                  </a:lnTo>
                  <a:lnTo>
                    <a:pt x="1343" y="78"/>
                  </a:lnTo>
                  <a:lnTo>
                    <a:pt x="1292" y="108"/>
                  </a:lnTo>
                  <a:lnTo>
                    <a:pt x="1195" y="168"/>
                  </a:lnTo>
                  <a:lnTo>
                    <a:pt x="1097" y="228"/>
                  </a:lnTo>
                  <a:lnTo>
                    <a:pt x="1097" y="228"/>
                  </a:lnTo>
                  <a:lnTo>
                    <a:pt x="985" y="304"/>
                  </a:lnTo>
                  <a:lnTo>
                    <a:pt x="872" y="380"/>
                  </a:lnTo>
                  <a:lnTo>
                    <a:pt x="763" y="462"/>
                  </a:lnTo>
                  <a:lnTo>
                    <a:pt x="658" y="544"/>
                  </a:lnTo>
                  <a:lnTo>
                    <a:pt x="658" y="544"/>
                  </a:lnTo>
                  <a:lnTo>
                    <a:pt x="554" y="629"/>
                  </a:lnTo>
                  <a:lnTo>
                    <a:pt x="504" y="672"/>
                  </a:lnTo>
                  <a:lnTo>
                    <a:pt x="455" y="717"/>
                  </a:lnTo>
                  <a:lnTo>
                    <a:pt x="407" y="763"/>
                  </a:lnTo>
                  <a:lnTo>
                    <a:pt x="360" y="810"/>
                  </a:lnTo>
                  <a:lnTo>
                    <a:pt x="313" y="857"/>
                  </a:lnTo>
                  <a:lnTo>
                    <a:pt x="268" y="906"/>
                  </a:lnTo>
                  <a:lnTo>
                    <a:pt x="268" y="906"/>
                  </a:lnTo>
                  <a:lnTo>
                    <a:pt x="228" y="952"/>
                  </a:lnTo>
                  <a:lnTo>
                    <a:pt x="187" y="1001"/>
                  </a:lnTo>
                  <a:lnTo>
                    <a:pt x="150" y="1050"/>
                  </a:lnTo>
                  <a:lnTo>
                    <a:pt x="113" y="1100"/>
                  </a:lnTo>
                  <a:lnTo>
                    <a:pt x="113" y="1100"/>
                  </a:lnTo>
                  <a:lnTo>
                    <a:pt x="80" y="1147"/>
                  </a:lnTo>
                  <a:lnTo>
                    <a:pt x="48" y="1198"/>
                  </a:lnTo>
                  <a:lnTo>
                    <a:pt x="35" y="1223"/>
                  </a:lnTo>
                  <a:lnTo>
                    <a:pt x="21" y="1248"/>
                  </a:lnTo>
                  <a:lnTo>
                    <a:pt x="10" y="1275"/>
                  </a:lnTo>
                  <a:lnTo>
                    <a:pt x="0" y="1303"/>
                  </a:lnTo>
                  <a:lnTo>
                    <a:pt x="0" y="1303"/>
                  </a:lnTo>
                  <a:lnTo>
                    <a:pt x="0" y="1307"/>
                  </a:lnTo>
                  <a:lnTo>
                    <a:pt x="4" y="1310"/>
                  </a:lnTo>
                  <a:lnTo>
                    <a:pt x="8" y="1310"/>
                  </a:lnTo>
                  <a:lnTo>
                    <a:pt x="11" y="1308"/>
                  </a:lnTo>
                  <a:lnTo>
                    <a:pt x="11" y="1308"/>
                  </a:lnTo>
                  <a:close/>
                </a:path>
              </a:pathLst>
            </a:custGeom>
            <a:grpFill/>
            <a:ln>
              <a:noFill/>
            </a:ln>
          </p:spPr>
          <p:txBody>
            <a:bodyPr/>
            <a:lstStyle/>
            <a:p>
              <a:pPr>
                <a:defRPr/>
              </a:pPr>
              <a:endParaRPr lang="zh-CN" altLang="en-US">
                <a:solidFill>
                  <a:srgbClr val="47494B"/>
                </a:solidFill>
              </a:endParaRPr>
            </a:p>
          </p:txBody>
        </p:sp>
        <p:grpSp>
          <p:nvGrpSpPr>
            <p:cNvPr id="17" name="组合 16"/>
            <p:cNvGrpSpPr/>
            <p:nvPr/>
          </p:nvGrpSpPr>
          <p:grpSpPr>
            <a:xfrm>
              <a:off x="1320404" y="1695061"/>
              <a:ext cx="820737" cy="522685"/>
              <a:chOff x="1320404" y="1695061"/>
              <a:chExt cx="820737" cy="522685"/>
            </a:xfrm>
            <a:grpFill/>
          </p:grpSpPr>
          <p:sp>
            <p:nvSpPr>
              <p:cNvPr id="18" name="Freeform 14"/>
              <p:cNvSpPr/>
              <p:nvPr/>
            </p:nvSpPr>
            <p:spPr bwMode="auto">
              <a:xfrm>
                <a:off x="1910954" y="1695061"/>
                <a:ext cx="117475" cy="122635"/>
              </a:xfrm>
              <a:custGeom>
                <a:avLst/>
                <a:gdLst>
                  <a:gd name="T0" fmla="*/ 196 w 212"/>
                  <a:gd name="T1" fmla="*/ 0 h 294"/>
                  <a:gd name="T2" fmla="*/ 196 w 212"/>
                  <a:gd name="T3" fmla="*/ 0 h 294"/>
                  <a:gd name="T4" fmla="*/ 181 w 212"/>
                  <a:gd name="T5" fmla="*/ 14 h 294"/>
                  <a:gd name="T6" fmla="*/ 163 w 212"/>
                  <a:gd name="T7" fmla="*/ 25 h 294"/>
                  <a:gd name="T8" fmla="*/ 150 w 212"/>
                  <a:gd name="T9" fmla="*/ 41 h 294"/>
                  <a:gd name="T10" fmla="*/ 134 w 212"/>
                  <a:gd name="T11" fmla="*/ 57 h 294"/>
                  <a:gd name="T12" fmla="*/ 109 w 212"/>
                  <a:gd name="T13" fmla="*/ 90 h 294"/>
                  <a:gd name="T14" fmla="*/ 85 w 212"/>
                  <a:gd name="T15" fmla="*/ 125 h 294"/>
                  <a:gd name="T16" fmla="*/ 64 w 212"/>
                  <a:gd name="T17" fmla="*/ 162 h 294"/>
                  <a:gd name="T18" fmla="*/ 44 w 212"/>
                  <a:gd name="T19" fmla="*/ 199 h 294"/>
                  <a:gd name="T20" fmla="*/ 23 w 212"/>
                  <a:gd name="T21" fmla="*/ 236 h 294"/>
                  <a:gd name="T22" fmla="*/ 2 w 212"/>
                  <a:gd name="T23" fmla="*/ 271 h 294"/>
                  <a:gd name="T24" fmla="*/ 2 w 212"/>
                  <a:gd name="T25" fmla="*/ 271 h 294"/>
                  <a:gd name="T26" fmla="*/ 0 w 212"/>
                  <a:gd name="T27" fmla="*/ 277 h 294"/>
                  <a:gd name="T28" fmla="*/ 0 w 212"/>
                  <a:gd name="T29" fmla="*/ 282 h 294"/>
                  <a:gd name="T30" fmla="*/ 4 w 212"/>
                  <a:gd name="T31" fmla="*/ 288 h 294"/>
                  <a:gd name="T32" fmla="*/ 7 w 212"/>
                  <a:gd name="T33" fmla="*/ 292 h 294"/>
                  <a:gd name="T34" fmla="*/ 11 w 212"/>
                  <a:gd name="T35" fmla="*/ 294 h 294"/>
                  <a:gd name="T36" fmla="*/ 17 w 212"/>
                  <a:gd name="T37" fmla="*/ 294 h 294"/>
                  <a:gd name="T38" fmla="*/ 23 w 212"/>
                  <a:gd name="T39" fmla="*/ 292 h 294"/>
                  <a:gd name="T40" fmla="*/ 27 w 212"/>
                  <a:gd name="T41" fmla="*/ 288 h 294"/>
                  <a:gd name="T42" fmla="*/ 27 w 212"/>
                  <a:gd name="T43" fmla="*/ 288 h 294"/>
                  <a:gd name="T44" fmla="*/ 48 w 212"/>
                  <a:gd name="T45" fmla="*/ 253 h 294"/>
                  <a:gd name="T46" fmla="*/ 68 w 212"/>
                  <a:gd name="T47" fmla="*/ 216 h 294"/>
                  <a:gd name="T48" fmla="*/ 107 w 212"/>
                  <a:gd name="T49" fmla="*/ 146 h 294"/>
                  <a:gd name="T50" fmla="*/ 130 w 212"/>
                  <a:gd name="T51" fmla="*/ 111 h 294"/>
                  <a:gd name="T52" fmla="*/ 153 w 212"/>
                  <a:gd name="T53" fmla="*/ 78 h 294"/>
                  <a:gd name="T54" fmla="*/ 179 w 212"/>
                  <a:gd name="T55" fmla="*/ 47 h 294"/>
                  <a:gd name="T56" fmla="*/ 208 w 212"/>
                  <a:gd name="T57" fmla="*/ 18 h 294"/>
                  <a:gd name="T58" fmla="*/ 208 w 212"/>
                  <a:gd name="T59" fmla="*/ 18 h 294"/>
                  <a:gd name="T60" fmla="*/ 210 w 212"/>
                  <a:gd name="T61" fmla="*/ 16 h 294"/>
                  <a:gd name="T62" fmla="*/ 212 w 212"/>
                  <a:gd name="T63" fmla="*/ 12 h 294"/>
                  <a:gd name="T64" fmla="*/ 212 w 212"/>
                  <a:gd name="T65" fmla="*/ 8 h 294"/>
                  <a:gd name="T66" fmla="*/ 210 w 212"/>
                  <a:gd name="T67" fmla="*/ 4 h 294"/>
                  <a:gd name="T68" fmla="*/ 208 w 212"/>
                  <a:gd name="T69" fmla="*/ 2 h 294"/>
                  <a:gd name="T70" fmla="*/ 204 w 212"/>
                  <a:gd name="T71" fmla="*/ 0 h 294"/>
                  <a:gd name="T72" fmla="*/ 200 w 212"/>
                  <a:gd name="T73" fmla="*/ 0 h 294"/>
                  <a:gd name="T74" fmla="*/ 196 w 212"/>
                  <a:gd name="T75" fmla="*/ 0 h 294"/>
                  <a:gd name="T76" fmla="*/ 196 w 212"/>
                  <a:gd name="T77"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294">
                    <a:moveTo>
                      <a:pt x="196" y="0"/>
                    </a:moveTo>
                    <a:lnTo>
                      <a:pt x="196" y="0"/>
                    </a:lnTo>
                    <a:lnTo>
                      <a:pt x="181" y="14"/>
                    </a:lnTo>
                    <a:lnTo>
                      <a:pt x="163" y="25"/>
                    </a:lnTo>
                    <a:lnTo>
                      <a:pt x="150" y="41"/>
                    </a:lnTo>
                    <a:lnTo>
                      <a:pt x="134" y="57"/>
                    </a:lnTo>
                    <a:lnTo>
                      <a:pt x="109" y="90"/>
                    </a:lnTo>
                    <a:lnTo>
                      <a:pt x="85" y="125"/>
                    </a:lnTo>
                    <a:lnTo>
                      <a:pt x="64" y="162"/>
                    </a:lnTo>
                    <a:lnTo>
                      <a:pt x="44" y="199"/>
                    </a:lnTo>
                    <a:lnTo>
                      <a:pt x="23" y="236"/>
                    </a:lnTo>
                    <a:lnTo>
                      <a:pt x="2" y="271"/>
                    </a:lnTo>
                    <a:lnTo>
                      <a:pt x="2" y="271"/>
                    </a:lnTo>
                    <a:lnTo>
                      <a:pt x="0" y="277"/>
                    </a:lnTo>
                    <a:lnTo>
                      <a:pt x="0" y="282"/>
                    </a:lnTo>
                    <a:lnTo>
                      <a:pt x="4" y="288"/>
                    </a:lnTo>
                    <a:lnTo>
                      <a:pt x="7" y="292"/>
                    </a:lnTo>
                    <a:lnTo>
                      <a:pt x="11" y="294"/>
                    </a:lnTo>
                    <a:lnTo>
                      <a:pt x="17" y="294"/>
                    </a:lnTo>
                    <a:lnTo>
                      <a:pt x="23" y="292"/>
                    </a:lnTo>
                    <a:lnTo>
                      <a:pt x="27" y="288"/>
                    </a:lnTo>
                    <a:lnTo>
                      <a:pt x="27" y="288"/>
                    </a:lnTo>
                    <a:lnTo>
                      <a:pt x="48" y="253"/>
                    </a:lnTo>
                    <a:lnTo>
                      <a:pt x="68" y="216"/>
                    </a:lnTo>
                    <a:lnTo>
                      <a:pt x="107" y="146"/>
                    </a:lnTo>
                    <a:lnTo>
                      <a:pt x="130" y="111"/>
                    </a:lnTo>
                    <a:lnTo>
                      <a:pt x="153" y="78"/>
                    </a:lnTo>
                    <a:lnTo>
                      <a:pt x="179" y="47"/>
                    </a:lnTo>
                    <a:lnTo>
                      <a:pt x="208" y="18"/>
                    </a:lnTo>
                    <a:lnTo>
                      <a:pt x="208" y="18"/>
                    </a:lnTo>
                    <a:lnTo>
                      <a:pt x="210" y="16"/>
                    </a:lnTo>
                    <a:lnTo>
                      <a:pt x="212" y="12"/>
                    </a:lnTo>
                    <a:lnTo>
                      <a:pt x="212" y="8"/>
                    </a:lnTo>
                    <a:lnTo>
                      <a:pt x="210" y="4"/>
                    </a:lnTo>
                    <a:lnTo>
                      <a:pt x="208" y="2"/>
                    </a:lnTo>
                    <a:lnTo>
                      <a:pt x="204" y="0"/>
                    </a:lnTo>
                    <a:lnTo>
                      <a:pt x="200" y="0"/>
                    </a:lnTo>
                    <a:lnTo>
                      <a:pt x="196" y="0"/>
                    </a:lnTo>
                    <a:lnTo>
                      <a:pt x="196" y="0"/>
                    </a:lnTo>
                    <a:close/>
                  </a:path>
                </a:pathLst>
              </a:custGeom>
              <a:grpFill/>
              <a:ln>
                <a:noFill/>
              </a:ln>
            </p:spPr>
            <p:txBody>
              <a:bodyPr/>
              <a:lstStyle/>
              <a:p>
                <a:pPr>
                  <a:defRPr/>
                </a:pPr>
                <a:endParaRPr lang="zh-CN" altLang="en-US">
                  <a:solidFill>
                    <a:srgbClr val="47494B"/>
                  </a:solidFill>
                </a:endParaRPr>
              </a:p>
            </p:txBody>
          </p:sp>
          <p:sp>
            <p:nvSpPr>
              <p:cNvPr id="19" name="Freeform 15"/>
              <p:cNvSpPr/>
              <p:nvPr/>
            </p:nvSpPr>
            <p:spPr bwMode="auto">
              <a:xfrm>
                <a:off x="1637904" y="1715302"/>
                <a:ext cx="142875" cy="244078"/>
              </a:xfrm>
              <a:custGeom>
                <a:avLst/>
                <a:gdLst>
                  <a:gd name="T0" fmla="*/ 242 w 257"/>
                  <a:gd name="T1" fmla="*/ 4 h 584"/>
                  <a:gd name="T2" fmla="*/ 242 w 257"/>
                  <a:gd name="T3" fmla="*/ 4 h 584"/>
                  <a:gd name="T4" fmla="*/ 209 w 257"/>
                  <a:gd name="T5" fmla="*/ 70 h 584"/>
                  <a:gd name="T6" fmla="*/ 175 w 257"/>
                  <a:gd name="T7" fmla="*/ 138 h 584"/>
                  <a:gd name="T8" fmla="*/ 113 w 257"/>
                  <a:gd name="T9" fmla="*/ 272 h 584"/>
                  <a:gd name="T10" fmla="*/ 113 w 257"/>
                  <a:gd name="T11" fmla="*/ 272 h 584"/>
                  <a:gd name="T12" fmla="*/ 80 w 257"/>
                  <a:gd name="T13" fmla="*/ 344 h 584"/>
                  <a:gd name="T14" fmla="*/ 51 w 257"/>
                  <a:gd name="T15" fmla="*/ 416 h 584"/>
                  <a:gd name="T16" fmla="*/ 24 w 257"/>
                  <a:gd name="T17" fmla="*/ 488 h 584"/>
                  <a:gd name="T18" fmla="*/ 12 w 257"/>
                  <a:gd name="T19" fmla="*/ 525 h 584"/>
                  <a:gd name="T20" fmla="*/ 2 w 257"/>
                  <a:gd name="T21" fmla="*/ 564 h 584"/>
                  <a:gd name="T22" fmla="*/ 2 w 257"/>
                  <a:gd name="T23" fmla="*/ 564 h 584"/>
                  <a:gd name="T24" fmla="*/ 0 w 257"/>
                  <a:gd name="T25" fmla="*/ 570 h 584"/>
                  <a:gd name="T26" fmla="*/ 2 w 257"/>
                  <a:gd name="T27" fmla="*/ 576 h 584"/>
                  <a:gd name="T28" fmla="*/ 6 w 257"/>
                  <a:gd name="T29" fmla="*/ 580 h 584"/>
                  <a:gd name="T30" fmla="*/ 12 w 257"/>
                  <a:gd name="T31" fmla="*/ 582 h 584"/>
                  <a:gd name="T32" fmla="*/ 18 w 257"/>
                  <a:gd name="T33" fmla="*/ 584 h 584"/>
                  <a:gd name="T34" fmla="*/ 22 w 257"/>
                  <a:gd name="T35" fmla="*/ 582 h 584"/>
                  <a:gd name="T36" fmla="*/ 26 w 257"/>
                  <a:gd name="T37" fmla="*/ 580 h 584"/>
                  <a:gd name="T38" fmla="*/ 29 w 257"/>
                  <a:gd name="T39" fmla="*/ 574 h 584"/>
                  <a:gd name="T40" fmla="*/ 29 w 257"/>
                  <a:gd name="T41" fmla="*/ 574 h 584"/>
                  <a:gd name="T42" fmla="*/ 39 w 257"/>
                  <a:gd name="T43" fmla="*/ 537 h 584"/>
                  <a:gd name="T44" fmla="*/ 51 w 257"/>
                  <a:gd name="T45" fmla="*/ 502 h 584"/>
                  <a:gd name="T46" fmla="*/ 76 w 257"/>
                  <a:gd name="T47" fmla="*/ 432 h 584"/>
                  <a:gd name="T48" fmla="*/ 103 w 257"/>
                  <a:gd name="T49" fmla="*/ 364 h 584"/>
                  <a:gd name="T50" fmla="*/ 135 w 257"/>
                  <a:gd name="T51" fmla="*/ 296 h 584"/>
                  <a:gd name="T52" fmla="*/ 135 w 257"/>
                  <a:gd name="T53" fmla="*/ 296 h 584"/>
                  <a:gd name="T54" fmla="*/ 168 w 257"/>
                  <a:gd name="T55" fmla="*/ 226 h 584"/>
                  <a:gd name="T56" fmla="*/ 201 w 257"/>
                  <a:gd name="T57" fmla="*/ 156 h 584"/>
                  <a:gd name="T58" fmla="*/ 216 w 257"/>
                  <a:gd name="T59" fmla="*/ 120 h 584"/>
                  <a:gd name="T60" fmla="*/ 232 w 257"/>
                  <a:gd name="T61" fmla="*/ 84 h 584"/>
                  <a:gd name="T62" fmla="*/ 245 w 257"/>
                  <a:gd name="T63" fmla="*/ 48 h 584"/>
                  <a:gd name="T64" fmla="*/ 257 w 257"/>
                  <a:gd name="T65" fmla="*/ 11 h 584"/>
                  <a:gd name="T66" fmla="*/ 257 w 257"/>
                  <a:gd name="T67" fmla="*/ 11 h 584"/>
                  <a:gd name="T68" fmla="*/ 255 w 257"/>
                  <a:gd name="T69" fmla="*/ 6 h 584"/>
                  <a:gd name="T70" fmla="*/ 251 w 257"/>
                  <a:gd name="T71" fmla="*/ 2 h 584"/>
                  <a:gd name="T72" fmla="*/ 247 w 257"/>
                  <a:gd name="T73" fmla="*/ 0 h 584"/>
                  <a:gd name="T74" fmla="*/ 244 w 257"/>
                  <a:gd name="T75" fmla="*/ 2 h 584"/>
                  <a:gd name="T76" fmla="*/ 242 w 257"/>
                  <a:gd name="T77" fmla="*/ 4 h 584"/>
                  <a:gd name="T78" fmla="*/ 242 w 257"/>
                  <a:gd name="T79" fmla="*/ 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7" h="584">
                    <a:moveTo>
                      <a:pt x="242" y="4"/>
                    </a:moveTo>
                    <a:lnTo>
                      <a:pt x="242" y="4"/>
                    </a:lnTo>
                    <a:lnTo>
                      <a:pt x="209" y="70"/>
                    </a:lnTo>
                    <a:lnTo>
                      <a:pt x="175" y="138"/>
                    </a:lnTo>
                    <a:lnTo>
                      <a:pt x="113" y="272"/>
                    </a:lnTo>
                    <a:lnTo>
                      <a:pt x="113" y="272"/>
                    </a:lnTo>
                    <a:lnTo>
                      <a:pt x="80" y="344"/>
                    </a:lnTo>
                    <a:lnTo>
                      <a:pt x="51" y="416"/>
                    </a:lnTo>
                    <a:lnTo>
                      <a:pt x="24" y="488"/>
                    </a:lnTo>
                    <a:lnTo>
                      <a:pt x="12" y="525"/>
                    </a:lnTo>
                    <a:lnTo>
                      <a:pt x="2" y="564"/>
                    </a:lnTo>
                    <a:lnTo>
                      <a:pt x="2" y="564"/>
                    </a:lnTo>
                    <a:lnTo>
                      <a:pt x="0" y="570"/>
                    </a:lnTo>
                    <a:lnTo>
                      <a:pt x="2" y="576"/>
                    </a:lnTo>
                    <a:lnTo>
                      <a:pt x="6" y="580"/>
                    </a:lnTo>
                    <a:lnTo>
                      <a:pt x="12" y="582"/>
                    </a:lnTo>
                    <a:lnTo>
                      <a:pt x="18" y="584"/>
                    </a:lnTo>
                    <a:lnTo>
                      <a:pt x="22" y="582"/>
                    </a:lnTo>
                    <a:lnTo>
                      <a:pt x="26" y="580"/>
                    </a:lnTo>
                    <a:lnTo>
                      <a:pt x="29" y="574"/>
                    </a:lnTo>
                    <a:lnTo>
                      <a:pt x="29" y="574"/>
                    </a:lnTo>
                    <a:lnTo>
                      <a:pt x="39" y="537"/>
                    </a:lnTo>
                    <a:lnTo>
                      <a:pt x="51" y="502"/>
                    </a:lnTo>
                    <a:lnTo>
                      <a:pt x="76" y="432"/>
                    </a:lnTo>
                    <a:lnTo>
                      <a:pt x="103" y="364"/>
                    </a:lnTo>
                    <a:lnTo>
                      <a:pt x="135" y="296"/>
                    </a:lnTo>
                    <a:lnTo>
                      <a:pt x="135" y="296"/>
                    </a:lnTo>
                    <a:lnTo>
                      <a:pt x="168" y="226"/>
                    </a:lnTo>
                    <a:lnTo>
                      <a:pt x="201" y="156"/>
                    </a:lnTo>
                    <a:lnTo>
                      <a:pt x="216" y="120"/>
                    </a:lnTo>
                    <a:lnTo>
                      <a:pt x="232" y="84"/>
                    </a:lnTo>
                    <a:lnTo>
                      <a:pt x="245" y="48"/>
                    </a:lnTo>
                    <a:lnTo>
                      <a:pt x="257" y="11"/>
                    </a:lnTo>
                    <a:lnTo>
                      <a:pt x="257" y="11"/>
                    </a:lnTo>
                    <a:lnTo>
                      <a:pt x="255" y="6"/>
                    </a:lnTo>
                    <a:lnTo>
                      <a:pt x="251" y="2"/>
                    </a:lnTo>
                    <a:lnTo>
                      <a:pt x="247" y="0"/>
                    </a:lnTo>
                    <a:lnTo>
                      <a:pt x="244" y="2"/>
                    </a:lnTo>
                    <a:lnTo>
                      <a:pt x="242" y="4"/>
                    </a:lnTo>
                    <a:lnTo>
                      <a:pt x="242" y="4"/>
                    </a:lnTo>
                    <a:close/>
                  </a:path>
                </a:pathLst>
              </a:custGeom>
              <a:grpFill/>
              <a:ln>
                <a:noFill/>
              </a:ln>
            </p:spPr>
            <p:txBody>
              <a:bodyPr/>
              <a:lstStyle/>
              <a:p>
                <a:pPr>
                  <a:defRPr/>
                </a:pPr>
                <a:endParaRPr lang="zh-CN" altLang="en-US">
                  <a:solidFill>
                    <a:srgbClr val="47494B"/>
                  </a:solidFill>
                </a:endParaRPr>
              </a:p>
            </p:txBody>
          </p:sp>
          <p:sp>
            <p:nvSpPr>
              <p:cNvPr id="20" name="Freeform 16"/>
              <p:cNvSpPr/>
              <p:nvPr/>
            </p:nvSpPr>
            <p:spPr bwMode="auto">
              <a:xfrm>
                <a:off x="1391842" y="1798645"/>
                <a:ext cx="187325" cy="340519"/>
              </a:xfrm>
              <a:custGeom>
                <a:avLst/>
                <a:gdLst>
                  <a:gd name="T0" fmla="*/ 325 w 338"/>
                  <a:gd name="T1" fmla="*/ 0 h 816"/>
                  <a:gd name="T2" fmla="*/ 325 w 338"/>
                  <a:gd name="T3" fmla="*/ 0 h 816"/>
                  <a:gd name="T4" fmla="*/ 305 w 338"/>
                  <a:gd name="T5" fmla="*/ 18 h 816"/>
                  <a:gd name="T6" fmla="*/ 286 w 338"/>
                  <a:gd name="T7" fmla="*/ 35 h 816"/>
                  <a:gd name="T8" fmla="*/ 268 w 338"/>
                  <a:gd name="T9" fmla="*/ 55 h 816"/>
                  <a:gd name="T10" fmla="*/ 251 w 338"/>
                  <a:gd name="T11" fmla="*/ 76 h 816"/>
                  <a:gd name="T12" fmla="*/ 235 w 338"/>
                  <a:gd name="T13" fmla="*/ 98 h 816"/>
                  <a:gd name="T14" fmla="*/ 219 w 338"/>
                  <a:gd name="T15" fmla="*/ 121 h 816"/>
                  <a:gd name="T16" fmla="*/ 192 w 338"/>
                  <a:gd name="T17" fmla="*/ 170 h 816"/>
                  <a:gd name="T18" fmla="*/ 169 w 338"/>
                  <a:gd name="T19" fmla="*/ 218 h 816"/>
                  <a:gd name="T20" fmla="*/ 146 w 338"/>
                  <a:gd name="T21" fmla="*/ 269 h 816"/>
                  <a:gd name="T22" fmla="*/ 126 w 338"/>
                  <a:gd name="T23" fmla="*/ 319 h 816"/>
                  <a:gd name="T24" fmla="*/ 109 w 338"/>
                  <a:gd name="T25" fmla="*/ 366 h 816"/>
                  <a:gd name="T26" fmla="*/ 109 w 338"/>
                  <a:gd name="T27" fmla="*/ 366 h 816"/>
                  <a:gd name="T28" fmla="*/ 89 w 338"/>
                  <a:gd name="T29" fmla="*/ 419 h 816"/>
                  <a:gd name="T30" fmla="*/ 72 w 338"/>
                  <a:gd name="T31" fmla="*/ 471 h 816"/>
                  <a:gd name="T32" fmla="*/ 54 w 338"/>
                  <a:gd name="T33" fmla="*/ 526 h 816"/>
                  <a:gd name="T34" fmla="*/ 40 w 338"/>
                  <a:gd name="T35" fmla="*/ 580 h 816"/>
                  <a:gd name="T36" fmla="*/ 27 w 338"/>
                  <a:gd name="T37" fmla="*/ 635 h 816"/>
                  <a:gd name="T38" fmla="*/ 15 w 338"/>
                  <a:gd name="T39" fmla="*/ 689 h 816"/>
                  <a:gd name="T40" fmla="*/ 7 w 338"/>
                  <a:gd name="T41" fmla="*/ 744 h 816"/>
                  <a:gd name="T42" fmla="*/ 0 w 338"/>
                  <a:gd name="T43" fmla="*/ 800 h 816"/>
                  <a:gd name="T44" fmla="*/ 0 w 338"/>
                  <a:gd name="T45" fmla="*/ 800 h 816"/>
                  <a:gd name="T46" fmla="*/ 0 w 338"/>
                  <a:gd name="T47" fmla="*/ 806 h 816"/>
                  <a:gd name="T48" fmla="*/ 3 w 338"/>
                  <a:gd name="T49" fmla="*/ 812 h 816"/>
                  <a:gd name="T50" fmla="*/ 7 w 338"/>
                  <a:gd name="T51" fmla="*/ 814 h 816"/>
                  <a:gd name="T52" fmla="*/ 13 w 338"/>
                  <a:gd name="T53" fmla="*/ 816 h 816"/>
                  <a:gd name="T54" fmla="*/ 19 w 338"/>
                  <a:gd name="T55" fmla="*/ 816 h 816"/>
                  <a:gd name="T56" fmla="*/ 25 w 338"/>
                  <a:gd name="T57" fmla="*/ 814 h 816"/>
                  <a:gd name="T58" fmla="*/ 29 w 338"/>
                  <a:gd name="T59" fmla="*/ 808 h 816"/>
                  <a:gd name="T60" fmla="*/ 31 w 338"/>
                  <a:gd name="T61" fmla="*/ 802 h 816"/>
                  <a:gd name="T62" fmla="*/ 31 w 338"/>
                  <a:gd name="T63" fmla="*/ 802 h 816"/>
                  <a:gd name="T64" fmla="*/ 37 w 338"/>
                  <a:gd name="T65" fmla="*/ 750 h 816"/>
                  <a:gd name="T66" fmla="*/ 46 w 338"/>
                  <a:gd name="T67" fmla="*/ 697 h 816"/>
                  <a:gd name="T68" fmla="*/ 56 w 338"/>
                  <a:gd name="T69" fmla="*/ 645 h 816"/>
                  <a:gd name="T70" fmla="*/ 70 w 338"/>
                  <a:gd name="T71" fmla="*/ 592 h 816"/>
                  <a:gd name="T72" fmla="*/ 83 w 338"/>
                  <a:gd name="T73" fmla="*/ 541 h 816"/>
                  <a:gd name="T74" fmla="*/ 99 w 338"/>
                  <a:gd name="T75" fmla="*/ 489 h 816"/>
                  <a:gd name="T76" fmla="*/ 114 w 338"/>
                  <a:gd name="T77" fmla="*/ 438 h 816"/>
                  <a:gd name="T78" fmla="*/ 132 w 338"/>
                  <a:gd name="T79" fmla="*/ 388 h 816"/>
                  <a:gd name="T80" fmla="*/ 132 w 338"/>
                  <a:gd name="T81" fmla="*/ 388 h 816"/>
                  <a:gd name="T82" fmla="*/ 151 w 338"/>
                  <a:gd name="T83" fmla="*/ 337 h 816"/>
                  <a:gd name="T84" fmla="*/ 171 w 338"/>
                  <a:gd name="T85" fmla="*/ 286 h 816"/>
                  <a:gd name="T86" fmla="*/ 192 w 338"/>
                  <a:gd name="T87" fmla="*/ 238 h 816"/>
                  <a:gd name="T88" fmla="*/ 218 w 338"/>
                  <a:gd name="T89" fmla="*/ 189 h 816"/>
                  <a:gd name="T90" fmla="*/ 243 w 338"/>
                  <a:gd name="T91" fmla="*/ 142 h 816"/>
                  <a:gd name="T92" fmla="*/ 272 w 338"/>
                  <a:gd name="T93" fmla="*/ 98 h 816"/>
                  <a:gd name="T94" fmla="*/ 301 w 338"/>
                  <a:gd name="T95" fmla="*/ 53 h 816"/>
                  <a:gd name="T96" fmla="*/ 336 w 338"/>
                  <a:gd name="T97" fmla="*/ 10 h 816"/>
                  <a:gd name="T98" fmla="*/ 336 w 338"/>
                  <a:gd name="T99" fmla="*/ 10 h 816"/>
                  <a:gd name="T100" fmla="*/ 338 w 338"/>
                  <a:gd name="T101" fmla="*/ 8 h 816"/>
                  <a:gd name="T102" fmla="*/ 338 w 338"/>
                  <a:gd name="T103" fmla="*/ 6 h 816"/>
                  <a:gd name="T104" fmla="*/ 334 w 338"/>
                  <a:gd name="T105" fmla="*/ 2 h 816"/>
                  <a:gd name="T106" fmla="*/ 330 w 338"/>
                  <a:gd name="T107" fmla="*/ 0 h 816"/>
                  <a:gd name="T108" fmla="*/ 325 w 338"/>
                  <a:gd name="T109" fmla="*/ 0 h 816"/>
                  <a:gd name="T110" fmla="*/ 325 w 338"/>
                  <a:gd name="T111" fmla="*/ 0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8" h="816">
                    <a:moveTo>
                      <a:pt x="325" y="0"/>
                    </a:moveTo>
                    <a:lnTo>
                      <a:pt x="325" y="0"/>
                    </a:lnTo>
                    <a:lnTo>
                      <a:pt x="305" y="18"/>
                    </a:lnTo>
                    <a:lnTo>
                      <a:pt x="286" y="35"/>
                    </a:lnTo>
                    <a:lnTo>
                      <a:pt x="268" y="55"/>
                    </a:lnTo>
                    <a:lnTo>
                      <a:pt x="251" y="76"/>
                    </a:lnTo>
                    <a:lnTo>
                      <a:pt x="235" y="98"/>
                    </a:lnTo>
                    <a:lnTo>
                      <a:pt x="219" y="121"/>
                    </a:lnTo>
                    <a:lnTo>
                      <a:pt x="192" y="170"/>
                    </a:lnTo>
                    <a:lnTo>
                      <a:pt x="169" y="218"/>
                    </a:lnTo>
                    <a:lnTo>
                      <a:pt x="146" y="269"/>
                    </a:lnTo>
                    <a:lnTo>
                      <a:pt x="126" y="319"/>
                    </a:lnTo>
                    <a:lnTo>
                      <a:pt x="109" y="366"/>
                    </a:lnTo>
                    <a:lnTo>
                      <a:pt x="109" y="366"/>
                    </a:lnTo>
                    <a:lnTo>
                      <a:pt x="89" y="419"/>
                    </a:lnTo>
                    <a:lnTo>
                      <a:pt x="72" y="471"/>
                    </a:lnTo>
                    <a:lnTo>
                      <a:pt x="54" y="526"/>
                    </a:lnTo>
                    <a:lnTo>
                      <a:pt x="40" y="580"/>
                    </a:lnTo>
                    <a:lnTo>
                      <a:pt x="27" y="635"/>
                    </a:lnTo>
                    <a:lnTo>
                      <a:pt x="15" y="689"/>
                    </a:lnTo>
                    <a:lnTo>
                      <a:pt x="7" y="744"/>
                    </a:lnTo>
                    <a:lnTo>
                      <a:pt x="0" y="800"/>
                    </a:lnTo>
                    <a:lnTo>
                      <a:pt x="0" y="800"/>
                    </a:lnTo>
                    <a:lnTo>
                      <a:pt x="0" y="806"/>
                    </a:lnTo>
                    <a:lnTo>
                      <a:pt x="3" y="812"/>
                    </a:lnTo>
                    <a:lnTo>
                      <a:pt x="7" y="814"/>
                    </a:lnTo>
                    <a:lnTo>
                      <a:pt x="13" y="816"/>
                    </a:lnTo>
                    <a:lnTo>
                      <a:pt x="19" y="816"/>
                    </a:lnTo>
                    <a:lnTo>
                      <a:pt x="25" y="814"/>
                    </a:lnTo>
                    <a:lnTo>
                      <a:pt x="29" y="808"/>
                    </a:lnTo>
                    <a:lnTo>
                      <a:pt x="31" y="802"/>
                    </a:lnTo>
                    <a:lnTo>
                      <a:pt x="31" y="802"/>
                    </a:lnTo>
                    <a:lnTo>
                      <a:pt x="37" y="750"/>
                    </a:lnTo>
                    <a:lnTo>
                      <a:pt x="46" y="697"/>
                    </a:lnTo>
                    <a:lnTo>
                      <a:pt x="56" y="645"/>
                    </a:lnTo>
                    <a:lnTo>
                      <a:pt x="70" y="592"/>
                    </a:lnTo>
                    <a:lnTo>
                      <a:pt x="83" y="541"/>
                    </a:lnTo>
                    <a:lnTo>
                      <a:pt x="99" y="489"/>
                    </a:lnTo>
                    <a:lnTo>
                      <a:pt x="114" y="438"/>
                    </a:lnTo>
                    <a:lnTo>
                      <a:pt x="132" y="388"/>
                    </a:lnTo>
                    <a:lnTo>
                      <a:pt x="132" y="388"/>
                    </a:lnTo>
                    <a:lnTo>
                      <a:pt x="151" y="337"/>
                    </a:lnTo>
                    <a:lnTo>
                      <a:pt x="171" y="286"/>
                    </a:lnTo>
                    <a:lnTo>
                      <a:pt x="192" y="238"/>
                    </a:lnTo>
                    <a:lnTo>
                      <a:pt x="218" y="189"/>
                    </a:lnTo>
                    <a:lnTo>
                      <a:pt x="243" y="142"/>
                    </a:lnTo>
                    <a:lnTo>
                      <a:pt x="272" y="98"/>
                    </a:lnTo>
                    <a:lnTo>
                      <a:pt x="301" y="53"/>
                    </a:lnTo>
                    <a:lnTo>
                      <a:pt x="336" y="10"/>
                    </a:lnTo>
                    <a:lnTo>
                      <a:pt x="336" y="10"/>
                    </a:lnTo>
                    <a:lnTo>
                      <a:pt x="338" y="8"/>
                    </a:lnTo>
                    <a:lnTo>
                      <a:pt x="338" y="6"/>
                    </a:lnTo>
                    <a:lnTo>
                      <a:pt x="334" y="2"/>
                    </a:lnTo>
                    <a:lnTo>
                      <a:pt x="330" y="0"/>
                    </a:lnTo>
                    <a:lnTo>
                      <a:pt x="325" y="0"/>
                    </a:lnTo>
                    <a:lnTo>
                      <a:pt x="325" y="0"/>
                    </a:lnTo>
                    <a:close/>
                  </a:path>
                </a:pathLst>
              </a:custGeom>
              <a:grpFill/>
              <a:ln>
                <a:noFill/>
              </a:ln>
            </p:spPr>
            <p:txBody>
              <a:bodyPr/>
              <a:lstStyle/>
              <a:p>
                <a:pPr>
                  <a:defRPr/>
                </a:pPr>
                <a:endParaRPr lang="zh-CN" altLang="en-US">
                  <a:solidFill>
                    <a:srgbClr val="47494B"/>
                  </a:solidFill>
                </a:endParaRPr>
              </a:p>
            </p:txBody>
          </p:sp>
          <p:sp>
            <p:nvSpPr>
              <p:cNvPr id="21" name="Freeform 17"/>
              <p:cNvSpPr/>
              <p:nvPr/>
            </p:nvSpPr>
            <p:spPr bwMode="auto">
              <a:xfrm>
                <a:off x="1320404" y="2114161"/>
                <a:ext cx="474663" cy="103585"/>
              </a:xfrm>
              <a:custGeom>
                <a:avLst/>
                <a:gdLst>
                  <a:gd name="T0" fmla="*/ 4 w 854"/>
                  <a:gd name="T1" fmla="*/ 250 h 250"/>
                  <a:gd name="T2" fmla="*/ 4 w 854"/>
                  <a:gd name="T3" fmla="*/ 250 h 250"/>
                  <a:gd name="T4" fmla="*/ 14 w 854"/>
                  <a:gd name="T5" fmla="*/ 250 h 250"/>
                  <a:gd name="T6" fmla="*/ 25 w 854"/>
                  <a:gd name="T7" fmla="*/ 250 h 250"/>
                  <a:gd name="T8" fmla="*/ 49 w 854"/>
                  <a:gd name="T9" fmla="*/ 248 h 250"/>
                  <a:gd name="T10" fmla="*/ 95 w 854"/>
                  <a:gd name="T11" fmla="*/ 238 h 250"/>
                  <a:gd name="T12" fmla="*/ 95 w 854"/>
                  <a:gd name="T13" fmla="*/ 238 h 250"/>
                  <a:gd name="T14" fmla="*/ 212 w 854"/>
                  <a:gd name="T15" fmla="*/ 215 h 250"/>
                  <a:gd name="T16" fmla="*/ 212 w 854"/>
                  <a:gd name="T17" fmla="*/ 215 h 250"/>
                  <a:gd name="T18" fmla="*/ 331 w 854"/>
                  <a:gd name="T19" fmla="*/ 189 h 250"/>
                  <a:gd name="T20" fmla="*/ 448 w 854"/>
                  <a:gd name="T21" fmla="*/ 162 h 250"/>
                  <a:gd name="T22" fmla="*/ 448 w 854"/>
                  <a:gd name="T23" fmla="*/ 162 h 250"/>
                  <a:gd name="T24" fmla="*/ 559 w 854"/>
                  <a:gd name="T25" fmla="*/ 133 h 250"/>
                  <a:gd name="T26" fmla="*/ 613 w 854"/>
                  <a:gd name="T27" fmla="*/ 115 h 250"/>
                  <a:gd name="T28" fmla="*/ 670 w 854"/>
                  <a:gd name="T29" fmla="*/ 98 h 250"/>
                  <a:gd name="T30" fmla="*/ 670 w 854"/>
                  <a:gd name="T31" fmla="*/ 98 h 250"/>
                  <a:gd name="T32" fmla="*/ 718 w 854"/>
                  <a:gd name="T33" fmla="*/ 80 h 250"/>
                  <a:gd name="T34" fmla="*/ 769 w 854"/>
                  <a:gd name="T35" fmla="*/ 63 h 250"/>
                  <a:gd name="T36" fmla="*/ 769 w 854"/>
                  <a:gd name="T37" fmla="*/ 63 h 250"/>
                  <a:gd name="T38" fmla="*/ 790 w 854"/>
                  <a:gd name="T39" fmla="*/ 53 h 250"/>
                  <a:gd name="T40" fmla="*/ 816 w 854"/>
                  <a:gd name="T41" fmla="*/ 45 h 250"/>
                  <a:gd name="T42" fmla="*/ 825 w 854"/>
                  <a:gd name="T43" fmla="*/ 39 h 250"/>
                  <a:gd name="T44" fmla="*/ 837 w 854"/>
                  <a:gd name="T45" fmla="*/ 34 h 250"/>
                  <a:gd name="T46" fmla="*/ 845 w 854"/>
                  <a:gd name="T47" fmla="*/ 26 h 250"/>
                  <a:gd name="T48" fmla="*/ 853 w 854"/>
                  <a:gd name="T49" fmla="*/ 16 h 250"/>
                  <a:gd name="T50" fmla="*/ 853 w 854"/>
                  <a:gd name="T51" fmla="*/ 16 h 250"/>
                  <a:gd name="T52" fmla="*/ 854 w 854"/>
                  <a:gd name="T53" fmla="*/ 12 h 250"/>
                  <a:gd name="T54" fmla="*/ 853 w 854"/>
                  <a:gd name="T55" fmla="*/ 6 h 250"/>
                  <a:gd name="T56" fmla="*/ 851 w 854"/>
                  <a:gd name="T57" fmla="*/ 2 h 250"/>
                  <a:gd name="T58" fmla="*/ 845 w 854"/>
                  <a:gd name="T59" fmla="*/ 0 h 250"/>
                  <a:gd name="T60" fmla="*/ 845 w 854"/>
                  <a:gd name="T61" fmla="*/ 0 h 250"/>
                  <a:gd name="T62" fmla="*/ 835 w 854"/>
                  <a:gd name="T63" fmla="*/ 0 h 250"/>
                  <a:gd name="T64" fmla="*/ 825 w 854"/>
                  <a:gd name="T65" fmla="*/ 2 h 250"/>
                  <a:gd name="T66" fmla="*/ 804 w 854"/>
                  <a:gd name="T67" fmla="*/ 10 h 250"/>
                  <a:gd name="T68" fmla="*/ 767 w 854"/>
                  <a:gd name="T69" fmla="*/ 30 h 250"/>
                  <a:gd name="T70" fmla="*/ 767 w 854"/>
                  <a:gd name="T71" fmla="*/ 30 h 250"/>
                  <a:gd name="T72" fmla="*/ 716 w 854"/>
                  <a:gd name="T73" fmla="*/ 49 h 250"/>
                  <a:gd name="T74" fmla="*/ 668 w 854"/>
                  <a:gd name="T75" fmla="*/ 67 h 250"/>
                  <a:gd name="T76" fmla="*/ 668 w 854"/>
                  <a:gd name="T77" fmla="*/ 67 h 250"/>
                  <a:gd name="T78" fmla="*/ 609 w 854"/>
                  <a:gd name="T79" fmla="*/ 86 h 250"/>
                  <a:gd name="T80" fmla="*/ 549 w 854"/>
                  <a:gd name="T81" fmla="*/ 104 h 250"/>
                  <a:gd name="T82" fmla="*/ 430 w 854"/>
                  <a:gd name="T83" fmla="*/ 135 h 250"/>
                  <a:gd name="T84" fmla="*/ 430 w 854"/>
                  <a:gd name="T85" fmla="*/ 135 h 250"/>
                  <a:gd name="T86" fmla="*/ 313 w 854"/>
                  <a:gd name="T87" fmla="*/ 162 h 250"/>
                  <a:gd name="T88" fmla="*/ 197 w 854"/>
                  <a:gd name="T89" fmla="*/ 187 h 250"/>
                  <a:gd name="T90" fmla="*/ 197 w 854"/>
                  <a:gd name="T91" fmla="*/ 187 h 250"/>
                  <a:gd name="T92" fmla="*/ 90 w 854"/>
                  <a:gd name="T93" fmla="*/ 213 h 250"/>
                  <a:gd name="T94" fmla="*/ 90 w 854"/>
                  <a:gd name="T95" fmla="*/ 213 h 250"/>
                  <a:gd name="T96" fmla="*/ 45 w 854"/>
                  <a:gd name="T97" fmla="*/ 222 h 250"/>
                  <a:gd name="T98" fmla="*/ 22 w 854"/>
                  <a:gd name="T99" fmla="*/ 230 h 250"/>
                  <a:gd name="T100" fmla="*/ 10 w 854"/>
                  <a:gd name="T101" fmla="*/ 236 h 250"/>
                  <a:gd name="T102" fmla="*/ 0 w 854"/>
                  <a:gd name="T103" fmla="*/ 242 h 250"/>
                  <a:gd name="T104" fmla="*/ 0 w 854"/>
                  <a:gd name="T105" fmla="*/ 242 h 250"/>
                  <a:gd name="T106" fmla="*/ 0 w 854"/>
                  <a:gd name="T107" fmla="*/ 244 h 250"/>
                  <a:gd name="T108" fmla="*/ 0 w 854"/>
                  <a:gd name="T109" fmla="*/ 246 h 250"/>
                  <a:gd name="T110" fmla="*/ 0 w 854"/>
                  <a:gd name="T111" fmla="*/ 248 h 250"/>
                  <a:gd name="T112" fmla="*/ 4 w 854"/>
                  <a:gd name="T113" fmla="*/ 250 h 250"/>
                  <a:gd name="T114" fmla="*/ 4 w 854"/>
                  <a:gd name="T11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4" h="250">
                    <a:moveTo>
                      <a:pt x="4" y="250"/>
                    </a:moveTo>
                    <a:lnTo>
                      <a:pt x="4" y="250"/>
                    </a:lnTo>
                    <a:lnTo>
                      <a:pt x="14" y="250"/>
                    </a:lnTo>
                    <a:lnTo>
                      <a:pt x="25" y="250"/>
                    </a:lnTo>
                    <a:lnTo>
                      <a:pt x="49" y="248"/>
                    </a:lnTo>
                    <a:lnTo>
                      <a:pt x="95" y="238"/>
                    </a:lnTo>
                    <a:lnTo>
                      <a:pt x="95" y="238"/>
                    </a:lnTo>
                    <a:lnTo>
                      <a:pt x="212" y="215"/>
                    </a:lnTo>
                    <a:lnTo>
                      <a:pt x="212" y="215"/>
                    </a:lnTo>
                    <a:lnTo>
                      <a:pt x="331" y="189"/>
                    </a:lnTo>
                    <a:lnTo>
                      <a:pt x="448" y="162"/>
                    </a:lnTo>
                    <a:lnTo>
                      <a:pt x="448" y="162"/>
                    </a:lnTo>
                    <a:lnTo>
                      <a:pt x="559" y="133"/>
                    </a:lnTo>
                    <a:lnTo>
                      <a:pt x="613" y="115"/>
                    </a:lnTo>
                    <a:lnTo>
                      <a:pt x="670" y="98"/>
                    </a:lnTo>
                    <a:lnTo>
                      <a:pt x="670" y="98"/>
                    </a:lnTo>
                    <a:lnTo>
                      <a:pt x="718" y="80"/>
                    </a:lnTo>
                    <a:lnTo>
                      <a:pt x="769" y="63"/>
                    </a:lnTo>
                    <a:lnTo>
                      <a:pt x="769" y="63"/>
                    </a:lnTo>
                    <a:lnTo>
                      <a:pt x="790" y="53"/>
                    </a:lnTo>
                    <a:lnTo>
                      <a:pt x="816" y="45"/>
                    </a:lnTo>
                    <a:lnTo>
                      <a:pt x="825" y="39"/>
                    </a:lnTo>
                    <a:lnTo>
                      <a:pt x="837" y="34"/>
                    </a:lnTo>
                    <a:lnTo>
                      <a:pt x="845" y="26"/>
                    </a:lnTo>
                    <a:lnTo>
                      <a:pt x="853" y="16"/>
                    </a:lnTo>
                    <a:lnTo>
                      <a:pt x="853" y="16"/>
                    </a:lnTo>
                    <a:lnTo>
                      <a:pt x="854" y="12"/>
                    </a:lnTo>
                    <a:lnTo>
                      <a:pt x="853" y="6"/>
                    </a:lnTo>
                    <a:lnTo>
                      <a:pt x="851" y="2"/>
                    </a:lnTo>
                    <a:lnTo>
                      <a:pt x="845" y="0"/>
                    </a:lnTo>
                    <a:lnTo>
                      <a:pt x="845" y="0"/>
                    </a:lnTo>
                    <a:lnTo>
                      <a:pt x="835" y="0"/>
                    </a:lnTo>
                    <a:lnTo>
                      <a:pt x="825" y="2"/>
                    </a:lnTo>
                    <a:lnTo>
                      <a:pt x="804" y="10"/>
                    </a:lnTo>
                    <a:lnTo>
                      <a:pt x="767" y="30"/>
                    </a:lnTo>
                    <a:lnTo>
                      <a:pt x="767" y="30"/>
                    </a:lnTo>
                    <a:lnTo>
                      <a:pt x="716" y="49"/>
                    </a:lnTo>
                    <a:lnTo>
                      <a:pt x="668" y="67"/>
                    </a:lnTo>
                    <a:lnTo>
                      <a:pt x="668" y="67"/>
                    </a:lnTo>
                    <a:lnTo>
                      <a:pt x="609" y="86"/>
                    </a:lnTo>
                    <a:lnTo>
                      <a:pt x="549" y="104"/>
                    </a:lnTo>
                    <a:lnTo>
                      <a:pt x="430" y="135"/>
                    </a:lnTo>
                    <a:lnTo>
                      <a:pt x="430" y="135"/>
                    </a:lnTo>
                    <a:lnTo>
                      <a:pt x="313" y="162"/>
                    </a:lnTo>
                    <a:lnTo>
                      <a:pt x="197" y="187"/>
                    </a:lnTo>
                    <a:lnTo>
                      <a:pt x="197" y="187"/>
                    </a:lnTo>
                    <a:lnTo>
                      <a:pt x="90" y="213"/>
                    </a:lnTo>
                    <a:lnTo>
                      <a:pt x="90" y="213"/>
                    </a:lnTo>
                    <a:lnTo>
                      <a:pt x="45" y="222"/>
                    </a:lnTo>
                    <a:lnTo>
                      <a:pt x="22" y="230"/>
                    </a:lnTo>
                    <a:lnTo>
                      <a:pt x="10" y="236"/>
                    </a:lnTo>
                    <a:lnTo>
                      <a:pt x="0" y="242"/>
                    </a:lnTo>
                    <a:lnTo>
                      <a:pt x="0" y="242"/>
                    </a:lnTo>
                    <a:lnTo>
                      <a:pt x="0" y="244"/>
                    </a:lnTo>
                    <a:lnTo>
                      <a:pt x="0" y="246"/>
                    </a:lnTo>
                    <a:lnTo>
                      <a:pt x="0" y="248"/>
                    </a:lnTo>
                    <a:lnTo>
                      <a:pt x="4" y="250"/>
                    </a:lnTo>
                    <a:lnTo>
                      <a:pt x="4" y="250"/>
                    </a:lnTo>
                    <a:close/>
                  </a:path>
                </a:pathLst>
              </a:custGeom>
              <a:grpFill/>
              <a:ln>
                <a:noFill/>
              </a:ln>
            </p:spPr>
            <p:txBody>
              <a:bodyPr/>
              <a:lstStyle/>
              <a:p>
                <a:pPr>
                  <a:defRPr/>
                </a:pPr>
                <a:endParaRPr lang="zh-CN" altLang="en-US">
                  <a:solidFill>
                    <a:srgbClr val="47494B"/>
                  </a:solidFill>
                </a:endParaRPr>
              </a:p>
            </p:txBody>
          </p:sp>
          <p:sp>
            <p:nvSpPr>
              <p:cNvPr id="22" name="Freeform 18"/>
              <p:cNvSpPr/>
              <p:nvPr/>
            </p:nvSpPr>
            <p:spPr bwMode="auto">
              <a:xfrm>
                <a:off x="1512491" y="1948664"/>
                <a:ext cx="438150" cy="100013"/>
              </a:xfrm>
              <a:custGeom>
                <a:avLst/>
                <a:gdLst>
                  <a:gd name="T0" fmla="*/ 9 w 788"/>
                  <a:gd name="T1" fmla="*/ 240 h 240"/>
                  <a:gd name="T2" fmla="*/ 9 w 788"/>
                  <a:gd name="T3" fmla="*/ 240 h 240"/>
                  <a:gd name="T4" fmla="*/ 107 w 788"/>
                  <a:gd name="T5" fmla="*/ 203 h 240"/>
                  <a:gd name="T6" fmla="*/ 157 w 788"/>
                  <a:gd name="T7" fmla="*/ 187 h 240"/>
                  <a:gd name="T8" fmla="*/ 206 w 788"/>
                  <a:gd name="T9" fmla="*/ 172 h 240"/>
                  <a:gd name="T10" fmla="*/ 206 w 788"/>
                  <a:gd name="T11" fmla="*/ 172 h 240"/>
                  <a:gd name="T12" fmla="*/ 258 w 788"/>
                  <a:gd name="T13" fmla="*/ 160 h 240"/>
                  <a:gd name="T14" fmla="*/ 309 w 788"/>
                  <a:gd name="T15" fmla="*/ 148 h 240"/>
                  <a:gd name="T16" fmla="*/ 412 w 788"/>
                  <a:gd name="T17" fmla="*/ 127 h 240"/>
                  <a:gd name="T18" fmla="*/ 412 w 788"/>
                  <a:gd name="T19" fmla="*/ 127 h 240"/>
                  <a:gd name="T20" fmla="*/ 515 w 788"/>
                  <a:gd name="T21" fmla="*/ 106 h 240"/>
                  <a:gd name="T22" fmla="*/ 566 w 788"/>
                  <a:gd name="T23" fmla="*/ 96 h 240"/>
                  <a:gd name="T24" fmla="*/ 618 w 788"/>
                  <a:gd name="T25" fmla="*/ 82 h 240"/>
                  <a:gd name="T26" fmla="*/ 618 w 788"/>
                  <a:gd name="T27" fmla="*/ 82 h 240"/>
                  <a:gd name="T28" fmla="*/ 659 w 788"/>
                  <a:gd name="T29" fmla="*/ 70 h 240"/>
                  <a:gd name="T30" fmla="*/ 700 w 788"/>
                  <a:gd name="T31" fmla="*/ 57 h 240"/>
                  <a:gd name="T32" fmla="*/ 700 w 788"/>
                  <a:gd name="T33" fmla="*/ 57 h 240"/>
                  <a:gd name="T34" fmla="*/ 722 w 788"/>
                  <a:gd name="T35" fmla="*/ 51 h 240"/>
                  <a:gd name="T36" fmla="*/ 745 w 788"/>
                  <a:gd name="T37" fmla="*/ 43 h 240"/>
                  <a:gd name="T38" fmla="*/ 766 w 788"/>
                  <a:gd name="T39" fmla="*/ 34 h 240"/>
                  <a:gd name="T40" fmla="*/ 776 w 788"/>
                  <a:gd name="T41" fmla="*/ 26 h 240"/>
                  <a:gd name="T42" fmla="*/ 784 w 788"/>
                  <a:gd name="T43" fmla="*/ 20 h 240"/>
                  <a:gd name="T44" fmla="*/ 784 w 788"/>
                  <a:gd name="T45" fmla="*/ 20 h 240"/>
                  <a:gd name="T46" fmla="*/ 788 w 788"/>
                  <a:gd name="T47" fmla="*/ 12 h 240"/>
                  <a:gd name="T48" fmla="*/ 788 w 788"/>
                  <a:gd name="T49" fmla="*/ 6 h 240"/>
                  <a:gd name="T50" fmla="*/ 782 w 788"/>
                  <a:gd name="T51" fmla="*/ 2 h 240"/>
                  <a:gd name="T52" fmla="*/ 776 w 788"/>
                  <a:gd name="T53" fmla="*/ 0 h 240"/>
                  <a:gd name="T54" fmla="*/ 776 w 788"/>
                  <a:gd name="T55" fmla="*/ 0 h 240"/>
                  <a:gd name="T56" fmla="*/ 766 w 788"/>
                  <a:gd name="T57" fmla="*/ 0 h 240"/>
                  <a:gd name="T58" fmla="*/ 757 w 788"/>
                  <a:gd name="T59" fmla="*/ 4 h 240"/>
                  <a:gd name="T60" fmla="*/ 737 w 788"/>
                  <a:gd name="T61" fmla="*/ 10 h 240"/>
                  <a:gd name="T62" fmla="*/ 698 w 788"/>
                  <a:gd name="T63" fmla="*/ 28 h 240"/>
                  <a:gd name="T64" fmla="*/ 698 w 788"/>
                  <a:gd name="T65" fmla="*/ 28 h 240"/>
                  <a:gd name="T66" fmla="*/ 644 w 788"/>
                  <a:gd name="T67" fmla="*/ 45 h 240"/>
                  <a:gd name="T68" fmla="*/ 589 w 788"/>
                  <a:gd name="T69" fmla="*/ 59 h 240"/>
                  <a:gd name="T70" fmla="*/ 589 w 788"/>
                  <a:gd name="T71" fmla="*/ 59 h 240"/>
                  <a:gd name="T72" fmla="*/ 539 w 788"/>
                  <a:gd name="T73" fmla="*/ 72 h 240"/>
                  <a:gd name="T74" fmla="*/ 486 w 788"/>
                  <a:gd name="T75" fmla="*/ 84 h 240"/>
                  <a:gd name="T76" fmla="*/ 383 w 788"/>
                  <a:gd name="T77" fmla="*/ 106 h 240"/>
                  <a:gd name="T78" fmla="*/ 383 w 788"/>
                  <a:gd name="T79" fmla="*/ 106 h 240"/>
                  <a:gd name="T80" fmla="*/ 286 w 788"/>
                  <a:gd name="T81" fmla="*/ 125 h 240"/>
                  <a:gd name="T82" fmla="*/ 237 w 788"/>
                  <a:gd name="T83" fmla="*/ 135 h 240"/>
                  <a:gd name="T84" fmla="*/ 186 w 788"/>
                  <a:gd name="T85" fmla="*/ 148 h 240"/>
                  <a:gd name="T86" fmla="*/ 138 w 788"/>
                  <a:gd name="T87" fmla="*/ 162 h 240"/>
                  <a:gd name="T88" fmla="*/ 89 w 788"/>
                  <a:gd name="T89" fmla="*/ 179 h 240"/>
                  <a:gd name="T90" fmla="*/ 44 w 788"/>
                  <a:gd name="T91" fmla="*/ 201 h 240"/>
                  <a:gd name="T92" fmla="*/ 23 w 788"/>
                  <a:gd name="T93" fmla="*/ 215 h 240"/>
                  <a:gd name="T94" fmla="*/ 1 w 788"/>
                  <a:gd name="T95" fmla="*/ 226 h 240"/>
                  <a:gd name="T96" fmla="*/ 1 w 788"/>
                  <a:gd name="T97" fmla="*/ 226 h 240"/>
                  <a:gd name="T98" fmla="*/ 0 w 788"/>
                  <a:gd name="T99" fmla="*/ 228 h 240"/>
                  <a:gd name="T100" fmla="*/ 0 w 788"/>
                  <a:gd name="T101" fmla="*/ 232 h 240"/>
                  <a:gd name="T102" fmla="*/ 0 w 788"/>
                  <a:gd name="T103" fmla="*/ 236 h 240"/>
                  <a:gd name="T104" fmla="*/ 5 w 788"/>
                  <a:gd name="T105" fmla="*/ 240 h 240"/>
                  <a:gd name="T106" fmla="*/ 9 w 788"/>
                  <a:gd name="T107" fmla="*/ 240 h 240"/>
                  <a:gd name="T108" fmla="*/ 9 w 788"/>
                  <a:gd name="T109"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8" h="240">
                    <a:moveTo>
                      <a:pt x="9" y="240"/>
                    </a:moveTo>
                    <a:lnTo>
                      <a:pt x="9" y="240"/>
                    </a:lnTo>
                    <a:lnTo>
                      <a:pt x="107" y="203"/>
                    </a:lnTo>
                    <a:lnTo>
                      <a:pt x="157" y="187"/>
                    </a:lnTo>
                    <a:lnTo>
                      <a:pt x="206" y="172"/>
                    </a:lnTo>
                    <a:lnTo>
                      <a:pt x="206" y="172"/>
                    </a:lnTo>
                    <a:lnTo>
                      <a:pt x="258" y="160"/>
                    </a:lnTo>
                    <a:lnTo>
                      <a:pt x="309" y="148"/>
                    </a:lnTo>
                    <a:lnTo>
                      <a:pt x="412" y="127"/>
                    </a:lnTo>
                    <a:lnTo>
                      <a:pt x="412" y="127"/>
                    </a:lnTo>
                    <a:lnTo>
                      <a:pt x="515" y="106"/>
                    </a:lnTo>
                    <a:lnTo>
                      <a:pt x="566" y="96"/>
                    </a:lnTo>
                    <a:lnTo>
                      <a:pt x="618" y="82"/>
                    </a:lnTo>
                    <a:lnTo>
                      <a:pt x="618" y="82"/>
                    </a:lnTo>
                    <a:lnTo>
                      <a:pt x="659" y="70"/>
                    </a:lnTo>
                    <a:lnTo>
                      <a:pt x="700" y="57"/>
                    </a:lnTo>
                    <a:lnTo>
                      <a:pt x="700" y="57"/>
                    </a:lnTo>
                    <a:lnTo>
                      <a:pt x="722" y="51"/>
                    </a:lnTo>
                    <a:lnTo>
                      <a:pt x="745" y="43"/>
                    </a:lnTo>
                    <a:lnTo>
                      <a:pt x="766" y="34"/>
                    </a:lnTo>
                    <a:lnTo>
                      <a:pt x="776" y="26"/>
                    </a:lnTo>
                    <a:lnTo>
                      <a:pt x="784" y="20"/>
                    </a:lnTo>
                    <a:lnTo>
                      <a:pt x="784" y="20"/>
                    </a:lnTo>
                    <a:lnTo>
                      <a:pt x="788" y="12"/>
                    </a:lnTo>
                    <a:lnTo>
                      <a:pt x="788" y="6"/>
                    </a:lnTo>
                    <a:lnTo>
                      <a:pt x="782" y="2"/>
                    </a:lnTo>
                    <a:lnTo>
                      <a:pt x="776" y="0"/>
                    </a:lnTo>
                    <a:lnTo>
                      <a:pt x="776" y="0"/>
                    </a:lnTo>
                    <a:lnTo>
                      <a:pt x="766" y="0"/>
                    </a:lnTo>
                    <a:lnTo>
                      <a:pt x="757" y="4"/>
                    </a:lnTo>
                    <a:lnTo>
                      <a:pt x="737" y="10"/>
                    </a:lnTo>
                    <a:lnTo>
                      <a:pt x="698" y="28"/>
                    </a:lnTo>
                    <a:lnTo>
                      <a:pt x="698" y="28"/>
                    </a:lnTo>
                    <a:lnTo>
                      <a:pt x="644" y="45"/>
                    </a:lnTo>
                    <a:lnTo>
                      <a:pt x="589" y="59"/>
                    </a:lnTo>
                    <a:lnTo>
                      <a:pt x="589" y="59"/>
                    </a:lnTo>
                    <a:lnTo>
                      <a:pt x="539" y="72"/>
                    </a:lnTo>
                    <a:lnTo>
                      <a:pt x="486" y="84"/>
                    </a:lnTo>
                    <a:lnTo>
                      <a:pt x="383" y="106"/>
                    </a:lnTo>
                    <a:lnTo>
                      <a:pt x="383" y="106"/>
                    </a:lnTo>
                    <a:lnTo>
                      <a:pt x="286" y="125"/>
                    </a:lnTo>
                    <a:lnTo>
                      <a:pt x="237" y="135"/>
                    </a:lnTo>
                    <a:lnTo>
                      <a:pt x="186" y="148"/>
                    </a:lnTo>
                    <a:lnTo>
                      <a:pt x="138" y="162"/>
                    </a:lnTo>
                    <a:lnTo>
                      <a:pt x="89" y="179"/>
                    </a:lnTo>
                    <a:lnTo>
                      <a:pt x="44" y="201"/>
                    </a:lnTo>
                    <a:lnTo>
                      <a:pt x="23" y="215"/>
                    </a:lnTo>
                    <a:lnTo>
                      <a:pt x="1" y="226"/>
                    </a:lnTo>
                    <a:lnTo>
                      <a:pt x="1" y="226"/>
                    </a:lnTo>
                    <a:lnTo>
                      <a:pt x="0" y="228"/>
                    </a:lnTo>
                    <a:lnTo>
                      <a:pt x="0" y="232"/>
                    </a:lnTo>
                    <a:lnTo>
                      <a:pt x="0" y="236"/>
                    </a:lnTo>
                    <a:lnTo>
                      <a:pt x="5" y="240"/>
                    </a:lnTo>
                    <a:lnTo>
                      <a:pt x="9" y="240"/>
                    </a:lnTo>
                    <a:lnTo>
                      <a:pt x="9" y="240"/>
                    </a:lnTo>
                    <a:close/>
                  </a:path>
                </a:pathLst>
              </a:custGeom>
              <a:grpFill/>
              <a:ln>
                <a:noFill/>
              </a:ln>
            </p:spPr>
            <p:txBody>
              <a:bodyPr/>
              <a:lstStyle/>
              <a:p>
                <a:pPr>
                  <a:defRPr/>
                </a:pPr>
                <a:endParaRPr lang="zh-CN" altLang="en-US">
                  <a:solidFill>
                    <a:srgbClr val="47494B"/>
                  </a:solidFill>
                </a:endParaRPr>
              </a:p>
            </p:txBody>
          </p:sp>
          <p:sp>
            <p:nvSpPr>
              <p:cNvPr id="23" name="Freeform 19"/>
              <p:cNvSpPr/>
              <p:nvPr/>
            </p:nvSpPr>
            <p:spPr bwMode="auto">
              <a:xfrm>
                <a:off x="1823641" y="1815314"/>
                <a:ext cx="317500" cy="52388"/>
              </a:xfrm>
              <a:custGeom>
                <a:avLst/>
                <a:gdLst>
                  <a:gd name="T0" fmla="*/ 6 w 570"/>
                  <a:gd name="T1" fmla="*/ 127 h 127"/>
                  <a:gd name="T2" fmla="*/ 6 w 570"/>
                  <a:gd name="T3" fmla="*/ 127 h 127"/>
                  <a:gd name="T4" fmla="*/ 41 w 570"/>
                  <a:gd name="T5" fmla="*/ 127 h 127"/>
                  <a:gd name="T6" fmla="*/ 74 w 570"/>
                  <a:gd name="T7" fmla="*/ 125 h 127"/>
                  <a:gd name="T8" fmla="*/ 107 w 570"/>
                  <a:gd name="T9" fmla="*/ 121 h 127"/>
                  <a:gd name="T10" fmla="*/ 142 w 570"/>
                  <a:gd name="T11" fmla="*/ 115 h 127"/>
                  <a:gd name="T12" fmla="*/ 208 w 570"/>
                  <a:gd name="T13" fmla="*/ 103 h 127"/>
                  <a:gd name="T14" fmla="*/ 274 w 570"/>
                  <a:gd name="T15" fmla="*/ 92 h 127"/>
                  <a:gd name="T16" fmla="*/ 274 w 570"/>
                  <a:gd name="T17" fmla="*/ 92 h 127"/>
                  <a:gd name="T18" fmla="*/ 346 w 570"/>
                  <a:gd name="T19" fmla="*/ 78 h 127"/>
                  <a:gd name="T20" fmla="*/ 418 w 570"/>
                  <a:gd name="T21" fmla="*/ 64 h 127"/>
                  <a:gd name="T22" fmla="*/ 489 w 570"/>
                  <a:gd name="T23" fmla="*/ 47 h 127"/>
                  <a:gd name="T24" fmla="*/ 559 w 570"/>
                  <a:gd name="T25" fmla="*/ 29 h 127"/>
                  <a:gd name="T26" fmla="*/ 559 w 570"/>
                  <a:gd name="T27" fmla="*/ 29 h 127"/>
                  <a:gd name="T28" fmla="*/ 564 w 570"/>
                  <a:gd name="T29" fmla="*/ 26 h 127"/>
                  <a:gd name="T30" fmla="*/ 568 w 570"/>
                  <a:gd name="T31" fmla="*/ 22 h 127"/>
                  <a:gd name="T32" fmla="*/ 570 w 570"/>
                  <a:gd name="T33" fmla="*/ 16 h 127"/>
                  <a:gd name="T34" fmla="*/ 570 w 570"/>
                  <a:gd name="T35" fmla="*/ 10 h 127"/>
                  <a:gd name="T36" fmla="*/ 568 w 570"/>
                  <a:gd name="T37" fmla="*/ 6 h 127"/>
                  <a:gd name="T38" fmla="*/ 564 w 570"/>
                  <a:gd name="T39" fmla="*/ 2 h 127"/>
                  <a:gd name="T40" fmla="*/ 561 w 570"/>
                  <a:gd name="T41" fmla="*/ 0 h 127"/>
                  <a:gd name="T42" fmla="*/ 553 w 570"/>
                  <a:gd name="T43" fmla="*/ 0 h 127"/>
                  <a:gd name="T44" fmla="*/ 553 w 570"/>
                  <a:gd name="T45" fmla="*/ 0 h 127"/>
                  <a:gd name="T46" fmla="*/ 487 w 570"/>
                  <a:gd name="T47" fmla="*/ 18 h 127"/>
                  <a:gd name="T48" fmla="*/ 418 w 570"/>
                  <a:gd name="T49" fmla="*/ 35 h 127"/>
                  <a:gd name="T50" fmla="*/ 352 w 570"/>
                  <a:gd name="T51" fmla="*/ 49 h 127"/>
                  <a:gd name="T52" fmla="*/ 284 w 570"/>
                  <a:gd name="T53" fmla="*/ 62 h 127"/>
                  <a:gd name="T54" fmla="*/ 284 w 570"/>
                  <a:gd name="T55" fmla="*/ 62 h 127"/>
                  <a:gd name="T56" fmla="*/ 214 w 570"/>
                  <a:gd name="T57" fmla="*/ 74 h 127"/>
                  <a:gd name="T58" fmla="*/ 144 w 570"/>
                  <a:gd name="T59" fmla="*/ 84 h 127"/>
                  <a:gd name="T60" fmla="*/ 74 w 570"/>
                  <a:gd name="T61" fmla="*/ 96 h 127"/>
                  <a:gd name="T62" fmla="*/ 39 w 570"/>
                  <a:gd name="T63" fmla="*/ 103 h 127"/>
                  <a:gd name="T64" fmla="*/ 6 w 570"/>
                  <a:gd name="T65" fmla="*/ 113 h 127"/>
                  <a:gd name="T66" fmla="*/ 6 w 570"/>
                  <a:gd name="T67" fmla="*/ 113 h 127"/>
                  <a:gd name="T68" fmla="*/ 2 w 570"/>
                  <a:gd name="T69" fmla="*/ 115 h 127"/>
                  <a:gd name="T70" fmla="*/ 0 w 570"/>
                  <a:gd name="T71" fmla="*/ 121 h 127"/>
                  <a:gd name="T72" fmla="*/ 2 w 570"/>
                  <a:gd name="T73" fmla="*/ 125 h 127"/>
                  <a:gd name="T74" fmla="*/ 6 w 570"/>
                  <a:gd name="T75" fmla="*/ 127 h 127"/>
                  <a:gd name="T76" fmla="*/ 6 w 570"/>
                  <a:gd name="T7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0" h="127">
                    <a:moveTo>
                      <a:pt x="6" y="127"/>
                    </a:moveTo>
                    <a:lnTo>
                      <a:pt x="6" y="127"/>
                    </a:lnTo>
                    <a:lnTo>
                      <a:pt x="41" y="127"/>
                    </a:lnTo>
                    <a:lnTo>
                      <a:pt x="74" y="125"/>
                    </a:lnTo>
                    <a:lnTo>
                      <a:pt x="107" y="121"/>
                    </a:lnTo>
                    <a:lnTo>
                      <a:pt x="142" y="115"/>
                    </a:lnTo>
                    <a:lnTo>
                      <a:pt x="208" y="103"/>
                    </a:lnTo>
                    <a:lnTo>
                      <a:pt x="274" y="92"/>
                    </a:lnTo>
                    <a:lnTo>
                      <a:pt x="274" y="92"/>
                    </a:lnTo>
                    <a:lnTo>
                      <a:pt x="346" y="78"/>
                    </a:lnTo>
                    <a:lnTo>
                      <a:pt x="418" y="64"/>
                    </a:lnTo>
                    <a:lnTo>
                      <a:pt x="489" y="47"/>
                    </a:lnTo>
                    <a:lnTo>
                      <a:pt x="559" y="29"/>
                    </a:lnTo>
                    <a:lnTo>
                      <a:pt x="559" y="29"/>
                    </a:lnTo>
                    <a:lnTo>
                      <a:pt x="564" y="26"/>
                    </a:lnTo>
                    <a:lnTo>
                      <a:pt x="568" y="22"/>
                    </a:lnTo>
                    <a:lnTo>
                      <a:pt x="570" y="16"/>
                    </a:lnTo>
                    <a:lnTo>
                      <a:pt x="570" y="10"/>
                    </a:lnTo>
                    <a:lnTo>
                      <a:pt x="568" y="6"/>
                    </a:lnTo>
                    <a:lnTo>
                      <a:pt x="564" y="2"/>
                    </a:lnTo>
                    <a:lnTo>
                      <a:pt x="561" y="0"/>
                    </a:lnTo>
                    <a:lnTo>
                      <a:pt x="553" y="0"/>
                    </a:lnTo>
                    <a:lnTo>
                      <a:pt x="553" y="0"/>
                    </a:lnTo>
                    <a:lnTo>
                      <a:pt x="487" y="18"/>
                    </a:lnTo>
                    <a:lnTo>
                      <a:pt x="418" y="35"/>
                    </a:lnTo>
                    <a:lnTo>
                      <a:pt x="352" y="49"/>
                    </a:lnTo>
                    <a:lnTo>
                      <a:pt x="284" y="62"/>
                    </a:lnTo>
                    <a:lnTo>
                      <a:pt x="284" y="62"/>
                    </a:lnTo>
                    <a:lnTo>
                      <a:pt x="214" y="74"/>
                    </a:lnTo>
                    <a:lnTo>
                      <a:pt x="144" y="84"/>
                    </a:lnTo>
                    <a:lnTo>
                      <a:pt x="74" y="96"/>
                    </a:lnTo>
                    <a:lnTo>
                      <a:pt x="39" y="103"/>
                    </a:lnTo>
                    <a:lnTo>
                      <a:pt x="6" y="113"/>
                    </a:lnTo>
                    <a:lnTo>
                      <a:pt x="6" y="113"/>
                    </a:lnTo>
                    <a:lnTo>
                      <a:pt x="2" y="115"/>
                    </a:lnTo>
                    <a:lnTo>
                      <a:pt x="0" y="121"/>
                    </a:lnTo>
                    <a:lnTo>
                      <a:pt x="2" y="125"/>
                    </a:lnTo>
                    <a:lnTo>
                      <a:pt x="6" y="127"/>
                    </a:lnTo>
                    <a:lnTo>
                      <a:pt x="6" y="127"/>
                    </a:lnTo>
                    <a:close/>
                  </a:path>
                </a:pathLst>
              </a:custGeom>
              <a:grpFill/>
              <a:ln>
                <a:noFill/>
              </a:ln>
            </p:spPr>
            <p:txBody>
              <a:bodyPr/>
              <a:lstStyle/>
              <a:p>
                <a:pPr>
                  <a:defRPr/>
                </a:pPr>
                <a:endParaRPr lang="zh-CN" altLang="en-US">
                  <a:solidFill>
                    <a:srgbClr val="47494B"/>
                  </a:solidFill>
                </a:endParaRPr>
              </a:p>
            </p:txBody>
          </p:sp>
        </p:grpSp>
      </p:grpSp>
      <p:cxnSp>
        <p:nvCxnSpPr>
          <p:cNvPr id="24" name="直接连接符 23"/>
          <p:cNvCxnSpPr/>
          <p:nvPr/>
        </p:nvCxnSpPr>
        <p:spPr>
          <a:xfrm>
            <a:off x="1115617" y="2508257"/>
            <a:ext cx="1514475"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1617306" y="2139213"/>
            <a:ext cx="1107996" cy="369332"/>
          </a:xfrm>
          <a:prstGeom prst="rect">
            <a:avLst/>
          </a:prstGeom>
        </p:spPr>
        <p:txBody>
          <a:bodyPr wrap="none">
            <a:spAutoFit/>
          </a:bodyPr>
          <a:lstStyle/>
          <a:p>
            <a:pPr algn="just">
              <a:defRPr/>
            </a:pPr>
            <a:r>
              <a:rPr lang="zh-CN" altLang="en-US" b="1" dirty="0">
                <a:latin typeface="微软雅黑" panose="020B0503020204020204" pitchFamily="34" charset="-122"/>
                <a:ea typeface="微软雅黑" panose="020B0503020204020204" pitchFamily="34" charset="-122"/>
              </a:rPr>
              <a:t>标题内容</a:t>
            </a:r>
          </a:p>
        </p:txBody>
      </p:sp>
      <p:sp>
        <p:nvSpPr>
          <p:cNvPr id="26" name="Freeform 12"/>
          <p:cNvSpPr/>
          <p:nvPr/>
        </p:nvSpPr>
        <p:spPr bwMode="auto">
          <a:xfrm>
            <a:off x="2899966" y="1649817"/>
            <a:ext cx="1111250" cy="858441"/>
          </a:xfrm>
          <a:custGeom>
            <a:avLst/>
            <a:gdLst>
              <a:gd name="T0" fmla="*/ 2147483646 w 1999"/>
              <a:gd name="T1" fmla="*/ 2147483646 h 2057"/>
              <a:gd name="T2" fmla="*/ 2147483646 w 1999"/>
              <a:gd name="T3" fmla="*/ 2147483646 h 2057"/>
              <a:gd name="T4" fmla="*/ 2147483646 w 1999"/>
              <a:gd name="T5" fmla="*/ 2147483646 h 2057"/>
              <a:gd name="T6" fmla="*/ 2147483646 w 1999"/>
              <a:gd name="T7" fmla="*/ 2147483646 h 2057"/>
              <a:gd name="T8" fmla="*/ 2147483646 w 1999"/>
              <a:gd name="T9" fmla="*/ 2147483646 h 2057"/>
              <a:gd name="T10" fmla="*/ 2147483646 w 1999"/>
              <a:gd name="T11" fmla="*/ 2147483646 h 2057"/>
              <a:gd name="T12" fmla="*/ 2147483646 w 1999"/>
              <a:gd name="T13" fmla="*/ 2147483646 h 2057"/>
              <a:gd name="T14" fmla="*/ 2147483646 w 1999"/>
              <a:gd name="T15" fmla="*/ 2147483646 h 2057"/>
              <a:gd name="T16" fmla="*/ 2147483646 w 1999"/>
              <a:gd name="T17" fmla="*/ 2147483646 h 2057"/>
              <a:gd name="T18" fmla="*/ 2147483646 w 1999"/>
              <a:gd name="T19" fmla="*/ 2147483646 h 2057"/>
              <a:gd name="T20" fmla="*/ 2147483646 w 1999"/>
              <a:gd name="T21" fmla="*/ 2147483646 h 2057"/>
              <a:gd name="T22" fmla="*/ 2147483646 w 1999"/>
              <a:gd name="T23" fmla="*/ 2147483646 h 2057"/>
              <a:gd name="T24" fmla="*/ 2147483646 w 1999"/>
              <a:gd name="T25" fmla="*/ 2147483646 h 2057"/>
              <a:gd name="T26" fmla="*/ 2147483646 w 1999"/>
              <a:gd name="T27" fmla="*/ 2147483646 h 2057"/>
              <a:gd name="T28" fmla="*/ 2147483646 w 1999"/>
              <a:gd name="T29" fmla="*/ 2147483646 h 2057"/>
              <a:gd name="T30" fmla="*/ 2147483646 w 1999"/>
              <a:gd name="T31" fmla="*/ 2147483646 h 2057"/>
              <a:gd name="T32" fmla="*/ 2147483646 w 1999"/>
              <a:gd name="T33" fmla="*/ 2147483646 h 2057"/>
              <a:gd name="T34" fmla="*/ 2147483646 w 1999"/>
              <a:gd name="T35" fmla="*/ 2147483646 h 2057"/>
              <a:gd name="T36" fmla="*/ 2147483646 w 1999"/>
              <a:gd name="T37" fmla="*/ 2147483646 h 2057"/>
              <a:gd name="T38" fmla="*/ 2147483646 w 1999"/>
              <a:gd name="T39" fmla="*/ 2147483646 h 2057"/>
              <a:gd name="T40" fmla="*/ 2147483646 w 1999"/>
              <a:gd name="T41" fmla="*/ 2147483646 h 2057"/>
              <a:gd name="T42" fmla="*/ 2147483646 w 1999"/>
              <a:gd name="T43" fmla="*/ 2147483646 h 2057"/>
              <a:gd name="T44" fmla="*/ 2147483646 w 1999"/>
              <a:gd name="T45" fmla="*/ 2147483646 h 2057"/>
              <a:gd name="T46" fmla="*/ 2147483646 w 1999"/>
              <a:gd name="T47" fmla="*/ 2147483646 h 2057"/>
              <a:gd name="T48" fmla="*/ 2147483646 w 1999"/>
              <a:gd name="T49" fmla="*/ 2147483646 h 2057"/>
              <a:gd name="T50" fmla="*/ 2147483646 w 1999"/>
              <a:gd name="T51" fmla="*/ 2147483646 h 2057"/>
              <a:gd name="T52" fmla="*/ 2147483646 w 1999"/>
              <a:gd name="T53" fmla="*/ 2147483646 h 2057"/>
              <a:gd name="T54" fmla="*/ 2147483646 w 1999"/>
              <a:gd name="T55" fmla="*/ 2147483646 h 2057"/>
              <a:gd name="T56" fmla="*/ 2147483646 w 1999"/>
              <a:gd name="T57" fmla="*/ 2147483646 h 2057"/>
              <a:gd name="T58" fmla="*/ 2147483646 w 1999"/>
              <a:gd name="T59" fmla="*/ 2147483646 h 2057"/>
              <a:gd name="T60" fmla="*/ 2147483646 w 1999"/>
              <a:gd name="T61" fmla="*/ 2147483646 h 2057"/>
              <a:gd name="T62" fmla="*/ 2147483646 w 1999"/>
              <a:gd name="T63" fmla="*/ 2147483646 h 2057"/>
              <a:gd name="T64" fmla="*/ 2147483646 w 1999"/>
              <a:gd name="T65" fmla="*/ 2147483646 h 2057"/>
              <a:gd name="T66" fmla="*/ 2147483646 w 1999"/>
              <a:gd name="T67" fmla="*/ 2147483646 h 2057"/>
              <a:gd name="T68" fmla="*/ 2147483646 w 1999"/>
              <a:gd name="T69" fmla="*/ 2147483646 h 2057"/>
              <a:gd name="T70" fmla="*/ 2147483646 w 1999"/>
              <a:gd name="T71" fmla="*/ 2147483646 h 2057"/>
              <a:gd name="T72" fmla="*/ 2147483646 w 1999"/>
              <a:gd name="T73" fmla="*/ 2147483646 h 2057"/>
              <a:gd name="T74" fmla="*/ 2147483646 w 1999"/>
              <a:gd name="T75" fmla="*/ 2147483646 h 2057"/>
              <a:gd name="T76" fmla="*/ 2147483646 w 1999"/>
              <a:gd name="T77" fmla="*/ 2147483646 h 2057"/>
              <a:gd name="T78" fmla="*/ 2147483646 w 1999"/>
              <a:gd name="T79" fmla="*/ 2147483646 h 2057"/>
              <a:gd name="T80" fmla="*/ 2147483646 w 1999"/>
              <a:gd name="T81" fmla="*/ 2147483646 h 2057"/>
              <a:gd name="T82" fmla="*/ 2147483646 w 1999"/>
              <a:gd name="T83" fmla="*/ 2147483646 h 2057"/>
              <a:gd name="T84" fmla="*/ 2147483646 w 1999"/>
              <a:gd name="T85" fmla="*/ 2147483646 h 2057"/>
              <a:gd name="T86" fmla="*/ 2147483646 w 1999"/>
              <a:gd name="T87" fmla="*/ 2147483646 h 2057"/>
              <a:gd name="T88" fmla="*/ 2147483646 w 1999"/>
              <a:gd name="T89" fmla="*/ 2147483646 h 2057"/>
              <a:gd name="T90" fmla="*/ 2147483646 w 1999"/>
              <a:gd name="T91" fmla="*/ 2147483646 h 2057"/>
              <a:gd name="T92" fmla="*/ 2147483646 w 1999"/>
              <a:gd name="T93" fmla="*/ 2147483646 h 2057"/>
              <a:gd name="T94" fmla="*/ 2147483646 w 1999"/>
              <a:gd name="T95" fmla="*/ 2147483646 h 2057"/>
              <a:gd name="T96" fmla="*/ 2147483646 w 1999"/>
              <a:gd name="T97" fmla="*/ 2147483646 h 2057"/>
              <a:gd name="T98" fmla="*/ 2147483646 w 1999"/>
              <a:gd name="T99" fmla="*/ 2147483646 h 2057"/>
              <a:gd name="T100" fmla="*/ 2147483646 w 1999"/>
              <a:gd name="T101" fmla="*/ 2147483646 h 2057"/>
              <a:gd name="T102" fmla="*/ 2147483646 w 1999"/>
              <a:gd name="T103" fmla="*/ 2147483646 h 2057"/>
              <a:gd name="T104" fmla="*/ 2147483646 w 1999"/>
              <a:gd name="T105" fmla="*/ 2147483646 h 2057"/>
              <a:gd name="T106" fmla="*/ 2147483646 w 1999"/>
              <a:gd name="T107" fmla="*/ 2147483646 h 2057"/>
              <a:gd name="T108" fmla="*/ 0 w 1999"/>
              <a:gd name="T109" fmla="*/ 2147483646 h 2057"/>
              <a:gd name="T110" fmla="*/ 2147483646 w 1999"/>
              <a:gd name="T111" fmla="*/ 2147483646 h 2057"/>
              <a:gd name="T112" fmla="*/ 2147483646 w 1999"/>
              <a:gd name="T113" fmla="*/ 2147483646 h 2057"/>
              <a:gd name="T114" fmla="*/ 2147483646 w 1999"/>
              <a:gd name="T115" fmla="*/ 2147483646 h 2057"/>
              <a:gd name="T116" fmla="*/ 2147483646 w 1999"/>
              <a:gd name="T117" fmla="*/ 2147483646 h 2057"/>
              <a:gd name="T118" fmla="*/ 2147483646 w 1999"/>
              <a:gd name="T119" fmla="*/ 2147483646 h 20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99"/>
              <a:gd name="T181" fmla="*/ 0 h 2057"/>
              <a:gd name="T182" fmla="*/ 1999 w 1999"/>
              <a:gd name="T183" fmla="*/ 2057 h 20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99" h="2057">
                <a:moveTo>
                  <a:pt x="230" y="1472"/>
                </a:moveTo>
                <a:lnTo>
                  <a:pt x="230" y="1472"/>
                </a:lnTo>
                <a:lnTo>
                  <a:pt x="230" y="1452"/>
                </a:lnTo>
                <a:lnTo>
                  <a:pt x="232" y="1401"/>
                </a:lnTo>
                <a:lnTo>
                  <a:pt x="238" y="1322"/>
                </a:lnTo>
                <a:lnTo>
                  <a:pt x="244" y="1273"/>
                </a:lnTo>
                <a:lnTo>
                  <a:pt x="251" y="1219"/>
                </a:lnTo>
                <a:lnTo>
                  <a:pt x="263" y="1160"/>
                </a:lnTo>
                <a:lnTo>
                  <a:pt x="277" y="1098"/>
                </a:lnTo>
                <a:lnTo>
                  <a:pt x="292" y="1034"/>
                </a:lnTo>
                <a:lnTo>
                  <a:pt x="312" y="966"/>
                </a:lnTo>
                <a:lnTo>
                  <a:pt x="337" y="895"/>
                </a:lnTo>
                <a:lnTo>
                  <a:pt x="364" y="823"/>
                </a:lnTo>
                <a:lnTo>
                  <a:pt x="397" y="751"/>
                </a:lnTo>
                <a:lnTo>
                  <a:pt x="417" y="714"/>
                </a:lnTo>
                <a:lnTo>
                  <a:pt x="436" y="677"/>
                </a:lnTo>
                <a:lnTo>
                  <a:pt x="456" y="642"/>
                </a:lnTo>
                <a:lnTo>
                  <a:pt x="479" y="605"/>
                </a:lnTo>
                <a:lnTo>
                  <a:pt x="502" y="570"/>
                </a:lnTo>
                <a:lnTo>
                  <a:pt x="528" y="535"/>
                </a:lnTo>
                <a:lnTo>
                  <a:pt x="555" y="500"/>
                </a:lnTo>
                <a:lnTo>
                  <a:pt x="582" y="467"/>
                </a:lnTo>
                <a:lnTo>
                  <a:pt x="611" y="432"/>
                </a:lnTo>
                <a:lnTo>
                  <a:pt x="643" y="399"/>
                </a:lnTo>
                <a:lnTo>
                  <a:pt x="676" y="368"/>
                </a:lnTo>
                <a:lnTo>
                  <a:pt x="711" y="337"/>
                </a:lnTo>
                <a:lnTo>
                  <a:pt x="748" y="306"/>
                </a:lnTo>
                <a:lnTo>
                  <a:pt x="787" y="276"/>
                </a:lnTo>
                <a:lnTo>
                  <a:pt x="825" y="247"/>
                </a:lnTo>
                <a:lnTo>
                  <a:pt x="868" y="220"/>
                </a:lnTo>
                <a:lnTo>
                  <a:pt x="911" y="195"/>
                </a:lnTo>
                <a:lnTo>
                  <a:pt x="958" y="169"/>
                </a:lnTo>
                <a:lnTo>
                  <a:pt x="1005" y="146"/>
                </a:lnTo>
                <a:lnTo>
                  <a:pt x="1055" y="125"/>
                </a:lnTo>
                <a:lnTo>
                  <a:pt x="1108" y="103"/>
                </a:lnTo>
                <a:lnTo>
                  <a:pt x="1162" y="84"/>
                </a:lnTo>
                <a:lnTo>
                  <a:pt x="1219" y="68"/>
                </a:lnTo>
                <a:lnTo>
                  <a:pt x="1277" y="53"/>
                </a:lnTo>
                <a:lnTo>
                  <a:pt x="1337" y="39"/>
                </a:lnTo>
                <a:lnTo>
                  <a:pt x="1400" y="27"/>
                </a:lnTo>
                <a:lnTo>
                  <a:pt x="1466" y="18"/>
                </a:lnTo>
                <a:lnTo>
                  <a:pt x="1534" y="10"/>
                </a:lnTo>
                <a:lnTo>
                  <a:pt x="1604" y="4"/>
                </a:lnTo>
                <a:lnTo>
                  <a:pt x="1676" y="2"/>
                </a:lnTo>
                <a:lnTo>
                  <a:pt x="1752" y="0"/>
                </a:lnTo>
                <a:lnTo>
                  <a:pt x="1830" y="2"/>
                </a:lnTo>
                <a:lnTo>
                  <a:pt x="1911" y="6"/>
                </a:lnTo>
                <a:lnTo>
                  <a:pt x="1993" y="12"/>
                </a:lnTo>
                <a:lnTo>
                  <a:pt x="1995" y="29"/>
                </a:lnTo>
                <a:lnTo>
                  <a:pt x="1999" y="76"/>
                </a:lnTo>
                <a:lnTo>
                  <a:pt x="1999" y="109"/>
                </a:lnTo>
                <a:lnTo>
                  <a:pt x="1999" y="148"/>
                </a:lnTo>
                <a:lnTo>
                  <a:pt x="1997" y="193"/>
                </a:lnTo>
                <a:lnTo>
                  <a:pt x="1993" y="243"/>
                </a:lnTo>
                <a:lnTo>
                  <a:pt x="1987" y="298"/>
                </a:lnTo>
                <a:lnTo>
                  <a:pt x="1980" y="356"/>
                </a:lnTo>
                <a:lnTo>
                  <a:pt x="1968" y="417"/>
                </a:lnTo>
                <a:lnTo>
                  <a:pt x="1952" y="481"/>
                </a:lnTo>
                <a:lnTo>
                  <a:pt x="1933" y="547"/>
                </a:lnTo>
                <a:lnTo>
                  <a:pt x="1909" y="615"/>
                </a:lnTo>
                <a:lnTo>
                  <a:pt x="1882" y="685"/>
                </a:lnTo>
                <a:lnTo>
                  <a:pt x="1865" y="720"/>
                </a:lnTo>
                <a:lnTo>
                  <a:pt x="1849" y="755"/>
                </a:lnTo>
                <a:lnTo>
                  <a:pt x="1830" y="790"/>
                </a:lnTo>
                <a:lnTo>
                  <a:pt x="1808" y="825"/>
                </a:lnTo>
                <a:lnTo>
                  <a:pt x="1787" y="860"/>
                </a:lnTo>
                <a:lnTo>
                  <a:pt x="1764" y="895"/>
                </a:lnTo>
                <a:lnTo>
                  <a:pt x="1738" y="929"/>
                </a:lnTo>
                <a:lnTo>
                  <a:pt x="1713" y="964"/>
                </a:lnTo>
                <a:lnTo>
                  <a:pt x="1684" y="999"/>
                </a:lnTo>
                <a:lnTo>
                  <a:pt x="1653" y="1032"/>
                </a:lnTo>
                <a:lnTo>
                  <a:pt x="1621" y="1065"/>
                </a:lnTo>
                <a:lnTo>
                  <a:pt x="1588" y="1096"/>
                </a:lnTo>
                <a:lnTo>
                  <a:pt x="1551" y="1129"/>
                </a:lnTo>
                <a:lnTo>
                  <a:pt x="1514" y="1160"/>
                </a:lnTo>
                <a:lnTo>
                  <a:pt x="1474" y="1189"/>
                </a:lnTo>
                <a:lnTo>
                  <a:pt x="1433" y="1220"/>
                </a:lnTo>
                <a:lnTo>
                  <a:pt x="1388" y="1248"/>
                </a:lnTo>
                <a:lnTo>
                  <a:pt x="1341" y="1277"/>
                </a:lnTo>
                <a:lnTo>
                  <a:pt x="1293" y="1302"/>
                </a:lnTo>
                <a:lnTo>
                  <a:pt x="1242" y="1328"/>
                </a:lnTo>
                <a:lnTo>
                  <a:pt x="1187" y="1353"/>
                </a:lnTo>
                <a:lnTo>
                  <a:pt x="1133" y="1376"/>
                </a:lnTo>
                <a:lnTo>
                  <a:pt x="1075" y="1398"/>
                </a:lnTo>
                <a:lnTo>
                  <a:pt x="1014" y="1419"/>
                </a:lnTo>
                <a:lnTo>
                  <a:pt x="950" y="1438"/>
                </a:lnTo>
                <a:lnTo>
                  <a:pt x="884" y="1456"/>
                </a:lnTo>
                <a:lnTo>
                  <a:pt x="816" y="1472"/>
                </a:lnTo>
                <a:lnTo>
                  <a:pt x="744" y="1487"/>
                </a:lnTo>
                <a:lnTo>
                  <a:pt x="670" y="1499"/>
                </a:lnTo>
                <a:lnTo>
                  <a:pt x="592" y="1510"/>
                </a:lnTo>
                <a:lnTo>
                  <a:pt x="512" y="1520"/>
                </a:lnTo>
                <a:lnTo>
                  <a:pt x="430" y="1528"/>
                </a:lnTo>
                <a:lnTo>
                  <a:pt x="345" y="1532"/>
                </a:lnTo>
                <a:lnTo>
                  <a:pt x="255" y="1536"/>
                </a:lnTo>
                <a:lnTo>
                  <a:pt x="230" y="1586"/>
                </a:lnTo>
                <a:lnTo>
                  <a:pt x="203" y="1641"/>
                </a:lnTo>
                <a:lnTo>
                  <a:pt x="172" y="1711"/>
                </a:lnTo>
                <a:lnTo>
                  <a:pt x="156" y="1750"/>
                </a:lnTo>
                <a:lnTo>
                  <a:pt x="142" y="1791"/>
                </a:lnTo>
                <a:lnTo>
                  <a:pt x="127" y="1834"/>
                </a:lnTo>
                <a:lnTo>
                  <a:pt x="115" y="1876"/>
                </a:lnTo>
                <a:lnTo>
                  <a:pt x="103" y="1919"/>
                </a:lnTo>
                <a:lnTo>
                  <a:pt x="96" y="1962"/>
                </a:lnTo>
                <a:lnTo>
                  <a:pt x="92" y="2003"/>
                </a:lnTo>
                <a:lnTo>
                  <a:pt x="90" y="2044"/>
                </a:lnTo>
                <a:lnTo>
                  <a:pt x="0" y="2057"/>
                </a:lnTo>
                <a:lnTo>
                  <a:pt x="18" y="1991"/>
                </a:lnTo>
                <a:lnTo>
                  <a:pt x="39" y="1919"/>
                </a:lnTo>
                <a:lnTo>
                  <a:pt x="66" y="1832"/>
                </a:lnTo>
                <a:lnTo>
                  <a:pt x="101" y="1736"/>
                </a:lnTo>
                <a:lnTo>
                  <a:pt x="119" y="1688"/>
                </a:lnTo>
                <a:lnTo>
                  <a:pt x="140" y="1639"/>
                </a:lnTo>
                <a:lnTo>
                  <a:pt x="162" y="1592"/>
                </a:lnTo>
                <a:lnTo>
                  <a:pt x="183" y="1547"/>
                </a:lnTo>
                <a:lnTo>
                  <a:pt x="207" y="1507"/>
                </a:lnTo>
                <a:lnTo>
                  <a:pt x="230" y="1472"/>
                </a:lnTo>
                <a:close/>
              </a:path>
            </a:pathLst>
          </a:custGeom>
          <a:solidFill>
            <a:srgbClr val="FF0000"/>
          </a:solidFill>
          <a:ln>
            <a:noFill/>
          </a:ln>
        </p:spPr>
        <p:txBody>
          <a:bodyPr/>
          <a:lstStyle/>
          <a:p>
            <a:endParaRPr lang="zh-CN" altLang="en-US">
              <a:solidFill>
                <a:srgbClr val="47494B"/>
              </a:solidFill>
            </a:endParaRPr>
          </a:p>
        </p:txBody>
      </p:sp>
      <p:grpSp>
        <p:nvGrpSpPr>
          <p:cNvPr id="27" name="组合 26"/>
          <p:cNvGrpSpPr/>
          <p:nvPr/>
        </p:nvGrpSpPr>
        <p:grpSpPr>
          <a:xfrm>
            <a:off x="3069828" y="1695061"/>
            <a:ext cx="855664" cy="571500"/>
            <a:chOff x="3069828" y="1695061"/>
            <a:chExt cx="855664" cy="571500"/>
          </a:xfrm>
          <a:solidFill>
            <a:schemeClr val="bg1"/>
          </a:solidFill>
        </p:grpSpPr>
        <p:sp>
          <p:nvSpPr>
            <p:cNvPr id="28" name="Freeform 13"/>
            <p:cNvSpPr/>
            <p:nvPr/>
          </p:nvSpPr>
          <p:spPr bwMode="auto">
            <a:xfrm>
              <a:off x="3069828" y="1720064"/>
              <a:ext cx="844550" cy="546497"/>
            </a:xfrm>
            <a:custGeom>
              <a:avLst/>
              <a:gdLst>
                <a:gd name="T0" fmla="*/ 11 w 1518"/>
                <a:gd name="T1" fmla="*/ 1308 h 1310"/>
                <a:gd name="T2" fmla="*/ 97 w 1518"/>
                <a:gd name="T3" fmla="*/ 1168 h 1310"/>
                <a:gd name="T4" fmla="*/ 128 w 1518"/>
                <a:gd name="T5" fmla="*/ 1124 h 1310"/>
                <a:gd name="T6" fmla="*/ 206 w 1518"/>
                <a:gd name="T7" fmla="*/ 1022 h 1310"/>
                <a:gd name="T8" fmla="*/ 290 w 1518"/>
                <a:gd name="T9" fmla="*/ 925 h 1310"/>
                <a:gd name="T10" fmla="*/ 335 w 1518"/>
                <a:gd name="T11" fmla="*/ 876 h 1310"/>
                <a:gd name="T12" fmla="*/ 428 w 1518"/>
                <a:gd name="T13" fmla="*/ 783 h 1310"/>
                <a:gd name="T14" fmla="*/ 525 w 1518"/>
                <a:gd name="T15" fmla="*/ 695 h 1310"/>
                <a:gd name="T16" fmla="*/ 677 w 1518"/>
                <a:gd name="T17" fmla="*/ 567 h 1310"/>
                <a:gd name="T18" fmla="*/ 782 w 1518"/>
                <a:gd name="T19" fmla="*/ 485 h 1310"/>
                <a:gd name="T20" fmla="*/ 998 w 1518"/>
                <a:gd name="T21" fmla="*/ 331 h 1310"/>
                <a:gd name="T22" fmla="*/ 1111 w 1518"/>
                <a:gd name="T23" fmla="*/ 257 h 1310"/>
                <a:gd name="T24" fmla="*/ 1308 w 1518"/>
                <a:gd name="T25" fmla="*/ 141 h 1310"/>
                <a:gd name="T26" fmla="*/ 1510 w 1518"/>
                <a:gd name="T27" fmla="*/ 30 h 1310"/>
                <a:gd name="T28" fmla="*/ 1518 w 1518"/>
                <a:gd name="T29" fmla="*/ 20 h 1310"/>
                <a:gd name="T30" fmla="*/ 1516 w 1518"/>
                <a:gd name="T31" fmla="*/ 8 h 1310"/>
                <a:gd name="T32" fmla="*/ 1508 w 1518"/>
                <a:gd name="T33" fmla="*/ 0 h 1310"/>
                <a:gd name="T34" fmla="*/ 1496 w 1518"/>
                <a:gd name="T35" fmla="*/ 0 h 1310"/>
                <a:gd name="T36" fmla="*/ 1444 w 1518"/>
                <a:gd name="T37" fmla="*/ 26 h 1310"/>
                <a:gd name="T38" fmla="*/ 1343 w 1518"/>
                <a:gd name="T39" fmla="*/ 78 h 1310"/>
                <a:gd name="T40" fmla="*/ 1195 w 1518"/>
                <a:gd name="T41" fmla="*/ 168 h 1310"/>
                <a:gd name="T42" fmla="*/ 1097 w 1518"/>
                <a:gd name="T43" fmla="*/ 228 h 1310"/>
                <a:gd name="T44" fmla="*/ 872 w 1518"/>
                <a:gd name="T45" fmla="*/ 380 h 1310"/>
                <a:gd name="T46" fmla="*/ 658 w 1518"/>
                <a:gd name="T47" fmla="*/ 544 h 1310"/>
                <a:gd name="T48" fmla="*/ 554 w 1518"/>
                <a:gd name="T49" fmla="*/ 629 h 1310"/>
                <a:gd name="T50" fmla="*/ 455 w 1518"/>
                <a:gd name="T51" fmla="*/ 717 h 1310"/>
                <a:gd name="T52" fmla="*/ 360 w 1518"/>
                <a:gd name="T53" fmla="*/ 810 h 1310"/>
                <a:gd name="T54" fmla="*/ 268 w 1518"/>
                <a:gd name="T55" fmla="*/ 906 h 1310"/>
                <a:gd name="T56" fmla="*/ 228 w 1518"/>
                <a:gd name="T57" fmla="*/ 952 h 1310"/>
                <a:gd name="T58" fmla="*/ 150 w 1518"/>
                <a:gd name="T59" fmla="*/ 1050 h 1310"/>
                <a:gd name="T60" fmla="*/ 113 w 1518"/>
                <a:gd name="T61" fmla="*/ 1100 h 1310"/>
                <a:gd name="T62" fmla="*/ 48 w 1518"/>
                <a:gd name="T63" fmla="*/ 1198 h 1310"/>
                <a:gd name="T64" fmla="*/ 21 w 1518"/>
                <a:gd name="T65" fmla="*/ 1248 h 1310"/>
                <a:gd name="T66" fmla="*/ 0 w 1518"/>
                <a:gd name="T67" fmla="*/ 1303 h 1310"/>
                <a:gd name="T68" fmla="*/ 0 w 1518"/>
                <a:gd name="T69" fmla="*/ 1307 h 1310"/>
                <a:gd name="T70" fmla="*/ 8 w 1518"/>
                <a:gd name="T71" fmla="*/ 1310 h 1310"/>
                <a:gd name="T72" fmla="*/ 11 w 1518"/>
                <a:gd name="T73" fmla="*/ 1308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18" h="1310">
                  <a:moveTo>
                    <a:pt x="11" y="1308"/>
                  </a:moveTo>
                  <a:lnTo>
                    <a:pt x="11" y="1308"/>
                  </a:lnTo>
                  <a:lnTo>
                    <a:pt x="68" y="1215"/>
                  </a:lnTo>
                  <a:lnTo>
                    <a:pt x="97" y="1168"/>
                  </a:lnTo>
                  <a:lnTo>
                    <a:pt x="128" y="1124"/>
                  </a:lnTo>
                  <a:lnTo>
                    <a:pt x="128" y="1124"/>
                  </a:lnTo>
                  <a:lnTo>
                    <a:pt x="165" y="1071"/>
                  </a:lnTo>
                  <a:lnTo>
                    <a:pt x="206" y="1022"/>
                  </a:lnTo>
                  <a:lnTo>
                    <a:pt x="247" y="972"/>
                  </a:lnTo>
                  <a:lnTo>
                    <a:pt x="290" y="925"/>
                  </a:lnTo>
                  <a:lnTo>
                    <a:pt x="290" y="925"/>
                  </a:lnTo>
                  <a:lnTo>
                    <a:pt x="335" y="876"/>
                  </a:lnTo>
                  <a:lnTo>
                    <a:pt x="381" y="830"/>
                  </a:lnTo>
                  <a:lnTo>
                    <a:pt x="428" y="783"/>
                  </a:lnTo>
                  <a:lnTo>
                    <a:pt x="477" y="738"/>
                  </a:lnTo>
                  <a:lnTo>
                    <a:pt x="525" y="695"/>
                  </a:lnTo>
                  <a:lnTo>
                    <a:pt x="576" y="651"/>
                  </a:lnTo>
                  <a:lnTo>
                    <a:pt x="677" y="567"/>
                  </a:lnTo>
                  <a:lnTo>
                    <a:pt x="677" y="567"/>
                  </a:lnTo>
                  <a:lnTo>
                    <a:pt x="782" y="485"/>
                  </a:lnTo>
                  <a:lnTo>
                    <a:pt x="889" y="407"/>
                  </a:lnTo>
                  <a:lnTo>
                    <a:pt x="998" y="331"/>
                  </a:lnTo>
                  <a:lnTo>
                    <a:pt x="1111" y="257"/>
                  </a:lnTo>
                  <a:lnTo>
                    <a:pt x="1111" y="257"/>
                  </a:lnTo>
                  <a:lnTo>
                    <a:pt x="1208" y="197"/>
                  </a:lnTo>
                  <a:lnTo>
                    <a:pt x="1308" y="141"/>
                  </a:lnTo>
                  <a:lnTo>
                    <a:pt x="1510" y="30"/>
                  </a:lnTo>
                  <a:lnTo>
                    <a:pt x="1510" y="30"/>
                  </a:lnTo>
                  <a:lnTo>
                    <a:pt x="1514" y="24"/>
                  </a:lnTo>
                  <a:lnTo>
                    <a:pt x="1518" y="20"/>
                  </a:lnTo>
                  <a:lnTo>
                    <a:pt x="1518" y="14"/>
                  </a:lnTo>
                  <a:lnTo>
                    <a:pt x="1516" y="8"/>
                  </a:lnTo>
                  <a:lnTo>
                    <a:pt x="1514" y="4"/>
                  </a:lnTo>
                  <a:lnTo>
                    <a:pt x="1508" y="0"/>
                  </a:lnTo>
                  <a:lnTo>
                    <a:pt x="1502" y="0"/>
                  </a:lnTo>
                  <a:lnTo>
                    <a:pt x="1496" y="0"/>
                  </a:lnTo>
                  <a:lnTo>
                    <a:pt x="1496" y="0"/>
                  </a:lnTo>
                  <a:lnTo>
                    <a:pt x="1444" y="26"/>
                  </a:lnTo>
                  <a:lnTo>
                    <a:pt x="1393" y="51"/>
                  </a:lnTo>
                  <a:lnTo>
                    <a:pt x="1343" y="78"/>
                  </a:lnTo>
                  <a:lnTo>
                    <a:pt x="1292" y="108"/>
                  </a:lnTo>
                  <a:lnTo>
                    <a:pt x="1195" y="168"/>
                  </a:lnTo>
                  <a:lnTo>
                    <a:pt x="1097" y="228"/>
                  </a:lnTo>
                  <a:lnTo>
                    <a:pt x="1097" y="228"/>
                  </a:lnTo>
                  <a:lnTo>
                    <a:pt x="985" y="304"/>
                  </a:lnTo>
                  <a:lnTo>
                    <a:pt x="872" y="380"/>
                  </a:lnTo>
                  <a:lnTo>
                    <a:pt x="763" y="462"/>
                  </a:lnTo>
                  <a:lnTo>
                    <a:pt x="658" y="544"/>
                  </a:lnTo>
                  <a:lnTo>
                    <a:pt x="658" y="544"/>
                  </a:lnTo>
                  <a:lnTo>
                    <a:pt x="554" y="629"/>
                  </a:lnTo>
                  <a:lnTo>
                    <a:pt x="504" y="672"/>
                  </a:lnTo>
                  <a:lnTo>
                    <a:pt x="455" y="717"/>
                  </a:lnTo>
                  <a:lnTo>
                    <a:pt x="407" y="763"/>
                  </a:lnTo>
                  <a:lnTo>
                    <a:pt x="360" y="810"/>
                  </a:lnTo>
                  <a:lnTo>
                    <a:pt x="313" y="857"/>
                  </a:lnTo>
                  <a:lnTo>
                    <a:pt x="268" y="906"/>
                  </a:lnTo>
                  <a:lnTo>
                    <a:pt x="268" y="906"/>
                  </a:lnTo>
                  <a:lnTo>
                    <a:pt x="228" y="952"/>
                  </a:lnTo>
                  <a:lnTo>
                    <a:pt x="187" y="1001"/>
                  </a:lnTo>
                  <a:lnTo>
                    <a:pt x="150" y="1050"/>
                  </a:lnTo>
                  <a:lnTo>
                    <a:pt x="113" y="1100"/>
                  </a:lnTo>
                  <a:lnTo>
                    <a:pt x="113" y="1100"/>
                  </a:lnTo>
                  <a:lnTo>
                    <a:pt x="80" y="1147"/>
                  </a:lnTo>
                  <a:lnTo>
                    <a:pt x="48" y="1198"/>
                  </a:lnTo>
                  <a:lnTo>
                    <a:pt x="35" y="1223"/>
                  </a:lnTo>
                  <a:lnTo>
                    <a:pt x="21" y="1248"/>
                  </a:lnTo>
                  <a:lnTo>
                    <a:pt x="10" y="1275"/>
                  </a:lnTo>
                  <a:lnTo>
                    <a:pt x="0" y="1303"/>
                  </a:lnTo>
                  <a:lnTo>
                    <a:pt x="0" y="1303"/>
                  </a:lnTo>
                  <a:lnTo>
                    <a:pt x="0" y="1307"/>
                  </a:lnTo>
                  <a:lnTo>
                    <a:pt x="4" y="1310"/>
                  </a:lnTo>
                  <a:lnTo>
                    <a:pt x="8" y="1310"/>
                  </a:lnTo>
                  <a:lnTo>
                    <a:pt x="11" y="1308"/>
                  </a:lnTo>
                  <a:lnTo>
                    <a:pt x="11" y="1308"/>
                  </a:lnTo>
                  <a:close/>
                </a:path>
              </a:pathLst>
            </a:custGeom>
            <a:grpFill/>
            <a:ln>
              <a:noFill/>
            </a:ln>
          </p:spPr>
          <p:txBody>
            <a:bodyPr/>
            <a:lstStyle/>
            <a:p>
              <a:pPr>
                <a:defRPr/>
              </a:pPr>
              <a:endParaRPr lang="zh-CN" altLang="en-US">
                <a:solidFill>
                  <a:srgbClr val="47494B"/>
                </a:solidFill>
              </a:endParaRPr>
            </a:p>
          </p:txBody>
        </p:sp>
        <p:sp>
          <p:nvSpPr>
            <p:cNvPr id="29" name="Freeform 14"/>
            <p:cNvSpPr/>
            <p:nvPr/>
          </p:nvSpPr>
          <p:spPr bwMode="auto">
            <a:xfrm>
              <a:off x="3695304" y="1695061"/>
              <a:ext cx="119063" cy="122635"/>
            </a:xfrm>
            <a:custGeom>
              <a:avLst/>
              <a:gdLst>
                <a:gd name="T0" fmla="*/ 196 w 212"/>
                <a:gd name="T1" fmla="*/ 0 h 294"/>
                <a:gd name="T2" fmla="*/ 196 w 212"/>
                <a:gd name="T3" fmla="*/ 0 h 294"/>
                <a:gd name="T4" fmla="*/ 181 w 212"/>
                <a:gd name="T5" fmla="*/ 14 h 294"/>
                <a:gd name="T6" fmla="*/ 163 w 212"/>
                <a:gd name="T7" fmla="*/ 25 h 294"/>
                <a:gd name="T8" fmla="*/ 150 w 212"/>
                <a:gd name="T9" fmla="*/ 41 h 294"/>
                <a:gd name="T10" fmla="*/ 134 w 212"/>
                <a:gd name="T11" fmla="*/ 57 h 294"/>
                <a:gd name="T12" fmla="*/ 109 w 212"/>
                <a:gd name="T13" fmla="*/ 90 h 294"/>
                <a:gd name="T14" fmla="*/ 85 w 212"/>
                <a:gd name="T15" fmla="*/ 125 h 294"/>
                <a:gd name="T16" fmla="*/ 64 w 212"/>
                <a:gd name="T17" fmla="*/ 162 h 294"/>
                <a:gd name="T18" fmla="*/ 44 w 212"/>
                <a:gd name="T19" fmla="*/ 199 h 294"/>
                <a:gd name="T20" fmla="*/ 23 w 212"/>
                <a:gd name="T21" fmla="*/ 236 h 294"/>
                <a:gd name="T22" fmla="*/ 2 w 212"/>
                <a:gd name="T23" fmla="*/ 271 h 294"/>
                <a:gd name="T24" fmla="*/ 2 w 212"/>
                <a:gd name="T25" fmla="*/ 271 h 294"/>
                <a:gd name="T26" fmla="*/ 0 w 212"/>
                <a:gd name="T27" fmla="*/ 277 h 294"/>
                <a:gd name="T28" fmla="*/ 0 w 212"/>
                <a:gd name="T29" fmla="*/ 282 h 294"/>
                <a:gd name="T30" fmla="*/ 4 w 212"/>
                <a:gd name="T31" fmla="*/ 288 h 294"/>
                <a:gd name="T32" fmla="*/ 7 w 212"/>
                <a:gd name="T33" fmla="*/ 292 h 294"/>
                <a:gd name="T34" fmla="*/ 11 w 212"/>
                <a:gd name="T35" fmla="*/ 294 h 294"/>
                <a:gd name="T36" fmla="*/ 17 w 212"/>
                <a:gd name="T37" fmla="*/ 294 h 294"/>
                <a:gd name="T38" fmla="*/ 23 w 212"/>
                <a:gd name="T39" fmla="*/ 292 h 294"/>
                <a:gd name="T40" fmla="*/ 27 w 212"/>
                <a:gd name="T41" fmla="*/ 288 h 294"/>
                <a:gd name="T42" fmla="*/ 27 w 212"/>
                <a:gd name="T43" fmla="*/ 288 h 294"/>
                <a:gd name="T44" fmla="*/ 48 w 212"/>
                <a:gd name="T45" fmla="*/ 253 h 294"/>
                <a:gd name="T46" fmla="*/ 68 w 212"/>
                <a:gd name="T47" fmla="*/ 216 h 294"/>
                <a:gd name="T48" fmla="*/ 107 w 212"/>
                <a:gd name="T49" fmla="*/ 146 h 294"/>
                <a:gd name="T50" fmla="*/ 130 w 212"/>
                <a:gd name="T51" fmla="*/ 111 h 294"/>
                <a:gd name="T52" fmla="*/ 153 w 212"/>
                <a:gd name="T53" fmla="*/ 78 h 294"/>
                <a:gd name="T54" fmla="*/ 179 w 212"/>
                <a:gd name="T55" fmla="*/ 47 h 294"/>
                <a:gd name="T56" fmla="*/ 208 w 212"/>
                <a:gd name="T57" fmla="*/ 18 h 294"/>
                <a:gd name="T58" fmla="*/ 208 w 212"/>
                <a:gd name="T59" fmla="*/ 18 h 294"/>
                <a:gd name="T60" fmla="*/ 210 w 212"/>
                <a:gd name="T61" fmla="*/ 16 h 294"/>
                <a:gd name="T62" fmla="*/ 212 w 212"/>
                <a:gd name="T63" fmla="*/ 12 h 294"/>
                <a:gd name="T64" fmla="*/ 212 w 212"/>
                <a:gd name="T65" fmla="*/ 8 h 294"/>
                <a:gd name="T66" fmla="*/ 210 w 212"/>
                <a:gd name="T67" fmla="*/ 4 h 294"/>
                <a:gd name="T68" fmla="*/ 208 w 212"/>
                <a:gd name="T69" fmla="*/ 2 h 294"/>
                <a:gd name="T70" fmla="*/ 204 w 212"/>
                <a:gd name="T71" fmla="*/ 0 h 294"/>
                <a:gd name="T72" fmla="*/ 200 w 212"/>
                <a:gd name="T73" fmla="*/ 0 h 294"/>
                <a:gd name="T74" fmla="*/ 196 w 212"/>
                <a:gd name="T75" fmla="*/ 0 h 294"/>
                <a:gd name="T76" fmla="*/ 196 w 212"/>
                <a:gd name="T77"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294">
                  <a:moveTo>
                    <a:pt x="196" y="0"/>
                  </a:moveTo>
                  <a:lnTo>
                    <a:pt x="196" y="0"/>
                  </a:lnTo>
                  <a:lnTo>
                    <a:pt x="181" y="14"/>
                  </a:lnTo>
                  <a:lnTo>
                    <a:pt x="163" y="25"/>
                  </a:lnTo>
                  <a:lnTo>
                    <a:pt x="150" y="41"/>
                  </a:lnTo>
                  <a:lnTo>
                    <a:pt x="134" y="57"/>
                  </a:lnTo>
                  <a:lnTo>
                    <a:pt x="109" y="90"/>
                  </a:lnTo>
                  <a:lnTo>
                    <a:pt x="85" y="125"/>
                  </a:lnTo>
                  <a:lnTo>
                    <a:pt x="64" y="162"/>
                  </a:lnTo>
                  <a:lnTo>
                    <a:pt x="44" y="199"/>
                  </a:lnTo>
                  <a:lnTo>
                    <a:pt x="23" y="236"/>
                  </a:lnTo>
                  <a:lnTo>
                    <a:pt x="2" y="271"/>
                  </a:lnTo>
                  <a:lnTo>
                    <a:pt x="2" y="271"/>
                  </a:lnTo>
                  <a:lnTo>
                    <a:pt x="0" y="277"/>
                  </a:lnTo>
                  <a:lnTo>
                    <a:pt x="0" y="282"/>
                  </a:lnTo>
                  <a:lnTo>
                    <a:pt x="4" y="288"/>
                  </a:lnTo>
                  <a:lnTo>
                    <a:pt x="7" y="292"/>
                  </a:lnTo>
                  <a:lnTo>
                    <a:pt x="11" y="294"/>
                  </a:lnTo>
                  <a:lnTo>
                    <a:pt x="17" y="294"/>
                  </a:lnTo>
                  <a:lnTo>
                    <a:pt x="23" y="292"/>
                  </a:lnTo>
                  <a:lnTo>
                    <a:pt x="27" y="288"/>
                  </a:lnTo>
                  <a:lnTo>
                    <a:pt x="27" y="288"/>
                  </a:lnTo>
                  <a:lnTo>
                    <a:pt x="48" y="253"/>
                  </a:lnTo>
                  <a:lnTo>
                    <a:pt x="68" y="216"/>
                  </a:lnTo>
                  <a:lnTo>
                    <a:pt x="107" y="146"/>
                  </a:lnTo>
                  <a:lnTo>
                    <a:pt x="130" y="111"/>
                  </a:lnTo>
                  <a:lnTo>
                    <a:pt x="153" y="78"/>
                  </a:lnTo>
                  <a:lnTo>
                    <a:pt x="179" y="47"/>
                  </a:lnTo>
                  <a:lnTo>
                    <a:pt x="208" y="18"/>
                  </a:lnTo>
                  <a:lnTo>
                    <a:pt x="208" y="18"/>
                  </a:lnTo>
                  <a:lnTo>
                    <a:pt x="210" y="16"/>
                  </a:lnTo>
                  <a:lnTo>
                    <a:pt x="212" y="12"/>
                  </a:lnTo>
                  <a:lnTo>
                    <a:pt x="212" y="8"/>
                  </a:lnTo>
                  <a:lnTo>
                    <a:pt x="210" y="4"/>
                  </a:lnTo>
                  <a:lnTo>
                    <a:pt x="208" y="2"/>
                  </a:lnTo>
                  <a:lnTo>
                    <a:pt x="204" y="0"/>
                  </a:lnTo>
                  <a:lnTo>
                    <a:pt x="200" y="0"/>
                  </a:lnTo>
                  <a:lnTo>
                    <a:pt x="196" y="0"/>
                  </a:lnTo>
                  <a:lnTo>
                    <a:pt x="196" y="0"/>
                  </a:lnTo>
                  <a:close/>
                </a:path>
              </a:pathLst>
            </a:custGeom>
            <a:grpFill/>
            <a:ln>
              <a:noFill/>
            </a:ln>
          </p:spPr>
          <p:txBody>
            <a:bodyPr/>
            <a:lstStyle/>
            <a:p>
              <a:pPr>
                <a:defRPr/>
              </a:pPr>
              <a:endParaRPr lang="zh-CN" altLang="en-US">
                <a:solidFill>
                  <a:srgbClr val="47494B"/>
                </a:solidFill>
              </a:endParaRPr>
            </a:p>
          </p:txBody>
        </p:sp>
        <p:sp>
          <p:nvSpPr>
            <p:cNvPr id="30" name="Freeform 15"/>
            <p:cNvSpPr/>
            <p:nvPr/>
          </p:nvSpPr>
          <p:spPr bwMode="auto">
            <a:xfrm>
              <a:off x="3423842" y="1715302"/>
              <a:ext cx="141287" cy="244078"/>
            </a:xfrm>
            <a:custGeom>
              <a:avLst/>
              <a:gdLst>
                <a:gd name="T0" fmla="*/ 242 w 257"/>
                <a:gd name="T1" fmla="*/ 4 h 584"/>
                <a:gd name="T2" fmla="*/ 242 w 257"/>
                <a:gd name="T3" fmla="*/ 4 h 584"/>
                <a:gd name="T4" fmla="*/ 209 w 257"/>
                <a:gd name="T5" fmla="*/ 70 h 584"/>
                <a:gd name="T6" fmla="*/ 175 w 257"/>
                <a:gd name="T7" fmla="*/ 138 h 584"/>
                <a:gd name="T8" fmla="*/ 113 w 257"/>
                <a:gd name="T9" fmla="*/ 272 h 584"/>
                <a:gd name="T10" fmla="*/ 113 w 257"/>
                <a:gd name="T11" fmla="*/ 272 h 584"/>
                <a:gd name="T12" fmla="*/ 80 w 257"/>
                <a:gd name="T13" fmla="*/ 344 h 584"/>
                <a:gd name="T14" fmla="*/ 51 w 257"/>
                <a:gd name="T15" fmla="*/ 416 h 584"/>
                <a:gd name="T16" fmla="*/ 24 w 257"/>
                <a:gd name="T17" fmla="*/ 488 h 584"/>
                <a:gd name="T18" fmla="*/ 12 w 257"/>
                <a:gd name="T19" fmla="*/ 525 h 584"/>
                <a:gd name="T20" fmla="*/ 2 w 257"/>
                <a:gd name="T21" fmla="*/ 564 h 584"/>
                <a:gd name="T22" fmla="*/ 2 w 257"/>
                <a:gd name="T23" fmla="*/ 564 h 584"/>
                <a:gd name="T24" fmla="*/ 0 w 257"/>
                <a:gd name="T25" fmla="*/ 570 h 584"/>
                <a:gd name="T26" fmla="*/ 2 w 257"/>
                <a:gd name="T27" fmla="*/ 576 h 584"/>
                <a:gd name="T28" fmla="*/ 6 w 257"/>
                <a:gd name="T29" fmla="*/ 580 h 584"/>
                <a:gd name="T30" fmla="*/ 12 w 257"/>
                <a:gd name="T31" fmla="*/ 582 h 584"/>
                <a:gd name="T32" fmla="*/ 18 w 257"/>
                <a:gd name="T33" fmla="*/ 584 h 584"/>
                <a:gd name="T34" fmla="*/ 22 w 257"/>
                <a:gd name="T35" fmla="*/ 582 h 584"/>
                <a:gd name="T36" fmla="*/ 26 w 257"/>
                <a:gd name="T37" fmla="*/ 580 h 584"/>
                <a:gd name="T38" fmla="*/ 29 w 257"/>
                <a:gd name="T39" fmla="*/ 574 h 584"/>
                <a:gd name="T40" fmla="*/ 29 w 257"/>
                <a:gd name="T41" fmla="*/ 574 h 584"/>
                <a:gd name="T42" fmla="*/ 39 w 257"/>
                <a:gd name="T43" fmla="*/ 537 h 584"/>
                <a:gd name="T44" fmla="*/ 51 w 257"/>
                <a:gd name="T45" fmla="*/ 502 h 584"/>
                <a:gd name="T46" fmla="*/ 76 w 257"/>
                <a:gd name="T47" fmla="*/ 432 h 584"/>
                <a:gd name="T48" fmla="*/ 103 w 257"/>
                <a:gd name="T49" fmla="*/ 364 h 584"/>
                <a:gd name="T50" fmla="*/ 135 w 257"/>
                <a:gd name="T51" fmla="*/ 296 h 584"/>
                <a:gd name="T52" fmla="*/ 135 w 257"/>
                <a:gd name="T53" fmla="*/ 296 h 584"/>
                <a:gd name="T54" fmla="*/ 168 w 257"/>
                <a:gd name="T55" fmla="*/ 226 h 584"/>
                <a:gd name="T56" fmla="*/ 201 w 257"/>
                <a:gd name="T57" fmla="*/ 156 h 584"/>
                <a:gd name="T58" fmla="*/ 216 w 257"/>
                <a:gd name="T59" fmla="*/ 120 h 584"/>
                <a:gd name="T60" fmla="*/ 232 w 257"/>
                <a:gd name="T61" fmla="*/ 84 h 584"/>
                <a:gd name="T62" fmla="*/ 245 w 257"/>
                <a:gd name="T63" fmla="*/ 48 h 584"/>
                <a:gd name="T64" fmla="*/ 257 w 257"/>
                <a:gd name="T65" fmla="*/ 11 h 584"/>
                <a:gd name="T66" fmla="*/ 257 w 257"/>
                <a:gd name="T67" fmla="*/ 11 h 584"/>
                <a:gd name="T68" fmla="*/ 255 w 257"/>
                <a:gd name="T69" fmla="*/ 6 h 584"/>
                <a:gd name="T70" fmla="*/ 251 w 257"/>
                <a:gd name="T71" fmla="*/ 2 h 584"/>
                <a:gd name="T72" fmla="*/ 247 w 257"/>
                <a:gd name="T73" fmla="*/ 0 h 584"/>
                <a:gd name="T74" fmla="*/ 244 w 257"/>
                <a:gd name="T75" fmla="*/ 2 h 584"/>
                <a:gd name="T76" fmla="*/ 242 w 257"/>
                <a:gd name="T77" fmla="*/ 4 h 584"/>
                <a:gd name="T78" fmla="*/ 242 w 257"/>
                <a:gd name="T79" fmla="*/ 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7" h="584">
                  <a:moveTo>
                    <a:pt x="242" y="4"/>
                  </a:moveTo>
                  <a:lnTo>
                    <a:pt x="242" y="4"/>
                  </a:lnTo>
                  <a:lnTo>
                    <a:pt x="209" y="70"/>
                  </a:lnTo>
                  <a:lnTo>
                    <a:pt x="175" y="138"/>
                  </a:lnTo>
                  <a:lnTo>
                    <a:pt x="113" y="272"/>
                  </a:lnTo>
                  <a:lnTo>
                    <a:pt x="113" y="272"/>
                  </a:lnTo>
                  <a:lnTo>
                    <a:pt x="80" y="344"/>
                  </a:lnTo>
                  <a:lnTo>
                    <a:pt x="51" y="416"/>
                  </a:lnTo>
                  <a:lnTo>
                    <a:pt x="24" y="488"/>
                  </a:lnTo>
                  <a:lnTo>
                    <a:pt x="12" y="525"/>
                  </a:lnTo>
                  <a:lnTo>
                    <a:pt x="2" y="564"/>
                  </a:lnTo>
                  <a:lnTo>
                    <a:pt x="2" y="564"/>
                  </a:lnTo>
                  <a:lnTo>
                    <a:pt x="0" y="570"/>
                  </a:lnTo>
                  <a:lnTo>
                    <a:pt x="2" y="576"/>
                  </a:lnTo>
                  <a:lnTo>
                    <a:pt x="6" y="580"/>
                  </a:lnTo>
                  <a:lnTo>
                    <a:pt x="12" y="582"/>
                  </a:lnTo>
                  <a:lnTo>
                    <a:pt x="18" y="584"/>
                  </a:lnTo>
                  <a:lnTo>
                    <a:pt x="22" y="582"/>
                  </a:lnTo>
                  <a:lnTo>
                    <a:pt x="26" y="580"/>
                  </a:lnTo>
                  <a:lnTo>
                    <a:pt x="29" y="574"/>
                  </a:lnTo>
                  <a:lnTo>
                    <a:pt x="29" y="574"/>
                  </a:lnTo>
                  <a:lnTo>
                    <a:pt x="39" y="537"/>
                  </a:lnTo>
                  <a:lnTo>
                    <a:pt x="51" y="502"/>
                  </a:lnTo>
                  <a:lnTo>
                    <a:pt x="76" y="432"/>
                  </a:lnTo>
                  <a:lnTo>
                    <a:pt x="103" y="364"/>
                  </a:lnTo>
                  <a:lnTo>
                    <a:pt x="135" y="296"/>
                  </a:lnTo>
                  <a:lnTo>
                    <a:pt x="135" y="296"/>
                  </a:lnTo>
                  <a:lnTo>
                    <a:pt x="168" y="226"/>
                  </a:lnTo>
                  <a:lnTo>
                    <a:pt x="201" y="156"/>
                  </a:lnTo>
                  <a:lnTo>
                    <a:pt x="216" y="120"/>
                  </a:lnTo>
                  <a:lnTo>
                    <a:pt x="232" y="84"/>
                  </a:lnTo>
                  <a:lnTo>
                    <a:pt x="245" y="48"/>
                  </a:lnTo>
                  <a:lnTo>
                    <a:pt x="257" y="11"/>
                  </a:lnTo>
                  <a:lnTo>
                    <a:pt x="257" y="11"/>
                  </a:lnTo>
                  <a:lnTo>
                    <a:pt x="255" y="6"/>
                  </a:lnTo>
                  <a:lnTo>
                    <a:pt x="251" y="2"/>
                  </a:lnTo>
                  <a:lnTo>
                    <a:pt x="247" y="0"/>
                  </a:lnTo>
                  <a:lnTo>
                    <a:pt x="244" y="2"/>
                  </a:lnTo>
                  <a:lnTo>
                    <a:pt x="242" y="4"/>
                  </a:lnTo>
                  <a:lnTo>
                    <a:pt x="242" y="4"/>
                  </a:lnTo>
                  <a:close/>
                </a:path>
              </a:pathLst>
            </a:custGeom>
            <a:grpFill/>
            <a:ln>
              <a:noFill/>
            </a:ln>
          </p:spPr>
          <p:txBody>
            <a:bodyPr/>
            <a:lstStyle/>
            <a:p>
              <a:pPr>
                <a:defRPr/>
              </a:pPr>
              <a:endParaRPr lang="zh-CN" altLang="en-US">
                <a:solidFill>
                  <a:srgbClr val="47494B"/>
                </a:solidFill>
              </a:endParaRPr>
            </a:p>
          </p:txBody>
        </p:sp>
        <p:sp>
          <p:nvSpPr>
            <p:cNvPr id="31" name="Freeform 16"/>
            <p:cNvSpPr/>
            <p:nvPr/>
          </p:nvSpPr>
          <p:spPr bwMode="auto">
            <a:xfrm>
              <a:off x="3176191" y="1798645"/>
              <a:ext cx="188912" cy="340519"/>
            </a:xfrm>
            <a:custGeom>
              <a:avLst/>
              <a:gdLst>
                <a:gd name="T0" fmla="*/ 325 w 338"/>
                <a:gd name="T1" fmla="*/ 0 h 816"/>
                <a:gd name="T2" fmla="*/ 325 w 338"/>
                <a:gd name="T3" fmla="*/ 0 h 816"/>
                <a:gd name="T4" fmla="*/ 305 w 338"/>
                <a:gd name="T5" fmla="*/ 18 h 816"/>
                <a:gd name="T6" fmla="*/ 286 w 338"/>
                <a:gd name="T7" fmla="*/ 35 h 816"/>
                <a:gd name="T8" fmla="*/ 268 w 338"/>
                <a:gd name="T9" fmla="*/ 55 h 816"/>
                <a:gd name="T10" fmla="*/ 251 w 338"/>
                <a:gd name="T11" fmla="*/ 76 h 816"/>
                <a:gd name="T12" fmla="*/ 235 w 338"/>
                <a:gd name="T13" fmla="*/ 98 h 816"/>
                <a:gd name="T14" fmla="*/ 219 w 338"/>
                <a:gd name="T15" fmla="*/ 121 h 816"/>
                <a:gd name="T16" fmla="*/ 192 w 338"/>
                <a:gd name="T17" fmla="*/ 170 h 816"/>
                <a:gd name="T18" fmla="*/ 169 w 338"/>
                <a:gd name="T19" fmla="*/ 218 h 816"/>
                <a:gd name="T20" fmla="*/ 146 w 338"/>
                <a:gd name="T21" fmla="*/ 269 h 816"/>
                <a:gd name="T22" fmla="*/ 126 w 338"/>
                <a:gd name="T23" fmla="*/ 319 h 816"/>
                <a:gd name="T24" fmla="*/ 109 w 338"/>
                <a:gd name="T25" fmla="*/ 366 h 816"/>
                <a:gd name="T26" fmla="*/ 109 w 338"/>
                <a:gd name="T27" fmla="*/ 366 h 816"/>
                <a:gd name="T28" fmla="*/ 89 w 338"/>
                <a:gd name="T29" fmla="*/ 419 h 816"/>
                <a:gd name="T30" fmla="*/ 72 w 338"/>
                <a:gd name="T31" fmla="*/ 471 h 816"/>
                <a:gd name="T32" fmla="*/ 54 w 338"/>
                <a:gd name="T33" fmla="*/ 526 h 816"/>
                <a:gd name="T34" fmla="*/ 40 w 338"/>
                <a:gd name="T35" fmla="*/ 580 h 816"/>
                <a:gd name="T36" fmla="*/ 27 w 338"/>
                <a:gd name="T37" fmla="*/ 635 h 816"/>
                <a:gd name="T38" fmla="*/ 15 w 338"/>
                <a:gd name="T39" fmla="*/ 689 h 816"/>
                <a:gd name="T40" fmla="*/ 7 w 338"/>
                <a:gd name="T41" fmla="*/ 744 h 816"/>
                <a:gd name="T42" fmla="*/ 0 w 338"/>
                <a:gd name="T43" fmla="*/ 800 h 816"/>
                <a:gd name="T44" fmla="*/ 0 w 338"/>
                <a:gd name="T45" fmla="*/ 800 h 816"/>
                <a:gd name="T46" fmla="*/ 0 w 338"/>
                <a:gd name="T47" fmla="*/ 806 h 816"/>
                <a:gd name="T48" fmla="*/ 3 w 338"/>
                <a:gd name="T49" fmla="*/ 812 h 816"/>
                <a:gd name="T50" fmla="*/ 7 w 338"/>
                <a:gd name="T51" fmla="*/ 814 h 816"/>
                <a:gd name="T52" fmla="*/ 13 w 338"/>
                <a:gd name="T53" fmla="*/ 816 h 816"/>
                <a:gd name="T54" fmla="*/ 19 w 338"/>
                <a:gd name="T55" fmla="*/ 816 h 816"/>
                <a:gd name="T56" fmla="*/ 25 w 338"/>
                <a:gd name="T57" fmla="*/ 814 h 816"/>
                <a:gd name="T58" fmla="*/ 29 w 338"/>
                <a:gd name="T59" fmla="*/ 808 h 816"/>
                <a:gd name="T60" fmla="*/ 31 w 338"/>
                <a:gd name="T61" fmla="*/ 802 h 816"/>
                <a:gd name="T62" fmla="*/ 31 w 338"/>
                <a:gd name="T63" fmla="*/ 802 h 816"/>
                <a:gd name="T64" fmla="*/ 37 w 338"/>
                <a:gd name="T65" fmla="*/ 750 h 816"/>
                <a:gd name="T66" fmla="*/ 46 w 338"/>
                <a:gd name="T67" fmla="*/ 697 h 816"/>
                <a:gd name="T68" fmla="*/ 56 w 338"/>
                <a:gd name="T69" fmla="*/ 645 h 816"/>
                <a:gd name="T70" fmla="*/ 70 w 338"/>
                <a:gd name="T71" fmla="*/ 592 h 816"/>
                <a:gd name="T72" fmla="*/ 83 w 338"/>
                <a:gd name="T73" fmla="*/ 541 h 816"/>
                <a:gd name="T74" fmla="*/ 99 w 338"/>
                <a:gd name="T75" fmla="*/ 489 h 816"/>
                <a:gd name="T76" fmla="*/ 114 w 338"/>
                <a:gd name="T77" fmla="*/ 438 h 816"/>
                <a:gd name="T78" fmla="*/ 132 w 338"/>
                <a:gd name="T79" fmla="*/ 388 h 816"/>
                <a:gd name="T80" fmla="*/ 132 w 338"/>
                <a:gd name="T81" fmla="*/ 388 h 816"/>
                <a:gd name="T82" fmla="*/ 151 w 338"/>
                <a:gd name="T83" fmla="*/ 337 h 816"/>
                <a:gd name="T84" fmla="*/ 171 w 338"/>
                <a:gd name="T85" fmla="*/ 286 h 816"/>
                <a:gd name="T86" fmla="*/ 192 w 338"/>
                <a:gd name="T87" fmla="*/ 238 h 816"/>
                <a:gd name="T88" fmla="*/ 218 w 338"/>
                <a:gd name="T89" fmla="*/ 189 h 816"/>
                <a:gd name="T90" fmla="*/ 243 w 338"/>
                <a:gd name="T91" fmla="*/ 142 h 816"/>
                <a:gd name="T92" fmla="*/ 272 w 338"/>
                <a:gd name="T93" fmla="*/ 98 h 816"/>
                <a:gd name="T94" fmla="*/ 301 w 338"/>
                <a:gd name="T95" fmla="*/ 53 h 816"/>
                <a:gd name="T96" fmla="*/ 336 w 338"/>
                <a:gd name="T97" fmla="*/ 10 h 816"/>
                <a:gd name="T98" fmla="*/ 336 w 338"/>
                <a:gd name="T99" fmla="*/ 10 h 816"/>
                <a:gd name="T100" fmla="*/ 338 w 338"/>
                <a:gd name="T101" fmla="*/ 8 h 816"/>
                <a:gd name="T102" fmla="*/ 338 w 338"/>
                <a:gd name="T103" fmla="*/ 6 h 816"/>
                <a:gd name="T104" fmla="*/ 334 w 338"/>
                <a:gd name="T105" fmla="*/ 2 h 816"/>
                <a:gd name="T106" fmla="*/ 330 w 338"/>
                <a:gd name="T107" fmla="*/ 0 h 816"/>
                <a:gd name="T108" fmla="*/ 325 w 338"/>
                <a:gd name="T109" fmla="*/ 0 h 816"/>
                <a:gd name="T110" fmla="*/ 325 w 338"/>
                <a:gd name="T111" fmla="*/ 0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8" h="816">
                  <a:moveTo>
                    <a:pt x="325" y="0"/>
                  </a:moveTo>
                  <a:lnTo>
                    <a:pt x="325" y="0"/>
                  </a:lnTo>
                  <a:lnTo>
                    <a:pt x="305" y="18"/>
                  </a:lnTo>
                  <a:lnTo>
                    <a:pt x="286" y="35"/>
                  </a:lnTo>
                  <a:lnTo>
                    <a:pt x="268" y="55"/>
                  </a:lnTo>
                  <a:lnTo>
                    <a:pt x="251" y="76"/>
                  </a:lnTo>
                  <a:lnTo>
                    <a:pt x="235" y="98"/>
                  </a:lnTo>
                  <a:lnTo>
                    <a:pt x="219" y="121"/>
                  </a:lnTo>
                  <a:lnTo>
                    <a:pt x="192" y="170"/>
                  </a:lnTo>
                  <a:lnTo>
                    <a:pt x="169" y="218"/>
                  </a:lnTo>
                  <a:lnTo>
                    <a:pt x="146" y="269"/>
                  </a:lnTo>
                  <a:lnTo>
                    <a:pt x="126" y="319"/>
                  </a:lnTo>
                  <a:lnTo>
                    <a:pt x="109" y="366"/>
                  </a:lnTo>
                  <a:lnTo>
                    <a:pt x="109" y="366"/>
                  </a:lnTo>
                  <a:lnTo>
                    <a:pt x="89" y="419"/>
                  </a:lnTo>
                  <a:lnTo>
                    <a:pt x="72" y="471"/>
                  </a:lnTo>
                  <a:lnTo>
                    <a:pt x="54" y="526"/>
                  </a:lnTo>
                  <a:lnTo>
                    <a:pt x="40" y="580"/>
                  </a:lnTo>
                  <a:lnTo>
                    <a:pt x="27" y="635"/>
                  </a:lnTo>
                  <a:lnTo>
                    <a:pt x="15" y="689"/>
                  </a:lnTo>
                  <a:lnTo>
                    <a:pt x="7" y="744"/>
                  </a:lnTo>
                  <a:lnTo>
                    <a:pt x="0" y="800"/>
                  </a:lnTo>
                  <a:lnTo>
                    <a:pt x="0" y="800"/>
                  </a:lnTo>
                  <a:lnTo>
                    <a:pt x="0" y="806"/>
                  </a:lnTo>
                  <a:lnTo>
                    <a:pt x="3" y="812"/>
                  </a:lnTo>
                  <a:lnTo>
                    <a:pt x="7" y="814"/>
                  </a:lnTo>
                  <a:lnTo>
                    <a:pt x="13" y="816"/>
                  </a:lnTo>
                  <a:lnTo>
                    <a:pt x="19" y="816"/>
                  </a:lnTo>
                  <a:lnTo>
                    <a:pt x="25" y="814"/>
                  </a:lnTo>
                  <a:lnTo>
                    <a:pt x="29" y="808"/>
                  </a:lnTo>
                  <a:lnTo>
                    <a:pt x="31" y="802"/>
                  </a:lnTo>
                  <a:lnTo>
                    <a:pt x="31" y="802"/>
                  </a:lnTo>
                  <a:lnTo>
                    <a:pt x="37" y="750"/>
                  </a:lnTo>
                  <a:lnTo>
                    <a:pt x="46" y="697"/>
                  </a:lnTo>
                  <a:lnTo>
                    <a:pt x="56" y="645"/>
                  </a:lnTo>
                  <a:lnTo>
                    <a:pt x="70" y="592"/>
                  </a:lnTo>
                  <a:lnTo>
                    <a:pt x="83" y="541"/>
                  </a:lnTo>
                  <a:lnTo>
                    <a:pt x="99" y="489"/>
                  </a:lnTo>
                  <a:lnTo>
                    <a:pt x="114" y="438"/>
                  </a:lnTo>
                  <a:lnTo>
                    <a:pt x="132" y="388"/>
                  </a:lnTo>
                  <a:lnTo>
                    <a:pt x="132" y="388"/>
                  </a:lnTo>
                  <a:lnTo>
                    <a:pt x="151" y="337"/>
                  </a:lnTo>
                  <a:lnTo>
                    <a:pt x="171" y="286"/>
                  </a:lnTo>
                  <a:lnTo>
                    <a:pt x="192" y="238"/>
                  </a:lnTo>
                  <a:lnTo>
                    <a:pt x="218" y="189"/>
                  </a:lnTo>
                  <a:lnTo>
                    <a:pt x="243" y="142"/>
                  </a:lnTo>
                  <a:lnTo>
                    <a:pt x="272" y="98"/>
                  </a:lnTo>
                  <a:lnTo>
                    <a:pt x="301" y="53"/>
                  </a:lnTo>
                  <a:lnTo>
                    <a:pt x="336" y="10"/>
                  </a:lnTo>
                  <a:lnTo>
                    <a:pt x="336" y="10"/>
                  </a:lnTo>
                  <a:lnTo>
                    <a:pt x="338" y="8"/>
                  </a:lnTo>
                  <a:lnTo>
                    <a:pt x="338" y="6"/>
                  </a:lnTo>
                  <a:lnTo>
                    <a:pt x="334" y="2"/>
                  </a:lnTo>
                  <a:lnTo>
                    <a:pt x="330" y="0"/>
                  </a:lnTo>
                  <a:lnTo>
                    <a:pt x="325" y="0"/>
                  </a:lnTo>
                  <a:lnTo>
                    <a:pt x="325" y="0"/>
                  </a:lnTo>
                  <a:close/>
                </a:path>
              </a:pathLst>
            </a:custGeom>
            <a:grpFill/>
            <a:ln>
              <a:noFill/>
            </a:ln>
          </p:spPr>
          <p:txBody>
            <a:bodyPr/>
            <a:lstStyle/>
            <a:p>
              <a:pPr>
                <a:defRPr/>
              </a:pPr>
              <a:endParaRPr lang="zh-CN" altLang="en-US">
                <a:solidFill>
                  <a:srgbClr val="47494B"/>
                </a:solidFill>
              </a:endParaRPr>
            </a:p>
          </p:txBody>
        </p:sp>
        <p:sp>
          <p:nvSpPr>
            <p:cNvPr id="32" name="Freeform 17"/>
            <p:cNvSpPr/>
            <p:nvPr/>
          </p:nvSpPr>
          <p:spPr bwMode="auto">
            <a:xfrm>
              <a:off x="3104753" y="2114161"/>
              <a:ext cx="476250" cy="103585"/>
            </a:xfrm>
            <a:custGeom>
              <a:avLst/>
              <a:gdLst>
                <a:gd name="T0" fmla="*/ 4 w 854"/>
                <a:gd name="T1" fmla="*/ 250 h 250"/>
                <a:gd name="T2" fmla="*/ 4 w 854"/>
                <a:gd name="T3" fmla="*/ 250 h 250"/>
                <a:gd name="T4" fmla="*/ 14 w 854"/>
                <a:gd name="T5" fmla="*/ 250 h 250"/>
                <a:gd name="T6" fmla="*/ 25 w 854"/>
                <a:gd name="T7" fmla="*/ 250 h 250"/>
                <a:gd name="T8" fmla="*/ 49 w 854"/>
                <a:gd name="T9" fmla="*/ 248 h 250"/>
                <a:gd name="T10" fmla="*/ 95 w 854"/>
                <a:gd name="T11" fmla="*/ 238 h 250"/>
                <a:gd name="T12" fmla="*/ 95 w 854"/>
                <a:gd name="T13" fmla="*/ 238 h 250"/>
                <a:gd name="T14" fmla="*/ 212 w 854"/>
                <a:gd name="T15" fmla="*/ 215 h 250"/>
                <a:gd name="T16" fmla="*/ 212 w 854"/>
                <a:gd name="T17" fmla="*/ 215 h 250"/>
                <a:gd name="T18" fmla="*/ 331 w 854"/>
                <a:gd name="T19" fmla="*/ 189 h 250"/>
                <a:gd name="T20" fmla="*/ 448 w 854"/>
                <a:gd name="T21" fmla="*/ 162 h 250"/>
                <a:gd name="T22" fmla="*/ 448 w 854"/>
                <a:gd name="T23" fmla="*/ 162 h 250"/>
                <a:gd name="T24" fmla="*/ 559 w 854"/>
                <a:gd name="T25" fmla="*/ 133 h 250"/>
                <a:gd name="T26" fmla="*/ 613 w 854"/>
                <a:gd name="T27" fmla="*/ 115 h 250"/>
                <a:gd name="T28" fmla="*/ 670 w 854"/>
                <a:gd name="T29" fmla="*/ 98 h 250"/>
                <a:gd name="T30" fmla="*/ 670 w 854"/>
                <a:gd name="T31" fmla="*/ 98 h 250"/>
                <a:gd name="T32" fmla="*/ 718 w 854"/>
                <a:gd name="T33" fmla="*/ 80 h 250"/>
                <a:gd name="T34" fmla="*/ 769 w 854"/>
                <a:gd name="T35" fmla="*/ 63 h 250"/>
                <a:gd name="T36" fmla="*/ 769 w 854"/>
                <a:gd name="T37" fmla="*/ 63 h 250"/>
                <a:gd name="T38" fmla="*/ 790 w 854"/>
                <a:gd name="T39" fmla="*/ 53 h 250"/>
                <a:gd name="T40" fmla="*/ 816 w 854"/>
                <a:gd name="T41" fmla="*/ 45 h 250"/>
                <a:gd name="T42" fmla="*/ 825 w 854"/>
                <a:gd name="T43" fmla="*/ 39 h 250"/>
                <a:gd name="T44" fmla="*/ 837 w 854"/>
                <a:gd name="T45" fmla="*/ 34 h 250"/>
                <a:gd name="T46" fmla="*/ 845 w 854"/>
                <a:gd name="T47" fmla="*/ 26 h 250"/>
                <a:gd name="T48" fmla="*/ 853 w 854"/>
                <a:gd name="T49" fmla="*/ 16 h 250"/>
                <a:gd name="T50" fmla="*/ 853 w 854"/>
                <a:gd name="T51" fmla="*/ 16 h 250"/>
                <a:gd name="T52" fmla="*/ 854 w 854"/>
                <a:gd name="T53" fmla="*/ 12 h 250"/>
                <a:gd name="T54" fmla="*/ 853 w 854"/>
                <a:gd name="T55" fmla="*/ 6 h 250"/>
                <a:gd name="T56" fmla="*/ 851 w 854"/>
                <a:gd name="T57" fmla="*/ 2 h 250"/>
                <a:gd name="T58" fmla="*/ 845 w 854"/>
                <a:gd name="T59" fmla="*/ 0 h 250"/>
                <a:gd name="T60" fmla="*/ 845 w 854"/>
                <a:gd name="T61" fmla="*/ 0 h 250"/>
                <a:gd name="T62" fmla="*/ 835 w 854"/>
                <a:gd name="T63" fmla="*/ 0 h 250"/>
                <a:gd name="T64" fmla="*/ 825 w 854"/>
                <a:gd name="T65" fmla="*/ 2 h 250"/>
                <a:gd name="T66" fmla="*/ 804 w 854"/>
                <a:gd name="T67" fmla="*/ 10 h 250"/>
                <a:gd name="T68" fmla="*/ 767 w 854"/>
                <a:gd name="T69" fmla="*/ 30 h 250"/>
                <a:gd name="T70" fmla="*/ 767 w 854"/>
                <a:gd name="T71" fmla="*/ 30 h 250"/>
                <a:gd name="T72" fmla="*/ 716 w 854"/>
                <a:gd name="T73" fmla="*/ 49 h 250"/>
                <a:gd name="T74" fmla="*/ 668 w 854"/>
                <a:gd name="T75" fmla="*/ 67 h 250"/>
                <a:gd name="T76" fmla="*/ 668 w 854"/>
                <a:gd name="T77" fmla="*/ 67 h 250"/>
                <a:gd name="T78" fmla="*/ 609 w 854"/>
                <a:gd name="T79" fmla="*/ 86 h 250"/>
                <a:gd name="T80" fmla="*/ 549 w 854"/>
                <a:gd name="T81" fmla="*/ 104 h 250"/>
                <a:gd name="T82" fmla="*/ 430 w 854"/>
                <a:gd name="T83" fmla="*/ 135 h 250"/>
                <a:gd name="T84" fmla="*/ 430 w 854"/>
                <a:gd name="T85" fmla="*/ 135 h 250"/>
                <a:gd name="T86" fmla="*/ 313 w 854"/>
                <a:gd name="T87" fmla="*/ 162 h 250"/>
                <a:gd name="T88" fmla="*/ 197 w 854"/>
                <a:gd name="T89" fmla="*/ 187 h 250"/>
                <a:gd name="T90" fmla="*/ 197 w 854"/>
                <a:gd name="T91" fmla="*/ 187 h 250"/>
                <a:gd name="T92" fmla="*/ 90 w 854"/>
                <a:gd name="T93" fmla="*/ 213 h 250"/>
                <a:gd name="T94" fmla="*/ 90 w 854"/>
                <a:gd name="T95" fmla="*/ 213 h 250"/>
                <a:gd name="T96" fmla="*/ 45 w 854"/>
                <a:gd name="T97" fmla="*/ 222 h 250"/>
                <a:gd name="T98" fmla="*/ 22 w 854"/>
                <a:gd name="T99" fmla="*/ 230 h 250"/>
                <a:gd name="T100" fmla="*/ 10 w 854"/>
                <a:gd name="T101" fmla="*/ 236 h 250"/>
                <a:gd name="T102" fmla="*/ 0 w 854"/>
                <a:gd name="T103" fmla="*/ 242 h 250"/>
                <a:gd name="T104" fmla="*/ 0 w 854"/>
                <a:gd name="T105" fmla="*/ 242 h 250"/>
                <a:gd name="T106" fmla="*/ 0 w 854"/>
                <a:gd name="T107" fmla="*/ 244 h 250"/>
                <a:gd name="T108" fmla="*/ 0 w 854"/>
                <a:gd name="T109" fmla="*/ 246 h 250"/>
                <a:gd name="T110" fmla="*/ 0 w 854"/>
                <a:gd name="T111" fmla="*/ 248 h 250"/>
                <a:gd name="T112" fmla="*/ 4 w 854"/>
                <a:gd name="T113" fmla="*/ 250 h 250"/>
                <a:gd name="T114" fmla="*/ 4 w 854"/>
                <a:gd name="T11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4" h="250">
                  <a:moveTo>
                    <a:pt x="4" y="250"/>
                  </a:moveTo>
                  <a:lnTo>
                    <a:pt x="4" y="250"/>
                  </a:lnTo>
                  <a:lnTo>
                    <a:pt x="14" y="250"/>
                  </a:lnTo>
                  <a:lnTo>
                    <a:pt x="25" y="250"/>
                  </a:lnTo>
                  <a:lnTo>
                    <a:pt x="49" y="248"/>
                  </a:lnTo>
                  <a:lnTo>
                    <a:pt x="95" y="238"/>
                  </a:lnTo>
                  <a:lnTo>
                    <a:pt x="95" y="238"/>
                  </a:lnTo>
                  <a:lnTo>
                    <a:pt x="212" y="215"/>
                  </a:lnTo>
                  <a:lnTo>
                    <a:pt x="212" y="215"/>
                  </a:lnTo>
                  <a:lnTo>
                    <a:pt x="331" y="189"/>
                  </a:lnTo>
                  <a:lnTo>
                    <a:pt x="448" y="162"/>
                  </a:lnTo>
                  <a:lnTo>
                    <a:pt x="448" y="162"/>
                  </a:lnTo>
                  <a:lnTo>
                    <a:pt x="559" y="133"/>
                  </a:lnTo>
                  <a:lnTo>
                    <a:pt x="613" y="115"/>
                  </a:lnTo>
                  <a:lnTo>
                    <a:pt x="670" y="98"/>
                  </a:lnTo>
                  <a:lnTo>
                    <a:pt x="670" y="98"/>
                  </a:lnTo>
                  <a:lnTo>
                    <a:pt x="718" y="80"/>
                  </a:lnTo>
                  <a:lnTo>
                    <a:pt x="769" y="63"/>
                  </a:lnTo>
                  <a:lnTo>
                    <a:pt x="769" y="63"/>
                  </a:lnTo>
                  <a:lnTo>
                    <a:pt x="790" y="53"/>
                  </a:lnTo>
                  <a:lnTo>
                    <a:pt x="816" y="45"/>
                  </a:lnTo>
                  <a:lnTo>
                    <a:pt x="825" y="39"/>
                  </a:lnTo>
                  <a:lnTo>
                    <a:pt x="837" y="34"/>
                  </a:lnTo>
                  <a:lnTo>
                    <a:pt x="845" y="26"/>
                  </a:lnTo>
                  <a:lnTo>
                    <a:pt x="853" y="16"/>
                  </a:lnTo>
                  <a:lnTo>
                    <a:pt x="853" y="16"/>
                  </a:lnTo>
                  <a:lnTo>
                    <a:pt x="854" y="12"/>
                  </a:lnTo>
                  <a:lnTo>
                    <a:pt x="853" y="6"/>
                  </a:lnTo>
                  <a:lnTo>
                    <a:pt x="851" y="2"/>
                  </a:lnTo>
                  <a:lnTo>
                    <a:pt x="845" y="0"/>
                  </a:lnTo>
                  <a:lnTo>
                    <a:pt x="845" y="0"/>
                  </a:lnTo>
                  <a:lnTo>
                    <a:pt x="835" y="0"/>
                  </a:lnTo>
                  <a:lnTo>
                    <a:pt x="825" y="2"/>
                  </a:lnTo>
                  <a:lnTo>
                    <a:pt x="804" y="10"/>
                  </a:lnTo>
                  <a:lnTo>
                    <a:pt x="767" y="30"/>
                  </a:lnTo>
                  <a:lnTo>
                    <a:pt x="767" y="30"/>
                  </a:lnTo>
                  <a:lnTo>
                    <a:pt x="716" y="49"/>
                  </a:lnTo>
                  <a:lnTo>
                    <a:pt x="668" y="67"/>
                  </a:lnTo>
                  <a:lnTo>
                    <a:pt x="668" y="67"/>
                  </a:lnTo>
                  <a:lnTo>
                    <a:pt x="609" y="86"/>
                  </a:lnTo>
                  <a:lnTo>
                    <a:pt x="549" y="104"/>
                  </a:lnTo>
                  <a:lnTo>
                    <a:pt x="430" y="135"/>
                  </a:lnTo>
                  <a:lnTo>
                    <a:pt x="430" y="135"/>
                  </a:lnTo>
                  <a:lnTo>
                    <a:pt x="313" y="162"/>
                  </a:lnTo>
                  <a:lnTo>
                    <a:pt x="197" y="187"/>
                  </a:lnTo>
                  <a:lnTo>
                    <a:pt x="197" y="187"/>
                  </a:lnTo>
                  <a:lnTo>
                    <a:pt x="90" y="213"/>
                  </a:lnTo>
                  <a:lnTo>
                    <a:pt x="90" y="213"/>
                  </a:lnTo>
                  <a:lnTo>
                    <a:pt x="45" y="222"/>
                  </a:lnTo>
                  <a:lnTo>
                    <a:pt x="22" y="230"/>
                  </a:lnTo>
                  <a:lnTo>
                    <a:pt x="10" y="236"/>
                  </a:lnTo>
                  <a:lnTo>
                    <a:pt x="0" y="242"/>
                  </a:lnTo>
                  <a:lnTo>
                    <a:pt x="0" y="242"/>
                  </a:lnTo>
                  <a:lnTo>
                    <a:pt x="0" y="244"/>
                  </a:lnTo>
                  <a:lnTo>
                    <a:pt x="0" y="246"/>
                  </a:lnTo>
                  <a:lnTo>
                    <a:pt x="0" y="248"/>
                  </a:lnTo>
                  <a:lnTo>
                    <a:pt x="4" y="250"/>
                  </a:lnTo>
                  <a:lnTo>
                    <a:pt x="4" y="250"/>
                  </a:lnTo>
                  <a:close/>
                </a:path>
              </a:pathLst>
            </a:custGeom>
            <a:grpFill/>
            <a:ln>
              <a:noFill/>
            </a:ln>
          </p:spPr>
          <p:txBody>
            <a:bodyPr/>
            <a:lstStyle/>
            <a:p>
              <a:pPr>
                <a:defRPr/>
              </a:pPr>
              <a:endParaRPr lang="zh-CN" altLang="en-US">
                <a:solidFill>
                  <a:srgbClr val="47494B"/>
                </a:solidFill>
              </a:endParaRPr>
            </a:p>
          </p:txBody>
        </p:sp>
        <p:sp>
          <p:nvSpPr>
            <p:cNvPr id="33" name="Freeform 18"/>
            <p:cNvSpPr/>
            <p:nvPr/>
          </p:nvSpPr>
          <p:spPr bwMode="auto">
            <a:xfrm>
              <a:off x="3298428" y="1948664"/>
              <a:ext cx="438150" cy="100013"/>
            </a:xfrm>
            <a:custGeom>
              <a:avLst/>
              <a:gdLst>
                <a:gd name="T0" fmla="*/ 9 w 788"/>
                <a:gd name="T1" fmla="*/ 240 h 240"/>
                <a:gd name="T2" fmla="*/ 9 w 788"/>
                <a:gd name="T3" fmla="*/ 240 h 240"/>
                <a:gd name="T4" fmla="*/ 107 w 788"/>
                <a:gd name="T5" fmla="*/ 203 h 240"/>
                <a:gd name="T6" fmla="*/ 157 w 788"/>
                <a:gd name="T7" fmla="*/ 187 h 240"/>
                <a:gd name="T8" fmla="*/ 206 w 788"/>
                <a:gd name="T9" fmla="*/ 172 h 240"/>
                <a:gd name="T10" fmla="*/ 206 w 788"/>
                <a:gd name="T11" fmla="*/ 172 h 240"/>
                <a:gd name="T12" fmla="*/ 258 w 788"/>
                <a:gd name="T13" fmla="*/ 160 h 240"/>
                <a:gd name="T14" fmla="*/ 309 w 788"/>
                <a:gd name="T15" fmla="*/ 148 h 240"/>
                <a:gd name="T16" fmla="*/ 412 w 788"/>
                <a:gd name="T17" fmla="*/ 127 h 240"/>
                <a:gd name="T18" fmla="*/ 412 w 788"/>
                <a:gd name="T19" fmla="*/ 127 h 240"/>
                <a:gd name="T20" fmla="*/ 515 w 788"/>
                <a:gd name="T21" fmla="*/ 106 h 240"/>
                <a:gd name="T22" fmla="*/ 566 w 788"/>
                <a:gd name="T23" fmla="*/ 96 h 240"/>
                <a:gd name="T24" fmla="*/ 618 w 788"/>
                <a:gd name="T25" fmla="*/ 82 h 240"/>
                <a:gd name="T26" fmla="*/ 618 w 788"/>
                <a:gd name="T27" fmla="*/ 82 h 240"/>
                <a:gd name="T28" fmla="*/ 659 w 788"/>
                <a:gd name="T29" fmla="*/ 70 h 240"/>
                <a:gd name="T30" fmla="*/ 700 w 788"/>
                <a:gd name="T31" fmla="*/ 57 h 240"/>
                <a:gd name="T32" fmla="*/ 700 w 788"/>
                <a:gd name="T33" fmla="*/ 57 h 240"/>
                <a:gd name="T34" fmla="*/ 722 w 788"/>
                <a:gd name="T35" fmla="*/ 51 h 240"/>
                <a:gd name="T36" fmla="*/ 745 w 788"/>
                <a:gd name="T37" fmla="*/ 43 h 240"/>
                <a:gd name="T38" fmla="*/ 766 w 788"/>
                <a:gd name="T39" fmla="*/ 34 h 240"/>
                <a:gd name="T40" fmla="*/ 776 w 788"/>
                <a:gd name="T41" fmla="*/ 26 h 240"/>
                <a:gd name="T42" fmla="*/ 784 w 788"/>
                <a:gd name="T43" fmla="*/ 20 h 240"/>
                <a:gd name="T44" fmla="*/ 784 w 788"/>
                <a:gd name="T45" fmla="*/ 20 h 240"/>
                <a:gd name="T46" fmla="*/ 788 w 788"/>
                <a:gd name="T47" fmla="*/ 12 h 240"/>
                <a:gd name="T48" fmla="*/ 788 w 788"/>
                <a:gd name="T49" fmla="*/ 6 h 240"/>
                <a:gd name="T50" fmla="*/ 782 w 788"/>
                <a:gd name="T51" fmla="*/ 2 h 240"/>
                <a:gd name="T52" fmla="*/ 776 w 788"/>
                <a:gd name="T53" fmla="*/ 0 h 240"/>
                <a:gd name="T54" fmla="*/ 776 w 788"/>
                <a:gd name="T55" fmla="*/ 0 h 240"/>
                <a:gd name="T56" fmla="*/ 766 w 788"/>
                <a:gd name="T57" fmla="*/ 0 h 240"/>
                <a:gd name="T58" fmla="*/ 757 w 788"/>
                <a:gd name="T59" fmla="*/ 4 h 240"/>
                <a:gd name="T60" fmla="*/ 737 w 788"/>
                <a:gd name="T61" fmla="*/ 10 h 240"/>
                <a:gd name="T62" fmla="*/ 698 w 788"/>
                <a:gd name="T63" fmla="*/ 28 h 240"/>
                <a:gd name="T64" fmla="*/ 698 w 788"/>
                <a:gd name="T65" fmla="*/ 28 h 240"/>
                <a:gd name="T66" fmla="*/ 644 w 788"/>
                <a:gd name="T67" fmla="*/ 45 h 240"/>
                <a:gd name="T68" fmla="*/ 589 w 788"/>
                <a:gd name="T69" fmla="*/ 59 h 240"/>
                <a:gd name="T70" fmla="*/ 589 w 788"/>
                <a:gd name="T71" fmla="*/ 59 h 240"/>
                <a:gd name="T72" fmla="*/ 539 w 788"/>
                <a:gd name="T73" fmla="*/ 72 h 240"/>
                <a:gd name="T74" fmla="*/ 486 w 788"/>
                <a:gd name="T75" fmla="*/ 84 h 240"/>
                <a:gd name="T76" fmla="*/ 383 w 788"/>
                <a:gd name="T77" fmla="*/ 106 h 240"/>
                <a:gd name="T78" fmla="*/ 383 w 788"/>
                <a:gd name="T79" fmla="*/ 106 h 240"/>
                <a:gd name="T80" fmla="*/ 286 w 788"/>
                <a:gd name="T81" fmla="*/ 125 h 240"/>
                <a:gd name="T82" fmla="*/ 237 w 788"/>
                <a:gd name="T83" fmla="*/ 135 h 240"/>
                <a:gd name="T84" fmla="*/ 186 w 788"/>
                <a:gd name="T85" fmla="*/ 148 h 240"/>
                <a:gd name="T86" fmla="*/ 138 w 788"/>
                <a:gd name="T87" fmla="*/ 162 h 240"/>
                <a:gd name="T88" fmla="*/ 89 w 788"/>
                <a:gd name="T89" fmla="*/ 179 h 240"/>
                <a:gd name="T90" fmla="*/ 44 w 788"/>
                <a:gd name="T91" fmla="*/ 201 h 240"/>
                <a:gd name="T92" fmla="*/ 23 w 788"/>
                <a:gd name="T93" fmla="*/ 215 h 240"/>
                <a:gd name="T94" fmla="*/ 1 w 788"/>
                <a:gd name="T95" fmla="*/ 226 h 240"/>
                <a:gd name="T96" fmla="*/ 1 w 788"/>
                <a:gd name="T97" fmla="*/ 226 h 240"/>
                <a:gd name="T98" fmla="*/ 0 w 788"/>
                <a:gd name="T99" fmla="*/ 228 h 240"/>
                <a:gd name="T100" fmla="*/ 0 w 788"/>
                <a:gd name="T101" fmla="*/ 232 h 240"/>
                <a:gd name="T102" fmla="*/ 0 w 788"/>
                <a:gd name="T103" fmla="*/ 236 h 240"/>
                <a:gd name="T104" fmla="*/ 5 w 788"/>
                <a:gd name="T105" fmla="*/ 240 h 240"/>
                <a:gd name="T106" fmla="*/ 9 w 788"/>
                <a:gd name="T107" fmla="*/ 240 h 240"/>
                <a:gd name="T108" fmla="*/ 9 w 788"/>
                <a:gd name="T109"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8" h="240">
                  <a:moveTo>
                    <a:pt x="9" y="240"/>
                  </a:moveTo>
                  <a:lnTo>
                    <a:pt x="9" y="240"/>
                  </a:lnTo>
                  <a:lnTo>
                    <a:pt x="107" y="203"/>
                  </a:lnTo>
                  <a:lnTo>
                    <a:pt x="157" y="187"/>
                  </a:lnTo>
                  <a:lnTo>
                    <a:pt x="206" y="172"/>
                  </a:lnTo>
                  <a:lnTo>
                    <a:pt x="206" y="172"/>
                  </a:lnTo>
                  <a:lnTo>
                    <a:pt x="258" y="160"/>
                  </a:lnTo>
                  <a:lnTo>
                    <a:pt x="309" y="148"/>
                  </a:lnTo>
                  <a:lnTo>
                    <a:pt x="412" y="127"/>
                  </a:lnTo>
                  <a:lnTo>
                    <a:pt x="412" y="127"/>
                  </a:lnTo>
                  <a:lnTo>
                    <a:pt x="515" y="106"/>
                  </a:lnTo>
                  <a:lnTo>
                    <a:pt x="566" y="96"/>
                  </a:lnTo>
                  <a:lnTo>
                    <a:pt x="618" y="82"/>
                  </a:lnTo>
                  <a:lnTo>
                    <a:pt x="618" y="82"/>
                  </a:lnTo>
                  <a:lnTo>
                    <a:pt x="659" y="70"/>
                  </a:lnTo>
                  <a:lnTo>
                    <a:pt x="700" y="57"/>
                  </a:lnTo>
                  <a:lnTo>
                    <a:pt x="700" y="57"/>
                  </a:lnTo>
                  <a:lnTo>
                    <a:pt x="722" y="51"/>
                  </a:lnTo>
                  <a:lnTo>
                    <a:pt x="745" y="43"/>
                  </a:lnTo>
                  <a:lnTo>
                    <a:pt x="766" y="34"/>
                  </a:lnTo>
                  <a:lnTo>
                    <a:pt x="776" y="26"/>
                  </a:lnTo>
                  <a:lnTo>
                    <a:pt x="784" y="20"/>
                  </a:lnTo>
                  <a:lnTo>
                    <a:pt x="784" y="20"/>
                  </a:lnTo>
                  <a:lnTo>
                    <a:pt x="788" y="12"/>
                  </a:lnTo>
                  <a:lnTo>
                    <a:pt x="788" y="6"/>
                  </a:lnTo>
                  <a:lnTo>
                    <a:pt x="782" y="2"/>
                  </a:lnTo>
                  <a:lnTo>
                    <a:pt x="776" y="0"/>
                  </a:lnTo>
                  <a:lnTo>
                    <a:pt x="776" y="0"/>
                  </a:lnTo>
                  <a:lnTo>
                    <a:pt x="766" y="0"/>
                  </a:lnTo>
                  <a:lnTo>
                    <a:pt x="757" y="4"/>
                  </a:lnTo>
                  <a:lnTo>
                    <a:pt x="737" y="10"/>
                  </a:lnTo>
                  <a:lnTo>
                    <a:pt x="698" y="28"/>
                  </a:lnTo>
                  <a:lnTo>
                    <a:pt x="698" y="28"/>
                  </a:lnTo>
                  <a:lnTo>
                    <a:pt x="644" y="45"/>
                  </a:lnTo>
                  <a:lnTo>
                    <a:pt x="589" y="59"/>
                  </a:lnTo>
                  <a:lnTo>
                    <a:pt x="589" y="59"/>
                  </a:lnTo>
                  <a:lnTo>
                    <a:pt x="539" y="72"/>
                  </a:lnTo>
                  <a:lnTo>
                    <a:pt x="486" y="84"/>
                  </a:lnTo>
                  <a:lnTo>
                    <a:pt x="383" y="106"/>
                  </a:lnTo>
                  <a:lnTo>
                    <a:pt x="383" y="106"/>
                  </a:lnTo>
                  <a:lnTo>
                    <a:pt x="286" y="125"/>
                  </a:lnTo>
                  <a:lnTo>
                    <a:pt x="237" y="135"/>
                  </a:lnTo>
                  <a:lnTo>
                    <a:pt x="186" y="148"/>
                  </a:lnTo>
                  <a:lnTo>
                    <a:pt x="138" y="162"/>
                  </a:lnTo>
                  <a:lnTo>
                    <a:pt x="89" y="179"/>
                  </a:lnTo>
                  <a:lnTo>
                    <a:pt x="44" y="201"/>
                  </a:lnTo>
                  <a:lnTo>
                    <a:pt x="23" y="215"/>
                  </a:lnTo>
                  <a:lnTo>
                    <a:pt x="1" y="226"/>
                  </a:lnTo>
                  <a:lnTo>
                    <a:pt x="1" y="226"/>
                  </a:lnTo>
                  <a:lnTo>
                    <a:pt x="0" y="228"/>
                  </a:lnTo>
                  <a:lnTo>
                    <a:pt x="0" y="232"/>
                  </a:lnTo>
                  <a:lnTo>
                    <a:pt x="0" y="236"/>
                  </a:lnTo>
                  <a:lnTo>
                    <a:pt x="5" y="240"/>
                  </a:lnTo>
                  <a:lnTo>
                    <a:pt x="9" y="240"/>
                  </a:lnTo>
                  <a:lnTo>
                    <a:pt x="9" y="240"/>
                  </a:lnTo>
                  <a:close/>
                </a:path>
              </a:pathLst>
            </a:custGeom>
            <a:grpFill/>
            <a:ln>
              <a:noFill/>
            </a:ln>
          </p:spPr>
          <p:txBody>
            <a:bodyPr/>
            <a:lstStyle/>
            <a:p>
              <a:pPr>
                <a:defRPr/>
              </a:pPr>
              <a:endParaRPr lang="zh-CN" altLang="en-US">
                <a:solidFill>
                  <a:srgbClr val="47494B"/>
                </a:solidFill>
              </a:endParaRPr>
            </a:p>
          </p:txBody>
        </p:sp>
        <p:sp>
          <p:nvSpPr>
            <p:cNvPr id="34" name="Freeform 19"/>
            <p:cNvSpPr/>
            <p:nvPr/>
          </p:nvSpPr>
          <p:spPr bwMode="auto">
            <a:xfrm>
              <a:off x="3609579" y="1815314"/>
              <a:ext cx="315913" cy="52388"/>
            </a:xfrm>
            <a:custGeom>
              <a:avLst/>
              <a:gdLst>
                <a:gd name="T0" fmla="*/ 6 w 570"/>
                <a:gd name="T1" fmla="*/ 127 h 127"/>
                <a:gd name="T2" fmla="*/ 6 w 570"/>
                <a:gd name="T3" fmla="*/ 127 h 127"/>
                <a:gd name="T4" fmla="*/ 41 w 570"/>
                <a:gd name="T5" fmla="*/ 127 h 127"/>
                <a:gd name="T6" fmla="*/ 74 w 570"/>
                <a:gd name="T7" fmla="*/ 125 h 127"/>
                <a:gd name="T8" fmla="*/ 107 w 570"/>
                <a:gd name="T9" fmla="*/ 121 h 127"/>
                <a:gd name="T10" fmla="*/ 142 w 570"/>
                <a:gd name="T11" fmla="*/ 115 h 127"/>
                <a:gd name="T12" fmla="*/ 208 w 570"/>
                <a:gd name="T13" fmla="*/ 103 h 127"/>
                <a:gd name="T14" fmla="*/ 274 w 570"/>
                <a:gd name="T15" fmla="*/ 92 h 127"/>
                <a:gd name="T16" fmla="*/ 274 w 570"/>
                <a:gd name="T17" fmla="*/ 92 h 127"/>
                <a:gd name="T18" fmla="*/ 346 w 570"/>
                <a:gd name="T19" fmla="*/ 78 h 127"/>
                <a:gd name="T20" fmla="*/ 418 w 570"/>
                <a:gd name="T21" fmla="*/ 64 h 127"/>
                <a:gd name="T22" fmla="*/ 489 w 570"/>
                <a:gd name="T23" fmla="*/ 47 h 127"/>
                <a:gd name="T24" fmla="*/ 559 w 570"/>
                <a:gd name="T25" fmla="*/ 29 h 127"/>
                <a:gd name="T26" fmla="*/ 559 w 570"/>
                <a:gd name="T27" fmla="*/ 29 h 127"/>
                <a:gd name="T28" fmla="*/ 564 w 570"/>
                <a:gd name="T29" fmla="*/ 26 h 127"/>
                <a:gd name="T30" fmla="*/ 568 w 570"/>
                <a:gd name="T31" fmla="*/ 22 h 127"/>
                <a:gd name="T32" fmla="*/ 570 w 570"/>
                <a:gd name="T33" fmla="*/ 16 h 127"/>
                <a:gd name="T34" fmla="*/ 570 w 570"/>
                <a:gd name="T35" fmla="*/ 10 h 127"/>
                <a:gd name="T36" fmla="*/ 568 w 570"/>
                <a:gd name="T37" fmla="*/ 6 h 127"/>
                <a:gd name="T38" fmla="*/ 564 w 570"/>
                <a:gd name="T39" fmla="*/ 2 h 127"/>
                <a:gd name="T40" fmla="*/ 561 w 570"/>
                <a:gd name="T41" fmla="*/ 0 h 127"/>
                <a:gd name="T42" fmla="*/ 553 w 570"/>
                <a:gd name="T43" fmla="*/ 0 h 127"/>
                <a:gd name="T44" fmla="*/ 553 w 570"/>
                <a:gd name="T45" fmla="*/ 0 h 127"/>
                <a:gd name="T46" fmla="*/ 487 w 570"/>
                <a:gd name="T47" fmla="*/ 18 h 127"/>
                <a:gd name="T48" fmla="*/ 418 w 570"/>
                <a:gd name="T49" fmla="*/ 35 h 127"/>
                <a:gd name="T50" fmla="*/ 352 w 570"/>
                <a:gd name="T51" fmla="*/ 49 h 127"/>
                <a:gd name="T52" fmla="*/ 284 w 570"/>
                <a:gd name="T53" fmla="*/ 62 h 127"/>
                <a:gd name="T54" fmla="*/ 284 w 570"/>
                <a:gd name="T55" fmla="*/ 62 h 127"/>
                <a:gd name="T56" fmla="*/ 214 w 570"/>
                <a:gd name="T57" fmla="*/ 74 h 127"/>
                <a:gd name="T58" fmla="*/ 144 w 570"/>
                <a:gd name="T59" fmla="*/ 84 h 127"/>
                <a:gd name="T60" fmla="*/ 74 w 570"/>
                <a:gd name="T61" fmla="*/ 96 h 127"/>
                <a:gd name="T62" fmla="*/ 39 w 570"/>
                <a:gd name="T63" fmla="*/ 103 h 127"/>
                <a:gd name="T64" fmla="*/ 6 w 570"/>
                <a:gd name="T65" fmla="*/ 113 h 127"/>
                <a:gd name="T66" fmla="*/ 6 w 570"/>
                <a:gd name="T67" fmla="*/ 113 h 127"/>
                <a:gd name="T68" fmla="*/ 2 w 570"/>
                <a:gd name="T69" fmla="*/ 115 h 127"/>
                <a:gd name="T70" fmla="*/ 0 w 570"/>
                <a:gd name="T71" fmla="*/ 121 h 127"/>
                <a:gd name="T72" fmla="*/ 2 w 570"/>
                <a:gd name="T73" fmla="*/ 125 h 127"/>
                <a:gd name="T74" fmla="*/ 6 w 570"/>
                <a:gd name="T75" fmla="*/ 127 h 127"/>
                <a:gd name="T76" fmla="*/ 6 w 570"/>
                <a:gd name="T7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0" h="127">
                  <a:moveTo>
                    <a:pt x="6" y="127"/>
                  </a:moveTo>
                  <a:lnTo>
                    <a:pt x="6" y="127"/>
                  </a:lnTo>
                  <a:lnTo>
                    <a:pt x="41" y="127"/>
                  </a:lnTo>
                  <a:lnTo>
                    <a:pt x="74" y="125"/>
                  </a:lnTo>
                  <a:lnTo>
                    <a:pt x="107" y="121"/>
                  </a:lnTo>
                  <a:lnTo>
                    <a:pt x="142" y="115"/>
                  </a:lnTo>
                  <a:lnTo>
                    <a:pt x="208" y="103"/>
                  </a:lnTo>
                  <a:lnTo>
                    <a:pt x="274" y="92"/>
                  </a:lnTo>
                  <a:lnTo>
                    <a:pt x="274" y="92"/>
                  </a:lnTo>
                  <a:lnTo>
                    <a:pt x="346" y="78"/>
                  </a:lnTo>
                  <a:lnTo>
                    <a:pt x="418" y="64"/>
                  </a:lnTo>
                  <a:lnTo>
                    <a:pt x="489" y="47"/>
                  </a:lnTo>
                  <a:lnTo>
                    <a:pt x="559" y="29"/>
                  </a:lnTo>
                  <a:lnTo>
                    <a:pt x="559" y="29"/>
                  </a:lnTo>
                  <a:lnTo>
                    <a:pt x="564" y="26"/>
                  </a:lnTo>
                  <a:lnTo>
                    <a:pt x="568" y="22"/>
                  </a:lnTo>
                  <a:lnTo>
                    <a:pt x="570" y="16"/>
                  </a:lnTo>
                  <a:lnTo>
                    <a:pt x="570" y="10"/>
                  </a:lnTo>
                  <a:lnTo>
                    <a:pt x="568" y="6"/>
                  </a:lnTo>
                  <a:lnTo>
                    <a:pt x="564" y="2"/>
                  </a:lnTo>
                  <a:lnTo>
                    <a:pt x="561" y="0"/>
                  </a:lnTo>
                  <a:lnTo>
                    <a:pt x="553" y="0"/>
                  </a:lnTo>
                  <a:lnTo>
                    <a:pt x="553" y="0"/>
                  </a:lnTo>
                  <a:lnTo>
                    <a:pt x="487" y="18"/>
                  </a:lnTo>
                  <a:lnTo>
                    <a:pt x="418" y="35"/>
                  </a:lnTo>
                  <a:lnTo>
                    <a:pt x="352" y="49"/>
                  </a:lnTo>
                  <a:lnTo>
                    <a:pt x="284" y="62"/>
                  </a:lnTo>
                  <a:lnTo>
                    <a:pt x="284" y="62"/>
                  </a:lnTo>
                  <a:lnTo>
                    <a:pt x="214" y="74"/>
                  </a:lnTo>
                  <a:lnTo>
                    <a:pt x="144" y="84"/>
                  </a:lnTo>
                  <a:lnTo>
                    <a:pt x="74" y="96"/>
                  </a:lnTo>
                  <a:lnTo>
                    <a:pt x="39" y="103"/>
                  </a:lnTo>
                  <a:lnTo>
                    <a:pt x="6" y="113"/>
                  </a:lnTo>
                  <a:lnTo>
                    <a:pt x="6" y="113"/>
                  </a:lnTo>
                  <a:lnTo>
                    <a:pt x="2" y="115"/>
                  </a:lnTo>
                  <a:lnTo>
                    <a:pt x="0" y="121"/>
                  </a:lnTo>
                  <a:lnTo>
                    <a:pt x="2" y="125"/>
                  </a:lnTo>
                  <a:lnTo>
                    <a:pt x="6" y="127"/>
                  </a:lnTo>
                  <a:lnTo>
                    <a:pt x="6" y="127"/>
                  </a:lnTo>
                  <a:close/>
                </a:path>
              </a:pathLst>
            </a:custGeom>
            <a:grpFill/>
            <a:ln>
              <a:noFill/>
            </a:ln>
          </p:spPr>
          <p:txBody>
            <a:bodyPr/>
            <a:lstStyle/>
            <a:p>
              <a:pPr>
                <a:defRPr/>
              </a:pPr>
              <a:endParaRPr lang="zh-CN" altLang="en-US">
                <a:solidFill>
                  <a:srgbClr val="47494B"/>
                </a:solidFill>
              </a:endParaRPr>
            </a:p>
          </p:txBody>
        </p:sp>
      </p:grpSp>
      <p:cxnSp>
        <p:nvCxnSpPr>
          <p:cNvPr id="35" name="直接连接符 34"/>
          <p:cNvCxnSpPr/>
          <p:nvPr/>
        </p:nvCxnSpPr>
        <p:spPr>
          <a:xfrm>
            <a:off x="2899966" y="2508257"/>
            <a:ext cx="1516062"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36" name="矩形 35"/>
          <p:cNvSpPr/>
          <p:nvPr/>
        </p:nvSpPr>
        <p:spPr>
          <a:xfrm>
            <a:off x="3402449" y="2139213"/>
            <a:ext cx="1107996" cy="369332"/>
          </a:xfrm>
          <a:prstGeom prst="rect">
            <a:avLst/>
          </a:prstGeom>
        </p:spPr>
        <p:txBody>
          <a:bodyPr wrap="none">
            <a:spAutoFit/>
          </a:bodyPr>
          <a:lstStyle/>
          <a:p>
            <a:pPr algn="just">
              <a:defRPr/>
            </a:pPr>
            <a:r>
              <a:rPr lang="zh-CN" altLang="en-US" b="1" dirty="0">
                <a:latin typeface="微软雅黑" panose="020B0503020204020204" pitchFamily="34" charset="-122"/>
                <a:ea typeface="微软雅黑" panose="020B0503020204020204" pitchFamily="34" charset="-122"/>
              </a:rPr>
              <a:t>标题内容</a:t>
            </a:r>
          </a:p>
        </p:txBody>
      </p:sp>
      <p:sp>
        <p:nvSpPr>
          <p:cNvPr id="37" name="Freeform 12"/>
          <p:cNvSpPr/>
          <p:nvPr/>
        </p:nvSpPr>
        <p:spPr bwMode="auto">
          <a:xfrm>
            <a:off x="4685903" y="1649817"/>
            <a:ext cx="1111250" cy="858441"/>
          </a:xfrm>
          <a:custGeom>
            <a:avLst/>
            <a:gdLst>
              <a:gd name="T0" fmla="*/ 2147483646 w 1999"/>
              <a:gd name="T1" fmla="*/ 2147483646 h 2057"/>
              <a:gd name="T2" fmla="*/ 2147483646 w 1999"/>
              <a:gd name="T3" fmla="*/ 2147483646 h 2057"/>
              <a:gd name="T4" fmla="*/ 2147483646 w 1999"/>
              <a:gd name="T5" fmla="*/ 2147483646 h 2057"/>
              <a:gd name="T6" fmla="*/ 2147483646 w 1999"/>
              <a:gd name="T7" fmla="*/ 2147483646 h 2057"/>
              <a:gd name="T8" fmla="*/ 2147483646 w 1999"/>
              <a:gd name="T9" fmla="*/ 2147483646 h 2057"/>
              <a:gd name="T10" fmla="*/ 2147483646 w 1999"/>
              <a:gd name="T11" fmla="*/ 2147483646 h 2057"/>
              <a:gd name="T12" fmla="*/ 2147483646 w 1999"/>
              <a:gd name="T13" fmla="*/ 2147483646 h 2057"/>
              <a:gd name="T14" fmla="*/ 2147483646 w 1999"/>
              <a:gd name="T15" fmla="*/ 2147483646 h 2057"/>
              <a:gd name="T16" fmla="*/ 2147483646 w 1999"/>
              <a:gd name="T17" fmla="*/ 2147483646 h 2057"/>
              <a:gd name="T18" fmla="*/ 2147483646 w 1999"/>
              <a:gd name="T19" fmla="*/ 2147483646 h 2057"/>
              <a:gd name="T20" fmla="*/ 2147483646 w 1999"/>
              <a:gd name="T21" fmla="*/ 2147483646 h 2057"/>
              <a:gd name="T22" fmla="*/ 2147483646 w 1999"/>
              <a:gd name="T23" fmla="*/ 2147483646 h 2057"/>
              <a:gd name="T24" fmla="*/ 2147483646 w 1999"/>
              <a:gd name="T25" fmla="*/ 2147483646 h 2057"/>
              <a:gd name="T26" fmla="*/ 2147483646 w 1999"/>
              <a:gd name="T27" fmla="*/ 2147483646 h 2057"/>
              <a:gd name="T28" fmla="*/ 2147483646 w 1999"/>
              <a:gd name="T29" fmla="*/ 2147483646 h 2057"/>
              <a:gd name="T30" fmla="*/ 2147483646 w 1999"/>
              <a:gd name="T31" fmla="*/ 2147483646 h 2057"/>
              <a:gd name="T32" fmla="*/ 2147483646 w 1999"/>
              <a:gd name="T33" fmla="*/ 2147483646 h 2057"/>
              <a:gd name="T34" fmla="*/ 2147483646 w 1999"/>
              <a:gd name="T35" fmla="*/ 2147483646 h 2057"/>
              <a:gd name="T36" fmla="*/ 2147483646 w 1999"/>
              <a:gd name="T37" fmla="*/ 2147483646 h 2057"/>
              <a:gd name="T38" fmla="*/ 2147483646 w 1999"/>
              <a:gd name="T39" fmla="*/ 2147483646 h 2057"/>
              <a:gd name="T40" fmla="*/ 2147483646 w 1999"/>
              <a:gd name="T41" fmla="*/ 2147483646 h 2057"/>
              <a:gd name="T42" fmla="*/ 2147483646 w 1999"/>
              <a:gd name="T43" fmla="*/ 2147483646 h 2057"/>
              <a:gd name="T44" fmla="*/ 2147483646 w 1999"/>
              <a:gd name="T45" fmla="*/ 2147483646 h 2057"/>
              <a:gd name="T46" fmla="*/ 2147483646 w 1999"/>
              <a:gd name="T47" fmla="*/ 2147483646 h 2057"/>
              <a:gd name="T48" fmla="*/ 2147483646 w 1999"/>
              <a:gd name="T49" fmla="*/ 2147483646 h 2057"/>
              <a:gd name="T50" fmla="*/ 2147483646 w 1999"/>
              <a:gd name="T51" fmla="*/ 2147483646 h 2057"/>
              <a:gd name="T52" fmla="*/ 2147483646 w 1999"/>
              <a:gd name="T53" fmla="*/ 2147483646 h 2057"/>
              <a:gd name="T54" fmla="*/ 2147483646 w 1999"/>
              <a:gd name="T55" fmla="*/ 2147483646 h 2057"/>
              <a:gd name="T56" fmla="*/ 2147483646 w 1999"/>
              <a:gd name="T57" fmla="*/ 2147483646 h 2057"/>
              <a:gd name="T58" fmla="*/ 2147483646 w 1999"/>
              <a:gd name="T59" fmla="*/ 2147483646 h 2057"/>
              <a:gd name="T60" fmla="*/ 2147483646 w 1999"/>
              <a:gd name="T61" fmla="*/ 2147483646 h 2057"/>
              <a:gd name="T62" fmla="*/ 2147483646 w 1999"/>
              <a:gd name="T63" fmla="*/ 2147483646 h 2057"/>
              <a:gd name="T64" fmla="*/ 2147483646 w 1999"/>
              <a:gd name="T65" fmla="*/ 2147483646 h 2057"/>
              <a:gd name="T66" fmla="*/ 2147483646 w 1999"/>
              <a:gd name="T67" fmla="*/ 2147483646 h 2057"/>
              <a:gd name="T68" fmla="*/ 2147483646 w 1999"/>
              <a:gd name="T69" fmla="*/ 2147483646 h 2057"/>
              <a:gd name="T70" fmla="*/ 2147483646 w 1999"/>
              <a:gd name="T71" fmla="*/ 2147483646 h 2057"/>
              <a:gd name="T72" fmla="*/ 2147483646 w 1999"/>
              <a:gd name="T73" fmla="*/ 2147483646 h 2057"/>
              <a:gd name="T74" fmla="*/ 2147483646 w 1999"/>
              <a:gd name="T75" fmla="*/ 2147483646 h 2057"/>
              <a:gd name="T76" fmla="*/ 2147483646 w 1999"/>
              <a:gd name="T77" fmla="*/ 2147483646 h 2057"/>
              <a:gd name="T78" fmla="*/ 2147483646 w 1999"/>
              <a:gd name="T79" fmla="*/ 2147483646 h 2057"/>
              <a:gd name="T80" fmla="*/ 2147483646 w 1999"/>
              <a:gd name="T81" fmla="*/ 2147483646 h 2057"/>
              <a:gd name="T82" fmla="*/ 2147483646 w 1999"/>
              <a:gd name="T83" fmla="*/ 2147483646 h 2057"/>
              <a:gd name="T84" fmla="*/ 2147483646 w 1999"/>
              <a:gd name="T85" fmla="*/ 2147483646 h 2057"/>
              <a:gd name="T86" fmla="*/ 2147483646 w 1999"/>
              <a:gd name="T87" fmla="*/ 2147483646 h 2057"/>
              <a:gd name="T88" fmla="*/ 2147483646 w 1999"/>
              <a:gd name="T89" fmla="*/ 2147483646 h 2057"/>
              <a:gd name="T90" fmla="*/ 2147483646 w 1999"/>
              <a:gd name="T91" fmla="*/ 2147483646 h 2057"/>
              <a:gd name="T92" fmla="*/ 2147483646 w 1999"/>
              <a:gd name="T93" fmla="*/ 2147483646 h 2057"/>
              <a:gd name="T94" fmla="*/ 2147483646 w 1999"/>
              <a:gd name="T95" fmla="*/ 2147483646 h 2057"/>
              <a:gd name="T96" fmla="*/ 2147483646 w 1999"/>
              <a:gd name="T97" fmla="*/ 2147483646 h 2057"/>
              <a:gd name="T98" fmla="*/ 2147483646 w 1999"/>
              <a:gd name="T99" fmla="*/ 2147483646 h 2057"/>
              <a:gd name="T100" fmla="*/ 2147483646 w 1999"/>
              <a:gd name="T101" fmla="*/ 2147483646 h 2057"/>
              <a:gd name="T102" fmla="*/ 2147483646 w 1999"/>
              <a:gd name="T103" fmla="*/ 2147483646 h 2057"/>
              <a:gd name="T104" fmla="*/ 2147483646 w 1999"/>
              <a:gd name="T105" fmla="*/ 2147483646 h 2057"/>
              <a:gd name="T106" fmla="*/ 2147483646 w 1999"/>
              <a:gd name="T107" fmla="*/ 2147483646 h 2057"/>
              <a:gd name="T108" fmla="*/ 0 w 1999"/>
              <a:gd name="T109" fmla="*/ 2147483646 h 2057"/>
              <a:gd name="T110" fmla="*/ 2147483646 w 1999"/>
              <a:gd name="T111" fmla="*/ 2147483646 h 2057"/>
              <a:gd name="T112" fmla="*/ 2147483646 w 1999"/>
              <a:gd name="T113" fmla="*/ 2147483646 h 2057"/>
              <a:gd name="T114" fmla="*/ 2147483646 w 1999"/>
              <a:gd name="T115" fmla="*/ 2147483646 h 2057"/>
              <a:gd name="T116" fmla="*/ 2147483646 w 1999"/>
              <a:gd name="T117" fmla="*/ 2147483646 h 2057"/>
              <a:gd name="T118" fmla="*/ 2147483646 w 1999"/>
              <a:gd name="T119" fmla="*/ 2147483646 h 20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99"/>
              <a:gd name="T181" fmla="*/ 0 h 2057"/>
              <a:gd name="T182" fmla="*/ 1999 w 1999"/>
              <a:gd name="T183" fmla="*/ 2057 h 20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99" h="2057">
                <a:moveTo>
                  <a:pt x="230" y="1472"/>
                </a:moveTo>
                <a:lnTo>
                  <a:pt x="230" y="1472"/>
                </a:lnTo>
                <a:lnTo>
                  <a:pt x="230" y="1452"/>
                </a:lnTo>
                <a:lnTo>
                  <a:pt x="232" y="1401"/>
                </a:lnTo>
                <a:lnTo>
                  <a:pt x="238" y="1322"/>
                </a:lnTo>
                <a:lnTo>
                  <a:pt x="244" y="1273"/>
                </a:lnTo>
                <a:lnTo>
                  <a:pt x="251" y="1219"/>
                </a:lnTo>
                <a:lnTo>
                  <a:pt x="263" y="1160"/>
                </a:lnTo>
                <a:lnTo>
                  <a:pt x="277" y="1098"/>
                </a:lnTo>
                <a:lnTo>
                  <a:pt x="292" y="1034"/>
                </a:lnTo>
                <a:lnTo>
                  <a:pt x="312" y="966"/>
                </a:lnTo>
                <a:lnTo>
                  <a:pt x="337" y="895"/>
                </a:lnTo>
                <a:lnTo>
                  <a:pt x="364" y="823"/>
                </a:lnTo>
                <a:lnTo>
                  <a:pt x="397" y="751"/>
                </a:lnTo>
                <a:lnTo>
                  <a:pt x="417" y="714"/>
                </a:lnTo>
                <a:lnTo>
                  <a:pt x="436" y="677"/>
                </a:lnTo>
                <a:lnTo>
                  <a:pt x="456" y="642"/>
                </a:lnTo>
                <a:lnTo>
                  <a:pt x="479" y="605"/>
                </a:lnTo>
                <a:lnTo>
                  <a:pt x="502" y="570"/>
                </a:lnTo>
                <a:lnTo>
                  <a:pt x="528" y="535"/>
                </a:lnTo>
                <a:lnTo>
                  <a:pt x="555" y="500"/>
                </a:lnTo>
                <a:lnTo>
                  <a:pt x="582" y="467"/>
                </a:lnTo>
                <a:lnTo>
                  <a:pt x="611" y="432"/>
                </a:lnTo>
                <a:lnTo>
                  <a:pt x="643" y="399"/>
                </a:lnTo>
                <a:lnTo>
                  <a:pt x="676" y="368"/>
                </a:lnTo>
                <a:lnTo>
                  <a:pt x="711" y="337"/>
                </a:lnTo>
                <a:lnTo>
                  <a:pt x="748" y="306"/>
                </a:lnTo>
                <a:lnTo>
                  <a:pt x="787" y="276"/>
                </a:lnTo>
                <a:lnTo>
                  <a:pt x="825" y="247"/>
                </a:lnTo>
                <a:lnTo>
                  <a:pt x="868" y="220"/>
                </a:lnTo>
                <a:lnTo>
                  <a:pt x="911" y="195"/>
                </a:lnTo>
                <a:lnTo>
                  <a:pt x="958" y="169"/>
                </a:lnTo>
                <a:lnTo>
                  <a:pt x="1005" y="146"/>
                </a:lnTo>
                <a:lnTo>
                  <a:pt x="1055" y="125"/>
                </a:lnTo>
                <a:lnTo>
                  <a:pt x="1108" y="103"/>
                </a:lnTo>
                <a:lnTo>
                  <a:pt x="1162" y="84"/>
                </a:lnTo>
                <a:lnTo>
                  <a:pt x="1219" y="68"/>
                </a:lnTo>
                <a:lnTo>
                  <a:pt x="1277" y="53"/>
                </a:lnTo>
                <a:lnTo>
                  <a:pt x="1337" y="39"/>
                </a:lnTo>
                <a:lnTo>
                  <a:pt x="1400" y="27"/>
                </a:lnTo>
                <a:lnTo>
                  <a:pt x="1466" y="18"/>
                </a:lnTo>
                <a:lnTo>
                  <a:pt x="1534" y="10"/>
                </a:lnTo>
                <a:lnTo>
                  <a:pt x="1604" y="4"/>
                </a:lnTo>
                <a:lnTo>
                  <a:pt x="1676" y="2"/>
                </a:lnTo>
                <a:lnTo>
                  <a:pt x="1752" y="0"/>
                </a:lnTo>
                <a:lnTo>
                  <a:pt x="1830" y="2"/>
                </a:lnTo>
                <a:lnTo>
                  <a:pt x="1911" y="6"/>
                </a:lnTo>
                <a:lnTo>
                  <a:pt x="1993" y="12"/>
                </a:lnTo>
                <a:lnTo>
                  <a:pt x="1995" y="29"/>
                </a:lnTo>
                <a:lnTo>
                  <a:pt x="1999" y="76"/>
                </a:lnTo>
                <a:lnTo>
                  <a:pt x="1999" y="109"/>
                </a:lnTo>
                <a:lnTo>
                  <a:pt x="1999" y="148"/>
                </a:lnTo>
                <a:lnTo>
                  <a:pt x="1997" y="193"/>
                </a:lnTo>
                <a:lnTo>
                  <a:pt x="1993" y="243"/>
                </a:lnTo>
                <a:lnTo>
                  <a:pt x="1987" y="298"/>
                </a:lnTo>
                <a:lnTo>
                  <a:pt x="1980" y="356"/>
                </a:lnTo>
                <a:lnTo>
                  <a:pt x="1968" y="417"/>
                </a:lnTo>
                <a:lnTo>
                  <a:pt x="1952" y="481"/>
                </a:lnTo>
                <a:lnTo>
                  <a:pt x="1933" y="547"/>
                </a:lnTo>
                <a:lnTo>
                  <a:pt x="1909" y="615"/>
                </a:lnTo>
                <a:lnTo>
                  <a:pt x="1882" y="685"/>
                </a:lnTo>
                <a:lnTo>
                  <a:pt x="1865" y="720"/>
                </a:lnTo>
                <a:lnTo>
                  <a:pt x="1849" y="755"/>
                </a:lnTo>
                <a:lnTo>
                  <a:pt x="1830" y="790"/>
                </a:lnTo>
                <a:lnTo>
                  <a:pt x="1808" y="825"/>
                </a:lnTo>
                <a:lnTo>
                  <a:pt x="1787" y="860"/>
                </a:lnTo>
                <a:lnTo>
                  <a:pt x="1764" y="895"/>
                </a:lnTo>
                <a:lnTo>
                  <a:pt x="1738" y="929"/>
                </a:lnTo>
                <a:lnTo>
                  <a:pt x="1713" y="964"/>
                </a:lnTo>
                <a:lnTo>
                  <a:pt x="1684" y="999"/>
                </a:lnTo>
                <a:lnTo>
                  <a:pt x="1653" y="1032"/>
                </a:lnTo>
                <a:lnTo>
                  <a:pt x="1621" y="1065"/>
                </a:lnTo>
                <a:lnTo>
                  <a:pt x="1588" y="1096"/>
                </a:lnTo>
                <a:lnTo>
                  <a:pt x="1551" y="1129"/>
                </a:lnTo>
                <a:lnTo>
                  <a:pt x="1514" y="1160"/>
                </a:lnTo>
                <a:lnTo>
                  <a:pt x="1474" y="1189"/>
                </a:lnTo>
                <a:lnTo>
                  <a:pt x="1433" y="1220"/>
                </a:lnTo>
                <a:lnTo>
                  <a:pt x="1388" y="1248"/>
                </a:lnTo>
                <a:lnTo>
                  <a:pt x="1341" y="1277"/>
                </a:lnTo>
                <a:lnTo>
                  <a:pt x="1293" y="1302"/>
                </a:lnTo>
                <a:lnTo>
                  <a:pt x="1242" y="1328"/>
                </a:lnTo>
                <a:lnTo>
                  <a:pt x="1187" y="1353"/>
                </a:lnTo>
                <a:lnTo>
                  <a:pt x="1133" y="1376"/>
                </a:lnTo>
                <a:lnTo>
                  <a:pt x="1075" y="1398"/>
                </a:lnTo>
                <a:lnTo>
                  <a:pt x="1014" y="1419"/>
                </a:lnTo>
                <a:lnTo>
                  <a:pt x="950" y="1438"/>
                </a:lnTo>
                <a:lnTo>
                  <a:pt x="884" y="1456"/>
                </a:lnTo>
                <a:lnTo>
                  <a:pt x="816" y="1472"/>
                </a:lnTo>
                <a:lnTo>
                  <a:pt x="744" y="1487"/>
                </a:lnTo>
                <a:lnTo>
                  <a:pt x="670" y="1499"/>
                </a:lnTo>
                <a:lnTo>
                  <a:pt x="592" y="1510"/>
                </a:lnTo>
                <a:lnTo>
                  <a:pt x="512" y="1520"/>
                </a:lnTo>
                <a:lnTo>
                  <a:pt x="430" y="1528"/>
                </a:lnTo>
                <a:lnTo>
                  <a:pt x="345" y="1532"/>
                </a:lnTo>
                <a:lnTo>
                  <a:pt x="255" y="1536"/>
                </a:lnTo>
                <a:lnTo>
                  <a:pt x="230" y="1586"/>
                </a:lnTo>
                <a:lnTo>
                  <a:pt x="203" y="1641"/>
                </a:lnTo>
                <a:lnTo>
                  <a:pt x="172" y="1711"/>
                </a:lnTo>
                <a:lnTo>
                  <a:pt x="156" y="1750"/>
                </a:lnTo>
                <a:lnTo>
                  <a:pt x="142" y="1791"/>
                </a:lnTo>
                <a:lnTo>
                  <a:pt x="127" y="1834"/>
                </a:lnTo>
                <a:lnTo>
                  <a:pt x="115" y="1876"/>
                </a:lnTo>
                <a:lnTo>
                  <a:pt x="103" y="1919"/>
                </a:lnTo>
                <a:lnTo>
                  <a:pt x="96" y="1962"/>
                </a:lnTo>
                <a:lnTo>
                  <a:pt x="92" y="2003"/>
                </a:lnTo>
                <a:lnTo>
                  <a:pt x="90" y="2044"/>
                </a:lnTo>
                <a:lnTo>
                  <a:pt x="0" y="2057"/>
                </a:lnTo>
                <a:lnTo>
                  <a:pt x="18" y="1991"/>
                </a:lnTo>
                <a:lnTo>
                  <a:pt x="39" y="1919"/>
                </a:lnTo>
                <a:lnTo>
                  <a:pt x="66" y="1832"/>
                </a:lnTo>
                <a:lnTo>
                  <a:pt x="101" y="1736"/>
                </a:lnTo>
                <a:lnTo>
                  <a:pt x="119" y="1688"/>
                </a:lnTo>
                <a:lnTo>
                  <a:pt x="140" y="1639"/>
                </a:lnTo>
                <a:lnTo>
                  <a:pt x="162" y="1592"/>
                </a:lnTo>
                <a:lnTo>
                  <a:pt x="183" y="1547"/>
                </a:lnTo>
                <a:lnTo>
                  <a:pt x="207" y="1507"/>
                </a:lnTo>
                <a:lnTo>
                  <a:pt x="230" y="1472"/>
                </a:lnTo>
                <a:close/>
              </a:path>
            </a:pathLst>
          </a:custGeom>
          <a:solidFill>
            <a:srgbClr val="FF0000"/>
          </a:solidFill>
          <a:ln>
            <a:noFill/>
          </a:ln>
        </p:spPr>
        <p:txBody>
          <a:bodyPr/>
          <a:lstStyle/>
          <a:p>
            <a:endParaRPr lang="zh-CN" altLang="en-US">
              <a:solidFill>
                <a:srgbClr val="47494B"/>
              </a:solidFill>
            </a:endParaRPr>
          </a:p>
        </p:txBody>
      </p:sp>
      <p:grpSp>
        <p:nvGrpSpPr>
          <p:cNvPr id="38" name="组合 37"/>
          <p:cNvGrpSpPr/>
          <p:nvPr/>
        </p:nvGrpSpPr>
        <p:grpSpPr>
          <a:xfrm>
            <a:off x="4855766" y="1695061"/>
            <a:ext cx="855662" cy="571500"/>
            <a:chOff x="4855766" y="1695061"/>
            <a:chExt cx="855662" cy="571500"/>
          </a:xfrm>
          <a:solidFill>
            <a:schemeClr val="bg1"/>
          </a:solidFill>
        </p:grpSpPr>
        <p:sp>
          <p:nvSpPr>
            <p:cNvPr id="39" name="Freeform 13"/>
            <p:cNvSpPr/>
            <p:nvPr/>
          </p:nvSpPr>
          <p:spPr bwMode="auto">
            <a:xfrm>
              <a:off x="4855766" y="1720064"/>
              <a:ext cx="842962" cy="546497"/>
            </a:xfrm>
            <a:custGeom>
              <a:avLst/>
              <a:gdLst>
                <a:gd name="T0" fmla="*/ 11 w 1518"/>
                <a:gd name="T1" fmla="*/ 1308 h 1310"/>
                <a:gd name="T2" fmla="*/ 97 w 1518"/>
                <a:gd name="T3" fmla="*/ 1168 h 1310"/>
                <a:gd name="T4" fmla="*/ 128 w 1518"/>
                <a:gd name="T5" fmla="*/ 1124 h 1310"/>
                <a:gd name="T6" fmla="*/ 206 w 1518"/>
                <a:gd name="T7" fmla="*/ 1022 h 1310"/>
                <a:gd name="T8" fmla="*/ 290 w 1518"/>
                <a:gd name="T9" fmla="*/ 925 h 1310"/>
                <a:gd name="T10" fmla="*/ 335 w 1518"/>
                <a:gd name="T11" fmla="*/ 876 h 1310"/>
                <a:gd name="T12" fmla="*/ 428 w 1518"/>
                <a:gd name="T13" fmla="*/ 783 h 1310"/>
                <a:gd name="T14" fmla="*/ 525 w 1518"/>
                <a:gd name="T15" fmla="*/ 695 h 1310"/>
                <a:gd name="T16" fmla="*/ 677 w 1518"/>
                <a:gd name="T17" fmla="*/ 567 h 1310"/>
                <a:gd name="T18" fmla="*/ 782 w 1518"/>
                <a:gd name="T19" fmla="*/ 485 h 1310"/>
                <a:gd name="T20" fmla="*/ 998 w 1518"/>
                <a:gd name="T21" fmla="*/ 331 h 1310"/>
                <a:gd name="T22" fmla="*/ 1111 w 1518"/>
                <a:gd name="T23" fmla="*/ 257 h 1310"/>
                <a:gd name="T24" fmla="*/ 1308 w 1518"/>
                <a:gd name="T25" fmla="*/ 141 h 1310"/>
                <a:gd name="T26" fmla="*/ 1510 w 1518"/>
                <a:gd name="T27" fmla="*/ 30 h 1310"/>
                <a:gd name="T28" fmla="*/ 1518 w 1518"/>
                <a:gd name="T29" fmla="*/ 20 h 1310"/>
                <a:gd name="T30" fmla="*/ 1516 w 1518"/>
                <a:gd name="T31" fmla="*/ 8 h 1310"/>
                <a:gd name="T32" fmla="*/ 1508 w 1518"/>
                <a:gd name="T33" fmla="*/ 0 h 1310"/>
                <a:gd name="T34" fmla="*/ 1496 w 1518"/>
                <a:gd name="T35" fmla="*/ 0 h 1310"/>
                <a:gd name="T36" fmla="*/ 1444 w 1518"/>
                <a:gd name="T37" fmla="*/ 26 h 1310"/>
                <a:gd name="T38" fmla="*/ 1343 w 1518"/>
                <a:gd name="T39" fmla="*/ 78 h 1310"/>
                <a:gd name="T40" fmla="*/ 1195 w 1518"/>
                <a:gd name="T41" fmla="*/ 168 h 1310"/>
                <a:gd name="T42" fmla="*/ 1097 w 1518"/>
                <a:gd name="T43" fmla="*/ 228 h 1310"/>
                <a:gd name="T44" fmla="*/ 872 w 1518"/>
                <a:gd name="T45" fmla="*/ 380 h 1310"/>
                <a:gd name="T46" fmla="*/ 658 w 1518"/>
                <a:gd name="T47" fmla="*/ 544 h 1310"/>
                <a:gd name="T48" fmla="*/ 554 w 1518"/>
                <a:gd name="T49" fmla="*/ 629 h 1310"/>
                <a:gd name="T50" fmla="*/ 455 w 1518"/>
                <a:gd name="T51" fmla="*/ 717 h 1310"/>
                <a:gd name="T52" fmla="*/ 360 w 1518"/>
                <a:gd name="T53" fmla="*/ 810 h 1310"/>
                <a:gd name="T54" fmla="*/ 268 w 1518"/>
                <a:gd name="T55" fmla="*/ 906 h 1310"/>
                <a:gd name="T56" fmla="*/ 228 w 1518"/>
                <a:gd name="T57" fmla="*/ 952 h 1310"/>
                <a:gd name="T58" fmla="*/ 150 w 1518"/>
                <a:gd name="T59" fmla="*/ 1050 h 1310"/>
                <a:gd name="T60" fmla="*/ 113 w 1518"/>
                <a:gd name="T61" fmla="*/ 1100 h 1310"/>
                <a:gd name="T62" fmla="*/ 48 w 1518"/>
                <a:gd name="T63" fmla="*/ 1198 h 1310"/>
                <a:gd name="T64" fmla="*/ 21 w 1518"/>
                <a:gd name="T65" fmla="*/ 1248 h 1310"/>
                <a:gd name="T66" fmla="*/ 0 w 1518"/>
                <a:gd name="T67" fmla="*/ 1303 h 1310"/>
                <a:gd name="T68" fmla="*/ 0 w 1518"/>
                <a:gd name="T69" fmla="*/ 1307 h 1310"/>
                <a:gd name="T70" fmla="*/ 8 w 1518"/>
                <a:gd name="T71" fmla="*/ 1310 h 1310"/>
                <a:gd name="T72" fmla="*/ 11 w 1518"/>
                <a:gd name="T73" fmla="*/ 1308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18" h="1310">
                  <a:moveTo>
                    <a:pt x="11" y="1308"/>
                  </a:moveTo>
                  <a:lnTo>
                    <a:pt x="11" y="1308"/>
                  </a:lnTo>
                  <a:lnTo>
                    <a:pt x="68" y="1215"/>
                  </a:lnTo>
                  <a:lnTo>
                    <a:pt x="97" y="1168"/>
                  </a:lnTo>
                  <a:lnTo>
                    <a:pt x="128" y="1124"/>
                  </a:lnTo>
                  <a:lnTo>
                    <a:pt x="128" y="1124"/>
                  </a:lnTo>
                  <a:lnTo>
                    <a:pt x="165" y="1071"/>
                  </a:lnTo>
                  <a:lnTo>
                    <a:pt x="206" y="1022"/>
                  </a:lnTo>
                  <a:lnTo>
                    <a:pt x="247" y="972"/>
                  </a:lnTo>
                  <a:lnTo>
                    <a:pt x="290" y="925"/>
                  </a:lnTo>
                  <a:lnTo>
                    <a:pt x="290" y="925"/>
                  </a:lnTo>
                  <a:lnTo>
                    <a:pt x="335" y="876"/>
                  </a:lnTo>
                  <a:lnTo>
                    <a:pt x="381" y="830"/>
                  </a:lnTo>
                  <a:lnTo>
                    <a:pt x="428" y="783"/>
                  </a:lnTo>
                  <a:lnTo>
                    <a:pt x="477" y="738"/>
                  </a:lnTo>
                  <a:lnTo>
                    <a:pt x="525" y="695"/>
                  </a:lnTo>
                  <a:lnTo>
                    <a:pt x="576" y="651"/>
                  </a:lnTo>
                  <a:lnTo>
                    <a:pt x="677" y="567"/>
                  </a:lnTo>
                  <a:lnTo>
                    <a:pt x="677" y="567"/>
                  </a:lnTo>
                  <a:lnTo>
                    <a:pt x="782" y="485"/>
                  </a:lnTo>
                  <a:lnTo>
                    <a:pt x="889" y="407"/>
                  </a:lnTo>
                  <a:lnTo>
                    <a:pt x="998" y="331"/>
                  </a:lnTo>
                  <a:lnTo>
                    <a:pt x="1111" y="257"/>
                  </a:lnTo>
                  <a:lnTo>
                    <a:pt x="1111" y="257"/>
                  </a:lnTo>
                  <a:lnTo>
                    <a:pt x="1208" y="197"/>
                  </a:lnTo>
                  <a:lnTo>
                    <a:pt x="1308" y="141"/>
                  </a:lnTo>
                  <a:lnTo>
                    <a:pt x="1510" y="30"/>
                  </a:lnTo>
                  <a:lnTo>
                    <a:pt x="1510" y="30"/>
                  </a:lnTo>
                  <a:lnTo>
                    <a:pt x="1514" y="24"/>
                  </a:lnTo>
                  <a:lnTo>
                    <a:pt x="1518" y="20"/>
                  </a:lnTo>
                  <a:lnTo>
                    <a:pt x="1518" y="14"/>
                  </a:lnTo>
                  <a:lnTo>
                    <a:pt x="1516" y="8"/>
                  </a:lnTo>
                  <a:lnTo>
                    <a:pt x="1514" y="4"/>
                  </a:lnTo>
                  <a:lnTo>
                    <a:pt x="1508" y="0"/>
                  </a:lnTo>
                  <a:lnTo>
                    <a:pt x="1502" y="0"/>
                  </a:lnTo>
                  <a:lnTo>
                    <a:pt x="1496" y="0"/>
                  </a:lnTo>
                  <a:lnTo>
                    <a:pt x="1496" y="0"/>
                  </a:lnTo>
                  <a:lnTo>
                    <a:pt x="1444" y="26"/>
                  </a:lnTo>
                  <a:lnTo>
                    <a:pt x="1393" y="51"/>
                  </a:lnTo>
                  <a:lnTo>
                    <a:pt x="1343" y="78"/>
                  </a:lnTo>
                  <a:lnTo>
                    <a:pt x="1292" y="108"/>
                  </a:lnTo>
                  <a:lnTo>
                    <a:pt x="1195" y="168"/>
                  </a:lnTo>
                  <a:lnTo>
                    <a:pt x="1097" y="228"/>
                  </a:lnTo>
                  <a:lnTo>
                    <a:pt x="1097" y="228"/>
                  </a:lnTo>
                  <a:lnTo>
                    <a:pt x="985" y="304"/>
                  </a:lnTo>
                  <a:lnTo>
                    <a:pt x="872" y="380"/>
                  </a:lnTo>
                  <a:lnTo>
                    <a:pt x="763" y="462"/>
                  </a:lnTo>
                  <a:lnTo>
                    <a:pt x="658" y="544"/>
                  </a:lnTo>
                  <a:lnTo>
                    <a:pt x="658" y="544"/>
                  </a:lnTo>
                  <a:lnTo>
                    <a:pt x="554" y="629"/>
                  </a:lnTo>
                  <a:lnTo>
                    <a:pt x="504" y="672"/>
                  </a:lnTo>
                  <a:lnTo>
                    <a:pt x="455" y="717"/>
                  </a:lnTo>
                  <a:lnTo>
                    <a:pt x="407" y="763"/>
                  </a:lnTo>
                  <a:lnTo>
                    <a:pt x="360" y="810"/>
                  </a:lnTo>
                  <a:lnTo>
                    <a:pt x="313" y="857"/>
                  </a:lnTo>
                  <a:lnTo>
                    <a:pt x="268" y="906"/>
                  </a:lnTo>
                  <a:lnTo>
                    <a:pt x="268" y="906"/>
                  </a:lnTo>
                  <a:lnTo>
                    <a:pt x="228" y="952"/>
                  </a:lnTo>
                  <a:lnTo>
                    <a:pt x="187" y="1001"/>
                  </a:lnTo>
                  <a:lnTo>
                    <a:pt x="150" y="1050"/>
                  </a:lnTo>
                  <a:lnTo>
                    <a:pt x="113" y="1100"/>
                  </a:lnTo>
                  <a:lnTo>
                    <a:pt x="113" y="1100"/>
                  </a:lnTo>
                  <a:lnTo>
                    <a:pt x="80" y="1147"/>
                  </a:lnTo>
                  <a:lnTo>
                    <a:pt x="48" y="1198"/>
                  </a:lnTo>
                  <a:lnTo>
                    <a:pt x="35" y="1223"/>
                  </a:lnTo>
                  <a:lnTo>
                    <a:pt x="21" y="1248"/>
                  </a:lnTo>
                  <a:lnTo>
                    <a:pt x="10" y="1275"/>
                  </a:lnTo>
                  <a:lnTo>
                    <a:pt x="0" y="1303"/>
                  </a:lnTo>
                  <a:lnTo>
                    <a:pt x="0" y="1303"/>
                  </a:lnTo>
                  <a:lnTo>
                    <a:pt x="0" y="1307"/>
                  </a:lnTo>
                  <a:lnTo>
                    <a:pt x="4" y="1310"/>
                  </a:lnTo>
                  <a:lnTo>
                    <a:pt x="8" y="1310"/>
                  </a:lnTo>
                  <a:lnTo>
                    <a:pt x="11" y="1308"/>
                  </a:lnTo>
                  <a:lnTo>
                    <a:pt x="11" y="1308"/>
                  </a:lnTo>
                  <a:close/>
                </a:path>
              </a:pathLst>
            </a:custGeom>
            <a:grpFill/>
            <a:ln>
              <a:noFill/>
            </a:ln>
          </p:spPr>
          <p:txBody>
            <a:bodyPr/>
            <a:lstStyle/>
            <a:p>
              <a:pPr>
                <a:defRPr/>
              </a:pPr>
              <a:endParaRPr lang="zh-CN" altLang="en-US">
                <a:solidFill>
                  <a:srgbClr val="47494B"/>
                </a:solidFill>
              </a:endParaRPr>
            </a:p>
          </p:txBody>
        </p:sp>
        <p:sp>
          <p:nvSpPr>
            <p:cNvPr id="40" name="Freeform 14"/>
            <p:cNvSpPr/>
            <p:nvPr/>
          </p:nvSpPr>
          <p:spPr bwMode="auto">
            <a:xfrm>
              <a:off x="5481242" y="1695061"/>
              <a:ext cx="117475" cy="122635"/>
            </a:xfrm>
            <a:custGeom>
              <a:avLst/>
              <a:gdLst>
                <a:gd name="T0" fmla="*/ 196 w 212"/>
                <a:gd name="T1" fmla="*/ 0 h 294"/>
                <a:gd name="T2" fmla="*/ 196 w 212"/>
                <a:gd name="T3" fmla="*/ 0 h 294"/>
                <a:gd name="T4" fmla="*/ 181 w 212"/>
                <a:gd name="T5" fmla="*/ 14 h 294"/>
                <a:gd name="T6" fmla="*/ 163 w 212"/>
                <a:gd name="T7" fmla="*/ 25 h 294"/>
                <a:gd name="T8" fmla="*/ 150 w 212"/>
                <a:gd name="T9" fmla="*/ 41 h 294"/>
                <a:gd name="T10" fmla="*/ 134 w 212"/>
                <a:gd name="T11" fmla="*/ 57 h 294"/>
                <a:gd name="T12" fmla="*/ 109 w 212"/>
                <a:gd name="T13" fmla="*/ 90 h 294"/>
                <a:gd name="T14" fmla="*/ 85 w 212"/>
                <a:gd name="T15" fmla="*/ 125 h 294"/>
                <a:gd name="T16" fmla="*/ 64 w 212"/>
                <a:gd name="T17" fmla="*/ 162 h 294"/>
                <a:gd name="T18" fmla="*/ 44 w 212"/>
                <a:gd name="T19" fmla="*/ 199 h 294"/>
                <a:gd name="T20" fmla="*/ 23 w 212"/>
                <a:gd name="T21" fmla="*/ 236 h 294"/>
                <a:gd name="T22" fmla="*/ 2 w 212"/>
                <a:gd name="T23" fmla="*/ 271 h 294"/>
                <a:gd name="T24" fmla="*/ 2 w 212"/>
                <a:gd name="T25" fmla="*/ 271 h 294"/>
                <a:gd name="T26" fmla="*/ 0 w 212"/>
                <a:gd name="T27" fmla="*/ 277 h 294"/>
                <a:gd name="T28" fmla="*/ 0 w 212"/>
                <a:gd name="T29" fmla="*/ 282 h 294"/>
                <a:gd name="T30" fmla="*/ 4 w 212"/>
                <a:gd name="T31" fmla="*/ 288 h 294"/>
                <a:gd name="T32" fmla="*/ 7 w 212"/>
                <a:gd name="T33" fmla="*/ 292 h 294"/>
                <a:gd name="T34" fmla="*/ 11 w 212"/>
                <a:gd name="T35" fmla="*/ 294 h 294"/>
                <a:gd name="T36" fmla="*/ 17 w 212"/>
                <a:gd name="T37" fmla="*/ 294 h 294"/>
                <a:gd name="T38" fmla="*/ 23 w 212"/>
                <a:gd name="T39" fmla="*/ 292 h 294"/>
                <a:gd name="T40" fmla="*/ 27 w 212"/>
                <a:gd name="T41" fmla="*/ 288 h 294"/>
                <a:gd name="T42" fmla="*/ 27 w 212"/>
                <a:gd name="T43" fmla="*/ 288 h 294"/>
                <a:gd name="T44" fmla="*/ 48 w 212"/>
                <a:gd name="T45" fmla="*/ 253 h 294"/>
                <a:gd name="T46" fmla="*/ 68 w 212"/>
                <a:gd name="T47" fmla="*/ 216 h 294"/>
                <a:gd name="T48" fmla="*/ 107 w 212"/>
                <a:gd name="T49" fmla="*/ 146 h 294"/>
                <a:gd name="T50" fmla="*/ 130 w 212"/>
                <a:gd name="T51" fmla="*/ 111 h 294"/>
                <a:gd name="T52" fmla="*/ 153 w 212"/>
                <a:gd name="T53" fmla="*/ 78 h 294"/>
                <a:gd name="T54" fmla="*/ 179 w 212"/>
                <a:gd name="T55" fmla="*/ 47 h 294"/>
                <a:gd name="T56" fmla="*/ 208 w 212"/>
                <a:gd name="T57" fmla="*/ 18 h 294"/>
                <a:gd name="T58" fmla="*/ 208 w 212"/>
                <a:gd name="T59" fmla="*/ 18 h 294"/>
                <a:gd name="T60" fmla="*/ 210 w 212"/>
                <a:gd name="T61" fmla="*/ 16 h 294"/>
                <a:gd name="T62" fmla="*/ 212 w 212"/>
                <a:gd name="T63" fmla="*/ 12 h 294"/>
                <a:gd name="T64" fmla="*/ 212 w 212"/>
                <a:gd name="T65" fmla="*/ 8 h 294"/>
                <a:gd name="T66" fmla="*/ 210 w 212"/>
                <a:gd name="T67" fmla="*/ 4 h 294"/>
                <a:gd name="T68" fmla="*/ 208 w 212"/>
                <a:gd name="T69" fmla="*/ 2 h 294"/>
                <a:gd name="T70" fmla="*/ 204 w 212"/>
                <a:gd name="T71" fmla="*/ 0 h 294"/>
                <a:gd name="T72" fmla="*/ 200 w 212"/>
                <a:gd name="T73" fmla="*/ 0 h 294"/>
                <a:gd name="T74" fmla="*/ 196 w 212"/>
                <a:gd name="T75" fmla="*/ 0 h 294"/>
                <a:gd name="T76" fmla="*/ 196 w 212"/>
                <a:gd name="T77"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294">
                  <a:moveTo>
                    <a:pt x="196" y="0"/>
                  </a:moveTo>
                  <a:lnTo>
                    <a:pt x="196" y="0"/>
                  </a:lnTo>
                  <a:lnTo>
                    <a:pt x="181" y="14"/>
                  </a:lnTo>
                  <a:lnTo>
                    <a:pt x="163" y="25"/>
                  </a:lnTo>
                  <a:lnTo>
                    <a:pt x="150" y="41"/>
                  </a:lnTo>
                  <a:lnTo>
                    <a:pt x="134" y="57"/>
                  </a:lnTo>
                  <a:lnTo>
                    <a:pt x="109" y="90"/>
                  </a:lnTo>
                  <a:lnTo>
                    <a:pt x="85" y="125"/>
                  </a:lnTo>
                  <a:lnTo>
                    <a:pt x="64" y="162"/>
                  </a:lnTo>
                  <a:lnTo>
                    <a:pt x="44" y="199"/>
                  </a:lnTo>
                  <a:lnTo>
                    <a:pt x="23" y="236"/>
                  </a:lnTo>
                  <a:lnTo>
                    <a:pt x="2" y="271"/>
                  </a:lnTo>
                  <a:lnTo>
                    <a:pt x="2" y="271"/>
                  </a:lnTo>
                  <a:lnTo>
                    <a:pt x="0" y="277"/>
                  </a:lnTo>
                  <a:lnTo>
                    <a:pt x="0" y="282"/>
                  </a:lnTo>
                  <a:lnTo>
                    <a:pt x="4" y="288"/>
                  </a:lnTo>
                  <a:lnTo>
                    <a:pt x="7" y="292"/>
                  </a:lnTo>
                  <a:lnTo>
                    <a:pt x="11" y="294"/>
                  </a:lnTo>
                  <a:lnTo>
                    <a:pt x="17" y="294"/>
                  </a:lnTo>
                  <a:lnTo>
                    <a:pt x="23" y="292"/>
                  </a:lnTo>
                  <a:lnTo>
                    <a:pt x="27" y="288"/>
                  </a:lnTo>
                  <a:lnTo>
                    <a:pt x="27" y="288"/>
                  </a:lnTo>
                  <a:lnTo>
                    <a:pt x="48" y="253"/>
                  </a:lnTo>
                  <a:lnTo>
                    <a:pt x="68" y="216"/>
                  </a:lnTo>
                  <a:lnTo>
                    <a:pt x="107" y="146"/>
                  </a:lnTo>
                  <a:lnTo>
                    <a:pt x="130" y="111"/>
                  </a:lnTo>
                  <a:lnTo>
                    <a:pt x="153" y="78"/>
                  </a:lnTo>
                  <a:lnTo>
                    <a:pt x="179" y="47"/>
                  </a:lnTo>
                  <a:lnTo>
                    <a:pt x="208" y="18"/>
                  </a:lnTo>
                  <a:lnTo>
                    <a:pt x="208" y="18"/>
                  </a:lnTo>
                  <a:lnTo>
                    <a:pt x="210" y="16"/>
                  </a:lnTo>
                  <a:lnTo>
                    <a:pt x="212" y="12"/>
                  </a:lnTo>
                  <a:lnTo>
                    <a:pt x="212" y="8"/>
                  </a:lnTo>
                  <a:lnTo>
                    <a:pt x="210" y="4"/>
                  </a:lnTo>
                  <a:lnTo>
                    <a:pt x="208" y="2"/>
                  </a:lnTo>
                  <a:lnTo>
                    <a:pt x="204" y="0"/>
                  </a:lnTo>
                  <a:lnTo>
                    <a:pt x="200" y="0"/>
                  </a:lnTo>
                  <a:lnTo>
                    <a:pt x="196" y="0"/>
                  </a:lnTo>
                  <a:lnTo>
                    <a:pt x="196" y="0"/>
                  </a:lnTo>
                  <a:close/>
                </a:path>
              </a:pathLst>
            </a:custGeom>
            <a:grpFill/>
            <a:ln>
              <a:noFill/>
            </a:ln>
          </p:spPr>
          <p:txBody>
            <a:bodyPr/>
            <a:lstStyle/>
            <a:p>
              <a:pPr>
                <a:defRPr/>
              </a:pPr>
              <a:endParaRPr lang="zh-CN" altLang="en-US">
                <a:solidFill>
                  <a:srgbClr val="47494B"/>
                </a:solidFill>
              </a:endParaRPr>
            </a:p>
          </p:txBody>
        </p:sp>
        <p:sp>
          <p:nvSpPr>
            <p:cNvPr id="41" name="Freeform 15"/>
            <p:cNvSpPr/>
            <p:nvPr/>
          </p:nvSpPr>
          <p:spPr bwMode="auto">
            <a:xfrm>
              <a:off x="5208192" y="1715302"/>
              <a:ext cx="142875" cy="244078"/>
            </a:xfrm>
            <a:custGeom>
              <a:avLst/>
              <a:gdLst>
                <a:gd name="T0" fmla="*/ 242 w 257"/>
                <a:gd name="T1" fmla="*/ 4 h 584"/>
                <a:gd name="T2" fmla="*/ 242 w 257"/>
                <a:gd name="T3" fmla="*/ 4 h 584"/>
                <a:gd name="T4" fmla="*/ 209 w 257"/>
                <a:gd name="T5" fmla="*/ 70 h 584"/>
                <a:gd name="T6" fmla="*/ 175 w 257"/>
                <a:gd name="T7" fmla="*/ 138 h 584"/>
                <a:gd name="T8" fmla="*/ 113 w 257"/>
                <a:gd name="T9" fmla="*/ 272 h 584"/>
                <a:gd name="T10" fmla="*/ 113 w 257"/>
                <a:gd name="T11" fmla="*/ 272 h 584"/>
                <a:gd name="T12" fmla="*/ 80 w 257"/>
                <a:gd name="T13" fmla="*/ 344 h 584"/>
                <a:gd name="T14" fmla="*/ 51 w 257"/>
                <a:gd name="T15" fmla="*/ 416 h 584"/>
                <a:gd name="T16" fmla="*/ 24 w 257"/>
                <a:gd name="T17" fmla="*/ 488 h 584"/>
                <a:gd name="T18" fmla="*/ 12 w 257"/>
                <a:gd name="T19" fmla="*/ 525 h 584"/>
                <a:gd name="T20" fmla="*/ 2 w 257"/>
                <a:gd name="T21" fmla="*/ 564 h 584"/>
                <a:gd name="T22" fmla="*/ 2 w 257"/>
                <a:gd name="T23" fmla="*/ 564 h 584"/>
                <a:gd name="T24" fmla="*/ 0 w 257"/>
                <a:gd name="T25" fmla="*/ 570 h 584"/>
                <a:gd name="T26" fmla="*/ 2 w 257"/>
                <a:gd name="T27" fmla="*/ 576 h 584"/>
                <a:gd name="T28" fmla="*/ 6 w 257"/>
                <a:gd name="T29" fmla="*/ 580 h 584"/>
                <a:gd name="T30" fmla="*/ 12 w 257"/>
                <a:gd name="T31" fmla="*/ 582 h 584"/>
                <a:gd name="T32" fmla="*/ 18 w 257"/>
                <a:gd name="T33" fmla="*/ 584 h 584"/>
                <a:gd name="T34" fmla="*/ 22 w 257"/>
                <a:gd name="T35" fmla="*/ 582 h 584"/>
                <a:gd name="T36" fmla="*/ 26 w 257"/>
                <a:gd name="T37" fmla="*/ 580 h 584"/>
                <a:gd name="T38" fmla="*/ 29 w 257"/>
                <a:gd name="T39" fmla="*/ 574 h 584"/>
                <a:gd name="T40" fmla="*/ 29 w 257"/>
                <a:gd name="T41" fmla="*/ 574 h 584"/>
                <a:gd name="T42" fmla="*/ 39 w 257"/>
                <a:gd name="T43" fmla="*/ 537 h 584"/>
                <a:gd name="T44" fmla="*/ 51 w 257"/>
                <a:gd name="T45" fmla="*/ 502 h 584"/>
                <a:gd name="T46" fmla="*/ 76 w 257"/>
                <a:gd name="T47" fmla="*/ 432 h 584"/>
                <a:gd name="T48" fmla="*/ 103 w 257"/>
                <a:gd name="T49" fmla="*/ 364 h 584"/>
                <a:gd name="T50" fmla="*/ 135 w 257"/>
                <a:gd name="T51" fmla="*/ 296 h 584"/>
                <a:gd name="T52" fmla="*/ 135 w 257"/>
                <a:gd name="T53" fmla="*/ 296 h 584"/>
                <a:gd name="T54" fmla="*/ 168 w 257"/>
                <a:gd name="T55" fmla="*/ 226 h 584"/>
                <a:gd name="T56" fmla="*/ 201 w 257"/>
                <a:gd name="T57" fmla="*/ 156 h 584"/>
                <a:gd name="T58" fmla="*/ 216 w 257"/>
                <a:gd name="T59" fmla="*/ 120 h 584"/>
                <a:gd name="T60" fmla="*/ 232 w 257"/>
                <a:gd name="T61" fmla="*/ 84 h 584"/>
                <a:gd name="T62" fmla="*/ 245 w 257"/>
                <a:gd name="T63" fmla="*/ 48 h 584"/>
                <a:gd name="T64" fmla="*/ 257 w 257"/>
                <a:gd name="T65" fmla="*/ 11 h 584"/>
                <a:gd name="T66" fmla="*/ 257 w 257"/>
                <a:gd name="T67" fmla="*/ 11 h 584"/>
                <a:gd name="T68" fmla="*/ 255 w 257"/>
                <a:gd name="T69" fmla="*/ 6 h 584"/>
                <a:gd name="T70" fmla="*/ 251 w 257"/>
                <a:gd name="T71" fmla="*/ 2 h 584"/>
                <a:gd name="T72" fmla="*/ 247 w 257"/>
                <a:gd name="T73" fmla="*/ 0 h 584"/>
                <a:gd name="T74" fmla="*/ 244 w 257"/>
                <a:gd name="T75" fmla="*/ 2 h 584"/>
                <a:gd name="T76" fmla="*/ 242 w 257"/>
                <a:gd name="T77" fmla="*/ 4 h 584"/>
                <a:gd name="T78" fmla="*/ 242 w 257"/>
                <a:gd name="T79" fmla="*/ 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7" h="584">
                  <a:moveTo>
                    <a:pt x="242" y="4"/>
                  </a:moveTo>
                  <a:lnTo>
                    <a:pt x="242" y="4"/>
                  </a:lnTo>
                  <a:lnTo>
                    <a:pt x="209" y="70"/>
                  </a:lnTo>
                  <a:lnTo>
                    <a:pt x="175" y="138"/>
                  </a:lnTo>
                  <a:lnTo>
                    <a:pt x="113" y="272"/>
                  </a:lnTo>
                  <a:lnTo>
                    <a:pt x="113" y="272"/>
                  </a:lnTo>
                  <a:lnTo>
                    <a:pt x="80" y="344"/>
                  </a:lnTo>
                  <a:lnTo>
                    <a:pt x="51" y="416"/>
                  </a:lnTo>
                  <a:lnTo>
                    <a:pt x="24" y="488"/>
                  </a:lnTo>
                  <a:lnTo>
                    <a:pt x="12" y="525"/>
                  </a:lnTo>
                  <a:lnTo>
                    <a:pt x="2" y="564"/>
                  </a:lnTo>
                  <a:lnTo>
                    <a:pt x="2" y="564"/>
                  </a:lnTo>
                  <a:lnTo>
                    <a:pt x="0" y="570"/>
                  </a:lnTo>
                  <a:lnTo>
                    <a:pt x="2" y="576"/>
                  </a:lnTo>
                  <a:lnTo>
                    <a:pt x="6" y="580"/>
                  </a:lnTo>
                  <a:lnTo>
                    <a:pt x="12" y="582"/>
                  </a:lnTo>
                  <a:lnTo>
                    <a:pt x="18" y="584"/>
                  </a:lnTo>
                  <a:lnTo>
                    <a:pt x="22" y="582"/>
                  </a:lnTo>
                  <a:lnTo>
                    <a:pt x="26" y="580"/>
                  </a:lnTo>
                  <a:lnTo>
                    <a:pt x="29" y="574"/>
                  </a:lnTo>
                  <a:lnTo>
                    <a:pt x="29" y="574"/>
                  </a:lnTo>
                  <a:lnTo>
                    <a:pt x="39" y="537"/>
                  </a:lnTo>
                  <a:lnTo>
                    <a:pt x="51" y="502"/>
                  </a:lnTo>
                  <a:lnTo>
                    <a:pt x="76" y="432"/>
                  </a:lnTo>
                  <a:lnTo>
                    <a:pt x="103" y="364"/>
                  </a:lnTo>
                  <a:lnTo>
                    <a:pt x="135" y="296"/>
                  </a:lnTo>
                  <a:lnTo>
                    <a:pt x="135" y="296"/>
                  </a:lnTo>
                  <a:lnTo>
                    <a:pt x="168" y="226"/>
                  </a:lnTo>
                  <a:lnTo>
                    <a:pt x="201" y="156"/>
                  </a:lnTo>
                  <a:lnTo>
                    <a:pt x="216" y="120"/>
                  </a:lnTo>
                  <a:lnTo>
                    <a:pt x="232" y="84"/>
                  </a:lnTo>
                  <a:lnTo>
                    <a:pt x="245" y="48"/>
                  </a:lnTo>
                  <a:lnTo>
                    <a:pt x="257" y="11"/>
                  </a:lnTo>
                  <a:lnTo>
                    <a:pt x="257" y="11"/>
                  </a:lnTo>
                  <a:lnTo>
                    <a:pt x="255" y="6"/>
                  </a:lnTo>
                  <a:lnTo>
                    <a:pt x="251" y="2"/>
                  </a:lnTo>
                  <a:lnTo>
                    <a:pt x="247" y="0"/>
                  </a:lnTo>
                  <a:lnTo>
                    <a:pt x="244" y="2"/>
                  </a:lnTo>
                  <a:lnTo>
                    <a:pt x="242" y="4"/>
                  </a:lnTo>
                  <a:lnTo>
                    <a:pt x="242" y="4"/>
                  </a:lnTo>
                  <a:close/>
                </a:path>
              </a:pathLst>
            </a:custGeom>
            <a:grpFill/>
            <a:ln>
              <a:noFill/>
            </a:ln>
          </p:spPr>
          <p:txBody>
            <a:bodyPr/>
            <a:lstStyle/>
            <a:p>
              <a:pPr>
                <a:defRPr/>
              </a:pPr>
              <a:endParaRPr lang="zh-CN" altLang="en-US">
                <a:solidFill>
                  <a:srgbClr val="47494B"/>
                </a:solidFill>
              </a:endParaRPr>
            </a:p>
          </p:txBody>
        </p:sp>
        <p:sp>
          <p:nvSpPr>
            <p:cNvPr id="42" name="Freeform 16"/>
            <p:cNvSpPr/>
            <p:nvPr/>
          </p:nvSpPr>
          <p:spPr bwMode="auto">
            <a:xfrm>
              <a:off x="4962129" y="1798645"/>
              <a:ext cx="187325" cy="340519"/>
            </a:xfrm>
            <a:custGeom>
              <a:avLst/>
              <a:gdLst>
                <a:gd name="T0" fmla="*/ 325 w 338"/>
                <a:gd name="T1" fmla="*/ 0 h 816"/>
                <a:gd name="T2" fmla="*/ 325 w 338"/>
                <a:gd name="T3" fmla="*/ 0 h 816"/>
                <a:gd name="T4" fmla="*/ 305 w 338"/>
                <a:gd name="T5" fmla="*/ 18 h 816"/>
                <a:gd name="T6" fmla="*/ 286 w 338"/>
                <a:gd name="T7" fmla="*/ 35 h 816"/>
                <a:gd name="T8" fmla="*/ 268 w 338"/>
                <a:gd name="T9" fmla="*/ 55 h 816"/>
                <a:gd name="T10" fmla="*/ 251 w 338"/>
                <a:gd name="T11" fmla="*/ 76 h 816"/>
                <a:gd name="T12" fmla="*/ 235 w 338"/>
                <a:gd name="T13" fmla="*/ 98 h 816"/>
                <a:gd name="T14" fmla="*/ 219 w 338"/>
                <a:gd name="T15" fmla="*/ 121 h 816"/>
                <a:gd name="T16" fmla="*/ 192 w 338"/>
                <a:gd name="T17" fmla="*/ 170 h 816"/>
                <a:gd name="T18" fmla="*/ 169 w 338"/>
                <a:gd name="T19" fmla="*/ 218 h 816"/>
                <a:gd name="T20" fmla="*/ 146 w 338"/>
                <a:gd name="T21" fmla="*/ 269 h 816"/>
                <a:gd name="T22" fmla="*/ 126 w 338"/>
                <a:gd name="T23" fmla="*/ 319 h 816"/>
                <a:gd name="T24" fmla="*/ 109 w 338"/>
                <a:gd name="T25" fmla="*/ 366 h 816"/>
                <a:gd name="T26" fmla="*/ 109 w 338"/>
                <a:gd name="T27" fmla="*/ 366 h 816"/>
                <a:gd name="T28" fmla="*/ 89 w 338"/>
                <a:gd name="T29" fmla="*/ 419 h 816"/>
                <a:gd name="T30" fmla="*/ 72 w 338"/>
                <a:gd name="T31" fmla="*/ 471 h 816"/>
                <a:gd name="T32" fmla="*/ 54 w 338"/>
                <a:gd name="T33" fmla="*/ 526 h 816"/>
                <a:gd name="T34" fmla="*/ 40 w 338"/>
                <a:gd name="T35" fmla="*/ 580 h 816"/>
                <a:gd name="T36" fmla="*/ 27 w 338"/>
                <a:gd name="T37" fmla="*/ 635 h 816"/>
                <a:gd name="T38" fmla="*/ 15 w 338"/>
                <a:gd name="T39" fmla="*/ 689 h 816"/>
                <a:gd name="T40" fmla="*/ 7 w 338"/>
                <a:gd name="T41" fmla="*/ 744 h 816"/>
                <a:gd name="T42" fmla="*/ 0 w 338"/>
                <a:gd name="T43" fmla="*/ 800 h 816"/>
                <a:gd name="T44" fmla="*/ 0 w 338"/>
                <a:gd name="T45" fmla="*/ 800 h 816"/>
                <a:gd name="T46" fmla="*/ 0 w 338"/>
                <a:gd name="T47" fmla="*/ 806 h 816"/>
                <a:gd name="T48" fmla="*/ 3 w 338"/>
                <a:gd name="T49" fmla="*/ 812 h 816"/>
                <a:gd name="T50" fmla="*/ 7 w 338"/>
                <a:gd name="T51" fmla="*/ 814 h 816"/>
                <a:gd name="T52" fmla="*/ 13 w 338"/>
                <a:gd name="T53" fmla="*/ 816 h 816"/>
                <a:gd name="T54" fmla="*/ 19 w 338"/>
                <a:gd name="T55" fmla="*/ 816 h 816"/>
                <a:gd name="T56" fmla="*/ 25 w 338"/>
                <a:gd name="T57" fmla="*/ 814 h 816"/>
                <a:gd name="T58" fmla="*/ 29 w 338"/>
                <a:gd name="T59" fmla="*/ 808 h 816"/>
                <a:gd name="T60" fmla="*/ 31 w 338"/>
                <a:gd name="T61" fmla="*/ 802 h 816"/>
                <a:gd name="T62" fmla="*/ 31 w 338"/>
                <a:gd name="T63" fmla="*/ 802 h 816"/>
                <a:gd name="T64" fmla="*/ 37 w 338"/>
                <a:gd name="T65" fmla="*/ 750 h 816"/>
                <a:gd name="T66" fmla="*/ 46 w 338"/>
                <a:gd name="T67" fmla="*/ 697 h 816"/>
                <a:gd name="T68" fmla="*/ 56 w 338"/>
                <a:gd name="T69" fmla="*/ 645 h 816"/>
                <a:gd name="T70" fmla="*/ 70 w 338"/>
                <a:gd name="T71" fmla="*/ 592 h 816"/>
                <a:gd name="T72" fmla="*/ 83 w 338"/>
                <a:gd name="T73" fmla="*/ 541 h 816"/>
                <a:gd name="T74" fmla="*/ 99 w 338"/>
                <a:gd name="T75" fmla="*/ 489 h 816"/>
                <a:gd name="T76" fmla="*/ 114 w 338"/>
                <a:gd name="T77" fmla="*/ 438 h 816"/>
                <a:gd name="T78" fmla="*/ 132 w 338"/>
                <a:gd name="T79" fmla="*/ 388 h 816"/>
                <a:gd name="T80" fmla="*/ 132 w 338"/>
                <a:gd name="T81" fmla="*/ 388 h 816"/>
                <a:gd name="T82" fmla="*/ 151 w 338"/>
                <a:gd name="T83" fmla="*/ 337 h 816"/>
                <a:gd name="T84" fmla="*/ 171 w 338"/>
                <a:gd name="T85" fmla="*/ 286 h 816"/>
                <a:gd name="T86" fmla="*/ 192 w 338"/>
                <a:gd name="T87" fmla="*/ 238 h 816"/>
                <a:gd name="T88" fmla="*/ 218 w 338"/>
                <a:gd name="T89" fmla="*/ 189 h 816"/>
                <a:gd name="T90" fmla="*/ 243 w 338"/>
                <a:gd name="T91" fmla="*/ 142 h 816"/>
                <a:gd name="T92" fmla="*/ 272 w 338"/>
                <a:gd name="T93" fmla="*/ 98 h 816"/>
                <a:gd name="T94" fmla="*/ 301 w 338"/>
                <a:gd name="T95" fmla="*/ 53 h 816"/>
                <a:gd name="T96" fmla="*/ 336 w 338"/>
                <a:gd name="T97" fmla="*/ 10 h 816"/>
                <a:gd name="T98" fmla="*/ 336 w 338"/>
                <a:gd name="T99" fmla="*/ 10 h 816"/>
                <a:gd name="T100" fmla="*/ 338 w 338"/>
                <a:gd name="T101" fmla="*/ 8 h 816"/>
                <a:gd name="T102" fmla="*/ 338 w 338"/>
                <a:gd name="T103" fmla="*/ 6 h 816"/>
                <a:gd name="T104" fmla="*/ 334 w 338"/>
                <a:gd name="T105" fmla="*/ 2 h 816"/>
                <a:gd name="T106" fmla="*/ 330 w 338"/>
                <a:gd name="T107" fmla="*/ 0 h 816"/>
                <a:gd name="T108" fmla="*/ 325 w 338"/>
                <a:gd name="T109" fmla="*/ 0 h 816"/>
                <a:gd name="T110" fmla="*/ 325 w 338"/>
                <a:gd name="T111" fmla="*/ 0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8" h="816">
                  <a:moveTo>
                    <a:pt x="325" y="0"/>
                  </a:moveTo>
                  <a:lnTo>
                    <a:pt x="325" y="0"/>
                  </a:lnTo>
                  <a:lnTo>
                    <a:pt x="305" y="18"/>
                  </a:lnTo>
                  <a:lnTo>
                    <a:pt x="286" y="35"/>
                  </a:lnTo>
                  <a:lnTo>
                    <a:pt x="268" y="55"/>
                  </a:lnTo>
                  <a:lnTo>
                    <a:pt x="251" y="76"/>
                  </a:lnTo>
                  <a:lnTo>
                    <a:pt x="235" y="98"/>
                  </a:lnTo>
                  <a:lnTo>
                    <a:pt x="219" y="121"/>
                  </a:lnTo>
                  <a:lnTo>
                    <a:pt x="192" y="170"/>
                  </a:lnTo>
                  <a:lnTo>
                    <a:pt x="169" y="218"/>
                  </a:lnTo>
                  <a:lnTo>
                    <a:pt x="146" y="269"/>
                  </a:lnTo>
                  <a:lnTo>
                    <a:pt x="126" y="319"/>
                  </a:lnTo>
                  <a:lnTo>
                    <a:pt x="109" y="366"/>
                  </a:lnTo>
                  <a:lnTo>
                    <a:pt x="109" y="366"/>
                  </a:lnTo>
                  <a:lnTo>
                    <a:pt x="89" y="419"/>
                  </a:lnTo>
                  <a:lnTo>
                    <a:pt x="72" y="471"/>
                  </a:lnTo>
                  <a:lnTo>
                    <a:pt x="54" y="526"/>
                  </a:lnTo>
                  <a:lnTo>
                    <a:pt x="40" y="580"/>
                  </a:lnTo>
                  <a:lnTo>
                    <a:pt x="27" y="635"/>
                  </a:lnTo>
                  <a:lnTo>
                    <a:pt x="15" y="689"/>
                  </a:lnTo>
                  <a:lnTo>
                    <a:pt x="7" y="744"/>
                  </a:lnTo>
                  <a:lnTo>
                    <a:pt x="0" y="800"/>
                  </a:lnTo>
                  <a:lnTo>
                    <a:pt x="0" y="800"/>
                  </a:lnTo>
                  <a:lnTo>
                    <a:pt x="0" y="806"/>
                  </a:lnTo>
                  <a:lnTo>
                    <a:pt x="3" y="812"/>
                  </a:lnTo>
                  <a:lnTo>
                    <a:pt x="7" y="814"/>
                  </a:lnTo>
                  <a:lnTo>
                    <a:pt x="13" y="816"/>
                  </a:lnTo>
                  <a:lnTo>
                    <a:pt x="19" y="816"/>
                  </a:lnTo>
                  <a:lnTo>
                    <a:pt x="25" y="814"/>
                  </a:lnTo>
                  <a:lnTo>
                    <a:pt x="29" y="808"/>
                  </a:lnTo>
                  <a:lnTo>
                    <a:pt x="31" y="802"/>
                  </a:lnTo>
                  <a:lnTo>
                    <a:pt x="31" y="802"/>
                  </a:lnTo>
                  <a:lnTo>
                    <a:pt x="37" y="750"/>
                  </a:lnTo>
                  <a:lnTo>
                    <a:pt x="46" y="697"/>
                  </a:lnTo>
                  <a:lnTo>
                    <a:pt x="56" y="645"/>
                  </a:lnTo>
                  <a:lnTo>
                    <a:pt x="70" y="592"/>
                  </a:lnTo>
                  <a:lnTo>
                    <a:pt x="83" y="541"/>
                  </a:lnTo>
                  <a:lnTo>
                    <a:pt x="99" y="489"/>
                  </a:lnTo>
                  <a:lnTo>
                    <a:pt x="114" y="438"/>
                  </a:lnTo>
                  <a:lnTo>
                    <a:pt x="132" y="388"/>
                  </a:lnTo>
                  <a:lnTo>
                    <a:pt x="132" y="388"/>
                  </a:lnTo>
                  <a:lnTo>
                    <a:pt x="151" y="337"/>
                  </a:lnTo>
                  <a:lnTo>
                    <a:pt x="171" y="286"/>
                  </a:lnTo>
                  <a:lnTo>
                    <a:pt x="192" y="238"/>
                  </a:lnTo>
                  <a:lnTo>
                    <a:pt x="218" y="189"/>
                  </a:lnTo>
                  <a:lnTo>
                    <a:pt x="243" y="142"/>
                  </a:lnTo>
                  <a:lnTo>
                    <a:pt x="272" y="98"/>
                  </a:lnTo>
                  <a:lnTo>
                    <a:pt x="301" y="53"/>
                  </a:lnTo>
                  <a:lnTo>
                    <a:pt x="336" y="10"/>
                  </a:lnTo>
                  <a:lnTo>
                    <a:pt x="336" y="10"/>
                  </a:lnTo>
                  <a:lnTo>
                    <a:pt x="338" y="8"/>
                  </a:lnTo>
                  <a:lnTo>
                    <a:pt x="338" y="6"/>
                  </a:lnTo>
                  <a:lnTo>
                    <a:pt x="334" y="2"/>
                  </a:lnTo>
                  <a:lnTo>
                    <a:pt x="330" y="0"/>
                  </a:lnTo>
                  <a:lnTo>
                    <a:pt x="325" y="0"/>
                  </a:lnTo>
                  <a:lnTo>
                    <a:pt x="325" y="0"/>
                  </a:lnTo>
                  <a:close/>
                </a:path>
              </a:pathLst>
            </a:custGeom>
            <a:grpFill/>
            <a:ln>
              <a:noFill/>
            </a:ln>
          </p:spPr>
          <p:txBody>
            <a:bodyPr/>
            <a:lstStyle/>
            <a:p>
              <a:pPr>
                <a:defRPr/>
              </a:pPr>
              <a:endParaRPr lang="zh-CN" altLang="en-US">
                <a:solidFill>
                  <a:srgbClr val="47494B"/>
                </a:solidFill>
              </a:endParaRPr>
            </a:p>
          </p:txBody>
        </p:sp>
        <p:sp>
          <p:nvSpPr>
            <p:cNvPr id="43" name="Freeform 17"/>
            <p:cNvSpPr/>
            <p:nvPr/>
          </p:nvSpPr>
          <p:spPr bwMode="auto">
            <a:xfrm>
              <a:off x="4890691" y="2114161"/>
              <a:ext cx="474662" cy="103585"/>
            </a:xfrm>
            <a:custGeom>
              <a:avLst/>
              <a:gdLst>
                <a:gd name="T0" fmla="*/ 4 w 854"/>
                <a:gd name="T1" fmla="*/ 250 h 250"/>
                <a:gd name="T2" fmla="*/ 4 w 854"/>
                <a:gd name="T3" fmla="*/ 250 h 250"/>
                <a:gd name="T4" fmla="*/ 14 w 854"/>
                <a:gd name="T5" fmla="*/ 250 h 250"/>
                <a:gd name="T6" fmla="*/ 25 w 854"/>
                <a:gd name="T7" fmla="*/ 250 h 250"/>
                <a:gd name="T8" fmla="*/ 49 w 854"/>
                <a:gd name="T9" fmla="*/ 248 h 250"/>
                <a:gd name="T10" fmla="*/ 95 w 854"/>
                <a:gd name="T11" fmla="*/ 238 h 250"/>
                <a:gd name="T12" fmla="*/ 95 w 854"/>
                <a:gd name="T13" fmla="*/ 238 h 250"/>
                <a:gd name="T14" fmla="*/ 212 w 854"/>
                <a:gd name="T15" fmla="*/ 215 h 250"/>
                <a:gd name="T16" fmla="*/ 212 w 854"/>
                <a:gd name="T17" fmla="*/ 215 h 250"/>
                <a:gd name="T18" fmla="*/ 331 w 854"/>
                <a:gd name="T19" fmla="*/ 189 h 250"/>
                <a:gd name="T20" fmla="*/ 448 w 854"/>
                <a:gd name="T21" fmla="*/ 162 h 250"/>
                <a:gd name="T22" fmla="*/ 448 w 854"/>
                <a:gd name="T23" fmla="*/ 162 h 250"/>
                <a:gd name="T24" fmla="*/ 559 w 854"/>
                <a:gd name="T25" fmla="*/ 133 h 250"/>
                <a:gd name="T26" fmla="*/ 613 w 854"/>
                <a:gd name="T27" fmla="*/ 115 h 250"/>
                <a:gd name="T28" fmla="*/ 670 w 854"/>
                <a:gd name="T29" fmla="*/ 98 h 250"/>
                <a:gd name="T30" fmla="*/ 670 w 854"/>
                <a:gd name="T31" fmla="*/ 98 h 250"/>
                <a:gd name="T32" fmla="*/ 718 w 854"/>
                <a:gd name="T33" fmla="*/ 80 h 250"/>
                <a:gd name="T34" fmla="*/ 769 w 854"/>
                <a:gd name="T35" fmla="*/ 63 h 250"/>
                <a:gd name="T36" fmla="*/ 769 w 854"/>
                <a:gd name="T37" fmla="*/ 63 h 250"/>
                <a:gd name="T38" fmla="*/ 790 w 854"/>
                <a:gd name="T39" fmla="*/ 53 h 250"/>
                <a:gd name="T40" fmla="*/ 816 w 854"/>
                <a:gd name="T41" fmla="*/ 45 h 250"/>
                <a:gd name="T42" fmla="*/ 825 w 854"/>
                <a:gd name="T43" fmla="*/ 39 h 250"/>
                <a:gd name="T44" fmla="*/ 837 w 854"/>
                <a:gd name="T45" fmla="*/ 34 h 250"/>
                <a:gd name="T46" fmla="*/ 845 w 854"/>
                <a:gd name="T47" fmla="*/ 26 h 250"/>
                <a:gd name="T48" fmla="*/ 853 w 854"/>
                <a:gd name="T49" fmla="*/ 16 h 250"/>
                <a:gd name="T50" fmla="*/ 853 w 854"/>
                <a:gd name="T51" fmla="*/ 16 h 250"/>
                <a:gd name="T52" fmla="*/ 854 w 854"/>
                <a:gd name="T53" fmla="*/ 12 h 250"/>
                <a:gd name="T54" fmla="*/ 853 w 854"/>
                <a:gd name="T55" fmla="*/ 6 h 250"/>
                <a:gd name="T56" fmla="*/ 851 w 854"/>
                <a:gd name="T57" fmla="*/ 2 h 250"/>
                <a:gd name="T58" fmla="*/ 845 w 854"/>
                <a:gd name="T59" fmla="*/ 0 h 250"/>
                <a:gd name="T60" fmla="*/ 845 w 854"/>
                <a:gd name="T61" fmla="*/ 0 h 250"/>
                <a:gd name="T62" fmla="*/ 835 w 854"/>
                <a:gd name="T63" fmla="*/ 0 h 250"/>
                <a:gd name="T64" fmla="*/ 825 w 854"/>
                <a:gd name="T65" fmla="*/ 2 h 250"/>
                <a:gd name="T66" fmla="*/ 804 w 854"/>
                <a:gd name="T67" fmla="*/ 10 h 250"/>
                <a:gd name="T68" fmla="*/ 767 w 854"/>
                <a:gd name="T69" fmla="*/ 30 h 250"/>
                <a:gd name="T70" fmla="*/ 767 w 854"/>
                <a:gd name="T71" fmla="*/ 30 h 250"/>
                <a:gd name="T72" fmla="*/ 716 w 854"/>
                <a:gd name="T73" fmla="*/ 49 h 250"/>
                <a:gd name="T74" fmla="*/ 668 w 854"/>
                <a:gd name="T75" fmla="*/ 67 h 250"/>
                <a:gd name="T76" fmla="*/ 668 w 854"/>
                <a:gd name="T77" fmla="*/ 67 h 250"/>
                <a:gd name="T78" fmla="*/ 609 w 854"/>
                <a:gd name="T79" fmla="*/ 86 h 250"/>
                <a:gd name="T80" fmla="*/ 549 w 854"/>
                <a:gd name="T81" fmla="*/ 104 h 250"/>
                <a:gd name="T82" fmla="*/ 430 w 854"/>
                <a:gd name="T83" fmla="*/ 135 h 250"/>
                <a:gd name="T84" fmla="*/ 430 w 854"/>
                <a:gd name="T85" fmla="*/ 135 h 250"/>
                <a:gd name="T86" fmla="*/ 313 w 854"/>
                <a:gd name="T87" fmla="*/ 162 h 250"/>
                <a:gd name="T88" fmla="*/ 197 w 854"/>
                <a:gd name="T89" fmla="*/ 187 h 250"/>
                <a:gd name="T90" fmla="*/ 197 w 854"/>
                <a:gd name="T91" fmla="*/ 187 h 250"/>
                <a:gd name="T92" fmla="*/ 90 w 854"/>
                <a:gd name="T93" fmla="*/ 213 h 250"/>
                <a:gd name="T94" fmla="*/ 90 w 854"/>
                <a:gd name="T95" fmla="*/ 213 h 250"/>
                <a:gd name="T96" fmla="*/ 45 w 854"/>
                <a:gd name="T97" fmla="*/ 222 h 250"/>
                <a:gd name="T98" fmla="*/ 22 w 854"/>
                <a:gd name="T99" fmla="*/ 230 h 250"/>
                <a:gd name="T100" fmla="*/ 10 w 854"/>
                <a:gd name="T101" fmla="*/ 236 h 250"/>
                <a:gd name="T102" fmla="*/ 0 w 854"/>
                <a:gd name="T103" fmla="*/ 242 h 250"/>
                <a:gd name="T104" fmla="*/ 0 w 854"/>
                <a:gd name="T105" fmla="*/ 242 h 250"/>
                <a:gd name="T106" fmla="*/ 0 w 854"/>
                <a:gd name="T107" fmla="*/ 244 h 250"/>
                <a:gd name="T108" fmla="*/ 0 w 854"/>
                <a:gd name="T109" fmla="*/ 246 h 250"/>
                <a:gd name="T110" fmla="*/ 0 w 854"/>
                <a:gd name="T111" fmla="*/ 248 h 250"/>
                <a:gd name="T112" fmla="*/ 4 w 854"/>
                <a:gd name="T113" fmla="*/ 250 h 250"/>
                <a:gd name="T114" fmla="*/ 4 w 854"/>
                <a:gd name="T11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4" h="250">
                  <a:moveTo>
                    <a:pt x="4" y="250"/>
                  </a:moveTo>
                  <a:lnTo>
                    <a:pt x="4" y="250"/>
                  </a:lnTo>
                  <a:lnTo>
                    <a:pt x="14" y="250"/>
                  </a:lnTo>
                  <a:lnTo>
                    <a:pt x="25" y="250"/>
                  </a:lnTo>
                  <a:lnTo>
                    <a:pt x="49" y="248"/>
                  </a:lnTo>
                  <a:lnTo>
                    <a:pt x="95" y="238"/>
                  </a:lnTo>
                  <a:lnTo>
                    <a:pt x="95" y="238"/>
                  </a:lnTo>
                  <a:lnTo>
                    <a:pt x="212" y="215"/>
                  </a:lnTo>
                  <a:lnTo>
                    <a:pt x="212" y="215"/>
                  </a:lnTo>
                  <a:lnTo>
                    <a:pt x="331" y="189"/>
                  </a:lnTo>
                  <a:lnTo>
                    <a:pt x="448" y="162"/>
                  </a:lnTo>
                  <a:lnTo>
                    <a:pt x="448" y="162"/>
                  </a:lnTo>
                  <a:lnTo>
                    <a:pt x="559" y="133"/>
                  </a:lnTo>
                  <a:lnTo>
                    <a:pt x="613" y="115"/>
                  </a:lnTo>
                  <a:lnTo>
                    <a:pt x="670" y="98"/>
                  </a:lnTo>
                  <a:lnTo>
                    <a:pt x="670" y="98"/>
                  </a:lnTo>
                  <a:lnTo>
                    <a:pt x="718" y="80"/>
                  </a:lnTo>
                  <a:lnTo>
                    <a:pt x="769" y="63"/>
                  </a:lnTo>
                  <a:lnTo>
                    <a:pt x="769" y="63"/>
                  </a:lnTo>
                  <a:lnTo>
                    <a:pt x="790" y="53"/>
                  </a:lnTo>
                  <a:lnTo>
                    <a:pt x="816" y="45"/>
                  </a:lnTo>
                  <a:lnTo>
                    <a:pt x="825" y="39"/>
                  </a:lnTo>
                  <a:lnTo>
                    <a:pt x="837" y="34"/>
                  </a:lnTo>
                  <a:lnTo>
                    <a:pt x="845" y="26"/>
                  </a:lnTo>
                  <a:lnTo>
                    <a:pt x="853" y="16"/>
                  </a:lnTo>
                  <a:lnTo>
                    <a:pt x="853" y="16"/>
                  </a:lnTo>
                  <a:lnTo>
                    <a:pt x="854" y="12"/>
                  </a:lnTo>
                  <a:lnTo>
                    <a:pt x="853" y="6"/>
                  </a:lnTo>
                  <a:lnTo>
                    <a:pt x="851" y="2"/>
                  </a:lnTo>
                  <a:lnTo>
                    <a:pt x="845" y="0"/>
                  </a:lnTo>
                  <a:lnTo>
                    <a:pt x="845" y="0"/>
                  </a:lnTo>
                  <a:lnTo>
                    <a:pt x="835" y="0"/>
                  </a:lnTo>
                  <a:lnTo>
                    <a:pt x="825" y="2"/>
                  </a:lnTo>
                  <a:lnTo>
                    <a:pt x="804" y="10"/>
                  </a:lnTo>
                  <a:lnTo>
                    <a:pt x="767" y="30"/>
                  </a:lnTo>
                  <a:lnTo>
                    <a:pt x="767" y="30"/>
                  </a:lnTo>
                  <a:lnTo>
                    <a:pt x="716" y="49"/>
                  </a:lnTo>
                  <a:lnTo>
                    <a:pt x="668" y="67"/>
                  </a:lnTo>
                  <a:lnTo>
                    <a:pt x="668" y="67"/>
                  </a:lnTo>
                  <a:lnTo>
                    <a:pt x="609" y="86"/>
                  </a:lnTo>
                  <a:lnTo>
                    <a:pt x="549" y="104"/>
                  </a:lnTo>
                  <a:lnTo>
                    <a:pt x="430" y="135"/>
                  </a:lnTo>
                  <a:lnTo>
                    <a:pt x="430" y="135"/>
                  </a:lnTo>
                  <a:lnTo>
                    <a:pt x="313" y="162"/>
                  </a:lnTo>
                  <a:lnTo>
                    <a:pt x="197" y="187"/>
                  </a:lnTo>
                  <a:lnTo>
                    <a:pt x="197" y="187"/>
                  </a:lnTo>
                  <a:lnTo>
                    <a:pt x="90" y="213"/>
                  </a:lnTo>
                  <a:lnTo>
                    <a:pt x="90" y="213"/>
                  </a:lnTo>
                  <a:lnTo>
                    <a:pt x="45" y="222"/>
                  </a:lnTo>
                  <a:lnTo>
                    <a:pt x="22" y="230"/>
                  </a:lnTo>
                  <a:lnTo>
                    <a:pt x="10" y="236"/>
                  </a:lnTo>
                  <a:lnTo>
                    <a:pt x="0" y="242"/>
                  </a:lnTo>
                  <a:lnTo>
                    <a:pt x="0" y="242"/>
                  </a:lnTo>
                  <a:lnTo>
                    <a:pt x="0" y="244"/>
                  </a:lnTo>
                  <a:lnTo>
                    <a:pt x="0" y="246"/>
                  </a:lnTo>
                  <a:lnTo>
                    <a:pt x="0" y="248"/>
                  </a:lnTo>
                  <a:lnTo>
                    <a:pt x="4" y="250"/>
                  </a:lnTo>
                  <a:lnTo>
                    <a:pt x="4" y="250"/>
                  </a:lnTo>
                  <a:close/>
                </a:path>
              </a:pathLst>
            </a:custGeom>
            <a:grpFill/>
            <a:ln>
              <a:noFill/>
            </a:ln>
          </p:spPr>
          <p:txBody>
            <a:bodyPr/>
            <a:lstStyle/>
            <a:p>
              <a:pPr>
                <a:defRPr/>
              </a:pPr>
              <a:endParaRPr lang="zh-CN" altLang="en-US">
                <a:solidFill>
                  <a:srgbClr val="47494B"/>
                </a:solidFill>
              </a:endParaRPr>
            </a:p>
          </p:txBody>
        </p:sp>
        <p:sp>
          <p:nvSpPr>
            <p:cNvPr id="44" name="Freeform 18"/>
            <p:cNvSpPr/>
            <p:nvPr/>
          </p:nvSpPr>
          <p:spPr bwMode="auto">
            <a:xfrm>
              <a:off x="5082778" y="1948664"/>
              <a:ext cx="438150" cy="100013"/>
            </a:xfrm>
            <a:custGeom>
              <a:avLst/>
              <a:gdLst>
                <a:gd name="T0" fmla="*/ 9 w 788"/>
                <a:gd name="T1" fmla="*/ 240 h 240"/>
                <a:gd name="T2" fmla="*/ 9 w 788"/>
                <a:gd name="T3" fmla="*/ 240 h 240"/>
                <a:gd name="T4" fmla="*/ 107 w 788"/>
                <a:gd name="T5" fmla="*/ 203 h 240"/>
                <a:gd name="T6" fmla="*/ 157 w 788"/>
                <a:gd name="T7" fmla="*/ 187 h 240"/>
                <a:gd name="T8" fmla="*/ 206 w 788"/>
                <a:gd name="T9" fmla="*/ 172 h 240"/>
                <a:gd name="T10" fmla="*/ 206 w 788"/>
                <a:gd name="T11" fmla="*/ 172 h 240"/>
                <a:gd name="T12" fmla="*/ 258 w 788"/>
                <a:gd name="T13" fmla="*/ 160 h 240"/>
                <a:gd name="T14" fmla="*/ 309 w 788"/>
                <a:gd name="T15" fmla="*/ 148 h 240"/>
                <a:gd name="T16" fmla="*/ 412 w 788"/>
                <a:gd name="T17" fmla="*/ 127 h 240"/>
                <a:gd name="T18" fmla="*/ 412 w 788"/>
                <a:gd name="T19" fmla="*/ 127 h 240"/>
                <a:gd name="T20" fmla="*/ 515 w 788"/>
                <a:gd name="T21" fmla="*/ 106 h 240"/>
                <a:gd name="T22" fmla="*/ 566 w 788"/>
                <a:gd name="T23" fmla="*/ 96 h 240"/>
                <a:gd name="T24" fmla="*/ 618 w 788"/>
                <a:gd name="T25" fmla="*/ 82 h 240"/>
                <a:gd name="T26" fmla="*/ 618 w 788"/>
                <a:gd name="T27" fmla="*/ 82 h 240"/>
                <a:gd name="T28" fmla="*/ 659 w 788"/>
                <a:gd name="T29" fmla="*/ 70 h 240"/>
                <a:gd name="T30" fmla="*/ 700 w 788"/>
                <a:gd name="T31" fmla="*/ 57 h 240"/>
                <a:gd name="T32" fmla="*/ 700 w 788"/>
                <a:gd name="T33" fmla="*/ 57 h 240"/>
                <a:gd name="T34" fmla="*/ 722 w 788"/>
                <a:gd name="T35" fmla="*/ 51 h 240"/>
                <a:gd name="T36" fmla="*/ 745 w 788"/>
                <a:gd name="T37" fmla="*/ 43 h 240"/>
                <a:gd name="T38" fmla="*/ 766 w 788"/>
                <a:gd name="T39" fmla="*/ 34 h 240"/>
                <a:gd name="T40" fmla="*/ 776 w 788"/>
                <a:gd name="T41" fmla="*/ 26 h 240"/>
                <a:gd name="T42" fmla="*/ 784 w 788"/>
                <a:gd name="T43" fmla="*/ 20 h 240"/>
                <a:gd name="T44" fmla="*/ 784 w 788"/>
                <a:gd name="T45" fmla="*/ 20 h 240"/>
                <a:gd name="T46" fmla="*/ 788 w 788"/>
                <a:gd name="T47" fmla="*/ 12 h 240"/>
                <a:gd name="T48" fmla="*/ 788 w 788"/>
                <a:gd name="T49" fmla="*/ 6 h 240"/>
                <a:gd name="T50" fmla="*/ 782 w 788"/>
                <a:gd name="T51" fmla="*/ 2 h 240"/>
                <a:gd name="T52" fmla="*/ 776 w 788"/>
                <a:gd name="T53" fmla="*/ 0 h 240"/>
                <a:gd name="T54" fmla="*/ 776 w 788"/>
                <a:gd name="T55" fmla="*/ 0 h 240"/>
                <a:gd name="T56" fmla="*/ 766 w 788"/>
                <a:gd name="T57" fmla="*/ 0 h 240"/>
                <a:gd name="T58" fmla="*/ 757 w 788"/>
                <a:gd name="T59" fmla="*/ 4 h 240"/>
                <a:gd name="T60" fmla="*/ 737 w 788"/>
                <a:gd name="T61" fmla="*/ 10 h 240"/>
                <a:gd name="T62" fmla="*/ 698 w 788"/>
                <a:gd name="T63" fmla="*/ 28 h 240"/>
                <a:gd name="T64" fmla="*/ 698 w 788"/>
                <a:gd name="T65" fmla="*/ 28 h 240"/>
                <a:gd name="T66" fmla="*/ 644 w 788"/>
                <a:gd name="T67" fmla="*/ 45 h 240"/>
                <a:gd name="T68" fmla="*/ 589 w 788"/>
                <a:gd name="T69" fmla="*/ 59 h 240"/>
                <a:gd name="T70" fmla="*/ 589 w 788"/>
                <a:gd name="T71" fmla="*/ 59 h 240"/>
                <a:gd name="T72" fmla="*/ 539 w 788"/>
                <a:gd name="T73" fmla="*/ 72 h 240"/>
                <a:gd name="T74" fmla="*/ 486 w 788"/>
                <a:gd name="T75" fmla="*/ 84 h 240"/>
                <a:gd name="T76" fmla="*/ 383 w 788"/>
                <a:gd name="T77" fmla="*/ 106 h 240"/>
                <a:gd name="T78" fmla="*/ 383 w 788"/>
                <a:gd name="T79" fmla="*/ 106 h 240"/>
                <a:gd name="T80" fmla="*/ 286 w 788"/>
                <a:gd name="T81" fmla="*/ 125 h 240"/>
                <a:gd name="T82" fmla="*/ 237 w 788"/>
                <a:gd name="T83" fmla="*/ 135 h 240"/>
                <a:gd name="T84" fmla="*/ 186 w 788"/>
                <a:gd name="T85" fmla="*/ 148 h 240"/>
                <a:gd name="T86" fmla="*/ 138 w 788"/>
                <a:gd name="T87" fmla="*/ 162 h 240"/>
                <a:gd name="T88" fmla="*/ 89 w 788"/>
                <a:gd name="T89" fmla="*/ 179 h 240"/>
                <a:gd name="T90" fmla="*/ 44 w 788"/>
                <a:gd name="T91" fmla="*/ 201 h 240"/>
                <a:gd name="T92" fmla="*/ 23 w 788"/>
                <a:gd name="T93" fmla="*/ 215 h 240"/>
                <a:gd name="T94" fmla="*/ 1 w 788"/>
                <a:gd name="T95" fmla="*/ 226 h 240"/>
                <a:gd name="T96" fmla="*/ 1 w 788"/>
                <a:gd name="T97" fmla="*/ 226 h 240"/>
                <a:gd name="T98" fmla="*/ 0 w 788"/>
                <a:gd name="T99" fmla="*/ 228 h 240"/>
                <a:gd name="T100" fmla="*/ 0 w 788"/>
                <a:gd name="T101" fmla="*/ 232 h 240"/>
                <a:gd name="T102" fmla="*/ 0 w 788"/>
                <a:gd name="T103" fmla="*/ 236 h 240"/>
                <a:gd name="T104" fmla="*/ 5 w 788"/>
                <a:gd name="T105" fmla="*/ 240 h 240"/>
                <a:gd name="T106" fmla="*/ 9 w 788"/>
                <a:gd name="T107" fmla="*/ 240 h 240"/>
                <a:gd name="T108" fmla="*/ 9 w 788"/>
                <a:gd name="T109"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8" h="240">
                  <a:moveTo>
                    <a:pt x="9" y="240"/>
                  </a:moveTo>
                  <a:lnTo>
                    <a:pt x="9" y="240"/>
                  </a:lnTo>
                  <a:lnTo>
                    <a:pt x="107" y="203"/>
                  </a:lnTo>
                  <a:lnTo>
                    <a:pt x="157" y="187"/>
                  </a:lnTo>
                  <a:lnTo>
                    <a:pt x="206" y="172"/>
                  </a:lnTo>
                  <a:lnTo>
                    <a:pt x="206" y="172"/>
                  </a:lnTo>
                  <a:lnTo>
                    <a:pt x="258" y="160"/>
                  </a:lnTo>
                  <a:lnTo>
                    <a:pt x="309" y="148"/>
                  </a:lnTo>
                  <a:lnTo>
                    <a:pt x="412" y="127"/>
                  </a:lnTo>
                  <a:lnTo>
                    <a:pt x="412" y="127"/>
                  </a:lnTo>
                  <a:lnTo>
                    <a:pt x="515" y="106"/>
                  </a:lnTo>
                  <a:lnTo>
                    <a:pt x="566" y="96"/>
                  </a:lnTo>
                  <a:lnTo>
                    <a:pt x="618" y="82"/>
                  </a:lnTo>
                  <a:lnTo>
                    <a:pt x="618" y="82"/>
                  </a:lnTo>
                  <a:lnTo>
                    <a:pt x="659" y="70"/>
                  </a:lnTo>
                  <a:lnTo>
                    <a:pt x="700" y="57"/>
                  </a:lnTo>
                  <a:lnTo>
                    <a:pt x="700" y="57"/>
                  </a:lnTo>
                  <a:lnTo>
                    <a:pt x="722" y="51"/>
                  </a:lnTo>
                  <a:lnTo>
                    <a:pt x="745" y="43"/>
                  </a:lnTo>
                  <a:lnTo>
                    <a:pt x="766" y="34"/>
                  </a:lnTo>
                  <a:lnTo>
                    <a:pt x="776" y="26"/>
                  </a:lnTo>
                  <a:lnTo>
                    <a:pt x="784" y="20"/>
                  </a:lnTo>
                  <a:lnTo>
                    <a:pt x="784" y="20"/>
                  </a:lnTo>
                  <a:lnTo>
                    <a:pt x="788" y="12"/>
                  </a:lnTo>
                  <a:lnTo>
                    <a:pt x="788" y="6"/>
                  </a:lnTo>
                  <a:lnTo>
                    <a:pt x="782" y="2"/>
                  </a:lnTo>
                  <a:lnTo>
                    <a:pt x="776" y="0"/>
                  </a:lnTo>
                  <a:lnTo>
                    <a:pt x="776" y="0"/>
                  </a:lnTo>
                  <a:lnTo>
                    <a:pt x="766" y="0"/>
                  </a:lnTo>
                  <a:lnTo>
                    <a:pt x="757" y="4"/>
                  </a:lnTo>
                  <a:lnTo>
                    <a:pt x="737" y="10"/>
                  </a:lnTo>
                  <a:lnTo>
                    <a:pt x="698" y="28"/>
                  </a:lnTo>
                  <a:lnTo>
                    <a:pt x="698" y="28"/>
                  </a:lnTo>
                  <a:lnTo>
                    <a:pt x="644" y="45"/>
                  </a:lnTo>
                  <a:lnTo>
                    <a:pt x="589" y="59"/>
                  </a:lnTo>
                  <a:lnTo>
                    <a:pt x="589" y="59"/>
                  </a:lnTo>
                  <a:lnTo>
                    <a:pt x="539" y="72"/>
                  </a:lnTo>
                  <a:lnTo>
                    <a:pt x="486" y="84"/>
                  </a:lnTo>
                  <a:lnTo>
                    <a:pt x="383" y="106"/>
                  </a:lnTo>
                  <a:lnTo>
                    <a:pt x="383" y="106"/>
                  </a:lnTo>
                  <a:lnTo>
                    <a:pt x="286" y="125"/>
                  </a:lnTo>
                  <a:lnTo>
                    <a:pt x="237" y="135"/>
                  </a:lnTo>
                  <a:lnTo>
                    <a:pt x="186" y="148"/>
                  </a:lnTo>
                  <a:lnTo>
                    <a:pt x="138" y="162"/>
                  </a:lnTo>
                  <a:lnTo>
                    <a:pt x="89" y="179"/>
                  </a:lnTo>
                  <a:lnTo>
                    <a:pt x="44" y="201"/>
                  </a:lnTo>
                  <a:lnTo>
                    <a:pt x="23" y="215"/>
                  </a:lnTo>
                  <a:lnTo>
                    <a:pt x="1" y="226"/>
                  </a:lnTo>
                  <a:lnTo>
                    <a:pt x="1" y="226"/>
                  </a:lnTo>
                  <a:lnTo>
                    <a:pt x="0" y="228"/>
                  </a:lnTo>
                  <a:lnTo>
                    <a:pt x="0" y="232"/>
                  </a:lnTo>
                  <a:lnTo>
                    <a:pt x="0" y="236"/>
                  </a:lnTo>
                  <a:lnTo>
                    <a:pt x="5" y="240"/>
                  </a:lnTo>
                  <a:lnTo>
                    <a:pt x="9" y="240"/>
                  </a:lnTo>
                  <a:lnTo>
                    <a:pt x="9" y="240"/>
                  </a:lnTo>
                  <a:close/>
                </a:path>
              </a:pathLst>
            </a:custGeom>
            <a:grpFill/>
            <a:ln>
              <a:noFill/>
            </a:ln>
          </p:spPr>
          <p:txBody>
            <a:bodyPr/>
            <a:lstStyle/>
            <a:p>
              <a:pPr>
                <a:defRPr/>
              </a:pPr>
              <a:endParaRPr lang="zh-CN" altLang="en-US">
                <a:solidFill>
                  <a:srgbClr val="47494B"/>
                </a:solidFill>
              </a:endParaRPr>
            </a:p>
          </p:txBody>
        </p:sp>
        <p:sp>
          <p:nvSpPr>
            <p:cNvPr id="45" name="Freeform 19"/>
            <p:cNvSpPr/>
            <p:nvPr/>
          </p:nvSpPr>
          <p:spPr bwMode="auto">
            <a:xfrm>
              <a:off x="5393928" y="1815314"/>
              <a:ext cx="317500" cy="52388"/>
            </a:xfrm>
            <a:custGeom>
              <a:avLst/>
              <a:gdLst>
                <a:gd name="T0" fmla="*/ 6 w 570"/>
                <a:gd name="T1" fmla="*/ 127 h 127"/>
                <a:gd name="T2" fmla="*/ 6 w 570"/>
                <a:gd name="T3" fmla="*/ 127 h 127"/>
                <a:gd name="T4" fmla="*/ 41 w 570"/>
                <a:gd name="T5" fmla="*/ 127 h 127"/>
                <a:gd name="T6" fmla="*/ 74 w 570"/>
                <a:gd name="T7" fmla="*/ 125 h 127"/>
                <a:gd name="T8" fmla="*/ 107 w 570"/>
                <a:gd name="T9" fmla="*/ 121 h 127"/>
                <a:gd name="T10" fmla="*/ 142 w 570"/>
                <a:gd name="T11" fmla="*/ 115 h 127"/>
                <a:gd name="T12" fmla="*/ 208 w 570"/>
                <a:gd name="T13" fmla="*/ 103 h 127"/>
                <a:gd name="T14" fmla="*/ 274 w 570"/>
                <a:gd name="T15" fmla="*/ 92 h 127"/>
                <a:gd name="T16" fmla="*/ 274 w 570"/>
                <a:gd name="T17" fmla="*/ 92 h 127"/>
                <a:gd name="T18" fmla="*/ 346 w 570"/>
                <a:gd name="T19" fmla="*/ 78 h 127"/>
                <a:gd name="T20" fmla="*/ 418 w 570"/>
                <a:gd name="T21" fmla="*/ 64 h 127"/>
                <a:gd name="T22" fmla="*/ 489 w 570"/>
                <a:gd name="T23" fmla="*/ 47 h 127"/>
                <a:gd name="T24" fmla="*/ 559 w 570"/>
                <a:gd name="T25" fmla="*/ 29 h 127"/>
                <a:gd name="T26" fmla="*/ 559 w 570"/>
                <a:gd name="T27" fmla="*/ 29 h 127"/>
                <a:gd name="T28" fmla="*/ 564 w 570"/>
                <a:gd name="T29" fmla="*/ 26 h 127"/>
                <a:gd name="T30" fmla="*/ 568 w 570"/>
                <a:gd name="T31" fmla="*/ 22 h 127"/>
                <a:gd name="T32" fmla="*/ 570 w 570"/>
                <a:gd name="T33" fmla="*/ 16 h 127"/>
                <a:gd name="T34" fmla="*/ 570 w 570"/>
                <a:gd name="T35" fmla="*/ 10 h 127"/>
                <a:gd name="T36" fmla="*/ 568 w 570"/>
                <a:gd name="T37" fmla="*/ 6 h 127"/>
                <a:gd name="T38" fmla="*/ 564 w 570"/>
                <a:gd name="T39" fmla="*/ 2 h 127"/>
                <a:gd name="T40" fmla="*/ 561 w 570"/>
                <a:gd name="T41" fmla="*/ 0 h 127"/>
                <a:gd name="T42" fmla="*/ 553 w 570"/>
                <a:gd name="T43" fmla="*/ 0 h 127"/>
                <a:gd name="T44" fmla="*/ 553 w 570"/>
                <a:gd name="T45" fmla="*/ 0 h 127"/>
                <a:gd name="T46" fmla="*/ 487 w 570"/>
                <a:gd name="T47" fmla="*/ 18 h 127"/>
                <a:gd name="T48" fmla="*/ 418 w 570"/>
                <a:gd name="T49" fmla="*/ 35 h 127"/>
                <a:gd name="T50" fmla="*/ 352 w 570"/>
                <a:gd name="T51" fmla="*/ 49 h 127"/>
                <a:gd name="T52" fmla="*/ 284 w 570"/>
                <a:gd name="T53" fmla="*/ 62 h 127"/>
                <a:gd name="T54" fmla="*/ 284 w 570"/>
                <a:gd name="T55" fmla="*/ 62 h 127"/>
                <a:gd name="T56" fmla="*/ 214 w 570"/>
                <a:gd name="T57" fmla="*/ 74 h 127"/>
                <a:gd name="T58" fmla="*/ 144 w 570"/>
                <a:gd name="T59" fmla="*/ 84 h 127"/>
                <a:gd name="T60" fmla="*/ 74 w 570"/>
                <a:gd name="T61" fmla="*/ 96 h 127"/>
                <a:gd name="T62" fmla="*/ 39 w 570"/>
                <a:gd name="T63" fmla="*/ 103 h 127"/>
                <a:gd name="T64" fmla="*/ 6 w 570"/>
                <a:gd name="T65" fmla="*/ 113 h 127"/>
                <a:gd name="T66" fmla="*/ 6 w 570"/>
                <a:gd name="T67" fmla="*/ 113 h 127"/>
                <a:gd name="T68" fmla="*/ 2 w 570"/>
                <a:gd name="T69" fmla="*/ 115 h 127"/>
                <a:gd name="T70" fmla="*/ 0 w 570"/>
                <a:gd name="T71" fmla="*/ 121 h 127"/>
                <a:gd name="T72" fmla="*/ 2 w 570"/>
                <a:gd name="T73" fmla="*/ 125 h 127"/>
                <a:gd name="T74" fmla="*/ 6 w 570"/>
                <a:gd name="T75" fmla="*/ 127 h 127"/>
                <a:gd name="T76" fmla="*/ 6 w 570"/>
                <a:gd name="T7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0" h="127">
                  <a:moveTo>
                    <a:pt x="6" y="127"/>
                  </a:moveTo>
                  <a:lnTo>
                    <a:pt x="6" y="127"/>
                  </a:lnTo>
                  <a:lnTo>
                    <a:pt x="41" y="127"/>
                  </a:lnTo>
                  <a:lnTo>
                    <a:pt x="74" y="125"/>
                  </a:lnTo>
                  <a:lnTo>
                    <a:pt x="107" y="121"/>
                  </a:lnTo>
                  <a:lnTo>
                    <a:pt x="142" y="115"/>
                  </a:lnTo>
                  <a:lnTo>
                    <a:pt x="208" y="103"/>
                  </a:lnTo>
                  <a:lnTo>
                    <a:pt x="274" y="92"/>
                  </a:lnTo>
                  <a:lnTo>
                    <a:pt x="274" y="92"/>
                  </a:lnTo>
                  <a:lnTo>
                    <a:pt x="346" y="78"/>
                  </a:lnTo>
                  <a:lnTo>
                    <a:pt x="418" y="64"/>
                  </a:lnTo>
                  <a:lnTo>
                    <a:pt x="489" y="47"/>
                  </a:lnTo>
                  <a:lnTo>
                    <a:pt x="559" y="29"/>
                  </a:lnTo>
                  <a:lnTo>
                    <a:pt x="559" y="29"/>
                  </a:lnTo>
                  <a:lnTo>
                    <a:pt x="564" y="26"/>
                  </a:lnTo>
                  <a:lnTo>
                    <a:pt x="568" y="22"/>
                  </a:lnTo>
                  <a:lnTo>
                    <a:pt x="570" y="16"/>
                  </a:lnTo>
                  <a:lnTo>
                    <a:pt x="570" y="10"/>
                  </a:lnTo>
                  <a:lnTo>
                    <a:pt x="568" y="6"/>
                  </a:lnTo>
                  <a:lnTo>
                    <a:pt x="564" y="2"/>
                  </a:lnTo>
                  <a:lnTo>
                    <a:pt x="561" y="0"/>
                  </a:lnTo>
                  <a:lnTo>
                    <a:pt x="553" y="0"/>
                  </a:lnTo>
                  <a:lnTo>
                    <a:pt x="553" y="0"/>
                  </a:lnTo>
                  <a:lnTo>
                    <a:pt x="487" y="18"/>
                  </a:lnTo>
                  <a:lnTo>
                    <a:pt x="418" y="35"/>
                  </a:lnTo>
                  <a:lnTo>
                    <a:pt x="352" y="49"/>
                  </a:lnTo>
                  <a:lnTo>
                    <a:pt x="284" y="62"/>
                  </a:lnTo>
                  <a:lnTo>
                    <a:pt x="284" y="62"/>
                  </a:lnTo>
                  <a:lnTo>
                    <a:pt x="214" y="74"/>
                  </a:lnTo>
                  <a:lnTo>
                    <a:pt x="144" y="84"/>
                  </a:lnTo>
                  <a:lnTo>
                    <a:pt x="74" y="96"/>
                  </a:lnTo>
                  <a:lnTo>
                    <a:pt x="39" y="103"/>
                  </a:lnTo>
                  <a:lnTo>
                    <a:pt x="6" y="113"/>
                  </a:lnTo>
                  <a:lnTo>
                    <a:pt x="6" y="113"/>
                  </a:lnTo>
                  <a:lnTo>
                    <a:pt x="2" y="115"/>
                  </a:lnTo>
                  <a:lnTo>
                    <a:pt x="0" y="121"/>
                  </a:lnTo>
                  <a:lnTo>
                    <a:pt x="2" y="125"/>
                  </a:lnTo>
                  <a:lnTo>
                    <a:pt x="6" y="127"/>
                  </a:lnTo>
                  <a:lnTo>
                    <a:pt x="6" y="127"/>
                  </a:lnTo>
                  <a:close/>
                </a:path>
              </a:pathLst>
            </a:custGeom>
            <a:grpFill/>
            <a:ln>
              <a:noFill/>
            </a:ln>
          </p:spPr>
          <p:txBody>
            <a:bodyPr/>
            <a:lstStyle/>
            <a:p>
              <a:pPr>
                <a:defRPr/>
              </a:pPr>
              <a:endParaRPr lang="zh-CN" altLang="en-US">
                <a:solidFill>
                  <a:srgbClr val="47494B"/>
                </a:solidFill>
              </a:endParaRPr>
            </a:p>
          </p:txBody>
        </p:sp>
      </p:grpSp>
      <p:cxnSp>
        <p:nvCxnSpPr>
          <p:cNvPr id="46" name="直接连接符 45"/>
          <p:cNvCxnSpPr/>
          <p:nvPr/>
        </p:nvCxnSpPr>
        <p:spPr>
          <a:xfrm>
            <a:off x="4685903" y="2508257"/>
            <a:ext cx="1514475"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5187593" y="2139213"/>
            <a:ext cx="1107996" cy="369332"/>
          </a:xfrm>
          <a:prstGeom prst="rect">
            <a:avLst/>
          </a:prstGeom>
        </p:spPr>
        <p:txBody>
          <a:bodyPr wrap="none">
            <a:spAutoFit/>
          </a:bodyPr>
          <a:lstStyle/>
          <a:p>
            <a:pPr algn="just">
              <a:defRPr/>
            </a:pPr>
            <a:r>
              <a:rPr lang="zh-CN" altLang="en-US" b="1" dirty="0">
                <a:latin typeface="微软雅黑" panose="020B0503020204020204" pitchFamily="34" charset="-122"/>
                <a:ea typeface="微软雅黑" panose="020B0503020204020204" pitchFamily="34" charset="-122"/>
              </a:rPr>
              <a:t>标题内容</a:t>
            </a:r>
          </a:p>
        </p:txBody>
      </p:sp>
      <p:sp>
        <p:nvSpPr>
          <p:cNvPr id="48" name="Freeform 12"/>
          <p:cNvSpPr/>
          <p:nvPr/>
        </p:nvSpPr>
        <p:spPr bwMode="auto">
          <a:xfrm>
            <a:off x="6471841" y="1649817"/>
            <a:ext cx="1111250" cy="858441"/>
          </a:xfrm>
          <a:custGeom>
            <a:avLst/>
            <a:gdLst>
              <a:gd name="T0" fmla="*/ 2147483646 w 1999"/>
              <a:gd name="T1" fmla="*/ 2147483646 h 2057"/>
              <a:gd name="T2" fmla="*/ 2147483646 w 1999"/>
              <a:gd name="T3" fmla="*/ 2147483646 h 2057"/>
              <a:gd name="T4" fmla="*/ 2147483646 w 1999"/>
              <a:gd name="T5" fmla="*/ 2147483646 h 2057"/>
              <a:gd name="T6" fmla="*/ 2147483646 w 1999"/>
              <a:gd name="T7" fmla="*/ 2147483646 h 2057"/>
              <a:gd name="T8" fmla="*/ 2147483646 w 1999"/>
              <a:gd name="T9" fmla="*/ 2147483646 h 2057"/>
              <a:gd name="T10" fmla="*/ 2147483646 w 1999"/>
              <a:gd name="T11" fmla="*/ 2147483646 h 2057"/>
              <a:gd name="T12" fmla="*/ 2147483646 w 1999"/>
              <a:gd name="T13" fmla="*/ 2147483646 h 2057"/>
              <a:gd name="T14" fmla="*/ 2147483646 w 1999"/>
              <a:gd name="T15" fmla="*/ 2147483646 h 2057"/>
              <a:gd name="T16" fmla="*/ 2147483646 w 1999"/>
              <a:gd name="T17" fmla="*/ 2147483646 h 2057"/>
              <a:gd name="T18" fmla="*/ 2147483646 w 1999"/>
              <a:gd name="T19" fmla="*/ 2147483646 h 2057"/>
              <a:gd name="T20" fmla="*/ 2147483646 w 1999"/>
              <a:gd name="T21" fmla="*/ 2147483646 h 2057"/>
              <a:gd name="T22" fmla="*/ 2147483646 w 1999"/>
              <a:gd name="T23" fmla="*/ 2147483646 h 2057"/>
              <a:gd name="T24" fmla="*/ 2147483646 w 1999"/>
              <a:gd name="T25" fmla="*/ 2147483646 h 2057"/>
              <a:gd name="T26" fmla="*/ 2147483646 w 1999"/>
              <a:gd name="T27" fmla="*/ 2147483646 h 2057"/>
              <a:gd name="T28" fmla="*/ 2147483646 w 1999"/>
              <a:gd name="T29" fmla="*/ 2147483646 h 2057"/>
              <a:gd name="T30" fmla="*/ 2147483646 w 1999"/>
              <a:gd name="T31" fmla="*/ 2147483646 h 2057"/>
              <a:gd name="T32" fmla="*/ 2147483646 w 1999"/>
              <a:gd name="T33" fmla="*/ 2147483646 h 2057"/>
              <a:gd name="T34" fmla="*/ 2147483646 w 1999"/>
              <a:gd name="T35" fmla="*/ 2147483646 h 2057"/>
              <a:gd name="T36" fmla="*/ 2147483646 w 1999"/>
              <a:gd name="T37" fmla="*/ 2147483646 h 2057"/>
              <a:gd name="T38" fmla="*/ 2147483646 w 1999"/>
              <a:gd name="T39" fmla="*/ 2147483646 h 2057"/>
              <a:gd name="T40" fmla="*/ 2147483646 w 1999"/>
              <a:gd name="T41" fmla="*/ 2147483646 h 2057"/>
              <a:gd name="T42" fmla="*/ 2147483646 w 1999"/>
              <a:gd name="T43" fmla="*/ 2147483646 h 2057"/>
              <a:gd name="T44" fmla="*/ 2147483646 w 1999"/>
              <a:gd name="T45" fmla="*/ 2147483646 h 2057"/>
              <a:gd name="T46" fmla="*/ 2147483646 w 1999"/>
              <a:gd name="T47" fmla="*/ 2147483646 h 2057"/>
              <a:gd name="T48" fmla="*/ 2147483646 w 1999"/>
              <a:gd name="T49" fmla="*/ 2147483646 h 2057"/>
              <a:gd name="T50" fmla="*/ 2147483646 w 1999"/>
              <a:gd name="T51" fmla="*/ 2147483646 h 2057"/>
              <a:gd name="T52" fmla="*/ 2147483646 w 1999"/>
              <a:gd name="T53" fmla="*/ 2147483646 h 2057"/>
              <a:gd name="T54" fmla="*/ 2147483646 w 1999"/>
              <a:gd name="T55" fmla="*/ 2147483646 h 2057"/>
              <a:gd name="T56" fmla="*/ 2147483646 w 1999"/>
              <a:gd name="T57" fmla="*/ 2147483646 h 2057"/>
              <a:gd name="T58" fmla="*/ 2147483646 w 1999"/>
              <a:gd name="T59" fmla="*/ 2147483646 h 2057"/>
              <a:gd name="T60" fmla="*/ 2147483646 w 1999"/>
              <a:gd name="T61" fmla="*/ 2147483646 h 2057"/>
              <a:gd name="T62" fmla="*/ 2147483646 w 1999"/>
              <a:gd name="T63" fmla="*/ 2147483646 h 2057"/>
              <a:gd name="T64" fmla="*/ 2147483646 w 1999"/>
              <a:gd name="T65" fmla="*/ 2147483646 h 2057"/>
              <a:gd name="T66" fmla="*/ 2147483646 w 1999"/>
              <a:gd name="T67" fmla="*/ 2147483646 h 2057"/>
              <a:gd name="T68" fmla="*/ 2147483646 w 1999"/>
              <a:gd name="T69" fmla="*/ 2147483646 h 2057"/>
              <a:gd name="T70" fmla="*/ 2147483646 w 1999"/>
              <a:gd name="T71" fmla="*/ 2147483646 h 2057"/>
              <a:gd name="T72" fmla="*/ 2147483646 w 1999"/>
              <a:gd name="T73" fmla="*/ 2147483646 h 2057"/>
              <a:gd name="T74" fmla="*/ 2147483646 w 1999"/>
              <a:gd name="T75" fmla="*/ 2147483646 h 2057"/>
              <a:gd name="T76" fmla="*/ 2147483646 w 1999"/>
              <a:gd name="T77" fmla="*/ 2147483646 h 2057"/>
              <a:gd name="T78" fmla="*/ 2147483646 w 1999"/>
              <a:gd name="T79" fmla="*/ 2147483646 h 2057"/>
              <a:gd name="T80" fmla="*/ 2147483646 w 1999"/>
              <a:gd name="T81" fmla="*/ 2147483646 h 2057"/>
              <a:gd name="T82" fmla="*/ 2147483646 w 1999"/>
              <a:gd name="T83" fmla="*/ 2147483646 h 2057"/>
              <a:gd name="T84" fmla="*/ 2147483646 w 1999"/>
              <a:gd name="T85" fmla="*/ 2147483646 h 2057"/>
              <a:gd name="T86" fmla="*/ 2147483646 w 1999"/>
              <a:gd name="T87" fmla="*/ 2147483646 h 2057"/>
              <a:gd name="T88" fmla="*/ 2147483646 w 1999"/>
              <a:gd name="T89" fmla="*/ 2147483646 h 2057"/>
              <a:gd name="T90" fmla="*/ 2147483646 w 1999"/>
              <a:gd name="T91" fmla="*/ 2147483646 h 2057"/>
              <a:gd name="T92" fmla="*/ 2147483646 w 1999"/>
              <a:gd name="T93" fmla="*/ 2147483646 h 2057"/>
              <a:gd name="T94" fmla="*/ 2147483646 w 1999"/>
              <a:gd name="T95" fmla="*/ 2147483646 h 2057"/>
              <a:gd name="T96" fmla="*/ 2147483646 w 1999"/>
              <a:gd name="T97" fmla="*/ 2147483646 h 2057"/>
              <a:gd name="T98" fmla="*/ 2147483646 w 1999"/>
              <a:gd name="T99" fmla="*/ 2147483646 h 2057"/>
              <a:gd name="T100" fmla="*/ 2147483646 w 1999"/>
              <a:gd name="T101" fmla="*/ 2147483646 h 2057"/>
              <a:gd name="T102" fmla="*/ 2147483646 w 1999"/>
              <a:gd name="T103" fmla="*/ 2147483646 h 2057"/>
              <a:gd name="T104" fmla="*/ 2147483646 w 1999"/>
              <a:gd name="T105" fmla="*/ 2147483646 h 2057"/>
              <a:gd name="T106" fmla="*/ 2147483646 w 1999"/>
              <a:gd name="T107" fmla="*/ 2147483646 h 2057"/>
              <a:gd name="T108" fmla="*/ 0 w 1999"/>
              <a:gd name="T109" fmla="*/ 2147483646 h 2057"/>
              <a:gd name="T110" fmla="*/ 2147483646 w 1999"/>
              <a:gd name="T111" fmla="*/ 2147483646 h 2057"/>
              <a:gd name="T112" fmla="*/ 2147483646 w 1999"/>
              <a:gd name="T113" fmla="*/ 2147483646 h 2057"/>
              <a:gd name="T114" fmla="*/ 2147483646 w 1999"/>
              <a:gd name="T115" fmla="*/ 2147483646 h 2057"/>
              <a:gd name="T116" fmla="*/ 2147483646 w 1999"/>
              <a:gd name="T117" fmla="*/ 2147483646 h 2057"/>
              <a:gd name="T118" fmla="*/ 2147483646 w 1999"/>
              <a:gd name="T119" fmla="*/ 2147483646 h 20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99"/>
              <a:gd name="T181" fmla="*/ 0 h 2057"/>
              <a:gd name="T182" fmla="*/ 1999 w 1999"/>
              <a:gd name="T183" fmla="*/ 2057 h 20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99" h="2057">
                <a:moveTo>
                  <a:pt x="230" y="1472"/>
                </a:moveTo>
                <a:lnTo>
                  <a:pt x="230" y="1472"/>
                </a:lnTo>
                <a:lnTo>
                  <a:pt x="230" y="1452"/>
                </a:lnTo>
                <a:lnTo>
                  <a:pt x="232" y="1401"/>
                </a:lnTo>
                <a:lnTo>
                  <a:pt x="238" y="1322"/>
                </a:lnTo>
                <a:lnTo>
                  <a:pt x="244" y="1273"/>
                </a:lnTo>
                <a:lnTo>
                  <a:pt x="251" y="1219"/>
                </a:lnTo>
                <a:lnTo>
                  <a:pt x="263" y="1160"/>
                </a:lnTo>
                <a:lnTo>
                  <a:pt x="277" y="1098"/>
                </a:lnTo>
                <a:lnTo>
                  <a:pt x="292" y="1034"/>
                </a:lnTo>
                <a:lnTo>
                  <a:pt x="312" y="966"/>
                </a:lnTo>
                <a:lnTo>
                  <a:pt x="337" y="895"/>
                </a:lnTo>
                <a:lnTo>
                  <a:pt x="364" y="823"/>
                </a:lnTo>
                <a:lnTo>
                  <a:pt x="397" y="751"/>
                </a:lnTo>
                <a:lnTo>
                  <a:pt x="417" y="714"/>
                </a:lnTo>
                <a:lnTo>
                  <a:pt x="436" y="677"/>
                </a:lnTo>
                <a:lnTo>
                  <a:pt x="456" y="642"/>
                </a:lnTo>
                <a:lnTo>
                  <a:pt x="479" y="605"/>
                </a:lnTo>
                <a:lnTo>
                  <a:pt x="502" y="570"/>
                </a:lnTo>
                <a:lnTo>
                  <a:pt x="528" y="535"/>
                </a:lnTo>
                <a:lnTo>
                  <a:pt x="555" y="500"/>
                </a:lnTo>
                <a:lnTo>
                  <a:pt x="582" y="467"/>
                </a:lnTo>
                <a:lnTo>
                  <a:pt x="611" y="432"/>
                </a:lnTo>
                <a:lnTo>
                  <a:pt x="643" y="399"/>
                </a:lnTo>
                <a:lnTo>
                  <a:pt x="676" y="368"/>
                </a:lnTo>
                <a:lnTo>
                  <a:pt x="711" y="337"/>
                </a:lnTo>
                <a:lnTo>
                  <a:pt x="748" y="306"/>
                </a:lnTo>
                <a:lnTo>
                  <a:pt x="787" y="276"/>
                </a:lnTo>
                <a:lnTo>
                  <a:pt x="825" y="247"/>
                </a:lnTo>
                <a:lnTo>
                  <a:pt x="868" y="220"/>
                </a:lnTo>
                <a:lnTo>
                  <a:pt x="911" y="195"/>
                </a:lnTo>
                <a:lnTo>
                  <a:pt x="958" y="169"/>
                </a:lnTo>
                <a:lnTo>
                  <a:pt x="1005" y="146"/>
                </a:lnTo>
                <a:lnTo>
                  <a:pt x="1055" y="125"/>
                </a:lnTo>
                <a:lnTo>
                  <a:pt x="1108" y="103"/>
                </a:lnTo>
                <a:lnTo>
                  <a:pt x="1162" y="84"/>
                </a:lnTo>
                <a:lnTo>
                  <a:pt x="1219" y="68"/>
                </a:lnTo>
                <a:lnTo>
                  <a:pt x="1277" y="53"/>
                </a:lnTo>
                <a:lnTo>
                  <a:pt x="1337" y="39"/>
                </a:lnTo>
                <a:lnTo>
                  <a:pt x="1400" y="27"/>
                </a:lnTo>
                <a:lnTo>
                  <a:pt x="1466" y="18"/>
                </a:lnTo>
                <a:lnTo>
                  <a:pt x="1534" y="10"/>
                </a:lnTo>
                <a:lnTo>
                  <a:pt x="1604" y="4"/>
                </a:lnTo>
                <a:lnTo>
                  <a:pt x="1676" y="2"/>
                </a:lnTo>
                <a:lnTo>
                  <a:pt x="1752" y="0"/>
                </a:lnTo>
                <a:lnTo>
                  <a:pt x="1830" y="2"/>
                </a:lnTo>
                <a:lnTo>
                  <a:pt x="1911" y="6"/>
                </a:lnTo>
                <a:lnTo>
                  <a:pt x="1993" y="12"/>
                </a:lnTo>
                <a:lnTo>
                  <a:pt x="1995" y="29"/>
                </a:lnTo>
                <a:lnTo>
                  <a:pt x="1999" y="76"/>
                </a:lnTo>
                <a:lnTo>
                  <a:pt x="1999" y="109"/>
                </a:lnTo>
                <a:lnTo>
                  <a:pt x="1999" y="148"/>
                </a:lnTo>
                <a:lnTo>
                  <a:pt x="1997" y="193"/>
                </a:lnTo>
                <a:lnTo>
                  <a:pt x="1993" y="243"/>
                </a:lnTo>
                <a:lnTo>
                  <a:pt x="1987" y="298"/>
                </a:lnTo>
                <a:lnTo>
                  <a:pt x="1980" y="356"/>
                </a:lnTo>
                <a:lnTo>
                  <a:pt x="1968" y="417"/>
                </a:lnTo>
                <a:lnTo>
                  <a:pt x="1952" y="481"/>
                </a:lnTo>
                <a:lnTo>
                  <a:pt x="1933" y="547"/>
                </a:lnTo>
                <a:lnTo>
                  <a:pt x="1909" y="615"/>
                </a:lnTo>
                <a:lnTo>
                  <a:pt x="1882" y="685"/>
                </a:lnTo>
                <a:lnTo>
                  <a:pt x="1865" y="720"/>
                </a:lnTo>
                <a:lnTo>
                  <a:pt x="1849" y="755"/>
                </a:lnTo>
                <a:lnTo>
                  <a:pt x="1830" y="790"/>
                </a:lnTo>
                <a:lnTo>
                  <a:pt x="1808" y="825"/>
                </a:lnTo>
                <a:lnTo>
                  <a:pt x="1787" y="860"/>
                </a:lnTo>
                <a:lnTo>
                  <a:pt x="1764" y="895"/>
                </a:lnTo>
                <a:lnTo>
                  <a:pt x="1738" y="929"/>
                </a:lnTo>
                <a:lnTo>
                  <a:pt x="1713" y="964"/>
                </a:lnTo>
                <a:lnTo>
                  <a:pt x="1684" y="999"/>
                </a:lnTo>
                <a:lnTo>
                  <a:pt x="1653" y="1032"/>
                </a:lnTo>
                <a:lnTo>
                  <a:pt x="1621" y="1065"/>
                </a:lnTo>
                <a:lnTo>
                  <a:pt x="1588" y="1096"/>
                </a:lnTo>
                <a:lnTo>
                  <a:pt x="1551" y="1129"/>
                </a:lnTo>
                <a:lnTo>
                  <a:pt x="1514" y="1160"/>
                </a:lnTo>
                <a:lnTo>
                  <a:pt x="1474" y="1189"/>
                </a:lnTo>
                <a:lnTo>
                  <a:pt x="1433" y="1220"/>
                </a:lnTo>
                <a:lnTo>
                  <a:pt x="1388" y="1248"/>
                </a:lnTo>
                <a:lnTo>
                  <a:pt x="1341" y="1277"/>
                </a:lnTo>
                <a:lnTo>
                  <a:pt x="1293" y="1302"/>
                </a:lnTo>
                <a:lnTo>
                  <a:pt x="1242" y="1328"/>
                </a:lnTo>
                <a:lnTo>
                  <a:pt x="1187" y="1353"/>
                </a:lnTo>
                <a:lnTo>
                  <a:pt x="1133" y="1376"/>
                </a:lnTo>
                <a:lnTo>
                  <a:pt x="1075" y="1398"/>
                </a:lnTo>
                <a:lnTo>
                  <a:pt x="1014" y="1419"/>
                </a:lnTo>
                <a:lnTo>
                  <a:pt x="950" y="1438"/>
                </a:lnTo>
                <a:lnTo>
                  <a:pt x="884" y="1456"/>
                </a:lnTo>
                <a:lnTo>
                  <a:pt x="816" y="1472"/>
                </a:lnTo>
                <a:lnTo>
                  <a:pt x="744" y="1487"/>
                </a:lnTo>
                <a:lnTo>
                  <a:pt x="670" y="1499"/>
                </a:lnTo>
                <a:lnTo>
                  <a:pt x="592" y="1510"/>
                </a:lnTo>
                <a:lnTo>
                  <a:pt x="512" y="1520"/>
                </a:lnTo>
                <a:lnTo>
                  <a:pt x="430" y="1528"/>
                </a:lnTo>
                <a:lnTo>
                  <a:pt x="345" y="1532"/>
                </a:lnTo>
                <a:lnTo>
                  <a:pt x="255" y="1536"/>
                </a:lnTo>
                <a:lnTo>
                  <a:pt x="230" y="1586"/>
                </a:lnTo>
                <a:lnTo>
                  <a:pt x="203" y="1641"/>
                </a:lnTo>
                <a:lnTo>
                  <a:pt x="172" y="1711"/>
                </a:lnTo>
                <a:lnTo>
                  <a:pt x="156" y="1750"/>
                </a:lnTo>
                <a:lnTo>
                  <a:pt x="142" y="1791"/>
                </a:lnTo>
                <a:lnTo>
                  <a:pt x="127" y="1834"/>
                </a:lnTo>
                <a:lnTo>
                  <a:pt x="115" y="1876"/>
                </a:lnTo>
                <a:lnTo>
                  <a:pt x="103" y="1919"/>
                </a:lnTo>
                <a:lnTo>
                  <a:pt x="96" y="1962"/>
                </a:lnTo>
                <a:lnTo>
                  <a:pt x="92" y="2003"/>
                </a:lnTo>
                <a:lnTo>
                  <a:pt x="90" y="2044"/>
                </a:lnTo>
                <a:lnTo>
                  <a:pt x="0" y="2057"/>
                </a:lnTo>
                <a:lnTo>
                  <a:pt x="18" y="1991"/>
                </a:lnTo>
                <a:lnTo>
                  <a:pt x="39" y="1919"/>
                </a:lnTo>
                <a:lnTo>
                  <a:pt x="66" y="1832"/>
                </a:lnTo>
                <a:lnTo>
                  <a:pt x="101" y="1736"/>
                </a:lnTo>
                <a:lnTo>
                  <a:pt x="119" y="1688"/>
                </a:lnTo>
                <a:lnTo>
                  <a:pt x="140" y="1639"/>
                </a:lnTo>
                <a:lnTo>
                  <a:pt x="162" y="1592"/>
                </a:lnTo>
                <a:lnTo>
                  <a:pt x="183" y="1547"/>
                </a:lnTo>
                <a:lnTo>
                  <a:pt x="207" y="1507"/>
                </a:lnTo>
                <a:lnTo>
                  <a:pt x="230" y="1472"/>
                </a:lnTo>
                <a:close/>
              </a:path>
            </a:pathLst>
          </a:custGeom>
          <a:solidFill>
            <a:srgbClr val="FF0000"/>
          </a:solidFill>
          <a:ln>
            <a:noFill/>
          </a:ln>
        </p:spPr>
        <p:txBody>
          <a:bodyPr/>
          <a:lstStyle/>
          <a:p>
            <a:endParaRPr lang="zh-CN" altLang="en-US">
              <a:solidFill>
                <a:srgbClr val="47494B"/>
              </a:solidFill>
            </a:endParaRPr>
          </a:p>
        </p:txBody>
      </p:sp>
      <p:grpSp>
        <p:nvGrpSpPr>
          <p:cNvPr id="49" name="组合 48"/>
          <p:cNvGrpSpPr/>
          <p:nvPr/>
        </p:nvGrpSpPr>
        <p:grpSpPr>
          <a:xfrm>
            <a:off x="6640116" y="1695061"/>
            <a:ext cx="857250" cy="571500"/>
            <a:chOff x="6640116" y="1695061"/>
            <a:chExt cx="857250" cy="571500"/>
          </a:xfrm>
          <a:solidFill>
            <a:schemeClr val="bg1"/>
          </a:solidFill>
        </p:grpSpPr>
        <p:sp>
          <p:nvSpPr>
            <p:cNvPr id="50" name="Freeform 13"/>
            <p:cNvSpPr/>
            <p:nvPr/>
          </p:nvSpPr>
          <p:spPr bwMode="auto">
            <a:xfrm>
              <a:off x="6640116" y="1720064"/>
              <a:ext cx="844550" cy="546497"/>
            </a:xfrm>
            <a:custGeom>
              <a:avLst/>
              <a:gdLst>
                <a:gd name="T0" fmla="*/ 11 w 1518"/>
                <a:gd name="T1" fmla="*/ 1308 h 1310"/>
                <a:gd name="T2" fmla="*/ 97 w 1518"/>
                <a:gd name="T3" fmla="*/ 1168 h 1310"/>
                <a:gd name="T4" fmla="*/ 128 w 1518"/>
                <a:gd name="T5" fmla="*/ 1124 h 1310"/>
                <a:gd name="T6" fmla="*/ 206 w 1518"/>
                <a:gd name="T7" fmla="*/ 1022 h 1310"/>
                <a:gd name="T8" fmla="*/ 290 w 1518"/>
                <a:gd name="T9" fmla="*/ 925 h 1310"/>
                <a:gd name="T10" fmla="*/ 335 w 1518"/>
                <a:gd name="T11" fmla="*/ 876 h 1310"/>
                <a:gd name="T12" fmla="*/ 428 w 1518"/>
                <a:gd name="T13" fmla="*/ 783 h 1310"/>
                <a:gd name="T14" fmla="*/ 525 w 1518"/>
                <a:gd name="T15" fmla="*/ 695 h 1310"/>
                <a:gd name="T16" fmla="*/ 677 w 1518"/>
                <a:gd name="T17" fmla="*/ 567 h 1310"/>
                <a:gd name="T18" fmla="*/ 782 w 1518"/>
                <a:gd name="T19" fmla="*/ 485 h 1310"/>
                <a:gd name="T20" fmla="*/ 998 w 1518"/>
                <a:gd name="T21" fmla="*/ 331 h 1310"/>
                <a:gd name="T22" fmla="*/ 1111 w 1518"/>
                <a:gd name="T23" fmla="*/ 257 h 1310"/>
                <a:gd name="T24" fmla="*/ 1308 w 1518"/>
                <a:gd name="T25" fmla="*/ 141 h 1310"/>
                <a:gd name="T26" fmla="*/ 1510 w 1518"/>
                <a:gd name="T27" fmla="*/ 30 h 1310"/>
                <a:gd name="T28" fmla="*/ 1518 w 1518"/>
                <a:gd name="T29" fmla="*/ 20 h 1310"/>
                <a:gd name="T30" fmla="*/ 1516 w 1518"/>
                <a:gd name="T31" fmla="*/ 8 h 1310"/>
                <a:gd name="T32" fmla="*/ 1508 w 1518"/>
                <a:gd name="T33" fmla="*/ 0 h 1310"/>
                <a:gd name="T34" fmla="*/ 1496 w 1518"/>
                <a:gd name="T35" fmla="*/ 0 h 1310"/>
                <a:gd name="T36" fmla="*/ 1444 w 1518"/>
                <a:gd name="T37" fmla="*/ 26 h 1310"/>
                <a:gd name="T38" fmla="*/ 1343 w 1518"/>
                <a:gd name="T39" fmla="*/ 78 h 1310"/>
                <a:gd name="T40" fmla="*/ 1195 w 1518"/>
                <a:gd name="T41" fmla="*/ 168 h 1310"/>
                <a:gd name="T42" fmla="*/ 1097 w 1518"/>
                <a:gd name="T43" fmla="*/ 228 h 1310"/>
                <a:gd name="T44" fmla="*/ 872 w 1518"/>
                <a:gd name="T45" fmla="*/ 380 h 1310"/>
                <a:gd name="T46" fmla="*/ 658 w 1518"/>
                <a:gd name="T47" fmla="*/ 544 h 1310"/>
                <a:gd name="T48" fmla="*/ 554 w 1518"/>
                <a:gd name="T49" fmla="*/ 629 h 1310"/>
                <a:gd name="T50" fmla="*/ 455 w 1518"/>
                <a:gd name="T51" fmla="*/ 717 h 1310"/>
                <a:gd name="T52" fmla="*/ 360 w 1518"/>
                <a:gd name="T53" fmla="*/ 810 h 1310"/>
                <a:gd name="T54" fmla="*/ 268 w 1518"/>
                <a:gd name="T55" fmla="*/ 906 h 1310"/>
                <a:gd name="T56" fmla="*/ 228 w 1518"/>
                <a:gd name="T57" fmla="*/ 952 h 1310"/>
                <a:gd name="T58" fmla="*/ 150 w 1518"/>
                <a:gd name="T59" fmla="*/ 1050 h 1310"/>
                <a:gd name="T60" fmla="*/ 113 w 1518"/>
                <a:gd name="T61" fmla="*/ 1100 h 1310"/>
                <a:gd name="T62" fmla="*/ 48 w 1518"/>
                <a:gd name="T63" fmla="*/ 1198 h 1310"/>
                <a:gd name="T64" fmla="*/ 21 w 1518"/>
                <a:gd name="T65" fmla="*/ 1248 h 1310"/>
                <a:gd name="T66" fmla="*/ 0 w 1518"/>
                <a:gd name="T67" fmla="*/ 1303 h 1310"/>
                <a:gd name="T68" fmla="*/ 0 w 1518"/>
                <a:gd name="T69" fmla="*/ 1307 h 1310"/>
                <a:gd name="T70" fmla="*/ 8 w 1518"/>
                <a:gd name="T71" fmla="*/ 1310 h 1310"/>
                <a:gd name="T72" fmla="*/ 11 w 1518"/>
                <a:gd name="T73" fmla="*/ 1308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18" h="1310">
                  <a:moveTo>
                    <a:pt x="11" y="1308"/>
                  </a:moveTo>
                  <a:lnTo>
                    <a:pt x="11" y="1308"/>
                  </a:lnTo>
                  <a:lnTo>
                    <a:pt x="68" y="1215"/>
                  </a:lnTo>
                  <a:lnTo>
                    <a:pt x="97" y="1168"/>
                  </a:lnTo>
                  <a:lnTo>
                    <a:pt x="128" y="1124"/>
                  </a:lnTo>
                  <a:lnTo>
                    <a:pt x="128" y="1124"/>
                  </a:lnTo>
                  <a:lnTo>
                    <a:pt x="165" y="1071"/>
                  </a:lnTo>
                  <a:lnTo>
                    <a:pt x="206" y="1022"/>
                  </a:lnTo>
                  <a:lnTo>
                    <a:pt x="247" y="972"/>
                  </a:lnTo>
                  <a:lnTo>
                    <a:pt x="290" y="925"/>
                  </a:lnTo>
                  <a:lnTo>
                    <a:pt x="290" y="925"/>
                  </a:lnTo>
                  <a:lnTo>
                    <a:pt x="335" y="876"/>
                  </a:lnTo>
                  <a:lnTo>
                    <a:pt x="381" y="830"/>
                  </a:lnTo>
                  <a:lnTo>
                    <a:pt x="428" y="783"/>
                  </a:lnTo>
                  <a:lnTo>
                    <a:pt x="477" y="738"/>
                  </a:lnTo>
                  <a:lnTo>
                    <a:pt x="525" y="695"/>
                  </a:lnTo>
                  <a:lnTo>
                    <a:pt x="576" y="651"/>
                  </a:lnTo>
                  <a:lnTo>
                    <a:pt x="677" y="567"/>
                  </a:lnTo>
                  <a:lnTo>
                    <a:pt x="677" y="567"/>
                  </a:lnTo>
                  <a:lnTo>
                    <a:pt x="782" y="485"/>
                  </a:lnTo>
                  <a:lnTo>
                    <a:pt x="889" y="407"/>
                  </a:lnTo>
                  <a:lnTo>
                    <a:pt x="998" y="331"/>
                  </a:lnTo>
                  <a:lnTo>
                    <a:pt x="1111" y="257"/>
                  </a:lnTo>
                  <a:lnTo>
                    <a:pt x="1111" y="257"/>
                  </a:lnTo>
                  <a:lnTo>
                    <a:pt x="1208" y="197"/>
                  </a:lnTo>
                  <a:lnTo>
                    <a:pt x="1308" y="141"/>
                  </a:lnTo>
                  <a:lnTo>
                    <a:pt x="1510" y="30"/>
                  </a:lnTo>
                  <a:lnTo>
                    <a:pt x="1510" y="30"/>
                  </a:lnTo>
                  <a:lnTo>
                    <a:pt x="1514" y="24"/>
                  </a:lnTo>
                  <a:lnTo>
                    <a:pt x="1518" y="20"/>
                  </a:lnTo>
                  <a:lnTo>
                    <a:pt x="1518" y="14"/>
                  </a:lnTo>
                  <a:lnTo>
                    <a:pt x="1516" y="8"/>
                  </a:lnTo>
                  <a:lnTo>
                    <a:pt x="1514" y="4"/>
                  </a:lnTo>
                  <a:lnTo>
                    <a:pt x="1508" y="0"/>
                  </a:lnTo>
                  <a:lnTo>
                    <a:pt x="1502" y="0"/>
                  </a:lnTo>
                  <a:lnTo>
                    <a:pt x="1496" y="0"/>
                  </a:lnTo>
                  <a:lnTo>
                    <a:pt x="1496" y="0"/>
                  </a:lnTo>
                  <a:lnTo>
                    <a:pt x="1444" y="26"/>
                  </a:lnTo>
                  <a:lnTo>
                    <a:pt x="1393" y="51"/>
                  </a:lnTo>
                  <a:lnTo>
                    <a:pt x="1343" y="78"/>
                  </a:lnTo>
                  <a:lnTo>
                    <a:pt x="1292" y="108"/>
                  </a:lnTo>
                  <a:lnTo>
                    <a:pt x="1195" y="168"/>
                  </a:lnTo>
                  <a:lnTo>
                    <a:pt x="1097" y="228"/>
                  </a:lnTo>
                  <a:lnTo>
                    <a:pt x="1097" y="228"/>
                  </a:lnTo>
                  <a:lnTo>
                    <a:pt x="985" y="304"/>
                  </a:lnTo>
                  <a:lnTo>
                    <a:pt x="872" y="380"/>
                  </a:lnTo>
                  <a:lnTo>
                    <a:pt x="763" y="462"/>
                  </a:lnTo>
                  <a:lnTo>
                    <a:pt x="658" y="544"/>
                  </a:lnTo>
                  <a:lnTo>
                    <a:pt x="658" y="544"/>
                  </a:lnTo>
                  <a:lnTo>
                    <a:pt x="554" y="629"/>
                  </a:lnTo>
                  <a:lnTo>
                    <a:pt x="504" y="672"/>
                  </a:lnTo>
                  <a:lnTo>
                    <a:pt x="455" y="717"/>
                  </a:lnTo>
                  <a:lnTo>
                    <a:pt x="407" y="763"/>
                  </a:lnTo>
                  <a:lnTo>
                    <a:pt x="360" y="810"/>
                  </a:lnTo>
                  <a:lnTo>
                    <a:pt x="313" y="857"/>
                  </a:lnTo>
                  <a:lnTo>
                    <a:pt x="268" y="906"/>
                  </a:lnTo>
                  <a:lnTo>
                    <a:pt x="268" y="906"/>
                  </a:lnTo>
                  <a:lnTo>
                    <a:pt x="228" y="952"/>
                  </a:lnTo>
                  <a:lnTo>
                    <a:pt x="187" y="1001"/>
                  </a:lnTo>
                  <a:lnTo>
                    <a:pt x="150" y="1050"/>
                  </a:lnTo>
                  <a:lnTo>
                    <a:pt x="113" y="1100"/>
                  </a:lnTo>
                  <a:lnTo>
                    <a:pt x="113" y="1100"/>
                  </a:lnTo>
                  <a:lnTo>
                    <a:pt x="80" y="1147"/>
                  </a:lnTo>
                  <a:lnTo>
                    <a:pt x="48" y="1198"/>
                  </a:lnTo>
                  <a:lnTo>
                    <a:pt x="35" y="1223"/>
                  </a:lnTo>
                  <a:lnTo>
                    <a:pt x="21" y="1248"/>
                  </a:lnTo>
                  <a:lnTo>
                    <a:pt x="10" y="1275"/>
                  </a:lnTo>
                  <a:lnTo>
                    <a:pt x="0" y="1303"/>
                  </a:lnTo>
                  <a:lnTo>
                    <a:pt x="0" y="1303"/>
                  </a:lnTo>
                  <a:lnTo>
                    <a:pt x="0" y="1307"/>
                  </a:lnTo>
                  <a:lnTo>
                    <a:pt x="4" y="1310"/>
                  </a:lnTo>
                  <a:lnTo>
                    <a:pt x="8" y="1310"/>
                  </a:lnTo>
                  <a:lnTo>
                    <a:pt x="11" y="1308"/>
                  </a:lnTo>
                  <a:lnTo>
                    <a:pt x="11" y="1308"/>
                  </a:lnTo>
                  <a:close/>
                </a:path>
              </a:pathLst>
            </a:custGeom>
            <a:grpFill/>
            <a:ln>
              <a:noFill/>
            </a:ln>
          </p:spPr>
          <p:txBody>
            <a:bodyPr/>
            <a:lstStyle/>
            <a:p>
              <a:pPr>
                <a:defRPr/>
              </a:pPr>
              <a:endParaRPr lang="zh-CN" altLang="en-US">
                <a:solidFill>
                  <a:srgbClr val="47494B"/>
                </a:solidFill>
              </a:endParaRPr>
            </a:p>
          </p:txBody>
        </p:sp>
        <p:sp>
          <p:nvSpPr>
            <p:cNvPr id="51" name="Freeform 14"/>
            <p:cNvSpPr/>
            <p:nvPr/>
          </p:nvSpPr>
          <p:spPr bwMode="auto">
            <a:xfrm>
              <a:off x="7267179" y="1695061"/>
              <a:ext cx="117475" cy="122635"/>
            </a:xfrm>
            <a:custGeom>
              <a:avLst/>
              <a:gdLst>
                <a:gd name="T0" fmla="*/ 196 w 212"/>
                <a:gd name="T1" fmla="*/ 0 h 294"/>
                <a:gd name="T2" fmla="*/ 196 w 212"/>
                <a:gd name="T3" fmla="*/ 0 h 294"/>
                <a:gd name="T4" fmla="*/ 181 w 212"/>
                <a:gd name="T5" fmla="*/ 14 h 294"/>
                <a:gd name="T6" fmla="*/ 163 w 212"/>
                <a:gd name="T7" fmla="*/ 25 h 294"/>
                <a:gd name="T8" fmla="*/ 150 w 212"/>
                <a:gd name="T9" fmla="*/ 41 h 294"/>
                <a:gd name="T10" fmla="*/ 134 w 212"/>
                <a:gd name="T11" fmla="*/ 57 h 294"/>
                <a:gd name="T12" fmla="*/ 109 w 212"/>
                <a:gd name="T13" fmla="*/ 90 h 294"/>
                <a:gd name="T14" fmla="*/ 85 w 212"/>
                <a:gd name="T15" fmla="*/ 125 h 294"/>
                <a:gd name="T16" fmla="*/ 64 w 212"/>
                <a:gd name="T17" fmla="*/ 162 h 294"/>
                <a:gd name="T18" fmla="*/ 44 w 212"/>
                <a:gd name="T19" fmla="*/ 199 h 294"/>
                <a:gd name="T20" fmla="*/ 23 w 212"/>
                <a:gd name="T21" fmla="*/ 236 h 294"/>
                <a:gd name="T22" fmla="*/ 2 w 212"/>
                <a:gd name="T23" fmla="*/ 271 h 294"/>
                <a:gd name="T24" fmla="*/ 2 w 212"/>
                <a:gd name="T25" fmla="*/ 271 h 294"/>
                <a:gd name="T26" fmla="*/ 0 w 212"/>
                <a:gd name="T27" fmla="*/ 277 h 294"/>
                <a:gd name="T28" fmla="*/ 0 w 212"/>
                <a:gd name="T29" fmla="*/ 282 h 294"/>
                <a:gd name="T30" fmla="*/ 4 w 212"/>
                <a:gd name="T31" fmla="*/ 288 h 294"/>
                <a:gd name="T32" fmla="*/ 7 w 212"/>
                <a:gd name="T33" fmla="*/ 292 h 294"/>
                <a:gd name="T34" fmla="*/ 11 w 212"/>
                <a:gd name="T35" fmla="*/ 294 h 294"/>
                <a:gd name="T36" fmla="*/ 17 w 212"/>
                <a:gd name="T37" fmla="*/ 294 h 294"/>
                <a:gd name="T38" fmla="*/ 23 w 212"/>
                <a:gd name="T39" fmla="*/ 292 h 294"/>
                <a:gd name="T40" fmla="*/ 27 w 212"/>
                <a:gd name="T41" fmla="*/ 288 h 294"/>
                <a:gd name="T42" fmla="*/ 27 w 212"/>
                <a:gd name="T43" fmla="*/ 288 h 294"/>
                <a:gd name="T44" fmla="*/ 48 w 212"/>
                <a:gd name="T45" fmla="*/ 253 h 294"/>
                <a:gd name="T46" fmla="*/ 68 w 212"/>
                <a:gd name="T47" fmla="*/ 216 h 294"/>
                <a:gd name="T48" fmla="*/ 107 w 212"/>
                <a:gd name="T49" fmla="*/ 146 h 294"/>
                <a:gd name="T50" fmla="*/ 130 w 212"/>
                <a:gd name="T51" fmla="*/ 111 h 294"/>
                <a:gd name="T52" fmla="*/ 153 w 212"/>
                <a:gd name="T53" fmla="*/ 78 h 294"/>
                <a:gd name="T54" fmla="*/ 179 w 212"/>
                <a:gd name="T55" fmla="*/ 47 h 294"/>
                <a:gd name="T56" fmla="*/ 208 w 212"/>
                <a:gd name="T57" fmla="*/ 18 h 294"/>
                <a:gd name="T58" fmla="*/ 208 w 212"/>
                <a:gd name="T59" fmla="*/ 18 h 294"/>
                <a:gd name="T60" fmla="*/ 210 w 212"/>
                <a:gd name="T61" fmla="*/ 16 h 294"/>
                <a:gd name="T62" fmla="*/ 212 w 212"/>
                <a:gd name="T63" fmla="*/ 12 h 294"/>
                <a:gd name="T64" fmla="*/ 212 w 212"/>
                <a:gd name="T65" fmla="*/ 8 h 294"/>
                <a:gd name="T66" fmla="*/ 210 w 212"/>
                <a:gd name="T67" fmla="*/ 4 h 294"/>
                <a:gd name="T68" fmla="*/ 208 w 212"/>
                <a:gd name="T69" fmla="*/ 2 h 294"/>
                <a:gd name="T70" fmla="*/ 204 w 212"/>
                <a:gd name="T71" fmla="*/ 0 h 294"/>
                <a:gd name="T72" fmla="*/ 200 w 212"/>
                <a:gd name="T73" fmla="*/ 0 h 294"/>
                <a:gd name="T74" fmla="*/ 196 w 212"/>
                <a:gd name="T75" fmla="*/ 0 h 294"/>
                <a:gd name="T76" fmla="*/ 196 w 212"/>
                <a:gd name="T77"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294">
                  <a:moveTo>
                    <a:pt x="196" y="0"/>
                  </a:moveTo>
                  <a:lnTo>
                    <a:pt x="196" y="0"/>
                  </a:lnTo>
                  <a:lnTo>
                    <a:pt x="181" y="14"/>
                  </a:lnTo>
                  <a:lnTo>
                    <a:pt x="163" y="25"/>
                  </a:lnTo>
                  <a:lnTo>
                    <a:pt x="150" y="41"/>
                  </a:lnTo>
                  <a:lnTo>
                    <a:pt x="134" y="57"/>
                  </a:lnTo>
                  <a:lnTo>
                    <a:pt x="109" y="90"/>
                  </a:lnTo>
                  <a:lnTo>
                    <a:pt x="85" y="125"/>
                  </a:lnTo>
                  <a:lnTo>
                    <a:pt x="64" y="162"/>
                  </a:lnTo>
                  <a:lnTo>
                    <a:pt x="44" y="199"/>
                  </a:lnTo>
                  <a:lnTo>
                    <a:pt x="23" y="236"/>
                  </a:lnTo>
                  <a:lnTo>
                    <a:pt x="2" y="271"/>
                  </a:lnTo>
                  <a:lnTo>
                    <a:pt x="2" y="271"/>
                  </a:lnTo>
                  <a:lnTo>
                    <a:pt x="0" y="277"/>
                  </a:lnTo>
                  <a:lnTo>
                    <a:pt x="0" y="282"/>
                  </a:lnTo>
                  <a:lnTo>
                    <a:pt x="4" y="288"/>
                  </a:lnTo>
                  <a:lnTo>
                    <a:pt x="7" y="292"/>
                  </a:lnTo>
                  <a:lnTo>
                    <a:pt x="11" y="294"/>
                  </a:lnTo>
                  <a:lnTo>
                    <a:pt x="17" y="294"/>
                  </a:lnTo>
                  <a:lnTo>
                    <a:pt x="23" y="292"/>
                  </a:lnTo>
                  <a:lnTo>
                    <a:pt x="27" y="288"/>
                  </a:lnTo>
                  <a:lnTo>
                    <a:pt x="27" y="288"/>
                  </a:lnTo>
                  <a:lnTo>
                    <a:pt x="48" y="253"/>
                  </a:lnTo>
                  <a:lnTo>
                    <a:pt x="68" y="216"/>
                  </a:lnTo>
                  <a:lnTo>
                    <a:pt x="107" y="146"/>
                  </a:lnTo>
                  <a:lnTo>
                    <a:pt x="130" y="111"/>
                  </a:lnTo>
                  <a:lnTo>
                    <a:pt x="153" y="78"/>
                  </a:lnTo>
                  <a:lnTo>
                    <a:pt x="179" y="47"/>
                  </a:lnTo>
                  <a:lnTo>
                    <a:pt x="208" y="18"/>
                  </a:lnTo>
                  <a:lnTo>
                    <a:pt x="208" y="18"/>
                  </a:lnTo>
                  <a:lnTo>
                    <a:pt x="210" y="16"/>
                  </a:lnTo>
                  <a:lnTo>
                    <a:pt x="212" y="12"/>
                  </a:lnTo>
                  <a:lnTo>
                    <a:pt x="212" y="8"/>
                  </a:lnTo>
                  <a:lnTo>
                    <a:pt x="210" y="4"/>
                  </a:lnTo>
                  <a:lnTo>
                    <a:pt x="208" y="2"/>
                  </a:lnTo>
                  <a:lnTo>
                    <a:pt x="204" y="0"/>
                  </a:lnTo>
                  <a:lnTo>
                    <a:pt x="200" y="0"/>
                  </a:lnTo>
                  <a:lnTo>
                    <a:pt x="196" y="0"/>
                  </a:lnTo>
                  <a:lnTo>
                    <a:pt x="196" y="0"/>
                  </a:lnTo>
                  <a:close/>
                </a:path>
              </a:pathLst>
            </a:custGeom>
            <a:grpFill/>
            <a:ln>
              <a:noFill/>
            </a:ln>
          </p:spPr>
          <p:txBody>
            <a:bodyPr/>
            <a:lstStyle/>
            <a:p>
              <a:pPr>
                <a:defRPr/>
              </a:pPr>
              <a:endParaRPr lang="zh-CN" altLang="en-US">
                <a:solidFill>
                  <a:srgbClr val="47494B"/>
                </a:solidFill>
              </a:endParaRPr>
            </a:p>
          </p:txBody>
        </p:sp>
        <p:sp>
          <p:nvSpPr>
            <p:cNvPr id="52" name="Freeform 15"/>
            <p:cNvSpPr/>
            <p:nvPr/>
          </p:nvSpPr>
          <p:spPr bwMode="auto">
            <a:xfrm>
              <a:off x="6994129" y="1715302"/>
              <a:ext cx="142875" cy="244078"/>
            </a:xfrm>
            <a:custGeom>
              <a:avLst/>
              <a:gdLst>
                <a:gd name="T0" fmla="*/ 242 w 257"/>
                <a:gd name="T1" fmla="*/ 4 h 584"/>
                <a:gd name="T2" fmla="*/ 242 w 257"/>
                <a:gd name="T3" fmla="*/ 4 h 584"/>
                <a:gd name="T4" fmla="*/ 209 w 257"/>
                <a:gd name="T5" fmla="*/ 70 h 584"/>
                <a:gd name="T6" fmla="*/ 175 w 257"/>
                <a:gd name="T7" fmla="*/ 138 h 584"/>
                <a:gd name="T8" fmla="*/ 113 w 257"/>
                <a:gd name="T9" fmla="*/ 272 h 584"/>
                <a:gd name="T10" fmla="*/ 113 w 257"/>
                <a:gd name="T11" fmla="*/ 272 h 584"/>
                <a:gd name="T12" fmla="*/ 80 w 257"/>
                <a:gd name="T13" fmla="*/ 344 h 584"/>
                <a:gd name="T14" fmla="*/ 51 w 257"/>
                <a:gd name="T15" fmla="*/ 416 h 584"/>
                <a:gd name="T16" fmla="*/ 24 w 257"/>
                <a:gd name="T17" fmla="*/ 488 h 584"/>
                <a:gd name="T18" fmla="*/ 12 w 257"/>
                <a:gd name="T19" fmla="*/ 525 h 584"/>
                <a:gd name="T20" fmla="*/ 2 w 257"/>
                <a:gd name="T21" fmla="*/ 564 h 584"/>
                <a:gd name="T22" fmla="*/ 2 w 257"/>
                <a:gd name="T23" fmla="*/ 564 h 584"/>
                <a:gd name="T24" fmla="*/ 0 w 257"/>
                <a:gd name="T25" fmla="*/ 570 h 584"/>
                <a:gd name="T26" fmla="*/ 2 w 257"/>
                <a:gd name="T27" fmla="*/ 576 h 584"/>
                <a:gd name="T28" fmla="*/ 6 w 257"/>
                <a:gd name="T29" fmla="*/ 580 h 584"/>
                <a:gd name="T30" fmla="*/ 12 w 257"/>
                <a:gd name="T31" fmla="*/ 582 h 584"/>
                <a:gd name="T32" fmla="*/ 18 w 257"/>
                <a:gd name="T33" fmla="*/ 584 h 584"/>
                <a:gd name="T34" fmla="*/ 22 w 257"/>
                <a:gd name="T35" fmla="*/ 582 h 584"/>
                <a:gd name="T36" fmla="*/ 26 w 257"/>
                <a:gd name="T37" fmla="*/ 580 h 584"/>
                <a:gd name="T38" fmla="*/ 29 w 257"/>
                <a:gd name="T39" fmla="*/ 574 h 584"/>
                <a:gd name="T40" fmla="*/ 29 w 257"/>
                <a:gd name="T41" fmla="*/ 574 h 584"/>
                <a:gd name="T42" fmla="*/ 39 w 257"/>
                <a:gd name="T43" fmla="*/ 537 h 584"/>
                <a:gd name="T44" fmla="*/ 51 w 257"/>
                <a:gd name="T45" fmla="*/ 502 h 584"/>
                <a:gd name="T46" fmla="*/ 76 w 257"/>
                <a:gd name="T47" fmla="*/ 432 h 584"/>
                <a:gd name="T48" fmla="*/ 103 w 257"/>
                <a:gd name="T49" fmla="*/ 364 h 584"/>
                <a:gd name="T50" fmla="*/ 135 w 257"/>
                <a:gd name="T51" fmla="*/ 296 h 584"/>
                <a:gd name="T52" fmla="*/ 135 w 257"/>
                <a:gd name="T53" fmla="*/ 296 h 584"/>
                <a:gd name="T54" fmla="*/ 168 w 257"/>
                <a:gd name="T55" fmla="*/ 226 h 584"/>
                <a:gd name="T56" fmla="*/ 201 w 257"/>
                <a:gd name="T57" fmla="*/ 156 h 584"/>
                <a:gd name="T58" fmla="*/ 216 w 257"/>
                <a:gd name="T59" fmla="*/ 120 h 584"/>
                <a:gd name="T60" fmla="*/ 232 w 257"/>
                <a:gd name="T61" fmla="*/ 84 h 584"/>
                <a:gd name="T62" fmla="*/ 245 w 257"/>
                <a:gd name="T63" fmla="*/ 48 h 584"/>
                <a:gd name="T64" fmla="*/ 257 w 257"/>
                <a:gd name="T65" fmla="*/ 11 h 584"/>
                <a:gd name="T66" fmla="*/ 257 w 257"/>
                <a:gd name="T67" fmla="*/ 11 h 584"/>
                <a:gd name="T68" fmla="*/ 255 w 257"/>
                <a:gd name="T69" fmla="*/ 6 h 584"/>
                <a:gd name="T70" fmla="*/ 251 w 257"/>
                <a:gd name="T71" fmla="*/ 2 h 584"/>
                <a:gd name="T72" fmla="*/ 247 w 257"/>
                <a:gd name="T73" fmla="*/ 0 h 584"/>
                <a:gd name="T74" fmla="*/ 244 w 257"/>
                <a:gd name="T75" fmla="*/ 2 h 584"/>
                <a:gd name="T76" fmla="*/ 242 w 257"/>
                <a:gd name="T77" fmla="*/ 4 h 584"/>
                <a:gd name="T78" fmla="*/ 242 w 257"/>
                <a:gd name="T79" fmla="*/ 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7" h="584">
                  <a:moveTo>
                    <a:pt x="242" y="4"/>
                  </a:moveTo>
                  <a:lnTo>
                    <a:pt x="242" y="4"/>
                  </a:lnTo>
                  <a:lnTo>
                    <a:pt x="209" y="70"/>
                  </a:lnTo>
                  <a:lnTo>
                    <a:pt x="175" y="138"/>
                  </a:lnTo>
                  <a:lnTo>
                    <a:pt x="113" y="272"/>
                  </a:lnTo>
                  <a:lnTo>
                    <a:pt x="113" y="272"/>
                  </a:lnTo>
                  <a:lnTo>
                    <a:pt x="80" y="344"/>
                  </a:lnTo>
                  <a:lnTo>
                    <a:pt x="51" y="416"/>
                  </a:lnTo>
                  <a:lnTo>
                    <a:pt x="24" y="488"/>
                  </a:lnTo>
                  <a:lnTo>
                    <a:pt x="12" y="525"/>
                  </a:lnTo>
                  <a:lnTo>
                    <a:pt x="2" y="564"/>
                  </a:lnTo>
                  <a:lnTo>
                    <a:pt x="2" y="564"/>
                  </a:lnTo>
                  <a:lnTo>
                    <a:pt x="0" y="570"/>
                  </a:lnTo>
                  <a:lnTo>
                    <a:pt x="2" y="576"/>
                  </a:lnTo>
                  <a:lnTo>
                    <a:pt x="6" y="580"/>
                  </a:lnTo>
                  <a:lnTo>
                    <a:pt x="12" y="582"/>
                  </a:lnTo>
                  <a:lnTo>
                    <a:pt x="18" y="584"/>
                  </a:lnTo>
                  <a:lnTo>
                    <a:pt x="22" y="582"/>
                  </a:lnTo>
                  <a:lnTo>
                    <a:pt x="26" y="580"/>
                  </a:lnTo>
                  <a:lnTo>
                    <a:pt x="29" y="574"/>
                  </a:lnTo>
                  <a:lnTo>
                    <a:pt x="29" y="574"/>
                  </a:lnTo>
                  <a:lnTo>
                    <a:pt x="39" y="537"/>
                  </a:lnTo>
                  <a:lnTo>
                    <a:pt x="51" y="502"/>
                  </a:lnTo>
                  <a:lnTo>
                    <a:pt x="76" y="432"/>
                  </a:lnTo>
                  <a:lnTo>
                    <a:pt x="103" y="364"/>
                  </a:lnTo>
                  <a:lnTo>
                    <a:pt x="135" y="296"/>
                  </a:lnTo>
                  <a:lnTo>
                    <a:pt x="135" y="296"/>
                  </a:lnTo>
                  <a:lnTo>
                    <a:pt x="168" y="226"/>
                  </a:lnTo>
                  <a:lnTo>
                    <a:pt x="201" y="156"/>
                  </a:lnTo>
                  <a:lnTo>
                    <a:pt x="216" y="120"/>
                  </a:lnTo>
                  <a:lnTo>
                    <a:pt x="232" y="84"/>
                  </a:lnTo>
                  <a:lnTo>
                    <a:pt x="245" y="48"/>
                  </a:lnTo>
                  <a:lnTo>
                    <a:pt x="257" y="11"/>
                  </a:lnTo>
                  <a:lnTo>
                    <a:pt x="257" y="11"/>
                  </a:lnTo>
                  <a:lnTo>
                    <a:pt x="255" y="6"/>
                  </a:lnTo>
                  <a:lnTo>
                    <a:pt x="251" y="2"/>
                  </a:lnTo>
                  <a:lnTo>
                    <a:pt x="247" y="0"/>
                  </a:lnTo>
                  <a:lnTo>
                    <a:pt x="244" y="2"/>
                  </a:lnTo>
                  <a:lnTo>
                    <a:pt x="242" y="4"/>
                  </a:lnTo>
                  <a:lnTo>
                    <a:pt x="242" y="4"/>
                  </a:lnTo>
                  <a:close/>
                </a:path>
              </a:pathLst>
            </a:custGeom>
            <a:grpFill/>
            <a:ln>
              <a:noFill/>
            </a:ln>
          </p:spPr>
          <p:txBody>
            <a:bodyPr/>
            <a:lstStyle/>
            <a:p>
              <a:pPr>
                <a:defRPr/>
              </a:pPr>
              <a:endParaRPr lang="zh-CN" altLang="en-US">
                <a:solidFill>
                  <a:srgbClr val="47494B"/>
                </a:solidFill>
              </a:endParaRPr>
            </a:p>
          </p:txBody>
        </p:sp>
        <p:sp>
          <p:nvSpPr>
            <p:cNvPr id="53" name="Freeform 16"/>
            <p:cNvSpPr/>
            <p:nvPr/>
          </p:nvSpPr>
          <p:spPr bwMode="auto">
            <a:xfrm>
              <a:off x="6746479" y="1798645"/>
              <a:ext cx="188913" cy="340519"/>
            </a:xfrm>
            <a:custGeom>
              <a:avLst/>
              <a:gdLst>
                <a:gd name="T0" fmla="*/ 325 w 338"/>
                <a:gd name="T1" fmla="*/ 0 h 816"/>
                <a:gd name="T2" fmla="*/ 325 w 338"/>
                <a:gd name="T3" fmla="*/ 0 h 816"/>
                <a:gd name="T4" fmla="*/ 305 w 338"/>
                <a:gd name="T5" fmla="*/ 18 h 816"/>
                <a:gd name="T6" fmla="*/ 286 w 338"/>
                <a:gd name="T7" fmla="*/ 35 h 816"/>
                <a:gd name="T8" fmla="*/ 268 w 338"/>
                <a:gd name="T9" fmla="*/ 55 h 816"/>
                <a:gd name="T10" fmla="*/ 251 w 338"/>
                <a:gd name="T11" fmla="*/ 76 h 816"/>
                <a:gd name="T12" fmla="*/ 235 w 338"/>
                <a:gd name="T13" fmla="*/ 98 h 816"/>
                <a:gd name="T14" fmla="*/ 219 w 338"/>
                <a:gd name="T15" fmla="*/ 121 h 816"/>
                <a:gd name="T16" fmla="*/ 192 w 338"/>
                <a:gd name="T17" fmla="*/ 170 h 816"/>
                <a:gd name="T18" fmla="*/ 169 w 338"/>
                <a:gd name="T19" fmla="*/ 218 h 816"/>
                <a:gd name="T20" fmla="*/ 146 w 338"/>
                <a:gd name="T21" fmla="*/ 269 h 816"/>
                <a:gd name="T22" fmla="*/ 126 w 338"/>
                <a:gd name="T23" fmla="*/ 319 h 816"/>
                <a:gd name="T24" fmla="*/ 109 w 338"/>
                <a:gd name="T25" fmla="*/ 366 h 816"/>
                <a:gd name="T26" fmla="*/ 109 w 338"/>
                <a:gd name="T27" fmla="*/ 366 h 816"/>
                <a:gd name="T28" fmla="*/ 89 w 338"/>
                <a:gd name="T29" fmla="*/ 419 h 816"/>
                <a:gd name="T30" fmla="*/ 72 w 338"/>
                <a:gd name="T31" fmla="*/ 471 h 816"/>
                <a:gd name="T32" fmla="*/ 54 w 338"/>
                <a:gd name="T33" fmla="*/ 526 h 816"/>
                <a:gd name="T34" fmla="*/ 40 w 338"/>
                <a:gd name="T35" fmla="*/ 580 h 816"/>
                <a:gd name="T36" fmla="*/ 27 w 338"/>
                <a:gd name="T37" fmla="*/ 635 h 816"/>
                <a:gd name="T38" fmla="*/ 15 w 338"/>
                <a:gd name="T39" fmla="*/ 689 h 816"/>
                <a:gd name="T40" fmla="*/ 7 w 338"/>
                <a:gd name="T41" fmla="*/ 744 h 816"/>
                <a:gd name="T42" fmla="*/ 0 w 338"/>
                <a:gd name="T43" fmla="*/ 800 h 816"/>
                <a:gd name="T44" fmla="*/ 0 w 338"/>
                <a:gd name="T45" fmla="*/ 800 h 816"/>
                <a:gd name="T46" fmla="*/ 0 w 338"/>
                <a:gd name="T47" fmla="*/ 806 h 816"/>
                <a:gd name="T48" fmla="*/ 3 w 338"/>
                <a:gd name="T49" fmla="*/ 812 h 816"/>
                <a:gd name="T50" fmla="*/ 7 w 338"/>
                <a:gd name="T51" fmla="*/ 814 h 816"/>
                <a:gd name="T52" fmla="*/ 13 w 338"/>
                <a:gd name="T53" fmla="*/ 816 h 816"/>
                <a:gd name="T54" fmla="*/ 19 w 338"/>
                <a:gd name="T55" fmla="*/ 816 h 816"/>
                <a:gd name="T56" fmla="*/ 25 w 338"/>
                <a:gd name="T57" fmla="*/ 814 h 816"/>
                <a:gd name="T58" fmla="*/ 29 w 338"/>
                <a:gd name="T59" fmla="*/ 808 h 816"/>
                <a:gd name="T60" fmla="*/ 31 w 338"/>
                <a:gd name="T61" fmla="*/ 802 h 816"/>
                <a:gd name="T62" fmla="*/ 31 w 338"/>
                <a:gd name="T63" fmla="*/ 802 h 816"/>
                <a:gd name="T64" fmla="*/ 37 w 338"/>
                <a:gd name="T65" fmla="*/ 750 h 816"/>
                <a:gd name="T66" fmla="*/ 46 w 338"/>
                <a:gd name="T67" fmla="*/ 697 h 816"/>
                <a:gd name="T68" fmla="*/ 56 w 338"/>
                <a:gd name="T69" fmla="*/ 645 h 816"/>
                <a:gd name="T70" fmla="*/ 70 w 338"/>
                <a:gd name="T71" fmla="*/ 592 h 816"/>
                <a:gd name="T72" fmla="*/ 83 w 338"/>
                <a:gd name="T73" fmla="*/ 541 h 816"/>
                <a:gd name="T74" fmla="*/ 99 w 338"/>
                <a:gd name="T75" fmla="*/ 489 h 816"/>
                <a:gd name="T76" fmla="*/ 114 w 338"/>
                <a:gd name="T77" fmla="*/ 438 h 816"/>
                <a:gd name="T78" fmla="*/ 132 w 338"/>
                <a:gd name="T79" fmla="*/ 388 h 816"/>
                <a:gd name="T80" fmla="*/ 132 w 338"/>
                <a:gd name="T81" fmla="*/ 388 h 816"/>
                <a:gd name="T82" fmla="*/ 151 w 338"/>
                <a:gd name="T83" fmla="*/ 337 h 816"/>
                <a:gd name="T84" fmla="*/ 171 w 338"/>
                <a:gd name="T85" fmla="*/ 286 h 816"/>
                <a:gd name="T86" fmla="*/ 192 w 338"/>
                <a:gd name="T87" fmla="*/ 238 h 816"/>
                <a:gd name="T88" fmla="*/ 218 w 338"/>
                <a:gd name="T89" fmla="*/ 189 h 816"/>
                <a:gd name="T90" fmla="*/ 243 w 338"/>
                <a:gd name="T91" fmla="*/ 142 h 816"/>
                <a:gd name="T92" fmla="*/ 272 w 338"/>
                <a:gd name="T93" fmla="*/ 98 h 816"/>
                <a:gd name="T94" fmla="*/ 301 w 338"/>
                <a:gd name="T95" fmla="*/ 53 h 816"/>
                <a:gd name="T96" fmla="*/ 336 w 338"/>
                <a:gd name="T97" fmla="*/ 10 h 816"/>
                <a:gd name="T98" fmla="*/ 336 w 338"/>
                <a:gd name="T99" fmla="*/ 10 h 816"/>
                <a:gd name="T100" fmla="*/ 338 w 338"/>
                <a:gd name="T101" fmla="*/ 8 h 816"/>
                <a:gd name="T102" fmla="*/ 338 w 338"/>
                <a:gd name="T103" fmla="*/ 6 h 816"/>
                <a:gd name="T104" fmla="*/ 334 w 338"/>
                <a:gd name="T105" fmla="*/ 2 h 816"/>
                <a:gd name="T106" fmla="*/ 330 w 338"/>
                <a:gd name="T107" fmla="*/ 0 h 816"/>
                <a:gd name="T108" fmla="*/ 325 w 338"/>
                <a:gd name="T109" fmla="*/ 0 h 816"/>
                <a:gd name="T110" fmla="*/ 325 w 338"/>
                <a:gd name="T111" fmla="*/ 0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8" h="816">
                  <a:moveTo>
                    <a:pt x="325" y="0"/>
                  </a:moveTo>
                  <a:lnTo>
                    <a:pt x="325" y="0"/>
                  </a:lnTo>
                  <a:lnTo>
                    <a:pt x="305" y="18"/>
                  </a:lnTo>
                  <a:lnTo>
                    <a:pt x="286" y="35"/>
                  </a:lnTo>
                  <a:lnTo>
                    <a:pt x="268" y="55"/>
                  </a:lnTo>
                  <a:lnTo>
                    <a:pt x="251" y="76"/>
                  </a:lnTo>
                  <a:lnTo>
                    <a:pt x="235" y="98"/>
                  </a:lnTo>
                  <a:lnTo>
                    <a:pt x="219" y="121"/>
                  </a:lnTo>
                  <a:lnTo>
                    <a:pt x="192" y="170"/>
                  </a:lnTo>
                  <a:lnTo>
                    <a:pt x="169" y="218"/>
                  </a:lnTo>
                  <a:lnTo>
                    <a:pt x="146" y="269"/>
                  </a:lnTo>
                  <a:lnTo>
                    <a:pt x="126" y="319"/>
                  </a:lnTo>
                  <a:lnTo>
                    <a:pt x="109" y="366"/>
                  </a:lnTo>
                  <a:lnTo>
                    <a:pt x="109" y="366"/>
                  </a:lnTo>
                  <a:lnTo>
                    <a:pt x="89" y="419"/>
                  </a:lnTo>
                  <a:lnTo>
                    <a:pt x="72" y="471"/>
                  </a:lnTo>
                  <a:lnTo>
                    <a:pt x="54" y="526"/>
                  </a:lnTo>
                  <a:lnTo>
                    <a:pt x="40" y="580"/>
                  </a:lnTo>
                  <a:lnTo>
                    <a:pt x="27" y="635"/>
                  </a:lnTo>
                  <a:lnTo>
                    <a:pt x="15" y="689"/>
                  </a:lnTo>
                  <a:lnTo>
                    <a:pt x="7" y="744"/>
                  </a:lnTo>
                  <a:lnTo>
                    <a:pt x="0" y="800"/>
                  </a:lnTo>
                  <a:lnTo>
                    <a:pt x="0" y="800"/>
                  </a:lnTo>
                  <a:lnTo>
                    <a:pt x="0" y="806"/>
                  </a:lnTo>
                  <a:lnTo>
                    <a:pt x="3" y="812"/>
                  </a:lnTo>
                  <a:lnTo>
                    <a:pt x="7" y="814"/>
                  </a:lnTo>
                  <a:lnTo>
                    <a:pt x="13" y="816"/>
                  </a:lnTo>
                  <a:lnTo>
                    <a:pt x="19" y="816"/>
                  </a:lnTo>
                  <a:lnTo>
                    <a:pt x="25" y="814"/>
                  </a:lnTo>
                  <a:lnTo>
                    <a:pt x="29" y="808"/>
                  </a:lnTo>
                  <a:lnTo>
                    <a:pt x="31" y="802"/>
                  </a:lnTo>
                  <a:lnTo>
                    <a:pt x="31" y="802"/>
                  </a:lnTo>
                  <a:lnTo>
                    <a:pt x="37" y="750"/>
                  </a:lnTo>
                  <a:lnTo>
                    <a:pt x="46" y="697"/>
                  </a:lnTo>
                  <a:lnTo>
                    <a:pt x="56" y="645"/>
                  </a:lnTo>
                  <a:lnTo>
                    <a:pt x="70" y="592"/>
                  </a:lnTo>
                  <a:lnTo>
                    <a:pt x="83" y="541"/>
                  </a:lnTo>
                  <a:lnTo>
                    <a:pt x="99" y="489"/>
                  </a:lnTo>
                  <a:lnTo>
                    <a:pt x="114" y="438"/>
                  </a:lnTo>
                  <a:lnTo>
                    <a:pt x="132" y="388"/>
                  </a:lnTo>
                  <a:lnTo>
                    <a:pt x="132" y="388"/>
                  </a:lnTo>
                  <a:lnTo>
                    <a:pt x="151" y="337"/>
                  </a:lnTo>
                  <a:lnTo>
                    <a:pt x="171" y="286"/>
                  </a:lnTo>
                  <a:lnTo>
                    <a:pt x="192" y="238"/>
                  </a:lnTo>
                  <a:lnTo>
                    <a:pt x="218" y="189"/>
                  </a:lnTo>
                  <a:lnTo>
                    <a:pt x="243" y="142"/>
                  </a:lnTo>
                  <a:lnTo>
                    <a:pt x="272" y="98"/>
                  </a:lnTo>
                  <a:lnTo>
                    <a:pt x="301" y="53"/>
                  </a:lnTo>
                  <a:lnTo>
                    <a:pt x="336" y="10"/>
                  </a:lnTo>
                  <a:lnTo>
                    <a:pt x="336" y="10"/>
                  </a:lnTo>
                  <a:lnTo>
                    <a:pt x="338" y="8"/>
                  </a:lnTo>
                  <a:lnTo>
                    <a:pt x="338" y="6"/>
                  </a:lnTo>
                  <a:lnTo>
                    <a:pt x="334" y="2"/>
                  </a:lnTo>
                  <a:lnTo>
                    <a:pt x="330" y="0"/>
                  </a:lnTo>
                  <a:lnTo>
                    <a:pt x="325" y="0"/>
                  </a:lnTo>
                  <a:lnTo>
                    <a:pt x="325" y="0"/>
                  </a:lnTo>
                  <a:close/>
                </a:path>
              </a:pathLst>
            </a:custGeom>
            <a:grpFill/>
            <a:ln>
              <a:noFill/>
            </a:ln>
          </p:spPr>
          <p:txBody>
            <a:bodyPr/>
            <a:lstStyle/>
            <a:p>
              <a:pPr>
                <a:defRPr/>
              </a:pPr>
              <a:endParaRPr lang="zh-CN" altLang="en-US">
                <a:solidFill>
                  <a:srgbClr val="47494B"/>
                </a:solidFill>
              </a:endParaRPr>
            </a:p>
          </p:txBody>
        </p:sp>
        <p:sp>
          <p:nvSpPr>
            <p:cNvPr id="54" name="Freeform 17"/>
            <p:cNvSpPr/>
            <p:nvPr/>
          </p:nvSpPr>
          <p:spPr bwMode="auto">
            <a:xfrm>
              <a:off x="6675041" y="2114161"/>
              <a:ext cx="476250" cy="103585"/>
            </a:xfrm>
            <a:custGeom>
              <a:avLst/>
              <a:gdLst>
                <a:gd name="T0" fmla="*/ 4 w 854"/>
                <a:gd name="T1" fmla="*/ 250 h 250"/>
                <a:gd name="T2" fmla="*/ 4 w 854"/>
                <a:gd name="T3" fmla="*/ 250 h 250"/>
                <a:gd name="T4" fmla="*/ 14 w 854"/>
                <a:gd name="T5" fmla="*/ 250 h 250"/>
                <a:gd name="T6" fmla="*/ 25 w 854"/>
                <a:gd name="T7" fmla="*/ 250 h 250"/>
                <a:gd name="T8" fmla="*/ 49 w 854"/>
                <a:gd name="T9" fmla="*/ 248 h 250"/>
                <a:gd name="T10" fmla="*/ 95 w 854"/>
                <a:gd name="T11" fmla="*/ 238 h 250"/>
                <a:gd name="T12" fmla="*/ 95 w 854"/>
                <a:gd name="T13" fmla="*/ 238 h 250"/>
                <a:gd name="T14" fmla="*/ 212 w 854"/>
                <a:gd name="T15" fmla="*/ 215 h 250"/>
                <a:gd name="T16" fmla="*/ 212 w 854"/>
                <a:gd name="T17" fmla="*/ 215 h 250"/>
                <a:gd name="T18" fmla="*/ 331 w 854"/>
                <a:gd name="T19" fmla="*/ 189 h 250"/>
                <a:gd name="T20" fmla="*/ 448 w 854"/>
                <a:gd name="T21" fmla="*/ 162 h 250"/>
                <a:gd name="T22" fmla="*/ 448 w 854"/>
                <a:gd name="T23" fmla="*/ 162 h 250"/>
                <a:gd name="T24" fmla="*/ 559 w 854"/>
                <a:gd name="T25" fmla="*/ 133 h 250"/>
                <a:gd name="T26" fmla="*/ 613 w 854"/>
                <a:gd name="T27" fmla="*/ 115 h 250"/>
                <a:gd name="T28" fmla="*/ 670 w 854"/>
                <a:gd name="T29" fmla="*/ 98 h 250"/>
                <a:gd name="T30" fmla="*/ 670 w 854"/>
                <a:gd name="T31" fmla="*/ 98 h 250"/>
                <a:gd name="T32" fmla="*/ 718 w 854"/>
                <a:gd name="T33" fmla="*/ 80 h 250"/>
                <a:gd name="T34" fmla="*/ 769 w 854"/>
                <a:gd name="T35" fmla="*/ 63 h 250"/>
                <a:gd name="T36" fmla="*/ 769 w 854"/>
                <a:gd name="T37" fmla="*/ 63 h 250"/>
                <a:gd name="T38" fmla="*/ 790 w 854"/>
                <a:gd name="T39" fmla="*/ 53 h 250"/>
                <a:gd name="T40" fmla="*/ 816 w 854"/>
                <a:gd name="T41" fmla="*/ 45 h 250"/>
                <a:gd name="T42" fmla="*/ 825 w 854"/>
                <a:gd name="T43" fmla="*/ 39 h 250"/>
                <a:gd name="T44" fmla="*/ 837 w 854"/>
                <a:gd name="T45" fmla="*/ 34 h 250"/>
                <a:gd name="T46" fmla="*/ 845 w 854"/>
                <a:gd name="T47" fmla="*/ 26 h 250"/>
                <a:gd name="T48" fmla="*/ 853 w 854"/>
                <a:gd name="T49" fmla="*/ 16 h 250"/>
                <a:gd name="T50" fmla="*/ 853 w 854"/>
                <a:gd name="T51" fmla="*/ 16 h 250"/>
                <a:gd name="T52" fmla="*/ 854 w 854"/>
                <a:gd name="T53" fmla="*/ 12 h 250"/>
                <a:gd name="T54" fmla="*/ 853 w 854"/>
                <a:gd name="T55" fmla="*/ 6 h 250"/>
                <a:gd name="T56" fmla="*/ 851 w 854"/>
                <a:gd name="T57" fmla="*/ 2 h 250"/>
                <a:gd name="T58" fmla="*/ 845 w 854"/>
                <a:gd name="T59" fmla="*/ 0 h 250"/>
                <a:gd name="T60" fmla="*/ 845 w 854"/>
                <a:gd name="T61" fmla="*/ 0 h 250"/>
                <a:gd name="T62" fmla="*/ 835 w 854"/>
                <a:gd name="T63" fmla="*/ 0 h 250"/>
                <a:gd name="T64" fmla="*/ 825 w 854"/>
                <a:gd name="T65" fmla="*/ 2 h 250"/>
                <a:gd name="T66" fmla="*/ 804 w 854"/>
                <a:gd name="T67" fmla="*/ 10 h 250"/>
                <a:gd name="T68" fmla="*/ 767 w 854"/>
                <a:gd name="T69" fmla="*/ 30 h 250"/>
                <a:gd name="T70" fmla="*/ 767 w 854"/>
                <a:gd name="T71" fmla="*/ 30 h 250"/>
                <a:gd name="T72" fmla="*/ 716 w 854"/>
                <a:gd name="T73" fmla="*/ 49 h 250"/>
                <a:gd name="T74" fmla="*/ 668 w 854"/>
                <a:gd name="T75" fmla="*/ 67 h 250"/>
                <a:gd name="T76" fmla="*/ 668 w 854"/>
                <a:gd name="T77" fmla="*/ 67 h 250"/>
                <a:gd name="T78" fmla="*/ 609 w 854"/>
                <a:gd name="T79" fmla="*/ 86 h 250"/>
                <a:gd name="T80" fmla="*/ 549 w 854"/>
                <a:gd name="T81" fmla="*/ 104 h 250"/>
                <a:gd name="T82" fmla="*/ 430 w 854"/>
                <a:gd name="T83" fmla="*/ 135 h 250"/>
                <a:gd name="T84" fmla="*/ 430 w 854"/>
                <a:gd name="T85" fmla="*/ 135 h 250"/>
                <a:gd name="T86" fmla="*/ 313 w 854"/>
                <a:gd name="T87" fmla="*/ 162 h 250"/>
                <a:gd name="T88" fmla="*/ 197 w 854"/>
                <a:gd name="T89" fmla="*/ 187 h 250"/>
                <a:gd name="T90" fmla="*/ 197 w 854"/>
                <a:gd name="T91" fmla="*/ 187 h 250"/>
                <a:gd name="T92" fmla="*/ 90 w 854"/>
                <a:gd name="T93" fmla="*/ 213 h 250"/>
                <a:gd name="T94" fmla="*/ 90 w 854"/>
                <a:gd name="T95" fmla="*/ 213 h 250"/>
                <a:gd name="T96" fmla="*/ 45 w 854"/>
                <a:gd name="T97" fmla="*/ 222 h 250"/>
                <a:gd name="T98" fmla="*/ 22 w 854"/>
                <a:gd name="T99" fmla="*/ 230 h 250"/>
                <a:gd name="T100" fmla="*/ 10 w 854"/>
                <a:gd name="T101" fmla="*/ 236 h 250"/>
                <a:gd name="T102" fmla="*/ 0 w 854"/>
                <a:gd name="T103" fmla="*/ 242 h 250"/>
                <a:gd name="T104" fmla="*/ 0 w 854"/>
                <a:gd name="T105" fmla="*/ 242 h 250"/>
                <a:gd name="T106" fmla="*/ 0 w 854"/>
                <a:gd name="T107" fmla="*/ 244 h 250"/>
                <a:gd name="T108" fmla="*/ 0 w 854"/>
                <a:gd name="T109" fmla="*/ 246 h 250"/>
                <a:gd name="T110" fmla="*/ 0 w 854"/>
                <a:gd name="T111" fmla="*/ 248 h 250"/>
                <a:gd name="T112" fmla="*/ 4 w 854"/>
                <a:gd name="T113" fmla="*/ 250 h 250"/>
                <a:gd name="T114" fmla="*/ 4 w 854"/>
                <a:gd name="T11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4" h="250">
                  <a:moveTo>
                    <a:pt x="4" y="250"/>
                  </a:moveTo>
                  <a:lnTo>
                    <a:pt x="4" y="250"/>
                  </a:lnTo>
                  <a:lnTo>
                    <a:pt x="14" y="250"/>
                  </a:lnTo>
                  <a:lnTo>
                    <a:pt x="25" y="250"/>
                  </a:lnTo>
                  <a:lnTo>
                    <a:pt x="49" y="248"/>
                  </a:lnTo>
                  <a:lnTo>
                    <a:pt x="95" y="238"/>
                  </a:lnTo>
                  <a:lnTo>
                    <a:pt x="95" y="238"/>
                  </a:lnTo>
                  <a:lnTo>
                    <a:pt x="212" y="215"/>
                  </a:lnTo>
                  <a:lnTo>
                    <a:pt x="212" y="215"/>
                  </a:lnTo>
                  <a:lnTo>
                    <a:pt x="331" y="189"/>
                  </a:lnTo>
                  <a:lnTo>
                    <a:pt x="448" y="162"/>
                  </a:lnTo>
                  <a:lnTo>
                    <a:pt x="448" y="162"/>
                  </a:lnTo>
                  <a:lnTo>
                    <a:pt x="559" y="133"/>
                  </a:lnTo>
                  <a:lnTo>
                    <a:pt x="613" y="115"/>
                  </a:lnTo>
                  <a:lnTo>
                    <a:pt x="670" y="98"/>
                  </a:lnTo>
                  <a:lnTo>
                    <a:pt x="670" y="98"/>
                  </a:lnTo>
                  <a:lnTo>
                    <a:pt x="718" y="80"/>
                  </a:lnTo>
                  <a:lnTo>
                    <a:pt x="769" y="63"/>
                  </a:lnTo>
                  <a:lnTo>
                    <a:pt x="769" y="63"/>
                  </a:lnTo>
                  <a:lnTo>
                    <a:pt x="790" y="53"/>
                  </a:lnTo>
                  <a:lnTo>
                    <a:pt x="816" y="45"/>
                  </a:lnTo>
                  <a:lnTo>
                    <a:pt x="825" y="39"/>
                  </a:lnTo>
                  <a:lnTo>
                    <a:pt x="837" y="34"/>
                  </a:lnTo>
                  <a:lnTo>
                    <a:pt x="845" y="26"/>
                  </a:lnTo>
                  <a:lnTo>
                    <a:pt x="853" y="16"/>
                  </a:lnTo>
                  <a:lnTo>
                    <a:pt x="853" y="16"/>
                  </a:lnTo>
                  <a:lnTo>
                    <a:pt x="854" y="12"/>
                  </a:lnTo>
                  <a:lnTo>
                    <a:pt x="853" y="6"/>
                  </a:lnTo>
                  <a:lnTo>
                    <a:pt x="851" y="2"/>
                  </a:lnTo>
                  <a:lnTo>
                    <a:pt x="845" y="0"/>
                  </a:lnTo>
                  <a:lnTo>
                    <a:pt x="845" y="0"/>
                  </a:lnTo>
                  <a:lnTo>
                    <a:pt x="835" y="0"/>
                  </a:lnTo>
                  <a:lnTo>
                    <a:pt x="825" y="2"/>
                  </a:lnTo>
                  <a:lnTo>
                    <a:pt x="804" y="10"/>
                  </a:lnTo>
                  <a:lnTo>
                    <a:pt x="767" y="30"/>
                  </a:lnTo>
                  <a:lnTo>
                    <a:pt x="767" y="30"/>
                  </a:lnTo>
                  <a:lnTo>
                    <a:pt x="716" y="49"/>
                  </a:lnTo>
                  <a:lnTo>
                    <a:pt x="668" y="67"/>
                  </a:lnTo>
                  <a:lnTo>
                    <a:pt x="668" y="67"/>
                  </a:lnTo>
                  <a:lnTo>
                    <a:pt x="609" y="86"/>
                  </a:lnTo>
                  <a:lnTo>
                    <a:pt x="549" y="104"/>
                  </a:lnTo>
                  <a:lnTo>
                    <a:pt x="430" y="135"/>
                  </a:lnTo>
                  <a:lnTo>
                    <a:pt x="430" y="135"/>
                  </a:lnTo>
                  <a:lnTo>
                    <a:pt x="313" y="162"/>
                  </a:lnTo>
                  <a:lnTo>
                    <a:pt x="197" y="187"/>
                  </a:lnTo>
                  <a:lnTo>
                    <a:pt x="197" y="187"/>
                  </a:lnTo>
                  <a:lnTo>
                    <a:pt x="90" y="213"/>
                  </a:lnTo>
                  <a:lnTo>
                    <a:pt x="90" y="213"/>
                  </a:lnTo>
                  <a:lnTo>
                    <a:pt x="45" y="222"/>
                  </a:lnTo>
                  <a:lnTo>
                    <a:pt x="22" y="230"/>
                  </a:lnTo>
                  <a:lnTo>
                    <a:pt x="10" y="236"/>
                  </a:lnTo>
                  <a:lnTo>
                    <a:pt x="0" y="242"/>
                  </a:lnTo>
                  <a:lnTo>
                    <a:pt x="0" y="242"/>
                  </a:lnTo>
                  <a:lnTo>
                    <a:pt x="0" y="244"/>
                  </a:lnTo>
                  <a:lnTo>
                    <a:pt x="0" y="246"/>
                  </a:lnTo>
                  <a:lnTo>
                    <a:pt x="0" y="248"/>
                  </a:lnTo>
                  <a:lnTo>
                    <a:pt x="4" y="250"/>
                  </a:lnTo>
                  <a:lnTo>
                    <a:pt x="4" y="250"/>
                  </a:lnTo>
                  <a:close/>
                </a:path>
              </a:pathLst>
            </a:custGeom>
            <a:grpFill/>
            <a:ln>
              <a:noFill/>
            </a:ln>
          </p:spPr>
          <p:txBody>
            <a:bodyPr/>
            <a:lstStyle/>
            <a:p>
              <a:pPr>
                <a:defRPr/>
              </a:pPr>
              <a:endParaRPr lang="zh-CN" altLang="en-US">
                <a:solidFill>
                  <a:srgbClr val="47494B"/>
                </a:solidFill>
              </a:endParaRPr>
            </a:p>
          </p:txBody>
        </p:sp>
        <p:sp>
          <p:nvSpPr>
            <p:cNvPr id="55" name="Freeform 18"/>
            <p:cNvSpPr/>
            <p:nvPr/>
          </p:nvSpPr>
          <p:spPr bwMode="auto">
            <a:xfrm>
              <a:off x="6868716" y="1948664"/>
              <a:ext cx="438150" cy="100013"/>
            </a:xfrm>
            <a:custGeom>
              <a:avLst/>
              <a:gdLst>
                <a:gd name="T0" fmla="*/ 9 w 788"/>
                <a:gd name="T1" fmla="*/ 240 h 240"/>
                <a:gd name="T2" fmla="*/ 9 w 788"/>
                <a:gd name="T3" fmla="*/ 240 h 240"/>
                <a:gd name="T4" fmla="*/ 107 w 788"/>
                <a:gd name="T5" fmla="*/ 203 h 240"/>
                <a:gd name="T6" fmla="*/ 157 w 788"/>
                <a:gd name="T7" fmla="*/ 187 h 240"/>
                <a:gd name="T8" fmla="*/ 206 w 788"/>
                <a:gd name="T9" fmla="*/ 172 h 240"/>
                <a:gd name="T10" fmla="*/ 206 w 788"/>
                <a:gd name="T11" fmla="*/ 172 h 240"/>
                <a:gd name="T12" fmla="*/ 258 w 788"/>
                <a:gd name="T13" fmla="*/ 160 h 240"/>
                <a:gd name="T14" fmla="*/ 309 w 788"/>
                <a:gd name="T15" fmla="*/ 148 h 240"/>
                <a:gd name="T16" fmla="*/ 412 w 788"/>
                <a:gd name="T17" fmla="*/ 127 h 240"/>
                <a:gd name="T18" fmla="*/ 412 w 788"/>
                <a:gd name="T19" fmla="*/ 127 h 240"/>
                <a:gd name="T20" fmla="*/ 515 w 788"/>
                <a:gd name="T21" fmla="*/ 106 h 240"/>
                <a:gd name="T22" fmla="*/ 566 w 788"/>
                <a:gd name="T23" fmla="*/ 96 h 240"/>
                <a:gd name="T24" fmla="*/ 618 w 788"/>
                <a:gd name="T25" fmla="*/ 82 h 240"/>
                <a:gd name="T26" fmla="*/ 618 w 788"/>
                <a:gd name="T27" fmla="*/ 82 h 240"/>
                <a:gd name="T28" fmla="*/ 659 w 788"/>
                <a:gd name="T29" fmla="*/ 70 h 240"/>
                <a:gd name="T30" fmla="*/ 700 w 788"/>
                <a:gd name="T31" fmla="*/ 57 h 240"/>
                <a:gd name="T32" fmla="*/ 700 w 788"/>
                <a:gd name="T33" fmla="*/ 57 h 240"/>
                <a:gd name="T34" fmla="*/ 722 w 788"/>
                <a:gd name="T35" fmla="*/ 51 h 240"/>
                <a:gd name="T36" fmla="*/ 745 w 788"/>
                <a:gd name="T37" fmla="*/ 43 h 240"/>
                <a:gd name="T38" fmla="*/ 766 w 788"/>
                <a:gd name="T39" fmla="*/ 34 h 240"/>
                <a:gd name="T40" fmla="*/ 776 w 788"/>
                <a:gd name="T41" fmla="*/ 26 h 240"/>
                <a:gd name="T42" fmla="*/ 784 w 788"/>
                <a:gd name="T43" fmla="*/ 20 h 240"/>
                <a:gd name="T44" fmla="*/ 784 w 788"/>
                <a:gd name="T45" fmla="*/ 20 h 240"/>
                <a:gd name="T46" fmla="*/ 788 w 788"/>
                <a:gd name="T47" fmla="*/ 12 h 240"/>
                <a:gd name="T48" fmla="*/ 788 w 788"/>
                <a:gd name="T49" fmla="*/ 6 h 240"/>
                <a:gd name="T50" fmla="*/ 782 w 788"/>
                <a:gd name="T51" fmla="*/ 2 h 240"/>
                <a:gd name="T52" fmla="*/ 776 w 788"/>
                <a:gd name="T53" fmla="*/ 0 h 240"/>
                <a:gd name="T54" fmla="*/ 776 w 788"/>
                <a:gd name="T55" fmla="*/ 0 h 240"/>
                <a:gd name="T56" fmla="*/ 766 w 788"/>
                <a:gd name="T57" fmla="*/ 0 h 240"/>
                <a:gd name="T58" fmla="*/ 757 w 788"/>
                <a:gd name="T59" fmla="*/ 4 h 240"/>
                <a:gd name="T60" fmla="*/ 737 w 788"/>
                <a:gd name="T61" fmla="*/ 10 h 240"/>
                <a:gd name="T62" fmla="*/ 698 w 788"/>
                <a:gd name="T63" fmla="*/ 28 h 240"/>
                <a:gd name="T64" fmla="*/ 698 w 788"/>
                <a:gd name="T65" fmla="*/ 28 h 240"/>
                <a:gd name="T66" fmla="*/ 644 w 788"/>
                <a:gd name="T67" fmla="*/ 45 h 240"/>
                <a:gd name="T68" fmla="*/ 589 w 788"/>
                <a:gd name="T69" fmla="*/ 59 h 240"/>
                <a:gd name="T70" fmla="*/ 589 w 788"/>
                <a:gd name="T71" fmla="*/ 59 h 240"/>
                <a:gd name="T72" fmla="*/ 539 w 788"/>
                <a:gd name="T73" fmla="*/ 72 h 240"/>
                <a:gd name="T74" fmla="*/ 486 w 788"/>
                <a:gd name="T75" fmla="*/ 84 h 240"/>
                <a:gd name="T76" fmla="*/ 383 w 788"/>
                <a:gd name="T77" fmla="*/ 106 h 240"/>
                <a:gd name="T78" fmla="*/ 383 w 788"/>
                <a:gd name="T79" fmla="*/ 106 h 240"/>
                <a:gd name="T80" fmla="*/ 286 w 788"/>
                <a:gd name="T81" fmla="*/ 125 h 240"/>
                <a:gd name="T82" fmla="*/ 237 w 788"/>
                <a:gd name="T83" fmla="*/ 135 h 240"/>
                <a:gd name="T84" fmla="*/ 186 w 788"/>
                <a:gd name="T85" fmla="*/ 148 h 240"/>
                <a:gd name="T86" fmla="*/ 138 w 788"/>
                <a:gd name="T87" fmla="*/ 162 h 240"/>
                <a:gd name="T88" fmla="*/ 89 w 788"/>
                <a:gd name="T89" fmla="*/ 179 h 240"/>
                <a:gd name="T90" fmla="*/ 44 w 788"/>
                <a:gd name="T91" fmla="*/ 201 h 240"/>
                <a:gd name="T92" fmla="*/ 23 w 788"/>
                <a:gd name="T93" fmla="*/ 215 h 240"/>
                <a:gd name="T94" fmla="*/ 1 w 788"/>
                <a:gd name="T95" fmla="*/ 226 h 240"/>
                <a:gd name="T96" fmla="*/ 1 w 788"/>
                <a:gd name="T97" fmla="*/ 226 h 240"/>
                <a:gd name="T98" fmla="*/ 0 w 788"/>
                <a:gd name="T99" fmla="*/ 228 h 240"/>
                <a:gd name="T100" fmla="*/ 0 w 788"/>
                <a:gd name="T101" fmla="*/ 232 h 240"/>
                <a:gd name="T102" fmla="*/ 0 w 788"/>
                <a:gd name="T103" fmla="*/ 236 h 240"/>
                <a:gd name="T104" fmla="*/ 5 w 788"/>
                <a:gd name="T105" fmla="*/ 240 h 240"/>
                <a:gd name="T106" fmla="*/ 9 w 788"/>
                <a:gd name="T107" fmla="*/ 240 h 240"/>
                <a:gd name="T108" fmla="*/ 9 w 788"/>
                <a:gd name="T109"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8" h="240">
                  <a:moveTo>
                    <a:pt x="9" y="240"/>
                  </a:moveTo>
                  <a:lnTo>
                    <a:pt x="9" y="240"/>
                  </a:lnTo>
                  <a:lnTo>
                    <a:pt x="107" y="203"/>
                  </a:lnTo>
                  <a:lnTo>
                    <a:pt x="157" y="187"/>
                  </a:lnTo>
                  <a:lnTo>
                    <a:pt x="206" y="172"/>
                  </a:lnTo>
                  <a:lnTo>
                    <a:pt x="206" y="172"/>
                  </a:lnTo>
                  <a:lnTo>
                    <a:pt x="258" y="160"/>
                  </a:lnTo>
                  <a:lnTo>
                    <a:pt x="309" y="148"/>
                  </a:lnTo>
                  <a:lnTo>
                    <a:pt x="412" y="127"/>
                  </a:lnTo>
                  <a:lnTo>
                    <a:pt x="412" y="127"/>
                  </a:lnTo>
                  <a:lnTo>
                    <a:pt x="515" y="106"/>
                  </a:lnTo>
                  <a:lnTo>
                    <a:pt x="566" y="96"/>
                  </a:lnTo>
                  <a:lnTo>
                    <a:pt x="618" y="82"/>
                  </a:lnTo>
                  <a:lnTo>
                    <a:pt x="618" y="82"/>
                  </a:lnTo>
                  <a:lnTo>
                    <a:pt x="659" y="70"/>
                  </a:lnTo>
                  <a:lnTo>
                    <a:pt x="700" y="57"/>
                  </a:lnTo>
                  <a:lnTo>
                    <a:pt x="700" y="57"/>
                  </a:lnTo>
                  <a:lnTo>
                    <a:pt x="722" y="51"/>
                  </a:lnTo>
                  <a:lnTo>
                    <a:pt x="745" y="43"/>
                  </a:lnTo>
                  <a:lnTo>
                    <a:pt x="766" y="34"/>
                  </a:lnTo>
                  <a:lnTo>
                    <a:pt x="776" y="26"/>
                  </a:lnTo>
                  <a:lnTo>
                    <a:pt x="784" y="20"/>
                  </a:lnTo>
                  <a:lnTo>
                    <a:pt x="784" y="20"/>
                  </a:lnTo>
                  <a:lnTo>
                    <a:pt x="788" y="12"/>
                  </a:lnTo>
                  <a:lnTo>
                    <a:pt x="788" y="6"/>
                  </a:lnTo>
                  <a:lnTo>
                    <a:pt x="782" y="2"/>
                  </a:lnTo>
                  <a:lnTo>
                    <a:pt x="776" y="0"/>
                  </a:lnTo>
                  <a:lnTo>
                    <a:pt x="776" y="0"/>
                  </a:lnTo>
                  <a:lnTo>
                    <a:pt x="766" y="0"/>
                  </a:lnTo>
                  <a:lnTo>
                    <a:pt x="757" y="4"/>
                  </a:lnTo>
                  <a:lnTo>
                    <a:pt x="737" y="10"/>
                  </a:lnTo>
                  <a:lnTo>
                    <a:pt x="698" y="28"/>
                  </a:lnTo>
                  <a:lnTo>
                    <a:pt x="698" y="28"/>
                  </a:lnTo>
                  <a:lnTo>
                    <a:pt x="644" y="45"/>
                  </a:lnTo>
                  <a:lnTo>
                    <a:pt x="589" y="59"/>
                  </a:lnTo>
                  <a:lnTo>
                    <a:pt x="589" y="59"/>
                  </a:lnTo>
                  <a:lnTo>
                    <a:pt x="539" y="72"/>
                  </a:lnTo>
                  <a:lnTo>
                    <a:pt x="486" y="84"/>
                  </a:lnTo>
                  <a:lnTo>
                    <a:pt x="383" y="106"/>
                  </a:lnTo>
                  <a:lnTo>
                    <a:pt x="383" y="106"/>
                  </a:lnTo>
                  <a:lnTo>
                    <a:pt x="286" y="125"/>
                  </a:lnTo>
                  <a:lnTo>
                    <a:pt x="237" y="135"/>
                  </a:lnTo>
                  <a:lnTo>
                    <a:pt x="186" y="148"/>
                  </a:lnTo>
                  <a:lnTo>
                    <a:pt x="138" y="162"/>
                  </a:lnTo>
                  <a:lnTo>
                    <a:pt x="89" y="179"/>
                  </a:lnTo>
                  <a:lnTo>
                    <a:pt x="44" y="201"/>
                  </a:lnTo>
                  <a:lnTo>
                    <a:pt x="23" y="215"/>
                  </a:lnTo>
                  <a:lnTo>
                    <a:pt x="1" y="226"/>
                  </a:lnTo>
                  <a:lnTo>
                    <a:pt x="1" y="226"/>
                  </a:lnTo>
                  <a:lnTo>
                    <a:pt x="0" y="228"/>
                  </a:lnTo>
                  <a:lnTo>
                    <a:pt x="0" y="232"/>
                  </a:lnTo>
                  <a:lnTo>
                    <a:pt x="0" y="236"/>
                  </a:lnTo>
                  <a:lnTo>
                    <a:pt x="5" y="240"/>
                  </a:lnTo>
                  <a:lnTo>
                    <a:pt x="9" y="240"/>
                  </a:lnTo>
                  <a:lnTo>
                    <a:pt x="9" y="240"/>
                  </a:lnTo>
                  <a:close/>
                </a:path>
              </a:pathLst>
            </a:custGeom>
            <a:grpFill/>
            <a:ln>
              <a:noFill/>
            </a:ln>
          </p:spPr>
          <p:txBody>
            <a:bodyPr/>
            <a:lstStyle/>
            <a:p>
              <a:pPr>
                <a:defRPr/>
              </a:pPr>
              <a:endParaRPr lang="zh-CN" altLang="en-US">
                <a:solidFill>
                  <a:srgbClr val="47494B"/>
                </a:solidFill>
              </a:endParaRPr>
            </a:p>
          </p:txBody>
        </p:sp>
        <p:sp>
          <p:nvSpPr>
            <p:cNvPr id="56" name="Freeform 19"/>
            <p:cNvSpPr/>
            <p:nvPr/>
          </p:nvSpPr>
          <p:spPr bwMode="auto">
            <a:xfrm>
              <a:off x="7179866" y="1815314"/>
              <a:ext cx="317500" cy="52388"/>
            </a:xfrm>
            <a:custGeom>
              <a:avLst/>
              <a:gdLst>
                <a:gd name="T0" fmla="*/ 6 w 570"/>
                <a:gd name="T1" fmla="*/ 127 h 127"/>
                <a:gd name="T2" fmla="*/ 6 w 570"/>
                <a:gd name="T3" fmla="*/ 127 h 127"/>
                <a:gd name="T4" fmla="*/ 41 w 570"/>
                <a:gd name="T5" fmla="*/ 127 h 127"/>
                <a:gd name="T6" fmla="*/ 74 w 570"/>
                <a:gd name="T7" fmla="*/ 125 h 127"/>
                <a:gd name="T8" fmla="*/ 107 w 570"/>
                <a:gd name="T9" fmla="*/ 121 h 127"/>
                <a:gd name="T10" fmla="*/ 142 w 570"/>
                <a:gd name="T11" fmla="*/ 115 h 127"/>
                <a:gd name="T12" fmla="*/ 208 w 570"/>
                <a:gd name="T13" fmla="*/ 103 h 127"/>
                <a:gd name="T14" fmla="*/ 274 w 570"/>
                <a:gd name="T15" fmla="*/ 92 h 127"/>
                <a:gd name="T16" fmla="*/ 274 w 570"/>
                <a:gd name="T17" fmla="*/ 92 h 127"/>
                <a:gd name="T18" fmla="*/ 346 w 570"/>
                <a:gd name="T19" fmla="*/ 78 h 127"/>
                <a:gd name="T20" fmla="*/ 418 w 570"/>
                <a:gd name="T21" fmla="*/ 64 h 127"/>
                <a:gd name="T22" fmla="*/ 489 w 570"/>
                <a:gd name="T23" fmla="*/ 47 h 127"/>
                <a:gd name="T24" fmla="*/ 559 w 570"/>
                <a:gd name="T25" fmla="*/ 29 h 127"/>
                <a:gd name="T26" fmla="*/ 559 w 570"/>
                <a:gd name="T27" fmla="*/ 29 h 127"/>
                <a:gd name="T28" fmla="*/ 564 w 570"/>
                <a:gd name="T29" fmla="*/ 26 h 127"/>
                <a:gd name="T30" fmla="*/ 568 w 570"/>
                <a:gd name="T31" fmla="*/ 22 h 127"/>
                <a:gd name="T32" fmla="*/ 570 w 570"/>
                <a:gd name="T33" fmla="*/ 16 h 127"/>
                <a:gd name="T34" fmla="*/ 570 w 570"/>
                <a:gd name="T35" fmla="*/ 10 h 127"/>
                <a:gd name="T36" fmla="*/ 568 w 570"/>
                <a:gd name="T37" fmla="*/ 6 h 127"/>
                <a:gd name="T38" fmla="*/ 564 w 570"/>
                <a:gd name="T39" fmla="*/ 2 h 127"/>
                <a:gd name="T40" fmla="*/ 561 w 570"/>
                <a:gd name="T41" fmla="*/ 0 h 127"/>
                <a:gd name="T42" fmla="*/ 553 w 570"/>
                <a:gd name="T43" fmla="*/ 0 h 127"/>
                <a:gd name="T44" fmla="*/ 553 w 570"/>
                <a:gd name="T45" fmla="*/ 0 h 127"/>
                <a:gd name="T46" fmla="*/ 487 w 570"/>
                <a:gd name="T47" fmla="*/ 18 h 127"/>
                <a:gd name="T48" fmla="*/ 418 w 570"/>
                <a:gd name="T49" fmla="*/ 35 h 127"/>
                <a:gd name="T50" fmla="*/ 352 w 570"/>
                <a:gd name="T51" fmla="*/ 49 h 127"/>
                <a:gd name="T52" fmla="*/ 284 w 570"/>
                <a:gd name="T53" fmla="*/ 62 h 127"/>
                <a:gd name="T54" fmla="*/ 284 w 570"/>
                <a:gd name="T55" fmla="*/ 62 h 127"/>
                <a:gd name="T56" fmla="*/ 214 w 570"/>
                <a:gd name="T57" fmla="*/ 74 h 127"/>
                <a:gd name="T58" fmla="*/ 144 w 570"/>
                <a:gd name="T59" fmla="*/ 84 h 127"/>
                <a:gd name="T60" fmla="*/ 74 w 570"/>
                <a:gd name="T61" fmla="*/ 96 h 127"/>
                <a:gd name="T62" fmla="*/ 39 w 570"/>
                <a:gd name="T63" fmla="*/ 103 h 127"/>
                <a:gd name="T64" fmla="*/ 6 w 570"/>
                <a:gd name="T65" fmla="*/ 113 h 127"/>
                <a:gd name="T66" fmla="*/ 6 w 570"/>
                <a:gd name="T67" fmla="*/ 113 h 127"/>
                <a:gd name="T68" fmla="*/ 2 w 570"/>
                <a:gd name="T69" fmla="*/ 115 h 127"/>
                <a:gd name="T70" fmla="*/ 0 w 570"/>
                <a:gd name="T71" fmla="*/ 121 h 127"/>
                <a:gd name="T72" fmla="*/ 2 w 570"/>
                <a:gd name="T73" fmla="*/ 125 h 127"/>
                <a:gd name="T74" fmla="*/ 6 w 570"/>
                <a:gd name="T75" fmla="*/ 127 h 127"/>
                <a:gd name="T76" fmla="*/ 6 w 570"/>
                <a:gd name="T7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0" h="127">
                  <a:moveTo>
                    <a:pt x="6" y="127"/>
                  </a:moveTo>
                  <a:lnTo>
                    <a:pt x="6" y="127"/>
                  </a:lnTo>
                  <a:lnTo>
                    <a:pt x="41" y="127"/>
                  </a:lnTo>
                  <a:lnTo>
                    <a:pt x="74" y="125"/>
                  </a:lnTo>
                  <a:lnTo>
                    <a:pt x="107" y="121"/>
                  </a:lnTo>
                  <a:lnTo>
                    <a:pt x="142" y="115"/>
                  </a:lnTo>
                  <a:lnTo>
                    <a:pt x="208" y="103"/>
                  </a:lnTo>
                  <a:lnTo>
                    <a:pt x="274" y="92"/>
                  </a:lnTo>
                  <a:lnTo>
                    <a:pt x="274" y="92"/>
                  </a:lnTo>
                  <a:lnTo>
                    <a:pt x="346" y="78"/>
                  </a:lnTo>
                  <a:lnTo>
                    <a:pt x="418" y="64"/>
                  </a:lnTo>
                  <a:lnTo>
                    <a:pt x="489" y="47"/>
                  </a:lnTo>
                  <a:lnTo>
                    <a:pt x="559" y="29"/>
                  </a:lnTo>
                  <a:lnTo>
                    <a:pt x="559" y="29"/>
                  </a:lnTo>
                  <a:lnTo>
                    <a:pt x="564" y="26"/>
                  </a:lnTo>
                  <a:lnTo>
                    <a:pt x="568" y="22"/>
                  </a:lnTo>
                  <a:lnTo>
                    <a:pt x="570" y="16"/>
                  </a:lnTo>
                  <a:lnTo>
                    <a:pt x="570" y="10"/>
                  </a:lnTo>
                  <a:lnTo>
                    <a:pt x="568" y="6"/>
                  </a:lnTo>
                  <a:lnTo>
                    <a:pt x="564" y="2"/>
                  </a:lnTo>
                  <a:lnTo>
                    <a:pt x="561" y="0"/>
                  </a:lnTo>
                  <a:lnTo>
                    <a:pt x="553" y="0"/>
                  </a:lnTo>
                  <a:lnTo>
                    <a:pt x="553" y="0"/>
                  </a:lnTo>
                  <a:lnTo>
                    <a:pt x="487" y="18"/>
                  </a:lnTo>
                  <a:lnTo>
                    <a:pt x="418" y="35"/>
                  </a:lnTo>
                  <a:lnTo>
                    <a:pt x="352" y="49"/>
                  </a:lnTo>
                  <a:lnTo>
                    <a:pt x="284" y="62"/>
                  </a:lnTo>
                  <a:lnTo>
                    <a:pt x="284" y="62"/>
                  </a:lnTo>
                  <a:lnTo>
                    <a:pt x="214" y="74"/>
                  </a:lnTo>
                  <a:lnTo>
                    <a:pt x="144" y="84"/>
                  </a:lnTo>
                  <a:lnTo>
                    <a:pt x="74" y="96"/>
                  </a:lnTo>
                  <a:lnTo>
                    <a:pt x="39" y="103"/>
                  </a:lnTo>
                  <a:lnTo>
                    <a:pt x="6" y="113"/>
                  </a:lnTo>
                  <a:lnTo>
                    <a:pt x="6" y="113"/>
                  </a:lnTo>
                  <a:lnTo>
                    <a:pt x="2" y="115"/>
                  </a:lnTo>
                  <a:lnTo>
                    <a:pt x="0" y="121"/>
                  </a:lnTo>
                  <a:lnTo>
                    <a:pt x="2" y="125"/>
                  </a:lnTo>
                  <a:lnTo>
                    <a:pt x="6" y="127"/>
                  </a:lnTo>
                  <a:lnTo>
                    <a:pt x="6" y="127"/>
                  </a:lnTo>
                  <a:close/>
                </a:path>
              </a:pathLst>
            </a:custGeom>
            <a:grpFill/>
            <a:ln>
              <a:noFill/>
            </a:ln>
          </p:spPr>
          <p:txBody>
            <a:bodyPr/>
            <a:lstStyle/>
            <a:p>
              <a:pPr>
                <a:defRPr/>
              </a:pPr>
              <a:endParaRPr lang="zh-CN" altLang="en-US">
                <a:solidFill>
                  <a:srgbClr val="47494B"/>
                </a:solidFill>
              </a:endParaRPr>
            </a:p>
          </p:txBody>
        </p:sp>
      </p:grpSp>
      <p:cxnSp>
        <p:nvCxnSpPr>
          <p:cNvPr id="57" name="直接连接符 56"/>
          <p:cNvCxnSpPr/>
          <p:nvPr/>
        </p:nvCxnSpPr>
        <p:spPr>
          <a:xfrm>
            <a:off x="6471842" y="2508257"/>
            <a:ext cx="1514475"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58" name="矩形 57"/>
          <p:cNvSpPr/>
          <p:nvPr/>
        </p:nvSpPr>
        <p:spPr>
          <a:xfrm>
            <a:off x="6973531" y="2139213"/>
            <a:ext cx="1107996" cy="369332"/>
          </a:xfrm>
          <a:prstGeom prst="rect">
            <a:avLst/>
          </a:prstGeom>
        </p:spPr>
        <p:txBody>
          <a:bodyPr wrap="none">
            <a:spAutoFit/>
          </a:bodyPr>
          <a:lstStyle/>
          <a:p>
            <a:pPr algn="just">
              <a:defRPr/>
            </a:pPr>
            <a:r>
              <a:rPr lang="zh-CN" altLang="en-US" b="1" dirty="0">
                <a:latin typeface="微软雅黑" panose="020B0503020204020204" pitchFamily="34" charset="-122"/>
                <a:ea typeface="微软雅黑" panose="020B0503020204020204" pitchFamily="34" charset="-122"/>
              </a:rPr>
              <a:t>标题内容</a:t>
            </a:r>
          </a:p>
        </p:txBody>
      </p:sp>
      <p:sp>
        <p:nvSpPr>
          <p:cNvPr id="59" name="文本框 164"/>
          <p:cNvSpPr txBox="1"/>
          <p:nvPr/>
        </p:nvSpPr>
        <p:spPr>
          <a:xfrm>
            <a:off x="1115617" y="2639227"/>
            <a:ext cx="1514475" cy="1372683"/>
          </a:xfrm>
          <a:prstGeom prst="rect">
            <a:avLst/>
          </a:prstGeom>
          <a:noFill/>
        </p:spPr>
        <p:txBody>
          <a:bodyPr>
            <a:spAutoFit/>
          </a:bodyPr>
          <a:lstStyle/>
          <a:p>
            <a:pPr algn="just">
              <a:lnSpc>
                <a:spcPct val="130000"/>
              </a:lnSpc>
              <a:defRPr/>
            </a:pPr>
            <a:r>
              <a:rPr lang="zh-CN" altLang="en-US" sz="1600" b="1" kern="0" dirty="0">
                <a:latin typeface="黑体" panose="02010609060101010101" pitchFamily="49" charset="-122"/>
                <a:ea typeface="黑体" panose="02010609060101010101" pitchFamily="49" charset="-122"/>
                <a:cs typeface="Arial" panose="020B0604020202020204" pitchFamily="34" charset="0"/>
              </a:rPr>
              <a:t>请在此处输入您的文本，或者将您的文本粘贴到此处。</a:t>
            </a:r>
          </a:p>
        </p:txBody>
      </p:sp>
      <p:sp>
        <p:nvSpPr>
          <p:cNvPr id="60" name="文本框 165"/>
          <p:cNvSpPr txBox="1"/>
          <p:nvPr/>
        </p:nvSpPr>
        <p:spPr>
          <a:xfrm>
            <a:off x="2899966" y="2639227"/>
            <a:ext cx="1516062" cy="1372683"/>
          </a:xfrm>
          <a:prstGeom prst="rect">
            <a:avLst/>
          </a:prstGeom>
          <a:noFill/>
        </p:spPr>
        <p:txBody>
          <a:bodyPr>
            <a:spAutoFit/>
          </a:bodyPr>
          <a:lstStyle/>
          <a:p>
            <a:pPr algn="just">
              <a:lnSpc>
                <a:spcPct val="130000"/>
              </a:lnSpc>
              <a:defRPr/>
            </a:pPr>
            <a:r>
              <a:rPr lang="zh-CN" altLang="en-US" sz="1600" b="1" kern="0" dirty="0">
                <a:latin typeface="黑体" panose="02010609060101010101" pitchFamily="49" charset="-122"/>
                <a:ea typeface="黑体" panose="02010609060101010101" pitchFamily="49" charset="-122"/>
                <a:cs typeface="Arial" panose="020B0604020202020204" pitchFamily="34" charset="0"/>
              </a:rPr>
              <a:t>请在此处输入您的文本，或者将您的文本粘贴到此处。</a:t>
            </a:r>
          </a:p>
        </p:txBody>
      </p:sp>
      <p:sp>
        <p:nvSpPr>
          <p:cNvPr id="61" name="文本框 166"/>
          <p:cNvSpPr txBox="1"/>
          <p:nvPr/>
        </p:nvSpPr>
        <p:spPr>
          <a:xfrm>
            <a:off x="4685903" y="2639227"/>
            <a:ext cx="1514475" cy="1372683"/>
          </a:xfrm>
          <a:prstGeom prst="rect">
            <a:avLst/>
          </a:prstGeom>
          <a:noFill/>
        </p:spPr>
        <p:txBody>
          <a:bodyPr>
            <a:spAutoFit/>
          </a:bodyPr>
          <a:lstStyle/>
          <a:p>
            <a:pPr algn="just">
              <a:lnSpc>
                <a:spcPct val="130000"/>
              </a:lnSpc>
              <a:defRPr/>
            </a:pPr>
            <a:r>
              <a:rPr lang="zh-CN" altLang="en-US" sz="1600" b="1" kern="0" dirty="0">
                <a:latin typeface="黑体" panose="02010609060101010101" pitchFamily="49" charset="-122"/>
                <a:ea typeface="黑体" panose="02010609060101010101" pitchFamily="49" charset="-122"/>
                <a:cs typeface="Arial" panose="020B0604020202020204" pitchFamily="34" charset="0"/>
              </a:rPr>
              <a:t>请在此处输入您的文本，或者将您的文本粘贴到此处。</a:t>
            </a:r>
          </a:p>
        </p:txBody>
      </p:sp>
      <p:sp>
        <p:nvSpPr>
          <p:cNvPr id="62" name="文本框 167"/>
          <p:cNvSpPr txBox="1"/>
          <p:nvPr/>
        </p:nvSpPr>
        <p:spPr>
          <a:xfrm>
            <a:off x="6471842" y="2639226"/>
            <a:ext cx="1514475" cy="1372683"/>
          </a:xfrm>
          <a:prstGeom prst="rect">
            <a:avLst/>
          </a:prstGeom>
          <a:noFill/>
        </p:spPr>
        <p:txBody>
          <a:bodyPr>
            <a:spAutoFit/>
          </a:bodyPr>
          <a:lstStyle/>
          <a:p>
            <a:pPr algn="just">
              <a:lnSpc>
                <a:spcPct val="130000"/>
              </a:lnSpc>
              <a:defRPr/>
            </a:pPr>
            <a:r>
              <a:rPr lang="zh-CN" altLang="en-US" sz="1600" b="1" kern="0" dirty="0">
                <a:latin typeface="黑体" panose="02010609060101010101" pitchFamily="49" charset="-122"/>
                <a:ea typeface="黑体" panose="02010609060101010101" pitchFamily="49" charset="-122"/>
                <a:cs typeface="Arial" panose="020B0604020202020204" pitchFamily="34" charset="0"/>
              </a:rPr>
              <a:t>请在此处输入您的文本，或者将您的文本粘贴到此处。</a:t>
            </a: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down)">
                                      <p:cBhvr>
                                        <p:cTn id="11" dur="500"/>
                                        <p:tgtEl>
                                          <p:spTgt spid="1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down)">
                                      <p:cBhvr>
                                        <p:cTn id="15" dur="500"/>
                                        <p:tgtEl>
                                          <p:spTgt spid="15"/>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left)">
                                      <p:cBhvr>
                                        <p:cTn id="19" dur="500"/>
                                        <p:tgtEl>
                                          <p:spTgt spid="24"/>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barn(inVertical)">
                                      <p:cBhvr>
                                        <p:cTn id="23" dur="500"/>
                                        <p:tgtEl>
                                          <p:spTgt spid="25"/>
                                        </p:tgtEl>
                                      </p:cBhvr>
                                    </p:animEffect>
                                  </p:childTnLst>
                                </p:cTn>
                              </p:par>
                            </p:childTnLst>
                          </p:cTn>
                        </p:par>
                        <p:par>
                          <p:cTn id="24" fill="hold">
                            <p:stCondLst>
                              <p:cond delay="2500"/>
                            </p:stCondLst>
                            <p:childTnLst>
                              <p:par>
                                <p:cTn id="25" presetID="2" presetClass="entr" presetSubtype="4" fill="hold" grpId="0" nodeType="afterEffect">
                                  <p:stCondLst>
                                    <p:cond delay="0"/>
                                  </p:stCondLst>
                                  <p:childTnLst>
                                    <p:set>
                                      <p:cBhvr>
                                        <p:cTn id="26" dur="1" fill="hold">
                                          <p:stCondLst>
                                            <p:cond delay="0"/>
                                          </p:stCondLst>
                                        </p:cTn>
                                        <p:tgtEl>
                                          <p:spTgt spid="59"/>
                                        </p:tgtEl>
                                        <p:attrNameLst>
                                          <p:attrName>style.visibility</p:attrName>
                                        </p:attrNameLst>
                                      </p:cBhvr>
                                      <p:to>
                                        <p:strVal val="visible"/>
                                      </p:to>
                                    </p:set>
                                    <p:anim calcmode="lin" valueType="num">
                                      <p:cBhvr additive="base">
                                        <p:cTn id="27" dur="500" fill="hold"/>
                                        <p:tgtEl>
                                          <p:spTgt spid="59"/>
                                        </p:tgtEl>
                                        <p:attrNameLst>
                                          <p:attrName>ppt_x</p:attrName>
                                        </p:attrNameLst>
                                      </p:cBhvr>
                                      <p:tavLst>
                                        <p:tav tm="0">
                                          <p:val>
                                            <p:strVal val="#ppt_x"/>
                                          </p:val>
                                        </p:tav>
                                        <p:tav tm="100000">
                                          <p:val>
                                            <p:strVal val="#ppt_x"/>
                                          </p:val>
                                        </p:tav>
                                      </p:tavLst>
                                    </p:anim>
                                    <p:anim calcmode="lin" valueType="num">
                                      <p:cBhvr additive="base">
                                        <p:cTn id="28" dur="500" fill="hold"/>
                                        <p:tgtEl>
                                          <p:spTgt spid="59"/>
                                        </p:tgtEl>
                                        <p:attrNameLst>
                                          <p:attrName>ppt_y</p:attrName>
                                        </p:attrNameLst>
                                      </p:cBhvr>
                                      <p:tavLst>
                                        <p:tav tm="0">
                                          <p:val>
                                            <p:strVal val="1+#ppt_h/2"/>
                                          </p:val>
                                        </p:tav>
                                        <p:tav tm="100000">
                                          <p:val>
                                            <p:strVal val="#ppt_y"/>
                                          </p:val>
                                        </p:tav>
                                      </p:tavLst>
                                    </p:anim>
                                  </p:childTnLst>
                                </p:cTn>
                              </p:par>
                            </p:childTnLst>
                          </p:cTn>
                        </p:par>
                        <p:par>
                          <p:cTn id="29" fill="hold">
                            <p:stCondLst>
                              <p:cond delay="3000"/>
                            </p:stCondLst>
                            <p:childTnLst>
                              <p:par>
                                <p:cTn id="30" presetID="22" presetClass="entr" presetSubtype="4"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ipe(down)">
                                      <p:cBhvr>
                                        <p:cTn id="32" dur="500"/>
                                        <p:tgtEl>
                                          <p:spTgt spid="26"/>
                                        </p:tgtEl>
                                      </p:cBhvr>
                                    </p:animEffect>
                                  </p:childTnLst>
                                </p:cTn>
                              </p:par>
                            </p:childTnLst>
                          </p:cTn>
                        </p:par>
                        <p:par>
                          <p:cTn id="33" fill="hold">
                            <p:stCondLst>
                              <p:cond delay="3500"/>
                            </p:stCondLst>
                            <p:childTnLst>
                              <p:par>
                                <p:cTn id="34" presetID="22" presetClass="entr" presetSubtype="4" fill="hold" nodeType="after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wipe(down)">
                                      <p:cBhvr>
                                        <p:cTn id="36" dur="500"/>
                                        <p:tgtEl>
                                          <p:spTgt spid="27"/>
                                        </p:tgtEl>
                                      </p:cBhvr>
                                    </p:animEffect>
                                  </p:childTnLst>
                                </p:cTn>
                              </p:par>
                            </p:childTnLst>
                          </p:cTn>
                        </p:par>
                        <p:par>
                          <p:cTn id="37" fill="hold">
                            <p:stCondLst>
                              <p:cond delay="4000"/>
                            </p:stCondLst>
                            <p:childTnLst>
                              <p:par>
                                <p:cTn id="38" presetID="22" presetClass="entr" presetSubtype="8" fill="hold" nodeType="after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wipe(left)">
                                      <p:cBhvr>
                                        <p:cTn id="40" dur="500"/>
                                        <p:tgtEl>
                                          <p:spTgt spid="35"/>
                                        </p:tgtEl>
                                      </p:cBhvr>
                                    </p:animEffect>
                                  </p:childTnLst>
                                </p:cTn>
                              </p:par>
                            </p:childTnLst>
                          </p:cTn>
                        </p:par>
                        <p:par>
                          <p:cTn id="41" fill="hold">
                            <p:stCondLst>
                              <p:cond delay="4500"/>
                            </p:stCondLst>
                            <p:childTnLst>
                              <p:par>
                                <p:cTn id="42" presetID="16" presetClass="entr" presetSubtype="21" fill="hold" grpId="0" nodeType="after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barn(inVertical)">
                                      <p:cBhvr>
                                        <p:cTn id="44" dur="500"/>
                                        <p:tgtEl>
                                          <p:spTgt spid="36"/>
                                        </p:tgtEl>
                                      </p:cBhvr>
                                    </p:animEffect>
                                  </p:childTnLst>
                                </p:cTn>
                              </p:par>
                            </p:childTnLst>
                          </p:cTn>
                        </p:par>
                        <p:par>
                          <p:cTn id="45" fill="hold">
                            <p:stCondLst>
                              <p:cond delay="5000"/>
                            </p:stCondLst>
                            <p:childTnLst>
                              <p:par>
                                <p:cTn id="46" presetID="2" presetClass="entr" presetSubtype="4" fill="hold" grpId="0" nodeType="afterEffect">
                                  <p:stCondLst>
                                    <p:cond delay="0"/>
                                  </p:stCondLst>
                                  <p:childTnLst>
                                    <p:set>
                                      <p:cBhvr>
                                        <p:cTn id="47" dur="1" fill="hold">
                                          <p:stCondLst>
                                            <p:cond delay="0"/>
                                          </p:stCondLst>
                                        </p:cTn>
                                        <p:tgtEl>
                                          <p:spTgt spid="60"/>
                                        </p:tgtEl>
                                        <p:attrNameLst>
                                          <p:attrName>style.visibility</p:attrName>
                                        </p:attrNameLst>
                                      </p:cBhvr>
                                      <p:to>
                                        <p:strVal val="visible"/>
                                      </p:to>
                                    </p:set>
                                    <p:anim calcmode="lin" valueType="num">
                                      <p:cBhvr additive="base">
                                        <p:cTn id="48" dur="500" fill="hold"/>
                                        <p:tgtEl>
                                          <p:spTgt spid="60"/>
                                        </p:tgtEl>
                                        <p:attrNameLst>
                                          <p:attrName>ppt_x</p:attrName>
                                        </p:attrNameLst>
                                      </p:cBhvr>
                                      <p:tavLst>
                                        <p:tav tm="0">
                                          <p:val>
                                            <p:strVal val="#ppt_x"/>
                                          </p:val>
                                        </p:tav>
                                        <p:tav tm="100000">
                                          <p:val>
                                            <p:strVal val="#ppt_x"/>
                                          </p:val>
                                        </p:tav>
                                      </p:tavLst>
                                    </p:anim>
                                    <p:anim calcmode="lin" valueType="num">
                                      <p:cBhvr additive="base">
                                        <p:cTn id="49" dur="500" fill="hold"/>
                                        <p:tgtEl>
                                          <p:spTgt spid="60"/>
                                        </p:tgtEl>
                                        <p:attrNameLst>
                                          <p:attrName>ppt_y</p:attrName>
                                        </p:attrNameLst>
                                      </p:cBhvr>
                                      <p:tavLst>
                                        <p:tav tm="0">
                                          <p:val>
                                            <p:strVal val="1+#ppt_h/2"/>
                                          </p:val>
                                        </p:tav>
                                        <p:tav tm="100000">
                                          <p:val>
                                            <p:strVal val="#ppt_y"/>
                                          </p:val>
                                        </p:tav>
                                      </p:tavLst>
                                    </p:anim>
                                  </p:childTnLst>
                                </p:cTn>
                              </p:par>
                            </p:childTnLst>
                          </p:cTn>
                        </p:par>
                        <p:par>
                          <p:cTn id="50" fill="hold">
                            <p:stCondLst>
                              <p:cond delay="5500"/>
                            </p:stCondLst>
                            <p:childTnLst>
                              <p:par>
                                <p:cTn id="51" presetID="22" presetClass="entr" presetSubtype="4" fill="hold" grpId="0" nodeType="after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wipe(down)">
                                      <p:cBhvr>
                                        <p:cTn id="53" dur="500"/>
                                        <p:tgtEl>
                                          <p:spTgt spid="37"/>
                                        </p:tgtEl>
                                      </p:cBhvr>
                                    </p:animEffect>
                                  </p:childTnLst>
                                </p:cTn>
                              </p:par>
                            </p:childTnLst>
                          </p:cTn>
                        </p:par>
                        <p:par>
                          <p:cTn id="54" fill="hold">
                            <p:stCondLst>
                              <p:cond delay="6000"/>
                            </p:stCondLst>
                            <p:childTnLst>
                              <p:par>
                                <p:cTn id="55" presetID="22" presetClass="entr" presetSubtype="4" fill="hold" nodeType="after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wipe(down)">
                                      <p:cBhvr>
                                        <p:cTn id="57" dur="500"/>
                                        <p:tgtEl>
                                          <p:spTgt spid="38"/>
                                        </p:tgtEl>
                                      </p:cBhvr>
                                    </p:animEffect>
                                  </p:childTnLst>
                                </p:cTn>
                              </p:par>
                            </p:childTnLst>
                          </p:cTn>
                        </p:par>
                        <p:par>
                          <p:cTn id="58" fill="hold">
                            <p:stCondLst>
                              <p:cond delay="6500"/>
                            </p:stCondLst>
                            <p:childTnLst>
                              <p:par>
                                <p:cTn id="59" presetID="22" presetClass="entr" presetSubtype="8" fill="hold" nodeType="afterEffect">
                                  <p:stCondLst>
                                    <p:cond delay="0"/>
                                  </p:stCondLst>
                                  <p:childTnLst>
                                    <p:set>
                                      <p:cBhvr>
                                        <p:cTn id="60" dur="1" fill="hold">
                                          <p:stCondLst>
                                            <p:cond delay="0"/>
                                          </p:stCondLst>
                                        </p:cTn>
                                        <p:tgtEl>
                                          <p:spTgt spid="46"/>
                                        </p:tgtEl>
                                        <p:attrNameLst>
                                          <p:attrName>style.visibility</p:attrName>
                                        </p:attrNameLst>
                                      </p:cBhvr>
                                      <p:to>
                                        <p:strVal val="visible"/>
                                      </p:to>
                                    </p:set>
                                    <p:animEffect transition="in" filter="wipe(left)">
                                      <p:cBhvr>
                                        <p:cTn id="61" dur="500"/>
                                        <p:tgtEl>
                                          <p:spTgt spid="46"/>
                                        </p:tgtEl>
                                      </p:cBhvr>
                                    </p:animEffect>
                                  </p:childTnLst>
                                </p:cTn>
                              </p:par>
                            </p:childTnLst>
                          </p:cTn>
                        </p:par>
                        <p:par>
                          <p:cTn id="62" fill="hold">
                            <p:stCondLst>
                              <p:cond delay="7000"/>
                            </p:stCondLst>
                            <p:childTnLst>
                              <p:par>
                                <p:cTn id="63" presetID="16" presetClass="entr" presetSubtype="21" fill="hold" grpId="0" nodeType="afterEffect">
                                  <p:stCondLst>
                                    <p:cond delay="0"/>
                                  </p:stCondLst>
                                  <p:childTnLst>
                                    <p:set>
                                      <p:cBhvr>
                                        <p:cTn id="64" dur="1" fill="hold">
                                          <p:stCondLst>
                                            <p:cond delay="0"/>
                                          </p:stCondLst>
                                        </p:cTn>
                                        <p:tgtEl>
                                          <p:spTgt spid="47"/>
                                        </p:tgtEl>
                                        <p:attrNameLst>
                                          <p:attrName>style.visibility</p:attrName>
                                        </p:attrNameLst>
                                      </p:cBhvr>
                                      <p:to>
                                        <p:strVal val="visible"/>
                                      </p:to>
                                    </p:set>
                                    <p:animEffect transition="in" filter="barn(inVertical)">
                                      <p:cBhvr>
                                        <p:cTn id="65" dur="500"/>
                                        <p:tgtEl>
                                          <p:spTgt spid="47"/>
                                        </p:tgtEl>
                                      </p:cBhvr>
                                    </p:animEffect>
                                  </p:childTnLst>
                                </p:cTn>
                              </p:par>
                            </p:childTnLst>
                          </p:cTn>
                        </p:par>
                        <p:par>
                          <p:cTn id="66" fill="hold">
                            <p:stCondLst>
                              <p:cond delay="7500"/>
                            </p:stCondLst>
                            <p:childTnLst>
                              <p:par>
                                <p:cTn id="67" presetID="2" presetClass="entr" presetSubtype="4" fill="hold" grpId="0" nodeType="afterEffect">
                                  <p:stCondLst>
                                    <p:cond delay="0"/>
                                  </p:stCondLst>
                                  <p:childTnLst>
                                    <p:set>
                                      <p:cBhvr>
                                        <p:cTn id="68" dur="1" fill="hold">
                                          <p:stCondLst>
                                            <p:cond delay="0"/>
                                          </p:stCondLst>
                                        </p:cTn>
                                        <p:tgtEl>
                                          <p:spTgt spid="61"/>
                                        </p:tgtEl>
                                        <p:attrNameLst>
                                          <p:attrName>style.visibility</p:attrName>
                                        </p:attrNameLst>
                                      </p:cBhvr>
                                      <p:to>
                                        <p:strVal val="visible"/>
                                      </p:to>
                                    </p:set>
                                    <p:anim calcmode="lin" valueType="num">
                                      <p:cBhvr additive="base">
                                        <p:cTn id="69" dur="500" fill="hold"/>
                                        <p:tgtEl>
                                          <p:spTgt spid="61"/>
                                        </p:tgtEl>
                                        <p:attrNameLst>
                                          <p:attrName>ppt_x</p:attrName>
                                        </p:attrNameLst>
                                      </p:cBhvr>
                                      <p:tavLst>
                                        <p:tav tm="0">
                                          <p:val>
                                            <p:strVal val="#ppt_x"/>
                                          </p:val>
                                        </p:tav>
                                        <p:tav tm="100000">
                                          <p:val>
                                            <p:strVal val="#ppt_x"/>
                                          </p:val>
                                        </p:tav>
                                      </p:tavLst>
                                    </p:anim>
                                    <p:anim calcmode="lin" valueType="num">
                                      <p:cBhvr additive="base">
                                        <p:cTn id="70" dur="500" fill="hold"/>
                                        <p:tgtEl>
                                          <p:spTgt spid="61"/>
                                        </p:tgtEl>
                                        <p:attrNameLst>
                                          <p:attrName>ppt_y</p:attrName>
                                        </p:attrNameLst>
                                      </p:cBhvr>
                                      <p:tavLst>
                                        <p:tav tm="0">
                                          <p:val>
                                            <p:strVal val="1+#ppt_h/2"/>
                                          </p:val>
                                        </p:tav>
                                        <p:tav tm="100000">
                                          <p:val>
                                            <p:strVal val="#ppt_y"/>
                                          </p:val>
                                        </p:tav>
                                      </p:tavLst>
                                    </p:anim>
                                  </p:childTnLst>
                                </p:cTn>
                              </p:par>
                            </p:childTnLst>
                          </p:cTn>
                        </p:par>
                        <p:par>
                          <p:cTn id="71" fill="hold">
                            <p:stCondLst>
                              <p:cond delay="8000"/>
                            </p:stCondLst>
                            <p:childTnLst>
                              <p:par>
                                <p:cTn id="72" presetID="22" presetClass="entr" presetSubtype="4" fill="hold" grpId="0" nodeType="afterEffect">
                                  <p:stCondLst>
                                    <p:cond delay="0"/>
                                  </p:stCondLst>
                                  <p:childTnLst>
                                    <p:set>
                                      <p:cBhvr>
                                        <p:cTn id="73" dur="1" fill="hold">
                                          <p:stCondLst>
                                            <p:cond delay="0"/>
                                          </p:stCondLst>
                                        </p:cTn>
                                        <p:tgtEl>
                                          <p:spTgt spid="48"/>
                                        </p:tgtEl>
                                        <p:attrNameLst>
                                          <p:attrName>style.visibility</p:attrName>
                                        </p:attrNameLst>
                                      </p:cBhvr>
                                      <p:to>
                                        <p:strVal val="visible"/>
                                      </p:to>
                                    </p:set>
                                    <p:animEffect transition="in" filter="wipe(down)">
                                      <p:cBhvr>
                                        <p:cTn id="74" dur="500"/>
                                        <p:tgtEl>
                                          <p:spTgt spid="48"/>
                                        </p:tgtEl>
                                      </p:cBhvr>
                                    </p:animEffect>
                                  </p:childTnLst>
                                </p:cTn>
                              </p:par>
                            </p:childTnLst>
                          </p:cTn>
                        </p:par>
                        <p:par>
                          <p:cTn id="75" fill="hold">
                            <p:stCondLst>
                              <p:cond delay="8500"/>
                            </p:stCondLst>
                            <p:childTnLst>
                              <p:par>
                                <p:cTn id="76" presetID="22" presetClass="entr" presetSubtype="4" fill="hold" nodeType="afterEffect">
                                  <p:stCondLst>
                                    <p:cond delay="0"/>
                                  </p:stCondLst>
                                  <p:childTnLst>
                                    <p:set>
                                      <p:cBhvr>
                                        <p:cTn id="77" dur="1" fill="hold">
                                          <p:stCondLst>
                                            <p:cond delay="0"/>
                                          </p:stCondLst>
                                        </p:cTn>
                                        <p:tgtEl>
                                          <p:spTgt spid="49"/>
                                        </p:tgtEl>
                                        <p:attrNameLst>
                                          <p:attrName>style.visibility</p:attrName>
                                        </p:attrNameLst>
                                      </p:cBhvr>
                                      <p:to>
                                        <p:strVal val="visible"/>
                                      </p:to>
                                    </p:set>
                                    <p:animEffect transition="in" filter="wipe(down)">
                                      <p:cBhvr>
                                        <p:cTn id="78" dur="500"/>
                                        <p:tgtEl>
                                          <p:spTgt spid="49"/>
                                        </p:tgtEl>
                                      </p:cBhvr>
                                    </p:animEffect>
                                  </p:childTnLst>
                                </p:cTn>
                              </p:par>
                            </p:childTnLst>
                          </p:cTn>
                        </p:par>
                        <p:par>
                          <p:cTn id="79" fill="hold">
                            <p:stCondLst>
                              <p:cond delay="9000"/>
                            </p:stCondLst>
                            <p:childTnLst>
                              <p:par>
                                <p:cTn id="80" presetID="22" presetClass="entr" presetSubtype="8" fill="hold" nodeType="afterEffect">
                                  <p:stCondLst>
                                    <p:cond delay="0"/>
                                  </p:stCondLst>
                                  <p:childTnLst>
                                    <p:set>
                                      <p:cBhvr>
                                        <p:cTn id="81" dur="1" fill="hold">
                                          <p:stCondLst>
                                            <p:cond delay="0"/>
                                          </p:stCondLst>
                                        </p:cTn>
                                        <p:tgtEl>
                                          <p:spTgt spid="57"/>
                                        </p:tgtEl>
                                        <p:attrNameLst>
                                          <p:attrName>style.visibility</p:attrName>
                                        </p:attrNameLst>
                                      </p:cBhvr>
                                      <p:to>
                                        <p:strVal val="visible"/>
                                      </p:to>
                                    </p:set>
                                    <p:animEffect transition="in" filter="wipe(left)">
                                      <p:cBhvr>
                                        <p:cTn id="82" dur="500"/>
                                        <p:tgtEl>
                                          <p:spTgt spid="57"/>
                                        </p:tgtEl>
                                      </p:cBhvr>
                                    </p:animEffect>
                                  </p:childTnLst>
                                </p:cTn>
                              </p:par>
                            </p:childTnLst>
                          </p:cTn>
                        </p:par>
                        <p:par>
                          <p:cTn id="83" fill="hold">
                            <p:stCondLst>
                              <p:cond delay="9500"/>
                            </p:stCondLst>
                            <p:childTnLst>
                              <p:par>
                                <p:cTn id="84" presetID="16" presetClass="entr" presetSubtype="21" fill="hold" grpId="0" nodeType="afterEffect">
                                  <p:stCondLst>
                                    <p:cond delay="0"/>
                                  </p:stCondLst>
                                  <p:childTnLst>
                                    <p:set>
                                      <p:cBhvr>
                                        <p:cTn id="85" dur="1" fill="hold">
                                          <p:stCondLst>
                                            <p:cond delay="0"/>
                                          </p:stCondLst>
                                        </p:cTn>
                                        <p:tgtEl>
                                          <p:spTgt spid="58"/>
                                        </p:tgtEl>
                                        <p:attrNameLst>
                                          <p:attrName>style.visibility</p:attrName>
                                        </p:attrNameLst>
                                      </p:cBhvr>
                                      <p:to>
                                        <p:strVal val="visible"/>
                                      </p:to>
                                    </p:set>
                                    <p:animEffect transition="in" filter="barn(inVertical)">
                                      <p:cBhvr>
                                        <p:cTn id="86" dur="500"/>
                                        <p:tgtEl>
                                          <p:spTgt spid="58"/>
                                        </p:tgtEl>
                                      </p:cBhvr>
                                    </p:animEffect>
                                  </p:childTnLst>
                                </p:cTn>
                              </p:par>
                            </p:childTnLst>
                          </p:cTn>
                        </p:par>
                        <p:par>
                          <p:cTn id="87" fill="hold">
                            <p:stCondLst>
                              <p:cond delay="10000"/>
                            </p:stCondLst>
                            <p:childTnLst>
                              <p:par>
                                <p:cTn id="88" presetID="2" presetClass="entr" presetSubtype="4" fill="hold" grpId="0" nodeType="afterEffect">
                                  <p:stCondLst>
                                    <p:cond delay="0"/>
                                  </p:stCondLst>
                                  <p:childTnLst>
                                    <p:set>
                                      <p:cBhvr>
                                        <p:cTn id="89" dur="1" fill="hold">
                                          <p:stCondLst>
                                            <p:cond delay="0"/>
                                          </p:stCondLst>
                                        </p:cTn>
                                        <p:tgtEl>
                                          <p:spTgt spid="62"/>
                                        </p:tgtEl>
                                        <p:attrNameLst>
                                          <p:attrName>style.visibility</p:attrName>
                                        </p:attrNameLst>
                                      </p:cBhvr>
                                      <p:to>
                                        <p:strVal val="visible"/>
                                      </p:to>
                                    </p:set>
                                    <p:anim calcmode="lin" valueType="num">
                                      <p:cBhvr additive="base">
                                        <p:cTn id="90" dur="500" fill="hold"/>
                                        <p:tgtEl>
                                          <p:spTgt spid="62"/>
                                        </p:tgtEl>
                                        <p:attrNameLst>
                                          <p:attrName>ppt_x</p:attrName>
                                        </p:attrNameLst>
                                      </p:cBhvr>
                                      <p:tavLst>
                                        <p:tav tm="0">
                                          <p:val>
                                            <p:strVal val="#ppt_x"/>
                                          </p:val>
                                        </p:tav>
                                        <p:tav tm="100000">
                                          <p:val>
                                            <p:strVal val="#ppt_x"/>
                                          </p:val>
                                        </p:tav>
                                      </p:tavLst>
                                    </p:anim>
                                    <p:anim calcmode="lin" valueType="num">
                                      <p:cBhvr additive="base">
                                        <p:cTn id="91"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animBg="1"/>
      <p:bldP spid="25" grpId="0"/>
      <p:bldP spid="26" grpId="0" animBg="1"/>
      <p:bldP spid="36" grpId="0"/>
      <p:bldP spid="37" grpId="0" animBg="1"/>
      <p:bldP spid="47" grpId="0"/>
      <p:bldP spid="48" grpId="0" animBg="1"/>
      <p:bldP spid="58" grpId="0"/>
      <p:bldP spid="59" grpId="0"/>
      <p:bldP spid="60" grpId="0"/>
      <p:bldP spid="61" grpId="0"/>
      <p:bldP spid="6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7" descr="2"/>
          <p:cNvSpPr txBox="1">
            <a:spLocks noChangeArrowheads="1"/>
          </p:cNvSpPr>
          <p:nvPr/>
        </p:nvSpPr>
        <p:spPr bwMode="gray">
          <a:xfrm>
            <a:off x="395536" y="37434"/>
            <a:ext cx="3609697" cy="46166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anose="020B0604020202020204" pitchFamily="34" charset="0"/>
              </a:defRPr>
            </a:lvl1pPr>
            <a:lvl2pPr defTabSz="457200" eaLnBrk="0" hangingPunct="0">
              <a:defRPr>
                <a:solidFill>
                  <a:schemeClr val="tx1"/>
                </a:solidFill>
                <a:latin typeface="Arial" panose="020B0604020202020204" pitchFamily="34" charset="0"/>
              </a:defRPr>
            </a:lvl2pPr>
            <a:lvl3pPr defTabSz="457200" eaLnBrk="0" hangingPunct="0">
              <a:defRPr>
                <a:solidFill>
                  <a:schemeClr val="tx1"/>
                </a:solidFill>
                <a:latin typeface="Arial" panose="020B0604020202020204" pitchFamily="34" charset="0"/>
              </a:defRPr>
            </a:lvl3pPr>
            <a:lvl4pPr defTabSz="457200" eaLnBrk="0" hangingPunct="0">
              <a:defRPr>
                <a:solidFill>
                  <a:schemeClr val="tx1"/>
                </a:solidFill>
                <a:latin typeface="Arial" panose="020B0604020202020204" pitchFamily="34" charset="0"/>
              </a:defRPr>
            </a:lvl4pPr>
            <a:lvl5pPr defTabSz="457200" eaLnBrk="0" hangingPunct="0">
              <a:defRPr>
                <a:solidFill>
                  <a:schemeClr val="tx1"/>
                </a:solidFill>
                <a:latin typeface="Arial" panose="020B0604020202020204" pitchFamily="34" charset="0"/>
              </a:defRPr>
            </a:lvl5pPr>
            <a:lvl6pPr algn="ctr" defTabSz="457200" eaLnBrk="0" fontAlgn="base" hangingPunct="0">
              <a:spcBef>
                <a:spcPct val="0"/>
              </a:spcBef>
              <a:spcAft>
                <a:spcPct val="0"/>
              </a:spcAft>
              <a:defRPr>
                <a:solidFill>
                  <a:schemeClr val="tx1"/>
                </a:solidFill>
                <a:latin typeface="Arial" panose="020B0604020202020204" pitchFamily="34" charset="0"/>
              </a:defRPr>
            </a:lvl6pPr>
            <a:lvl7pPr algn="ctr" defTabSz="457200" eaLnBrk="0" fontAlgn="base" hangingPunct="0">
              <a:spcBef>
                <a:spcPct val="0"/>
              </a:spcBef>
              <a:spcAft>
                <a:spcPct val="0"/>
              </a:spcAft>
              <a:defRPr>
                <a:solidFill>
                  <a:schemeClr val="tx1"/>
                </a:solidFill>
                <a:latin typeface="Arial" panose="020B0604020202020204" pitchFamily="34" charset="0"/>
              </a:defRPr>
            </a:lvl7pPr>
            <a:lvl8pPr algn="ctr" defTabSz="457200" eaLnBrk="0" fontAlgn="base" hangingPunct="0">
              <a:spcBef>
                <a:spcPct val="0"/>
              </a:spcBef>
              <a:spcAft>
                <a:spcPct val="0"/>
              </a:spcAft>
              <a:defRPr>
                <a:solidFill>
                  <a:schemeClr val="tx1"/>
                </a:solidFill>
                <a:latin typeface="Arial" panose="020B0604020202020204" pitchFamily="34" charset="0"/>
              </a:defRPr>
            </a:lvl8pPr>
            <a:lvl9pPr algn="ctr"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单击添加标题内容</a:t>
            </a:r>
            <a:endParaRPr lang="en-US" altLang="zh-CN"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3" name="椭圆 1"/>
          <p:cNvSpPr/>
          <p:nvPr/>
        </p:nvSpPr>
        <p:spPr>
          <a:xfrm>
            <a:off x="2529716" y="994946"/>
            <a:ext cx="1379217" cy="1378283"/>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FF0000"/>
          </a:solidFill>
          <a:ln w="25400" cap="flat" cmpd="sng" algn="ctr">
            <a:noFill/>
            <a:prstDash val="solid"/>
          </a:ln>
          <a:effectLst/>
        </p:spPr>
        <p:txBody>
          <a:bodyPr rtlCol="0" anchor="ctr"/>
          <a:lstStyle/>
          <a:p>
            <a:pPr algn="ctr"/>
            <a:endParaRPr lang="zh-CN" altLang="en-US" sz="2000" b="1" kern="0">
              <a:solidFill>
                <a:sysClr val="window" lastClr="FFFFFF"/>
              </a:solidFill>
              <a:latin typeface="微软雅黑" panose="020B0503020204020204" pitchFamily="34" charset="-122"/>
              <a:ea typeface="微软雅黑" panose="020B0503020204020204" pitchFamily="34" charset="-122"/>
            </a:endParaRPr>
          </a:p>
        </p:txBody>
      </p:sp>
      <p:sp>
        <p:nvSpPr>
          <p:cNvPr id="4" name="椭圆 1"/>
          <p:cNvSpPr/>
          <p:nvPr/>
        </p:nvSpPr>
        <p:spPr>
          <a:xfrm>
            <a:off x="2403613" y="2203599"/>
            <a:ext cx="692888" cy="1378283"/>
          </a:xfrm>
          <a:custGeom>
            <a:avLst/>
            <a:gdLst/>
            <a:ahLst/>
            <a:cxnLst/>
            <a:rect l="l" t="t" r="r" b="b"/>
            <a:pathLst>
              <a:path w="828092" h="1656184">
                <a:moveTo>
                  <a:pt x="828092" y="0"/>
                </a:moveTo>
                <a:lnTo>
                  <a:pt x="828092" y="180020"/>
                </a:lnTo>
                <a:cubicBezTo>
                  <a:pt x="470172" y="180020"/>
                  <a:pt x="180020" y="470172"/>
                  <a:pt x="180020" y="828092"/>
                </a:cubicBezTo>
                <a:cubicBezTo>
                  <a:pt x="180020" y="1186012"/>
                  <a:pt x="470172" y="1476164"/>
                  <a:pt x="828092" y="1476164"/>
                </a:cubicBezTo>
                <a:lnTo>
                  <a:pt x="828092" y="1656184"/>
                </a:lnTo>
                <a:cubicBezTo>
                  <a:pt x="370749" y="1656184"/>
                  <a:pt x="0" y="1285435"/>
                  <a:pt x="0" y="828092"/>
                </a:cubicBezTo>
                <a:cubicBezTo>
                  <a:pt x="0" y="370749"/>
                  <a:pt x="370749" y="0"/>
                  <a:pt x="828092" y="0"/>
                </a:cubicBezTo>
                <a:close/>
              </a:path>
            </a:pathLst>
          </a:custGeom>
          <a:solidFill>
            <a:srgbClr val="FF0000"/>
          </a:solidFill>
          <a:ln w="25400" cap="flat" cmpd="sng" algn="ctr">
            <a:noFill/>
            <a:prstDash val="solid"/>
          </a:ln>
          <a:effectLst/>
        </p:spPr>
        <p:txBody>
          <a:bodyPr rtlCol="0" anchor="ctr"/>
          <a:lstStyle/>
          <a:p>
            <a:pPr algn="ctr">
              <a:defRPr/>
            </a:pPr>
            <a:endParaRPr lang="zh-CN" altLang="en-US" kern="0">
              <a:solidFill>
                <a:sysClr val="window" lastClr="FFFFFF"/>
              </a:solidFill>
            </a:endParaRPr>
          </a:p>
        </p:txBody>
      </p:sp>
      <p:sp>
        <p:nvSpPr>
          <p:cNvPr id="5" name="椭圆 1"/>
          <p:cNvSpPr/>
          <p:nvPr/>
        </p:nvSpPr>
        <p:spPr>
          <a:xfrm rot="5400000">
            <a:off x="2309564" y="3425230"/>
            <a:ext cx="1371760" cy="1385776"/>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FF0000"/>
          </a:solidFill>
          <a:ln w="25400" cap="flat" cmpd="sng" algn="ctr">
            <a:noFill/>
            <a:prstDash val="solid"/>
          </a:ln>
          <a:effectLst/>
        </p:spPr>
        <p:txBody>
          <a:bodyPr rtlCol="0" anchor="ctr"/>
          <a:lstStyle/>
          <a:p>
            <a:pPr algn="ctr"/>
            <a:endParaRPr lang="zh-CN" altLang="en-US" sz="2000" b="1" kern="0">
              <a:solidFill>
                <a:sysClr val="window" lastClr="FFFFFF"/>
              </a:solidFill>
              <a:latin typeface="微软雅黑" panose="020B0503020204020204" pitchFamily="34" charset="-122"/>
              <a:ea typeface="微软雅黑" panose="020B0503020204020204" pitchFamily="34" charset="-122"/>
            </a:endParaRPr>
          </a:p>
        </p:txBody>
      </p:sp>
      <p:sp>
        <p:nvSpPr>
          <p:cNvPr id="6" name="椭圆 1"/>
          <p:cNvSpPr/>
          <p:nvPr/>
        </p:nvSpPr>
        <p:spPr>
          <a:xfrm rot="10800000">
            <a:off x="1297010" y="825316"/>
            <a:ext cx="1379217" cy="1378283"/>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FF0000"/>
          </a:solidFill>
          <a:ln w="25400" cap="flat" cmpd="sng" algn="ctr">
            <a:noFill/>
            <a:prstDash val="solid"/>
          </a:ln>
          <a:effectLst/>
        </p:spPr>
        <p:txBody>
          <a:bodyPr rtlCol="0" anchor="ctr"/>
          <a:lstStyle/>
          <a:p>
            <a:pPr algn="ctr">
              <a:defRPr/>
            </a:pPr>
            <a:endParaRPr lang="zh-CN" altLang="en-US" kern="0">
              <a:solidFill>
                <a:sysClr val="window" lastClr="FFFFFF"/>
              </a:solidFill>
            </a:endParaRPr>
          </a:p>
        </p:txBody>
      </p:sp>
      <p:sp>
        <p:nvSpPr>
          <p:cNvPr id="7" name="椭圆 1"/>
          <p:cNvSpPr/>
          <p:nvPr/>
        </p:nvSpPr>
        <p:spPr>
          <a:xfrm rot="6199008">
            <a:off x="1557670" y="2887532"/>
            <a:ext cx="689141" cy="1305604"/>
          </a:xfrm>
          <a:custGeom>
            <a:avLst/>
            <a:gdLst/>
            <a:ahLst/>
            <a:cxnLst/>
            <a:rect l="l" t="t" r="r" b="b"/>
            <a:pathLst>
              <a:path w="828092" h="1560369">
                <a:moveTo>
                  <a:pt x="16824" y="994982"/>
                </a:moveTo>
                <a:cubicBezTo>
                  <a:pt x="5793" y="941075"/>
                  <a:pt x="0" y="885260"/>
                  <a:pt x="0" y="828092"/>
                </a:cubicBezTo>
                <a:cubicBezTo>
                  <a:pt x="0" y="370749"/>
                  <a:pt x="370749" y="0"/>
                  <a:pt x="828092" y="0"/>
                </a:cubicBezTo>
                <a:lnTo>
                  <a:pt x="828092" y="180020"/>
                </a:lnTo>
                <a:cubicBezTo>
                  <a:pt x="470172" y="180020"/>
                  <a:pt x="180020" y="470172"/>
                  <a:pt x="180020" y="828092"/>
                </a:cubicBezTo>
                <a:cubicBezTo>
                  <a:pt x="180020" y="1180557"/>
                  <a:pt x="461395" y="1467304"/>
                  <a:pt x="811810" y="1474523"/>
                </a:cubicBezTo>
                <a:lnTo>
                  <a:pt x="449129" y="1560369"/>
                </a:lnTo>
                <a:cubicBezTo>
                  <a:pt x="229080" y="1450469"/>
                  <a:pt x="67556" y="1242904"/>
                  <a:pt x="16824" y="994982"/>
                </a:cubicBezTo>
                <a:close/>
              </a:path>
            </a:pathLst>
          </a:custGeom>
          <a:solidFill>
            <a:srgbClr val="FF0000"/>
          </a:solidFill>
          <a:ln w="25400" cap="flat" cmpd="sng" algn="ctr">
            <a:noFill/>
            <a:prstDash val="solid"/>
          </a:ln>
          <a:effectLst/>
        </p:spPr>
        <p:txBody>
          <a:bodyPr rtlCol="0" anchor="ctr"/>
          <a:lstStyle/>
          <a:p>
            <a:pPr algn="ctr">
              <a:defRPr/>
            </a:pPr>
            <a:endParaRPr lang="zh-CN" altLang="en-US" kern="0">
              <a:solidFill>
                <a:sysClr val="window" lastClr="FFFFFF"/>
              </a:solidFill>
            </a:endParaRPr>
          </a:p>
        </p:txBody>
      </p:sp>
      <p:sp>
        <p:nvSpPr>
          <p:cNvPr id="8" name="圆角矩形 14"/>
          <p:cNvSpPr/>
          <p:nvPr/>
        </p:nvSpPr>
        <p:spPr>
          <a:xfrm>
            <a:off x="3780629" y="1328328"/>
            <a:ext cx="3313811" cy="539328"/>
          </a:xfrm>
          <a:custGeom>
            <a:avLst/>
            <a:gdLst/>
            <a:ahLst/>
            <a:cxnLst/>
            <a:rect l="l" t="t" r="r" b="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rgbClr val="FF0000"/>
          </a:solidFill>
          <a:ln w="25400" cap="flat" cmpd="sng" algn="ctr">
            <a:noFill/>
            <a:prstDash val="solid"/>
          </a:ln>
          <a:effectLst/>
        </p:spPr>
        <p:txBody>
          <a:bodyPr rtlCol="0" anchor="ctr"/>
          <a:lstStyle/>
          <a:p>
            <a:pPr algn="ctr">
              <a:defRPr/>
            </a:pPr>
            <a:r>
              <a:rPr lang="zh-CN" altLang="en-US" sz="2000" b="1" kern="0" dirty="0">
                <a:solidFill>
                  <a:sysClr val="window" lastClr="FFFFFF"/>
                </a:solidFill>
                <a:latin typeface="微软雅黑" panose="020B0503020204020204" pitchFamily="34" charset="-122"/>
                <a:ea typeface="微软雅黑" panose="020B0503020204020204" pitchFamily="34" charset="-122"/>
              </a:rPr>
              <a:t>您的标题写在这里</a:t>
            </a:r>
          </a:p>
        </p:txBody>
      </p:sp>
      <p:sp>
        <p:nvSpPr>
          <p:cNvPr id="9" name="圆角矩形 14"/>
          <p:cNvSpPr/>
          <p:nvPr/>
        </p:nvSpPr>
        <p:spPr>
          <a:xfrm>
            <a:off x="3502928" y="3667413"/>
            <a:ext cx="3374771" cy="539328"/>
          </a:xfrm>
          <a:custGeom>
            <a:avLst/>
            <a:gdLst>
              <a:gd name="connsiteX0" fmla="*/ 0 w 4033295"/>
              <a:gd name="connsiteY0" fmla="*/ 0 h 648072"/>
              <a:gd name="connsiteX1" fmla="*/ 3709259 w 4033295"/>
              <a:gd name="connsiteY1" fmla="*/ 0 h 648072"/>
              <a:gd name="connsiteX2" fmla="*/ 4033295 w 4033295"/>
              <a:gd name="connsiteY2" fmla="*/ 324036 h 648072"/>
              <a:gd name="connsiteX3" fmla="*/ 3709259 w 4033295"/>
              <a:gd name="connsiteY3" fmla="*/ 648072 h 648072"/>
              <a:gd name="connsiteX4" fmla="*/ 72855 w 4033295"/>
              <a:gd name="connsiteY4" fmla="*/ 648072 h 648072"/>
              <a:gd name="connsiteX5" fmla="*/ 0 w 4033295"/>
              <a:gd name="connsiteY5" fmla="*/ 0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3295" h="648072">
                <a:moveTo>
                  <a:pt x="0" y="0"/>
                </a:moveTo>
                <a:lnTo>
                  <a:pt x="3709259" y="0"/>
                </a:lnTo>
                <a:cubicBezTo>
                  <a:pt x="3888219" y="0"/>
                  <a:pt x="4033295" y="145076"/>
                  <a:pt x="4033295" y="324036"/>
                </a:cubicBezTo>
                <a:cubicBezTo>
                  <a:pt x="4033295" y="502996"/>
                  <a:pt x="3888219" y="648072"/>
                  <a:pt x="3709259" y="648072"/>
                </a:cubicBezTo>
                <a:lnTo>
                  <a:pt x="72855" y="648072"/>
                </a:lnTo>
                <a:cubicBezTo>
                  <a:pt x="72855" y="432048"/>
                  <a:pt x="0" y="216024"/>
                  <a:pt x="0" y="0"/>
                </a:cubicBezTo>
                <a:close/>
              </a:path>
            </a:pathLst>
          </a:custGeom>
          <a:solidFill>
            <a:srgbClr val="FF0000"/>
          </a:solidFill>
          <a:ln w="25400" cap="flat" cmpd="sng" algn="ctr">
            <a:noFill/>
            <a:prstDash val="solid"/>
          </a:ln>
          <a:effectLst/>
        </p:spPr>
        <p:txBody>
          <a:bodyPr rtlCol="0" anchor="ctr"/>
          <a:lstStyle/>
          <a:p>
            <a:pPr algn="ctr"/>
            <a:r>
              <a:rPr lang="zh-CN" altLang="en-US" sz="2000" b="1" kern="0" dirty="0">
                <a:solidFill>
                  <a:sysClr val="window" lastClr="FFFFFF"/>
                </a:solidFill>
                <a:latin typeface="微软雅黑" panose="020B0503020204020204" pitchFamily="34" charset="-122"/>
                <a:ea typeface="微软雅黑" panose="020B0503020204020204" pitchFamily="34" charset="-122"/>
              </a:rPr>
              <a:t>您的标题写在这里</a:t>
            </a:r>
          </a:p>
        </p:txBody>
      </p:sp>
      <p:sp>
        <p:nvSpPr>
          <p:cNvPr id="10" name="TextBox 9"/>
          <p:cNvSpPr txBox="1"/>
          <p:nvPr/>
        </p:nvSpPr>
        <p:spPr>
          <a:xfrm>
            <a:off x="2976962" y="1347175"/>
            <a:ext cx="507034" cy="769441"/>
          </a:xfrm>
          <a:prstGeom prst="rect">
            <a:avLst/>
          </a:prstGeom>
          <a:noFill/>
        </p:spPr>
        <p:txBody>
          <a:bodyPr wrap="square" rtlCol="0">
            <a:spAutoFit/>
          </a:bodyPr>
          <a:lstStyle/>
          <a:p>
            <a:pPr>
              <a:defRPr/>
            </a:pPr>
            <a:r>
              <a:rPr lang="en-US" altLang="zh-CN" sz="4400" b="1" kern="0" dirty="0">
                <a:solidFill>
                  <a:schemeClr val="bg1">
                    <a:lumMod val="50000"/>
                  </a:schemeClr>
                </a:solidFill>
                <a:latin typeface="Arial Black" panose="020B0A04020102020204" pitchFamily="34" charset="0"/>
                <a:ea typeface="微软雅黑" panose="020B0503020204020204" pitchFamily="34" charset="-122"/>
              </a:rPr>
              <a:t>A</a:t>
            </a:r>
            <a:endParaRPr lang="zh-CN" altLang="en-US" sz="4400" b="1" kern="0" dirty="0">
              <a:solidFill>
                <a:schemeClr val="bg1">
                  <a:lumMod val="50000"/>
                </a:schemeClr>
              </a:solidFill>
              <a:latin typeface="Arial Black" panose="020B0A04020102020204" pitchFamily="34" charset="0"/>
              <a:ea typeface="微软雅黑" panose="020B0503020204020204" pitchFamily="34" charset="-122"/>
            </a:endParaRPr>
          </a:p>
        </p:txBody>
      </p:sp>
      <p:sp>
        <p:nvSpPr>
          <p:cNvPr id="11" name="TextBox 10"/>
          <p:cNvSpPr txBox="1"/>
          <p:nvPr/>
        </p:nvSpPr>
        <p:spPr>
          <a:xfrm>
            <a:off x="2856459" y="3797951"/>
            <a:ext cx="507034" cy="769441"/>
          </a:xfrm>
          <a:prstGeom prst="rect">
            <a:avLst/>
          </a:prstGeom>
          <a:noFill/>
        </p:spPr>
        <p:txBody>
          <a:bodyPr wrap="square" rtlCol="0">
            <a:spAutoFit/>
          </a:bodyPr>
          <a:lstStyle/>
          <a:p>
            <a:pPr>
              <a:defRPr/>
            </a:pPr>
            <a:r>
              <a:rPr lang="en-US" altLang="zh-CN" sz="4400" b="1" kern="0" dirty="0">
                <a:solidFill>
                  <a:schemeClr val="bg1">
                    <a:lumMod val="50000"/>
                  </a:schemeClr>
                </a:solidFill>
                <a:latin typeface="Arial Black" panose="020B0A04020102020204" pitchFamily="34" charset="0"/>
                <a:ea typeface="微软雅黑" panose="020B0503020204020204" pitchFamily="34" charset="-122"/>
              </a:rPr>
              <a:t>B</a:t>
            </a:r>
            <a:endParaRPr lang="zh-CN" altLang="en-US" sz="4400" b="1" kern="0" dirty="0">
              <a:solidFill>
                <a:schemeClr val="bg1">
                  <a:lumMod val="50000"/>
                </a:schemeClr>
              </a:solidFill>
              <a:latin typeface="Arial Black" panose="020B0A04020102020204" pitchFamily="34" charset="0"/>
              <a:ea typeface="微软雅黑" panose="020B0503020204020204" pitchFamily="34" charset="-122"/>
            </a:endParaRPr>
          </a:p>
        </p:txBody>
      </p:sp>
      <p:sp>
        <p:nvSpPr>
          <p:cNvPr id="12" name="TextBox 11"/>
          <p:cNvSpPr txBox="1"/>
          <p:nvPr/>
        </p:nvSpPr>
        <p:spPr>
          <a:xfrm>
            <a:off x="3880727" y="1987507"/>
            <a:ext cx="3711653" cy="1052596"/>
          </a:xfrm>
          <a:prstGeom prst="rect">
            <a:avLst/>
          </a:prstGeom>
          <a:noFill/>
        </p:spPr>
        <p:txBody>
          <a:bodyPr wrap="square" rtlCol="0">
            <a:spAutoFit/>
          </a:bodyPr>
          <a:lstStyle/>
          <a:p>
            <a:pPr>
              <a:lnSpc>
                <a:spcPct val="130000"/>
              </a:lnSpc>
              <a:defRPr/>
            </a:pPr>
            <a:r>
              <a:rPr lang="zh-CN" altLang="en-US" sz="1600" kern="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a:t>
            </a:r>
            <a:endParaRPr lang="en-US" altLang="zh-CN" sz="1600"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3780629" y="4206741"/>
            <a:ext cx="3988666" cy="381258"/>
          </a:xfrm>
          <a:prstGeom prst="rect">
            <a:avLst/>
          </a:prstGeom>
          <a:noFill/>
        </p:spPr>
        <p:txBody>
          <a:bodyPr wrap="square" rtlCol="0">
            <a:spAutoFit/>
          </a:bodyPr>
          <a:lstStyle/>
          <a:p>
            <a:pPr>
              <a:lnSpc>
                <a:spcPct val="130000"/>
              </a:lnSpc>
              <a:defRPr/>
            </a:pPr>
            <a:r>
              <a:rPr lang="zh-CN" altLang="en-US" sz="1600" kern="0" dirty="0">
                <a:solidFill>
                  <a:schemeClr val="tx1">
                    <a:lumMod val="95000"/>
                    <a:lumOff val="5000"/>
                  </a:schemeClr>
                </a:solidFill>
                <a:latin typeface="微软雅黑" panose="020B0503020204020204" pitchFamily="34" charset="-122"/>
                <a:ea typeface="微软雅黑" panose="020B0503020204020204" pitchFamily="34" charset="-122"/>
              </a:rPr>
              <a:t>您的内容打在这里，或通过复制您的文本</a:t>
            </a:r>
            <a:endParaRPr lang="en-US" altLang="zh-CN" sz="1600" kern="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250"/>
                                        <p:tgtEl>
                                          <p:spTgt spid="6"/>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250"/>
                                        <p:tgtEl>
                                          <p:spTgt spid="3"/>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up)">
                                      <p:cBhvr>
                                        <p:cTn id="19" dur="250"/>
                                        <p:tgtEl>
                                          <p:spTgt spid="4"/>
                                        </p:tgtEl>
                                      </p:cBhvr>
                                    </p:animEffect>
                                  </p:childTnLst>
                                </p:cTn>
                              </p:par>
                            </p:childTnLst>
                          </p:cTn>
                        </p:par>
                        <p:par>
                          <p:cTn id="20" fill="hold">
                            <p:stCondLst>
                              <p:cond delay="2000"/>
                            </p:stCondLst>
                            <p:childTnLst>
                              <p:par>
                                <p:cTn id="21" presetID="21" presetClass="entr" presetSubtype="1"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heel(1)">
                                      <p:cBhvr>
                                        <p:cTn id="23" dur="1000"/>
                                        <p:tgtEl>
                                          <p:spTgt spid="5"/>
                                        </p:tgtEl>
                                      </p:cBhvr>
                                    </p:animEffect>
                                  </p:childTnLst>
                                </p:cTn>
                              </p:par>
                              <p:par>
                                <p:cTn id="24" presetID="22" presetClass="entr" presetSubtype="2" fill="hold" grpId="0" nodeType="withEffect">
                                  <p:stCondLst>
                                    <p:cond delay="750"/>
                                  </p:stCondLst>
                                  <p:childTnLst>
                                    <p:set>
                                      <p:cBhvr>
                                        <p:cTn id="25" dur="1" fill="hold">
                                          <p:stCondLst>
                                            <p:cond delay="0"/>
                                          </p:stCondLst>
                                        </p:cTn>
                                        <p:tgtEl>
                                          <p:spTgt spid="7"/>
                                        </p:tgtEl>
                                        <p:attrNameLst>
                                          <p:attrName>style.visibility</p:attrName>
                                        </p:attrNameLst>
                                      </p:cBhvr>
                                      <p:to>
                                        <p:strVal val="visible"/>
                                      </p:to>
                                    </p:set>
                                    <p:animEffect transition="in" filter="wipe(right)">
                                      <p:cBhvr>
                                        <p:cTn id="26" dur="250"/>
                                        <p:tgtEl>
                                          <p:spTgt spid="7"/>
                                        </p:tgtEl>
                                      </p:cBhvr>
                                    </p:animEffect>
                                  </p:childTnLst>
                                </p:cTn>
                              </p:par>
                            </p:childTnLst>
                          </p:cTn>
                        </p:par>
                        <p:par>
                          <p:cTn id="27" fill="hold">
                            <p:stCondLst>
                              <p:cond delay="3000"/>
                            </p:stCondLst>
                            <p:childTnLst>
                              <p:par>
                                <p:cTn id="28" presetID="42" presetClass="entr" presetSubtype="0"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anim calcmode="lin" valueType="num">
                                      <p:cBhvr>
                                        <p:cTn id="31" dur="500" fill="hold"/>
                                        <p:tgtEl>
                                          <p:spTgt spid="10"/>
                                        </p:tgtEl>
                                        <p:attrNameLst>
                                          <p:attrName>ppt_x</p:attrName>
                                        </p:attrNameLst>
                                      </p:cBhvr>
                                      <p:tavLst>
                                        <p:tav tm="0">
                                          <p:val>
                                            <p:strVal val="#ppt_x"/>
                                          </p:val>
                                        </p:tav>
                                        <p:tav tm="100000">
                                          <p:val>
                                            <p:strVal val="#ppt_x"/>
                                          </p:val>
                                        </p:tav>
                                      </p:tavLst>
                                    </p:anim>
                                    <p:anim calcmode="lin" valueType="num">
                                      <p:cBhvr>
                                        <p:cTn id="32" dur="500" fill="hold"/>
                                        <p:tgtEl>
                                          <p:spTgt spid="10"/>
                                        </p:tgtEl>
                                        <p:attrNameLst>
                                          <p:attrName>ppt_y</p:attrName>
                                        </p:attrNameLst>
                                      </p:cBhvr>
                                      <p:tavLst>
                                        <p:tav tm="0">
                                          <p:val>
                                            <p:strVal val="#ppt_y+.1"/>
                                          </p:val>
                                        </p:tav>
                                        <p:tav tm="100000">
                                          <p:val>
                                            <p:strVal val="#ppt_y"/>
                                          </p:val>
                                        </p:tav>
                                      </p:tavLst>
                                    </p:anim>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left)">
                                      <p:cBhvr>
                                        <p:cTn id="36" dur="250"/>
                                        <p:tgtEl>
                                          <p:spTgt spid="8"/>
                                        </p:tgtEl>
                                      </p:cBhvr>
                                    </p:animEffect>
                                  </p:childTnLst>
                                </p:cTn>
                              </p:par>
                            </p:childTnLst>
                          </p:cTn>
                        </p:par>
                        <p:par>
                          <p:cTn id="37" fill="hold">
                            <p:stCondLst>
                              <p:cond delay="4000"/>
                            </p:stCondLst>
                            <p:childTnLst>
                              <p:par>
                                <p:cTn id="38" presetID="22" presetClass="entr" presetSubtype="4"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down)">
                                      <p:cBhvr>
                                        <p:cTn id="40" dur="250"/>
                                        <p:tgtEl>
                                          <p:spTgt spid="12"/>
                                        </p:tgtEl>
                                      </p:cBhvr>
                                    </p:animEffect>
                                  </p:childTnLst>
                                </p:cTn>
                              </p:par>
                            </p:childTnLst>
                          </p:cTn>
                        </p:par>
                        <p:par>
                          <p:cTn id="41" fill="hold">
                            <p:stCondLst>
                              <p:cond delay="4500"/>
                            </p:stCondLst>
                            <p:childTnLst>
                              <p:par>
                                <p:cTn id="42" presetID="42" presetClass="entr" presetSubtype="0"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500"/>
                                        <p:tgtEl>
                                          <p:spTgt spid="11"/>
                                        </p:tgtEl>
                                      </p:cBhvr>
                                    </p:animEffect>
                                    <p:anim calcmode="lin" valueType="num">
                                      <p:cBhvr>
                                        <p:cTn id="45" dur="500" fill="hold"/>
                                        <p:tgtEl>
                                          <p:spTgt spid="11"/>
                                        </p:tgtEl>
                                        <p:attrNameLst>
                                          <p:attrName>ppt_x</p:attrName>
                                        </p:attrNameLst>
                                      </p:cBhvr>
                                      <p:tavLst>
                                        <p:tav tm="0">
                                          <p:val>
                                            <p:strVal val="#ppt_x"/>
                                          </p:val>
                                        </p:tav>
                                        <p:tav tm="100000">
                                          <p:val>
                                            <p:strVal val="#ppt_x"/>
                                          </p:val>
                                        </p:tav>
                                      </p:tavLst>
                                    </p:anim>
                                    <p:anim calcmode="lin" valueType="num">
                                      <p:cBhvr>
                                        <p:cTn id="46" dur="500" fill="hold"/>
                                        <p:tgtEl>
                                          <p:spTgt spid="11"/>
                                        </p:tgtEl>
                                        <p:attrNameLst>
                                          <p:attrName>ppt_y</p:attrName>
                                        </p:attrNameLst>
                                      </p:cBhvr>
                                      <p:tavLst>
                                        <p:tav tm="0">
                                          <p:val>
                                            <p:strVal val="#ppt_y+.1"/>
                                          </p:val>
                                        </p:tav>
                                        <p:tav tm="100000">
                                          <p:val>
                                            <p:strVal val="#ppt_y"/>
                                          </p:val>
                                        </p:tav>
                                      </p:tavLst>
                                    </p:anim>
                                  </p:childTnLst>
                                </p:cTn>
                              </p:par>
                            </p:childTnLst>
                          </p:cTn>
                        </p:par>
                        <p:par>
                          <p:cTn id="47" fill="hold">
                            <p:stCondLst>
                              <p:cond delay="5000"/>
                            </p:stCondLst>
                            <p:childTnLst>
                              <p:par>
                                <p:cTn id="48" presetID="22" presetClass="entr" presetSubtype="8"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left)">
                                      <p:cBhvr>
                                        <p:cTn id="50" dur="250"/>
                                        <p:tgtEl>
                                          <p:spTgt spid="9"/>
                                        </p:tgtEl>
                                      </p:cBhvr>
                                    </p:animEffect>
                                  </p:childTnLst>
                                </p:cTn>
                              </p:par>
                            </p:childTnLst>
                          </p:cTn>
                        </p:par>
                        <p:par>
                          <p:cTn id="51" fill="hold">
                            <p:stCondLst>
                              <p:cond delay="5500"/>
                            </p:stCondLst>
                            <p:childTnLst>
                              <p:par>
                                <p:cTn id="52" presetID="42"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250"/>
                                        <p:tgtEl>
                                          <p:spTgt spid="13"/>
                                        </p:tgtEl>
                                      </p:cBhvr>
                                    </p:animEffect>
                                    <p:anim calcmode="lin" valueType="num">
                                      <p:cBhvr>
                                        <p:cTn id="55" dur="250" fill="hold"/>
                                        <p:tgtEl>
                                          <p:spTgt spid="13"/>
                                        </p:tgtEl>
                                        <p:attrNameLst>
                                          <p:attrName>ppt_x</p:attrName>
                                        </p:attrNameLst>
                                      </p:cBhvr>
                                      <p:tavLst>
                                        <p:tav tm="0">
                                          <p:val>
                                            <p:strVal val="#ppt_x"/>
                                          </p:val>
                                        </p:tav>
                                        <p:tav tm="100000">
                                          <p:val>
                                            <p:strVal val="#ppt_x"/>
                                          </p:val>
                                        </p:tav>
                                      </p:tavLst>
                                    </p:anim>
                                    <p:anim calcmode="lin" valueType="num">
                                      <p:cBhvr>
                                        <p:cTn id="56" dur="25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P spid="10" grpId="0"/>
      <p:bldP spid="11" grpId="0"/>
      <p:bldP spid="12"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7" descr="2"/>
          <p:cNvSpPr txBox="1">
            <a:spLocks noChangeArrowheads="1"/>
          </p:cNvSpPr>
          <p:nvPr/>
        </p:nvSpPr>
        <p:spPr bwMode="gray">
          <a:xfrm>
            <a:off x="395536" y="37434"/>
            <a:ext cx="3609697" cy="46166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anose="020B0604020202020204" pitchFamily="34" charset="0"/>
              </a:defRPr>
            </a:lvl1pPr>
            <a:lvl2pPr defTabSz="457200" eaLnBrk="0" hangingPunct="0">
              <a:defRPr>
                <a:solidFill>
                  <a:schemeClr val="tx1"/>
                </a:solidFill>
                <a:latin typeface="Arial" panose="020B0604020202020204" pitchFamily="34" charset="0"/>
              </a:defRPr>
            </a:lvl2pPr>
            <a:lvl3pPr defTabSz="457200" eaLnBrk="0" hangingPunct="0">
              <a:defRPr>
                <a:solidFill>
                  <a:schemeClr val="tx1"/>
                </a:solidFill>
                <a:latin typeface="Arial" panose="020B0604020202020204" pitchFamily="34" charset="0"/>
              </a:defRPr>
            </a:lvl3pPr>
            <a:lvl4pPr defTabSz="457200" eaLnBrk="0" hangingPunct="0">
              <a:defRPr>
                <a:solidFill>
                  <a:schemeClr val="tx1"/>
                </a:solidFill>
                <a:latin typeface="Arial" panose="020B0604020202020204" pitchFamily="34" charset="0"/>
              </a:defRPr>
            </a:lvl4pPr>
            <a:lvl5pPr defTabSz="457200" eaLnBrk="0" hangingPunct="0">
              <a:defRPr>
                <a:solidFill>
                  <a:schemeClr val="tx1"/>
                </a:solidFill>
                <a:latin typeface="Arial" panose="020B0604020202020204" pitchFamily="34" charset="0"/>
              </a:defRPr>
            </a:lvl5pPr>
            <a:lvl6pPr algn="ctr" defTabSz="457200" eaLnBrk="0" fontAlgn="base" hangingPunct="0">
              <a:spcBef>
                <a:spcPct val="0"/>
              </a:spcBef>
              <a:spcAft>
                <a:spcPct val="0"/>
              </a:spcAft>
              <a:defRPr>
                <a:solidFill>
                  <a:schemeClr val="tx1"/>
                </a:solidFill>
                <a:latin typeface="Arial" panose="020B0604020202020204" pitchFamily="34" charset="0"/>
              </a:defRPr>
            </a:lvl6pPr>
            <a:lvl7pPr algn="ctr" defTabSz="457200" eaLnBrk="0" fontAlgn="base" hangingPunct="0">
              <a:spcBef>
                <a:spcPct val="0"/>
              </a:spcBef>
              <a:spcAft>
                <a:spcPct val="0"/>
              </a:spcAft>
              <a:defRPr>
                <a:solidFill>
                  <a:schemeClr val="tx1"/>
                </a:solidFill>
                <a:latin typeface="Arial" panose="020B0604020202020204" pitchFamily="34" charset="0"/>
              </a:defRPr>
            </a:lvl7pPr>
            <a:lvl8pPr algn="ctr" defTabSz="457200" eaLnBrk="0" fontAlgn="base" hangingPunct="0">
              <a:spcBef>
                <a:spcPct val="0"/>
              </a:spcBef>
              <a:spcAft>
                <a:spcPct val="0"/>
              </a:spcAft>
              <a:defRPr>
                <a:solidFill>
                  <a:schemeClr val="tx1"/>
                </a:solidFill>
                <a:latin typeface="Arial" panose="020B0604020202020204" pitchFamily="34" charset="0"/>
              </a:defRPr>
            </a:lvl8pPr>
            <a:lvl9pPr algn="ctr"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单击添加标题内容</a:t>
            </a:r>
            <a:endParaRPr lang="en-US" altLang="zh-CN"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30" name="组合 29"/>
          <p:cNvGrpSpPr/>
          <p:nvPr/>
        </p:nvGrpSpPr>
        <p:grpSpPr>
          <a:xfrm>
            <a:off x="2776539" y="2553891"/>
            <a:ext cx="2190749" cy="1654969"/>
            <a:chOff x="2776539" y="2553891"/>
            <a:chExt cx="2190749" cy="1654969"/>
          </a:xfrm>
        </p:grpSpPr>
        <p:sp>
          <p:nvSpPr>
            <p:cNvPr id="31" name="右弧形箭头 5"/>
            <p:cNvSpPr/>
            <p:nvPr/>
          </p:nvSpPr>
          <p:spPr>
            <a:xfrm rot="16200000">
              <a:off x="3462338" y="2420541"/>
              <a:ext cx="1371600" cy="1638300"/>
            </a:xfrm>
            <a:custGeom>
              <a:avLst/>
              <a:gdLst>
                <a:gd name="connsiteX0" fmla="*/ 2376264 w 2376639"/>
                <a:gd name="connsiteY0" fmla="*/ 1534671 h 2134851"/>
                <a:gd name="connsiteX1" fmla="*/ 2376264 w 2376639"/>
                <a:gd name="connsiteY1" fmla="*/ 1800200 h 2134851"/>
                <a:gd name="connsiteX2" fmla="*/ 2319027 w 2376639"/>
                <a:gd name="connsiteY2" fmla="*/ 1800200 h 2134851"/>
                <a:gd name="connsiteX3" fmla="*/ 0 w 2376639"/>
                <a:gd name="connsiteY3" fmla="*/ 594066 h 2134851"/>
                <a:gd name="connsiteX4" fmla="*/ 0 w 2376639"/>
                <a:gd name="connsiteY4" fmla="*/ 0 h 2134851"/>
                <a:gd name="connsiteX5" fmla="*/ 2376264 w 2376639"/>
                <a:gd name="connsiteY5" fmla="*/ 1534671 h 2134851"/>
                <a:gd name="connsiteX6" fmla="*/ 2376639 w 2376639"/>
                <a:gd name="connsiteY6" fmla="*/ 2129006 h 2134851"/>
                <a:gd name="connsiteX7" fmla="*/ 2376265 w 2376639"/>
                <a:gd name="connsiteY7" fmla="*/ 2134851 h 2134851"/>
                <a:gd name="connsiteX8" fmla="*/ 2376265 w 2376639"/>
                <a:gd name="connsiteY8" fmla="*/ 2124095 h 2134851"/>
                <a:gd name="connsiteX9" fmla="*/ 2376639 w 2376639"/>
                <a:gd name="connsiteY9" fmla="*/ 2129006 h 2134851"/>
                <a:gd name="connsiteX0-1" fmla="*/ 2376264 w 2381874"/>
                <a:gd name="connsiteY0-2" fmla="*/ 1534671 h 2134851"/>
                <a:gd name="connsiteX1-3" fmla="*/ 2376264 w 2381874"/>
                <a:gd name="connsiteY1-4" fmla="*/ 1800200 h 2134851"/>
                <a:gd name="connsiteX2-5" fmla="*/ 2361230 w 2381874"/>
                <a:gd name="connsiteY2-6" fmla="*/ 1786132 h 2134851"/>
                <a:gd name="connsiteX3-7" fmla="*/ 0 w 2381874"/>
                <a:gd name="connsiteY3-8" fmla="*/ 594066 h 2134851"/>
                <a:gd name="connsiteX4-9" fmla="*/ 0 w 2381874"/>
                <a:gd name="connsiteY4-10" fmla="*/ 0 h 2134851"/>
                <a:gd name="connsiteX5-11" fmla="*/ 2376264 w 2381874"/>
                <a:gd name="connsiteY5-12" fmla="*/ 1534671 h 2134851"/>
                <a:gd name="connsiteX6-13" fmla="*/ 2376639 w 2381874"/>
                <a:gd name="connsiteY6-14" fmla="*/ 2129006 h 2134851"/>
                <a:gd name="connsiteX7-15" fmla="*/ 2376265 w 2381874"/>
                <a:gd name="connsiteY7-16" fmla="*/ 2134851 h 2134851"/>
                <a:gd name="connsiteX8-17" fmla="*/ 2376265 w 2381874"/>
                <a:gd name="connsiteY8-18" fmla="*/ 2124095 h 2134851"/>
                <a:gd name="connsiteX9-19" fmla="*/ 2376639 w 2381874"/>
                <a:gd name="connsiteY9-20" fmla="*/ 2129006 h 213485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381874" h="2134851">
                  <a:moveTo>
                    <a:pt x="2376264" y="1534671"/>
                  </a:moveTo>
                  <a:lnTo>
                    <a:pt x="2376264" y="1800200"/>
                  </a:lnTo>
                  <a:cubicBezTo>
                    <a:pt x="2357185" y="1800200"/>
                    <a:pt x="2408445" y="1842403"/>
                    <a:pt x="2361230" y="1786132"/>
                  </a:cubicBezTo>
                  <a:cubicBezTo>
                    <a:pt x="2130259" y="1096037"/>
                    <a:pt x="1137340" y="594066"/>
                    <a:pt x="0" y="594066"/>
                  </a:cubicBezTo>
                  <a:lnTo>
                    <a:pt x="0" y="0"/>
                  </a:lnTo>
                  <a:cubicBezTo>
                    <a:pt x="1312374" y="0"/>
                    <a:pt x="2376264" y="687096"/>
                    <a:pt x="2376264" y="1534671"/>
                  </a:cubicBezTo>
                  <a:close/>
                  <a:moveTo>
                    <a:pt x="2376639" y="2129006"/>
                  </a:moveTo>
                  <a:cubicBezTo>
                    <a:pt x="2376514" y="2130954"/>
                    <a:pt x="2376390" y="2132903"/>
                    <a:pt x="2376265" y="2134851"/>
                  </a:cubicBezTo>
                  <a:lnTo>
                    <a:pt x="2376265" y="2124095"/>
                  </a:lnTo>
                  <a:cubicBezTo>
                    <a:pt x="2376631" y="2125731"/>
                    <a:pt x="2376637" y="2127368"/>
                    <a:pt x="2376639" y="2129006"/>
                  </a:cubicBezTo>
                  <a:close/>
                </a:path>
              </a:pathLst>
            </a:custGeom>
            <a:solidFill>
              <a:srgbClr val="FF0000"/>
            </a:solidFill>
            <a:ln w="25400" cap="flat" cmpd="sng" algn="ctr">
              <a:noFill/>
              <a:prstDash val="solid"/>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sysClr val="windowText" lastClr="000000"/>
                </a:solidFill>
                <a:effectLst/>
                <a:uLnTx/>
                <a:uFillTx/>
                <a:latin typeface="Calibri" panose="020F0502020204030204"/>
                <a:ea typeface="幼圆" panose="02010509060101010101" charset="-122"/>
              </a:endParaRPr>
            </a:p>
          </p:txBody>
        </p:sp>
        <p:sp>
          <p:nvSpPr>
            <p:cNvPr id="32" name="矩形 31"/>
            <p:cNvSpPr/>
            <p:nvPr/>
          </p:nvSpPr>
          <p:spPr>
            <a:xfrm>
              <a:off x="2776539" y="3925491"/>
              <a:ext cx="1552575" cy="283369"/>
            </a:xfrm>
            <a:prstGeom prst="rect">
              <a:avLst/>
            </a:prstGeom>
            <a:solidFill>
              <a:srgbClr val="FF0000"/>
            </a:solidFill>
            <a:ln w="25400" cap="flat" cmpd="sng" algn="ctr">
              <a:noFill/>
              <a:prstDash val="solid"/>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rPr>
                <a:t>标题</a:t>
              </a:r>
              <a:endPar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2776539" y="1593056"/>
            <a:ext cx="2185986" cy="1654969"/>
            <a:chOff x="2776539" y="1593056"/>
            <a:chExt cx="2185986" cy="1654969"/>
          </a:xfrm>
        </p:grpSpPr>
        <p:sp>
          <p:nvSpPr>
            <p:cNvPr id="34" name="右弧形箭头 5"/>
            <p:cNvSpPr/>
            <p:nvPr/>
          </p:nvSpPr>
          <p:spPr>
            <a:xfrm rot="5400000" flipV="1">
              <a:off x="3457575" y="1743075"/>
              <a:ext cx="1371600" cy="1638300"/>
            </a:xfrm>
            <a:custGeom>
              <a:avLst/>
              <a:gdLst>
                <a:gd name="connsiteX0" fmla="*/ 2376264 w 2376639"/>
                <a:gd name="connsiteY0" fmla="*/ 1534671 h 2134851"/>
                <a:gd name="connsiteX1" fmla="*/ 2376264 w 2376639"/>
                <a:gd name="connsiteY1" fmla="*/ 1800200 h 2134851"/>
                <a:gd name="connsiteX2" fmla="*/ 2319027 w 2376639"/>
                <a:gd name="connsiteY2" fmla="*/ 1800200 h 2134851"/>
                <a:gd name="connsiteX3" fmla="*/ 0 w 2376639"/>
                <a:gd name="connsiteY3" fmla="*/ 594066 h 2134851"/>
                <a:gd name="connsiteX4" fmla="*/ 0 w 2376639"/>
                <a:gd name="connsiteY4" fmla="*/ 0 h 2134851"/>
                <a:gd name="connsiteX5" fmla="*/ 2376264 w 2376639"/>
                <a:gd name="connsiteY5" fmla="*/ 1534671 h 2134851"/>
                <a:gd name="connsiteX6" fmla="*/ 2376639 w 2376639"/>
                <a:gd name="connsiteY6" fmla="*/ 2129006 h 2134851"/>
                <a:gd name="connsiteX7" fmla="*/ 2376265 w 2376639"/>
                <a:gd name="connsiteY7" fmla="*/ 2134851 h 2134851"/>
                <a:gd name="connsiteX8" fmla="*/ 2376265 w 2376639"/>
                <a:gd name="connsiteY8" fmla="*/ 2124095 h 2134851"/>
                <a:gd name="connsiteX9" fmla="*/ 2376639 w 2376639"/>
                <a:gd name="connsiteY9" fmla="*/ 2129006 h 2134851"/>
                <a:gd name="connsiteX0-1" fmla="*/ 2376264 w 2381874"/>
                <a:gd name="connsiteY0-2" fmla="*/ 1534671 h 2134851"/>
                <a:gd name="connsiteX1-3" fmla="*/ 2376264 w 2381874"/>
                <a:gd name="connsiteY1-4" fmla="*/ 1800200 h 2134851"/>
                <a:gd name="connsiteX2-5" fmla="*/ 2361230 w 2381874"/>
                <a:gd name="connsiteY2-6" fmla="*/ 1786132 h 2134851"/>
                <a:gd name="connsiteX3-7" fmla="*/ 0 w 2381874"/>
                <a:gd name="connsiteY3-8" fmla="*/ 594066 h 2134851"/>
                <a:gd name="connsiteX4-9" fmla="*/ 0 w 2381874"/>
                <a:gd name="connsiteY4-10" fmla="*/ 0 h 2134851"/>
                <a:gd name="connsiteX5-11" fmla="*/ 2376264 w 2381874"/>
                <a:gd name="connsiteY5-12" fmla="*/ 1534671 h 2134851"/>
                <a:gd name="connsiteX6-13" fmla="*/ 2376639 w 2381874"/>
                <a:gd name="connsiteY6-14" fmla="*/ 2129006 h 2134851"/>
                <a:gd name="connsiteX7-15" fmla="*/ 2376265 w 2381874"/>
                <a:gd name="connsiteY7-16" fmla="*/ 2134851 h 2134851"/>
                <a:gd name="connsiteX8-17" fmla="*/ 2376265 w 2381874"/>
                <a:gd name="connsiteY8-18" fmla="*/ 2124095 h 2134851"/>
                <a:gd name="connsiteX9-19" fmla="*/ 2376639 w 2381874"/>
                <a:gd name="connsiteY9-20" fmla="*/ 2129006 h 213485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381874" h="2134851">
                  <a:moveTo>
                    <a:pt x="2376264" y="1534671"/>
                  </a:moveTo>
                  <a:lnTo>
                    <a:pt x="2376264" y="1800200"/>
                  </a:lnTo>
                  <a:cubicBezTo>
                    <a:pt x="2357185" y="1800200"/>
                    <a:pt x="2408445" y="1842403"/>
                    <a:pt x="2361230" y="1786132"/>
                  </a:cubicBezTo>
                  <a:cubicBezTo>
                    <a:pt x="2130259" y="1096037"/>
                    <a:pt x="1137340" y="594066"/>
                    <a:pt x="0" y="594066"/>
                  </a:cubicBezTo>
                  <a:lnTo>
                    <a:pt x="0" y="0"/>
                  </a:lnTo>
                  <a:cubicBezTo>
                    <a:pt x="1312374" y="0"/>
                    <a:pt x="2376264" y="687096"/>
                    <a:pt x="2376264" y="1534671"/>
                  </a:cubicBezTo>
                  <a:close/>
                  <a:moveTo>
                    <a:pt x="2376639" y="2129006"/>
                  </a:moveTo>
                  <a:cubicBezTo>
                    <a:pt x="2376514" y="2130954"/>
                    <a:pt x="2376390" y="2132903"/>
                    <a:pt x="2376265" y="2134851"/>
                  </a:cubicBezTo>
                  <a:lnTo>
                    <a:pt x="2376265" y="2124095"/>
                  </a:lnTo>
                  <a:cubicBezTo>
                    <a:pt x="2376631" y="2125731"/>
                    <a:pt x="2376637" y="2127368"/>
                    <a:pt x="2376639" y="2129006"/>
                  </a:cubicBezTo>
                  <a:close/>
                </a:path>
              </a:pathLst>
            </a:custGeom>
            <a:solidFill>
              <a:srgbClr val="FF0000"/>
            </a:solidFill>
            <a:ln w="25400" cap="flat" cmpd="sng" algn="ctr">
              <a:noFill/>
              <a:prstDash val="solid"/>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sysClr val="windowText" lastClr="000000"/>
                </a:solidFill>
                <a:effectLst/>
                <a:uLnTx/>
                <a:uFillTx/>
                <a:latin typeface="Calibri" panose="020F0502020204030204"/>
                <a:ea typeface="幼圆" panose="02010509060101010101" charset="-122"/>
              </a:endParaRPr>
            </a:p>
          </p:txBody>
        </p:sp>
        <p:sp>
          <p:nvSpPr>
            <p:cNvPr id="35" name="矩形 34"/>
            <p:cNvSpPr/>
            <p:nvPr/>
          </p:nvSpPr>
          <p:spPr>
            <a:xfrm>
              <a:off x="2776539" y="1593056"/>
              <a:ext cx="1552575" cy="284560"/>
            </a:xfrm>
            <a:prstGeom prst="rect">
              <a:avLst/>
            </a:prstGeom>
            <a:solidFill>
              <a:srgbClr val="FF0000"/>
            </a:solidFill>
            <a:ln w="25400" cap="flat" cmpd="sng" algn="ctr">
              <a:noFill/>
              <a:prstDash val="solid"/>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标题</a:t>
              </a:r>
              <a:endParaRPr kumimoji="0" 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4244975" y="1593056"/>
            <a:ext cx="2184400" cy="1651398"/>
            <a:chOff x="4244975" y="1593056"/>
            <a:chExt cx="2184400" cy="1651398"/>
          </a:xfrm>
        </p:grpSpPr>
        <p:sp>
          <p:nvSpPr>
            <p:cNvPr id="37" name="右弧形箭头 5"/>
            <p:cNvSpPr/>
            <p:nvPr/>
          </p:nvSpPr>
          <p:spPr>
            <a:xfrm rot="16200000" flipH="1" flipV="1">
              <a:off x="4378325" y="1739504"/>
              <a:ext cx="1371600" cy="1638300"/>
            </a:xfrm>
            <a:custGeom>
              <a:avLst/>
              <a:gdLst>
                <a:gd name="connsiteX0" fmla="*/ 2376264 w 2376639"/>
                <a:gd name="connsiteY0" fmla="*/ 1534671 h 2134851"/>
                <a:gd name="connsiteX1" fmla="*/ 2376264 w 2376639"/>
                <a:gd name="connsiteY1" fmla="*/ 1800200 h 2134851"/>
                <a:gd name="connsiteX2" fmla="*/ 2319027 w 2376639"/>
                <a:gd name="connsiteY2" fmla="*/ 1800200 h 2134851"/>
                <a:gd name="connsiteX3" fmla="*/ 0 w 2376639"/>
                <a:gd name="connsiteY3" fmla="*/ 594066 h 2134851"/>
                <a:gd name="connsiteX4" fmla="*/ 0 w 2376639"/>
                <a:gd name="connsiteY4" fmla="*/ 0 h 2134851"/>
                <a:gd name="connsiteX5" fmla="*/ 2376264 w 2376639"/>
                <a:gd name="connsiteY5" fmla="*/ 1534671 h 2134851"/>
                <a:gd name="connsiteX6" fmla="*/ 2376639 w 2376639"/>
                <a:gd name="connsiteY6" fmla="*/ 2129006 h 2134851"/>
                <a:gd name="connsiteX7" fmla="*/ 2376265 w 2376639"/>
                <a:gd name="connsiteY7" fmla="*/ 2134851 h 2134851"/>
                <a:gd name="connsiteX8" fmla="*/ 2376265 w 2376639"/>
                <a:gd name="connsiteY8" fmla="*/ 2124095 h 2134851"/>
                <a:gd name="connsiteX9" fmla="*/ 2376639 w 2376639"/>
                <a:gd name="connsiteY9" fmla="*/ 2129006 h 2134851"/>
                <a:gd name="connsiteX0-1" fmla="*/ 2376264 w 2381874"/>
                <a:gd name="connsiteY0-2" fmla="*/ 1534671 h 2134851"/>
                <a:gd name="connsiteX1-3" fmla="*/ 2376264 w 2381874"/>
                <a:gd name="connsiteY1-4" fmla="*/ 1800200 h 2134851"/>
                <a:gd name="connsiteX2-5" fmla="*/ 2361230 w 2381874"/>
                <a:gd name="connsiteY2-6" fmla="*/ 1786132 h 2134851"/>
                <a:gd name="connsiteX3-7" fmla="*/ 0 w 2381874"/>
                <a:gd name="connsiteY3-8" fmla="*/ 594066 h 2134851"/>
                <a:gd name="connsiteX4-9" fmla="*/ 0 w 2381874"/>
                <a:gd name="connsiteY4-10" fmla="*/ 0 h 2134851"/>
                <a:gd name="connsiteX5-11" fmla="*/ 2376264 w 2381874"/>
                <a:gd name="connsiteY5-12" fmla="*/ 1534671 h 2134851"/>
                <a:gd name="connsiteX6-13" fmla="*/ 2376639 w 2381874"/>
                <a:gd name="connsiteY6-14" fmla="*/ 2129006 h 2134851"/>
                <a:gd name="connsiteX7-15" fmla="*/ 2376265 w 2381874"/>
                <a:gd name="connsiteY7-16" fmla="*/ 2134851 h 2134851"/>
                <a:gd name="connsiteX8-17" fmla="*/ 2376265 w 2381874"/>
                <a:gd name="connsiteY8-18" fmla="*/ 2124095 h 2134851"/>
                <a:gd name="connsiteX9-19" fmla="*/ 2376639 w 2381874"/>
                <a:gd name="connsiteY9-20" fmla="*/ 2129006 h 213485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381874" h="2134851">
                  <a:moveTo>
                    <a:pt x="2376264" y="1534671"/>
                  </a:moveTo>
                  <a:lnTo>
                    <a:pt x="2376264" y="1800200"/>
                  </a:lnTo>
                  <a:cubicBezTo>
                    <a:pt x="2357185" y="1800200"/>
                    <a:pt x="2408445" y="1842403"/>
                    <a:pt x="2361230" y="1786132"/>
                  </a:cubicBezTo>
                  <a:cubicBezTo>
                    <a:pt x="2130259" y="1096037"/>
                    <a:pt x="1137340" y="594066"/>
                    <a:pt x="0" y="594066"/>
                  </a:cubicBezTo>
                  <a:lnTo>
                    <a:pt x="0" y="0"/>
                  </a:lnTo>
                  <a:cubicBezTo>
                    <a:pt x="1312374" y="0"/>
                    <a:pt x="2376264" y="687096"/>
                    <a:pt x="2376264" y="1534671"/>
                  </a:cubicBezTo>
                  <a:close/>
                  <a:moveTo>
                    <a:pt x="2376639" y="2129006"/>
                  </a:moveTo>
                  <a:cubicBezTo>
                    <a:pt x="2376514" y="2130954"/>
                    <a:pt x="2376390" y="2132903"/>
                    <a:pt x="2376265" y="2134851"/>
                  </a:cubicBezTo>
                  <a:lnTo>
                    <a:pt x="2376265" y="2124095"/>
                  </a:lnTo>
                  <a:cubicBezTo>
                    <a:pt x="2376631" y="2125731"/>
                    <a:pt x="2376637" y="2127368"/>
                    <a:pt x="2376639" y="2129006"/>
                  </a:cubicBezTo>
                  <a:close/>
                </a:path>
              </a:pathLst>
            </a:custGeom>
            <a:solidFill>
              <a:srgbClr val="FF0000"/>
            </a:solidFill>
            <a:ln w="25400" cap="flat" cmpd="sng" algn="ctr">
              <a:noFill/>
              <a:prstDash val="solid"/>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sysClr val="windowText" lastClr="000000"/>
                </a:solidFill>
                <a:effectLst/>
                <a:uLnTx/>
                <a:uFillTx/>
                <a:latin typeface="Calibri" panose="020F0502020204030204"/>
                <a:ea typeface="幼圆" panose="02010509060101010101" charset="-122"/>
              </a:endParaRPr>
            </a:p>
          </p:txBody>
        </p:sp>
        <p:sp>
          <p:nvSpPr>
            <p:cNvPr id="38" name="矩形 37"/>
            <p:cNvSpPr/>
            <p:nvPr/>
          </p:nvSpPr>
          <p:spPr>
            <a:xfrm>
              <a:off x="4875213" y="1593056"/>
              <a:ext cx="1554162" cy="284560"/>
            </a:xfrm>
            <a:prstGeom prst="rect">
              <a:avLst/>
            </a:prstGeom>
            <a:solidFill>
              <a:srgbClr val="FF0000"/>
            </a:solidFill>
            <a:ln w="25400" cap="flat" cmpd="sng" algn="ctr">
              <a:noFill/>
              <a:prstDash val="solid"/>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rPr>
                <a:t>标题</a:t>
              </a:r>
              <a:endPar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4206875" y="2553891"/>
            <a:ext cx="2222500" cy="1654969"/>
            <a:chOff x="4206875" y="2553891"/>
            <a:chExt cx="2222500" cy="1654969"/>
          </a:xfrm>
        </p:grpSpPr>
        <p:sp>
          <p:nvSpPr>
            <p:cNvPr id="40" name="右弧形箭头 5"/>
            <p:cNvSpPr/>
            <p:nvPr/>
          </p:nvSpPr>
          <p:spPr>
            <a:xfrm rot="5400000" flipH="1">
              <a:off x="4340225" y="2420541"/>
              <a:ext cx="1371600" cy="1638300"/>
            </a:xfrm>
            <a:custGeom>
              <a:avLst/>
              <a:gdLst>
                <a:gd name="connsiteX0" fmla="*/ 2376264 w 2376639"/>
                <a:gd name="connsiteY0" fmla="*/ 1534671 h 2134851"/>
                <a:gd name="connsiteX1" fmla="*/ 2376264 w 2376639"/>
                <a:gd name="connsiteY1" fmla="*/ 1800200 h 2134851"/>
                <a:gd name="connsiteX2" fmla="*/ 2319027 w 2376639"/>
                <a:gd name="connsiteY2" fmla="*/ 1800200 h 2134851"/>
                <a:gd name="connsiteX3" fmla="*/ 0 w 2376639"/>
                <a:gd name="connsiteY3" fmla="*/ 594066 h 2134851"/>
                <a:gd name="connsiteX4" fmla="*/ 0 w 2376639"/>
                <a:gd name="connsiteY4" fmla="*/ 0 h 2134851"/>
                <a:gd name="connsiteX5" fmla="*/ 2376264 w 2376639"/>
                <a:gd name="connsiteY5" fmla="*/ 1534671 h 2134851"/>
                <a:gd name="connsiteX6" fmla="*/ 2376639 w 2376639"/>
                <a:gd name="connsiteY6" fmla="*/ 2129006 h 2134851"/>
                <a:gd name="connsiteX7" fmla="*/ 2376265 w 2376639"/>
                <a:gd name="connsiteY7" fmla="*/ 2134851 h 2134851"/>
                <a:gd name="connsiteX8" fmla="*/ 2376265 w 2376639"/>
                <a:gd name="connsiteY8" fmla="*/ 2124095 h 2134851"/>
                <a:gd name="connsiteX9" fmla="*/ 2376639 w 2376639"/>
                <a:gd name="connsiteY9" fmla="*/ 2129006 h 2134851"/>
                <a:gd name="connsiteX0-1" fmla="*/ 2376264 w 2381874"/>
                <a:gd name="connsiteY0-2" fmla="*/ 1534671 h 2134851"/>
                <a:gd name="connsiteX1-3" fmla="*/ 2376264 w 2381874"/>
                <a:gd name="connsiteY1-4" fmla="*/ 1800200 h 2134851"/>
                <a:gd name="connsiteX2-5" fmla="*/ 2361230 w 2381874"/>
                <a:gd name="connsiteY2-6" fmla="*/ 1786132 h 2134851"/>
                <a:gd name="connsiteX3-7" fmla="*/ 0 w 2381874"/>
                <a:gd name="connsiteY3-8" fmla="*/ 594066 h 2134851"/>
                <a:gd name="connsiteX4-9" fmla="*/ 0 w 2381874"/>
                <a:gd name="connsiteY4-10" fmla="*/ 0 h 2134851"/>
                <a:gd name="connsiteX5-11" fmla="*/ 2376264 w 2381874"/>
                <a:gd name="connsiteY5-12" fmla="*/ 1534671 h 2134851"/>
                <a:gd name="connsiteX6-13" fmla="*/ 2376639 w 2381874"/>
                <a:gd name="connsiteY6-14" fmla="*/ 2129006 h 2134851"/>
                <a:gd name="connsiteX7-15" fmla="*/ 2376265 w 2381874"/>
                <a:gd name="connsiteY7-16" fmla="*/ 2134851 h 2134851"/>
                <a:gd name="connsiteX8-17" fmla="*/ 2376265 w 2381874"/>
                <a:gd name="connsiteY8-18" fmla="*/ 2124095 h 2134851"/>
                <a:gd name="connsiteX9-19" fmla="*/ 2376639 w 2381874"/>
                <a:gd name="connsiteY9-20" fmla="*/ 2129006 h 213485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381874" h="2134851">
                  <a:moveTo>
                    <a:pt x="2376264" y="1534671"/>
                  </a:moveTo>
                  <a:lnTo>
                    <a:pt x="2376264" y="1800200"/>
                  </a:lnTo>
                  <a:cubicBezTo>
                    <a:pt x="2357185" y="1800200"/>
                    <a:pt x="2408445" y="1842403"/>
                    <a:pt x="2361230" y="1786132"/>
                  </a:cubicBezTo>
                  <a:cubicBezTo>
                    <a:pt x="2130259" y="1096037"/>
                    <a:pt x="1137340" y="594066"/>
                    <a:pt x="0" y="594066"/>
                  </a:cubicBezTo>
                  <a:lnTo>
                    <a:pt x="0" y="0"/>
                  </a:lnTo>
                  <a:cubicBezTo>
                    <a:pt x="1312374" y="0"/>
                    <a:pt x="2376264" y="687096"/>
                    <a:pt x="2376264" y="1534671"/>
                  </a:cubicBezTo>
                  <a:close/>
                  <a:moveTo>
                    <a:pt x="2376639" y="2129006"/>
                  </a:moveTo>
                  <a:cubicBezTo>
                    <a:pt x="2376514" y="2130954"/>
                    <a:pt x="2376390" y="2132903"/>
                    <a:pt x="2376265" y="2134851"/>
                  </a:cubicBezTo>
                  <a:lnTo>
                    <a:pt x="2376265" y="2124095"/>
                  </a:lnTo>
                  <a:cubicBezTo>
                    <a:pt x="2376631" y="2125731"/>
                    <a:pt x="2376637" y="2127368"/>
                    <a:pt x="2376639" y="2129006"/>
                  </a:cubicBezTo>
                  <a:close/>
                </a:path>
              </a:pathLst>
            </a:custGeom>
            <a:solidFill>
              <a:srgbClr val="FF0000"/>
            </a:solidFill>
            <a:ln w="25400" cap="flat" cmpd="sng" algn="ctr">
              <a:noFill/>
              <a:prstDash val="solid"/>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sysClr val="windowText" lastClr="000000"/>
                </a:solidFill>
                <a:effectLst/>
                <a:uLnTx/>
                <a:uFillTx/>
                <a:latin typeface="Calibri" panose="020F0502020204030204"/>
                <a:ea typeface="幼圆" panose="02010509060101010101" charset="-122"/>
              </a:endParaRPr>
            </a:p>
          </p:txBody>
        </p:sp>
        <p:sp>
          <p:nvSpPr>
            <p:cNvPr id="41" name="矩形 40"/>
            <p:cNvSpPr/>
            <p:nvPr/>
          </p:nvSpPr>
          <p:spPr>
            <a:xfrm>
              <a:off x="4875213" y="3925491"/>
              <a:ext cx="1554162" cy="283369"/>
            </a:xfrm>
            <a:prstGeom prst="rect">
              <a:avLst/>
            </a:prstGeom>
            <a:solidFill>
              <a:srgbClr val="FF0000"/>
            </a:solidFill>
            <a:ln w="25400" cap="flat" cmpd="sng" algn="ctr">
              <a:noFill/>
              <a:prstDash val="solid"/>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rPr>
                <a:t>标题</a:t>
              </a:r>
              <a:endPar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sp>
        <p:nvSpPr>
          <p:cNvPr id="42" name="TextBox 41"/>
          <p:cNvSpPr txBox="1"/>
          <p:nvPr/>
        </p:nvSpPr>
        <p:spPr>
          <a:xfrm>
            <a:off x="899592" y="1881187"/>
            <a:ext cx="1763713" cy="812530"/>
          </a:xfrm>
          <a:prstGeom prst="rect">
            <a:avLst/>
          </a:prstGeom>
          <a:noFill/>
        </p:spPr>
        <p:txBody>
          <a:bodyPr>
            <a:spAutoFit/>
          </a:bodyPr>
          <a:lstStyle/>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effectLst/>
                <a:uLnTx/>
                <a:uFillTx/>
                <a:latin typeface="Arial" panose="020B0604020202020204" pitchFamily="34" charset="0"/>
                <a:ea typeface="微软雅黑" panose="020B0503020204020204" pitchFamily="34" charset="-122"/>
                <a:cs typeface="Arial" panose="020B0604020202020204" pitchFamily="34" charset="0"/>
              </a:rPr>
              <a:t>请在此处输入您的文本，或者将您的文本粘贴到此处。</a:t>
            </a:r>
            <a:endParaRPr kumimoji="0" lang="en-US" altLang="zh-CN" sz="1200" b="0" i="0" u="none" strike="noStrike" kern="0" cap="none" spc="0" normalizeH="0" baseline="0" noProof="0" dirty="0">
              <a:ln>
                <a:noFill/>
              </a:ln>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43" name="TextBox 42"/>
          <p:cNvSpPr txBox="1"/>
          <p:nvPr/>
        </p:nvSpPr>
        <p:spPr>
          <a:xfrm>
            <a:off x="899592" y="3225403"/>
            <a:ext cx="1763713" cy="812530"/>
          </a:xfrm>
          <a:prstGeom prst="rect">
            <a:avLst/>
          </a:prstGeom>
          <a:noFill/>
        </p:spPr>
        <p:txBody>
          <a:bodyPr>
            <a:spAutoFit/>
          </a:bodyPr>
          <a:lstStyle>
            <a:defPPr>
              <a:defRPr lang="en-US"/>
            </a:defPPr>
            <a:lvl1pPr algn="just">
              <a:defRPr kumimoji="0" sz="1400" b="0" i="0" u="none" strike="noStrike" kern="0" cap="none" spc="0" normalizeH="0" baseline="0">
                <a:ln>
                  <a:noFill/>
                </a:ln>
                <a:solidFill>
                  <a:schemeClr val="tx1">
                    <a:lumMod val="65000"/>
                    <a:lumOff val="35000"/>
                  </a:schemeClr>
                </a:solidFill>
                <a:effectLst/>
                <a:uLnTx/>
                <a:uFillTx/>
                <a:latin typeface="Arial" panose="020B0604020202020204" pitchFamily="34" charset="0"/>
                <a:ea typeface="微软雅黑" panose="020B0503020204020204" pitchFamily="34" charset="-122"/>
                <a:cs typeface="Arial" panose="020B0604020202020204" pitchFamily="34" charset="0"/>
              </a:defRPr>
            </a:lvl1pPr>
          </a:lstStyle>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请在此处输入您的文本，或者将您的文本粘贴到此处。</a:t>
            </a:r>
            <a:endParaRPr kumimoji="0" lang="en-US" altLang="zh-CN" sz="12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44" name="TextBox 43"/>
          <p:cNvSpPr txBox="1"/>
          <p:nvPr/>
        </p:nvSpPr>
        <p:spPr>
          <a:xfrm>
            <a:off x="6354887" y="1879997"/>
            <a:ext cx="1763712" cy="812530"/>
          </a:xfrm>
          <a:prstGeom prst="rect">
            <a:avLst/>
          </a:prstGeom>
          <a:noFill/>
        </p:spPr>
        <p:txBody>
          <a:bodyPr>
            <a:spAutoFit/>
          </a:bodyPr>
          <a:lstStyle>
            <a:defPPr>
              <a:defRPr lang="en-US"/>
            </a:defPPr>
            <a:lvl1pPr algn="just">
              <a:defRPr kumimoji="0" sz="1400" b="0" i="0" u="none" strike="noStrike" kern="0" cap="none" spc="0" normalizeH="0" baseline="0">
                <a:ln>
                  <a:noFill/>
                </a:ln>
                <a:solidFill>
                  <a:schemeClr val="tx1">
                    <a:lumMod val="65000"/>
                    <a:lumOff val="35000"/>
                  </a:schemeClr>
                </a:solidFill>
                <a:effectLst/>
                <a:uLnTx/>
                <a:uFillTx/>
                <a:latin typeface="Arial" panose="020B0604020202020204" pitchFamily="34" charset="0"/>
                <a:ea typeface="微软雅黑" panose="020B0503020204020204" pitchFamily="34" charset="-122"/>
                <a:cs typeface="Arial" panose="020B0604020202020204" pitchFamily="34" charset="0"/>
              </a:defRPr>
            </a:lvl1pPr>
          </a:lstStyle>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请在此处输入您的文本，或者将您的文本粘贴到此处。</a:t>
            </a:r>
            <a:endParaRPr kumimoji="0" lang="en-US" altLang="zh-CN" sz="12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45" name="TextBox 44"/>
          <p:cNvSpPr txBox="1"/>
          <p:nvPr/>
        </p:nvSpPr>
        <p:spPr>
          <a:xfrm>
            <a:off x="6624712" y="3227785"/>
            <a:ext cx="1763712" cy="812530"/>
          </a:xfrm>
          <a:prstGeom prst="rect">
            <a:avLst/>
          </a:prstGeom>
          <a:noFill/>
        </p:spPr>
        <p:txBody>
          <a:bodyPr>
            <a:spAutoFit/>
          </a:bodyPr>
          <a:lstStyle>
            <a:defPPr>
              <a:defRPr lang="en-US"/>
            </a:defPPr>
            <a:lvl1pPr algn="just">
              <a:defRPr kumimoji="0" sz="1400" b="0" i="0" u="none" strike="noStrike" kern="0" cap="none" spc="0" normalizeH="0" baseline="0">
                <a:ln>
                  <a:noFill/>
                </a:ln>
                <a:solidFill>
                  <a:schemeClr val="tx1">
                    <a:lumMod val="65000"/>
                    <a:lumOff val="35000"/>
                  </a:schemeClr>
                </a:solidFill>
                <a:effectLst/>
                <a:uLnTx/>
                <a:uFillTx/>
                <a:latin typeface="Arial" panose="020B0604020202020204" pitchFamily="34" charset="0"/>
                <a:ea typeface="微软雅黑" panose="020B0503020204020204" pitchFamily="34" charset="-122"/>
                <a:cs typeface="Arial" panose="020B0604020202020204" pitchFamily="34" charset="0"/>
              </a:defRPr>
            </a:lvl1pPr>
          </a:lstStyle>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请在此处输入您的文本，或者将您的文本粘贴到此处。</a:t>
            </a:r>
            <a:endParaRPr kumimoji="0" lang="en-US" altLang="zh-CN" sz="1200" b="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down)">
                                      <p:cBhvr>
                                        <p:cTn id="11" dur="500"/>
                                        <p:tgtEl>
                                          <p:spTgt spid="33"/>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wipe(right)">
                                      <p:cBhvr>
                                        <p:cTn id="15" dur="500"/>
                                        <p:tgtEl>
                                          <p:spTgt spid="42"/>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wipe(down)">
                                      <p:cBhvr>
                                        <p:cTn id="19" dur="500"/>
                                        <p:tgtEl>
                                          <p:spTgt spid="36"/>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wipe(left)">
                                      <p:cBhvr>
                                        <p:cTn id="23" dur="500"/>
                                        <p:tgtEl>
                                          <p:spTgt spid="44"/>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wipe(up)">
                                      <p:cBhvr>
                                        <p:cTn id="27" dur="500"/>
                                        <p:tgtEl>
                                          <p:spTgt spid="30"/>
                                        </p:tgtEl>
                                      </p:cBhvr>
                                    </p:animEffect>
                                  </p:childTnLst>
                                </p:cTn>
                              </p:par>
                            </p:childTnLst>
                          </p:cTn>
                        </p:par>
                        <p:par>
                          <p:cTn id="28" fill="hold">
                            <p:stCondLst>
                              <p:cond delay="3000"/>
                            </p:stCondLst>
                            <p:childTnLst>
                              <p:par>
                                <p:cTn id="29" presetID="22" presetClass="entr" presetSubtype="2" fill="hold" grpId="0" nodeType="after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wipe(right)">
                                      <p:cBhvr>
                                        <p:cTn id="31" dur="500"/>
                                        <p:tgtEl>
                                          <p:spTgt spid="43"/>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wipe(up)">
                                      <p:cBhvr>
                                        <p:cTn id="35" dur="500"/>
                                        <p:tgtEl>
                                          <p:spTgt spid="39"/>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wipe(left)">
                                      <p:cBhvr>
                                        <p:cTn id="3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2" grpId="0"/>
      <p:bldP spid="43" grpId="0"/>
      <p:bldP spid="44" grpId="0"/>
      <p:bldP spid="4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7" descr="2"/>
          <p:cNvSpPr txBox="1">
            <a:spLocks noChangeArrowheads="1"/>
          </p:cNvSpPr>
          <p:nvPr/>
        </p:nvSpPr>
        <p:spPr bwMode="gray">
          <a:xfrm>
            <a:off x="386239" y="37434"/>
            <a:ext cx="3609697" cy="46166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anose="020B0604020202020204" pitchFamily="34" charset="0"/>
              </a:defRPr>
            </a:lvl1pPr>
            <a:lvl2pPr defTabSz="457200" eaLnBrk="0" hangingPunct="0">
              <a:defRPr>
                <a:solidFill>
                  <a:schemeClr val="tx1"/>
                </a:solidFill>
                <a:latin typeface="Arial" panose="020B0604020202020204" pitchFamily="34" charset="0"/>
              </a:defRPr>
            </a:lvl2pPr>
            <a:lvl3pPr defTabSz="457200" eaLnBrk="0" hangingPunct="0">
              <a:defRPr>
                <a:solidFill>
                  <a:schemeClr val="tx1"/>
                </a:solidFill>
                <a:latin typeface="Arial" panose="020B0604020202020204" pitchFamily="34" charset="0"/>
              </a:defRPr>
            </a:lvl3pPr>
            <a:lvl4pPr defTabSz="457200" eaLnBrk="0" hangingPunct="0">
              <a:defRPr>
                <a:solidFill>
                  <a:schemeClr val="tx1"/>
                </a:solidFill>
                <a:latin typeface="Arial" panose="020B0604020202020204" pitchFamily="34" charset="0"/>
              </a:defRPr>
            </a:lvl4pPr>
            <a:lvl5pPr defTabSz="457200" eaLnBrk="0" hangingPunct="0">
              <a:defRPr>
                <a:solidFill>
                  <a:schemeClr val="tx1"/>
                </a:solidFill>
                <a:latin typeface="Arial" panose="020B0604020202020204" pitchFamily="34" charset="0"/>
              </a:defRPr>
            </a:lvl5pPr>
            <a:lvl6pPr algn="ctr" defTabSz="457200" eaLnBrk="0" fontAlgn="base" hangingPunct="0">
              <a:spcBef>
                <a:spcPct val="0"/>
              </a:spcBef>
              <a:spcAft>
                <a:spcPct val="0"/>
              </a:spcAft>
              <a:defRPr>
                <a:solidFill>
                  <a:schemeClr val="tx1"/>
                </a:solidFill>
                <a:latin typeface="Arial" panose="020B0604020202020204" pitchFamily="34" charset="0"/>
              </a:defRPr>
            </a:lvl6pPr>
            <a:lvl7pPr algn="ctr" defTabSz="457200" eaLnBrk="0" fontAlgn="base" hangingPunct="0">
              <a:spcBef>
                <a:spcPct val="0"/>
              </a:spcBef>
              <a:spcAft>
                <a:spcPct val="0"/>
              </a:spcAft>
              <a:defRPr>
                <a:solidFill>
                  <a:schemeClr val="tx1"/>
                </a:solidFill>
                <a:latin typeface="Arial" panose="020B0604020202020204" pitchFamily="34" charset="0"/>
              </a:defRPr>
            </a:lvl7pPr>
            <a:lvl8pPr algn="ctr" defTabSz="457200" eaLnBrk="0" fontAlgn="base" hangingPunct="0">
              <a:spcBef>
                <a:spcPct val="0"/>
              </a:spcBef>
              <a:spcAft>
                <a:spcPct val="0"/>
              </a:spcAft>
              <a:defRPr>
                <a:solidFill>
                  <a:schemeClr val="tx1"/>
                </a:solidFill>
                <a:latin typeface="Arial" panose="020B0604020202020204" pitchFamily="34" charset="0"/>
              </a:defRPr>
            </a:lvl8pPr>
            <a:lvl9pPr algn="ctr"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单击添加标题内容</a:t>
            </a:r>
            <a:endParaRPr lang="en-US" altLang="zh-CN"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3" name="Oval 98"/>
          <p:cNvSpPr>
            <a:spLocks noChangeArrowheads="1"/>
          </p:cNvSpPr>
          <p:nvPr/>
        </p:nvSpPr>
        <p:spPr bwMode="auto">
          <a:xfrm>
            <a:off x="2808386" y="1144746"/>
            <a:ext cx="1699993" cy="1690091"/>
          </a:xfrm>
          <a:prstGeom prst="ellipse">
            <a:avLst/>
          </a:prstGeom>
          <a:solidFill>
            <a:srgbClr val="FF0000"/>
          </a:solidFill>
          <a:ln w="25400">
            <a:solidFill>
              <a:srgbClr val="FF0000"/>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10000"/>
                </a:schemeClr>
              </a:solidFill>
              <a:effectLst/>
              <a:uLnTx/>
              <a:uFillTx/>
              <a:latin typeface="Calibri" panose="020F0502020204030204"/>
              <a:ea typeface="微软雅黑" panose="020B0503020204020204" pitchFamily="34" charset="-122"/>
            </a:endParaRPr>
          </a:p>
        </p:txBody>
      </p:sp>
      <p:sp>
        <p:nvSpPr>
          <p:cNvPr id="4" name="Oval 100"/>
          <p:cNvSpPr>
            <a:spLocks noChangeArrowheads="1"/>
          </p:cNvSpPr>
          <p:nvPr/>
        </p:nvSpPr>
        <p:spPr bwMode="auto">
          <a:xfrm>
            <a:off x="4072653" y="1058921"/>
            <a:ext cx="2112613" cy="2102710"/>
          </a:xfrm>
          <a:prstGeom prst="ellipse">
            <a:avLst/>
          </a:prstGeom>
          <a:solidFill>
            <a:srgbClr val="FF0000"/>
          </a:solidFill>
          <a:ln w="19050">
            <a:solidFill>
              <a:srgbClr val="FF0000"/>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10000"/>
                </a:schemeClr>
              </a:solidFill>
              <a:effectLst/>
              <a:uLnTx/>
              <a:uFillTx/>
              <a:latin typeface="Calibri" panose="020F0502020204030204"/>
              <a:ea typeface="微软雅黑" panose="020B0503020204020204" pitchFamily="34" charset="-122"/>
            </a:endParaRPr>
          </a:p>
        </p:txBody>
      </p:sp>
      <p:sp>
        <p:nvSpPr>
          <p:cNvPr id="5" name="Oval 101"/>
          <p:cNvSpPr>
            <a:spLocks noChangeArrowheads="1"/>
          </p:cNvSpPr>
          <p:nvPr/>
        </p:nvSpPr>
        <p:spPr bwMode="auto">
          <a:xfrm>
            <a:off x="3339840" y="2181247"/>
            <a:ext cx="1769314" cy="1775916"/>
          </a:xfrm>
          <a:prstGeom prst="ellipse">
            <a:avLst/>
          </a:prstGeom>
          <a:solidFill>
            <a:srgbClr val="FF0000"/>
          </a:solidFill>
          <a:ln w="19050">
            <a:solidFill>
              <a:srgbClr val="FF0000"/>
            </a:solidFill>
          </a:ln>
        </p:spPr>
        <p:txBody>
          <a:bodyPr vert="horz" wrap="square" lIns="91440" tIns="45720" rIns="91440" bIns="45720" numCol="1" anchor="t" anchorCtr="0" compatLnSpc="1"/>
          <a:lstStyle/>
          <a:p>
            <a:pPr fontAlgn="auto">
              <a:spcBef>
                <a:spcPts val="0"/>
              </a:spcBef>
              <a:spcAft>
                <a:spcPts val="0"/>
              </a:spcAft>
            </a:pPr>
            <a:endParaRPr lang="zh-CN" altLang="en-US">
              <a:solidFill>
                <a:schemeClr val="bg2">
                  <a:lumMod val="10000"/>
                </a:schemeClr>
              </a:solidFill>
              <a:latin typeface="Calibri" panose="020F0502020204030204"/>
              <a:ea typeface="微软雅黑" panose="020B0503020204020204" pitchFamily="34" charset="-122"/>
            </a:endParaRPr>
          </a:p>
        </p:txBody>
      </p:sp>
      <p:cxnSp>
        <p:nvCxnSpPr>
          <p:cNvPr id="6" name="直接箭头连接符 5"/>
          <p:cNvCxnSpPr/>
          <p:nvPr/>
        </p:nvCxnSpPr>
        <p:spPr>
          <a:xfrm>
            <a:off x="6185266" y="1856102"/>
            <a:ext cx="1627094" cy="0"/>
          </a:xfrm>
          <a:prstGeom prst="straightConnector1">
            <a:avLst/>
          </a:prstGeom>
          <a:noFill/>
          <a:ln w="9525" cap="flat" cmpd="sng" algn="ctr">
            <a:solidFill>
              <a:schemeClr val="tx1"/>
            </a:solidFill>
            <a:prstDash val="solid"/>
            <a:tailEnd type="arrow"/>
          </a:ln>
          <a:effectLst/>
        </p:spPr>
      </p:cxnSp>
      <p:sp>
        <p:nvSpPr>
          <p:cNvPr id="7" name="TextBox 6"/>
          <p:cNvSpPr txBox="1"/>
          <p:nvPr/>
        </p:nvSpPr>
        <p:spPr>
          <a:xfrm>
            <a:off x="6270735" y="932772"/>
            <a:ext cx="1541625" cy="923330"/>
          </a:xfrm>
          <a:prstGeom prst="rect">
            <a:avLst/>
          </a:prstGeom>
          <a:noFill/>
        </p:spPr>
        <p:txBody>
          <a:bodyPr wrap="square" rtlCol="0">
            <a:spAutoFit/>
          </a:bodyPr>
          <a:lstStyle/>
          <a:p>
            <a:pPr fontAlgn="auto">
              <a:lnSpc>
                <a:spcPct val="150000"/>
              </a:lnSpc>
              <a:spcBef>
                <a:spcPts val="0"/>
              </a:spcBef>
              <a:spcAft>
                <a:spcPts val="0"/>
              </a:spcAft>
            </a:pPr>
            <a:r>
              <a:rPr lang="zh-CN" altLang="en-US" sz="1200" dirty="0">
                <a:solidFill>
                  <a:schemeClr val="bg2">
                    <a:lumMod val="10000"/>
                  </a:schemeClr>
                </a:solidFill>
                <a:latin typeface="Calibri" panose="020F0502020204030204"/>
                <a:ea typeface="微软雅黑" panose="020B0503020204020204" pitchFamily="34" charset="-122"/>
              </a:rPr>
              <a:t>添加文本说明内容添加文本说明内容</a:t>
            </a:r>
          </a:p>
          <a:p>
            <a:pPr fontAlgn="auto">
              <a:lnSpc>
                <a:spcPct val="150000"/>
              </a:lnSpc>
              <a:spcBef>
                <a:spcPts val="0"/>
              </a:spcBef>
              <a:spcAft>
                <a:spcPts val="0"/>
              </a:spcAft>
            </a:pPr>
            <a:r>
              <a:rPr lang="zh-CN" altLang="en-US" sz="1200" dirty="0">
                <a:solidFill>
                  <a:schemeClr val="bg2">
                    <a:lumMod val="10000"/>
                  </a:schemeClr>
                </a:solidFill>
                <a:latin typeface="Calibri" panose="020F0502020204030204"/>
                <a:ea typeface="微软雅黑" panose="020B0503020204020204" pitchFamily="34" charset="-122"/>
              </a:rPr>
              <a:t>添加文本说明内容</a:t>
            </a:r>
          </a:p>
        </p:txBody>
      </p:sp>
      <p:cxnSp>
        <p:nvCxnSpPr>
          <p:cNvPr id="8" name="直接箭头连接符 7"/>
          <p:cNvCxnSpPr>
            <a:stCxn id="5" idx="4"/>
          </p:cNvCxnSpPr>
          <p:nvPr/>
        </p:nvCxnSpPr>
        <p:spPr>
          <a:xfrm>
            <a:off x="4224497" y="3957163"/>
            <a:ext cx="6602" cy="990851"/>
          </a:xfrm>
          <a:prstGeom prst="straightConnector1">
            <a:avLst/>
          </a:prstGeom>
          <a:noFill/>
          <a:ln w="9525" cap="flat" cmpd="sng" algn="ctr">
            <a:solidFill>
              <a:srgbClr val="FF0066"/>
            </a:solidFill>
            <a:prstDash val="solid"/>
            <a:tailEnd type="arrow"/>
          </a:ln>
          <a:effectLst/>
        </p:spPr>
      </p:cxnSp>
      <p:sp>
        <p:nvSpPr>
          <p:cNvPr id="9" name="TextBox 8"/>
          <p:cNvSpPr txBox="1"/>
          <p:nvPr/>
        </p:nvSpPr>
        <p:spPr>
          <a:xfrm>
            <a:off x="4344423" y="3957163"/>
            <a:ext cx="1804013" cy="867930"/>
          </a:xfrm>
          <a:prstGeom prst="rect">
            <a:avLst/>
          </a:prstGeom>
          <a:noFill/>
        </p:spPr>
        <p:txBody>
          <a:bodyPr wrap="square" rtlCol="0">
            <a:spAutoFit/>
          </a:bodyPr>
          <a:lstStyle/>
          <a:p>
            <a:pPr fontAlgn="auto">
              <a:lnSpc>
                <a:spcPct val="120000"/>
              </a:lnSpc>
              <a:spcBef>
                <a:spcPts val="0"/>
              </a:spcBef>
              <a:spcAft>
                <a:spcPts val="0"/>
              </a:spcAft>
            </a:pPr>
            <a:r>
              <a:rPr lang="zh-CN" altLang="en-US" sz="1400" b="1" dirty="0">
                <a:solidFill>
                  <a:schemeClr val="bg2">
                    <a:lumMod val="10000"/>
                  </a:schemeClr>
                </a:solidFill>
                <a:latin typeface="Calibri" panose="020F0502020204030204"/>
                <a:ea typeface="微软雅黑" panose="020B0503020204020204" pitchFamily="34" charset="-122"/>
              </a:rPr>
              <a:t>添加文本说明内容</a:t>
            </a:r>
            <a:endParaRPr lang="en-US" altLang="zh-CN" sz="1400" b="1" dirty="0">
              <a:solidFill>
                <a:schemeClr val="bg2">
                  <a:lumMod val="10000"/>
                </a:schemeClr>
              </a:solidFill>
              <a:latin typeface="Calibri" panose="020F0502020204030204"/>
              <a:ea typeface="微软雅黑" panose="020B0503020204020204" pitchFamily="34" charset="-122"/>
            </a:endParaRPr>
          </a:p>
          <a:p>
            <a:pPr fontAlgn="auto">
              <a:lnSpc>
                <a:spcPct val="120000"/>
              </a:lnSpc>
              <a:spcBef>
                <a:spcPts val="0"/>
              </a:spcBef>
              <a:spcAft>
                <a:spcPts val="0"/>
              </a:spcAft>
            </a:pPr>
            <a:r>
              <a:rPr lang="zh-CN" altLang="en-US" sz="1400" b="1" dirty="0">
                <a:solidFill>
                  <a:schemeClr val="bg2">
                    <a:lumMod val="10000"/>
                  </a:schemeClr>
                </a:solidFill>
                <a:latin typeface="Calibri" panose="020F0502020204030204"/>
                <a:ea typeface="微软雅黑" panose="020B0503020204020204" pitchFamily="34" charset="-122"/>
              </a:rPr>
              <a:t>添加文本说明内容</a:t>
            </a:r>
          </a:p>
          <a:p>
            <a:pPr fontAlgn="auto">
              <a:lnSpc>
                <a:spcPct val="120000"/>
              </a:lnSpc>
              <a:spcBef>
                <a:spcPts val="0"/>
              </a:spcBef>
              <a:spcAft>
                <a:spcPts val="0"/>
              </a:spcAft>
            </a:pPr>
            <a:r>
              <a:rPr lang="zh-CN" altLang="en-US" sz="1400" b="1" dirty="0">
                <a:solidFill>
                  <a:schemeClr val="bg2">
                    <a:lumMod val="10000"/>
                  </a:schemeClr>
                </a:solidFill>
                <a:latin typeface="Calibri" panose="020F0502020204030204"/>
                <a:ea typeface="微软雅黑" panose="020B0503020204020204" pitchFamily="34" charset="-122"/>
              </a:rPr>
              <a:t>添加文本说明内容</a:t>
            </a:r>
          </a:p>
        </p:txBody>
      </p:sp>
      <p:cxnSp>
        <p:nvCxnSpPr>
          <p:cNvPr id="10" name="直接箭头连接符 9"/>
          <p:cNvCxnSpPr/>
          <p:nvPr/>
        </p:nvCxnSpPr>
        <p:spPr>
          <a:xfrm flipH="1">
            <a:off x="1032055" y="2049209"/>
            <a:ext cx="1776331" cy="0"/>
          </a:xfrm>
          <a:prstGeom prst="straightConnector1">
            <a:avLst/>
          </a:prstGeom>
          <a:noFill/>
          <a:ln w="9525" cap="flat" cmpd="sng" algn="ctr">
            <a:solidFill>
              <a:schemeClr val="tx1"/>
            </a:solidFill>
            <a:prstDash val="solid"/>
            <a:tailEnd type="arrow"/>
          </a:ln>
          <a:effectLst/>
        </p:spPr>
      </p:cxnSp>
      <p:sp>
        <p:nvSpPr>
          <p:cNvPr id="11" name="TextBox 10"/>
          <p:cNvSpPr txBox="1"/>
          <p:nvPr/>
        </p:nvSpPr>
        <p:spPr>
          <a:xfrm>
            <a:off x="1228661" y="1113747"/>
            <a:ext cx="1541625" cy="923330"/>
          </a:xfrm>
          <a:prstGeom prst="rect">
            <a:avLst/>
          </a:prstGeom>
          <a:noFill/>
        </p:spPr>
        <p:txBody>
          <a:bodyPr wrap="square" rtlCol="0">
            <a:spAutoFit/>
          </a:bodyPr>
          <a:lstStyle/>
          <a:p>
            <a:pPr fontAlgn="auto">
              <a:lnSpc>
                <a:spcPct val="150000"/>
              </a:lnSpc>
              <a:spcBef>
                <a:spcPts val="0"/>
              </a:spcBef>
              <a:spcAft>
                <a:spcPts val="0"/>
              </a:spcAft>
            </a:pPr>
            <a:r>
              <a:rPr lang="zh-CN" altLang="en-US" sz="1200" dirty="0">
                <a:solidFill>
                  <a:schemeClr val="bg2">
                    <a:lumMod val="10000"/>
                  </a:schemeClr>
                </a:solidFill>
                <a:latin typeface="Calibri" panose="020F0502020204030204"/>
                <a:ea typeface="微软雅黑" panose="020B0503020204020204" pitchFamily="34" charset="-122"/>
              </a:rPr>
              <a:t>添加文本说明内容添加文本说明内容</a:t>
            </a:r>
          </a:p>
          <a:p>
            <a:pPr fontAlgn="auto">
              <a:lnSpc>
                <a:spcPct val="150000"/>
              </a:lnSpc>
              <a:spcBef>
                <a:spcPts val="0"/>
              </a:spcBef>
              <a:spcAft>
                <a:spcPts val="0"/>
              </a:spcAft>
            </a:pPr>
            <a:r>
              <a:rPr lang="zh-CN" altLang="en-US" sz="1200" dirty="0">
                <a:solidFill>
                  <a:schemeClr val="bg2">
                    <a:lumMod val="10000"/>
                  </a:schemeClr>
                </a:solidFill>
                <a:latin typeface="Calibri" panose="020F0502020204030204"/>
                <a:ea typeface="微软雅黑" panose="020B0503020204020204" pitchFamily="34" charset="-122"/>
              </a:rPr>
              <a:t>添加文本说明内容</a:t>
            </a:r>
          </a:p>
        </p:txBody>
      </p:sp>
      <p:sp>
        <p:nvSpPr>
          <p:cNvPr id="12" name="TextBox 11"/>
          <p:cNvSpPr txBox="1"/>
          <p:nvPr/>
        </p:nvSpPr>
        <p:spPr>
          <a:xfrm>
            <a:off x="3166895" y="1667893"/>
            <a:ext cx="880358" cy="400110"/>
          </a:xfrm>
          <a:prstGeom prst="rect">
            <a:avLst/>
          </a:prstGeom>
          <a:noFill/>
        </p:spPr>
        <p:txBody>
          <a:bodyPr wrap="square" rtlCol="0">
            <a:spAutoFit/>
          </a:bodyPr>
          <a:lstStyle/>
          <a:p>
            <a:pPr fontAlgn="auto">
              <a:spcBef>
                <a:spcPts val="0"/>
              </a:spcBef>
              <a:spcAft>
                <a:spcPts val="0"/>
              </a:spcAft>
            </a:pPr>
            <a:r>
              <a:rPr lang="zh-CN" altLang="en-US" sz="2000" b="1" dirty="0">
                <a:solidFill>
                  <a:schemeClr val="bg1"/>
                </a:solidFill>
                <a:latin typeface="微软雅黑" panose="020B0503020204020204" pitchFamily="34" charset="-122"/>
                <a:ea typeface="微软雅黑" panose="020B0503020204020204" pitchFamily="34" charset="-122"/>
              </a:rPr>
              <a:t>项目</a:t>
            </a:r>
            <a:r>
              <a:rPr lang="en-US" altLang="zh-CN" sz="2000" b="1" dirty="0">
                <a:solidFill>
                  <a:schemeClr val="bg1"/>
                </a:solidFill>
                <a:latin typeface="微软雅黑" panose="020B0503020204020204" pitchFamily="34" charset="-122"/>
                <a:ea typeface="微软雅黑" panose="020B0503020204020204" pitchFamily="34" charset="-122"/>
              </a:rPr>
              <a:t>1</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4776471" y="1789736"/>
            <a:ext cx="880358" cy="400110"/>
          </a:xfrm>
          <a:prstGeom prst="rect">
            <a:avLst/>
          </a:prstGeom>
          <a:noFill/>
        </p:spPr>
        <p:txBody>
          <a:bodyPr wrap="square" rtlCol="0">
            <a:spAutoFit/>
          </a:bodyPr>
          <a:lstStyle/>
          <a:p>
            <a:pPr fontAlgn="auto">
              <a:spcBef>
                <a:spcPts val="0"/>
              </a:spcBef>
              <a:spcAft>
                <a:spcPts val="0"/>
              </a:spcAft>
            </a:pPr>
            <a:r>
              <a:rPr lang="zh-CN" altLang="en-US" sz="2000" b="1" dirty="0">
                <a:solidFill>
                  <a:schemeClr val="bg1"/>
                </a:solidFill>
                <a:latin typeface="微软雅黑" panose="020B0503020204020204" pitchFamily="34" charset="-122"/>
                <a:ea typeface="微软雅黑" panose="020B0503020204020204" pitchFamily="34" charset="-122"/>
              </a:rPr>
              <a:t>项目</a:t>
            </a:r>
            <a:r>
              <a:rPr lang="en-US" altLang="zh-CN" sz="2000" b="1" dirty="0">
                <a:solidFill>
                  <a:schemeClr val="bg1"/>
                </a:solidFill>
                <a:latin typeface="微软雅黑" panose="020B0503020204020204" pitchFamily="34" charset="-122"/>
                <a:ea typeface="微软雅黑" panose="020B0503020204020204" pitchFamily="34" charset="-122"/>
              </a:rPr>
              <a:t>2</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3797018" y="2867284"/>
            <a:ext cx="880358" cy="400110"/>
          </a:xfrm>
          <a:prstGeom prst="rect">
            <a:avLst/>
          </a:prstGeom>
          <a:noFill/>
        </p:spPr>
        <p:txBody>
          <a:bodyPr wrap="square" rtlCol="0">
            <a:spAutoFit/>
          </a:bodyPr>
          <a:lstStyle/>
          <a:p>
            <a:pPr fontAlgn="auto">
              <a:spcBef>
                <a:spcPts val="0"/>
              </a:spcBef>
              <a:spcAft>
                <a:spcPts val="0"/>
              </a:spcAft>
            </a:pPr>
            <a:r>
              <a:rPr lang="zh-CN" altLang="en-US" sz="2000" b="1" dirty="0">
                <a:solidFill>
                  <a:schemeClr val="bg1"/>
                </a:solidFill>
                <a:latin typeface="微软雅黑" panose="020B0503020204020204" pitchFamily="34" charset="-122"/>
                <a:ea typeface="微软雅黑" panose="020B0503020204020204" pitchFamily="34" charset="-122"/>
              </a:rPr>
              <a:t>项目</a:t>
            </a:r>
            <a:r>
              <a:rPr lang="en-US" altLang="zh-CN" sz="2000" b="1" dirty="0">
                <a:solidFill>
                  <a:schemeClr val="bg1"/>
                </a:solidFill>
                <a:latin typeface="微软雅黑" panose="020B0503020204020204" pitchFamily="34" charset="-122"/>
                <a:ea typeface="微软雅黑" panose="020B0503020204020204" pitchFamily="34" charset="-122"/>
              </a:rPr>
              <a:t>3</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5" name="右弧形箭头 14"/>
          <p:cNvSpPr/>
          <p:nvPr/>
        </p:nvSpPr>
        <p:spPr>
          <a:xfrm rot="9229339">
            <a:off x="2648923" y="2653846"/>
            <a:ext cx="504056" cy="948336"/>
          </a:xfrm>
          <a:prstGeom prst="curvedLeftArrow">
            <a:avLst/>
          </a:prstGeom>
          <a:solidFill>
            <a:srgbClr val="FF0000"/>
          </a:solidFill>
          <a:ln w="19050">
            <a:noFill/>
          </a:ln>
        </p:spPr>
        <p:txBody>
          <a:bodyPr vert="horz" wrap="square" lIns="91440" tIns="45720" rIns="91440" bIns="45720" numCol="1" anchor="t" anchorCtr="0" compatLnSpc="1"/>
          <a:lstStyle/>
          <a:p>
            <a:pPr fontAlgn="auto">
              <a:spcBef>
                <a:spcPts val="0"/>
              </a:spcBef>
              <a:spcAft>
                <a:spcPts val="0"/>
              </a:spcAft>
            </a:pPr>
            <a:endParaRPr lang="zh-CN" altLang="en-US" kern="0">
              <a:solidFill>
                <a:schemeClr val="bg2">
                  <a:lumMod val="10000"/>
                </a:schemeClr>
              </a:solidFill>
              <a:latin typeface="Calibri" panose="020F0502020204030204"/>
              <a:ea typeface="微软雅黑" panose="020B0503020204020204" pitchFamily="34" charset="-122"/>
            </a:endParaRPr>
          </a:p>
        </p:txBody>
      </p:sp>
      <p:sp>
        <p:nvSpPr>
          <p:cNvPr id="16" name="TextBox 15"/>
          <p:cNvSpPr txBox="1"/>
          <p:nvPr/>
        </p:nvSpPr>
        <p:spPr>
          <a:xfrm>
            <a:off x="1392095" y="3167361"/>
            <a:ext cx="1354634" cy="338554"/>
          </a:xfrm>
          <a:prstGeom prst="rect">
            <a:avLst/>
          </a:prstGeom>
          <a:noFill/>
        </p:spPr>
        <p:txBody>
          <a:bodyPr wrap="square" rtlCol="0">
            <a:spAutoFit/>
          </a:bodyPr>
          <a:lstStyle/>
          <a:p>
            <a:pPr algn="ctr" fontAlgn="auto">
              <a:spcBef>
                <a:spcPts val="0"/>
              </a:spcBef>
              <a:spcAft>
                <a:spcPts val="0"/>
              </a:spcAft>
            </a:pPr>
            <a:r>
              <a:rPr lang="zh-CN" altLang="en-US" sz="1600" b="1" dirty="0">
                <a:solidFill>
                  <a:schemeClr val="bg2">
                    <a:lumMod val="10000"/>
                  </a:schemeClr>
                </a:solidFill>
                <a:latin typeface="Broadway BT"/>
                <a:ea typeface="微软雅黑" panose="020B0503020204020204" pitchFamily="34" charset="-122"/>
              </a:rPr>
              <a:t>补充性文字</a:t>
            </a: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p:stCondLst>
                              <p:cond delay="500"/>
                            </p:stCondLst>
                            <p:childTnLst>
                              <p:par>
                                <p:cTn id="9" presetID="23" presetClass="entr" presetSubtype="32"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strVal val="4*#ppt_w"/>
                                          </p:val>
                                        </p:tav>
                                        <p:tav tm="100000">
                                          <p:val>
                                            <p:strVal val="#ppt_w"/>
                                          </p:val>
                                        </p:tav>
                                      </p:tavLst>
                                    </p:anim>
                                    <p:anim calcmode="lin" valueType="num">
                                      <p:cBhvr>
                                        <p:cTn id="12" dur="500" fill="hold"/>
                                        <p:tgtEl>
                                          <p:spTgt spid="4"/>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25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strVal val="4*#ppt_w"/>
                                          </p:val>
                                        </p:tav>
                                        <p:tav tm="100000">
                                          <p:val>
                                            <p:strVal val="#ppt_w"/>
                                          </p:val>
                                        </p:tav>
                                      </p:tavLst>
                                    </p:anim>
                                    <p:anim calcmode="lin" valueType="num">
                                      <p:cBhvr>
                                        <p:cTn id="16" dur="500" fill="hold"/>
                                        <p:tgtEl>
                                          <p:spTgt spid="3"/>
                                        </p:tgtEl>
                                        <p:attrNameLst>
                                          <p:attrName>ppt_h</p:attrName>
                                        </p:attrNameLst>
                                      </p:cBhvr>
                                      <p:tavLst>
                                        <p:tav tm="0">
                                          <p:val>
                                            <p:strVal val="4*#ppt_h"/>
                                          </p:val>
                                        </p:tav>
                                        <p:tav tm="100000">
                                          <p:val>
                                            <p:strVal val="#ppt_h"/>
                                          </p:val>
                                        </p:tav>
                                      </p:tavLst>
                                    </p:anim>
                                  </p:childTnLst>
                                </p:cTn>
                              </p:par>
                              <p:par>
                                <p:cTn id="17" presetID="23" presetClass="entr" presetSubtype="32"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250" fill="hold"/>
                                        <p:tgtEl>
                                          <p:spTgt spid="5"/>
                                        </p:tgtEl>
                                        <p:attrNameLst>
                                          <p:attrName>ppt_w</p:attrName>
                                        </p:attrNameLst>
                                      </p:cBhvr>
                                      <p:tavLst>
                                        <p:tav tm="0">
                                          <p:val>
                                            <p:strVal val="4*#ppt_w"/>
                                          </p:val>
                                        </p:tav>
                                        <p:tav tm="100000">
                                          <p:val>
                                            <p:strVal val="#ppt_w"/>
                                          </p:val>
                                        </p:tav>
                                      </p:tavLst>
                                    </p:anim>
                                    <p:anim calcmode="lin" valueType="num">
                                      <p:cBhvr>
                                        <p:cTn id="20" dur="250" fill="hold"/>
                                        <p:tgtEl>
                                          <p:spTgt spid="5"/>
                                        </p:tgtEl>
                                        <p:attrNameLst>
                                          <p:attrName>ppt_h</p:attrName>
                                        </p:attrNameLst>
                                      </p:cBhvr>
                                      <p:tavLst>
                                        <p:tav tm="0">
                                          <p:val>
                                            <p:strVal val="4*#ppt_h"/>
                                          </p:val>
                                        </p:tav>
                                        <p:tav tm="100000">
                                          <p:val>
                                            <p:strVal val="#ppt_h"/>
                                          </p:val>
                                        </p:tav>
                                      </p:tavLst>
                                    </p:anim>
                                  </p:childTnLst>
                                </p:cTn>
                              </p:par>
                            </p:childTnLst>
                          </p:cTn>
                        </p:par>
                        <p:par>
                          <p:cTn id="21" fill="hold">
                            <p:stCondLst>
                              <p:cond delay="1000"/>
                            </p:stCondLst>
                            <p:childTnLst>
                              <p:par>
                                <p:cTn id="22" presetID="49" presetClass="entr" presetSubtype="0" decel="10000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ppt_w</p:attrName>
                                        </p:attrNameLst>
                                      </p:cBhvr>
                                      <p:tavLst>
                                        <p:tav tm="0">
                                          <p:val>
                                            <p:fltVal val="0"/>
                                          </p:val>
                                        </p:tav>
                                        <p:tav tm="100000">
                                          <p:val>
                                            <p:strVal val="#ppt_w"/>
                                          </p:val>
                                        </p:tav>
                                      </p:tavLst>
                                    </p:anim>
                                    <p:anim calcmode="lin" valueType="num">
                                      <p:cBhvr>
                                        <p:cTn id="25" dur="500" fill="hold"/>
                                        <p:tgtEl>
                                          <p:spTgt spid="12"/>
                                        </p:tgtEl>
                                        <p:attrNameLst>
                                          <p:attrName>ppt_h</p:attrName>
                                        </p:attrNameLst>
                                      </p:cBhvr>
                                      <p:tavLst>
                                        <p:tav tm="0">
                                          <p:val>
                                            <p:fltVal val="0"/>
                                          </p:val>
                                        </p:tav>
                                        <p:tav tm="100000">
                                          <p:val>
                                            <p:strVal val="#ppt_h"/>
                                          </p:val>
                                        </p:tav>
                                      </p:tavLst>
                                    </p:anim>
                                    <p:anim calcmode="lin" valueType="num">
                                      <p:cBhvr>
                                        <p:cTn id="26" dur="500" fill="hold"/>
                                        <p:tgtEl>
                                          <p:spTgt spid="12"/>
                                        </p:tgtEl>
                                        <p:attrNameLst>
                                          <p:attrName>style.rotation</p:attrName>
                                        </p:attrNameLst>
                                      </p:cBhvr>
                                      <p:tavLst>
                                        <p:tav tm="0">
                                          <p:val>
                                            <p:fltVal val="360"/>
                                          </p:val>
                                        </p:tav>
                                        <p:tav tm="100000">
                                          <p:val>
                                            <p:fltVal val="0"/>
                                          </p:val>
                                        </p:tav>
                                      </p:tavLst>
                                    </p:anim>
                                    <p:animEffect transition="in" filter="fade">
                                      <p:cBhvr>
                                        <p:cTn id="27" dur="500"/>
                                        <p:tgtEl>
                                          <p:spTgt spid="12"/>
                                        </p:tgtEl>
                                      </p:cBhvr>
                                    </p:animEffect>
                                  </p:childTnLst>
                                </p:cTn>
                              </p:par>
                              <p:par>
                                <p:cTn id="28" presetID="49" presetClass="entr" presetSubtype="0" decel="100000"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 calcmode="lin" valueType="num">
                                      <p:cBhvr>
                                        <p:cTn id="32" dur="500" fill="hold"/>
                                        <p:tgtEl>
                                          <p:spTgt spid="14"/>
                                        </p:tgtEl>
                                        <p:attrNameLst>
                                          <p:attrName>style.rotation</p:attrName>
                                        </p:attrNameLst>
                                      </p:cBhvr>
                                      <p:tavLst>
                                        <p:tav tm="0">
                                          <p:val>
                                            <p:fltVal val="360"/>
                                          </p:val>
                                        </p:tav>
                                        <p:tav tm="100000">
                                          <p:val>
                                            <p:fltVal val="0"/>
                                          </p:val>
                                        </p:tav>
                                      </p:tavLst>
                                    </p:anim>
                                    <p:animEffect transition="in" filter="fade">
                                      <p:cBhvr>
                                        <p:cTn id="33" dur="500"/>
                                        <p:tgtEl>
                                          <p:spTgt spid="14"/>
                                        </p:tgtEl>
                                      </p:cBhvr>
                                    </p:animEffect>
                                  </p:childTnLst>
                                </p:cTn>
                              </p:par>
                              <p:par>
                                <p:cTn id="34" presetID="49" presetClass="entr" presetSubtype="0" decel="100000"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 calcmode="lin" valueType="num">
                                      <p:cBhvr>
                                        <p:cTn id="38" dur="500" fill="hold"/>
                                        <p:tgtEl>
                                          <p:spTgt spid="13"/>
                                        </p:tgtEl>
                                        <p:attrNameLst>
                                          <p:attrName>style.rotation</p:attrName>
                                        </p:attrNameLst>
                                      </p:cBhvr>
                                      <p:tavLst>
                                        <p:tav tm="0">
                                          <p:val>
                                            <p:fltVal val="360"/>
                                          </p:val>
                                        </p:tav>
                                        <p:tav tm="100000">
                                          <p:val>
                                            <p:fltVal val="0"/>
                                          </p:val>
                                        </p:tav>
                                      </p:tavLst>
                                    </p:anim>
                                    <p:animEffect transition="in" filter="fade">
                                      <p:cBhvr>
                                        <p:cTn id="39" dur="500"/>
                                        <p:tgtEl>
                                          <p:spTgt spid="13"/>
                                        </p:tgtEl>
                                      </p:cBhvr>
                                    </p:animEffect>
                                  </p:childTnLst>
                                </p:cTn>
                              </p:par>
                            </p:childTnLst>
                          </p:cTn>
                        </p:par>
                        <p:par>
                          <p:cTn id="40" fill="hold">
                            <p:stCondLst>
                              <p:cond delay="1500"/>
                            </p:stCondLst>
                            <p:childTnLst>
                              <p:par>
                                <p:cTn id="41" presetID="22" presetClass="entr" presetSubtype="8"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500"/>
                                        <p:tgtEl>
                                          <p:spTgt spid="6"/>
                                        </p:tgtEl>
                                      </p:cBhvr>
                                    </p:animEffect>
                                  </p:childTnLst>
                                </p:cTn>
                              </p:par>
                              <p:par>
                                <p:cTn id="44" presetID="22" presetClass="entr" presetSubtype="1" fill="hold" nodeType="with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up)">
                                      <p:cBhvr>
                                        <p:cTn id="46" dur="500"/>
                                        <p:tgtEl>
                                          <p:spTgt spid="8"/>
                                        </p:tgtEl>
                                      </p:cBhvr>
                                    </p:animEffect>
                                  </p:childTnLst>
                                </p:cTn>
                              </p:par>
                              <p:par>
                                <p:cTn id="47" presetID="22" presetClass="entr" presetSubtype="2" fill="hold"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ipe(right)">
                                      <p:cBhvr>
                                        <p:cTn id="49" dur="500"/>
                                        <p:tgtEl>
                                          <p:spTgt spid="10"/>
                                        </p:tgtEl>
                                      </p:cBhvr>
                                    </p:animEffect>
                                  </p:childTnLst>
                                </p:cTn>
                              </p:par>
                            </p:childTnLst>
                          </p:cTn>
                        </p:par>
                        <p:par>
                          <p:cTn id="50" fill="hold">
                            <p:stCondLst>
                              <p:cond delay="2000"/>
                            </p:stCondLst>
                            <p:childTnLst>
                              <p:par>
                                <p:cTn id="51" presetID="22" presetClass="entr" presetSubtype="2"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right)">
                                      <p:cBhvr>
                                        <p:cTn id="53" dur="500"/>
                                        <p:tgtEl>
                                          <p:spTgt spid="11"/>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wipe(right)">
                                      <p:cBhvr>
                                        <p:cTn id="56" dur="500"/>
                                        <p:tgtEl>
                                          <p:spTgt spid="9"/>
                                        </p:tgtEl>
                                      </p:cBhvr>
                                    </p:animEffect>
                                  </p:childTnLst>
                                </p:cTn>
                              </p:par>
                              <p:par>
                                <p:cTn id="57" presetID="22" presetClass="entr" presetSubtype="2" fill="hold" grpId="0" nodeType="with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wipe(right)">
                                      <p:cBhvr>
                                        <p:cTn id="59" dur="500"/>
                                        <p:tgtEl>
                                          <p:spTgt spid="7"/>
                                        </p:tgtEl>
                                      </p:cBhvr>
                                    </p:animEffect>
                                  </p:childTnLst>
                                </p:cTn>
                              </p:par>
                            </p:childTnLst>
                          </p:cTn>
                        </p:par>
                        <p:par>
                          <p:cTn id="60" fill="hold">
                            <p:stCondLst>
                              <p:cond delay="2500"/>
                            </p:stCondLst>
                            <p:childTnLst>
                              <p:par>
                                <p:cTn id="61" presetID="22" presetClass="entr" presetSubtype="4"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down)">
                                      <p:cBhvr>
                                        <p:cTn id="63" dur="500"/>
                                        <p:tgtEl>
                                          <p:spTgt spid="15"/>
                                        </p:tgtEl>
                                      </p:cBhvr>
                                    </p:animEffect>
                                  </p:childTnLst>
                                </p:cTn>
                              </p:par>
                            </p:childTnLst>
                          </p:cTn>
                        </p:par>
                        <p:par>
                          <p:cTn id="64" fill="hold">
                            <p:stCondLst>
                              <p:cond delay="3000"/>
                            </p:stCondLst>
                            <p:childTnLst>
                              <p:par>
                                <p:cTn id="65" presetID="16" presetClass="entr" presetSubtype="37"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barn(outVertical)">
                                      <p:cBhvr>
                                        <p:cTn id="6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7" grpId="0"/>
      <p:bldP spid="9" grpId="0"/>
      <p:bldP spid="11" grpId="0"/>
      <p:bldP spid="12" grpId="0"/>
      <p:bldP spid="13" grpId="0"/>
      <p:bldP spid="14" grpId="0"/>
      <p:bldP spid="15" grpId="0" animBg="1"/>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7" descr="2"/>
          <p:cNvSpPr txBox="1">
            <a:spLocks noChangeArrowheads="1"/>
          </p:cNvSpPr>
          <p:nvPr/>
        </p:nvSpPr>
        <p:spPr bwMode="gray">
          <a:xfrm>
            <a:off x="386239" y="37434"/>
            <a:ext cx="3609697" cy="46166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anose="020B0604020202020204" pitchFamily="34" charset="0"/>
              </a:defRPr>
            </a:lvl1pPr>
            <a:lvl2pPr defTabSz="457200" eaLnBrk="0" hangingPunct="0">
              <a:defRPr>
                <a:solidFill>
                  <a:schemeClr val="tx1"/>
                </a:solidFill>
                <a:latin typeface="Arial" panose="020B0604020202020204" pitchFamily="34" charset="0"/>
              </a:defRPr>
            </a:lvl2pPr>
            <a:lvl3pPr defTabSz="457200" eaLnBrk="0" hangingPunct="0">
              <a:defRPr>
                <a:solidFill>
                  <a:schemeClr val="tx1"/>
                </a:solidFill>
                <a:latin typeface="Arial" panose="020B0604020202020204" pitchFamily="34" charset="0"/>
              </a:defRPr>
            </a:lvl3pPr>
            <a:lvl4pPr defTabSz="457200" eaLnBrk="0" hangingPunct="0">
              <a:defRPr>
                <a:solidFill>
                  <a:schemeClr val="tx1"/>
                </a:solidFill>
                <a:latin typeface="Arial" panose="020B0604020202020204" pitchFamily="34" charset="0"/>
              </a:defRPr>
            </a:lvl4pPr>
            <a:lvl5pPr defTabSz="457200" eaLnBrk="0" hangingPunct="0">
              <a:defRPr>
                <a:solidFill>
                  <a:schemeClr val="tx1"/>
                </a:solidFill>
                <a:latin typeface="Arial" panose="020B0604020202020204" pitchFamily="34" charset="0"/>
              </a:defRPr>
            </a:lvl5pPr>
            <a:lvl6pPr algn="ctr" defTabSz="457200" eaLnBrk="0" fontAlgn="base" hangingPunct="0">
              <a:spcBef>
                <a:spcPct val="0"/>
              </a:spcBef>
              <a:spcAft>
                <a:spcPct val="0"/>
              </a:spcAft>
              <a:defRPr>
                <a:solidFill>
                  <a:schemeClr val="tx1"/>
                </a:solidFill>
                <a:latin typeface="Arial" panose="020B0604020202020204" pitchFamily="34" charset="0"/>
              </a:defRPr>
            </a:lvl6pPr>
            <a:lvl7pPr algn="ctr" defTabSz="457200" eaLnBrk="0" fontAlgn="base" hangingPunct="0">
              <a:spcBef>
                <a:spcPct val="0"/>
              </a:spcBef>
              <a:spcAft>
                <a:spcPct val="0"/>
              </a:spcAft>
              <a:defRPr>
                <a:solidFill>
                  <a:schemeClr val="tx1"/>
                </a:solidFill>
                <a:latin typeface="Arial" panose="020B0604020202020204" pitchFamily="34" charset="0"/>
              </a:defRPr>
            </a:lvl7pPr>
            <a:lvl8pPr algn="ctr" defTabSz="457200" eaLnBrk="0" fontAlgn="base" hangingPunct="0">
              <a:spcBef>
                <a:spcPct val="0"/>
              </a:spcBef>
              <a:spcAft>
                <a:spcPct val="0"/>
              </a:spcAft>
              <a:defRPr>
                <a:solidFill>
                  <a:schemeClr val="tx1"/>
                </a:solidFill>
                <a:latin typeface="Arial" panose="020B0604020202020204" pitchFamily="34" charset="0"/>
              </a:defRPr>
            </a:lvl8pPr>
            <a:lvl9pPr algn="ctr"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单击添加标题内容</a:t>
            </a:r>
            <a:endParaRPr lang="en-US" altLang="zh-CN"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53" name="Line 3"/>
          <p:cNvSpPr>
            <a:spLocks noChangeShapeType="1"/>
          </p:cNvSpPr>
          <p:nvPr/>
        </p:nvSpPr>
        <p:spPr bwMode="auto">
          <a:xfrm rot="10800000">
            <a:off x="1559248" y="3589902"/>
            <a:ext cx="2381250" cy="0"/>
          </a:xfrm>
          <a:prstGeom prst="line">
            <a:avLst/>
          </a:prstGeom>
          <a:noFill/>
          <a:ln w="9525">
            <a:solidFill>
              <a:srgbClr val="0070C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54" name="Line 4"/>
          <p:cNvSpPr>
            <a:spLocks noChangeShapeType="1"/>
          </p:cNvSpPr>
          <p:nvPr/>
        </p:nvSpPr>
        <p:spPr bwMode="auto">
          <a:xfrm rot="10800000">
            <a:off x="1564011" y="2821552"/>
            <a:ext cx="3557587" cy="0"/>
          </a:xfrm>
          <a:prstGeom prst="line">
            <a:avLst/>
          </a:prstGeom>
          <a:noFill/>
          <a:ln w="9525">
            <a:solidFill>
              <a:srgbClr val="0070C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55" name="Line 5"/>
          <p:cNvSpPr>
            <a:spLocks noChangeShapeType="1"/>
          </p:cNvSpPr>
          <p:nvPr/>
        </p:nvSpPr>
        <p:spPr bwMode="auto">
          <a:xfrm rot="10800000">
            <a:off x="1544961" y="2211952"/>
            <a:ext cx="4805362" cy="0"/>
          </a:xfrm>
          <a:prstGeom prst="line">
            <a:avLst/>
          </a:prstGeom>
          <a:noFill/>
          <a:ln w="9525">
            <a:solidFill>
              <a:srgbClr val="0070C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56" name="Line 6"/>
          <p:cNvSpPr>
            <a:spLocks noChangeShapeType="1"/>
          </p:cNvSpPr>
          <p:nvPr/>
        </p:nvSpPr>
        <p:spPr bwMode="auto">
          <a:xfrm rot="10800000">
            <a:off x="1556073" y="1554727"/>
            <a:ext cx="5994400" cy="0"/>
          </a:xfrm>
          <a:prstGeom prst="line">
            <a:avLst/>
          </a:prstGeom>
          <a:noFill/>
          <a:ln w="9525">
            <a:solidFill>
              <a:srgbClr val="0070C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57" name="Rectangle 9"/>
          <p:cNvSpPr>
            <a:spLocks noChangeArrowheads="1"/>
          </p:cNvSpPr>
          <p:nvPr/>
        </p:nvSpPr>
        <p:spPr bwMode="auto">
          <a:xfrm>
            <a:off x="6366721" y="1557902"/>
            <a:ext cx="1219200" cy="495300"/>
          </a:xfrm>
          <a:prstGeom prst="rect">
            <a:avLst/>
          </a:prstGeom>
          <a:gradFill rotWithShape="1">
            <a:gsLst>
              <a:gs pos="0">
                <a:srgbClr val="DDDDDD"/>
              </a:gs>
              <a:gs pos="100000">
                <a:srgbClr val="FFFFFF"/>
              </a:gs>
            </a:gsLst>
            <a:lin ang="5400000" scaled="1"/>
          </a:gradFill>
          <a:ln>
            <a:noFill/>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58" name="Rectangle 10"/>
          <p:cNvSpPr>
            <a:spLocks noChangeArrowheads="1"/>
          </p:cNvSpPr>
          <p:nvPr/>
        </p:nvSpPr>
        <p:spPr bwMode="auto">
          <a:xfrm>
            <a:off x="5145411" y="2205602"/>
            <a:ext cx="1219200" cy="495300"/>
          </a:xfrm>
          <a:prstGeom prst="rect">
            <a:avLst/>
          </a:pr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59" name="Rectangle 11"/>
          <p:cNvSpPr>
            <a:spLocks noChangeArrowheads="1"/>
          </p:cNvSpPr>
          <p:nvPr/>
        </p:nvSpPr>
        <p:spPr bwMode="auto">
          <a:xfrm>
            <a:off x="3959548" y="2826548"/>
            <a:ext cx="1185863" cy="495300"/>
          </a:xfrm>
          <a:prstGeom prst="rect">
            <a:avLst/>
          </a:pr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60" name="Rectangle 12"/>
          <p:cNvSpPr>
            <a:spLocks noChangeArrowheads="1"/>
          </p:cNvSpPr>
          <p:nvPr/>
        </p:nvSpPr>
        <p:spPr bwMode="auto">
          <a:xfrm>
            <a:off x="2492698" y="3586727"/>
            <a:ext cx="1466850" cy="495300"/>
          </a:xfrm>
          <a:prstGeom prst="rect">
            <a:avLst/>
          </a:pr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61" name="Line 13"/>
          <p:cNvSpPr>
            <a:spLocks noChangeShapeType="1"/>
          </p:cNvSpPr>
          <p:nvPr/>
        </p:nvSpPr>
        <p:spPr bwMode="auto">
          <a:xfrm>
            <a:off x="1551311" y="4097902"/>
            <a:ext cx="6103937" cy="0"/>
          </a:xfrm>
          <a:prstGeom prst="line">
            <a:avLst/>
          </a:prstGeom>
          <a:noFill/>
          <a:ln w="9525">
            <a:solidFill>
              <a:srgbClr val="0070C0"/>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62" name="Line 14"/>
          <p:cNvSpPr>
            <a:spLocks noChangeShapeType="1"/>
          </p:cNvSpPr>
          <p:nvPr/>
        </p:nvSpPr>
        <p:spPr bwMode="auto">
          <a:xfrm rot="16200000">
            <a:off x="-102864" y="2445315"/>
            <a:ext cx="3308350" cy="0"/>
          </a:xfrm>
          <a:prstGeom prst="line">
            <a:avLst/>
          </a:prstGeom>
          <a:noFill/>
          <a:ln w="9525">
            <a:solidFill>
              <a:srgbClr val="0070C0"/>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63" name="Line 15"/>
          <p:cNvSpPr>
            <a:spLocks noChangeShapeType="1"/>
          </p:cNvSpPr>
          <p:nvPr/>
        </p:nvSpPr>
        <p:spPr bwMode="auto">
          <a:xfrm flipV="1">
            <a:off x="1554486" y="841940"/>
            <a:ext cx="6103937" cy="3248025"/>
          </a:xfrm>
          <a:prstGeom prst="line">
            <a:avLst/>
          </a:prstGeom>
          <a:noFill/>
          <a:ln w="38100">
            <a:solidFill>
              <a:srgbClr val="FF0000"/>
            </a:solidFill>
            <a:rou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64" name="Line 16"/>
          <p:cNvSpPr>
            <a:spLocks noChangeShapeType="1"/>
          </p:cNvSpPr>
          <p:nvPr/>
        </p:nvSpPr>
        <p:spPr bwMode="auto">
          <a:xfrm rot="16200000">
            <a:off x="842492" y="2446109"/>
            <a:ext cx="3309937" cy="0"/>
          </a:xfrm>
          <a:prstGeom prst="line">
            <a:avLst/>
          </a:prstGeom>
          <a:noFill/>
          <a:ln w="9525">
            <a:solidFill>
              <a:srgbClr val="0070C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65" name="Line 17"/>
          <p:cNvSpPr>
            <a:spLocks noChangeShapeType="1"/>
          </p:cNvSpPr>
          <p:nvPr/>
        </p:nvSpPr>
        <p:spPr bwMode="auto">
          <a:xfrm rot="16200000">
            <a:off x="2302992" y="2446109"/>
            <a:ext cx="3309937" cy="0"/>
          </a:xfrm>
          <a:prstGeom prst="line">
            <a:avLst/>
          </a:prstGeom>
          <a:noFill/>
          <a:ln w="9525">
            <a:solidFill>
              <a:srgbClr val="0070C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66" name="Line 18"/>
          <p:cNvSpPr>
            <a:spLocks noChangeShapeType="1"/>
          </p:cNvSpPr>
          <p:nvPr/>
        </p:nvSpPr>
        <p:spPr bwMode="auto">
          <a:xfrm rot="16200000">
            <a:off x="3490442" y="2446109"/>
            <a:ext cx="3309937" cy="0"/>
          </a:xfrm>
          <a:prstGeom prst="line">
            <a:avLst/>
          </a:prstGeom>
          <a:noFill/>
          <a:ln w="9525">
            <a:solidFill>
              <a:srgbClr val="0070C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67" name="Line 19"/>
          <p:cNvSpPr>
            <a:spLocks noChangeShapeType="1"/>
          </p:cNvSpPr>
          <p:nvPr/>
        </p:nvSpPr>
        <p:spPr bwMode="auto">
          <a:xfrm rot="16200000">
            <a:off x="4709642" y="2446109"/>
            <a:ext cx="3309937" cy="0"/>
          </a:xfrm>
          <a:prstGeom prst="line">
            <a:avLst/>
          </a:prstGeom>
          <a:noFill/>
          <a:ln w="9525">
            <a:solidFill>
              <a:srgbClr val="0070C0"/>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nvGrpSpPr>
          <p:cNvPr id="68" name="Group 20"/>
          <p:cNvGrpSpPr/>
          <p:nvPr/>
        </p:nvGrpSpPr>
        <p:grpSpPr bwMode="auto">
          <a:xfrm>
            <a:off x="2262511" y="3378765"/>
            <a:ext cx="479425" cy="466725"/>
            <a:chOff x="0" y="0"/>
            <a:chExt cx="784" cy="765"/>
          </a:xfrm>
        </p:grpSpPr>
        <p:grpSp>
          <p:nvGrpSpPr>
            <p:cNvPr id="69" name="Group 21"/>
            <p:cNvGrpSpPr/>
            <p:nvPr/>
          </p:nvGrpSpPr>
          <p:grpSpPr bwMode="auto">
            <a:xfrm>
              <a:off x="0" y="0"/>
              <a:ext cx="784" cy="765"/>
              <a:chOff x="0" y="0"/>
              <a:chExt cx="1042" cy="1019"/>
            </a:xfrm>
          </p:grpSpPr>
          <p:grpSp>
            <p:nvGrpSpPr>
              <p:cNvPr id="71" name="Group 22"/>
              <p:cNvGrpSpPr/>
              <p:nvPr/>
            </p:nvGrpSpPr>
            <p:grpSpPr bwMode="auto">
              <a:xfrm>
                <a:off x="0" y="0"/>
                <a:ext cx="1042" cy="1019"/>
                <a:chOff x="0" y="0"/>
                <a:chExt cx="1042" cy="1019"/>
              </a:xfrm>
            </p:grpSpPr>
            <p:pic>
              <p:nvPicPr>
                <p:cNvPr id="73" name="Picture 23" descr="circuler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 name="Oval 24"/>
                <p:cNvSpPr>
                  <a:spLocks noChangeArrowheads="1"/>
                </p:cNvSpPr>
                <p:nvPr/>
              </p:nvSpPr>
              <p:spPr bwMode="auto">
                <a:xfrm>
                  <a:off x="0" y="0"/>
                  <a:ext cx="1035" cy="1019"/>
                </a:xfrm>
                <a:prstGeom prst="ellipse">
                  <a:avLst/>
                </a:prstGeom>
                <a:solidFill>
                  <a:srgbClr val="FF0000"/>
                </a:solidFill>
                <a:ln w="19050">
                  <a:solidFill>
                    <a:srgbClr val="FFFFFF"/>
                  </a:solidFill>
                  <a:rou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i="0" u="none" strike="noStrike" kern="0" cap="none" spc="0" normalizeH="0" baseline="0" noProof="0" dirty="0">
                    <a:solidFill>
                      <a:sysClr val="windowText" lastClr="000000"/>
                    </a:solidFill>
                    <a:effectLst/>
                    <a:uLnTx/>
                    <a:uFillTx/>
                    <a:latin typeface="Impact" panose="020B0806030902050204" pitchFamily="34" charset="0"/>
                    <a:ea typeface="微软雅黑" panose="020B0503020204020204" pitchFamily="34" charset="-122"/>
                  </a:endParaRPr>
                </a:p>
              </p:txBody>
            </p:sp>
          </p:grpSp>
          <p:pic>
            <p:nvPicPr>
              <p:cNvPr id="72" name="Picture 25" descr="Pictur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 y="10"/>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0" name="WordArt 26"/>
            <p:cNvSpPr>
              <a:spLocks noChangeArrowheads="1" noChangeShapeType="1"/>
            </p:cNvSpPr>
            <p:nvPr/>
          </p:nvSpPr>
          <p:spPr bwMode="auto">
            <a:xfrm>
              <a:off x="288" y="227"/>
              <a:ext cx="157" cy="299"/>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i="0" u="none" strike="noStrike" kern="10" cap="none" spc="0" normalizeH="0" baseline="0" noProof="0" dirty="0">
                  <a:ln w="9525">
                    <a:noFill/>
                    <a:round/>
                  </a:ln>
                  <a:solidFill>
                    <a:srgbClr val="646464"/>
                  </a:solidFill>
                  <a:effectLst/>
                  <a:uLnTx/>
                  <a:uFillTx/>
                  <a:latin typeface="Impact" panose="020B0806030902050204" pitchFamily="34" charset="0"/>
                  <a:ea typeface="微软雅黑" panose="020B0503020204020204" pitchFamily="34" charset="-122"/>
                </a:rPr>
                <a:t>1</a:t>
              </a:r>
              <a:endParaRPr kumimoji="0" lang="zh-CN" altLang="en-US" sz="2400" i="0" u="none" strike="noStrike" kern="10" cap="none" spc="0" normalizeH="0" baseline="0" noProof="0" dirty="0">
                <a:ln w="9525">
                  <a:noFill/>
                  <a:round/>
                </a:ln>
                <a:solidFill>
                  <a:srgbClr val="646464"/>
                </a:solidFill>
                <a:effectLst/>
                <a:uLnTx/>
                <a:uFillTx/>
                <a:latin typeface="Impact" panose="020B0806030902050204" pitchFamily="34" charset="0"/>
                <a:ea typeface="微软雅黑" panose="020B0503020204020204" pitchFamily="34" charset="-122"/>
              </a:endParaRPr>
            </a:p>
          </p:txBody>
        </p:sp>
      </p:grpSp>
      <p:grpSp>
        <p:nvGrpSpPr>
          <p:cNvPr id="75" name="Group 27"/>
          <p:cNvGrpSpPr/>
          <p:nvPr/>
        </p:nvGrpSpPr>
        <p:grpSpPr bwMode="auto">
          <a:xfrm>
            <a:off x="3711898" y="2537390"/>
            <a:ext cx="479425" cy="466725"/>
            <a:chOff x="0" y="0"/>
            <a:chExt cx="302" cy="294"/>
          </a:xfrm>
        </p:grpSpPr>
        <p:grpSp>
          <p:nvGrpSpPr>
            <p:cNvPr id="76" name="Group 28"/>
            <p:cNvGrpSpPr/>
            <p:nvPr/>
          </p:nvGrpSpPr>
          <p:grpSpPr bwMode="auto">
            <a:xfrm>
              <a:off x="0" y="0"/>
              <a:ext cx="302" cy="294"/>
              <a:chOff x="0" y="0"/>
              <a:chExt cx="1042" cy="1019"/>
            </a:xfrm>
          </p:grpSpPr>
          <p:grpSp>
            <p:nvGrpSpPr>
              <p:cNvPr id="78" name="Group 29"/>
              <p:cNvGrpSpPr/>
              <p:nvPr/>
            </p:nvGrpSpPr>
            <p:grpSpPr bwMode="auto">
              <a:xfrm>
                <a:off x="0" y="0"/>
                <a:ext cx="1042" cy="1019"/>
                <a:chOff x="0" y="0"/>
                <a:chExt cx="1042" cy="1019"/>
              </a:xfrm>
            </p:grpSpPr>
            <p:pic>
              <p:nvPicPr>
                <p:cNvPr id="80" name="Picture 30" descr="circuler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 name="Oval 31"/>
                <p:cNvSpPr>
                  <a:spLocks noChangeArrowheads="1"/>
                </p:cNvSpPr>
                <p:nvPr/>
              </p:nvSpPr>
              <p:spPr bwMode="auto">
                <a:xfrm>
                  <a:off x="0" y="0"/>
                  <a:ext cx="1035" cy="1019"/>
                </a:xfrm>
                <a:prstGeom prst="ellipse">
                  <a:avLst/>
                </a:prstGeom>
                <a:solidFill>
                  <a:srgbClr val="FF0000"/>
                </a:solidFill>
                <a:ln w="19050">
                  <a:solidFill>
                    <a:srgbClr val="FFFFFF"/>
                  </a:solidFill>
                  <a:round/>
                </a:ln>
              </p:spPr>
              <p:txBody>
                <a:bodyPr wrap="none" anchor="ctr"/>
                <a:lstStyle/>
                <a:p>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grpSp>
          <p:pic>
            <p:nvPicPr>
              <p:cNvPr id="79" name="Picture 32" descr="Pictur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 y="10"/>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7" name="WordArt 33"/>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i="0" u="none" strike="noStrike" kern="10" cap="none" spc="0" normalizeH="0" baseline="0" noProof="0" dirty="0">
                  <a:ln w="9525">
                    <a:noFill/>
                    <a:round/>
                  </a:ln>
                  <a:solidFill>
                    <a:srgbClr val="646464"/>
                  </a:solidFill>
                  <a:effectLst/>
                  <a:uLnTx/>
                  <a:uFillTx/>
                  <a:latin typeface="Impact" panose="020B0806030902050204" pitchFamily="34" charset="0"/>
                  <a:ea typeface="微软雅黑" panose="020B0503020204020204" pitchFamily="34" charset="-122"/>
                </a:rPr>
                <a:t>2</a:t>
              </a:r>
              <a:endParaRPr kumimoji="0" lang="zh-CN" altLang="en-US" sz="2400" i="0" u="none" strike="noStrike" kern="10" cap="none" spc="0" normalizeH="0" baseline="0" noProof="0" dirty="0">
                <a:ln w="9525">
                  <a:noFill/>
                  <a:round/>
                </a:ln>
                <a:solidFill>
                  <a:srgbClr val="646464"/>
                </a:solidFill>
                <a:effectLst/>
                <a:uLnTx/>
                <a:uFillTx/>
                <a:latin typeface="Impact" panose="020B0806030902050204" pitchFamily="34" charset="0"/>
                <a:ea typeface="微软雅黑" panose="020B0503020204020204" pitchFamily="34" charset="-122"/>
              </a:endParaRPr>
            </a:p>
          </p:txBody>
        </p:sp>
      </p:grpSp>
      <p:grpSp>
        <p:nvGrpSpPr>
          <p:cNvPr id="82" name="Group 34"/>
          <p:cNvGrpSpPr/>
          <p:nvPr/>
        </p:nvGrpSpPr>
        <p:grpSpPr bwMode="auto">
          <a:xfrm>
            <a:off x="4842198" y="1894452"/>
            <a:ext cx="605563" cy="593725"/>
            <a:chOff x="0" y="0"/>
            <a:chExt cx="300" cy="294"/>
          </a:xfrm>
        </p:grpSpPr>
        <p:grpSp>
          <p:nvGrpSpPr>
            <p:cNvPr id="83" name="Group 35"/>
            <p:cNvGrpSpPr/>
            <p:nvPr/>
          </p:nvGrpSpPr>
          <p:grpSpPr bwMode="auto">
            <a:xfrm>
              <a:off x="0" y="0"/>
              <a:ext cx="300" cy="294"/>
              <a:chOff x="0" y="0"/>
              <a:chExt cx="1035" cy="1019"/>
            </a:xfrm>
          </p:grpSpPr>
          <p:sp>
            <p:nvSpPr>
              <p:cNvPr id="85" name="Oval 38"/>
              <p:cNvSpPr>
                <a:spLocks noChangeArrowheads="1"/>
              </p:cNvSpPr>
              <p:nvPr/>
            </p:nvSpPr>
            <p:spPr bwMode="auto">
              <a:xfrm>
                <a:off x="0" y="0"/>
                <a:ext cx="1035" cy="1019"/>
              </a:xfrm>
              <a:prstGeom prst="ellipse">
                <a:avLst/>
              </a:prstGeom>
              <a:solidFill>
                <a:srgbClr val="FF0000"/>
              </a:solidFill>
              <a:ln w="9525">
                <a:solidFill>
                  <a:srgbClr val="FF0000"/>
                </a:solidFill>
                <a:round/>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pic>
            <p:nvPicPr>
              <p:cNvPr id="86" name="Picture 39" descr="Pictur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 y="32"/>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4" name="WordArt 40"/>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10" cap="none" spc="0" normalizeH="0" baseline="0" noProof="0" dirty="0">
                  <a:ln w="9525">
                    <a:noFill/>
                    <a:round/>
                  </a:ln>
                  <a:solidFill>
                    <a:srgbClr val="FFFFFF"/>
                  </a:solidFill>
                  <a:effectLst/>
                  <a:uLnTx/>
                  <a:uFillTx/>
                  <a:latin typeface="Impact" panose="020B0806030902050204" pitchFamily="34" charset="0"/>
                  <a:ea typeface="微软雅黑" panose="020B0503020204020204" pitchFamily="34" charset="-122"/>
                </a:rPr>
                <a:t>3</a:t>
              </a:r>
              <a:endParaRPr kumimoji="0" lang="zh-CN" altLang="en-US" sz="2400" b="0" i="0" u="none" strike="noStrike" kern="10" cap="none" spc="0" normalizeH="0" baseline="0" noProof="0" dirty="0">
                <a:ln w="9525">
                  <a:noFill/>
                  <a:round/>
                </a:ln>
                <a:solidFill>
                  <a:srgbClr val="FFFFFF"/>
                </a:solidFill>
                <a:effectLst/>
                <a:uLnTx/>
                <a:uFillTx/>
                <a:latin typeface="Impact" panose="020B0806030902050204" pitchFamily="34" charset="0"/>
                <a:ea typeface="微软雅黑" panose="020B0503020204020204" pitchFamily="34" charset="-122"/>
              </a:endParaRPr>
            </a:p>
          </p:txBody>
        </p:sp>
      </p:grpSp>
      <p:grpSp>
        <p:nvGrpSpPr>
          <p:cNvPr id="87" name="Group 41"/>
          <p:cNvGrpSpPr/>
          <p:nvPr/>
        </p:nvGrpSpPr>
        <p:grpSpPr bwMode="auto">
          <a:xfrm>
            <a:off x="6134423" y="1302315"/>
            <a:ext cx="479425" cy="466725"/>
            <a:chOff x="0" y="0"/>
            <a:chExt cx="302" cy="294"/>
          </a:xfrm>
        </p:grpSpPr>
        <p:grpSp>
          <p:nvGrpSpPr>
            <p:cNvPr id="88" name="Group 42"/>
            <p:cNvGrpSpPr/>
            <p:nvPr/>
          </p:nvGrpSpPr>
          <p:grpSpPr bwMode="auto">
            <a:xfrm>
              <a:off x="0" y="0"/>
              <a:ext cx="302" cy="294"/>
              <a:chOff x="0" y="0"/>
              <a:chExt cx="1042" cy="1019"/>
            </a:xfrm>
          </p:grpSpPr>
          <p:grpSp>
            <p:nvGrpSpPr>
              <p:cNvPr id="90" name="Group 43"/>
              <p:cNvGrpSpPr/>
              <p:nvPr/>
            </p:nvGrpSpPr>
            <p:grpSpPr bwMode="auto">
              <a:xfrm>
                <a:off x="0" y="0"/>
                <a:ext cx="1042" cy="1019"/>
                <a:chOff x="0" y="0"/>
                <a:chExt cx="1042" cy="1019"/>
              </a:xfrm>
            </p:grpSpPr>
            <p:pic>
              <p:nvPicPr>
                <p:cNvPr id="92" name="Picture 44" descr="circuler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 name="Oval 45"/>
                <p:cNvSpPr>
                  <a:spLocks noChangeArrowheads="1"/>
                </p:cNvSpPr>
                <p:nvPr/>
              </p:nvSpPr>
              <p:spPr bwMode="auto">
                <a:xfrm>
                  <a:off x="0" y="0"/>
                  <a:ext cx="1035" cy="1019"/>
                </a:xfrm>
                <a:prstGeom prst="ellipse">
                  <a:avLst/>
                </a:prstGeom>
                <a:solidFill>
                  <a:srgbClr val="FF0000"/>
                </a:solidFill>
                <a:ln w="19050">
                  <a:solidFill>
                    <a:srgbClr val="FFFFFF"/>
                  </a:solidFill>
                  <a:round/>
                </a:ln>
              </p:spPr>
              <p:txBody>
                <a:bodyPr wrap="none" anchor="ctr"/>
                <a:lstStyle/>
                <a:p>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grpSp>
          <p:pic>
            <p:nvPicPr>
              <p:cNvPr id="91" name="Picture 46" descr="Pictur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 y="10"/>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9" name="WordArt 47"/>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i="0" u="none" strike="noStrike" kern="10" cap="none" spc="0" normalizeH="0" baseline="0" noProof="0" dirty="0">
                  <a:ln w="9525">
                    <a:noFill/>
                    <a:round/>
                  </a:ln>
                  <a:solidFill>
                    <a:srgbClr val="646464"/>
                  </a:solidFill>
                  <a:effectLst/>
                  <a:uLnTx/>
                  <a:uFillTx/>
                  <a:latin typeface="Impact" panose="020B0806030902050204" pitchFamily="34" charset="0"/>
                  <a:ea typeface="微软雅黑" panose="020B0503020204020204" pitchFamily="34" charset="-122"/>
                </a:rPr>
                <a:t>4</a:t>
              </a:r>
              <a:endParaRPr kumimoji="0" lang="zh-CN" altLang="en-US" sz="2400" i="0" u="none" strike="noStrike" kern="10" cap="none" spc="0" normalizeH="0" baseline="0" noProof="0" dirty="0">
                <a:ln w="9525">
                  <a:noFill/>
                  <a:round/>
                </a:ln>
                <a:solidFill>
                  <a:srgbClr val="646464"/>
                </a:solidFill>
                <a:effectLst/>
                <a:uLnTx/>
                <a:uFillTx/>
                <a:latin typeface="Impact" panose="020B0806030902050204" pitchFamily="34" charset="0"/>
                <a:ea typeface="微软雅黑" panose="020B0503020204020204" pitchFamily="34" charset="-122"/>
              </a:endParaRPr>
            </a:p>
          </p:txBody>
        </p:sp>
      </p:grpSp>
      <p:sp>
        <p:nvSpPr>
          <p:cNvPr id="94" name="Rectangle 48"/>
          <p:cNvSpPr>
            <a:spLocks noChangeArrowheads="1"/>
          </p:cNvSpPr>
          <p:nvPr/>
        </p:nvSpPr>
        <p:spPr bwMode="auto">
          <a:xfrm>
            <a:off x="2499048" y="3595036"/>
            <a:ext cx="1449388"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000" kern="0" dirty="0">
                <a:solidFill>
                  <a:srgbClr val="002060"/>
                </a:solidFill>
                <a:latin typeface="微软雅黑" panose="020B0503020204020204" pitchFamily="34" charset="-122"/>
                <a:ea typeface="微软雅黑" panose="020B0503020204020204" pitchFamily="34" charset="-122"/>
              </a:rPr>
              <a:t>单击此处添加</a:t>
            </a:r>
          </a:p>
          <a:p>
            <a:pPr algn="ctr">
              <a:lnSpc>
                <a:spcPct val="150000"/>
              </a:lnSpc>
            </a:pPr>
            <a:r>
              <a:rPr lang="zh-CN" altLang="en-US" sz="1000" kern="0" dirty="0">
                <a:solidFill>
                  <a:srgbClr val="002060"/>
                </a:solidFill>
                <a:latin typeface="微软雅黑" panose="020B0503020204020204" pitchFamily="34" charset="-122"/>
                <a:ea typeface="微软雅黑" panose="020B0503020204020204" pitchFamily="34" charset="-122"/>
              </a:rPr>
              <a:t>段落文字内容</a:t>
            </a:r>
          </a:p>
        </p:txBody>
      </p:sp>
      <p:sp>
        <p:nvSpPr>
          <p:cNvPr id="95" name="Rectangle 49"/>
          <p:cNvSpPr>
            <a:spLocks noChangeArrowheads="1"/>
          </p:cNvSpPr>
          <p:nvPr/>
        </p:nvSpPr>
        <p:spPr bwMode="auto">
          <a:xfrm>
            <a:off x="3954786" y="2821552"/>
            <a:ext cx="1198562"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000" kern="0" dirty="0">
                <a:solidFill>
                  <a:srgbClr val="002060"/>
                </a:solidFill>
                <a:latin typeface="微软雅黑" panose="020B0503020204020204" pitchFamily="34" charset="-122"/>
                <a:ea typeface="微软雅黑" panose="020B0503020204020204" pitchFamily="34" charset="-122"/>
              </a:rPr>
              <a:t>单击此处添加</a:t>
            </a:r>
          </a:p>
          <a:p>
            <a:pPr algn="ctr">
              <a:lnSpc>
                <a:spcPct val="150000"/>
              </a:lnSpc>
            </a:pPr>
            <a:r>
              <a:rPr lang="zh-CN" altLang="en-US" sz="1000" kern="0" dirty="0">
                <a:solidFill>
                  <a:srgbClr val="002060"/>
                </a:solidFill>
                <a:latin typeface="微软雅黑" panose="020B0503020204020204" pitchFamily="34" charset="-122"/>
                <a:ea typeface="微软雅黑" panose="020B0503020204020204" pitchFamily="34" charset="-122"/>
              </a:rPr>
              <a:t>段落文字内容</a:t>
            </a:r>
          </a:p>
        </p:txBody>
      </p:sp>
      <p:sp>
        <p:nvSpPr>
          <p:cNvPr id="96" name="Rectangle 50"/>
          <p:cNvSpPr>
            <a:spLocks noChangeArrowheads="1"/>
          </p:cNvSpPr>
          <p:nvPr/>
        </p:nvSpPr>
        <p:spPr bwMode="auto">
          <a:xfrm>
            <a:off x="5262289" y="2211953"/>
            <a:ext cx="1198562"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000" kern="0" dirty="0">
                <a:solidFill>
                  <a:srgbClr val="002060"/>
                </a:solidFill>
                <a:latin typeface="微软雅黑" panose="020B0503020204020204" pitchFamily="34" charset="-122"/>
                <a:ea typeface="微软雅黑" panose="020B0503020204020204" pitchFamily="34" charset="-122"/>
              </a:rPr>
              <a:t>单击此处添加</a:t>
            </a:r>
          </a:p>
          <a:p>
            <a:pPr algn="ctr">
              <a:lnSpc>
                <a:spcPct val="150000"/>
              </a:lnSpc>
            </a:pPr>
            <a:r>
              <a:rPr lang="zh-CN" altLang="en-US" sz="1000" kern="0" dirty="0">
                <a:solidFill>
                  <a:srgbClr val="002060"/>
                </a:solidFill>
                <a:latin typeface="微软雅黑" panose="020B0503020204020204" pitchFamily="34" charset="-122"/>
                <a:ea typeface="微软雅黑" panose="020B0503020204020204" pitchFamily="34" charset="-122"/>
              </a:rPr>
              <a:t>段落文字内容</a:t>
            </a:r>
          </a:p>
        </p:txBody>
      </p:sp>
      <p:sp>
        <p:nvSpPr>
          <p:cNvPr id="97" name="Rectangle 51"/>
          <p:cNvSpPr>
            <a:spLocks noChangeArrowheads="1"/>
          </p:cNvSpPr>
          <p:nvPr/>
        </p:nvSpPr>
        <p:spPr bwMode="auto">
          <a:xfrm>
            <a:off x="6374659" y="1550758"/>
            <a:ext cx="1198562"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000" kern="0" dirty="0">
                <a:solidFill>
                  <a:srgbClr val="002060"/>
                </a:solidFill>
                <a:latin typeface="微软雅黑" panose="020B0503020204020204" pitchFamily="34" charset="-122"/>
                <a:ea typeface="微软雅黑" panose="020B0503020204020204" pitchFamily="34" charset="-122"/>
              </a:rPr>
              <a:t>单击此处添加</a:t>
            </a:r>
          </a:p>
          <a:p>
            <a:pPr algn="ctr">
              <a:lnSpc>
                <a:spcPct val="150000"/>
              </a:lnSpc>
            </a:pPr>
            <a:r>
              <a:rPr lang="zh-CN" altLang="en-US" sz="1000" kern="0" dirty="0">
                <a:solidFill>
                  <a:srgbClr val="002060"/>
                </a:solidFill>
                <a:latin typeface="微软雅黑" panose="020B0503020204020204" pitchFamily="34" charset="-122"/>
                <a:ea typeface="微软雅黑" panose="020B0503020204020204" pitchFamily="34" charset="-122"/>
              </a:rPr>
              <a:t>段落文字内容</a:t>
            </a:r>
          </a:p>
        </p:txBody>
      </p:sp>
      <p:sp>
        <p:nvSpPr>
          <p:cNvPr id="98" name="Text Box 52"/>
          <p:cNvSpPr txBox="1">
            <a:spLocks noChangeArrowheads="1"/>
          </p:cNvSpPr>
          <p:nvPr/>
        </p:nvSpPr>
        <p:spPr bwMode="auto">
          <a:xfrm>
            <a:off x="1043608" y="771550"/>
            <a:ext cx="461665"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i="1">
                <a:solidFill>
                  <a:schemeClr val="tx1"/>
                </a:solidFill>
                <a:latin typeface="Arial" panose="020B0604020202020204" pitchFamily="34" charset="0"/>
                <a:ea typeface="华文细黑" panose="02010600040101010101" pitchFamily="2" charset="-122"/>
              </a:defRPr>
            </a:lvl1pPr>
            <a:lvl2pPr marL="742950" indent="-285750" eaLnBrk="0" hangingPunct="0">
              <a:defRPr i="1">
                <a:solidFill>
                  <a:schemeClr val="tx1"/>
                </a:solidFill>
                <a:latin typeface="Arial" panose="020B0604020202020204" pitchFamily="34" charset="0"/>
                <a:ea typeface="华文细黑" panose="02010600040101010101" pitchFamily="2" charset="-122"/>
              </a:defRPr>
            </a:lvl2pPr>
            <a:lvl3pPr marL="1143000" indent="-228600" eaLnBrk="0" hangingPunct="0">
              <a:defRPr i="1">
                <a:solidFill>
                  <a:schemeClr val="tx1"/>
                </a:solidFill>
                <a:latin typeface="Arial" panose="020B0604020202020204" pitchFamily="34" charset="0"/>
                <a:ea typeface="华文细黑" panose="02010600040101010101" pitchFamily="2" charset="-122"/>
              </a:defRPr>
            </a:lvl3pPr>
            <a:lvl4pPr marL="1600200" indent="-228600" eaLnBrk="0" hangingPunct="0">
              <a:defRPr i="1">
                <a:solidFill>
                  <a:schemeClr val="tx1"/>
                </a:solidFill>
                <a:latin typeface="Arial" panose="020B0604020202020204" pitchFamily="34" charset="0"/>
                <a:ea typeface="华文细黑" panose="02010600040101010101" pitchFamily="2" charset="-122"/>
              </a:defRPr>
            </a:lvl4pPr>
            <a:lvl5pPr marL="2057400" indent="-228600" eaLnBrk="0" hangingPunct="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9pPr>
          </a:lstStyle>
          <a:p>
            <a:pPr marL="0" marR="0" lvl="0" indent="0" defTabSz="914400" eaLnBrk="1" fontAlgn="auto" latinLnBrk="0" hangingPunct="1">
              <a:lnSpc>
                <a:spcPct val="100000"/>
              </a:lnSpc>
              <a:spcBef>
                <a:spcPct val="50000"/>
              </a:spcBef>
              <a:spcAft>
                <a:spcPts val="0"/>
              </a:spcAft>
              <a:buClrTx/>
              <a:buSzTx/>
              <a:buFontTx/>
              <a:buNone/>
              <a:defRPr/>
            </a:pPr>
            <a:r>
              <a:rPr lang="zh-CN" altLang="en-US" b="1" i="0" kern="0" dirty="0">
                <a:latin typeface="微软雅黑" panose="020B0503020204020204" pitchFamily="34" charset="-122"/>
                <a:ea typeface="微软雅黑" panose="020B0503020204020204" pitchFamily="34" charset="-122"/>
              </a:rPr>
              <a:t>标题</a:t>
            </a:r>
            <a:endParaRPr kumimoji="0" lang="zh-CN" altLang="en-US" sz="18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99" name="Text Box 53"/>
          <p:cNvSpPr txBox="1">
            <a:spLocks noChangeArrowheads="1"/>
          </p:cNvSpPr>
          <p:nvPr/>
        </p:nvSpPr>
        <p:spPr bwMode="auto">
          <a:xfrm>
            <a:off x="2121223" y="4112190"/>
            <a:ext cx="749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panose="020B0604020202020204" pitchFamily="34" charset="0"/>
                <a:ea typeface="华文细黑" panose="02010600040101010101" pitchFamily="2" charset="-122"/>
              </a:defRPr>
            </a:lvl1pPr>
            <a:lvl2pPr marL="742950" indent="-285750" eaLnBrk="0" hangingPunct="0">
              <a:defRPr i="1">
                <a:solidFill>
                  <a:schemeClr val="tx1"/>
                </a:solidFill>
                <a:latin typeface="Arial" panose="020B0604020202020204" pitchFamily="34" charset="0"/>
                <a:ea typeface="华文细黑" panose="02010600040101010101" pitchFamily="2" charset="-122"/>
              </a:defRPr>
            </a:lvl2pPr>
            <a:lvl3pPr marL="1143000" indent="-228600" eaLnBrk="0" hangingPunct="0">
              <a:defRPr i="1">
                <a:solidFill>
                  <a:schemeClr val="tx1"/>
                </a:solidFill>
                <a:latin typeface="Arial" panose="020B0604020202020204" pitchFamily="34" charset="0"/>
                <a:ea typeface="华文细黑" panose="02010600040101010101" pitchFamily="2" charset="-122"/>
              </a:defRPr>
            </a:lvl3pPr>
            <a:lvl4pPr marL="1600200" indent="-228600" eaLnBrk="0" hangingPunct="0">
              <a:defRPr i="1">
                <a:solidFill>
                  <a:schemeClr val="tx1"/>
                </a:solidFill>
                <a:latin typeface="Arial" panose="020B0604020202020204" pitchFamily="34" charset="0"/>
                <a:ea typeface="华文细黑" panose="02010600040101010101" pitchFamily="2" charset="-122"/>
              </a:defRPr>
            </a:lvl4pPr>
            <a:lvl5pPr marL="2057400" indent="-228600" eaLnBrk="0" hangingPunct="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9pPr>
          </a:lstStyle>
          <a:p>
            <a:pPr marL="0" marR="0" lvl="0" indent="0" defTabSz="914400" eaLnBrk="1" fontAlgn="auto" latinLnBrk="0" hangingPunct="1">
              <a:lnSpc>
                <a:spcPct val="100000"/>
              </a:lnSpc>
              <a:spcBef>
                <a:spcPct val="50000"/>
              </a:spcBef>
              <a:spcAft>
                <a:spcPts val="0"/>
              </a:spcAft>
              <a:buClrTx/>
              <a:buSzTx/>
              <a:buFontTx/>
              <a:buNone/>
              <a:defRPr/>
            </a:pPr>
            <a:r>
              <a:rPr kumimoji="0" lang="en-US" altLang="zh-CN" sz="1800" i="0" u="none" strike="noStrike" kern="0" cap="none" spc="0" normalizeH="0" baseline="0" noProof="0" dirty="0">
                <a:ln>
                  <a:noFill/>
                </a:ln>
                <a:solidFill>
                  <a:srgbClr val="FF0000"/>
                </a:solidFill>
                <a:effectLst/>
                <a:uLnTx/>
                <a:uFillTx/>
                <a:latin typeface="Impact" panose="020B0806030902050204" pitchFamily="34" charset="0"/>
                <a:ea typeface="微软雅黑" panose="020B0503020204020204" pitchFamily="34" charset="-122"/>
              </a:rPr>
              <a:t>2014</a:t>
            </a:r>
          </a:p>
        </p:txBody>
      </p:sp>
      <p:sp>
        <p:nvSpPr>
          <p:cNvPr id="100" name="Text Box 54"/>
          <p:cNvSpPr txBox="1">
            <a:spLocks noChangeArrowheads="1"/>
          </p:cNvSpPr>
          <p:nvPr/>
        </p:nvSpPr>
        <p:spPr bwMode="auto">
          <a:xfrm>
            <a:off x="3578548" y="4112190"/>
            <a:ext cx="749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panose="020B0604020202020204" pitchFamily="34" charset="0"/>
                <a:ea typeface="华文细黑" panose="02010600040101010101" pitchFamily="2" charset="-122"/>
              </a:defRPr>
            </a:lvl1pPr>
            <a:lvl2pPr marL="742950" indent="-285750" eaLnBrk="0" hangingPunct="0">
              <a:defRPr i="1">
                <a:solidFill>
                  <a:schemeClr val="tx1"/>
                </a:solidFill>
                <a:latin typeface="Arial" panose="020B0604020202020204" pitchFamily="34" charset="0"/>
                <a:ea typeface="华文细黑" panose="02010600040101010101" pitchFamily="2" charset="-122"/>
              </a:defRPr>
            </a:lvl2pPr>
            <a:lvl3pPr marL="1143000" indent="-228600" eaLnBrk="0" hangingPunct="0">
              <a:defRPr i="1">
                <a:solidFill>
                  <a:schemeClr val="tx1"/>
                </a:solidFill>
                <a:latin typeface="Arial" panose="020B0604020202020204" pitchFamily="34" charset="0"/>
                <a:ea typeface="华文细黑" panose="02010600040101010101" pitchFamily="2" charset="-122"/>
              </a:defRPr>
            </a:lvl3pPr>
            <a:lvl4pPr marL="1600200" indent="-228600" eaLnBrk="0" hangingPunct="0">
              <a:defRPr i="1">
                <a:solidFill>
                  <a:schemeClr val="tx1"/>
                </a:solidFill>
                <a:latin typeface="Arial" panose="020B0604020202020204" pitchFamily="34" charset="0"/>
                <a:ea typeface="华文细黑" panose="02010600040101010101" pitchFamily="2" charset="-122"/>
              </a:defRPr>
            </a:lvl4pPr>
            <a:lvl5pPr marL="2057400" indent="-228600" eaLnBrk="0" hangingPunct="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9pPr>
          </a:lstStyle>
          <a:p>
            <a:pPr marL="0" marR="0" lvl="0" indent="0" defTabSz="914400" eaLnBrk="1" fontAlgn="auto" latinLnBrk="0" hangingPunct="1">
              <a:lnSpc>
                <a:spcPct val="100000"/>
              </a:lnSpc>
              <a:spcBef>
                <a:spcPct val="50000"/>
              </a:spcBef>
              <a:spcAft>
                <a:spcPts val="0"/>
              </a:spcAft>
              <a:buClrTx/>
              <a:buSzTx/>
              <a:buFontTx/>
              <a:buNone/>
              <a:defRPr/>
            </a:pPr>
            <a:r>
              <a:rPr kumimoji="0" lang="en-US" altLang="zh-CN" sz="1800" i="0" u="none" strike="noStrike" kern="0" cap="none" spc="0" normalizeH="0" baseline="0" noProof="0" dirty="0">
                <a:ln>
                  <a:noFill/>
                </a:ln>
                <a:solidFill>
                  <a:srgbClr val="FF0000"/>
                </a:solidFill>
                <a:effectLst/>
                <a:uLnTx/>
                <a:uFillTx/>
                <a:latin typeface="Impact" panose="020B0806030902050204" pitchFamily="34" charset="0"/>
                <a:ea typeface="微软雅黑" panose="020B0503020204020204" pitchFamily="34" charset="-122"/>
              </a:rPr>
              <a:t>2015</a:t>
            </a:r>
          </a:p>
        </p:txBody>
      </p:sp>
      <p:sp>
        <p:nvSpPr>
          <p:cNvPr id="101" name="Text Box 55"/>
          <p:cNvSpPr txBox="1">
            <a:spLocks noChangeArrowheads="1"/>
          </p:cNvSpPr>
          <p:nvPr/>
        </p:nvSpPr>
        <p:spPr bwMode="auto">
          <a:xfrm>
            <a:off x="4769173" y="4112190"/>
            <a:ext cx="749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panose="020B0604020202020204" pitchFamily="34" charset="0"/>
                <a:ea typeface="华文细黑" panose="02010600040101010101" pitchFamily="2" charset="-122"/>
              </a:defRPr>
            </a:lvl1pPr>
            <a:lvl2pPr marL="742950" indent="-285750" eaLnBrk="0" hangingPunct="0">
              <a:defRPr i="1">
                <a:solidFill>
                  <a:schemeClr val="tx1"/>
                </a:solidFill>
                <a:latin typeface="Arial" panose="020B0604020202020204" pitchFamily="34" charset="0"/>
                <a:ea typeface="华文细黑" panose="02010600040101010101" pitchFamily="2" charset="-122"/>
              </a:defRPr>
            </a:lvl2pPr>
            <a:lvl3pPr marL="1143000" indent="-228600" eaLnBrk="0" hangingPunct="0">
              <a:defRPr i="1">
                <a:solidFill>
                  <a:schemeClr val="tx1"/>
                </a:solidFill>
                <a:latin typeface="Arial" panose="020B0604020202020204" pitchFamily="34" charset="0"/>
                <a:ea typeface="华文细黑" panose="02010600040101010101" pitchFamily="2" charset="-122"/>
              </a:defRPr>
            </a:lvl3pPr>
            <a:lvl4pPr marL="1600200" indent="-228600" eaLnBrk="0" hangingPunct="0">
              <a:defRPr i="1">
                <a:solidFill>
                  <a:schemeClr val="tx1"/>
                </a:solidFill>
                <a:latin typeface="Arial" panose="020B0604020202020204" pitchFamily="34" charset="0"/>
                <a:ea typeface="华文细黑" panose="02010600040101010101" pitchFamily="2" charset="-122"/>
              </a:defRPr>
            </a:lvl4pPr>
            <a:lvl5pPr marL="2057400" indent="-228600" eaLnBrk="0" hangingPunct="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9pPr>
          </a:lstStyle>
          <a:p>
            <a:pPr marL="0" marR="0" lvl="0" indent="0" defTabSz="914400" eaLnBrk="1" fontAlgn="auto" latinLnBrk="0" hangingPunct="1">
              <a:lnSpc>
                <a:spcPct val="100000"/>
              </a:lnSpc>
              <a:spcBef>
                <a:spcPct val="50000"/>
              </a:spcBef>
              <a:spcAft>
                <a:spcPts val="0"/>
              </a:spcAft>
              <a:buClrTx/>
              <a:buSzTx/>
              <a:buFontTx/>
              <a:buNone/>
              <a:defRPr/>
            </a:pPr>
            <a:r>
              <a:rPr kumimoji="0" lang="en-US" altLang="zh-CN" sz="1800" i="0" u="none" strike="noStrike" kern="0" cap="none" spc="0" normalizeH="0" baseline="0" noProof="0" dirty="0">
                <a:ln>
                  <a:noFill/>
                </a:ln>
                <a:solidFill>
                  <a:srgbClr val="FF0000"/>
                </a:solidFill>
                <a:effectLst/>
                <a:uLnTx/>
                <a:uFillTx/>
                <a:latin typeface="Impact" panose="020B0806030902050204" pitchFamily="34" charset="0"/>
                <a:ea typeface="微软雅黑" panose="020B0503020204020204" pitchFamily="34" charset="-122"/>
              </a:rPr>
              <a:t>2016</a:t>
            </a:r>
          </a:p>
        </p:txBody>
      </p:sp>
      <p:sp>
        <p:nvSpPr>
          <p:cNvPr id="102" name="Text Box 56"/>
          <p:cNvSpPr txBox="1">
            <a:spLocks noChangeArrowheads="1"/>
          </p:cNvSpPr>
          <p:nvPr/>
        </p:nvSpPr>
        <p:spPr bwMode="auto">
          <a:xfrm>
            <a:off x="5983611" y="4112190"/>
            <a:ext cx="749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panose="020B0604020202020204" pitchFamily="34" charset="0"/>
                <a:ea typeface="华文细黑" panose="02010600040101010101" pitchFamily="2" charset="-122"/>
              </a:defRPr>
            </a:lvl1pPr>
            <a:lvl2pPr marL="742950" indent="-285750" eaLnBrk="0" hangingPunct="0">
              <a:defRPr i="1">
                <a:solidFill>
                  <a:schemeClr val="tx1"/>
                </a:solidFill>
                <a:latin typeface="Arial" panose="020B0604020202020204" pitchFamily="34" charset="0"/>
                <a:ea typeface="华文细黑" panose="02010600040101010101" pitchFamily="2" charset="-122"/>
              </a:defRPr>
            </a:lvl2pPr>
            <a:lvl3pPr marL="1143000" indent="-228600" eaLnBrk="0" hangingPunct="0">
              <a:defRPr i="1">
                <a:solidFill>
                  <a:schemeClr val="tx1"/>
                </a:solidFill>
                <a:latin typeface="Arial" panose="020B0604020202020204" pitchFamily="34" charset="0"/>
                <a:ea typeface="华文细黑" panose="02010600040101010101" pitchFamily="2" charset="-122"/>
              </a:defRPr>
            </a:lvl3pPr>
            <a:lvl4pPr marL="1600200" indent="-228600" eaLnBrk="0" hangingPunct="0">
              <a:defRPr i="1">
                <a:solidFill>
                  <a:schemeClr val="tx1"/>
                </a:solidFill>
                <a:latin typeface="Arial" panose="020B0604020202020204" pitchFamily="34" charset="0"/>
                <a:ea typeface="华文细黑" panose="02010600040101010101" pitchFamily="2" charset="-122"/>
              </a:defRPr>
            </a:lvl4pPr>
            <a:lvl5pPr marL="2057400" indent="-228600" eaLnBrk="0" hangingPunct="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defRPr i="1">
                <a:solidFill>
                  <a:schemeClr val="tx1"/>
                </a:solidFill>
                <a:latin typeface="Arial" panose="020B0604020202020204" pitchFamily="34" charset="0"/>
                <a:ea typeface="华文细黑" panose="02010600040101010101" pitchFamily="2" charset="-122"/>
              </a:defRPr>
            </a:lvl9pPr>
          </a:lstStyle>
          <a:p>
            <a:pPr marL="0" marR="0" lvl="0" indent="0" defTabSz="914400" eaLnBrk="1" fontAlgn="auto" latinLnBrk="0" hangingPunct="1">
              <a:lnSpc>
                <a:spcPct val="100000"/>
              </a:lnSpc>
              <a:spcBef>
                <a:spcPct val="50000"/>
              </a:spcBef>
              <a:spcAft>
                <a:spcPts val="0"/>
              </a:spcAft>
              <a:buClrTx/>
              <a:buSzTx/>
              <a:buFontTx/>
              <a:buNone/>
              <a:defRPr/>
            </a:pPr>
            <a:r>
              <a:rPr kumimoji="0" lang="en-US" altLang="zh-CN" sz="1800" i="0" u="none" strike="noStrike" kern="0" cap="none" spc="0" normalizeH="0" baseline="0" noProof="0" dirty="0">
                <a:ln>
                  <a:noFill/>
                </a:ln>
                <a:solidFill>
                  <a:srgbClr val="FF0000"/>
                </a:solidFill>
                <a:effectLst/>
                <a:uLnTx/>
                <a:uFillTx/>
                <a:latin typeface="Impact" panose="020B0806030902050204" pitchFamily="34" charset="0"/>
                <a:ea typeface="微软雅黑" panose="020B0503020204020204" pitchFamily="34" charset="-122"/>
              </a:rPr>
              <a:t>2017</a:t>
            </a: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2"/>
                                        </p:tgtEl>
                                        <p:attrNameLst>
                                          <p:attrName>style.visibility</p:attrName>
                                        </p:attrNameLst>
                                      </p:cBhvr>
                                      <p:to>
                                        <p:strVal val="visible"/>
                                      </p:to>
                                    </p:set>
                                    <p:animEffect transition="in" filter="wipe(down)">
                                      <p:cBhvr>
                                        <p:cTn id="11" dur="500"/>
                                        <p:tgtEl>
                                          <p:spTgt spid="62"/>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61"/>
                                        </p:tgtEl>
                                        <p:attrNameLst>
                                          <p:attrName>style.visibility</p:attrName>
                                        </p:attrNameLst>
                                      </p:cBhvr>
                                      <p:to>
                                        <p:strVal val="visible"/>
                                      </p:to>
                                    </p:set>
                                    <p:animEffect transition="in" filter="wipe(left)">
                                      <p:cBhvr>
                                        <p:cTn id="14" dur="500"/>
                                        <p:tgtEl>
                                          <p:spTgt spid="61"/>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56"/>
                                        </p:tgtEl>
                                        <p:attrNameLst>
                                          <p:attrName>style.visibility</p:attrName>
                                        </p:attrNameLst>
                                      </p:cBhvr>
                                      <p:to>
                                        <p:strVal val="visible"/>
                                      </p:to>
                                    </p:set>
                                    <p:animEffect transition="in" filter="wipe(left)">
                                      <p:cBhvr>
                                        <p:cTn id="18" dur="500"/>
                                        <p:tgtEl>
                                          <p:spTgt spid="56"/>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55"/>
                                        </p:tgtEl>
                                        <p:attrNameLst>
                                          <p:attrName>style.visibility</p:attrName>
                                        </p:attrNameLst>
                                      </p:cBhvr>
                                      <p:to>
                                        <p:strVal val="visible"/>
                                      </p:to>
                                    </p:set>
                                    <p:animEffect transition="in" filter="wipe(left)">
                                      <p:cBhvr>
                                        <p:cTn id="21" dur="500"/>
                                        <p:tgtEl>
                                          <p:spTgt spid="55"/>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54"/>
                                        </p:tgtEl>
                                        <p:attrNameLst>
                                          <p:attrName>style.visibility</p:attrName>
                                        </p:attrNameLst>
                                      </p:cBhvr>
                                      <p:to>
                                        <p:strVal val="visible"/>
                                      </p:to>
                                    </p:set>
                                    <p:animEffect transition="in" filter="wipe(left)">
                                      <p:cBhvr>
                                        <p:cTn id="24" dur="500"/>
                                        <p:tgtEl>
                                          <p:spTgt spid="54"/>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wipe(left)">
                                      <p:cBhvr>
                                        <p:cTn id="27" dur="500"/>
                                        <p:tgtEl>
                                          <p:spTgt spid="53"/>
                                        </p:tgtEl>
                                      </p:cBhvr>
                                    </p:animEffect>
                                  </p:childTnLst>
                                </p:cTn>
                              </p:par>
                            </p:childTnLst>
                          </p:cTn>
                        </p:par>
                        <p:par>
                          <p:cTn id="28" fill="hold">
                            <p:stCondLst>
                              <p:cond delay="1500"/>
                            </p:stCondLst>
                            <p:childTnLst>
                              <p:par>
                                <p:cTn id="29" presetID="22" presetClass="entr" presetSubtype="4" fill="hold" grpId="0" nodeType="afterEffect">
                                  <p:stCondLst>
                                    <p:cond delay="0"/>
                                  </p:stCondLst>
                                  <p:childTnLst>
                                    <p:set>
                                      <p:cBhvr>
                                        <p:cTn id="30" dur="1" fill="hold">
                                          <p:stCondLst>
                                            <p:cond delay="0"/>
                                          </p:stCondLst>
                                        </p:cTn>
                                        <p:tgtEl>
                                          <p:spTgt spid="64"/>
                                        </p:tgtEl>
                                        <p:attrNameLst>
                                          <p:attrName>style.visibility</p:attrName>
                                        </p:attrNameLst>
                                      </p:cBhvr>
                                      <p:to>
                                        <p:strVal val="visible"/>
                                      </p:to>
                                    </p:set>
                                    <p:animEffect transition="in" filter="wipe(down)">
                                      <p:cBhvr>
                                        <p:cTn id="31" dur="500"/>
                                        <p:tgtEl>
                                          <p:spTgt spid="64"/>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65"/>
                                        </p:tgtEl>
                                        <p:attrNameLst>
                                          <p:attrName>style.visibility</p:attrName>
                                        </p:attrNameLst>
                                      </p:cBhvr>
                                      <p:to>
                                        <p:strVal val="visible"/>
                                      </p:to>
                                    </p:set>
                                    <p:animEffect transition="in" filter="wipe(down)">
                                      <p:cBhvr>
                                        <p:cTn id="34" dur="500"/>
                                        <p:tgtEl>
                                          <p:spTgt spid="65"/>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66"/>
                                        </p:tgtEl>
                                        <p:attrNameLst>
                                          <p:attrName>style.visibility</p:attrName>
                                        </p:attrNameLst>
                                      </p:cBhvr>
                                      <p:to>
                                        <p:strVal val="visible"/>
                                      </p:to>
                                    </p:set>
                                    <p:animEffect transition="in" filter="wipe(down)">
                                      <p:cBhvr>
                                        <p:cTn id="37" dur="500"/>
                                        <p:tgtEl>
                                          <p:spTgt spid="66"/>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67"/>
                                        </p:tgtEl>
                                        <p:attrNameLst>
                                          <p:attrName>style.visibility</p:attrName>
                                        </p:attrNameLst>
                                      </p:cBhvr>
                                      <p:to>
                                        <p:strVal val="visible"/>
                                      </p:to>
                                    </p:set>
                                    <p:animEffect transition="in" filter="wipe(down)">
                                      <p:cBhvr>
                                        <p:cTn id="40" dur="500"/>
                                        <p:tgtEl>
                                          <p:spTgt spid="67"/>
                                        </p:tgtEl>
                                      </p:cBhvr>
                                    </p:animEffect>
                                  </p:childTnLst>
                                </p:cTn>
                              </p:par>
                            </p:childTnLst>
                          </p:cTn>
                        </p:par>
                        <p:par>
                          <p:cTn id="41" fill="hold">
                            <p:stCondLst>
                              <p:cond delay="2000"/>
                            </p:stCondLst>
                            <p:childTnLst>
                              <p:par>
                                <p:cTn id="42" presetID="22" presetClass="entr" presetSubtype="4" fill="hold" grpId="0" nodeType="afterEffect">
                                  <p:stCondLst>
                                    <p:cond delay="0"/>
                                  </p:stCondLst>
                                  <p:childTnLst>
                                    <p:set>
                                      <p:cBhvr>
                                        <p:cTn id="43" dur="1" fill="hold">
                                          <p:stCondLst>
                                            <p:cond delay="0"/>
                                          </p:stCondLst>
                                        </p:cTn>
                                        <p:tgtEl>
                                          <p:spTgt spid="63"/>
                                        </p:tgtEl>
                                        <p:attrNameLst>
                                          <p:attrName>style.visibility</p:attrName>
                                        </p:attrNameLst>
                                      </p:cBhvr>
                                      <p:to>
                                        <p:strVal val="visible"/>
                                      </p:to>
                                    </p:set>
                                    <p:animEffect transition="in" filter="wipe(down)">
                                      <p:cBhvr>
                                        <p:cTn id="44" dur="500"/>
                                        <p:tgtEl>
                                          <p:spTgt spid="63"/>
                                        </p:tgtEl>
                                      </p:cBhvr>
                                    </p:animEffect>
                                  </p:childTnLst>
                                </p:cTn>
                              </p:par>
                            </p:childTnLst>
                          </p:cTn>
                        </p:par>
                        <p:par>
                          <p:cTn id="45" fill="hold">
                            <p:stCondLst>
                              <p:cond delay="2500"/>
                            </p:stCondLst>
                            <p:childTnLst>
                              <p:par>
                                <p:cTn id="46" presetID="52" presetClass="entr" presetSubtype="0" fill="hold" nodeType="afterEffect">
                                  <p:stCondLst>
                                    <p:cond delay="0"/>
                                  </p:stCondLst>
                                  <p:childTnLst>
                                    <p:set>
                                      <p:cBhvr>
                                        <p:cTn id="47" dur="1" fill="hold">
                                          <p:stCondLst>
                                            <p:cond delay="0"/>
                                          </p:stCondLst>
                                        </p:cTn>
                                        <p:tgtEl>
                                          <p:spTgt spid="68"/>
                                        </p:tgtEl>
                                        <p:attrNameLst>
                                          <p:attrName>style.visibility</p:attrName>
                                        </p:attrNameLst>
                                      </p:cBhvr>
                                      <p:to>
                                        <p:strVal val="visible"/>
                                      </p:to>
                                    </p:set>
                                    <p:animScale>
                                      <p:cBhvr>
                                        <p:cTn id="48" dur="250" decel="50000" fill="hold">
                                          <p:stCondLst>
                                            <p:cond delay="0"/>
                                          </p:stCondLst>
                                        </p:cTn>
                                        <p:tgtEl>
                                          <p:spTgt spid="6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250" decel="50000" fill="hold">
                                          <p:stCondLst>
                                            <p:cond delay="0"/>
                                          </p:stCondLst>
                                        </p:cTn>
                                        <p:tgtEl>
                                          <p:spTgt spid="68"/>
                                        </p:tgtEl>
                                        <p:attrNameLst>
                                          <p:attrName>ppt_x</p:attrName>
                                          <p:attrName>ppt_y</p:attrName>
                                        </p:attrNameLst>
                                      </p:cBhvr>
                                    </p:animMotion>
                                    <p:animEffect transition="in" filter="fade">
                                      <p:cBhvr>
                                        <p:cTn id="50" dur="250"/>
                                        <p:tgtEl>
                                          <p:spTgt spid="68"/>
                                        </p:tgtEl>
                                      </p:cBhvr>
                                    </p:animEffect>
                                  </p:childTnLst>
                                </p:cTn>
                              </p:par>
                              <p:par>
                                <p:cTn id="51" presetID="52" presetClass="entr" presetSubtype="0" fill="hold" nodeType="withEffect">
                                  <p:stCondLst>
                                    <p:cond delay="250"/>
                                  </p:stCondLst>
                                  <p:childTnLst>
                                    <p:set>
                                      <p:cBhvr>
                                        <p:cTn id="52" dur="1" fill="hold">
                                          <p:stCondLst>
                                            <p:cond delay="0"/>
                                          </p:stCondLst>
                                        </p:cTn>
                                        <p:tgtEl>
                                          <p:spTgt spid="75"/>
                                        </p:tgtEl>
                                        <p:attrNameLst>
                                          <p:attrName>style.visibility</p:attrName>
                                        </p:attrNameLst>
                                      </p:cBhvr>
                                      <p:to>
                                        <p:strVal val="visible"/>
                                      </p:to>
                                    </p:set>
                                    <p:animScale>
                                      <p:cBhvr>
                                        <p:cTn id="53" dur="250" decel="50000" fill="hold">
                                          <p:stCondLst>
                                            <p:cond delay="0"/>
                                          </p:stCondLst>
                                        </p:cTn>
                                        <p:tgtEl>
                                          <p:spTgt spid="7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250" decel="50000" fill="hold">
                                          <p:stCondLst>
                                            <p:cond delay="0"/>
                                          </p:stCondLst>
                                        </p:cTn>
                                        <p:tgtEl>
                                          <p:spTgt spid="75"/>
                                        </p:tgtEl>
                                        <p:attrNameLst>
                                          <p:attrName>ppt_x</p:attrName>
                                          <p:attrName>ppt_y</p:attrName>
                                        </p:attrNameLst>
                                      </p:cBhvr>
                                    </p:animMotion>
                                    <p:animEffect transition="in" filter="fade">
                                      <p:cBhvr>
                                        <p:cTn id="55" dur="250"/>
                                        <p:tgtEl>
                                          <p:spTgt spid="75"/>
                                        </p:tgtEl>
                                      </p:cBhvr>
                                    </p:animEffect>
                                  </p:childTnLst>
                                </p:cTn>
                              </p:par>
                              <p:par>
                                <p:cTn id="56" presetID="52" presetClass="entr" presetSubtype="0" fill="hold" nodeType="withEffect">
                                  <p:stCondLst>
                                    <p:cond delay="500"/>
                                  </p:stCondLst>
                                  <p:childTnLst>
                                    <p:set>
                                      <p:cBhvr>
                                        <p:cTn id="57" dur="1" fill="hold">
                                          <p:stCondLst>
                                            <p:cond delay="0"/>
                                          </p:stCondLst>
                                        </p:cTn>
                                        <p:tgtEl>
                                          <p:spTgt spid="82"/>
                                        </p:tgtEl>
                                        <p:attrNameLst>
                                          <p:attrName>style.visibility</p:attrName>
                                        </p:attrNameLst>
                                      </p:cBhvr>
                                      <p:to>
                                        <p:strVal val="visible"/>
                                      </p:to>
                                    </p:set>
                                    <p:animScale>
                                      <p:cBhvr>
                                        <p:cTn id="58" dur="250" decel="50000" fill="hold">
                                          <p:stCondLst>
                                            <p:cond delay="0"/>
                                          </p:stCondLst>
                                        </p:cTn>
                                        <p:tgtEl>
                                          <p:spTgt spid="8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250" decel="50000" fill="hold">
                                          <p:stCondLst>
                                            <p:cond delay="0"/>
                                          </p:stCondLst>
                                        </p:cTn>
                                        <p:tgtEl>
                                          <p:spTgt spid="82"/>
                                        </p:tgtEl>
                                        <p:attrNameLst>
                                          <p:attrName>ppt_x</p:attrName>
                                          <p:attrName>ppt_y</p:attrName>
                                        </p:attrNameLst>
                                      </p:cBhvr>
                                    </p:animMotion>
                                    <p:animEffect transition="in" filter="fade">
                                      <p:cBhvr>
                                        <p:cTn id="60" dur="250"/>
                                        <p:tgtEl>
                                          <p:spTgt spid="82"/>
                                        </p:tgtEl>
                                      </p:cBhvr>
                                    </p:animEffect>
                                  </p:childTnLst>
                                </p:cTn>
                              </p:par>
                              <p:par>
                                <p:cTn id="61" presetID="52" presetClass="entr" presetSubtype="0" fill="hold" nodeType="withEffect">
                                  <p:stCondLst>
                                    <p:cond delay="750"/>
                                  </p:stCondLst>
                                  <p:childTnLst>
                                    <p:set>
                                      <p:cBhvr>
                                        <p:cTn id="62" dur="1" fill="hold">
                                          <p:stCondLst>
                                            <p:cond delay="0"/>
                                          </p:stCondLst>
                                        </p:cTn>
                                        <p:tgtEl>
                                          <p:spTgt spid="87"/>
                                        </p:tgtEl>
                                        <p:attrNameLst>
                                          <p:attrName>style.visibility</p:attrName>
                                        </p:attrNameLst>
                                      </p:cBhvr>
                                      <p:to>
                                        <p:strVal val="visible"/>
                                      </p:to>
                                    </p:set>
                                    <p:animScale>
                                      <p:cBhvr>
                                        <p:cTn id="63" dur="250" decel="50000" fill="hold">
                                          <p:stCondLst>
                                            <p:cond delay="0"/>
                                          </p:stCondLst>
                                        </p:cTn>
                                        <p:tgtEl>
                                          <p:spTgt spid="8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250" decel="50000" fill="hold">
                                          <p:stCondLst>
                                            <p:cond delay="0"/>
                                          </p:stCondLst>
                                        </p:cTn>
                                        <p:tgtEl>
                                          <p:spTgt spid="87"/>
                                        </p:tgtEl>
                                        <p:attrNameLst>
                                          <p:attrName>ppt_x</p:attrName>
                                          <p:attrName>ppt_y</p:attrName>
                                        </p:attrNameLst>
                                      </p:cBhvr>
                                    </p:animMotion>
                                    <p:animEffect transition="in" filter="fade">
                                      <p:cBhvr>
                                        <p:cTn id="65" dur="250"/>
                                        <p:tgtEl>
                                          <p:spTgt spid="87"/>
                                        </p:tgtEl>
                                      </p:cBhvr>
                                    </p:animEffect>
                                  </p:childTnLst>
                                </p:cTn>
                              </p:par>
                            </p:childTnLst>
                          </p:cTn>
                        </p:par>
                        <p:par>
                          <p:cTn id="66" fill="hold">
                            <p:stCondLst>
                              <p:cond delay="3000"/>
                            </p:stCondLst>
                            <p:childTnLst>
                              <p:par>
                                <p:cTn id="67" presetID="2" presetClass="entr" presetSubtype="8" fill="hold" grpId="0" nodeType="afterEffect">
                                  <p:stCondLst>
                                    <p:cond delay="0"/>
                                  </p:stCondLst>
                                  <p:childTnLst>
                                    <p:set>
                                      <p:cBhvr>
                                        <p:cTn id="68" dur="1" fill="hold">
                                          <p:stCondLst>
                                            <p:cond delay="0"/>
                                          </p:stCondLst>
                                        </p:cTn>
                                        <p:tgtEl>
                                          <p:spTgt spid="98"/>
                                        </p:tgtEl>
                                        <p:attrNameLst>
                                          <p:attrName>style.visibility</p:attrName>
                                        </p:attrNameLst>
                                      </p:cBhvr>
                                      <p:to>
                                        <p:strVal val="visible"/>
                                      </p:to>
                                    </p:set>
                                    <p:anim calcmode="lin" valueType="num">
                                      <p:cBhvr additive="base">
                                        <p:cTn id="69" dur="250" fill="hold"/>
                                        <p:tgtEl>
                                          <p:spTgt spid="98"/>
                                        </p:tgtEl>
                                        <p:attrNameLst>
                                          <p:attrName>ppt_x</p:attrName>
                                        </p:attrNameLst>
                                      </p:cBhvr>
                                      <p:tavLst>
                                        <p:tav tm="0">
                                          <p:val>
                                            <p:strVal val="0-#ppt_w/2"/>
                                          </p:val>
                                        </p:tav>
                                        <p:tav tm="100000">
                                          <p:val>
                                            <p:strVal val="#ppt_x"/>
                                          </p:val>
                                        </p:tav>
                                      </p:tavLst>
                                    </p:anim>
                                    <p:anim calcmode="lin" valueType="num">
                                      <p:cBhvr additive="base">
                                        <p:cTn id="70" dur="250" fill="hold"/>
                                        <p:tgtEl>
                                          <p:spTgt spid="98"/>
                                        </p:tgtEl>
                                        <p:attrNameLst>
                                          <p:attrName>ppt_y</p:attrName>
                                        </p:attrNameLst>
                                      </p:cBhvr>
                                      <p:tavLst>
                                        <p:tav tm="0">
                                          <p:val>
                                            <p:strVal val="#ppt_y"/>
                                          </p:val>
                                        </p:tav>
                                        <p:tav tm="100000">
                                          <p:val>
                                            <p:strVal val="#ppt_y"/>
                                          </p:val>
                                        </p:tav>
                                      </p:tavLst>
                                    </p:anim>
                                  </p:childTnLst>
                                </p:cTn>
                              </p:par>
                            </p:childTnLst>
                          </p:cTn>
                        </p:par>
                        <p:par>
                          <p:cTn id="71" fill="hold">
                            <p:stCondLst>
                              <p:cond delay="3500"/>
                            </p:stCondLst>
                            <p:childTnLst>
                              <p:par>
                                <p:cTn id="72" presetID="2" presetClass="entr" presetSubtype="4" fill="hold" grpId="0" nodeType="afterEffect">
                                  <p:stCondLst>
                                    <p:cond delay="0"/>
                                  </p:stCondLst>
                                  <p:childTnLst>
                                    <p:set>
                                      <p:cBhvr>
                                        <p:cTn id="73" dur="1" fill="hold">
                                          <p:stCondLst>
                                            <p:cond delay="0"/>
                                          </p:stCondLst>
                                        </p:cTn>
                                        <p:tgtEl>
                                          <p:spTgt spid="99"/>
                                        </p:tgtEl>
                                        <p:attrNameLst>
                                          <p:attrName>style.visibility</p:attrName>
                                        </p:attrNameLst>
                                      </p:cBhvr>
                                      <p:to>
                                        <p:strVal val="visible"/>
                                      </p:to>
                                    </p:set>
                                    <p:anim calcmode="lin" valueType="num">
                                      <p:cBhvr additive="base">
                                        <p:cTn id="74" dur="500" fill="hold"/>
                                        <p:tgtEl>
                                          <p:spTgt spid="99"/>
                                        </p:tgtEl>
                                        <p:attrNameLst>
                                          <p:attrName>ppt_x</p:attrName>
                                        </p:attrNameLst>
                                      </p:cBhvr>
                                      <p:tavLst>
                                        <p:tav tm="0">
                                          <p:val>
                                            <p:strVal val="#ppt_x"/>
                                          </p:val>
                                        </p:tav>
                                        <p:tav tm="100000">
                                          <p:val>
                                            <p:strVal val="#ppt_x"/>
                                          </p:val>
                                        </p:tav>
                                      </p:tavLst>
                                    </p:anim>
                                    <p:anim calcmode="lin" valueType="num">
                                      <p:cBhvr additive="base">
                                        <p:cTn id="75" dur="500" fill="hold"/>
                                        <p:tgtEl>
                                          <p:spTgt spid="99"/>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100"/>
                                        </p:tgtEl>
                                        <p:attrNameLst>
                                          <p:attrName>style.visibility</p:attrName>
                                        </p:attrNameLst>
                                      </p:cBhvr>
                                      <p:to>
                                        <p:strVal val="visible"/>
                                      </p:to>
                                    </p:set>
                                    <p:anim calcmode="lin" valueType="num">
                                      <p:cBhvr additive="base">
                                        <p:cTn id="78" dur="500" fill="hold"/>
                                        <p:tgtEl>
                                          <p:spTgt spid="100"/>
                                        </p:tgtEl>
                                        <p:attrNameLst>
                                          <p:attrName>ppt_x</p:attrName>
                                        </p:attrNameLst>
                                      </p:cBhvr>
                                      <p:tavLst>
                                        <p:tav tm="0">
                                          <p:val>
                                            <p:strVal val="#ppt_x"/>
                                          </p:val>
                                        </p:tav>
                                        <p:tav tm="100000">
                                          <p:val>
                                            <p:strVal val="#ppt_x"/>
                                          </p:val>
                                        </p:tav>
                                      </p:tavLst>
                                    </p:anim>
                                    <p:anim calcmode="lin" valueType="num">
                                      <p:cBhvr additive="base">
                                        <p:cTn id="79" dur="500" fill="hold"/>
                                        <p:tgtEl>
                                          <p:spTgt spid="100"/>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101"/>
                                        </p:tgtEl>
                                        <p:attrNameLst>
                                          <p:attrName>style.visibility</p:attrName>
                                        </p:attrNameLst>
                                      </p:cBhvr>
                                      <p:to>
                                        <p:strVal val="visible"/>
                                      </p:to>
                                    </p:set>
                                    <p:anim calcmode="lin" valueType="num">
                                      <p:cBhvr additive="base">
                                        <p:cTn id="82" dur="500" fill="hold"/>
                                        <p:tgtEl>
                                          <p:spTgt spid="101"/>
                                        </p:tgtEl>
                                        <p:attrNameLst>
                                          <p:attrName>ppt_x</p:attrName>
                                        </p:attrNameLst>
                                      </p:cBhvr>
                                      <p:tavLst>
                                        <p:tav tm="0">
                                          <p:val>
                                            <p:strVal val="#ppt_x"/>
                                          </p:val>
                                        </p:tav>
                                        <p:tav tm="100000">
                                          <p:val>
                                            <p:strVal val="#ppt_x"/>
                                          </p:val>
                                        </p:tav>
                                      </p:tavLst>
                                    </p:anim>
                                    <p:anim calcmode="lin" valueType="num">
                                      <p:cBhvr additive="base">
                                        <p:cTn id="83" dur="500" fill="hold"/>
                                        <p:tgtEl>
                                          <p:spTgt spid="101"/>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102"/>
                                        </p:tgtEl>
                                        <p:attrNameLst>
                                          <p:attrName>style.visibility</p:attrName>
                                        </p:attrNameLst>
                                      </p:cBhvr>
                                      <p:to>
                                        <p:strVal val="visible"/>
                                      </p:to>
                                    </p:set>
                                    <p:anim calcmode="lin" valueType="num">
                                      <p:cBhvr additive="base">
                                        <p:cTn id="86" dur="500" fill="hold"/>
                                        <p:tgtEl>
                                          <p:spTgt spid="102"/>
                                        </p:tgtEl>
                                        <p:attrNameLst>
                                          <p:attrName>ppt_x</p:attrName>
                                        </p:attrNameLst>
                                      </p:cBhvr>
                                      <p:tavLst>
                                        <p:tav tm="0">
                                          <p:val>
                                            <p:strVal val="#ppt_x"/>
                                          </p:val>
                                        </p:tav>
                                        <p:tav tm="100000">
                                          <p:val>
                                            <p:strVal val="#ppt_x"/>
                                          </p:val>
                                        </p:tav>
                                      </p:tavLst>
                                    </p:anim>
                                    <p:anim calcmode="lin" valueType="num">
                                      <p:cBhvr additive="base">
                                        <p:cTn id="87" dur="500" fill="hold"/>
                                        <p:tgtEl>
                                          <p:spTgt spid="102"/>
                                        </p:tgtEl>
                                        <p:attrNameLst>
                                          <p:attrName>ppt_y</p:attrName>
                                        </p:attrNameLst>
                                      </p:cBhvr>
                                      <p:tavLst>
                                        <p:tav tm="0">
                                          <p:val>
                                            <p:strVal val="1+#ppt_h/2"/>
                                          </p:val>
                                        </p:tav>
                                        <p:tav tm="100000">
                                          <p:val>
                                            <p:strVal val="#ppt_y"/>
                                          </p:val>
                                        </p:tav>
                                      </p:tavLst>
                                    </p:anim>
                                  </p:childTnLst>
                                </p:cTn>
                              </p:par>
                            </p:childTnLst>
                          </p:cTn>
                        </p:par>
                        <p:par>
                          <p:cTn id="88" fill="hold">
                            <p:stCondLst>
                              <p:cond delay="4000"/>
                            </p:stCondLst>
                            <p:childTnLst>
                              <p:par>
                                <p:cTn id="89" presetID="2" presetClass="entr" presetSubtype="2" fill="hold" grpId="0" nodeType="afterEffect">
                                  <p:stCondLst>
                                    <p:cond delay="0"/>
                                  </p:stCondLst>
                                  <p:childTnLst>
                                    <p:set>
                                      <p:cBhvr>
                                        <p:cTn id="90" dur="1" fill="hold">
                                          <p:stCondLst>
                                            <p:cond delay="0"/>
                                          </p:stCondLst>
                                        </p:cTn>
                                        <p:tgtEl>
                                          <p:spTgt spid="60"/>
                                        </p:tgtEl>
                                        <p:attrNameLst>
                                          <p:attrName>style.visibility</p:attrName>
                                        </p:attrNameLst>
                                      </p:cBhvr>
                                      <p:to>
                                        <p:strVal val="visible"/>
                                      </p:to>
                                    </p:set>
                                    <p:anim calcmode="lin" valueType="num">
                                      <p:cBhvr additive="base">
                                        <p:cTn id="91" dur="500" fill="hold"/>
                                        <p:tgtEl>
                                          <p:spTgt spid="60"/>
                                        </p:tgtEl>
                                        <p:attrNameLst>
                                          <p:attrName>ppt_x</p:attrName>
                                        </p:attrNameLst>
                                      </p:cBhvr>
                                      <p:tavLst>
                                        <p:tav tm="0">
                                          <p:val>
                                            <p:strVal val="1+#ppt_w/2"/>
                                          </p:val>
                                        </p:tav>
                                        <p:tav tm="100000">
                                          <p:val>
                                            <p:strVal val="#ppt_x"/>
                                          </p:val>
                                        </p:tav>
                                      </p:tavLst>
                                    </p:anim>
                                    <p:anim calcmode="lin" valueType="num">
                                      <p:cBhvr additive="base">
                                        <p:cTn id="92" dur="500" fill="hold"/>
                                        <p:tgtEl>
                                          <p:spTgt spid="60"/>
                                        </p:tgtEl>
                                        <p:attrNameLst>
                                          <p:attrName>ppt_y</p:attrName>
                                        </p:attrNameLst>
                                      </p:cBhvr>
                                      <p:tavLst>
                                        <p:tav tm="0">
                                          <p:val>
                                            <p:strVal val="#ppt_y"/>
                                          </p:val>
                                        </p:tav>
                                        <p:tav tm="100000">
                                          <p:val>
                                            <p:strVal val="#ppt_y"/>
                                          </p:val>
                                        </p:tav>
                                      </p:tavLst>
                                    </p:anim>
                                  </p:childTnLst>
                                </p:cTn>
                              </p:par>
                              <p:par>
                                <p:cTn id="93" presetID="2" presetClass="entr" presetSubtype="2" fill="hold" grpId="0" nodeType="withEffect">
                                  <p:stCondLst>
                                    <p:cond delay="0"/>
                                  </p:stCondLst>
                                  <p:childTnLst>
                                    <p:set>
                                      <p:cBhvr>
                                        <p:cTn id="94" dur="1" fill="hold">
                                          <p:stCondLst>
                                            <p:cond delay="0"/>
                                          </p:stCondLst>
                                        </p:cTn>
                                        <p:tgtEl>
                                          <p:spTgt spid="94"/>
                                        </p:tgtEl>
                                        <p:attrNameLst>
                                          <p:attrName>style.visibility</p:attrName>
                                        </p:attrNameLst>
                                      </p:cBhvr>
                                      <p:to>
                                        <p:strVal val="visible"/>
                                      </p:to>
                                    </p:set>
                                    <p:anim calcmode="lin" valueType="num">
                                      <p:cBhvr additive="base">
                                        <p:cTn id="95" dur="500" fill="hold"/>
                                        <p:tgtEl>
                                          <p:spTgt spid="94"/>
                                        </p:tgtEl>
                                        <p:attrNameLst>
                                          <p:attrName>ppt_x</p:attrName>
                                        </p:attrNameLst>
                                      </p:cBhvr>
                                      <p:tavLst>
                                        <p:tav tm="0">
                                          <p:val>
                                            <p:strVal val="1+#ppt_w/2"/>
                                          </p:val>
                                        </p:tav>
                                        <p:tav tm="100000">
                                          <p:val>
                                            <p:strVal val="#ppt_x"/>
                                          </p:val>
                                        </p:tav>
                                      </p:tavLst>
                                    </p:anim>
                                    <p:anim calcmode="lin" valueType="num">
                                      <p:cBhvr additive="base">
                                        <p:cTn id="96" dur="500" fill="hold"/>
                                        <p:tgtEl>
                                          <p:spTgt spid="94"/>
                                        </p:tgtEl>
                                        <p:attrNameLst>
                                          <p:attrName>ppt_y</p:attrName>
                                        </p:attrNameLst>
                                      </p:cBhvr>
                                      <p:tavLst>
                                        <p:tav tm="0">
                                          <p:val>
                                            <p:strVal val="#ppt_y"/>
                                          </p:val>
                                        </p:tav>
                                        <p:tav tm="100000">
                                          <p:val>
                                            <p:strVal val="#ppt_y"/>
                                          </p:val>
                                        </p:tav>
                                      </p:tavLst>
                                    </p:anim>
                                  </p:childTnLst>
                                </p:cTn>
                              </p:par>
                              <p:par>
                                <p:cTn id="97" presetID="2" presetClass="entr" presetSubtype="2" fill="hold" grpId="0" nodeType="withEffect">
                                  <p:stCondLst>
                                    <p:cond delay="0"/>
                                  </p:stCondLst>
                                  <p:childTnLst>
                                    <p:set>
                                      <p:cBhvr>
                                        <p:cTn id="98" dur="1" fill="hold">
                                          <p:stCondLst>
                                            <p:cond delay="0"/>
                                          </p:stCondLst>
                                        </p:cTn>
                                        <p:tgtEl>
                                          <p:spTgt spid="59"/>
                                        </p:tgtEl>
                                        <p:attrNameLst>
                                          <p:attrName>style.visibility</p:attrName>
                                        </p:attrNameLst>
                                      </p:cBhvr>
                                      <p:to>
                                        <p:strVal val="visible"/>
                                      </p:to>
                                    </p:set>
                                    <p:anim calcmode="lin" valueType="num">
                                      <p:cBhvr additive="base">
                                        <p:cTn id="99" dur="500" fill="hold"/>
                                        <p:tgtEl>
                                          <p:spTgt spid="59"/>
                                        </p:tgtEl>
                                        <p:attrNameLst>
                                          <p:attrName>ppt_x</p:attrName>
                                        </p:attrNameLst>
                                      </p:cBhvr>
                                      <p:tavLst>
                                        <p:tav tm="0">
                                          <p:val>
                                            <p:strVal val="1+#ppt_w/2"/>
                                          </p:val>
                                        </p:tav>
                                        <p:tav tm="100000">
                                          <p:val>
                                            <p:strVal val="#ppt_x"/>
                                          </p:val>
                                        </p:tav>
                                      </p:tavLst>
                                    </p:anim>
                                    <p:anim calcmode="lin" valueType="num">
                                      <p:cBhvr additive="base">
                                        <p:cTn id="100" dur="500" fill="hold"/>
                                        <p:tgtEl>
                                          <p:spTgt spid="59"/>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0"/>
                                  </p:stCondLst>
                                  <p:childTnLst>
                                    <p:set>
                                      <p:cBhvr>
                                        <p:cTn id="102" dur="1" fill="hold">
                                          <p:stCondLst>
                                            <p:cond delay="0"/>
                                          </p:stCondLst>
                                        </p:cTn>
                                        <p:tgtEl>
                                          <p:spTgt spid="95"/>
                                        </p:tgtEl>
                                        <p:attrNameLst>
                                          <p:attrName>style.visibility</p:attrName>
                                        </p:attrNameLst>
                                      </p:cBhvr>
                                      <p:to>
                                        <p:strVal val="visible"/>
                                      </p:to>
                                    </p:set>
                                    <p:anim calcmode="lin" valueType="num">
                                      <p:cBhvr additive="base">
                                        <p:cTn id="103" dur="500" fill="hold"/>
                                        <p:tgtEl>
                                          <p:spTgt spid="95"/>
                                        </p:tgtEl>
                                        <p:attrNameLst>
                                          <p:attrName>ppt_x</p:attrName>
                                        </p:attrNameLst>
                                      </p:cBhvr>
                                      <p:tavLst>
                                        <p:tav tm="0">
                                          <p:val>
                                            <p:strVal val="1+#ppt_w/2"/>
                                          </p:val>
                                        </p:tav>
                                        <p:tav tm="100000">
                                          <p:val>
                                            <p:strVal val="#ppt_x"/>
                                          </p:val>
                                        </p:tav>
                                      </p:tavLst>
                                    </p:anim>
                                    <p:anim calcmode="lin" valueType="num">
                                      <p:cBhvr additive="base">
                                        <p:cTn id="104" dur="500" fill="hold"/>
                                        <p:tgtEl>
                                          <p:spTgt spid="95"/>
                                        </p:tgtEl>
                                        <p:attrNameLst>
                                          <p:attrName>ppt_y</p:attrName>
                                        </p:attrNameLst>
                                      </p:cBhvr>
                                      <p:tavLst>
                                        <p:tav tm="0">
                                          <p:val>
                                            <p:strVal val="#ppt_y"/>
                                          </p:val>
                                        </p:tav>
                                        <p:tav tm="100000">
                                          <p:val>
                                            <p:strVal val="#ppt_y"/>
                                          </p:val>
                                        </p:tav>
                                      </p:tavLst>
                                    </p:anim>
                                  </p:childTnLst>
                                </p:cTn>
                              </p:par>
                              <p:par>
                                <p:cTn id="105" presetID="2" presetClass="entr" presetSubtype="2" fill="hold" grpId="0" nodeType="withEffect">
                                  <p:stCondLst>
                                    <p:cond delay="0"/>
                                  </p:stCondLst>
                                  <p:childTnLst>
                                    <p:set>
                                      <p:cBhvr>
                                        <p:cTn id="106" dur="1" fill="hold">
                                          <p:stCondLst>
                                            <p:cond delay="0"/>
                                          </p:stCondLst>
                                        </p:cTn>
                                        <p:tgtEl>
                                          <p:spTgt spid="58"/>
                                        </p:tgtEl>
                                        <p:attrNameLst>
                                          <p:attrName>style.visibility</p:attrName>
                                        </p:attrNameLst>
                                      </p:cBhvr>
                                      <p:to>
                                        <p:strVal val="visible"/>
                                      </p:to>
                                    </p:set>
                                    <p:anim calcmode="lin" valueType="num">
                                      <p:cBhvr additive="base">
                                        <p:cTn id="107" dur="500" fill="hold"/>
                                        <p:tgtEl>
                                          <p:spTgt spid="58"/>
                                        </p:tgtEl>
                                        <p:attrNameLst>
                                          <p:attrName>ppt_x</p:attrName>
                                        </p:attrNameLst>
                                      </p:cBhvr>
                                      <p:tavLst>
                                        <p:tav tm="0">
                                          <p:val>
                                            <p:strVal val="1+#ppt_w/2"/>
                                          </p:val>
                                        </p:tav>
                                        <p:tav tm="100000">
                                          <p:val>
                                            <p:strVal val="#ppt_x"/>
                                          </p:val>
                                        </p:tav>
                                      </p:tavLst>
                                    </p:anim>
                                    <p:anim calcmode="lin" valueType="num">
                                      <p:cBhvr additive="base">
                                        <p:cTn id="108" dur="500" fill="hold"/>
                                        <p:tgtEl>
                                          <p:spTgt spid="58"/>
                                        </p:tgtEl>
                                        <p:attrNameLst>
                                          <p:attrName>ppt_y</p:attrName>
                                        </p:attrNameLst>
                                      </p:cBhvr>
                                      <p:tavLst>
                                        <p:tav tm="0">
                                          <p:val>
                                            <p:strVal val="#ppt_y"/>
                                          </p:val>
                                        </p:tav>
                                        <p:tav tm="100000">
                                          <p:val>
                                            <p:strVal val="#ppt_y"/>
                                          </p:val>
                                        </p:tav>
                                      </p:tavLst>
                                    </p:anim>
                                  </p:childTnLst>
                                </p:cTn>
                              </p:par>
                              <p:par>
                                <p:cTn id="109" presetID="2" presetClass="entr" presetSubtype="2" fill="hold" grpId="0" nodeType="withEffect">
                                  <p:stCondLst>
                                    <p:cond delay="0"/>
                                  </p:stCondLst>
                                  <p:childTnLst>
                                    <p:set>
                                      <p:cBhvr>
                                        <p:cTn id="110" dur="1" fill="hold">
                                          <p:stCondLst>
                                            <p:cond delay="0"/>
                                          </p:stCondLst>
                                        </p:cTn>
                                        <p:tgtEl>
                                          <p:spTgt spid="96"/>
                                        </p:tgtEl>
                                        <p:attrNameLst>
                                          <p:attrName>style.visibility</p:attrName>
                                        </p:attrNameLst>
                                      </p:cBhvr>
                                      <p:to>
                                        <p:strVal val="visible"/>
                                      </p:to>
                                    </p:set>
                                    <p:anim calcmode="lin" valueType="num">
                                      <p:cBhvr additive="base">
                                        <p:cTn id="111" dur="500" fill="hold"/>
                                        <p:tgtEl>
                                          <p:spTgt spid="96"/>
                                        </p:tgtEl>
                                        <p:attrNameLst>
                                          <p:attrName>ppt_x</p:attrName>
                                        </p:attrNameLst>
                                      </p:cBhvr>
                                      <p:tavLst>
                                        <p:tav tm="0">
                                          <p:val>
                                            <p:strVal val="1+#ppt_w/2"/>
                                          </p:val>
                                        </p:tav>
                                        <p:tav tm="100000">
                                          <p:val>
                                            <p:strVal val="#ppt_x"/>
                                          </p:val>
                                        </p:tav>
                                      </p:tavLst>
                                    </p:anim>
                                    <p:anim calcmode="lin" valueType="num">
                                      <p:cBhvr additive="base">
                                        <p:cTn id="112" dur="500" fill="hold"/>
                                        <p:tgtEl>
                                          <p:spTgt spid="96"/>
                                        </p:tgtEl>
                                        <p:attrNameLst>
                                          <p:attrName>ppt_y</p:attrName>
                                        </p:attrNameLst>
                                      </p:cBhvr>
                                      <p:tavLst>
                                        <p:tav tm="0">
                                          <p:val>
                                            <p:strVal val="#ppt_y"/>
                                          </p:val>
                                        </p:tav>
                                        <p:tav tm="100000">
                                          <p:val>
                                            <p:strVal val="#ppt_y"/>
                                          </p:val>
                                        </p:tav>
                                      </p:tavLst>
                                    </p:anim>
                                  </p:childTnLst>
                                </p:cTn>
                              </p:par>
                              <p:par>
                                <p:cTn id="113" presetID="2" presetClass="entr" presetSubtype="2" fill="hold" grpId="0" nodeType="withEffect">
                                  <p:stCondLst>
                                    <p:cond delay="0"/>
                                  </p:stCondLst>
                                  <p:childTnLst>
                                    <p:set>
                                      <p:cBhvr>
                                        <p:cTn id="114" dur="1" fill="hold">
                                          <p:stCondLst>
                                            <p:cond delay="0"/>
                                          </p:stCondLst>
                                        </p:cTn>
                                        <p:tgtEl>
                                          <p:spTgt spid="57"/>
                                        </p:tgtEl>
                                        <p:attrNameLst>
                                          <p:attrName>style.visibility</p:attrName>
                                        </p:attrNameLst>
                                      </p:cBhvr>
                                      <p:to>
                                        <p:strVal val="visible"/>
                                      </p:to>
                                    </p:set>
                                    <p:anim calcmode="lin" valueType="num">
                                      <p:cBhvr additive="base">
                                        <p:cTn id="115" dur="500" fill="hold"/>
                                        <p:tgtEl>
                                          <p:spTgt spid="57"/>
                                        </p:tgtEl>
                                        <p:attrNameLst>
                                          <p:attrName>ppt_x</p:attrName>
                                        </p:attrNameLst>
                                      </p:cBhvr>
                                      <p:tavLst>
                                        <p:tav tm="0">
                                          <p:val>
                                            <p:strVal val="1+#ppt_w/2"/>
                                          </p:val>
                                        </p:tav>
                                        <p:tav tm="100000">
                                          <p:val>
                                            <p:strVal val="#ppt_x"/>
                                          </p:val>
                                        </p:tav>
                                      </p:tavLst>
                                    </p:anim>
                                    <p:anim calcmode="lin" valueType="num">
                                      <p:cBhvr additive="base">
                                        <p:cTn id="116" dur="500" fill="hold"/>
                                        <p:tgtEl>
                                          <p:spTgt spid="57"/>
                                        </p:tgtEl>
                                        <p:attrNameLst>
                                          <p:attrName>ppt_y</p:attrName>
                                        </p:attrNameLst>
                                      </p:cBhvr>
                                      <p:tavLst>
                                        <p:tav tm="0">
                                          <p:val>
                                            <p:strVal val="#ppt_y"/>
                                          </p:val>
                                        </p:tav>
                                        <p:tav tm="100000">
                                          <p:val>
                                            <p:strVal val="#ppt_y"/>
                                          </p:val>
                                        </p:tav>
                                      </p:tavLst>
                                    </p:anim>
                                  </p:childTnLst>
                                </p:cTn>
                              </p:par>
                              <p:par>
                                <p:cTn id="117" presetID="2" presetClass="entr" presetSubtype="2" fill="hold" grpId="0" nodeType="withEffect">
                                  <p:stCondLst>
                                    <p:cond delay="0"/>
                                  </p:stCondLst>
                                  <p:childTnLst>
                                    <p:set>
                                      <p:cBhvr>
                                        <p:cTn id="118" dur="1" fill="hold">
                                          <p:stCondLst>
                                            <p:cond delay="0"/>
                                          </p:stCondLst>
                                        </p:cTn>
                                        <p:tgtEl>
                                          <p:spTgt spid="97"/>
                                        </p:tgtEl>
                                        <p:attrNameLst>
                                          <p:attrName>style.visibility</p:attrName>
                                        </p:attrNameLst>
                                      </p:cBhvr>
                                      <p:to>
                                        <p:strVal val="visible"/>
                                      </p:to>
                                    </p:set>
                                    <p:anim calcmode="lin" valueType="num">
                                      <p:cBhvr additive="base">
                                        <p:cTn id="119" dur="500" fill="hold"/>
                                        <p:tgtEl>
                                          <p:spTgt spid="97"/>
                                        </p:tgtEl>
                                        <p:attrNameLst>
                                          <p:attrName>ppt_x</p:attrName>
                                        </p:attrNameLst>
                                      </p:cBhvr>
                                      <p:tavLst>
                                        <p:tav tm="0">
                                          <p:val>
                                            <p:strVal val="1+#ppt_w/2"/>
                                          </p:val>
                                        </p:tav>
                                        <p:tav tm="100000">
                                          <p:val>
                                            <p:strVal val="#ppt_x"/>
                                          </p:val>
                                        </p:tav>
                                      </p:tavLst>
                                    </p:anim>
                                    <p:anim calcmode="lin" valueType="num">
                                      <p:cBhvr additive="base">
                                        <p:cTn id="120" dur="500" fill="hold"/>
                                        <p:tgtEl>
                                          <p:spTgt spid="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94" grpId="0"/>
      <p:bldP spid="95" grpId="0"/>
      <p:bldP spid="96" grpId="0"/>
      <p:bldP spid="97" grpId="0"/>
      <p:bldP spid="98" grpId="0"/>
      <p:bldP spid="99" grpId="0"/>
      <p:bldP spid="100" grpId="0"/>
      <p:bldP spid="101" grpId="0"/>
      <p:bldP spid="10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7" descr="2"/>
          <p:cNvSpPr txBox="1">
            <a:spLocks noChangeArrowheads="1"/>
          </p:cNvSpPr>
          <p:nvPr/>
        </p:nvSpPr>
        <p:spPr bwMode="gray">
          <a:xfrm>
            <a:off x="395536" y="37434"/>
            <a:ext cx="3609697" cy="46166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anose="020B0604020202020204" pitchFamily="34" charset="0"/>
              </a:defRPr>
            </a:lvl1pPr>
            <a:lvl2pPr defTabSz="457200" eaLnBrk="0" hangingPunct="0">
              <a:defRPr>
                <a:solidFill>
                  <a:schemeClr val="tx1"/>
                </a:solidFill>
                <a:latin typeface="Arial" panose="020B0604020202020204" pitchFamily="34" charset="0"/>
              </a:defRPr>
            </a:lvl2pPr>
            <a:lvl3pPr defTabSz="457200" eaLnBrk="0" hangingPunct="0">
              <a:defRPr>
                <a:solidFill>
                  <a:schemeClr val="tx1"/>
                </a:solidFill>
                <a:latin typeface="Arial" panose="020B0604020202020204" pitchFamily="34" charset="0"/>
              </a:defRPr>
            </a:lvl3pPr>
            <a:lvl4pPr defTabSz="457200" eaLnBrk="0" hangingPunct="0">
              <a:defRPr>
                <a:solidFill>
                  <a:schemeClr val="tx1"/>
                </a:solidFill>
                <a:latin typeface="Arial" panose="020B0604020202020204" pitchFamily="34" charset="0"/>
              </a:defRPr>
            </a:lvl4pPr>
            <a:lvl5pPr defTabSz="457200" eaLnBrk="0" hangingPunct="0">
              <a:defRPr>
                <a:solidFill>
                  <a:schemeClr val="tx1"/>
                </a:solidFill>
                <a:latin typeface="Arial" panose="020B0604020202020204" pitchFamily="34" charset="0"/>
              </a:defRPr>
            </a:lvl5pPr>
            <a:lvl6pPr algn="ctr" defTabSz="457200" eaLnBrk="0" fontAlgn="base" hangingPunct="0">
              <a:spcBef>
                <a:spcPct val="0"/>
              </a:spcBef>
              <a:spcAft>
                <a:spcPct val="0"/>
              </a:spcAft>
              <a:defRPr>
                <a:solidFill>
                  <a:schemeClr val="tx1"/>
                </a:solidFill>
                <a:latin typeface="Arial" panose="020B0604020202020204" pitchFamily="34" charset="0"/>
              </a:defRPr>
            </a:lvl6pPr>
            <a:lvl7pPr algn="ctr" defTabSz="457200" eaLnBrk="0" fontAlgn="base" hangingPunct="0">
              <a:spcBef>
                <a:spcPct val="0"/>
              </a:spcBef>
              <a:spcAft>
                <a:spcPct val="0"/>
              </a:spcAft>
              <a:defRPr>
                <a:solidFill>
                  <a:schemeClr val="tx1"/>
                </a:solidFill>
                <a:latin typeface="Arial" panose="020B0604020202020204" pitchFamily="34" charset="0"/>
              </a:defRPr>
            </a:lvl7pPr>
            <a:lvl8pPr algn="ctr" defTabSz="457200" eaLnBrk="0" fontAlgn="base" hangingPunct="0">
              <a:spcBef>
                <a:spcPct val="0"/>
              </a:spcBef>
              <a:spcAft>
                <a:spcPct val="0"/>
              </a:spcAft>
              <a:defRPr>
                <a:solidFill>
                  <a:schemeClr val="tx1"/>
                </a:solidFill>
                <a:latin typeface="Arial" panose="020B0604020202020204" pitchFamily="34" charset="0"/>
              </a:defRPr>
            </a:lvl8pPr>
            <a:lvl9pPr algn="ctr"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单击添加标题内容</a:t>
            </a:r>
            <a:endParaRPr lang="en-US" altLang="zh-CN"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cxnSp>
        <p:nvCxnSpPr>
          <p:cNvPr id="3" name="Straight Connector 9"/>
          <p:cNvCxnSpPr/>
          <p:nvPr/>
        </p:nvCxnSpPr>
        <p:spPr>
          <a:xfrm>
            <a:off x="4007875" y="1389315"/>
            <a:ext cx="4452557" cy="0"/>
          </a:xfrm>
          <a:prstGeom prst="line">
            <a:avLst/>
          </a:prstGeom>
          <a:noFill/>
          <a:ln w="19050" cap="flat" cmpd="sng" algn="ctr">
            <a:solidFill>
              <a:srgbClr val="FF0000"/>
            </a:solidFill>
            <a:prstDash val="solid"/>
          </a:ln>
          <a:effectLst/>
        </p:spPr>
      </p:cxnSp>
      <p:cxnSp>
        <p:nvCxnSpPr>
          <p:cNvPr id="4" name="Straight Connector 10"/>
          <p:cNvCxnSpPr/>
          <p:nvPr/>
        </p:nvCxnSpPr>
        <p:spPr>
          <a:xfrm>
            <a:off x="4007875" y="1389315"/>
            <a:ext cx="3962400" cy="0"/>
          </a:xfrm>
          <a:prstGeom prst="line">
            <a:avLst/>
          </a:prstGeom>
          <a:noFill/>
          <a:ln w="254000" cap="flat" cmpd="sng" algn="ctr">
            <a:solidFill>
              <a:srgbClr val="FF0000"/>
            </a:solidFill>
            <a:prstDash val="solid"/>
          </a:ln>
          <a:effectLst/>
        </p:spPr>
      </p:cxnSp>
      <p:sp>
        <p:nvSpPr>
          <p:cNvPr id="5" name="Rounded Rectangle 17"/>
          <p:cNvSpPr/>
          <p:nvPr/>
        </p:nvSpPr>
        <p:spPr>
          <a:xfrm>
            <a:off x="3169675" y="1073844"/>
            <a:ext cx="652843" cy="630942"/>
          </a:xfrm>
          <a:prstGeom prst="roundRect">
            <a:avLst/>
          </a:prstGeom>
          <a:solidFill>
            <a:srgbClr val="FF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rPr>
              <a:t>90%</a:t>
            </a:r>
          </a:p>
        </p:txBody>
      </p:sp>
      <p:sp>
        <p:nvSpPr>
          <p:cNvPr id="6" name="Rounded Rectangle 18"/>
          <p:cNvSpPr/>
          <p:nvPr/>
        </p:nvSpPr>
        <p:spPr>
          <a:xfrm>
            <a:off x="3169675" y="1928802"/>
            <a:ext cx="652843" cy="630942"/>
          </a:xfrm>
          <a:prstGeom prst="roundRect">
            <a:avLst/>
          </a:prstGeom>
          <a:solidFill>
            <a:srgbClr val="FF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4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rPr>
              <a:t>70%</a:t>
            </a:r>
          </a:p>
        </p:txBody>
      </p:sp>
      <p:sp>
        <p:nvSpPr>
          <p:cNvPr id="7" name="Rounded Rectangle 19"/>
          <p:cNvSpPr/>
          <p:nvPr/>
        </p:nvSpPr>
        <p:spPr>
          <a:xfrm>
            <a:off x="3169675" y="2805102"/>
            <a:ext cx="652843" cy="630942"/>
          </a:xfrm>
          <a:prstGeom prst="roundRect">
            <a:avLst/>
          </a:prstGeom>
          <a:solidFill>
            <a:srgbClr val="FF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rPr>
              <a:t>85%</a:t>
            </a:r>
          </a:p>
        </p:txBody>
      </p:sp>
      <p:sp>
        <p:nvSpPr>
          <p:cNvPr id="8" name="Rounded Rectangle 20"/>
          <p:cNvSpPr/>
          <p:nvPr/>
        </p:nvSpPr>
        <p:spPr>
          <a:xfrm>
            <a:off x="3169675" y="3664644"/>
            <a:ext cx="652843" cy="630942"/>
          </a:xfrm>
          <a:prstGeom prst="roundRect">
            <a:avLst/>
          </a:prstGeom>
          <a:solidFill>
            <a:srgbClr val="FF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4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Open Sans" panose="020B0606030504020204" pitchFamily="34" charset="0"/>
              </a:rPr>
              <a:t>45%</a:t>
            </a:r>
          </a:p>
        </p:txBody>
      </p:sp>
      <p:sp>
        <p:nvSpPr>
          <p:cNvPr id="9" name="Rectangle 21"/>
          <p:cNvSpPr/>
          <p:nvPr/>
        </p:nvSpPr>
        <p:spPr>
          <a:xfrm>
            <a:off x="731275" y="1073844"/>
            <a:ext cx="2242757" cy="923330"/>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4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Open Sans" panose="020B0606030504020204" pitchFamily="34" charset="0"/>
              </a:rPr>
              <a:t>单击此处添加标题</a:t>
            </a:r>
          </a:p>
          <a:p>
            <a:pPr marL="0" marR="0" lvl="0" indent="0" defTabSz="914400" eaLnBrk="1" fontAlgn="auto" latinLnBrk="0" hangingPunct="1">
              <a:lnSpc>
                <a:spcPct val="150000"/>
              </a:lnSpc>
              <a:spcBef>
                <a:spcPts val="0"/>
              </a:spcBef>
              <a:spcAft>
                <a:spcPts val="0"/>
              </a:spcAft>
              <a:buClrTx/>
              <a:buSzTx/>
              <a:buFontTx/>
              <a:buNone/>
              <a:defRPr/>
            </a:pPr>
            <a:r>
              <a:rPr kumimoji="0" lang="zh-CN" altLang="en-US" sz="105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a:t>
            </a:r>
            <a:endParaRPr kumimoji="0" lang="en-US" altLang="zh-CN" sz="105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
        <p:nvSpPr>
          <p:cNvPr id="10" name="Rectangle 22"/>
          <p:cNvSpPr/>
          <p:nvPr/>
        </p:nvSpPr>
        <p:spPr>
          <a:xfrm>
            <a:off x="731275" y="1928802"/>
            <a:ext cx="2242757" cy="923330"/>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4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Open Sans" panose="020B0606030504020204" pitchFamily="34" charset="0"/>
              </a:rPr>
              <a:t>单击此处添加标题</a:t>
            </a:r>
          </a:p>
          <a:p>
            <a:pPr marL="0" marR="0" lvl="0" indent="0" defTabSz="914400" eaLnBrk="1" fontAlgn="auto" latinLnBrk="0" hangingPunct="1">
              <a:lnSpc>
                <a:spcPct val="150000"/>
              </a:lnSpc>
              <a:spcBef>
                <a:spcPts val="0"/>
              </a:spcBef>
              <a:spcAft>
                <a:spcPts val="0"/>
              </a:spcAft>
              <a:buClrTx/>
              <a:buSzTx/>
              <a:buFontTx/>
              <a:buNone/>
              <a:defRPr/>
            </a:pPr>
            <a:r>
              <a:rPr kumimoji="0" lang="zh-CN" altLang="en-US" sz="105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a:t>
            </a:r>
            <a:endParaRPr kumimoji="0" lang="en-US" altLang="zh-CN" sz="105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
        <p:nvSpPr>
          <p:cNvPr id="11" name="Rectangle 23"/>
          <p:cNvSpPr/>
          <p:nvPr/>
        </p:nvSpPr>
        <p:spPr>
          <a:xfrm>
            <a:off x="731275" y="2805102"/>
            <a:ext cx="2242757" cy="923330"/>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4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Open Sans" panose="020B0606030504020204" pitchFamily="34" charset="0"/>
              </a:rPr>
              <a:t>单击此处添加标题</a:t>
            </a:r>
          </a:p>
          <a:p>
            <a:pPr marL="0" marR="0" lvl="0" indent="0" defTabSz="914400" eaLnBrk="1" fontAlgn="auto" latinLnBrk="0" hangingPunct="1">
              <a:lnSpc>
                <a:spcPct val="150000"/>
              </a:lnSpc>
              <a:spcBef>
                <a:spcPts val="0"/>
              </a:spcBef>
              <a:spcAft>
                <a:spcPts val="0"/>
              </a:spcAft>
              <a:buClrTx/>
              <a:buSzTx/>
              <a:buFontTx/>
              <a:buNone/>
              <a:defRPr/>
            </a:pPr>
            <a:r>
              <a:rPr kumimoji="0" lang="zh-CN" altLang="en-US" sz="105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a:t>
            </a:r>
            <a:endParaRPr kumimoji="0" lang="en-US" altLang="zh-CN" sz="105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
        <p:nvSpPr>
          <p:cNvPr id="12" name="Rectangle 24"/>
          <p:cNvSpPr/>
          <p:nvPr/>
        </p:nvSpPr>
        <p:spPr>
          <a:xfrm>
            <a:off x="731275" y="3664644"/>
            <a:ext cx="2242757" cy="923330"/>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4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Open Sans" panose="020B0606030504020204" pitchFamily="34" charset="0"/>
              </a:rPr>
              <a:t>单击此处添加标题</a:t>
            </a:r>
          </a:p>
          <a:p>
            <a:pPr marL="0" marR="0" lvl="0" indent="0" defTabSz="914400" eaLnBrk="1" fontAlgn="auto" latinLnBrk="0" hangingPunct="1">
              <a:lnSpc>
                <a:spcPct val="150000"/>
              </a:lnSpc>
              <a:spcBef>
                <a:spcPts val="0"/>
              </a:spcBef>
              <a:spcAft>
                <a:spcPts val="0"/>
              </a:spcAft>
              <a:buClrTx/>
              <a:buSzTx/>
              <a:buFontTx/>
              <a:buNone/>
              <a:defRPr/>
            </a:pPr>
            <a:r>
              <a:rPr kumimoji="0" lang="zh-CN" altLang="en-US" sz="105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a:t>
            </a:r>
            <a:endParaRPr kumimoji="0" lang="en-US" altLang="zh-CN" sz="105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cxnSp>
        <p:nvCxnSpPr>
          <p:cNvPr id="13" name="Straight Connector 33"/>
          <p:cNvCxnSpPr/>
          <p:nvPr/>
        </p:nvCxnSpPr>
        <p:spPr>
          <a:xfrm>
            <a:off x="4007875" y="2244273"/>
            <a:ext cx="4452557" cy="0"/>
          </a:xfrm>
          <a:prstGeom prst="line">
            <a:avLst/>
          </a:prstGeom>
          <a:noFill/>
          <a:ln w="19050" cap="flat" cmpd="sng" algn="ctr">
            <a:solidFill>
              <a:srgbClr val="FF0000"/>
            </a:solidFill>
            <a:prstDash val="solid"/>
          </a:ln>
          <a:effectLst/>
        </p:spPr>
      </p:cxnSp>
      <p:cxnSp>
        <p:nvCxnSpPr>
          <p:cNvPr id="14" name="Straight Connector 34"/>
          <p:cNvCxnSpPr/>
          <p:nvPr/>
        </p:nvCxnSpPr>
        <p:spPr>
          <a:xfrm>
            <a:off x="4007875" y="2244273"/>
            <a:ext cx="3124200" cy="0"/>
          </a:xfrm>
          <a:prstGeom prst="line">
            <a:avLst/>
          </a:prstGeom>
          <a:noFill/>
          <a:ln w="254000" cap="flat" cmpd="sng" algn="ctr">
            <a:solidFill>
              <a:srgbClr val="FF0000"/>
            </a:solidFill>
            <a:prstDash val="solid"/>
          </a:ln>
          <a:effectLst/>
        </p:spPr>
      </p:cxnSp>
      <p:cxnSp>
        <p:nvCxnSpPr>
          <p:cNvPr id="15" name="Straight Connector 35"/>
          <p:cNvCxnSpPr/>
          <p:nvPr/>
        </p:nvCxnSpPr>
        <p:spPr>
          <a:xfrm>
            <a:off x="4007875" y="3120573"/>
            <a:ext cx="4452557" cy="0"/>
          </a:xfrm>
          <a:prstGeom prst="line">
            <a:avLst/>
          </a:prstGeom>
          <a:noFill/>
          <a:ln w="19050" cap="flat" cmpd="sng" algn="ctr">
            <a:solidFill>
              <a:srgbClr val="FF0000"/>
            </a:solidFill>
            <a:prstDash val="solid"/>
          </a:ln>
          <a:effectLst/>
        </p:spPr>
      </p:cxnSp>
      <p:cxnSp>
        <p:nvCxnSpPr>
          <p:cNvPr id="16" name="Straight Connector 36"/>
          <p:cNvCxnSpPr/>
          <p:nvPr/>
        </p:nvCxnSpPr>
        <p:spPr>
          <a:xfrm>
            <a:off x="4007875" y="3120573"/>
            <a:ext cx="3733800" cy="0"/>
          </a:xfrm>
          <a:prstGeom prst="line">
            <a:avLst/>
          </a:prstGeom>
          <a:noFill/>
          <a:ln w="254000" cap="flat" cmpd="sng" algn="ctr">
            <a:solidFill>
              <a:srgbClr val="FF0000"/>
            </a:solidFill>
            <a:prstDash val="solid"/>
          </a:ln>
          <a:effectLst/>
        </p:spPr>
      </p:cxnSp>
      <p:cxnSp>
        <p:nvCxnSpPr>
          <p:cNvPr id="17" name="Straight Connector 37"/>
          <p:cNvCxnSpPr/>
          <p:nvPr/>
        </p:nvCxnSpPr>
        <p:spPr>
          <a:xfrm>
            <a:off x="4007875" y="3980115"/>
            <a:ext cx="4452557" cy="0"/>
          </a:xfrm>
          <a:prstGeom prst="line">
            <a:avLst/>
          </a:prstGeom>
          <a:noFill/>
          <a:ln w="19050" cap="flat" cmpd="sng" algn="ctr">
            <a:solidFill>
              <a:srgbClr val="FF0000"/>
            </a:solidFill>
            <a:prstDash val="solid"/>
          </a:ln>
          <a:effectLst/>
        </p:spPr>
      </p:cxnSp>
      <p:cxnSp>
        <p:nvCxnSpPr>
          <p:cNvPr id="18" name="Straight Connector 38"/>
          <p:cNvCxnSpPr/>
          <p:nvPr/>
        </p:nvCxnSpPr>
        <p:spPr>
          <a:xfrm>
            <a:off x="4007875" y="3980115"/>
            <a:ext cx="2209800" cy="0"/>
          </a:xfrm>
          <a:prstGeom prst="line">
            <a:avLst/>
          </a:prstGeom>
          <a:noFill/>
          <a:ln w="254000" cap="flat" cmpd="sng" algn="ctr">
            <a:solidFill>
              <a:srgbClr val="FF0000"/>
            </a:solidFill>
            <a:prstDash val="solid"/>
          </a:ln>
          <a:effectLst/>
        </p:spPr>
      </p:cxn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250" fill="hold"/>
                                        <p:tgtEl>
                                          <p:spTgt spid="9"/>
                                        </p:tgtEl>
                                        <p:attrNameLst>
                                          <p:attrName>ppt_x</p:attrName>
                                        </p:attrNameLst>
                                      </p:cBhvr>
                                      <p:tavLst>
                                        <p:tav tm="0">
                                          <p:val>
                                            <p:strVal val="#ppt_x"/>
                                          </p:val>
                                        </p:tav>
                                        <p:tav tm="100000">
                                          <p:val>
                                            <p:strVal val="#ppt_x"/>
                                          </p:val>
                                        </p:tav>
                                      </p:tavLst>
                                    </p:anim>
                                    <p:anim calcmode="lin" valueType="num">
                                      <p:cBhvr additive="base">
                                        <p:cTn id="12" dur="250" fill="hold"/>
                                        <p:tgtEl>
                                          <p:spTgt spid="9"/>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250" fill="hold"/>
                                        <p:tgtEl>
                                          <p:spTgt spid="5"/>
                                        </p:tgtEl>
                                        <p:attrNameLst>
                                          <p:attrName>ppt_x</p:attrName>
                                        </p:attrNameLst>
                                      </p:cBhvr>
                                      <p:tavLst>
                                        <p:tav tm="0">
                                          <p:val>
                                            <p:strVal val="#ppt_x"/>
                                          </p:val>
                                        </p:tav>
                                        <p:tav tm="100000">
                                          <p:val>
                                            <p:strVal val="#ppt_x"/>
                                          </p:val>
                                        </p:tav>
                                      </p:tavLst>
                                    </p:anim>
                                    <p:anim calcmode="lin" valueType="num">
                                      <p:cBhvr additive="base">
                                        <p:cTn id="17" dur="250" fill="hold"/>
                                        <p:tgtEl>
                                          <p:spTgt spid="5"/>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250" fill="hold"/>
                                        <p:tgtEl>
                                          <p:spTgt spid="3"/>
                                        </p:tgtEl>
                                        <p:attrNameLst>
                                          <p:attrName>ppt_x</p:attrName>
                                        </p:attrNameLst>
                                      </p:cBhvr>
                                      <p:tavLst>
                                        <p:tav tm="0">
                                          <p:val>
                                            <p:strVal val="#ppt_x"/>
                                          </p:val>
                                        </p:tav>
                                        <p:tav tm="100000">
                                          <p:val>
                                            <p:strVal val="#ppt_x"/>
                                          </p:val>
                                        </p:tav>
                                      </p:tavLst>
                                    </p:anim>
                                    <p:anim calcmode="lin" valueType="num">
                                      <p:cBhvr additive="base">
                                        <p:cTn id="22" dur="250" fill="hold"/>
                                        <p:tgtEl>
                                          <p:spTgt spid="3"/>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250" fill="hold"/>
                                        <p:tgtEl>
                                          <p:spTgt spid="4"/>
                                        </p:tgtEl>
                                        <p:attrNameLst>
                                          <p:attrName>ppt_x</p:attrName>
                                        </p:attrNameLst>
                                      </p:cBhvr>
                                      <p:tavLst>
                                        <p:tav tm="0">
                                          <p:val>
                                            <p:strVal val="#ppt_x"/>
                                          </p:val>
                                        </p:tav>
                                        <p:tav tm="100000">
                                          <p:val>
                                            <p:strVal val="#ppt_x"/>
                                          </p:val>
                                        </p:tav>
                                      </p:tavLst>
                                    </p:anim>
                                    <p:anim calcmode="lin" valueType="num">
                                      <p:cBhvr additive="base">
                                        <p:cTn id="27" dur="250" fill="hold"/>
                                        <p:tgtEl>
                                          <p:spTgt spid="4"/>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250" fill="hold"/>
                                        <p:tgtEl>
                                          <p:spTgt spid="10"/>
                                        </p:tgtEl>
                                        <p:attrNameLst>
                                          <p:attrName>ppt_x</p:attrName>
                                        </p:attrNameLst>
                                      </p:cBhvr>
                                      <p:tavLst>
                                        <p:tav tm="0">
                                          <p:val>
                                            <p:strVal val="#ppt_x"/>
                                          </p:val>
                                        </p:tav>
                                        <p:tav tm="100000">
                                          <p:val>
                                            <p:strVal val="#ppt_x"/>
                                          </p:val>
                                        </p:tav>
                                      </p:tavLst>
                                    </p:anim>
                                    <p:anim calcmode="lin" valueType="num">
                                      <p:cBhvr additive="base">
                                        <p:cTn id="32" dur="250" fill="hold"/>
                                        <p:tgtEl>
                                          <p:spTgt spid="10"/>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4"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250" fill="hold"/>
                                        <p:tgtEl>
                                          <p:spTgt spid="6"/>
                                        </p:tgtEl>
                                        <p:attrNameLst>
                                          <p:attrName>ppt_x</p:attrName>
                                        </p:attrNameLst>
                                      </p:cBhvr>
                                      <p:tavLst>
                                        <p:tav tm="0">
                                          <p:val>
                                            <p:strVal val="#ppt_x"/>
                                          </p:val>
                                        </p:tav>
                                        <p:tav tm="100000">
                                          <p:val>
                                            <p:strVal val="#ppt_x"/>
                                          </p:val>
                                        </p:tav>
                                      </p:tavLst>
                                    </p:anim>
                                    <p:anim calcmode="lin" valueType="num">
                                      <p:cBhvr additive="base">
                                        <p:cTn id="37" dur="250" fill="hold"/>
                                        <p:tgtEl>
                                          <p:spTgt spid="6"/>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2" presetClass="entr" presetSubtype="4"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250" fill="hold"/>
                                        <p:tgtEl>
                                          <p:spTgt spid="13"/>
                                        </p:tgtEl>
                                        <p:attrNameLst>
                                          <p:attrName>ppt_x</p:attrName>
                                        </p:attrNameLst>
                                      </p:cBhvr>
                                      <p:tavLst>
                                        <p:tav tm="0">
                                          <p:val>
                                            <p:strVal val="#ppt_x"/>
                                          </p:val>
                                        </p:tav>
                                        <p:tav tm="100000">
                                          <p:val>
                                            <p:strVal val="#ppt_x"/>
                                          </p:val>
                                        </p:tav>
                                      </p:tavLst>
                                    </p:anim>
                                    <p:anim calcmode="lin" valueType="num">
                                      <p:cBhvr additive="base">
                                        <p:cTn id="42" dur="250" fill="hold"/>
                                        <p:tgtEl>
                                          <p:spTgt spid="13"/>
                                        </p:tgtEl>
                                        <p:attrNameLst>
                                          <p:attrName>ppt_y</p:attrName>
                                        </p:attrNameLst>
                                      </p:cBhvr>
                                      <p:tavLst>
                                        <p:tav tm="0">
                                          <p:val>
                                            <p:strVal val="1+#ppt_h/2"/>
                                          </p:val>
                                        </p:tav>
                                        <p:tav tm="100000">
                                          <p:val>
                                            <p:strVal val="#ppt_y"/>
                                          </p:val>
                                        </p:tav>
                                      </p:tavLst>
                                    </p:anim>
                                  </p:childTnLst>
                                </p:cTn>
                              </p:par>
                            </p:childTnLst>
                          </p:cTn>
                        </p:par>
                        <p:par>
                          <p:cTn id="43" fill="hold">
                            <p:stCondLst>
                              <p:cond delay="4000"/>
                            </p:stCondLst>
                            <p:childTnLst>
                              <p:par>
                                <p:cTn id="44" presetID="2" presetClass="entr" presetSubtype="4" fill="hold" nodeType="after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250" fill="hold"/>
                                        <p:tgtEl>
                                          <p:spTgt spid="14"/>
                                        </p:tgtEl>
                                        <p:attrNameLst>
                                          <p:attrName>ppt_x</p:attrName>
                                        </p:attrNameLst>
                                      </p:cBhvr>
                                      <p:tavLst>
                                        <p:tav tm="0">
                                          <p:val>
                                            <p:strVal val="#ppt_x"/>
                                          </p:val>
                                        </p:tav>
                                        <p:tav tm="100000">
                                          <p:val>
                                            <p:strVal val="#ppt_x"/>
                                          </p:val>
                                        </p:tav>
                                      </p:tavLst>
                                    </p:anim>
                                    <p:anim calcmode="lin" valueType="num">
                                      <p:cBhvr additive="base">
                                        <p:cTn id="47" dur="250" fill="hold"/>
                                        <p:tgtEl>
                                          <p:spTgt spid="14"/>
                                        </p:tgtEl>
                                        <p:attrNameLst>
                                          <p:attrName>ppt_y</p:attrName>
                                        </p:attrNameLst>
                                      </p:cBhvr>
                                      <p:tavLst>
                                        <p:tav tm="0">
                                          <p:val>
                                            <p:strVal val="1+#ppt_h/2"/>
                                          </p:val>
                                        </p:tav>
                                        <p:tav tm="100000">
                                          <p:val>
                                            <p:strVal val="#ppt_y"/>
                                          </p:val>
                                        </p:tav>
                                      </p:tavLst>
                                    </p:anim>
                                  </p:childTnLst>
                                </p:cTn>
                              </p:par>
                            </p:childTnLst>
                          </p:cTn>
                        </p:par>
                        <p:par>
                          <p:cTn id="48" fill="hold">
                            <p:stCondLst>
                              <p:cond delay="4500"/>
                            </p:stCondLst>
                            <p:childTnLst>
                              <p:par>
                                <p:cTn id="49" presetID="2" presetClass="entr" presetSubtype="4"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250" fill="hold"/>
                                        <p:tgtEl>
                                          <p:spTgt spid="11"/>
                                        </p:tgtEl>
                                        <p:attrNameLst>
                                          <p:attrName>ppt_x</p:attrName>
                                        </p:attrNameLst>
                                      </p:cBhvr>
                                      <p:tavLst>
                                        <p:tav tm="0">
                                          <p:val>
                                            <p:strVal val="#ppt_x"/>
                                          </p:val>
                                        </p:tav>
                                        <p:tav tm="100000">
                                          <p:val>
                                            <p:strVal val="#ppt_x"/>
                                          </p:val>
                                        </p:tav>
                                      </p:tavLst>
                                    </p:anim>
                                    <p:anim calcmode="lin" valueType="num">
                                      <p:cBhvr additive="base">
                                        <p:cTn id="52" dur="250" fill="hold"/>
                                        <p:tgtEl>
                                          <p:spTgt spid="11"/>
                                        </p:tgtEl>
                                        <p:attrNameLst>
                                          <p:attrName>ppt_y</p:attrName>
                                        </p:attrNameLst>
                                      </p:cBhvr>
                                      <p:tavLst>
                                        <p:tav tm="0">
                                          <p:val>
                                            <p:strVal val="1+#ppt_h/2"/>
                                          </p:val>
                                        </p:tav>
                                        <p:tav tm="100000">
                                          <p:val>
                                            <p:strVal val="#ppt_y"/>
                                          </p:val>
                                        </p:tav>
                                      </p:tavLst>
                                    </p:anim>
                                  </p:childTnLst>
                                </p:cTn>
                              </p:par>
                            </p:childTnLst>
                          </p:cTn>
                        </p:par>
                        <p:par>
                          <p:cTn id="53" fill="hold">
                            <p:stCondLst>
                              <p:cond delay="5000"/>
                            </p:stCondLst>
                            <p:childTnLst>
                              <p:par>
                                <p:cTn id="54" presetID="2" presetClass="entr" presetSubtype="4" fill="hold" grpId="0" nodeType="afterEffect">
                                  <p:stCondLst>
                                    <p:cond delay="0"/>
                                  </p:stCondLst>
                                  <p:childTnLst>
                                    <p:set>
                                      <p:cBhvr>
                                        <p:cTn id="55" dur="1" fill="hold">
                                          <p:stCondLst>
                                            <p:cond delay="0"/>
                                          </p:stCondLst>
                                        </p:cTn>
                                        <p:tgtEl>
                                          <p:spTgt spid="7"/>
                                        </p:tgtEl>
                                        <p:attrNameLst>
                                          <p:attrName>style.visibility</p:attrName>
                                        </p:attrNameLst>
                                      </p:cBhvr>
                                      <p:to>
                                        <p:strVal val="visible"/>
                                      </p:to>
                                    </p:set>
                                    <p:anim calcmode="lin" valueType="num">
                                      <p:cBhvr additive="base">
                                        <p:cTn id="56" dur="250" fill="hold"/>
                                        <p:tgtEl>
                                          <p:spTgt spid="7"/>
                                        </p:tgtEl>
                                        <p:attrNameLst>
                                          <p:attrName>ppt_x</p:attrName>
                                        </p:attrNameLst>
                                      </p:cBhvr>
                                      <p:tavLst>
                                        <p:tav tm="0">
                                          <p:val>
                                            <p:strVal val="#ppt_x"/>
                                          </p:val>
                                        </p:tav>
                                        <p:tav tm="100000">
                                          <p:val>
                                            <p:strVal val="#ppt_x"/>
                                          </p:val>
                                        </p:tav>
                                      </p:tavLst>
                                    </p:anim>
                                    <p:anim calcmode="lin" valueType="num">
                                      <p:cBhvr additive="base">
                                        <p:cTn id="57" dur="250" fill="hold"/>
                                        <p:tgtEl>
                                          <p:spTgt spid="7"/>
                                        </p:tgtEl>
                                        <p:attrNameLst>
                                          <p:attrName>ppt_y</p:attrName>
                                        </p:attrNameLst>
                                      </p:cBhvr>
                                      <p:tavLst>
                                        <p:tav tm="0">
                                          <p:val>
                                            <p:strVal val="1+#ppt_h/2"/>
                                          </p:val>
                                        </p:tav>
                                        <p:tav tm="100000">
                                          <p:val>
                                            <p:strVal val="#ppt_y"/>
                                          </p:val>
                                        </p:tav>
                                      </p:tavLst>
                                    </p:anim>
                                  </p:childTnLst>
                                </p:cTn>
                              </p:par>
                            </p:childTnLst>
                          </p:cTn>
                        </p:par>
                        <p:par>
                          <p:cTn id="58" fill="hold">
                            <p:stCondLst>
                              <p:cond delay="5500"/>
                            </p:stCondLst>
                            <p:childTnLst>
                              <p:par>
                                <p:cTn id="59" presetID="2" presetClass="entr" presetSubtype="4" fill="hold" nodeType="after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250" fill="hold"/>
                                        <p:tgtEl>
                                          <p:spTgt spid="15"/>
                                        </p:tgtEl>
                                        <p:attrNameLst>
                                          <p:attrName>ppt_x</p:attrName>
                                        </p:attrNameLst>
                                      </p:cBhvr>
                                      <p:tavLst>
                                        <p:tav tm="0">
                                          <p:val>
                                            <p:strVal val="#ppt_x"/>
                                          </p:val>
                                        </p:tav>
                                        <p:tav tm="100000">
                                          <p:val>
                                            <p:strVal val="#ppt_x"/>
                                          </p:val>
                                        </p:tav>
                                      </p:tavLst>
                                    </p:anim>
                                    <p:anim calcmode="lin" valueType="num">
                                      <p:cBhvr additive="base">
                                        <p:cTn id="62" dur="250" fill="hold"/>
                                        <p:tgtEl>
                                          <p:spTgt spid="15"/>
                                        </p:tgtEl>
                                        <p:attrNameLst>
                                          <p:attrName>ppt_y</p:attrName>
                                        </p:attrNameLst>
                                      </p:cBhvr>
                                      <p:tavLst>
                                        <p:tav tm="0">
                                          <p:val>
                                            <p:strVal val="1+#ppt_h/2"/>
                                          </p:val>
                                        </p:tav>
                                        <p:tav tm="100000">
                                          <p:val>
                                            <p:strVal val="#ppt_y"/>
                                          </p:val>
                                        </p:tav>
                                      </p:tavLst>
                                    </p:anim>
                                  </p:childTnLst>
                                </p:cTn>
                              </p:par>
                            </p:childTnLst>
                          </p:cTn>
                        </p:par>
                        <p:par>
                          <p:cTn id="63" fill="hold">
                            <p:stCondLst>
                              <p:cond delay="6000"/>
                            </p:stCondLst>
                            <p:childTnLst>
                              <p:par>
                                <p:cTn id="64" presetID="2" presetClass="entr" presetSubtype="4" fill="hold" nodeType="afterEffect">
                                  <p:stCondLst>
                                    <p:cond delay="0"/>
                                  </p:stCondLst>
                                  <p:childTnLst>
                                    <p:set>
                                      <p:cBhvr>
                                        <p:cTn id="65" dur="1" fill="hold">
                                          <p:stCondLst>
                                            <p:cond delay="0"/>
                                          </p:stCondLst>
                                        </p:cTn>
                                        <p:tgtEl>
                                          <p:spTgt spid="16"/>
                                        </p:tgtEl>
                                        <p:attrNameLst>
                                          <p:attrName>style.visibility</p:attrName>
                                        </p:attrNameLst>
                                      </p:cBhvr>
                                      <p:to>
                                        <p:strVal val="visible"/>
                                      </p:to>
                                    </p:set>
                                    <p:anim calcmode="lin" valueType="num">
                                      <p:cBhvr additive="base">
                                        <p:cTn id="66" dur="250" fill="hold"/>
                                        <p:tgtEl>
                                          <p:spTgt spid="16"/>
                                        </p:tgtEl>
                                        <p:attrNameLst>
                                          <p:attrName>ppt_x</p:attrName>
                                        </p:attrNameLst>
                                      </p:cBhvr>
                                      <p:tavLst>
                                        <p:tav tm="0">
                                          <p:val>
                                            <p:strVal val="#ppt_x"/>
                                          </p:val>
                                        </p:tav>
                                        <p:tav tm="100000">
                                          <p:val>
                                            <p:strVal val="#ppt_x"/>
                                          </p:val>
                                        </p:tav>
                                      </p:tavLst>
                                    </p:anim>
                                    <p:anim calcmode="lin" valueType="num">
                                      <p:cBhvr additive="base">
                                        <p:cTn id="67" dur="250" fill="hold"/>
                                        <p:tgtEl>
                                          <p:spTgt spid="16"/>
                                        </p:tgtEl>
                                        <p:attrNameLst>
                                          <p:attrName>ppt_y</p:attrName>
                                        </p:attrNameLst>
                                      </p:cBhvr>
                                      <p:tavLst>
                                        <p:tav tm="0">
                                          <p:val>
                                            <p:strVal val="1+#ppt_h/2"/>
                                          </p:val>
                                        </p:tav>
                                        <p:tav tm="100000">
                                          <p:val>
                                            <p:strVal val="#ppt_y"/>
                                          </p:val>
                                        </p:tav>
                                      </p:tavLst>
                                    </p:anim>
                                  </p:childTnLst>
                                </p:cTn>
                              </p:par>
                            </p:childTnLst>
                          </p:cTn>
                        </p:par>
                        <p:par>
                          <p:cTn id="68" fill="hold">
                            <p:stCondLst>
                              <p:cond delay="6500"/>
                            </p:stCondLst>
                            <p:childTnLst>
                              <p:par>
                                <p:cTn id="69" presetID="2" presetClass="entr" presetSubtype="4" fill="hold" grpId="0" nodeType="afterEffect">
                                  <p:stCondLst>
                                    <p:cond delay="0"/>
                                  </p:stCondLst>
                                  <p:childTnLst>
                                    <p:set>
                                      <p:cBhvr>
                                        <p:cTn id="70" dur="1" fill="hold">
                                          <p:stCondLst>
                                            <p:cond delay="0"/>
                                          </p:stCondLst>
                                        </p:cTn>
                                        <p:tgtEl>
                                          <p:spTgt spid="12"/>
                                        </p:tgtEl>
                                        <p:attrNameLst>
                                          <p:attrName>style.visibility</p:attrName>
                                        </p:attrNameLst>
                                      </p:cBhvr>
                                      <p:to>
                                        <p:strVal val="visible"/>
                                      </p:to>
                                    </p:set>
                                    <p:anim calcmode="lin" valueType="num">
                                      <p:cBhvr additive="base">
                                        <p:cTn id="71" dur="250" fill="hold"/>
                                        <p:tgtEl>
                                          <p:spTgt spid="12"/>
                                        </p:tgtEl>
                                        <p:attrNameLst>
                                          <p:attrName>ppt_x</p:attrName>
                                        </p:attrNameLst>
                                      </p:cBhvr>
                                      <p:tavLst>
                                        <p:tav tm="0">
                                          <p:val>
                                            <p:strVal val="#ppt_x"/>
                                          </p:val>
                                        </p:tav>
                                        <p:tav tm="100000">
                                          <p:val>
                                            <p:strVal val="#ppt_x"/>
                                          </p:val>
                                        </p:tav>
                                      </p:tavLst>
                                    </p:anim>
                                    <p:anim calcmode="lin" valueType="num">
                                      <p:cBhvr additive="base">
                                        <p:cTn id="72" dur="250" fill="hold"/>
                                        <p:tgtEl>
                                          <p:spTgt spid="12"/>
                                        </p:tgtEl>
                                        <p:attrNameLst>
                                          <p:attrName>ppt_y</p:attrName>
                                        </p:attrNameLst>
                                      </p:cBhvr>
                                      <p:tavLst>
                                        <p:tav tm="0">
                                          <p:val>
                                            <p:strVal val="1+#ppt_h/2"/>
                                          </p:val>
                                        </p:tav>
                                        <p:tav tm="100000">
                                          <p:val>
                                            <p:strVal val="#ppt_y"/>
                                          </p:val>
                                        </p:tav>
                                      </p:tavLst>
                                    </p:anim>
                                  </p:childTnLst>
                                </p:cTn>
                              </p:par>
                            </p:childTnLst>
                          </p:cTn>
                        </p:par>
                        <p:par>
                          <p:cTn id="73" fill="hold">
                            <p:stCondLst>
                              <p:cond delay="7000"/>
                            </p:stCondLst>
                            <p:childTnLst>
                              <p:par>
                                <p:cTn id="74" presetID="2" presetClass="entr" presetSubtype="4" fill="hold" grpId="0" nodeType="afterEffect">
                                  <p:stCondLst>
                                    <p:cond delay="0"/>
                                  </p:stCondLst>
                                  <p:childTnLst>
                                    <p:set>
                                      <p:cBhvr>
                                        <p:cTn id="75" dur="1" fill="hold">
                                          <p:stCondLst>
                                            <p:cond delay="0"/>
                                          </p:stCondLst>
                                        </p:cTn>
                                        <p:tgtEl>
                                          <p:spTgt spid="8"/>
                                        </p:tgtEl>
                                        <p:attrNameLst>
                                          <p:attrName>style.visibility</p:attrName>
                                        </p:attrNameLst>
                                      </p:cBhvr>
                                      <p:to>
                                        <p:strVal val="visible"/>
                                      </p:to>
                                    </p:set>
                                    <p:anim calcmode="lin" valueType="num">
                                      <p:cBhvr additive="base">
                                        <p:cTn id="76" dur="250" fill="hold"/>
                                        <p:tgtEl>
                                          <p:spTgt spid="8"/>
                                        </p:tgtEl>
                                        <p:attrNameLst>
                                          <p:attrName>ppt_x</p:attrName>
                                        </p:attrNameLst>
                                      </p:cBhvr>
                                      <p:tavLst>
                                        <p:tav tm="0">
                                          <p:val>
                                            <p:strVal val="#ppt_x"/>
                                          </p:val>
                                        </p:tav>
                                        <p:tav tm="100000">
                                          <p:val>
                                            <p:strVal val="#ppt_x"/>
                                          </p:val>
                                        </p:tav>
                                      </p:tavLst>
                                    </p:anim>
                                    <p:anim calcmode="lin" valueType="num">
                                      <p:cBhvr additive="base">
                                        <p:cTn id="77" dur="250" fill="hold"/>
                                        <p:tgtEl>
                                          <p:spTgt spid="8"/>
                                        </p:tgtEl>
                                        <p:attrNameLst>
                                          <p:attrName>ppt_y</p:attrName>
                                        </p:attrNameLst>
                                      </p:cBhvr>
                                      <p:tavLst>
                                        <p:tav tm="0">
                                          <p:val>
                                            <p:strVal val="1+#ppt_h/2"/>
                                          </p:val>
                                        </p:tav>
                                        <p:tav tm="100000">
                                          <p:val>
                                            <p:strVal val="#ppt_y"/>
                                          </p:val>
                                        </p:tav>
                                      </p:tavLst>
                                    </p:anim>
                                  </p:childTnLst>
                                </p:cTn>
                              </p:par>
                            </p:childTnLst>
                          </p:cTn>
                        </p:par>
                        <p:par>
                          <p:cTn id="78" fill="hold">
                            <p:stCondLst>
                              <p:cond delay="7500"/>
                            </p:stCondLst>
                            <p:childTnLst>
                              <p:par>
                                <p:cTn id="79" presetID="2" presetClass="entr" presetSubtype="4" fill="hold" nodeType="afterEffect">
                                  <p:stCondLst>
                                    <p:cond delay="0"/>
                                  </p:stCondLst>
                                  <p:childTnLst>
                                    <p:set>
                                      <p:cBhvr>
                                        <p:cTn id="80" dur="1" fill="hold">
                                          <p:stCondLst>
                                            <p:cond delay="0"/>
                                          </p:stCondLst>
                                        </p:cTn>
                                        <p:tgtEl>
                                          <p:spTgt spid="17"/>
                                        </p:tgtEl>
                                        <p:attrNameLst>
                                          <p:attrName>style.visibility</p:attrName>
                                        </p:attrNameLst>
                                      </p:cBhvr>
                                      <p:to>
                                        <p:strVal val="visible"/>
                                      </p:to>
                                    </p:set>
                                    <p:anim calcmode="lin" valueType="num">
                                      <p:cBhvr additive="base">
                                        <p:cTn id="81" dur="250" fill="hold"/>
                                        <p:tgtEl>
                                          <p:spTgt spid="17"/>
                                        </p:tgtEl>
                                        <p:attrNameLst>
                                          <p:attrName>ppt_x</p:attrName>
                                        </p:attrNameLst>
                                      </p:cBhvr>
                                      <p:tavLst>
                                        <p:tav tm="0">
                                          <p:val>
                                            <p:strVal val="#ppt_x"/>
                                          </p:val>
                                        </p:tav>
                                        <p:tav tm="100000">
                                          <p:val>
                                            <p:strVal val="#ppt_x"/>
                                          </p:val>
                                        </p:tav>
                                      </p:tavLst>
                                    </p:anim>
                                    <p:anim calcmode="lin" valueType="num">
                                      <p:cBhvr additive="base">
                                        <p:cTn id="82" dur="250" fill="hold"/>
                                        <p:tgtEl>
                                          <p:spTgt spid="17"/>
                                        </p:tgtEl>
                                        <p:attrNameLst>
                                          <p:attrName>ppt_y</p:attrName>
                                        </p:attrNameLst>
                                      </p:cBhvr>
                                      <p:tavLst>
                                        <p:tav tm="0">
                                          <p:val>
                                            <p:strVal val="1+#ppt_h/2"/>
                                          </p:val>
                                        </p:tav>
                                        <p:tav tm="100000">
                                          <p:val>
                                            <p:strVal val="#ppt_y"/>
                                          </p:val>
                                        </p:tav>
                                      </p:tavLst>
                                    </p:anim>
                                  </p:childTnLst>
                                </p:cTn>
                              </p:par>
                            </p:childTnLst>
                          </p:cTn>
                        </p:par>
                        <p:par>
                          <p:cTn id="83" fill="hold">
                            <p:stCondLst>
                              <p:cond delay="8000"/>
                            </p:stCondLst>
                            <p:childTnLst>
                              <p:par>
                                <p:cTn id="84" presetID="2" presetClass="entr" presetSubtype="4" fill="hold" nodeType="afterEffect">
                                  <p:stCondLst>
                                    <p:cond delay="0"/>
                                  </p:stCondLst>
                                  <p:childTnLst>
                                    <p:set>
                                      <p:cBhvr>
                                        <p:cTn id="85" dur="1" fill="hold">
                                          <p:stCondLst>
                                            <p:cond delay="0"/>
                                          </p:stCondLst>
                                        </p:cTn>
                                        <p:tgtEl>
                                          <p:spTgt spid="18"/>
                                        </p:tgtEl>
                                        <p:attrNameLst>
                                          <p:attrName>style.visibility</p:attrName>
                                        </p:attrNameLst>
                                      </p:cBhvr>
                                      <p:to>
                                        <p:strVal val="visible"/>
                                      </p:to>
                                    </p:set>
                                    <p:anim calcmode="lin" valueType="num">
                                      <p:cBhvr additive="base">
                                        <p:cTn id="86" dur="250" fill="hold"/>
                                        <p:tgtEl>
                                          <p:spTgt spid="18"/>
                                        </p:tgtEl>
                                        <p:attrNameLst>
                                          <p:attrName>ppt_x</p:attrName>
                                        </p:attrNameLst>
                                      </p:cBhvr>
                                      <p:tavLst>
                                        <p:tav tm="0">
                                          <p:val>
                                            <p:strVal val="#ppt_x"/>
                                          </p:val>
                                        </p:tav>
                                        <p:tav tm="100000">
                                          <p:val>
                                            <p:strVal val="#ppt_x"/>
                                          </p:val>
                                        </p:tav>
                                      </p:tavLst>
                                    </p:anim>
                                    <p:anim calcmode="lin" valueType="num">
                                      <p:cBhvr additive="base">
                                        <p:cTn id="87" dur="25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animBg="1"/>
      <p:bldP spid="7" grpId="0" animBg="1"/>
      <p:bldP spid="8" grpId="0" animBg="1"/>
      <p:bldP spid="9" grpId="0"/>
      <p:bldP spid="10" grpId="0"/>
      <p:bldP spid="11"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7" descr="2"/>
          <p:cNvSpPr txBox="1">
            <a:spLocks noChangeArrowheads="1"/>
          </p:cNvSpPr>
          <p:nvPr/>
        </p:nvSpPr>
        <p:spPr bwMode="gray">
          <a:xfrm>
            <a:off x="395536" y="37434"/>
            <a:ext cx="3609697" cy="46166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anose="020B0604020202020204" pitchFamily="34" charset="0"/>
              </a:defRPr>
            </a:lvl1pPr>
            <a:lvl2pPr defTabSz="457200" eaLnBrk="0" hangingPunct="0">
              <a:defRPr>
                <a:solidFill>
                  <a:schemeClr val="tx1"/>
                </a:solidFill>
                <a:latin typeface="Arial" panose="020B0604020202020204" pitchFamily="34" charset="0"/>
              </a:defRPr>
            </a:lvl2pPr>
            <a:lvl3pPr defTabSz="457200" eaLnBrk="0" hangingPunct="0">
              <a:defRPr>
                <a:solidFill>
                  <a:schemeClr val="tx1"/>
                </a:solidFill>
                <a:latin typeface="Arial" panose="020B0604020202020204" pitchFamily="34" charset="0"/>
              </a:defRPr>
            </a:lvl3pPr>
            <a:lvl4pPr defTabSz="457200" eaLnBrk="0" hangingPunct="0">
              <a:defRPr>
                <a:solidFill>
                  <a:schemeClr val="tx1"/>
                </a:solidFill>
                <a:latin typeface="Arial" panose="020B0604020202020204" pitchFamily="34" charset="0"/>
              </a:defRPr>
            </a:lvl4pPr>
            <a:lvl5pPr defTabSz="457200" eaLnBrk="0" hangingPunct="0">
              <a:defRPr>
                <a:solidFill>
                  <a:schemeClr val="tx1"/>
                </a:solidFill>
                <a:latin typeface="Arial" panose="020B0604020202020204" pitchFamily="34" charset="0"/>
              </a:defRPr>
            </a:lvl5pPr>
            <a:lvl6pPr algn="ctr" defTabSz="457200" eaLnBrk="0" fontAlgn="base" hangingPunct="0">
              <a:spcBef>
                <a:spcPct val="0"/>
              </a:spcBef>
              <a:spcAft>
                <a:spcPct val="0"/>
              </a:spcAft>
              <a:defRPr>
                <a:solidFill>
                  <a:schemeClr val="tx1"/>
                </a:solidFill>
                <a:latin typeface="Arial" panose="020B0604020202020204" pitchFamily="34" charset="0"/>
              </a:defRPr>
            </a:lvl6pPr>
            <a:lvl7pPr algn="ctr" defTabSz="457200" eaLnBrk="0" fontAlgn="base" hangingPunct="0">
              <a:spcBef>
                <a:spcPct val="0"/>
              </a:spcBef>
              <a:spcAft>
                <a:spcPct val="0"/>
              </a:spcAft>
              <a:defRPr>
                <a:solidFill>
                  <a:schemeClr val="tx1"/>
                </a:solidFill>
                <a:latin typeface="Arial" panose="020B0604020202020204" pitchFamily="34" charset="0"/>
              </a:defRPr>
            </a:lvl7pPr>
            <a:lvl8pPr algn="ctr" defTabSz="457200" eaLnBrk="0" fontAlgn="base" hangingPunct="0">
              <a:spcBef>
                <a:spcPct val="0"/>
              </a:spcBef>
              <a:spcAft>
                <a:spcPct val="0"/>
              </a:spcAft>
              <a:defRPr>
                <a:solidFill>
                  <a:schemeClr val="tx1"/>
                </a:solidFill>
                <a:latin typeface="Arial" panose="020B0604020202020204" pitchFamily="34" charset="0"/>
              </a:defRPr>
            </a:lvl8pPr>
            <a:lvl9pPr algn="ctr"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单击添加标题内容</a:t>
            </a:r>
            <a:endParaRPr lang="en-US" altLang="zh-CN"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3" name="任意多边形 2"/>
          <p:cNvSpPr/>
          <p:nvPr/>
        </p:nvSpPr>
        <p:spPr>
          <a:xfrm>
            <a:off x="4240039" y="1330020"/>
            <a:ext cx="620713" cy="1293812"/>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1" fmla="*/ 282575 w 565150"/>
              <a:gd name="connsiteY0-2" fmla="*/ 0 h 1202235"/>
              <a:gd name="connsiteX1-3" fmla="*/ 333596 w 565150"/>
              <a:gd name="connsiteY1-4" fmla="*/ 42096 h 1202235"/>
              <a:gd name="connsiteX2-5" fmla="*/ 565150 w 565150"/>
              <a:gd name="connsiteY2-6" fmla="*/ 601117 h 1202235"/>
              <a:gd name="connsiteX3-7" fmla="*/ 333596 w 565150"/>
              <a:gd name="connsiteY3-8" fmla="*/ 1160138 h 1202235"/>
              <a:gd name="connsiteX4-9" fmla="*/ 282575 w 565150"/>
              <a:gd name="connsiteY4-10" fmla="*/ 1202235 h 1202235"/>
              <a:gd name="connsiteX5-11" fmla="*/ 0 w 565150"/>
              <a:gd name="connsiteY5-12" fmla="*/ 601117 h 1202235"/>
              <a:gd name="connsiteX6-13" fmla="*/ 231554 w 565150"/>
              <a:gd name="connsiteY6-14" fmla="*/ 42096 h 1202235"/>
              <a:gd name="connsiteX7-15" fmla="*/ 282575 w 565150"/>
              <a:gd name="connsiteY7-16" fmla="*/ 0 h 1202235"/>
              <a:gd name="connsiteX0-17" fmla="*/ 291374 w 573949"/>
              <a:gd name="connsiteY0-18" fmla="*/ 0 h 1202235"/>
              <a:gd name="connsiteX1-19" fmla="*/ 342395 w 573949"/>
              <a:gd name="connsiteY1-20" fmla="*/ 42096 h 1202235"/>
              <a:gd name="connsiteX2-21" fmla="*/ 573949 w 573949"/>
              <a:gd name="connsiteY2-22" fmla="*/ 601117 h 1202235"/>
              <a:gd name="connsiteX3-23" fmla="*/ 342395 w 573949"/>
              <a:gd name="connsiteY3-24" fmla="*/ 1160138 h 1202235"/>
              <a:gd name="connsiteX4-25" fmla="*/ 291374 w 573949"/>
              <a:gd name="connsiteY4-26" fmla="*/ 1202235 h 1202235"/>
              <a:gd name="connsiteX5-27" fmla="*/ 8799 w 573949"/>
              <a:gd name="connsiteY5-28" fmla="*/ 601117 h 1202235"/>
              <a:gd name="connsiteX6-29" fmla="*/ 240353 w 573949"/>
              <a:gd name="connsiteY6-30" fmla="*/ 42096 h 1202235"/>
              <a:gd name="connsiteX7-31" fmla="*/ 291374 w 573949"/>
              <a:gd name="connsiteY7-32" fmla="*/ 0 h 1202235"/>
              <a:gd name="connsiteX0-33" fmla="*/ 291374 w 573949"/>
              <a:gd name="connsiteY0-34" fmla="*/ 0 h 1202235"/>
              <a:gd name="connsiteX1-35" fmla="*/ 573949 w 573949"/>
              <a:gd name="connsiteY1-36" fmla="*/ 601117 h 1202235"/>
              <a:gd name="connsiteX2-37" fmla="*/ 342395 w 573949"/>
              <a:gd name="connsiteY2-38" fmla="*/ 1160138 h 1202235"/>
              <a:gd name="connsiteX3-39" fmla="*/ 291374 w 573949"/>
              <a:gd name="connsiteY3-40" fmla="*/ 1202235 h 1202235"/>
              <a:gd name="connsiteX4-41" fmla="*/ 8799 w 573949"/>
              <a:gd name="connsiteY4-42" fmla="*/ 601117 h 1202235"/>
              <a:gd name="connsiteX5-43" fmla="*/ 240353 w 573949"/>
              <a:gd name="connsiteY5-44" fmla="*/ 42096 h 1202235"/>
              <a:gd name="connsiteX6-45" fmla="*/ 291374 w 573949"/>
              <a:gd name="connsiteY6-46" fmla="*/ 0 h 1202235"/>
              <a:gd name="connsiteX0-47" fmla="*/ 291374 w 578600"/>
              <a:gd name="connsiteY0-48" fmla="*/ 0 h 1202235"/>
              <a:gd name="connsiteX1-49" fmla="*/ 573949 w 578600"/>
              <a:gd name="connsiteY1-50" fmla="*/ 601117 h 1202235"/>
              <a:gd name="connsiteX2-51" fmla="*/ 342395 w 578600"/>
              <a:gd name="connsiteY2-52" fmla="*/ 1160138 h 1202235"/>
              <a:gd name="connsiteX3-53" fmla="*/ 291374 w 578600"/>
              <a:gd name="connsiteY3-54" fmla="*/ 1202235 h 1202235"/>
              <a:gd name="connsiteX4-55" fmla="*/ 8799 w 578600"/>
              <a:gd name="connsiteY4-56" fmla="*/ 601117 h 1202235"/>
              <a:gd name="connsiteX5-57" fmla="*/ 240353 w 578600"/>
              <a:gd name="connsiteY5-58" fmla="*/ 42096 h 1202235"/>
              <a:gd name="connsiteX6-59" fmla="*/ 291374 w 578600"/>
              <a:gd name="connsiteY6-60" fmla="*/ 0 h 1202235"/>
              <a:gd name="connsiteX0-61" fmla="*/ 291374 w 583571"/>
              <a:gd name="connsiteY0-62" fmla="*/ 0 h 1202235"/>
              <a:gd name="connsiteX1-63" fmla="*/ 573949 w 583571"/>
              <a:gd name="connsiteY1-64" fmla="*/ 601117 h 1202235"/>
              <a:gd name="connsiteX2-65" fmla="*/ 342395 w 583571"/>
              <a:gd name="connsiteY2-66" fmla="*/ 1160138 h 1202235"/>
              <a:gd name="connsiteX3-67" fmla="*/ 291374 w 583571"/>
              <a:gd name="connsiteY3-68" fmla="*/ 1202235 h 1202235"/>
              <a:gd name="connsiteX4-69" fmla="*/ 8799 w 583571"/>
              <a:gd name="connsiteY4-70" fmla="*/ 601117 h 1202235"/>
              <a:gd name="connsiteX5-71" fmla="*/ 240353 w 583571"/>
              <a:gd name="connsiteY5-72" fmla="*/ 42096 h 1202235"/>
              <a:gd name="connsiteX6-73" fmla="*/ 291374 w 583571"/>
              <a:gd name="connsiteY6-74" fmla="*/ 0 h 1202235"/>
              <a:gd name="connsiteX0-75" fmla="*/ 291374 w 575217"/>
              <a:gd name="connsiteY0-76" fmla="*/ 0 h 1202235"/>
              <a:gd name="connsiteX1-77" fmla="*/ 573949 w 575217"/>
              <a:gd name="connsiteY1-78" fmla="*/ 601117 h 1202235"/>
              <a:gd name="connsiteX2-79" fmla="*/ 365278 w 575217"/>
              <a:gd name="connsiteY2-80" fmla="*/ 1177869 h 1202235"/>
              <a:gd name="connsiteX3-81" fmla="*/ 291374 w 575217"/>
              <a:gd name="connsiteY3-82" fmla="*/ 1202235 h 1202235"/>
              <a:gd name="connsiteX4-83" fmla="*/ 8799 w 575217"/>
              <a:gd name="connsiteY4-84" fmla="*/ 601117 h 1202235"/>
              <a:gd name="connsiteX5-85" fmla="*/ 240353 w 575217"/>
              <a:gd name="connsiteY5-86" fmla="*/ 42096 h 1202235"/>
              <a:gd name="connsiteX6-87" fmla="*/ 291374 w 575217"/>
              <a:gd name="connsiteY6-88" fmla="*/ 0 h 1202235"/>
              <a:gd name="connsiteX0-89" fmla="*/ 291374 w 578093"/>
              <a:gd name="connsiteY0-90" fmla="*/ 0 h 1202235"/>
              <a:gd name="connsiteX1-91" fmla="*/ 573949 w 578093"/>
              <a:gd name="connsiteY1-92" fmla="*/ 601117 h 1202235"/>
              <a:gd name="connsiteX2-93" fmla="*/ 365278 w 578093"/>
              <a:gd name="connsiteY2-94" fmla="*/ 1177869 h 1202235"/>
              <a:gd name="connsiteX3-95" fmla="*/ 291374 w 578093"/>
              <a:gd name="connsiteY3-96" fmla="*/ 1202235 h 1202235"/>
              <a:gd name="connsiteX4-97" fmla="*/ 8799 w 578093"/>
              <a:gd name="connsiteY4-98" fmla="*/ 601117 h 1202235"/>
              <a:gd name="connsiteX5-99" fmla="*/ 240353 w 578093"/>
              <a:gd name="connsiteY5-100" fmla="*/ 42096 h 1202235"/>
              <a:gd name="connsiteX6-101" fmla="*/ 291374 w 578093"/>
              <a:gd name="connsiteY6-102" fmla="*/ 0 h 1202235"/>
              <a:gd name="connsiteX0-103" fmla="*/ 291374 w 581161"/>
              <a:gd name="connsiteY0-104" fmla="*/ 0 h 1202235"/>
              <a:gd name="connsiteX1-105" fmla="*/ 577313 w 581161"/>
              <a:gd name="connsiteY1-106" fmla="*/ 608118 h 1202235"/>
              <a:gd name="connsiteX2-107" fmla="*/ 365278 w 581161"/>
              <a:gd name="connsiteY2-108" fmla="*/ 1177869 h 1202235"/>
              <a:gd name="connsiteX3-109" fmla="*/ 291374 w 581161"/>
              <a:gd name="connsiteY3-110" fmla="*/ 1202235 h 1202235"/>
              <a:gd name="connsiteX4-111" fmla="*/ 8799 w 581161"/>
              <a:gd name="connsiteY4-112" fmla="*/ 601117 h 1202235"/>
              <a:gd name="connsiteX5-113" fmla="*/ 240353 w 581161"/>
              <a:gd name="connsiteY5-114" fmla="*/ 42096 h 1202235"/>
              <a:gd name="connsiteX6-115" fmla="*/ 291374 w 581161"/>
              <a:gd name="connsiteY6-116" fmla="*/ 0 h 1202235"/>
              <a:gd name="connsiteX0-117" fmla="*/ 291374 w 586503"/>
              <a:gd name="connsiteY0-118" fmla="*/ 0 h 1202235"/>
              <a:gd name="connsiteX1-119" fmla="*/ 577313 w 586503"/>
              <a:gd name="connsiteY1-120" fmla="*/ 608118 h 1202235"/>
              <a:gd name="connsiteX2-121" fmla="*/ 365278 w 586503"/>
              <a:gd name="connsiteY2-122" fmla="*/ 1177869 h 1202235"/>
              <a:gd name="connsiteX3-123" fmla="*/ 291374 w 586503"/>
              <a:gd name="connsiteY3-124" fmla="*/ 1202235 h 1202235"/>
              <a:gd name="connsiteX4-125" fmla="*/ 8799 w 586503"/>
              <a:gd name="connsiteY4-126" fmla="*/ 601117 h 1202235"/>
              <a:gd name="connsiteX5-127" fmla="*/ 240353 w 586503"/>
              <a:gd name="connsiteY5-128" fmla="*/ 42096 h 1202235"/>
              <a:gd name="connsiteX6-129" fmla="*/ 291374 w 586503"/>
              <a:gd name="connsiteY6-130" fmla="*/ 0 h 1202235"/>
              <a:gd name="connsiteX0-131" fmla="*/ 291374 w 586503"/>
              <a:gd name="connsiteY0-132" fmla="*/ 0 h 1202235"/>
              <a:gd name="connsiteX1-133" fmla="*/ 577313 w 586503"/>
              <a:gd name="connsiteY1-134" fmla="*/ 608118 h 1202235"/>
              <a:gd name="connsiteX2-135" fmla="*/ 365278 w 586503"/>
              <a:gd name="connsiteY2-136" fmla="*/ 1177869 h 1202235"/>
              <a:gd name="connsiteX3-137" fmla="*/ 291374 w 586503"/>
              <a:gd name="connsiteY3-138" fmla="*/ 1202235 h 1202235"/>
              <a:gd name="connsiteX4-139" fmla="*/ 8799 w 586503"/>
              <a:gd name="connsiteY4-140" fmla="*/ 601117 h 1202235"/>
              <a:gd name="connsiteX5-141" fmla="*/ 240353 w 586503"/>
              <a:gd name="connsiteY5-142" fmla="*/ 42096 h 1202235"/>
              <a:gd name="connsiteX6-143" fmla="*/ 291374 w 586503"/>
              <a:gd name="connsiteY6-144" fmla="*/ 0 h 1202235"/>
              <a:gd name="connsiteX0-145" fmla="*/ 284738 w 579867"/>
              <a:gd name="connsiteY0-146" fmla="*/ 0 h 1202235"/>
              <a:gd name="connsiteX1-147" fmla="*/ 570677 w 579867"/>
              <a:gd name="connsiteY1-148" fmla="*/ 608118 h 1202235"/>
              <a:gd name="connsiteX2-149" fmla="*/ 358642 w 579867"/>
              <a:gd name="connsiteY2-150" fmla="*/ 1177869 h 1202235"/>
              <a:gd name="connsiteX3-151" fmla="*/ 284738 w 579867"/>
              <a:gd name="connsiteY3-152" fmla="*/ 1202235 h 1202235"/>
              <a:gd name="connsiteX4-153" fmla="*/ 2163 w 579867"/>
              <a:gd name="connsiteY4-154" fmla="*/ 601117 h 1202235"/>
              <a:gd name="connsiteX5-155" fmla="*/ 194132 w 579867"/>
              <a:gd name="connsiteY5-156" fmla="*/ 55370 h 1202235"/>
              <a:gd name="connsiteX6-157" fmla="*/ 284738 w 579867"/>
              <a:gd name="connsiteY6-158" fmla="*/ 0 h 1202235"/>
              <a:gd name="connsiteX0-159" fmla="*/ 294845 w 589974"/>
              <a:gd name="connsiteY0-160" fmla="*/ 0 h 1202235"/>
              <a:gd name="connsiteX1-161" fmla="*/ 580784 w 589974"/>
              <a:gd name="connsiteY1-162" fmla="*/ 608118 h 1202235"/>
              <a:gd name="connsiteX2-163" fmla="*/ 368749 w 589974"/>
              <a:gd name="connsiteY2-164" fmla="*/ 1177869 h 1202235"/>
              <a:gd name="connsiteX3-165" fmla="*/ 294845 w 589974"/>
              <a:gd name="connsiteY3-166" fmla="*/ 1202235 h 1202235"/>
              <a:gd name="connsiteX4-167" fmla="*/ 12270 w 589974"/>
              <a:gd name="connsiteY4-168" fmla="*/ 601117 h 1202235"/>
              <a:gd name="connsiteX5-169" fmla="*/ 204239 w 589974"/>
              <a:gd name="connsiteY5-170" fmla="*/ 55370 h 1202235"/>
              <a:gd name="connsiteX6-171" fmla="*/ 294845 w 589974"/>
              <a:gd name="connsiteY6-172" fmla="*/ 0 h 1202235"/>
              <a:gd name="connsiteX0-173" fmla="*/ 296305 w 591434"/>
              <a:gd name="connsiteY0-174" fmla="*/ 0 h 1202235"/>
              <a:gd name="connsiteX1-175" fmla="*/ 582244 w 591434"/>
              <a:gd name="connsiteY1-176" fmla="*/ 608118 h 1202235"/>
              <a:gd name="connsiteX2-177" fmla="*/ 370209 w 591434"/>
              <a:gd name="connsiteY2-178" fmla="*/ 1177869 h 1202235"/>
              <a:gd name="connsiteX3-179" fmla="*/ 296305 w 591434"/>
              <a:gd name="connsiteY3-180" fmla="*/ 1202235 h 1202235"/>
              <a:gd name="connsiteX4-181" fmla="*/ 13730 w 591434"/>
              <a:gd name="connsiteY4-182" fmla="*/ 601117 h 1202235"/>
              <a:gd name="connsiteX5-183" fmla="*/ 205699 w 591434"/>
              <a:gd name="connsiteY5-184" fmla="*/ 55370 h 1202235"/>
              <a:gd name="connsiteX6-185" fmla="*/ 296305 w 591434"/>
              <a:gd name="connsiteY6-186" fmla="*/ 0 h 1202235"/>
              <a:gd name="connsiteX0-187" fmla="*/ 296305 w 586804"/>
              <a:gd name="connsiteY0-188" fmla="*/ 0 h 1202235"/>
              <a:gd name="connsiteX1-189" fmla="*/ 582244 w 586804"/>
              <a:gd name="connsiteY1-190" fmla="*/ 608118 h 1202235"/>
              <a:gd name="connsiteX2-191" fmla="*/ 374876 w 586804"/>
              <a:gd name="connsiteY2-192" fmla="*/ 1175626 h 1202235"/>
              <a:gd name="connsiteX3-193" fmla="*/ 296305 w 586804"/>
              <a:gd name="connsiteY3-194" fmla="*/ 1202235 h 1202235"/>
              <a:gd name="connsiteX4-195" fmla="*/ 13730 w 586804"/>
              <a:gd name="connsiteY4-196" fmla="*/ 601117 h 1202235"/>
              <a:gd name="connsiteX5-197" fmla="*/ 205699 w 586804"/>
              <a:gd name="connsiteY5-198" fmla="*/ 55370 h 1202235"/>
              <a:gd name="connsiteX6-199" fmla="*/ 296305 w 586804"/>
              <a:gd name="connsiteY6-200" fmla="*/ 0 h 1202235"/>
              <a:gd name="connsiteX0-201" fmla="*/ 296305 w 588064"/>
              <a:gd name="connsiteY0-202" fmla="*/ 0 h 1202235"/>
              <a:gd name="connsiteX1-203" fmla="*/ 582244 w 588064"/>
              <a:gd name="connsiteY1-204" fmla="*/ 608118 h 1202235"/>
              <a:gd name="connsiteX2-205" fmla="*/ 382060 w 588064"/>
              <a:gd name="connsiteY2-206" fmla="*/ 1160685 h 1202235"/>
              <a:gd name="connsiteX3-207" fmla="*/ 296305 w 588064"/>
              <a:gd name="connsiteY3-208" fmla="*/ 1202235 h 1202235"/>
              <a:gd name="connsiteX4-209" fmla="*/ 13730 w 588064"/>
              <a:gd name="connsiteY4-210" fmla="*/ 601117 h 1202235"/>
              <a:gd name="connsiteX5-211" fmla="*/ 205699 w 588064"/>
              <a:gd name="connsiteY5-212" fmla="*/ 55370 h 1202235"/>
              <a:gd name="connsiteX6-213" fmla="*/ 296305 w 588064"/>
              <a:gd name="connsiteY6-214" fmla="*/ 0 h 1202235"/>
              <a:gd name="connsiteX0-215" fmla="*/ 284824 w 576583"/>
              <a:gd name="connsiteY0-216" fmla="*/ 0 h 1202235"/>
              <a:gd name="connsiteX1-217" fmla="*/ 570763 w 576583"/>
              <a:gd name="connsiteY1-218" fmla="*/ 608118 h 1202235"/>
              <a:gd name="connsiteX2-219" fmla="*/ 370579 w 576583"/>
              <a:gd name="connsiteY2-220" fmla="*/ 1160685 h 1202235"/>
              <a:gd name="connsiteX3-221" fmla="*/ 284824 w 576583"/>
              <a:gd name="connsiteY3-222" fmla="*/ 1202235 h 1202235"/>
              <a:gd name="connsiteX4-223" fmla="*/ 2249 w 576583"/>
              <a:gd name="connsiteY4-224" fmla="*/ 601117 h 1202235"/>
              <a:gd name="connsiteX5-225" fmla="*/ 199825 w 576583"/>
              <a:gd name="connsiteY5-226" fmla="*/ 67039 h 1202235"/>
              <a:gd name="connsiteX6-227" fmla="*/ 284824 w 576583"/>
              <a:gd name="connsiteY6-228" fmla="*/ 0 h 12022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anchor="ctr"/>
          <a:lstStyle/>
          <a:p>
            <a:pPr algn="ctr">
              <a:defRPr/>
            </a:pPr>
            <a:endParaRPr lang="zh-CN" altLang="en-US" sz="1600">
              <a:latin typeface="微软雅黑" panose="020B0503020204020204" pitchFamily="34" charset="-122"/>
              <a:ea typeface="微软雅黑" panose="020B0503020204020204" pitchFamily="34" charset="-122"/>
            </a:endParaRPr>
          </a:p>
        </p:txBody>
      </p:sp>
      <p:sp>
        <p:nvSpPr>
          <p:cNvPr id="4" name="任意多边形 3"/>
          <p:cNvSpPr/>
          <p:nvPr/>
        </p:nvSpPr>
        <p:spPr>
          <a:xfrm rot="3600000">
            <a:off x="4900439" y="1711020"/>
            <a:ext cx="620712" cy="1293813"/>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1" fmla="*/ 282575 w 565150"/>
              <a:gd name="connsiteY0-2" fmla="*/ 0 h 1202235"/>
              <a:gd name="connsiteX1-3" fmla="*/ 333596 w 565150"/>
              <a:gd name="connsiteY1-4" fmla="*/ 42096 h 1202235"/>
              <a:gd name="connsiteX2-5" fmla="*/ 565150 w 565150"/>
              <a:gd name="connsiteY2-6" fmla="*/ 601117 h 1202235"/>
              <a:gd name="connsiteX3-7" fmla="*/ 333596 w 565150"/>
              <a:gd name="connsiteY3-8" fmla="*/ 1160138 h 1202235"/>
              <a:gd name="connsiteX4-9" fmla="*/ 282575 w 565150"/>
              <a:gd name="connsiteY4-10" fmla="*/ 1202235 h 1202235"/>
              <a:gd name="connsiteX5-11" fmla="*/ 0 w 565150"/>
              <a:gd name="connsiteY5-12" fmla="*/ 601117 h 1202235"/>
              <a:gd name="connsiteX6-13" fmla="*/ 231554 w 565150"/>
              <a:gd name="connsiteY6-14" fmla="*/ 42096 h 1202235"/>
              <a:gd name="connsiteX7-15" fmla="*/ 282575 w 565150"/>
              <a:gd name="connsiteY7-16" fmla="*/ 0 h 1202235"/>
              <a:gd name="connsiteX0-17" fmla="*/ 291374 w 573949"/>
              <a:gd name="connsiteY0-18" fmla="*/ 0 h 1202235"/>
              <a:gd name="connsiteX1-19" fmla="*/ 342395 w 573949"/>
              <a:gd name="connsiteY1-20" fmla="*/ 42096 h 1202235"/>
              <a:gd name="connsiteX2-21" fmla="*/ 573949 w 573949"/>
              <a:gd name="connsiteY2-22" fmla="*/ 601117 h 1202235"/>
              <a:gd name="connsiteX3-23" fmla="*/ 342395 w 573949"/>
              <a:gd name="connsiteY3-24" fmla="*/ 1160138 h 1202235"/>
              <a:gd name="connsiteX4-25" fmla="*/ 291374 w 573949"/>
              <a:gd name="connsiteY4-26" fmla="*/ 1202235 h 1202235"/>
              <a:gd name="connsiteX5-27" fmla="*/ 8799 w 573949"/>
              <a:gd name="connsiteY5-28" fmla="*/ 601117 h 1202235"/>
              <a:gd name="connsiteX6-29" fmla="*/ 240353 w 573949"/>
              <a:gd name="connsiteY6-30" fmla="*/ 42096 h 1202235"/>
              <a:gd name="connsiteX7-31" fmla="*/ 291374 w 573949"/>
              <a:gd name="connsiteY7-32" fmla="*/ 0 h 1202235"/>
              <a:gd name="connsiteX0-33" fmla="*/ 291374 w 573949"/>
              <a:gd name="connsiteY0-34" fmla="*/ 0 h 1202235"/>
              <a:gd name="connsiteX1-35" fmla="*/ 573949 w 573949"/>
              <a:gd name="connsiteY1-36" fmla="*/ 601117 h 1202235"/>
              <a:gd name="connsiteX2-37" fmla="*/ 342395 w 573949"/>
              <a:gd name="connsiteY2-38" fmla="*/ 1160138 h 1202235"/>
              <a:gd name="connsiteX3-39" fmla="*/ 291374 w 573949"/>
              <a:gd name="connsiteY3-40" fmla="*/ 1202235 h 1202235"/>
              <a:gd name="connsiteX4-41" fmla="*/ 8799 w 573949"/>
              <a:gd name="connsiteY4-42" fmla="*/ 601117 h 1202235"/>
              <a:gd name="connsiteX5-43" fmla="*/ 240353 w 573949"/>
              <a:gd name="connsiteY5-44" fmla="*/ 42096 h 1202235"/>
              <a:gd name="connsiteX6-45" fmla="*/ 291374 w 573949"/>
              <a:gd name="connsiteY6-46" fmla="*/ 0 h 1202235"/>
              <a:gd name="connsiteX0-47" fmla="*/ 291374 w 578600"/>
              <a:gd name="connsiteY0-48" fmla="*/ 0 h 1202235"/>
              <a:gd name="connsiteX1-49" fmla="*/ 573949 w 578600"/>
              <a:gd name="connsiteY1-50" fmla="*/ 601117 h 1202235"/>
              <a:gd name="connsiteX2-51" fmla="*/ 342395 w 578600"/>
              <a:gd name="connsiteY2-52" fmla="*/ 1160138 h 1202235"/>
              <a:gd name="connsiteX3-53" fmla="*/ 291374 w 578600"/>
              <a:gd name="connsiteY3-54" fmla="*/ 1202235 h 1202235"/>
              <a:gd name="connsiteX4-55" fmla="*/ 8799 w 578600"/>
              <a:gd name="connsiteY4-56" fmla="*/ 601117 h 1202235"/>
              <a:gd name="connsiteX5-57" fmla="*/ 240353 w 578600"/>
              <a:gd name="connsiteY5-58" fmla="*/ 42096 h 1202235"/>
              <a:gd name="connsiteX6-59" fmla="*/ 291374 w 578600"/>
              <a:gd name="connsiteY6-60" fmla="*/ 0 h 1202235"/>
              <a:gd name="connsiteX0-61" fmla="*/ 291374 w 583571"/>
              <a:gd name="connsiteY0-62" fmla="*/ 0 h 1202235"/>
              <a:gd name="connsiteX1-63" fmla="*/ 573949 w 583571"/>
              <a:gd name="connsiteY1-64" fmla="*/ 601117 h 1202235"/>
              <a:gd name="connsiteX2-65" fmla="*/ 342395 w 583571"/>
              <a:gd name="connsiteY2-66" fmla="*/ 1160138 h 1202235"/>
              <a:gd name="connsiteX3-67" fmla="*/ 291374 w 583571"/>
              <a:gd name="connsiteY3-68" fmla="*/ 1202235 h 1202235"/>
              <a:gd name="connsiteX4-69" fmla="*/ 8799 w 583571"/>
              <a:gd name="connsiteY4-70" fmla="*/ 601117 h 1202235"/>
              <a:gd name="connsiteX5-71" fmla="*/ 240353 w 583571"/>
              <a:gd name="connsiteY5-72" fmla="*/ 42096 h 1202235"/>
              <a:gd name="connsiteX6-73" fmla="*/ 291374 w 583571"/>
              <a:gd name="connsiteY6-74" fmla="*/ 0 h 1202235"/>
              <a:gd name="connsiteX0-75" fmla="*/ 291374 w 575217"/>
              <a:gd name="connsiteY0-76" fmla="*/ 0 h 1202235"/>
              <a:gd name="connsiteX1-77" fmla="*/ 573949 w 575217"/>
              <a:gd name="connsiteY1-78" fmla="*/ 601117 h 1202235"/>
              <a:gd name="connsiteX2-79" fmla="*/ 365278 w 575217"/>
              <a:gd name="connsiteY2-80" fmla="*/ 1177869 h 1202235"/>
              <a:gd name="connsiteX3-81" fmla="*/ 291374 w 575217"/>
              <a:gd name="connsiteY3-82" fmla="*/ 1202235 h 1202235"/>
              <a:gd name="connsiteX4-83" fmla="*/ 8799 w 575217"/>
              <a:gd name="connsiteY4-84" fmla="*/ 601117 h 1202235"/>
              <a:gd name="connsiteX5-85" fmla="*/ 240353 w 575217"/>
              <a:gd name="connsiteY5-86" fmla="*/ 42096 h 1202235"/>
              <a:gd name="connsiteX6-87" fmla="*/ 291374 w 575217"/>
              <a:gd name="connsiteY6-88" fmla="*/ 0 h 1202235"/>
              <a:gd name="connsiteX0-89" fmla="*/ 291374 w 578093"/>
              <a:gd name="connsiteY0-90" fmla="*/ 0 h 1202235"/>
              <a:gd name="connsiteX1-91" fmla="*/ 573949 w 578093"/>
              <a:gd name="connsiteY1-92" fmla="*/ 601117 h 1202235"/>
              <a:gd name="connsiteX2-93" fmla="*/ 365278 w 578093"/>
              <a:gd name="connsiteY2-94" fmla="*/ 1177869 h 1202235"/>
              <a:gd name="connsiteX3-95" fmla="*/ 291374 w 578093"/>
              <a:gd name="connsiteY3-96" fmla="*/ 1202235 h 1202235"/>
              <a:gd name="connsiteX4-97" fmla="*/ 8799 w 578093"/>
              <a:gd name="connsiteY4-98" fmla="*/ 601117 h 1202235"/>
              <a:gd name="connsiteX5-99" fmla="*/ 240353 w 578093"/>
              <a:gd name="connsiteY5-100" fmla="*/ 42096 h 1202235"/>
              <a:gd name="connsiteX6-101" fmla="*/ 291374 w 578093"/>
              <a:gd name="connsiteY6-102" fmla="*/ 0 h 1202235"/>
              <a:gd name="connsiteX0-103" fmla="*/ 291374 w 581161"/>
              <a:gd name="connsiteY0-104" fmla="*/ 0 h 1202235"/>
              <a:gd name="connsiteX1-105" fmla="*/ 577313 w 581161"/>
              <a:gd name="connsiteY1-106" fmla="*/ 608118 h 1202235"/>
              <a:gd name="connsiteX2-107" fmla="*/ 365278 w 581161"/>
              <a:gd name="connsiteY2-108" fmla="*/ 1177869 h 1202235"/>
              <a:gd name="connsiteX3-109" fmla="*/ 291374 w 581161"/>
              <a:gd name="connsiteY3-110" fmla="*/ 1202235 h 1202235"/>
              <a:gd name="connsiteX4-111" fmla="*/ 8799 w 581161"/>
              <a:gd name="connsiteY4-112" fmla="*/ 601117 h 1202235"/>
              <a:gd name="connsiteX5-113" fmla="*/ 240353 w 581161"/>
              <a:gd name="connsiteY5-114" fmla="*/ 42096 h 1202235"/>
              <a:gd name="connsiteX6-115" fmla="*/ 291374 w 581161"/>
              <a:gd name="connsiteY6-116" fmla="*/ 0 h 1202235"/>
              <a:gd name="connsiteX0-117" fmla="*/ 291374 w 586503"/>
              <a:gd name="connsiteY0-118" fmla="*/ 0 h 1202235"/>
              <a:gd name="connsiteX1-119" fmla="*/ 577313 w 586503"/>
              <a:gd name="connsiteY1-120" fmla="*/ 608118 h 1202235"/>
              <a:gd name="connsiteX2-121" fmla="*/ 365278 w 586503"/>
              <a:gd name="connsiteY2-122" fmla="*/ 1177869 h 1202235"/>
              <a:gd name="connsiteX3-123" fmla="*/ 291374 w 586503"/>
              <a:gd name="connsiteY3-124" fmla="*/ 1202235 h 1202235"/>
              <a:gd name="connsiteX4-125" fmla="*/ 8799 w 586503"/>
              <a:gd name="connsiteY4-126" fmla="*/ 601117 h 1202235"/>
              <a:gd name="connsiteX5-127" fmla="*/ 240353 w 586503"/>
              <a:gd name="connsiteY5-128" fmla="*/ 42096 h 1202235"/>
              <a:gd name="connsiteX6-129" fmla="*/ 291374 w 586503"/>
              <a:gd name="connsiteY6-130" fmla="*/ 0 h 1202235"/>
              <a:gd name="connsiteX0-131" fmla="*/ 291374 w 586503"/>
              <a:gd name="connsiteY0-132" fmla="*/ 0 h 1202235"/>
              <a:gd name="connsiteX1-133" fmla="*/ 577313 w 586503"/>
              <a:gd name="connsiteY1-134" fmla="*/ 608118 h 1202235"/>
              <a:gd name="connsiteX2-135" fmla="*/ 365278 w 586503"/>
              <a:gd name="connsiteY2-136" fmla="*/ 1177869 h 1202235"/>
              <a:gd name="connsiteX3-137" fmla="*/ 291374 w 586503"/>
              <a:gd name="connsiteY3-138" fmla="*/ 1202235 h 1202235"/>
              <a:gd name="connsiteX4-139" fmla="*/ 8799 w 586503"/>
              <a:gd name="connsiteY4-140" fmla="*/ 601117 h 1202235"/>
              <a:gd name="connsiteX5-141" fmla="*/ 240353 w 586503"/>
              <a:gd name="connsiteY5-142" fmla="*/ 42096 h 1202235"/>
              <a:gd name="connsiteX6-143" fmla="*/ 291374 w 586503"/>
              <a:gd name="connsiteY6-144" fmla="*/ 0 h 1202235"/>
              <a:gd name="connsiteX0-145" fmla="*/ 284738 w 579867"/>
              <a:gd name="connsiteY0-146" fmla="*/ 0 h 1202235"/>
              <a:gd name="connsiteX1-147" fmla="*/ 570677 w 579867"/>
              <a:gd name="connsiteY1-148" fmla="*/ 608118 h 1202235"/>
              <a:gd name="connsiteX2-149" fmla="*/ 358642 w 579867"/>
              <a:gd name="connsiteY2-150" fmla="*/ 1177869 h 1202235"/>
              <a:gd name="connsiteX3-151" fmla="*/ 284738 w 579867"/>
              <a:gd name="connsiteY3-152" fmla="*/ 1202235 h 1202235"/>
              <a:gd name="connsiteX4-153" fmla="*/ 2163 w 579867"/>
              <a:gd name="connsiteY4-154" fmla="*/ 601117 h 1202235"/>
              <a:gd name="connsiteX5-155" fmla="*/ 194132 w 579867"/>
              <a:gd name="connsiteY5-156" fmla="*/ 55370 h 1202235"/>
              <a:gd name="connsiteX6-157" fmla="*/ 284738 w 579867"/>
              <a:gd name="connsiteY6-158" fmla="*/ 0 h 1202235"/>
              <a:gd name="connsiteX0-159" fmla="*/ 294845 w 589974"/>
              <a:gd name="connsiteY0-160" fmla="*/ 0 h 1202235"/>
              <a:gd name="connsiteX1-161" fmla="*/ 580784 w 589974"/>
              <a:gd name="connsiteY1-162" fmla="*/ 608118 h 1202235"/>
              <a:gd name="connsiteX2-163" fmla="*/ 368749 w 589974"/>
              <a:gd name="connsiteY2-164" fmla="*/ 1177869 h 1202235"/>
              <a:gd name="connsiteX3-165" fmla="*/ 294845 w 589974"/>
              <a:gd name="connsiteY3-166" fmla="*/ 1202235 h 1202235"/>
              <a:gd name="connsiteX4-167" fmla="*/ 12270 w 589974"/>
              <a:gd name="connsiteY4-168" fmla="*/ 601117 h 1202235"/>
              <a:gd name="connsiteX5-169" fmla="*/ 204239 w 589974"/>
              <a:gd name="connsiteY5-170" fmla="*/ 55370 h 1202235"/>
              <a:gd name="connsiteX6-171" fmla="*/ 294845 w 589974"/>
              <a:gd name="connsiteY6-172" fmla="*/ 0 h 1202235"/>
              <a:gd name="connsiteX0-173" fmla="*/ 296305 w 591434"/>
              <a:gd name="connsiteY0-174" fmla="*/ 0 h 1202235"/>
              <a:gd name="connsiteX1-175" fmla="*/ 582244 w 591434"/>
              <a:gd name="connsiteY1-176" fmla="*/ 608118 h 1202235"/>
              <a:gd name="connsiteX2-177" fmla="*/ 370209 w 591434"/>
              <a:gd name="connsiteY2-178" fmla="*/ 1177869 h 1202235"/>
              <a:gd name="connsiteX3-179" fmla="*/ 296305 w 591434"/>
              <a:gd name="connsiteY3-180" fmla="*/ 1202235 h 1202235"/>
              <a:gd name="connsiteX4-181" fmla="*/ 13730 w 591434"/>
              <a:gd name="connsiteY4-182" fmla="*/ 601117 h 1202235"/>
              <a:gd name="connsiteX5-183" fmla="*/ 205699 w 591434"/>
              <a:gd name="connsiteY5-184" fmla="*/ 55370 h 1202235"/>
              <a:gd name="connsiteX6-185" fmla="*/ 296305 w 591434"/>
              <a:gd name="connsiteY6-186" fmla="*/ 0 h 1202235"/>
              <a:gd name="connsiteX0-187" fmla="*/ 296305 w 586804"/>
              <a:gd name="connsiteY0-188" fmla="*/ 0 h 1202235"/>
              <a:gd name="connsiteX1-189" fmla="*/ 582244 w 586804"/>
              <a:gd name="connsiteY1-190" fmla="*/ 608118 h 1202235"/>
              <a:gd name="connsiteX2-191" fmla="*/ 374876 w 586804"/>
              <a:gd name="connsiteY2-192" fmla="*/ 1175626 h 1202235"/>
              <a:gd name="connsiteX3-193" fmla="*/ 296305 w 586804"/>
              <a:gd name="connsiteY3-194" fmla="*/ 1202235 h 1202235"/>
              <a:gd name="connsiteX4-195" fmla="*/ 13730 w 586804"/>
              <a:gd name="connsiteY4-196" fmla="*/ 601117 h 1202235"/>
              <a:gd name="connsiteX5-197" fmla="*/ 205699 w 586804"/>
              <a:gd name="connsiteY5-198" fmla="*/ 55370 h 1202235"/>
              <a:gd name="connsiteX6-199" fmla="*/ 296305 w 586804"/>
              <a:gd name="connsiteY6-200" fmla="*/ 0 h 1202235"/>
              <a:gd name="connsiteX0-201" fmla="*/ 296305 w 588064"/>
              <a:gd name="connsiteY0-202" fmla="*/ 0 h 1202235"/>
              <a:gd name="connsiteX1-203" fmla="*/ 582244 w 588064"/>
              <a:gd name="connsiteY1-204" fmla="*/ 608118 h 1202235"/>
              <a:gd name="connsiteX2-205" fmla="*/ 382060 w 588064"/>
              <a:gd name="connsiteY2-206" fmla="*/ 1160685 h 1202235"/>
              <a:gd name="connsiteX3-207" fmla="*/ 296305 w 588064"/>
              <a:gd name="connsiteY3-208" fmla="*/ 1202235 h 1202235"/>
              <a:gd name="connsiteX4-209" fmla="*/ 13730 w 588064"/>
              <a:gd name="connsiteY4-210" fmla="*/ 601117 h 1202235"/>
              <a:gd name="connsiteX5-211" fmla="*/ 205699 w 588064"/>
              <a:gd name="connsiteY5-212" fmla="*/ 55370 h 1202235"/>
              <a:gd name="connsiteX6-213" fmla="*/ 296305 w 588064"/>
              <a:gd name="connsiteY6-214" fmla="*/ 0 h 1202235"/>
              <a:gd name="connsiteX0-215" fmla="*/ 284824 w 576583"/>
              <a:gd name="connsiteY0-216" fmla="*/ 0 h 1202235"/>
              <a:gd name="connsiteX1-217" fmla="*/ 570763 w 576583"/>
              <a:gd name="connsiteY1-218" fmla="*/ 608118 h 1202235"/>
              <a:gd name="connsiteX2-219" fmla="*/ 370579 w 576583"/>
              <a:gd name="connsiteY2-220" fmla="*/ 1160685 h 1202235"/>
              <a:gd name="connsiteX3-221" fmla="*/ 284824 w 576583"/>
              <a:gd name="connsiteY3-222" fmla="*/ 1202235 h 1202235"/>
              <a:gd name="connsiteX4-223" fmla="*/ 2249 w 576583"/>
              <a:gd name="connsiteY4-224" fmla="*/ 601117 h 1202235"/>
              <a:gd name="connsiteX5-225" fmla="*/ 199825 w 576583"/>
              <a:gd name="connsiteY5-226" fmla="*/ 67039 h 1202235"/>
              <a:gd name="connsiteX6-227" fmla="*/ 284824 w 576583"/>
              <a:gd name="connsiteY6-228" fmla="*/ 0 h 12022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anchor="ctr"/>
          <a:lstStyle/>
          <a:p>
            <a:pPr algn="ctr">
              <a:defRPr/>
            </a:pPr>
            <a:endParaRPr lang="zh-CN" altLang="en-US" sz="1600">
              <a:latin typeface="微软雅黑" panose="020B0503020204020204" pitchFamily="34" charset="-122"/>
              <a:ea typeface="微软雅黑" panose="020B0503020204020204" pitchFamily="34" charset="-122"/>
            </a:endParaRPr>
          </a:p>
        </p:txBody>
      </p:sp>
      <p:sp>
        <p:nvSpPr>
          <p:cNvPr id="5" name="任意多边形 4"/>
          <p:cNvSpPr/>
          <p:nvPr/>
        </p:nvSpPr>
        <p:spPr>
          <a:xfrm rot="7200000">
            <a:off x="4900439" y="2473020"/>
            <a:ext cx="620712" cy="1293813"/>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1" fmla="*/ 282575 w 565150"/>
              <a:gd name="connsiteY0-2" fmla="*/ 0 h 1202235"/>
              <a:gd name="connsiteX1-3" fmla="*/ 333596 w 565150"/>
              <a:gd name="connsiteY1-4" fmla="*/ 42096 h 1202235"/>
              <a:gd name="connsiteX2-5" fmla="*/ 565150 w 565150"/>
              <a:gd name="connsiteY2-6" fmla="*/ 601117 h 1202235"/>
              <a:gd name="connsiteX3-7" fmla="*/ 333596 w 565150"/>
              <a:gd name="connsiteY3-8" fmla="*/ 1160138 h 1202235"/>
              <a:gd name="connsiteX4-9" fmla="*/ 282575 w 565150"/>
              <a:gd name="connsiteY4-10" fmla="*/ 1202235 h 1202235"/>
              <a:gd name="connsiteX5-11" fmla="*/ 0 w 565150"/>
              <a:gd name="connsiteY5-12" fmla="*/ 601117 h 1202235"/>
              <a:gd name="connsiteX6-13" fmla="*/ 231554 w 565150"/>
              <a:gd name="connsiteY6-14" fmla="*/ 42096 h 1202235"/>
              <a:gd name="connsiteX7-15" fmla="*/ 282575 w 565150"/>
              <a:gd name="connsiteY7-16" fmla="*/ 0 h 1202235"/>
              <a:gd name="connsiteX0-17" fmla="*/ 291374 w 573949"/>
              <a:gd name="connsiteY0-18" fmla="*/ 0 h 1202235"/>
              <a:gd name="connsiteX1-19" fmla="*/ 342395 w 573949"/>
              <a:gd name="connsiteY1-20" fmla="*/ 42096 h 1202235"/>
              <a:gd name="connsiteX2-21" fmla="*/ 573949 w 573949"/>
              <a:gd name="connsiteY2-22" fmla="*/ 601117 h 1202235"/>
              <a:gd name="connsiteX3-23" fmla="*/ 342395 w 573949"/>
              <a:gd name="connsiteY3-24" fmla="*/ 1160138 h 1202235"/>
              <a:gd name="connsiteX4-25" fmla="*/ 291374 w 573949"/>
              <a:gd name="connsiteY4-26" fmla="*/ 1202235 h 1202235"/>
              <a:gd name="connsiteX5-27" fmla="*/ 8799 w 573949"/>
              <a:gd name="connsiteY5-28" fmla="*/ 601117 h 1202235"/>
              <a:gd name="connsiteX6-29" fmla="*/ 240353 w 573949"/>
              <a:gd name="connsiteY6-30" fmla="*/ 42096 h 1202235"/>
              <a:gd name="connsiteX7-31" fmla="*/ 291374 w 573949"/>
              <a:gd name="connsiteY7-32" fmla="*/ 0 h 1202235"/>
              <a:gd name="connsiteX0-33" fmla="*/ 291374 w 573949"/>
              <a:gd name="connsiteY0-34" fmla="*/ 0 h 1202235"/>
              <a:gd name="connsiteX1-35" fmla="*/ 573949 w 573949"/>
              <a:gd name="connsiteY1-36" fmla="*/ 601117 h 1202235"/>
              <a:gd name="connsiteX2-37" fmla="*/ 342395 w 573949"/>
              <a:gd name="connsiteY2-38" fmla="*/ 1160138 h 1202235"/>
              <a:gd name="connsiteX3-39" fmla="*/ 291374 w 573949"/>
              <a:gd name="connsiteY3-40" fmla="*/ 1202235 h 1202235"/>
              <a:gd name="connsiteX4-41" fmla="*/ 8799 w 573949"/>
              <a:gd name="connsiteY4-42" fmla="*/ 601117 h 1202235"/>
              <a:gd name="connsiteX5-43" fmla="*/ 240353 w 573949"/>
              <a:gd name="connsiteY5-44" fmla="*/ 42096 h 1202235"/>
              <a:gd name="connsiteX6-45" fmla="*/ 291374 w 573949"/>
              <a:gd name="connsiteY6-46" fmla="*/ 0 h 1202235"/>
              <a:gd name="connsiteX0-47" fmla="*/ 291374 w 578600"/>
              <a:gd name="connsiteY0-48" fmla="*/ 0 h 1202235"/>
              <a:gd name="connsiteX1-49" fmla="*/ 573949 w 578600"/>
              <a:gd name="connsiteY1-50" fmla="*/ 601117 h 1202235"/>
              <a:gd name="connsiteX2-51" fmla="*/ 342395 w 578600"/>
              <a:gd name="connsiteY2-52" fmla="*/ 1160138 h 1202235"/>
              <a:gd name="connsiteX3-53" fmla="*/ 291374 w 578600"/>
              <a:gd name="connsiteY3-54" fmla="*/ 1202235 h 1202235"/>
              <a:gd name="connsiteX4-55" fmla="*/ 8799 w 578600"/>
              <a:gd name="connsiteY4-56" fmla="*/ 601117 h 1202235"/>
              <a:gd name="connsiteX5-57" fmla="*/ 240353 w 578600"/>
              <a:gd name="connsiteY5-58" fmla="*/ 42096 h 1202235"/>
              <a:gd name="connsiteX6-59" fmla="*/ 291374 w 578600"/>
              <a:gd name="connsiteY6-60" fmla="*/ 0 h 1202235"/>
              <a:gd name="connsiteX0-61" fmla="*/ 291374 w 583571"/>
              <a:gd name="connsiteY0-62" fmla="*/ 0 h 1202235"/>
              <a:gd name="connsiteX1-63" fmla="*/ 573949 w 583571"/>
              <a:gd name="connsiteY1-64" fmla="*/ 601117 h 1202235"/>
              <a:gd name="connsiteX2-65" fmla="*/ 342395 w 583571"/>
              <a:gd name="connsiteY2-66" fmla="*/ 1160138 h 1202235"/>
              <a:gd name="connsiteX3-67" fmla="*/ 291374 w 583571"/>
              <a:gd name="connsiteY3-68" fmla="*/ 1202235 h 1202235"/>
              <a:gd name="connsiteX4-69" fmla="*/ 8799 w 583571"/>
              <a:gd name="connsiteY4-70" fmla="*/ 601117 h 1202235"/>
              <a:gd name="connsiteX5-71" fmla="*/ 240353 w 583571"/>
              <a:gd name="connsiteY5-72" fmla="*/ 42096 h 1202235"/>
              <a:gd name="connsiteX6-73" fmla="*/ 291374 w 583571"/>
              <a:gd name="connsiteY6-74" fmla="*/ 0 h 1202235"/>
              <a:gd name="connsiteX0-75" fmla="*/ 291374 w 575217"/>
              <a:gd name="connsiteY0-76" fmla="*/ 0 h 1202235"/>
              <a:gd name="connsiteX1-77" fmla="*/ 573949 w 575217"/>
              <a:gd name="connsiteY1-78" fmla="*/ 601117 h 1202235"/>
              <a:gd name="connsiteX2-79" fmla="*/ 365278 w 575217"/>
              <a:gd name="connsiteY2-80" fmla="*/ 1177869 h 1202235"/>
              <a:gd name="connsiteX3-81" fmla="*/ 291374 w 575217"/>
              <a:gd name="connsiteY3-82" fmla="*/ 1202235 h 1202235"/>
              <a:gd name="connsiteX4-83" fmla="*/ 8799 w 575217"/>
              <a:gd name="connsiteY4-84" fmla="*/ 601117 h 1202235"/>
              <a:gd name="connsiteX5-85" fmla="*/ 240353 w 575217"/>
              <a:gd name="connsiteY5-86" fmla="*/ 42096 h 1202235"/>
              <a:gd name="connsiteX6-87" fmla="*/ 291374 w 575217"/>
              <a:gd name="connsiteY6-88" fmla="*/ 0 h 1202235"/>
              <a:gd name="connsiteX0-89" fmla="*/ 291374 w 578093"/>
              <a:gd name="connsiteY0-90" fmla="*/ 0 h 1202235"/>
              <a:gd name="connsiteX1-91" fmla="*/ 573949 w 578093"/>
              <a:gd name="connsiteY1-92" fmla="*/ 601117 h 1202235"/>
              <a:gd name="connsiteX2-93" fmla="*/ 365278 w 578093"/>
              <a:gd name="connsiteY2-94" fmla="*/ 1177869 h 1202235"/>
              <a:gd name="connsiteX3-95" fmla="*/ 291374 w 578093"/>
              <a:gd name="connsiteY3-96" fmla="*/ 1202235 h 1202235"/>
              <a:gd name="connsiteX4-97" fmla="*/ 8799 w 578093"/>
              <a:gd name="connsiteY4-98" fmla="*/ 601117 h 1202235"/>
              <a:gd name="connsiteX5-99" fmla="*/ 240353 w 578093"/>
              <a:gd name="connsiteY5-100" fmla="*/ 42096 h 1202235"/>
              <a:gd name="connsiteX6-101" fmla="*/ 291374 w 578093"/>
              <a:gd name="connsiteY6-102" fmla="*/ 0 h 1202235"/>
              <a:gd name="connsiteX0-103" fmla="*/ 291374 w 581161"/>
              <a:gd name="connsiteY0-104" fmla="*/ 0 h 1202235"/>
              <a:gd name="connsiteX1-105" fmla="*/ 577313 w 581161"/>
              <a:gd name="connsiteY1-106" fmla="*/ 608118 h 1202235"/>
              <a:gd name="connsiteX2-107" fmla="*/ 365278 w 581161"/>
              <a:gd name="connsiteY2-108" fmla="*/ 1177869 h 1202235"/>
              <a:gd name="connsiteX3-109" fmla="*/ 291374 w 581161"/>
              <a:gd name="connsiteY3-110" fmla="*/ 1202235 h 1202235"/>
              <a:gd name="connsiteX4-111" fmla="*/ 8799 w 581161"/>
              <a:gd name="connsiteY4-112" fmla="*/ 601117 h 1202235"/>
              <a:gd name="connsiteX5-113" fmla="*/ 240353 w 581161"/>
              <a:gd name="connsiteY5-114" fmla="*/ 42096 h 1202235"/>
              <a:gd name="connsiteX6-115" fmla="*/ 291374 w 581161"/>
              <a:gd name="connsiteY6-116" fmla="*/ 0 h 1202235"/>
              <a:gd name="connsiteX0-117" fmla="*/ 291374 w 586503"/>
              <a:gd name="connsiteY0-118" fmla="*/ 0 h 1202235"/>
              <a:gd name="connsiteX1-119" fmla="*/ 577313 w 586503"/>
              <a:gd name="connsiteY1-120" fmla="*/ 608118 h 1202235"/>
              <a:gd name="connsiteX2-121" fmla="*/ 365278 w 586503"/>
              <a:gd name="connsiteY2-122" fmla="*/ 1177869 h 1202235"/>
              <a:gd name="connsiteX3-123" fmla="*/ 291374 w 586503"/>
              <a:gd name="connsiteY3-124" fmla="*/ 1202235 h 1202235"/>
              <a:gd name="connsiteX4-125" fmla="*/ 8799 w 586503"/>
              <a:gd name="connsiteY4-126" fmla="*/ 601117 h 1202235"/>
              <a:gd name="connsiteX5-127" fmla="*/ 240353 w 586503"/>
              <a:gd name="connsiteY5-128" fmla="*/ 42096 h 1202235"/>
              <a:gd name="connsiteX6-129" fmla="*/ 291374 w 586503"/>
              <a:gd name="connsiteY6-130" fmla="*/ 0 h 1202235"/>
              <a:gd name="connsiteX0-131" fmla="*/ 291374 w 586503"/>
              <a:gd name="connsiteY0-132" fmla="*/ 0 h 1202235"/>
              <a:gd name="connsiteX1-133" fmla="*/ 577313 w 586503"/>
              <a:gd name="connsiteY1-134" fmla="*/ 608118 h 1202235"/>
              <a:gd name="connsiteX2-135" fmla="*/ 365278 w 586503"/>
              <a:gd name="connsiteY2-136" fmla="*/ 1177869 h 1202235"/>
              <a:gd name="connsiteX3-137" fmla="*/ 291374 w 586503"/>
              <a:gd name="connsiteY3-138" fmla="*/ 1202235 h 1202235"/>
              <a:gd name="connsiteX4-139" fmla="*/ 8799 w 586503"/>
              <a:gd name="connsiteY4-140" fmla="*/ 601117 h 1202235"/>
              <a:gd name="connsiteX5-141" fmla="*/ 240353 w 586503"/>
              <a:gd name="connsiteY5-142" fmla="*/ 42096 h 1202235"/>
              <a:gd name="connsiteX6-143" fmla="*/ 291374 w 586503"/>
              <a:gd name="connsiteY6-144" fmla="*/ 0 h 1202235"/>
              <a:gd name="connsiteX0-145" fmla="*/ 284738 w 579867"/>
              <a:gd name="connsiteY0-146" fmla="*/ 0 h 1202235"/>
              <a:gd name="connsiteX1-147" fmla="*/ 570677 w 579867"/>
              <a:gd name="connsiteY1-148" fmla="*/ 608118 h 1202235"/>
              <a:gd name="connsiteX2-149" fmla="*/ 358642 w 579867"/>
              <a:gd name="connsiteY2-150" fmla="*/ 1177869 h 1202235"/>
              <a:gd name="connsiteX3-151" fmla="*/ 284738 w 579867"/>
              <a:gd name="connsiteY3-152" fmla="*/ 1202235 h 1202235"/>
              <a:gd name="connsiteX4-153" fmla="*/ 2163 w 579867"/>
              <a:gd name="connsiteY4-154" fmla="*/ 601117 h 1202235"/>
              <a:gd name="connsiteX5-155" fmla="*/ 194132 w 579867"/>
              <a:gd name="connsiteY5-156" fmla="*/ 55370 h 1202235"/>
              <a:gd name="connsiteX6-157" fmla="*/ 284738 w 579867"/>
              <a:gd name="connsiteY6-158" fmla="*/ 0 h 1202235"/>
              <a:gd name="connsiteX0-159" fmla="*/ 294845 w 589974"/>
              <a:gd name="connsiteY0-160" fmla="*/ 0 h 1202235"/>
              <a:gd name="connsiteX1-161" fmla="*/ 580784 w 589974"/>
              <a:gd name="connsiteY1-162" fmla="*/ 608118 h 1202235"/>
              <a:gd name="connsiteX2-163" fmla="*/ 368749 w 589974"/>
              <a:gd name="connsiteY2-164" fmla="*/ 1177869 h 1202235"/>
              <a:gd name="connsiteX3-165" fmla="*/ 294845 w 589974"/>
              <a:gd name="connsiteY3-166" fmla="*/ 1202235 h 1202235"/>
              <a:gd name="connsiteX4-167" fmla="*/ 12270 w 589974"/>
              <a:gd name="connsiteY4-168" fmla="*/ 601117 h 1202235"/>
              <a:gd name="connsiteX5-169" fmla="*/ 204239 w 589974"/>
              <a:gd name="connsiteY5-170" fmla="*/ 55370 h 1202235"/>
              <a:gd name="connsiteX6-171" fmla="*/ 294845 w 589974"/>
              <a:gd name="connsiteY6-172" fmla="*/ 0 h 1202235"/>
              <a:gd name="connsiteX0-173" fmla="*/ 296305 w 591434"/>
              <a:gd name="connsiteY0-174" fmla="*/ 0 h 1202235"/>
              <a:gd name="connsiteX1-175" fmla="*/ 582244 w 591434"/>
              <a:gd name="connsiteY1-176" fmla="*/ 608118 h 1202235"/>
              <a:gd name="connsiteX2-177" fmla="*/ 370209 w 591434"/>
              <a:gd name="connsiteY2-178" fmla="*/ 1177869 h 1202235"/>
              <a:gd name="connsiteX3-179" fmla="*/ 296305 w 591434"/>
              <a:gd name="connsiteY3-180" fmla="*/ 1202235 h 1202235"/>
              <a:gd name="connsiteX4-181" fmla="*/ 13730 w 591434"/>
              <a:gd name="connsiteY4-182" fmla="*/ 601117 h 1202235"/>
              <a:gd name="connsiteX5-183" fmla="*/ 205699 w 591434"/>
              <a:gd name="connsiteY5-184" fmla="*/ 55370 h 1202235"/>
              <a:gd name="connsiteX6-185" fmla="*/ 296305 w 591434"/>
              <a:gd name="connsiteY6-186" fmla="*/ 0 h 1202235"/>
              <a:gd name="connsiteX0-187" fmla="*/ 296305 w 586804"/>
              <a:gd name="connsiteY0-188" fmla="*/ 0 h 1202235"/>
              <a:gd name="connsiteX1-189" fmla="*/ 582244 w 586804"/>
              <a:gd name="connsiteY1-190" fmla="*/ 608118 h 1202235"/>
              <a:gd name="connsiteX2-191" fmla="*/ 374876 w 586804"/>
              <a:gd name="connsiteY2-192" fmla="*/ 1175626 h 1202235"/>
              <a:gd name="connsiteX3-193" fmla="*/ 296305 w 586804"/>
              <a:gd name="connsiteY3-194" fmla="*/ 1202235 h 1202235"/>
              <a:gd name="connsiteX4-195" fmla="*/ 13730 w 586804"/>
              <a:gd name="connsiteY4-196" fmla="*/ 601117 h 1202235"/>
              <a:gd name="connsiteX5-197" fmla="*/ 205699 w 586804"/>
              <a:gd name="connsiteY5-198" fmla="*/ 55370 h 1202235"/>
              <a:gd name="connsiteX6-199" fmla="*/ 296305 w 586804"/>
              <a:gd name="connsiteY6-200" fmla="*/ 0 h 1202235"/>
              <a:gd name="connsiteX0-201" fmla="*/ 296305 w 588064"/>
              <a:gd name="connsiteY0-202" fmla="*/ 0 h 1202235"/>
              <a:gd name="connsiteX1-203" fmla="*/ 582244 w 588064"/>
              <a:gd name="connsiteY1-204" fmla="*/ 608118 h 1202235"/>
              <a:gd name="connsiteX2-205" fmla="*/ 382060 w 588064"/>
              <a:gd name="connsiteY2-206" fmla="*/ 1160685 h 1202235"/>
              <a:gd name="connsiteX3-207" fmla="*/ 296305 w 588064"/>
              <a:gd name="connsiteY3-208" fmla="*/ 1202235 h 1202235"/>
              <a:gd name="connsiteX4-209" fmla="*/ 13730 w 588064"/>
              <a:gd name="connsiteY4-210" fmla="*/ 601117 h 1202235"/>
              <a:gd name="connsiteX5-211" fmla="*/ 205699 w 588064"/>
              <a:gd name="connsiteY5-212" fmla="*/ 55370 h 1202235"/>
              <a:gd name="connsiteX6-213" fmla="*/ 296305 w 588064"/>
              <a:gd name="connsiteY6-214" fmla="*/ 0 h 1202235"/>
              <a:gd name="connsiteX0-215" fmla="*/ 284824 w 576583"/>
              <a:gd name="connsiteY0-216" fmla="*/ 0 h 1202235"/>
              <a:gd name="connsiteX1-217" fmla="*/ 570763 w 576583"/>
              <a:gd name="connsiteY1-218" fmla="*/ 608118 h 1202235"/>
              <a:gd name="connsiteX2-219" fmla="*/ 370579 w 576583"/>
              <a:gd name="connsiteY2-220" fmla="*/ 1160685 h 1202235"/>
              <a:gd name="connsiteX3-221" fmla="*/ 284824 w 576583"/>
              <a:gd name="connsiteY3-222" fmla="*/ 1202235 h 1202235"/>
              <a:gd name="connsiteX4-223" fmla="*/ 2249 w 576583"/>
              <a:gd name="connsiteY4-224" fmla="*/ 601117 h 1202235"/>
              <a:gd name="connsiteX5-225" fmla="*/ 199825 w 576583"/>
              <a:gd name="connsiteY5-226" fmla="*/ 67039 h 1202235"/>
              <a:gd name="connsiteX6-227" fmla="*/ 284824 w 576583"/>
              <a:gd name="connsiteY6-228" fmla="*/ 0 h 12022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anchor="ctr"/>
          <a:lstStyle/>
          <a:p>
            <a:pPr algn="ctr">
              <a:defRPr/>
            </a:pPr>
            <a:endParaRPr lang="zh-CN" altLang="en-US" sz="1600">
              <a:latin typeface="微软雅黑" panose="020B0503020204020204" pitchFamily="34" charset="-122"/>
              <a:ea typeface="微软雅黑" panose="020B0503020204020204" pitchFamily="34" charset="-122"/>
            </a:endParaRPr>
          </a:p>
        </p:txBody>
      </p:sp>
      <p:sp>
        <p:nvSpPr>
          <p:cNvPr id="6" name="任意多边形 5"/>
          <p:cNvSpPr/>
          <p:nvPr/>
        </p:nvSpPr>
        <p:spPr>
          <a:xfrm rot="10800000">
            <a:off x="4240039" y="2854021"/>
            <a:ext cx="620713" cy="1293812"/>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1" fmla="*/ 282575 w 565150"/>
              <a:gd name="connsiteY0-2" fmla="*/ 0 h 1202235"/>
              <a:gd name="connsiteX1-3" fmla="*/ 333596 w 565150"/>
              <a:gd name="connsiteY1-4" fmla="*/ 42096 h 1202235"/>
              <a:gd name="connsiteX2-5" fmla="*/ 565150 w 565150"/>
              <a:gd name="connsiteY2-6" fmla="*/ 601117 h 1202235"/>
              <a:gd name="connsiteX3-7" fmla="*/ 333596 w 565150"/>
              <a:gd name="connsiteY3-8" fmla="*/ 1160138 h 1202235"/>
              <a:gd name="connsiteX4-9" fmla="*/ 282575 w 565150"/>
              <a:gd name="connsiteY4-10" fmla="*/ 1202235 h 1202235"/>
              <a:gd name="connsiteX5-11" fmla="*/ 0 w 565150"/>
              <a:gd name="connsiteY5-12" fmla="*/ 601117 h 1202235"/>
              <a:gd name="connsiteX6-13" fmla="*/ 231554 w 565150"/>
              <a:gd name="connsiteY6-14" fmla="*/ 42096 h 1202235"/>
              <a:gd name="connsiteX7-15" fmla="*/ 282575 w 565150"/>
              <a:gd name="connsiteY7-16" fmla="*/ 0 h 1202235"/>
              <a:gd name="connsiteX0-17" fmla="*/ 291374 w 573949"/>
              <a:gd name="connsiteY0-18" fmla="*/ 0 h 1202235"/>
              <a:gd name="connsiteX1-19" fmla="*/ 342395 w 573949"/>
              <a:gd name="connsiteY1-20" fmla="*/ 42096 h 1202235"/>
              <a:gd name="connsiteX2-21" fmla="*/ 573949 w 573949"/>
              <a:gd name="connsiteY2-22" fmla="*/ 601117 h 1202235"/>
              <a:gd name="connsiteX3-23" fmla="*/ 342395 w 573949"/>
              <a:gd name="connsiteY3-24" fmla="*/ 1160138 h 1202235"/>
              <a:gd name="connsiteX4-25" fmla="*/ 291374 w 573949"/>
              <a:gd name="connsiteY4-26" fmla="*/ 1202235 h 1202235"/>
              <a:gd name="connsiteX5-27" fmla="*/ 8799 w 573949"/>
              <a:gd name="connsiteY5-28" fmla="*/ 601117 h 1202235"/>
              <a:gd name="connsiteX6-29" fmla="*/ 240353 w 573949"/>
              <a:gd name="connsiteY6-30" fmla="*/ 42096 h 1202235"/>
              <a:gd name="connsiteX7-31" fmla="*/ 291374 w 573949"/>
              <a:gd name="connsiteY7-32" fmla="*/ 0 h 1202235"/>
              <a:gd name="connsiteX0-33" fmla="*/ 291374 w 573949"/>
              <a:gd name="connsiteY0-34" fmla="*/ 0 h 1202235"/>
              <a:gd name="connsiteX1-35" fmla="*/ 573949 w 573949"/>
              <a:gd name="connsiteY1-36" fmla="*/ 601117 h 1202235"/>
              <a:gd name="connsiteX2-37" fmla="*/ 342395 w 573949"/>
              <a:gd name="connsiteY2-38" fmla="*/ 1160138 h 1202235"/>
              <a:gd name="connsiteX3-39" fmla="*/ 291374 w 573949"/>
              <a:gd name="connsiteY3-40" fmla="*/ 1202235 h 1202235"/>
              <a:gd name="connsiteX4-41" fmla="*/ 8799 w 573949"/>
              <a:gd name="connsiteY4-42" fmla="*/ 601117 h 1202235"/>
              <a:gd name="connsiteX5-43" fmla="*/ 240353 w 573949"/>
              <a:gd name="connsiteY5-44" fmla="*/ 42096 h 1202235"/>
              <a:gd name="connsiteX6-45" fmla="*/ 291374 w 573949"/>
              <a:gd name="connsiteY6-46" fmla="*/ 0 h 1202235"/>
              <a:gd name="connsiteX0-47" fmla="*/ 291374 w 578600"/>
              <a:gd name="connsiteY0-48" fmla="*/ 0 h 1202235"/>
              <a:gd name="connsiteX1-49" fmla="*/ 573949 w 578600"/>
              <a:gd name="connsiteY1-50" fmla="*/ 601117 h 1202235"/>
              <a:gd name="connsiteX2-51" fmla="*/ 342395 w 578600"/>
              <a:gd name="connsiteY2-52" fmla="*/ 1160138 h 1202235"/>
              <a:gd name="connsiteX3-53" fmla="*/ 291374 w 578600"/>
              <a:gd name="connsiteY3-54" fmla="*/ 1202235 h 1202235"/>
              <a:gd name="connsiteX4-55" fmla="*/ 8799 w 578600"/>
              <a:gd name="connsiteY4-56" fmla="*/ 601117 h 1202235"/>
              <a:gd name="connsiteX5-57" fmla="*/ 240353 w 578600"/>
              <a:gd name="connsiteY5-58" fmla="*/ 42096 h 1202235"/>
              <a:gd name="connsiteX6-59" fmla="*/ 291374 w 578600"/>
              <a:gd name="connsiteY6-60" fmla="*/ 0 h 1202235"/>
              <a:gd name="connsiteX0-61" fmla="*/ 291374 w 583571"/>
              <a:gd name="connsiteY0-62" fmla="*/ 0 h 1202235"/>
              <a:gd name="connsiteX1-63" fmla="*/ 573949 w 583571"/>
              <a:gd name="connsiteY1-64" fmla="*/ 601117 h 1202235"/>
              <a:gd name="connsiteX2-65" fmla="*/ 342395 w 583571"/>
              <a:gd name="connsiteY2-66" fmla="*/ 1160138 h 1202235"/>
              <a:gd name="connsiteX3-67" fmla="*/ 291374 w 583571"/>
              <a:gd name="connsiteY3-68" fmla="*/ 1202235 h 1202235"/>
              <a:gd name="connsiteX4-69" fmla="*/ 8799 w 583571"/>
              <a:gd name="connsiteY4-70" fmla="*/ 601117 h 1202235"/>
              <a:gd name="connsiteX5-71" fmla="*/ 240353 w 583571"/>
              <a:gd name="connsiteY5-72" fmla="*/ 42096 h 1202235"/>
              <a:gd name="connsiteX6-73" fmla="*/ 291374 w 583571"/>
              <a:gd name="connsiteY6-74" fmla="*/ 0 h 1202235"/>
              <a:gd name="connsiteX0-75" fmla="*/ 291374 w 575217"/>
              <a:gd name="connsiteY0-76" fmla="*/ 0 h 1202235"/>
              <a:gd name="connsiteX1-77" fmla="*/ 573949 w 575217"/>
              <a:gd name="connsiteY1-78" fmla="*/ 601117 h 1202235"/>
              <a:gd name="connsiteX2-79" fmla="*/ 365278 w 575217"/>
              <a:gd name="connsiteY2-80" fmla="*/ 1177869 h 1202235"/>
              <a:gd name="connsiteX3-81" fmla="*/ 291374 w 575217"/>
              <a:gd name="connsiteY3-82" fmla="*/ 1202235 h 1202235"/>
              <a:gd name="connsiteX4-83" fmla="*/ 8799 w 575217"/>
              <a:gd name="connsiteY4-84" fmla="*/ 601117 h 1202235"/>
              <a:gd name="connsiteX5-85" fmla="*/ 240353 w 575217"/>
              <a:gd name="connsiteY5-86" fmla="*/ 42096 h 1202235"/>
              <a:gd name="connsiteX6-87" fmla="*/ 291374 w 575217"/>
              <a:gd name="connsiteY6-88" fmla="*/ 0 h 1202235"/>
              <a:gd name="connsiteX0-89" fmla="*/ 291374 w 578093"/>
              <a:gd name="connsiteY0-90" fmla="*/ 0 h 1202235"/>
              <a:gd name="connsiteX1-91" fmla="*/ 573949 w 578093"/>
              <a:gd name="connsiteY1-92" fmla="*/ 601117 h 1202235"/>
              <a:gd name="connsiteX2-93" fmla="*/ 365278 w 578093"/>
              <a:gd name="connsiteY2-94" fmla="*/ 1177869 h 1202235"/>
              <a:gd name="connsiteX3-95" fmla="*/ 291374 w 578093"/>
              <a:gd name="connsiteY3-96" fmla="*/ 1202235 h 1202235"/>
              <a:gd name="connsiteX4-97" fmla="*/ 8799 w 578093"/>
              <a:gd name="connsiteY4-98" fmla="*/ 601117 h 1202235"/>
              <a:gd name="connsiteX5-99" fmla="*/ 240353 w 578093"/>
              <a:gd name="connsiteY5-100" fmla="*/ 42096 h 1202235"/>
              <a:gd name="connsiteX6-101" fmla="*/ 291374 w 578093"/>
              <a:gd name="connsiteY6-102" fmla="*/ 0 h 1202235"/>
              <a:gd name="connsiteX0-103" fmla="*/ 291374 w 581161"/>
              <a:gd name="connsiteY0-104" fmla="*/ 0 h 1202235"/>
              <a:gd name="connsiteX1-105" fmla="*/ 577313 w 581161"/>
              <a:gd name="connsiteY1-106" fmla="*/ 608118 h 1202235"/>
              <a:gd name="connsiteX2-107" fmla="*/ 365278 w 581161"/>
              <a:gd name="connsiteY2-108" fmla="*/ 1177869 h 1202235"/>
              <a:gd name="connsiteX3-109" fmla="*/ 291374 w 581161"/>
              <a:gd name="connsiteY3-110" fmla="*/ 1202235 h 1202235"/>
              <a:gd name="connsiteX4-111" fmla="*/ 8799 w 581161"/>
              <a:gd name="connsiteY4-112" fmla="*/ 601117 h 1202235"/>
              <a:gd name="connsiteX5-113" fmla="*/ 240353 w 581161"/>
              <a:gd name="connsiteY5-114" fmla="*/ 42096 h 1202235"/>
              <a:gd name="connsiteX6-115" fmla="*/ 291374 w 581161"/>
              <a:gd name="connsiteY6-116" fmla="*/ 0 h 1202235"/>
              <a:gd name="connsiteX0-117" fmla="*/ 291374 w 586503"/>
              <a:gd name="connsiteY0-118" fmla="*/ 0 h 1202235"/>
              <a:gd name="connsiteX1-119" fmla="*/ 577313 w 586503"/>
              <a:gd name="connsiteY1-120" fmla="*/ 608118 h 1202235"/>
              <a:gd name="connsiteX2-121" fmla="*/ 365278 w 586503"/>
              <a:gd name="connsiteY2-122" fmla="*/ 1177869 h 1202235"/>
              <a:gd name="connsiteX3-123" fmla="*/ 291374 w 586503"/>
              <a:gd name="connsiteY3-124" fmla="*/ 1202235 h 1202235"/>
              <a:gd name="connsiteX4-125" fmla="*/ 8799 w 586503"/>
              <a:gd name="connsiteY4-126" fmla="*/ 601117 h 1202235"/>
              <a:gd name="connsiteX5-127" fmla="*/ 240353 w 586503"/>
              <a:gd name="connsiteY5-128" fmla="*/ 42096 h 1202235"/>
              <a:gd name="connsiteX6-129" fmla="*/ 291374 w 586503"/>
              <a:gd name="connsiteY6-130" fmla="*/ 0 h 1202235"/>
              <a:gd name="connsiteX0-131" fmla="*/ 291374 w 586503"/>
              <a:gd name="connsiteY0-132" fmla="*/ 0 h 1202235"/>
              <a:gd name="connsiteX1-133" fmla="*/ 577313 w 586503"/>
              <a:gd name="connsiteY1-134" fmla="*/ 608118 h 1202235"/>
              <a:gd name="connsiteX2-135" fmla="*/ 365278 w 586503"/>
              <a:gd name="connsiteY2-136" fmla="*/ 1177869 h 1202235"/>
              <a:gd name="connsiteX3-137" fmla="*/ 291374 w 586503"/>
              <a:gd name="connsiteY3-138" fmla="*/ 1202235 h 1202235"/>
              <a:gd name="connsiteX4-139" fmla="*/ 8799 w 586503"/>
              <a:gd name="connsiteY4-140" fmla="*/ 601117 h 1202235"/>
              <a:gd name="connsiteX5-141" fmla="*/ 240353 w 586503"/>
              <a:gd name="connsiteY5-142" fmla="*/ 42096 h 1202235"/>
              <a:gd name="connsiteX6-143" fmla="*/ 291374 w 586503"/>
              <a:gd name="connsiteY6-144" fmla="*/ 0 h 1202235"/>
              <a:gd name="connsiteX0-145" fmla="*/ 284738 w 579867"/>
              <a:gd name="connsiteY0-146" fmla="*/ 0 h 1202235"/>
              <a:gd name="connsiteX1-147" fmla="*/ 570677 w 579867"/>
              <a:gd name="connsiteY1-148" fmla="*/ 608118 h 1202235"/>
              <a:gd name="connsiteX2-149" fmla="*/ 358642 w 579867"/>
              <a:gd name="connsiteY2-150" fmla="*/ 1177869 h 1202235"/>
              <a:gd name="connsiteX3-151" fmla="*/ 284738 w 579867"/>
              <a:gd name="connsiteY3-152" fmla="*/ 1202235 h 1202235"/>
              <a:gd name="connsiteX4-153" fmla="*/ 2163 w 579867"/>
              <a:gd name="connsiteY4-154" fmla="*/ 601117 h 1202235"/>
              <a:gd name="connsiteX5-155" fmla="*/ 194132 w 579867"/>
              <a:gd name="connsiteY5-156" fmla="*/ 55370 h 1202235"/>
              <a:gd name="connsiteX6-157" fmla="*/ 284738 w 579867"/>
              <a:gd name="connsiteY6-158" fmla="*/ 0 h 1202235"/>
              <a:gd name="connsiteX0-159" fmla="*/ 294845 w 589974"/>
              <a:gd name="connsiteY0-160" fmla="*/ 0 h 1202235"/>
              <a:gd name="connsiteX1-161" fmla="*/ 580784 w 589974"/>
              <a:gd name="connsiteY1-162" fmla="*/ 608118 h 1202235"/>
              <a:gd name="connsiteX2-163" fmla="*/ 368749 w 589974"/>
              <a:gd name="connsiteY2-164" fmla="*/ 1177869 h 1202235"/>
              <a:gd name="connsiteX3-165" fmla="*/ 294845 w 589974"/>
              <a:gd name="connsiteY3-166" fmla="*/ 1202235 h 1202235"/>
              <a:gd name="connsiteX4-167" fmla="*/ 12270 w 589974"/>
              <a:gd name="connsiteY4-168" fmla="*/ 601117 h 1202235"/>
              <a:gd name="connsiteX5-169" fmla="*/ 204239 w 589974"/>
              <a:gd name="connsiteY5-170" fmla="*/ 55370 h 1202235"/>
              <a:gd name="connsiteX6-171" fmla="*/ 294845 w 589974"/>
              <a:gd name="connsiteY6-172" fmla="*/ 0 h 1202235"/>
              <a:gd name="connsiteX0-173" fmla="*/ 296305 w 591434"/>
              <a:gd name="connsiteY0-174" fmla="*/ 0 h 1202235"/>
              <a:gd name="connsiteX1-175" fmla="*/ 582244 w 591434"/>
              <a:gd name="connsiteY1-176" fmla="*/ 608118 h 1202235"/>
              <a:gd name="connsiteX2-177" fmla="*/ 370209 w 591434"/>
              <a:gd name="connsiteY2-178" fmla="*/ 1177869 h 1202235"/>
              <a:gd name="connsiteX3-179" fmla="*/ 296305 w 591434"/>
              <a:gd name="connsiteY3-180" fmla="*/ 1202235 h 1202235"/>
              <a:gd name="connsiteX4-181" fmla="*/ 13730 w 591434"/>
              <a:gd name="connsiteY4-182" fmla="*/ 601117 h 1202235"/>
              <a:gd name="connsiteX5-183" fmla="*/ 205699 w 591434"/>
              <a:gd name="connsiteY5-184" fmla="*/ 55370 h 1202235"/>
              <a:gd name="connsiteX6-185" fmla="*/ 296305 w 591434"/>
              <a:gd name="connsiteY6-186" fmla="*/ 0 h 1202235"/>
              <a:gd name="connsiteX0-187" fmla="*/ 296305 w 586804"/>
              <a:gd name="connsiteY0-188" fmla="*/ 0 h 1202235"/>
              <a:gd name="connsiteX1-189" fmla="*/ 582244 w 586804"/>
              <a:gd name="connsiteY1-190" fmla="*/ 608118 h 1202235"/>
              <a:gd name="connsiteX2-191" fmla="*/ 374876 w 586804"/>
              <a:gd name="connsiteY2-192" fmla="*/ 1175626 h 1202235"/>
              <a:gd name="connsiteX3-193" fmla="*/ 296305 w 586804"/>
              <a:gd name="connsiteY3-194" fmla="*/ 1202235 h 1202235"/>
              <a:gd name="connsiteX4-195" fmla="*/ 13730 w 586804"/>
              <a:gd name="connsiteY4-196" fmla="*/ 601117 h 1202235"/>
              <a:gd name="connsiteX5-197" fmla="*/ 205699 w 586804"/>
              <a:gd name="connsiteY5-198" fmla="*/ 55370 h 1202235"/>
              <a:gd name="connsiteX6-199" fmla="*/ 296305 w 586804"/>
              <a:gd name="connsiteY6-200" fmla="*/ 0 h 1202235"/>
              <a:gd name="connsiteX0-201" fmla="*/ 296305 w 588064"/>
              <a:gd name="connsiteY0-202" fmla="*/ 0 h 1202235"/>
              <a:gd name="connsiteX1-203" fmla="*/ 582244 w 588064"/>
              <a:gd name="connsiteY1-204" fmla="*/ 608118 h 1202235"/>
              <a:gd name="connsiteX2-205" fmla="*/ 382060 w 588064"/>
              <a:gd name="connsiteY2-206" fmla="*/ 1160685 h 1202235"/>
              <a:gd name="connsiteX3-207" fmla="*/ 296305 w 588064"/>
              <a:gd name="connsiteY3-208" fmla="*/ 1202235 h 1202235"/>
              <a:gd name="connsiteX4-209" fmla="*/ 13730 w 588064"/>
              <a:gd name="connsiteY4-210" fmla="*/ 601117 h 1202235"/>
              <a:gd name="connsiteX5-211" fmla="*/ 205699 w 588064"/>
              <a:gd name="connsiteY5-212" fmla="*/ 55370 h 1202235"/>
              <a:gd name="connsiteX6-213" fmla="*/ 296305 w 588064"/>
              <a:gd name="connsiteY6-214" fmla="*/ 0 h 1202235"/>
              <a:gd name="connsiteX0-215" fmla="*/ 284824 w 576583"/>
              <a:gd name="connsiteY0-216" fmla="*/ 0 h 1202235"/>
              <a:gd name="connsiteX1-217" fmla="*/ 570763 w 576583"/>
              <a:gd name="connsiteY1-218" fmla="*/ 608118 h 1202235"/>
              <a:gd name="connsiteX2-219" fmla="*/ 370579 w 576583"/>
              <a:gd name="connsiteY2-220" fmla="*/ 1160685 h 1202235"/>
              <a:gd name="connsiteX3-221" fmla="*/ 284824 w 576583"/>
              <a:gd name="connsiteY3-222" fmla="*/ 1202235 h 1202235"/>
              <a:gd name="connsiteX4-223" fmla="*/ 2249 w 576583"/>
              <a:gd name="connsiteY4-224" fmla="*/ 601117 h 1202235"/>
              <a:gd name="connsiteX5-225" fmla="*/ 199825 w 576583"/>
              <a:gd name="connsiteY5-226" fmla="*/ 67039 h 1202235"/>
              <a:gd name="connsiteX6-227" fmla="*/ 284824 w 576583"/>
              <a:gd name="connsiteY6-228" fmla="*/ 0 h 12022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anchor="ctr"/>
          <a:lstStyle/>
          <a:p>
            <a:pPr algn="ctr">
              <a:defRPr/>
            </a:pPr>
            <a:endParaRPr lang="zh-CN" altLang="en-US" sz="1600">
              <a:latin typeface="微软雅黑" panose="020B0503020204020204" pitchFamily="34" charset="-122"/>
              <a:ea typeface="微软雅黑" panose="020B0503020204020204" pitchFamily="34" charset="-122"/>
            </a:endParaRPr>
          </a:p>
        </p:txBody>
      </p:sp>
      <p:sp>
        <p:nvSpPr>
          <p:cNvPr id="7" name="任意多边形 6"/>
          <p:cNvSpPr/>
          <p:nvPr/>
        </p:nvSpPr>
        <p:spPr>
          <a:xfrm rot="14400000">
            <a:off x="3580432" y="2472226"/>
            <a:ext cx="620712" cy="1295400"/>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1" fmla="*/ 282575 w 565150"/>
              <a:gd name="connsiteY0-2" fmla="*/ 0 h 1202235"/>
              <a:gd name="connsiteX1-3" fmla="*/ 333596 w 565150"/>
              <a:gd name="connsiteY1-4" fmla="*/ 42096 h 1202235"/>
              <a:gd name="connsiteX2-5" fmla="*/ 565150 w 565150"/>
              <a:gd name="connsiteY2-6" fmla="*/ 601117 h 1202235"/>
              <a:gd name="connsiteX3-7" fmla="*/ 333596 w 565150"/>
              <a:gd name="connsiteY3-8" fmla="*/ 1160138 h 1202235"/>
              <a:gd name="connsiteX4-9" fmla="*/ 282575 w 565150"/>
              <a:gd name="connsiteY4-10" fmla="*/ 1202235 h 1202235"/>
              <a:gd name="connsiteX5-11" fmla="*/ 0 w 565150"/>
              <a:gd name="connsiteY5-12" fmla="*/ 601117 h 1202235"/>
              <a:gd name="connsiteX6-13" fmla="*/ 231554 w 565150"/>
              <a:gd name="connsiteY6-14" fmla="*/ 42096 h 1202235"/>
              <a:gd name="connsiteX7-15" fmla="*/ 282575 w 565150"/>
              <a:gd name="connsiteY7-16" fmla="*/ 0 h 1202235"/>
              <a:gd name="connsiteX0-17" fmla="*/ 291374 w 573949"/>
              <a:gd name="connsiteY0-18" fmla="*/ 0 h 1202235"/>
              <a:gd name="connsiteX1-19" fmla="*/ 342395 w 573949"/>
              <a:gd name="connsiteY1-20" fmla="*/ 42096 h 1202235"/>
              <a:gd name="connsiteX2-21" fmla="*/ 573949 w 573949"/>
              <a:gd name="connsiteY2-22" fmla="*/ 601117 h 1202235"/>
              <a:gd name="connsiteX3-23" fmla="*/ 342395 w 573949"/>
              <a:gd name="connsiteY3-24" fmla="*/ 1160138 h 1202235"/>
              <a:gd name="connsiteX4-25" fmla="*/ 291374 w 573949"/>
              <a:gd name="connsiteY4-26" fmla="*/ 1202235 h 1202235"/>
              <a:gd name="connsiteX5-27" fmla="*/ 8799 w 573949"/>
              <a:gd name="connsiteY5-28" fmla="*/ 601117 h 1202235"/>
              <a:gd name="connsiteX6-29" fmla="*/ 240353 w 573949"/>
              <a:gd name="connsiteY6-30" fmla="*/ 42096 h 1202235"/>
              <a:gd name="connsiteX7-31" fmla="*/ 291374 w 573949"/>
              <a:gd name="connsiteY7-32" fmla="*/ 0 h 1202235"/>
              <a:gd name="connsiteX0-33" fmla="*/ 291374 w 573949"/>
              <a:gd name="connsiteY0-34" fmla="*/ 0 h 1202235"/>
              <a:gd name="connsiteX1-35" fmla="*/ 573949 w 573949"/>
              <a:gd name="connsiteY1-36" fmla="*/ 601117 h 1202235"/>
              <a:gd name="connsiteX2-37" fmla="*/ 342395 w 573949"/>
              <a:gd name="connsiteY2-38" fmla="*/ 1160138 h 1202235"/>
              <a:gd name="connsiteX3-39" fmla="*/ 291374 w 573949"/>
              <a:gd name="connsiteY3-40" fmla="*/ 1202235 h 1202235"/>
              <a:gd name="connsiteX4-41" fmla="*/ 8799 w 573949"/>
              <a:gd name="connsiteY4-42" fmla="*/ 601117 h 1202235"/>
              <a:gd name="connsiteX5-43" fmla="*/ 240353 w 573949"/>
              <a:gd name="connsiteY5-44" fmla="*/ 42096 h 1202235"/>
              <a:gd name="connsiteX6-45" fmla="*/ 291374 w 573949"/>
              <a:gd name="connsiteY6-46" fmla="*/ 0 h 1202235"/>
              <a:gd name="connsiteX0-47" fmla="*/ 291374 w 578600"/>
              <a:gd name="connsiteY0-48" fmla="*/ 0 h 1202235"/>
              <a:gd name="connsiteX1-49" fmla="*/ 573949 w 578600"/>
              <a:gd name="connsiteY1-50" fmla="*/ 601117 h 1202235"/>
              <a:gd name="connsiteX2-51" fmla="*/ 342395 w 578600"/>
              <a:gd name="connsiteY2-52" fmla="*/ 1160138 h 1202235"/>
              <a:gd name="connsiteX3-53" fmla="*/ 291374 w 578600"/>
              <a:gd name="connsiteY3-54" fmla="*/ 1202235 h 1202235"/>
              <a:gd name="connsiteX4-55" fmla="*/ 8799 w 578600"/>
              <a:gd name="connsiteY4-56" fmla="*/ 601117 h 1202235"/>
              <a:gd name="connsiteX5-57" fmla="*/ 240353 w 578600"/>
              <a:gd name="connsiteY5-58" fmla="*/ 42096 h 1202235"/>
              <a:gd name="connsiteX6-59" fmla="*/ 291374 w 578600"/>
              <a:gd name="connsiteY6-60" fmla="*/ 0 h 1202235"/>
              <a:gd name="connsiteX0-61" fmla="*/ 291374 w 583571"/>
              <a:gd name="connsiteY0-62" fmla="*/ 0 h 1202235"/>
              <a:gd name="connsiteX1-63" fmla="*/ 573949 w 583571"/>
              <a:gd name="connsiteY1-64" fmla="*/ 601117 h 1202235"/>
              <a:gd name="connsiteX2-65" fmla="*/ 342395 w 583571"/>
              <a:gd name="connsiteY2-66" fmla="*/ 1160138 h 1202235"/>
              <a:gd name="connsiteX3-67" fmla="*/ 291374 w 583571"/>
              <a:gd name="connsiteY3-68" fmla="*/ 1202235 h 1202235"/>
              <a:gd name="connsiteX4-69" fmla="*/ 8799 w 583571"/>
              <a:gd name="connsiteY4-70" fmla="*/ 601117 h 1202235"/>
              <a:gd name="connsiteX5-71" fmla="*/ 240353 w 583571"/>
              <a:gd name="connsiteY5-72" fmla="*/ 42096 h 1202235"/>
              <a:gd name="connsiteX6-73" fmla="*/ 291374 w 583571"/>
              <a:gd name="connsiteY6-74" fmla="*/ 0 h 1202235"/>
              <a:gd name="connsiteX0-75" fmla="*/ 291374 w 575217"/>
              <a:gd name="connsiteY0-76" fmla="*/ 0 h 1202235"/>
              <a:gd name="connsiteX1-77" fmla="*/ 573949 w 575217"/>
              <a:gd name="connsiteY1-78" fmla="*/ 601117 h 1202235"/>
              <a:gd name="connsiteX2-79" fmla="*/ 365278 w 575217"/>
              <a:gd name="connsiteY2-80" fmla="*/ 1177869 h 1202235"/>
              <a:gd name="connsiteX3-81" fmla="*/ 291374 w 575217"/>
              <a:gd name="connsiteY3-82" fmla="*/ 1202235 h 1202235"/>
              <a:gd name="connsiteX4-83" fmla="*/ 8799 w 575217"/>
              <a:gd name="connsiteY4-84" fmla="*/ 601117 h 1202235"/>
              <a:gd name="connsiteX5-85" fmla="*/ 240353 w 575217"/>
              <a:gd name="connsiteY5-86" fmla="*/ 42096 h 1202235"/>
              <a:gd name="connsiteX6-87" fmla="*/ 291374 w 575217"/>
              <a:gd name="connsiteY6-88" fmla="*/ 0 h 1202235"/>
              <a:gd name="connsiteX0-89" fmla="*/ 291374 w 578093"/>
              <a:gd name="connsiteY0-90" fmla="*/ 0 h 1202235"/>
              <a:gd name="connsiteX1-91" fmla="*/ 573949 w 578093"/>
              <a:gd name="connsiteY1-92" fmla="*/ 601117 h 1202235"/>
              <a:gd name="connsiteX2-93" fmla="*/ 365278 w 578093"/>
              <a:gd name="connsiteY2-94" fmla="*/ 1177869 h 1202235"/>
              <a:gd name="connsiteX3-95" fmla="*/ 291374 w 578093"/>
              <a:gd name="connsiteY3-96" fmla="*/ 1202235 h 1202235"/>
              <a:gd name="connsiteX4-97" fmla="*/ 8799 w 578093"/>
              <a:gd name="connsiteY4-98" fmla="*/ 601117 h 1202235"/>
              <a:gd name="connsiteX5-99" fmla="*/ 240353 w 578093"/>
              <a:gd name="connsiteY5-100" fmla="*/ 42096 h 1202235"/>
              <a:gd name="connsiteX6-101" fmla="*/ 291374 w 578093"/>
              <a:gd name="connsiteY6-102" fmla="*/ 0 h 1202235"/>
              <a:gd name="connsiteX0-103" fmla="*/ 291374 w 581161"/>
              <a:gd name="connsiteY0-104" fmla="*/ 0 h 1202235"/>
              <a:gd name="connsiteX1-105" fmla="*/ 577313 w 581161"/>
              <a:gd name="connsiteY1-106" fmla="*/ 608118 h 1202235"/>
              <a:gd name="connsiteX2-107" fmla="*/ 365278 w 581161"/>
              <a:gd name="connsiteY2-108" fmla="*/ 1177869 h 1202235"/>
              <a:gd name="connsiteX3-109" fmla="*/ 291374 w 581161"/>
              <a:gd name="connsiteY3-110" fmla="*/ 1202235 h 1202235"/>
              <a:gd name="connsiteX4-111" fmla="*/ 8799 w 581161"/>
              <a:gd name="connsiteY4-112" fmla="*/ 601117 h 1202235"/>
              <a:gd name="connsiteX5-113" fmla="*/ 240353 w 581161"/>
              <a:gd name="connsiteY5-114" fmla="*/ 42096 h 1202235"/>
              <a:gd name="connsiteX6-115" fmla="*/ 291374 w 581161"/>
              <a:gd name="connsiteY6-116" fmla="*/ 0 h 1202235"/>
              <a:gd name="connsiteX0-117" fmla="*/ 291374 w 586503"/>
              <a:gd name="connsiteY0-118" fmla="*/ 0 h 1202235"/>
              <a:gd name="connsiteX1-119" fmla="*/ 577313 w 586503"/>
              <a:gd name="connsiteY1-120" fmla="*/ 608118 h 1202235"/>
              <a:gd name="connsiteX2-121" fmla="*/ 365278 w 586503"/>
              <a:gd name="connsiteY2-122" fmla="*/ 1177869 h 1202235"/>
              <a:gd name="connsiteX3-123" fmla="*/ 291374 w 586503"/>
              <a:gd name="connsiteY3-124" fmla="*/ 1202235 h 1202235"/>
              <a:gd name="connsiteX4-125" fmla="*/ 8799 w 586503"/>
              <a:gd name="connsiteY4-126" fmla="*/ 601117 h 1202235"/>
              <a:gd name="connsiteX5-127" fmla="*/ 240353 w 586503"/>
              <a:gd name="connsiteY5-128" fmla="*/ 42096 h 1202235"/>
              <a:gd name="connsiteX6-129" fmla="*/ 291374 w 586503"/>
              <a:gd name="connsiteY6-130" fmla="*/ 0 h 1202235"/>
              <a:gd name="connsiteX0-131" fmla="*/ 291374 w 586503"/>
              <a:gd name="connsiteY0-132" fmla="*/ 0 h 1202235"/>
              <a:gd name="connsiteX1-133" fmla="*/ 577313 w 586503"/>
              <a:gd name="connsiteY1-134" fmla="*/ 608118 h 1202235"/>
              <a:gd name="connsiteX2-135" fmla="*/ 365278 w 586503"/>
              <a:gd name="connsiteY2-136" fmla="*/ 1177869 h 1202235"/>
              <a:gd name="connsiteX3-137" fmla="*/ 291374 w 586503"/>
              <a:gd name="connsiteY3-138" fmla="*/ 1202235 h 1202235"/>
              <a:gd name="connsiteX4-139" fmla="*/ 8799 w 586503"/>
              <a:gd name="connsiteY4-140" fmla="*/ 601117 h 1202235"/>
              <a:gd name="connsiteX5-141" fmla="*/ 240353 w 586503"/>
              <a:gd name="connsiteY5-142" fmla="*/ 42096 h 1202235"/>
              <a:gd name="connsiteX6-143" fmla="*/ 291374 w 586503"/>
              <a:gd name="connsiteY6-144" fmla="*/ 0 h 1202235"/>
              <a:gd name="connsiteX0-145" fmla="*/ 284738 w 579867"/>
              <a:gd name="connsiteY0-146" fmla="*/ 0 h 1202235"/>
              <a:gd name="connsiteX1-147" fmla="*/ 570677 w 579867"/>
              <a:gd name="connsiteY1-148" fmla="*/ 608118 h 1202235"/>
              <a:gd name="connsiteX2-149" fmla="*/ 358642 w 579867"/>
              <a:gd name="connsiteY2-150" fmla="*/ 1177869 h 1202235"/>
              <a:gd name="connsiteX3-151" fmla="*/ 284738 w 579867"/>
              <a:gd name="connsiteY3-152" fmla="*/ 1202235 h 1202235"/>
              <a:gd name="connsiteX4-153" fmla="*/ 2163 w 579867"/>
              <a:gd name="connsiteY4-154" fmla="*/ 601117 h 1202235"/>
              <a:gd name="connsiteX5-155" fmla="*/ 194132 w 579867"/>
              <a:gd name="connsiteY5-156" fmla="*/ 55370 h 1202235"/>
              <a:gd name="connsiteX6-157" fmla="*/ 284738 w 579867"/>
              <a:gd name="connsiteY6-158" fmla="*/ 0 h 1202235"/>
              <a:gd name="connsiteX0-159" fmla="*/ 294845 w 589974"/>
              <a:gd name="connsiteY0-160" fmla="*/ 0 h 1202235"/>
              <a:gd name="connsiteX1-161" fmla="*/ 580784 w 589974"/>
              <a:gd name="connsiteY1-162" fmla="*/ 608118 h 1202235"/>
              <a:gd name="connsiteX2-163" fmla="*/ 368749 w 589974"/>
              <a:gd name="connsiteY2-164" fmla="*/ 1177869 h 1202235"/>
              <a:gd name="connsiteX3-165" fmla="*/ 294845 w 589974"/>
              <a:gd name="connsiteY3-166" fmla="*/ 1202235 h 1202235"/>
              <a:gd name="connsiteX4-167" fmla="*/ 12270 w 589974"/>
              <a:gd name="connsiteY4-168" fmla="*/ 601117 h 1202235"/>
              <a:gd name="connsiteX5-169" fmla="*/ 204239 w 589974"/>
              <a:gd name="connsiteY5-170" fmla="*/ 55370 h 1202235"/>
              <a:gd name="connsiteX6-171" fmla="*/ 294845 w 589974"/>
              <a:gd name="connsiteY6-172" fmla="*/ 0 h 1202235"/>
              <a:gd name="connsiteX0-173" fmla="*/ 296305 w 591434"/>
              <a:gd name="connsiteY0-174" fmla="*/ 0 h 1202235"/>
              <a:gd name="connsiteX1-175" fmla="*/ 582244 w 591434"/>
              <a:gd name="connsiteY1-176" fmla="*/ 608118 h 1202235"/>
              <a:gd name="connsiteX2-177" fmla="*/ 370209 w 591434"/>
              <a:gd name="connsiteY2-178" fmla="*/ 1177869 h 1202235"/>
              <a:gd name="connsiteX3-179" fmla="*/ 296305 w 591434"/>
              <a:gd name="connsiteY3-180" fmla="*/ 1202235 h 1202235"/>
              <a:gd name="connsiteX4-181" fmla="*/ 13730 w 591434"/>
              <a:gd name="connsiteY4-182" fmla="*/ 601117 h 1202235"/>
              <a:gd name="connsiteX5-183" fmla="*/ 205699 w 591434"/>
              <a:gd name="connsiteY5-184" fmla="*/ 55370 h 1202235"/>
              <a:gd name="connsiteX6-185" fmla="*/ 296305 w 591434"/>
              <a:gd name="connsiteY6-186" fmla="*/ 0 h 1202235"/>
              <a:gd name="connsiteX0-187" fmla="*/ 296305 w 586804"/>
              <a:gd name="connsiteY0-188" fmla="*/ 0 h 1202235"/>
              <a:gd name="connsiteX1-189" fmla="*/ 582244 w 586804"/>
              <a:gd name="connsiteY1-190" fmla="*/ 608118 h 1202235"/>
              <a:gd name="connsiteX2-191" fmla="*/ 374876 w 586804"/>
              <a:gd name="connsiteY2-192" fmla="*/ 1175626 h 1202235"/>
              <a:gd name="connsiteX3-193" fmla="*/ 296305 w 586804"/>
              <a:gd name="connsiteY3-194" fmla="*/ 1202235 h 1202235"/>
              <a:gd name="connsiteX4-195" fmla="*/ 13730 w 586804"/>
              <a:gd name="connsiteY4-196" fmla="*/ 601117 h 1202235"/>
              <a:gd name="connsiteX5-197" fmla="*/ 205699 w 586804"/>
              <a:gd name="connsiteY5-198" fmla="*/ 55370 h 1202235"/>
              <a:gd name="connsiteX6-199" fmla="*/ 296305 w 586804"/>
              <a:gd name="connsiteY6-200" fmla="*/ 0 h 1202235"/>
              <a:gd name="connsiteX0-201" fmla="*/ 296305 w 588064"/>
              <a:gd name="connsiteY0-202" fmla="*/ 0 h 1202235"/>
              <a:gd name="connsiteX1-203" fmla="*/ 582244 w 588064"/>
              <a:gd name="connsiteY1-204" fmla="*/ 608118 h 1202235"/>
              <a:gd name="connsiteX2-205" fmla="*/ 382060 w 588064"/>
              <a:gd name="connsiteY2-206" fmla="*/ 1160685 h 1202235"/>
              <a:gd name="connsiteX3-207" fmla="*/ 296305 w 588064"/>
              <a:gd name="connsiteY3-208" fmla="*/ 1202235 h 1202235"/>
              <a:gd name="connsiteX4-209" fmla="*/ 13730 w 588064"/>
              <a:gd name="connsiteY4-210" fmla="*/ 601117 h 1202235"/>
              <a:gd name="connsiteX5-211" fmla="*/ 205699 w 588064"/>
              <a:gd name="connsiteY5-212" fmla="*/ 55370 h 1202235"/>
              <a:gd name="connsiteX6-213" fmla="*/ 296305 w 588064"/>
              <a:gd name="connsiteY6-214" fmla="*/ 0 h 1202235"/>
              <a:gd name="connsiteX0-215" fmla="*/ 284824 w 576583"/>
              <a:gd name="connsiteY0-216" fmla="*/ 0 h 1202235"/>
              <a:gd name="connsiteX1-217" fmla="*/ 570763 w 576583"/>
              <a:gd name="connsiteY1-218" fmla="*/ 608118 h 1202235"/>
              <a:gd name="connsiteX2-219" fmla="*/ 370579 w 576583"/>
              <a:gd name="connsiteY2-220" fmla="*/ 1160685 h 1202235"/>
              <a:gd name="connsiteX3-221" fmla="*/ 284824 w 576583"/>
              <a:gd name="connsiteY3-222" fmla="*/ 1202235 h 1202235"/>
              <a:gd name="connsiteX4-223" fmla="*/ 2249 w 576583"/>
              <a:gd name="connsiteY4-224" fmla="*/ 601117 h 1202235"/>
              <a:gd name="connsiteX5-225" fmla="*/ 199825 w 576583"/>
              <a:gd name="connsiteY5-226" fmla="*/ 67039 h 1202235"/>
              <a:gd name="connsiteX6-227" fmla="*/ 284824 w 576583"/>
              <a:gd name="connsiteY6-228" fmla="*/ 0 h 12022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anchor="ctr"/>
          <a:lstStyle/>
          <a:p>
            <a:pPr algn="ctr">
              <a:defRPr/>
            </a:pPr>
            <a:endParaRPr lang="zh-CN" altLang="en-US" sz="1600">
              <a:latin typeface="微软雅黑" panose="020B0503020204020204" pitchFamily="34" charset="-122"/>
              <a:ea typeface="微软雅黑" panose="020B0503020204020204" pitchFamily="34" charset="-122"/>
            </a:endParaRPr>
          </a:p>
        </p:txBody>
      </p:sp>
      <p:sp>
        <p:nvSpPr>
          <p:cNvPr id="8" name="任意多边形 7"/>
          <p:cNvSpPr/>
          <p:nvPr/>
        </p:nvSpPr>
        <p:spPr>
          <a:xfrm rot="18000000">
            <a:off x="3580432" y="1710226"/>
            <a:ext cx="620712" cy="1295400"/>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1" fmla="*/ 282575 w 565150"/>
              <a:gd name="connsiteY0-2" fmla="*/ 0 h 1202235"/>
              <a:gd name="connsiteX1-3" fmla="*/ 333596 w 565150"/>
              <a:gd name="connsiteY1-4" fmla="*/ 42096 h 1202235"/>
              <a:gd name="connsiteX2-5" fmla="*/ 565150 w 565150"/>
              <a:gd name="connsiteY2-6" fmla="*/ 601117 h 1202235"/>
              <a:gd name="connsiteX3-7" fmla="*/ 333596 w 565150"/>
              <a:gd name="connsiteY3-8" fmla="*/ 1160138 h 1202235"/>
              <a:gd name="connsiteX4-9" fmla="*/ 282575 w 565150"/>
              <a:gd name="connsiteY4-10" fmla="*/ 1202235 h 1202235"/>
              <a:gd name="connsiteX5-11" fmla="*/ 0 w 565150"/>
              <a:gd name="connsiteY5-12" fmla="*/ 601117 h 1202235"/>
              <a:gd name="connsiteX6-13" fmla="*/ 231554 w 565150"/>
              <a:gd name="connsiteY6-14" fmla="*/ 42096 h 1202235"/>
              <a:gd name="connsiteX7-15" fmla="*/ 282575 w 565150"/>
              <a:gd name="connsiteY7-16" fmla="*/ 0 h 1202235"/>
              <a:gd name="connsiteX0-17" fmla="*/ 291374 w 573949"/>
              <a:gd name="connsiteY0-18" fmla="*/ 0 h 1202235"/>
              <a:gd name="connsiteX1-19" fmla="*/ 342395 w 573949"/>
              <a:gd name="connsiteY1-20" fmla="*/ 42096 h 1202235"/>
              <a:gd name="connsiteX2-21" fmla="*/ 573949 w 573949"/>
              <a:gd name="connsiteY2-22" fmla="*/ 601117 h 1202235"/>
              <a:gd name="connsiteX3-23" fmla="*/ 342395 w 573949"/>
              <a:gd name="connsiteY3-24" fmla="*/ 1160138 h 1202235"/>
              <a:gd name="connsiteX4-25" fmla="*/ 291374 w 573949"/>
              <a:gd name="connsiteY4-26" fmla="*/ 1202235 h 1202235"/>
              <a:gd name="connsiteX5-27" fmla="*/ 8799 w 573949"/>
              <a:gd name="connsiteY5-28" fmla="*/ 601117 h 1202235"/>
              <a:gd name="connsiteX6-29" fmla="*/ 240353 w 573949"/>
              <a:gd name="connsiteY6-30" fmla="*/ 42096 h 1202235"/>
              <a:gd name="connsiteX7-31" fmla="*/ 291374 w 573949"/>
              <a:gd name="connsiteY7-32" fmla="*/ 0 h 1202235"/>
              <a:gd name="connsiteX0-33" fmla="*/ 291374 w 573949"/>
              <a:gd name="connsiteY0-34" fmla="*/ 0 h 1202235"/>
              <a:gd name="connsiteX1-35" fmla="*/ 573949 w 573949"/>
              <a:gd name="connsiteY1-36" fmla="*/ 601117 h 1202235"/>
              <a:gd name="connsiteX2-37" fmla="*/ 342395 w 573949"/>
              <a:gd name="connsiteY2-38" fmla="*/ 1160138 h 1202235"/>
              <a:gd name="connsiteX3-39" fmla="*/ 291374 w 573949"/>
              <a:gd name="connsiteY3-40" fmla="*/ 1202235 h 1202235"/>
              <a:gd name="connsiteX4-41" fmla="*/ 8799 w 573949"/>
              <a:gd name="connsiteY4-42" fmla="*/ 601117 h 1202235"/>
              <a:gd name="connsiteX5-43" fmla="*/ 240353 w 573949"/>
              <a:gd name="connsiteY5-44" fmla="*/ 42096 h 1202235"/>
              <a:gd name="connsiteX6-45" fmla="*/ 291374 w 573949"/>
              <a:gd name="connsiteY6-46" fmla="*/ 0 h 1202235"/>
              <a:gd name="connsiteX0-47" fmla="*/ 291374 w 578600"/>
              <a:gd name="connsiteY0-48" fmla="*/ 0 h 1202235"/>
              <a:gd name="connsiteX1-49" fmla="*/ 573949 w 578600"/>
              <a:gd name="connsiteY1-50" fmla="*/ 601117 h 1202235"/>
              <a:gd name="connsiteX2-51" fmla="*/ 342395 w 578600"/>
              <a:gd name="connsiteY2-52" fmla="*/ 1160138 h 1202235"/>
              <a:gd name="connsiteX3-53" fmla="*/ 291374 w 578600"/>
              <a:gd name="connsiteY3-54" fmla="*/ 1202235 h 1202235"/>
              <a:gd name="connsiteX4-55" fmla="*/ 8799 w 578600"/>
              <a:gd name="connsiteY4-56" fmla="*/ 601117 h 1202235"/>
              <a:gd name="connsiteX5-57" fmla="*/ 240353 w 578600"/>
              <a:gd name="connsiteY5-58" fmla="*/ 42096 h 1202235"/>
              <a:gd name="connsiteX6-59" fmla="*/ 291374 w 578600"/>
              <a:gd name="connsiteY6-60" fmla="*/ 0 h 1202235"/>
              <a:gd name="connsiteX0-61" fmla="*/ 291374 w 583571"/>
              <a:gd name="connsiteY0-62" fmla="*/ 0 h 1202235"/>
              <a:gd name="connsiteX1-63" fmla="*/ 573949 w 583571"/>
              <a:gd name="connsiteY1-64" fmla="*/ 601117 h 1202235"/>
              <a:gd name="connsiteX2-65" fmla="*/ 342395 w 583571"/>
              <a:gd name="connsiteY2-66" fmla="*/ 1160138 h 1202235"/>
              <a:gd name="connsiteX3-67" fmla="*/ 291374 w 583571"/>
              <a:gd name="connsiteY3-68" fmla="*/ 1202235 h 1202235"/>
              <a:gd name="connsiteX4-69" fmla="*/ 8799 w 583571"/>
              <a:gd name="connsiteY4-70" fmla="*/ 601117 h 1202235"/>
              <a:gd name="connsiteX5-71" fmla="*/ 240353 w 583571"/>
              <a:gd name="connsiteY5-72" fmla="*/ 42096 h 1202235"/>
              <a:gd name="connsiteX6-73" fmla="*/ 291374 w 583571"/>
              <a:gd name="connsiteY6-74" fmla="*/ 0 h 1202235"/>
              <a:gd name="connsiteX0-75" fmla="*/ 291374 w 575217"/>
              <a:gd name="connsiteY0-76" fmla="*/ 0 h 1202235"/>
              <a:gd name="connsiteX1-77" fmla="*/ 573949 w 575217"/>
              <a:gd name="connsiteY1-78" fmla="*/ 601117 h 1202235"/>
              <a:gd name="connsiteX2-79" fmla="*/ 365278 w 575217"/>
              <a:gd name="connsiteY2-80" fmla="*/ 1177869 h 1202235"/>
              <a:gd name="connsiteX3-81" fmla="*/ 291374 w 575217"/>
              <a:gd name="connsiteY3-82" fmla="*/ 1202235 h 1202235"/>
              <a:gd name="connsiteX4-83" fmla="*/ 8799 w 575217"/>
              <a:gd name="connsiteY4-84" fmla="*/ 601117 h 1202235"/>
              <a:gd name="connsiteX5-85" fmla="*/ 240353 w 575217"/>
              <a:gd name="connsiteY5-86" fmla="*/ 42096 h 1202235"/>
              <a:gd name="connsiteX6-87" fmla="*/ 291374 w 575217"/>
              <a:gd name="connsiteY6-88" fmla="*/ 0 h 1202235"/>
              <a:gd name="connsiteX0-89" fmla="*/ 291374 w 578093"/>
              <a:gd name="connsiteY0-90" fmla="*/ 0 h 1202235"/>
              <a:gd name="connsiteX1-91" fmla="*/ 573949 w 578093"/>
              <a:gd name="connsiteY1-92" fmla="*/ 601117 h 1202235"/>
              <a:gd name="connsiteX2-93" fmla="*/ 365278 w 578093"/>
              <a:gd name="connsiteY2-94" fmla="*/ 1177869 h 1202235"/>
              <a:gd name="connsiteX3-95" fmla="*/ 291374 w 578093"/>
              <a:gd name="connsiteY3-96" fmla="*/ 1202235 h 1202235"/>
              <a:gd name="connsiteX4-97" fmla="*/ 8799 w 578093"/>
              <a:gd name="connsiteY4-98" fmla="*/ 601117 h 1202235"/>
              <a:gd name="connsiteX5-99" fmla="*/ 240353 w 578093"/>
              <a:gd name="connsiteY5-100" fmla="*/ 42096 h 1202235"/>
              <a:gd name="connsiteX6-101" fmla="*/ 291374 w 578093"/>
              <a:gd name="connsiteY6-102" fmla="*/ 0 h 1202235"/>
              <a:gd name="connsiteX0-103" fmla="*/ 291374 w 581161"/>
              <a:gd name="connsiteY0-104" fmla="*/ 0 h 1202235"/>
              <a:gd name="connsiteX1-105" fmla="*/ 577313 w 581161"/>
              <a:gd name="connsiteY1-106" fmla="*/ 608118 h 1202235"/>
              <a:gd name="connsiteX2-107" fmla="*/ 365278 w 581161"/>
              <a:gd name="connsiteY2-108" fmla="*/ 1177869 h 1202235"/>
              <a:gd name="connsiteX3-109" fmla="*/ 291374 w 581161"/>
              <a:gd name="connsiteY3-110" fmla="*/ 1202235 h 1202235"/>
              <a:gd name="connsiteX4-111" fmla="*/ 8799 w 581161"/>
              <a:gd name="connsiteY4-112" fmla="*/ 601117 h 1202235"/>
              <a:gd name="connsiteX5-113" fmla="*/ 240353 w 581161"/>
              <a:gd name="connsiteY5-114" fmla="*/ 42096 h 1202235"/>
              <a:gd name="connsiteX6-115" fmla="*/ 291374 w 581161"/>
              <a:gd name="connsiteY6-116" fmla="*/ 0 h 1202235"/>
              <a:gd name="connsiteX0-117" fmla="*/ 291374 w 586503"/>
              <a:gd name="connsiteY0-118" fmla="*/ 0 h 1202235"/>
              <a:gd name="connsiteX1-119" fmla="*/ 577313 w 586503"/>
              <a:gd name="connsiteY1-120" fmla="*/ 608118 h 1202235"/>
              <a:gd name="connsiteX2-121" fmla="*/ 365278 w 586503"/>
              <a:gd name="connsiteY2-122" fmla="*/ 1177869 h 1202235"/>
              <a:gd name="connsiteX3-123" fmla="*/ 291374 w 586503"/>
              <a:gd name="connsiteY3-124" fmla="*/ 1202235 h 1202235"/>
              <a:gd name="connsiteX4-125" fmla="*/ 8799 w 586503"/>
              <a:gd name="connsiteY4-126" fmla="*/ 601117 h 1202235"/>
              <a:gd name="connsiteX5-127" fmla="*/ 240353 w 586503"/>
              <a:gd name="connsiteY5-128" fmla="*/ 42096 h 1202235"/>
              <a:gd name="connsiteX6-129" fmla="*/ 291374 w 586503"/>
              <a:gd name="connsiteY6-130" fmla="*/ 0 h 1202235"/>
              <a:gd name="connsiteX0-131" fmla="*/ 291374 w 586503"/>
              <a:gd name="connsiteY0-132" fmla="*/ 0 h 1202235"/>
              <a:gd name="connsiteX1-133" fmla="*/ 577313 w 586503"/>
              <a:gd name="connsiteY1-134" fmla="*/ 608118 h 1202235"/>
              <a:gd name="connsiteX2-135" fmla="*/ 365278 w 586503"/>
              <a:gd name="connsiteY2-136" fmla="*/ 1177869 h 1202235"/>
              <a:gd name="connsiteX3-137" fmla="*/ 291374 w 586503"/>
              <a:gd name="connsiteY3-138" fmla="*/ 1202235 h 1202235"/>
              <a:gd name="connsiteX4-139" fmla="*/ 8799 w 586503"/>
              <a:gd name="connsiteY4-140" fmla="*/ 601117 h 1202235"/>
              <a:gd name="connsiteX5-141" fmla="*/ 240353 w 586503"/>
              <a:gd name="connsiteY5-142" fmla="*/ 42096 h 1202235"/>
              <a:gd name="connsiteX6-143" fmla="*/ 291374 w 586503"/>
              <a:gd name="connsiteY6-144" fmla="*/ 0 h 1202235"/>
              <a:gd name="connsiteX0-145" fmla="*/ 284738 w 579867"/>
              <a:gd name="connsiteY0-146" fmla="*/ 0 h 1202235"/>
              <a:gd name="connsiteX1-147" fmla="*/ 570677 w 579867"/>
              <a:gd name="connsiteY1-148" fmla="*/ 608118 h 1202235"/>
              <a:gd name="connsiteX2-149" fmla="*/ 358642 w 579867"/>
              <a:gd name="connsiteY2-150" fmla="*/ 1177869 h 1202235"/>
              <a:gd name="connsiteX3-151" fmla="*/ 284738 w 579867"/>
              <a:gd name="connsiteY3-152" fmla="*/ 1202235 h 1202235"/>
              <a:gd name="connsiteX4-153" fmla="*/ 2163 w 579867"/>
              <a:gd name="connsiteY4-154" fmla="*/ 601117 h 1202235"/>
              <a:gd name="connsiteX5-155" fmla="*/ 194132 w 579867"/>
              <a:gd name="connsiteY5-156" fmla="*/ 55370 h 1202235"/>
              <a:gd name="connsiteX6-157" fmla="*/ 284738 w 579867"/>
              <a:gd name="connsiteY6-158" fmla="*/ 0 h 1202235"/>
              <a:gd name="connsiteX0-159" fmla="*/ 294845 w 589974"/>
              <a:gd name="connsiteY0-160" fmla="*/ 0 h 1202235"/>
              <a:gd name="connsiteX1-161" fmla="*/ 580784 w 589974"/>
              <a:gd name="connsiteY1-162" fmla="*/ 608118 h 1202235"/>
              <a:gd name="connsiteX2-163" fmla="*/ 368749 w 589974"/>
              <a:gd name="connsiteY2-164" fmla="*/ 1177869 h 1202235"/>
              <a:gd name="connsiteX3-165" fmla="*/ 294845 w 589974"/>
              <a:gd name="connsiteY3-166" fmla="*/ 1202235 h 1202235"/>
              <a:gd name="connsiteX4-167" fmla="*/ 12270 w 589974"/>
              <a:gd name="connsiteY4-168" fmla="*/ 601117 h 1202235"/>
              <a:gd name="connsiteX5-169" fmla="*/ 204239 w 589974"/>
              <a:gd name="connsiteY5-170" fmla="*/ 55370 h 1202235"/>
              <a:gd name="connsiteX6-171" fmla="*/ 294845 w 589974"/>
              <a:gd name="connsiteY6-172" fmla="*/ 0 h 1202235"/>
              <a:gd name="connsiteX0-173" fmla="*/ 296305 w 591434"/>
              <a:gd name="connsiteY0-174" fmla="*/ 0 h 1202235"/>
              <a:gd name="connsiteX1-175" fmla="*/ 582244 w 591434"/>
              <a:gd name="connsiteY1-176" fmla="*/ 608118 h 1202235"/>
              <a:gd name="connsiteX2-177" fmla="*/ 370209 w 591434"/>
              <a:gd name="connsiteY2-178" fmla="*/ 1177869 h 1202235"/>
              <a:gd name="connsiteX3-179" fmla="*/ 296305 w 591434"/>
              <a:gd name="connsiteY3-180" fmla="*/ 1202235 h 1202235"/>
              <a:gd name="connsiteX4-181" fmla="*/ 13730 w 591434"/>
              <a:gd name="connsiteY4-182" fmla="*/ 601117 h 1202235"/>
              <a:gd name="connsiteX5-183" fmla="*/ 205699 w 591434"/>
              <a:gd name="connsiteY5-184" fmla="*/ 55370 h 1202235"/>
              <a:gd name="connsiteX6-185" fmla="*/ 296305 w 591434"/>
              <a:gd name="connsiteY6-186" fmla="*/ 0 h 1202235"/>
              <a:gd name="connsiteX0-187" fmla="*/ 296305 w 586804"/>
              <a:gd name="connsiteY0-188" fmla="*/ 0 h 1202235"/>
              <a:gd name="connsiteX1-189" fmla="*/ 582244 w 586804"/>
              <a:gd name="connsiteY1-190" fmla="*/ 608118 h 1202235"/>
              <a:gd name="connsiteX2-191" fmla="*/ 374876 w 586804"/>
              <a:gd name="connsiteY2-192" fmla="*/ 1175626 h 1202235"/>
              <a:gd name="connsiteX3-193" fmla="*/ 296305 w 586804"/>
              <a:gd name="connsiteY3-194" fmla="*/ 1202235 h 1202235"/>
              <a:gd name="connsiteX4-195" fmla="*/ 13730 w 586804"/>
              <a:gd name="connsiteY4-196" fmla="*/ 601117 h 1202235"/>
              <a:gd name="connsiteX5-197" fmla="*/ 205699 w 586804"/>
              <a:gd name="connsiteY5-198" fmla="*/ 55370 h 1202235"/>
              <a:gd name="connsiteX6-199" fmla="*/ 296305 w 586804"/>
              <a:gd name="connsiteY6-200" fmla="*/ 0 h 1202235"/>
              <a:gd name="connsiteX0-201" fmla="*/ 296305 w 588064"/>
              <a:gd name="connsiteY0-202" fmla="*/ 0 h 1202235"/>
              <a:gd name="connsiteX1-203" fmla="*/ 582244 w 588064"/>
              <a:gd name="connsiteY1-204" fmla="*/ 608118 h 1202235"/>
              <a:gd name="connsiteX2-205" fmla="*/ 382060 w 588064"/>
              <a:gd name="connsiteY2-206" fmla="*/ 1160685 h 1202235"/>
              <a:gd name="connsiteX3-207" fmla="*/ 296305 w 588064"/>
              <a:gd name="connsiteY3-208" fmla="*/ 1202235 h 1202235"/>
              <a:gd name="connsiteX4-209" fmla="*/ 13730 w 588064"/>
              <a:gd name="connsiteY4-210" fmla="*/ 601117 h 1202235"/>
              <a:gd name="connsiteX5-211" fmla="*/ 205699 w 588064"/>
              <a:gd name="connsiteY5-212" fmla="*/ 55370 h 1202235"/>
              <a:gd name="connsiteX6-213" fmla="*/ 296305 w 588064"/>
              <a:gd name="connsiteY6-214" fmla="*/ 0 h 1202235"/>
              <a:gd name="connsiteX0-215" fmla="*/ 284824 w 576583"/>
              <a:gd name="connsiteY0-216" fmla="*/ 0 h 1202235"/>
              <a:gd name="connsiteX1-217" fmla="*/ 570763 w 576583"/>
              <a:gd name="connsiteY1-218" fmla="*/ 608118 h 1202235"/>
              <a:gd name="connsiteX2-219" fmla="*/ 370579 w 576583"/>
              <a:gd name="connsiteY2-220" fmla="*/ 1160685 h 1202235"/>
              <a:gd name="connsiteX3-221" fmla="*/ 284824 w 576583"/>
              <a:gd name="connsiteY3-222" fmla="*/ 1202235 h 1202235"/>
              <a:gd name="connsiteX4-223" fmla="*/ 2249 w 576583"/>
              <a:gd name="connsiteY4-224" fmla="*/ 601117 h 1202235"/>
              <a:gd name="connsiteX5-225" fmla="*/ 199825 w 576583"/>
              <a:gd name="connsiteY5-226" fmla="*/ 67039 h 1202235"/>
              <a:gd name="connsiteX6-227" fmla="*/ 284824 w 576583"/>
              <a:gd name="connsiteY6-228" fmla="*/ 0 h 12022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anchor="ctr"/>
          <a:lstStyle/>
          <a:p>
            <a:pPr algn="ctr">
              <a:defRPr/>
            </a:pPr>
            <a:endParaRPr lang="zh-CN" altLang="en-US" sz="1600">
              <a:latin typeface="微软雅黑" panose="020B0503020204020204" pitchFamily="34" charset="-122"/>
              <a:ea typeface="微软雅黑" panose="020B0503020204020204" pitchFamily="34" charset="-122"/>
            </a:endParaRPr>
          </a:p>
        </p:txBody>
      </p:sp>
      <p:sp>
        <p:nvSpPr>
          <p:cNvPr id="9" name="矩形 8"/>
          <p:cNvSpPr/>
          <p:nvPr/>
        </p:nvSpPr>
        <p:spPr>
          <a:xfrm>
            <a:off x="3637338" y="969980"/>
            <a:ext cx="1826117" cy="338542"/>
          </a:xfrm>
          <a:prstGeom prst="rect">
            <a:avLst/>
          </a:prstGeom>
        </p:spPr>
        <p:txBody>
          <a:bodyPr wrap="none" lIns="91428" tIns="45714" rIns="91428" bIns="45714">
            <a:spAutoFit/>
          </a:bodyPr>
          <a:lstStyle/>
          <a:p>
            <a:pPr algn="just">
              <a:defRPr/>
            </a:pPr>
            <a:r>
              <a:rPr lang="zh-CN" altLang="en-US" sz="1600" dirty="0">
                <a:latin typeface="微软雅黑" panose="020B0503020204020204" pitchFamily="34" charset="-122"/>
                <a:ea typeface="微软雅黑" panose="020B0503020204020204" pitchFamily="34" charset="-122"/>
              </a:rPr>
              <a:t>点击此处增加文本</a:t>
            </a:r>
          </a:p>
        </p:txBody>
      </p:sp>
      <p:sp>
        <p:nvSpPr>
          <p:cNvPr id="10" name="矩形 9"/>
          <p:cNvSpPr/>
          <p:nvPr/>
        </p:nvSpPr>
        <p:spPr>
          <a:xfrm>
            <a:off x="6028112" y="1850721"/>
            <a:ext cx="1826117" cy="338542"/>
          </a:xfrm>
          <a:prstGeom prst="rect">
            <a:avLst/>
          </a:prstGeom>
        </p:spPr>
        <p:txBody>
          <a:bodyPr wrap="none" lIns="91428" tIns="45714" rIns="91428" bIns="45714">
            <a:spAutoFit/>
          </a:bodyPr>
          <a:lstStyle/>
          <a:p>
            <a:pPr algn="just">
              <a:defRPr/>
            </a:pPr>
            <a:r>
              <a:rPr lang="zh-CN" altLang="en-US" sz="1600" dirty="0">
                <a:latin typeface="微软雅黑" panose="020B0503020204020204" pitchFamily="34" charset="-122"/>
                <a:ea typeface="微软雅黑" panose="020B0503020204020204" pitchFamily="34" charset="-122"/>
              </a:rPr>
              <a:t>点击此处增加文本</a:t>
            </a:r>
          </a:p>
        </p:txBody>
      </p:sp>
      <p:sp>
        <p:nvSpPr>
          <p:cNvPr id="11" name="矩形 10"/>
          <p:cNvSpPr/>
          <p:nvPr/>
        </p:nvSpPr>
        <p:spPr>
          <a:xfrm>
            <a:off x="6028112" y="3235020"/>
            <a:ext cx="1826117" cy="338542"/>
          </a:xfrm>
          <a:prstGeom prst="rect">
            <a:avLst/>
          </a:prstGeom>
        </p:spPr>
        <p:txBody>
          <a:bodyPr wrap="none" lIns="91428" tIns="45714" rIns="91428" bIns="45714">
            <a:spAutoFit/>
          </a:bodyPr>
          <a:lstStyle/>
          <a:p>
            <a:pPr algn="just">
              <a:defRPr/>
            </a:pPr>
            <a:r>
              <a:rPr lang="zh-CN" altLang="en-US" sz="1600" dirty="0">
                <a:latin typeface="微软雅黑" panose="020B0503020204020204" pitchFamily="34" charset="-122"/>
                <a:ea typeface="微软雅黑" panose="020B0503020204020204" pitchFamily="34" charset="-122"/>
              </a:rPr>
              <a:t>点击此处增加文本</a:t>
            </a:r>
          </a:p>
        </p:txBody>
      </p:sp>
      <p:sp>
        <p:nvSpPr>
          <p:cNvPr id="12" name="矩形 11"/>
          <p:cNvSpPr/>
          <p:nvPr/>
        </p:nvSpPr>
        <p:spPr>
          <a:xfrm>
            <a:off x="1261642" y="1850721"/>
            <a:ext cx="1826117" cy="338542"/>
          </a:xfrm>
          <a:prstGeom prst="rect">
            <a:avLst/>
          </a:prstGeom>
        </p:spPr>
        <p:txBody>
          <a:bodyPr wrap="none" lIns="91428" tIns="45714" rIns="91428" bIns="45714">
            <a:spAutoFit/>
          </a:bodyPr>
          <a:lstStyle/>
          <a:p>
            <a:pPr algn="just">
              <a:defRPr/>
            </a:pPr>
            <a:r>
              <a:rPr lang="zh-CN" altLang="en-US" sz="1600" dirty="0">
                <a:latin typeface="微软雅黑" panose="020B0503020204020204" pitchFamily="34" charset="-122"/>
                <a:ea typeface="微软雅黑" panose="020B0503020204020204" pitchFamily="34" charset="-122"/>
              </a:rPr>
              <a:t>点击此处增加文本</a:t>
            </a:r>
          </a:p>
        </p:txBody>
      </p:sp>
      <p:sp>
        <p:nvSpPr>
          <p:cNvPr id="13" name="矩形 12"/>
          <p:cNvSpPr/>
          <p:nvPr/>
        </p:nvSpPr>
        <p:spPr>
          <a:xfrm>
            <a:off x="1260848" y="3235020"/>
            <a:ext cx="1826117" cy="338542"/>
          </a:xfrm>
          <a:prstGeom prst="rect">
            <a:avLst/>
          </a:prstGeom>
        </p:spPr>
        <p:txBody>
          <a:bodyPr wrap="none" lIns="91428" tIns="45714" rIns="91428" bIns="45714">
            <a:spAutoFit/>
          </a:bodyPr>
          <a:lstStyle/>
          <a:p>
            <a:pPr algn="just">
              <a:defRPr/>
            </a:pPr>
            <a:r>
              <a:rPr lang="zh-CN" altLang="en-US" sz="1600" dirty="0">
                <a:latin typeface="微软雅黑" panose="020B0503020204020204" pitchFamily="34" charset="-122"/>
                <a:ea typeface="微软雅黑" panose="020B0503020204020204" pitchFamily="34" charset="-122"/>
              </a:rPr>
              <a:t>点击此处增加文本</a:t>
            </a:r>
          </a:p>
        </p:txBody>
      </p:sp>
      <p:sp>
        <p:nvSpPr>
          <p:cNvPr id="14" name="矩形 13"/>
          <p:cNvSpPr/>
          <p:nvPr/>
        </p:nvSpPr>
        <p:spPr>
          <a:xfrm>
            <a:off x="3638131" y="4249432"/>
            <a:ext cx="1826117" cy="338542"/>
          </a:xfrm>
          <a:prstGeom prst="rect">
            <a:avLst/>
          </a:prstGeom>
        </p:spPr>
        <p:txBody>
          <a:bodyPr wrap="none" lIns="91428" tIns="45714" rIns="91428" bIns="45714">
            <a:spAutoFit/>
          </a:bodyPr>
          <a:lstStyle/>
          <a:p>
            <a:pPr algn="just">
              <a:defRPr/>
            </a:pPr>
            <a:r>
              <a:rPr lang="zh-CN" altLang="en-US" sz="1600" dirty="0">
                <a:latin typeface="微软雅黑" panose="020B0503020204020204" pitchFamily="34" charset="-122"/>
                <a:ea typeface="微软雅黑" panose="020B0503020204020204" pitchFamily="34" charset="-122"/>
              </a:rPr>
              <a:t>点击此处增加文本</a:t>
            </a:r>
          </a:p>
        </p:txBody>
      </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p:stCondLst>
                              <p:cond delay="500"/>
                            </p:stCondLst>
                            <p:childTnLst>
                              <p:par>
                                <p:cTn id="9" presetID="2" presetClass="entr" presetSubtype="9"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750" fill="hold"/>
                                        <p:tgtEl>
                                          <p:spTgt spid="8"/>
                                        </p:tgtEl>
                                        <p:attrNameLst>
                                          <p:attrName>ppt_x</p:attrName>
                                        </p:attrNameLst>
                                      </p:cBhvr>
                                      <p:tavLst>
                                        <p:tav tm="0">
                                          <p:val>
                                            <p:strVal val="0-#ppt_w/2"/>
                                          </p:val>
                                        </p:tav>
                                        <p:tav tm="100000">
                                          <p:val>
                                            <p:strVal val="#ppt_x"/>
                                          </p:val>
                                        </p:tav>
                                      </p:tavLst>
                                    </p:anim>
                                    <p:anim calcmode="lin" valueType="num">
                                      <p:cBhvr additive="base">
                                        <p:cTn id="12" dur="75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ppt_x"/>
                                          </p:val>
                                        </p:tav>
                                        <p:tav tm="100000">
                                          <p:val>
                                            <p:strVal val="#ppt_x"/>
                                          </p:val>
                                        </p:tav>
                                      </p:tavLst>
                                    </p:anim>
                                    <p:anim calcmode="lin" valueType="num">
                                      <p:cBhvr additive="base">
                                        <p:cTn id="16" dur="750" fill="hold"/>
                                        <p:tgtEl>
                                          <p:spTgt spid="3"/>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750" fill="hold"/>
                                        <p:tgtEl>
                                          <p:spTgt spid="4"/>
                                        </p:tgtEl>
                                        <p:attrNameLst>
                                          <p:attrName>ppt_x</p:attrName>
                                        </p:attrNameLst>
                                      </p:cBhvr>
                                      <p:tavLst>
                                        <p:tav tm="0">
                                          <p:val>
                                            <p:strVal val="1+#ppt_w/2"/>
                                          </p:val>
                                        </p:tav>
                                        <p:tav tm="100000">
                                          <p:val>
                                            <p:strVal val="#ppt_x"/>
                                          </p:val>
                                        </p:tav>
                                      </p:tavLst>
                                    </p:anim>
                                    <p:anim calcmode="lin" valueType="num">
                                      <p:cBhvr additive="base">
                                        <p:cTn id="20" dur="750" fill="hold"/>
                                        <p:tgtEl>
                                          <p:spTgt spid="4"/>
                                        </p:tgtEl>
                                        <p:attrNameLst>
                                          <p:attrName>ppt_y</p:attrName>
                                        </p:attrNameLst>
                                      </p:cBhvr>
                                      <p:tavLst>
                                        <p:tav tm="0">
                                          <p:val>
                                            <p:strVal val="0-#ppt_h/2"/>
                                          </p:val>
                                        </p:tav>
                                        <p:tav tm="100000">
                                          <p:val>
                                            <p:strVal val="#ppt_y"/>
                                          </p:val>
                                        </p:tav>
                                      </p:tavLst>
                                    </p:anim>
                                  </p:childTnLst>
                                </p:cTn>
                              </p:par>
                              <p:par>
                                <p:cTn id="21" presetID="2" presetClass="entr" presetSubtype="6"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750" fill="hold"/>
                                        <p:tgtEl>
                                          <p:spTgt spid="5"/>
                                        </p:tgtEl>
                                        <p:attrNameLst>
                                          <p:attrName>ppt_x</p:attrName>
                                        </p:attrNameLst>
                                      </p:cBhvr>
                                      <p:tavLst>
                                        <p:tav tm="0">
                                          <p:val>
                                            <p:strVal val="1+#ppt_w/2"/>
                                          </p:val>
                                        </p:tav>
                                        <p:tav tm="100000">
                                          <p:val>
                                            <p:strVal val="#ppt_x"/>
                                          </p:val>
                                        </p:tav>
                                      </p:tavLst>
                                    </p:anim>
                                    <p:anim calcmode="lin" valueType="num">
                                      <p:cBhvr additive="base">
                                        <p:cTn id="24" dur="75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750" fill="hold"/>
                                        <p:tgtEl>
                                          <p:spTgt spid="6"/>
                                        </p:tgtEl>
                                        <p:attrNameLst>
                                          <p:attrName>ppt_x</p:attrName>
                                        </p:attrNameLst>
                                      </p:cBhvr>
                                      <p:tavLst>
                                        <p:tav tm="0">
                                          <p:val>
                                            <p:strVal val="#ppt_x"/>
                                          </p:val>
                                        </p:tav>
                                        <p:tav tm="100000">
                                          <p:val>
                                            <p:strVal val="#ppt_x"/>
                                          </p:val>
                                        </p:tav>
                                      </p:tavLst>
                                    </p:anim>
                                    <p:anim calcmode="lin" valueType="num">
                                      <p:cBhvr additive="base">
                                        <p:cTn id="28" dur="750" fill="hold"/>
                                        <p:tgtEl>
                                          <p:spTgt spid="6"/>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750" fill="hold"/>
                                        <p:tgtEl>
                                          <p:spTgt spid="7"/>
                                        </p:tgtEl>
                                        <p:attrNameLst>
                                          <p:attrName>ppt_x</p:attrName>
                                        </p:attrNameLst>
                                      </p:cBhvr>
                                      <p:tavLst>
                                        <p:tav tm="0">
                                          <p:val>
                                            <p:strVal val="0-#ppt_w/2"/>
                                          </p:val>
                                        </p:tav>
                                        <p:tav tm="100000">
                                          <p:val>
                                            <p:strVal val="#ppt_x"/>
                                          </p:val>
                                        </p:tav>
                                      </p:tavLst>
                                    </p:anim>
                                    <p:anim calcmode="lin" valueType="num">
                                      <p:cBhvr additive="base">
                                        <p:cTn id="32" dur="750" fill="hold"/>
                                        <p:tgtEl>
                                          <p:spTgt spid="7"/>
                                        </p:tgtEl>
                                        <p:attrNameLst>
                                          <p:attrName>ppt_y</p:attrName>
                                        </p:attrNameLst>
                                      </p:cBhvr>
                                      <p:tavLst>
                                        <p:tav tm="0">
                                          <p:val>
                                            <p:strVal val="1+#ppt_h/2"/>
                                          </p:val>
                                        </p:tav>
                                        <p:tav tm="100000">
                                          <p:val>
                                            <p:strVal val="#ppt_y"/>
                                          </p:val>
                                        </p:tav>
                                      </p:tavLst>
                                    </p:anim>
                                  </p:childTnLst>
                                </p:cTn>
                              </p:par>
                            </p:childTnLst>
                          </p:cTn>
                        </p:par>
                        <p:par>
                          <p:cTn id="33" fill="hold">
                            <p:stCondLst>
                              <p:cond delay="1500"/>
                            </p:stCondLst>
                            <p:childTnLst>
                              <p:par>
                                <p:cTn id="34" presetID="53" presetClass="entr" presetSubtype="16"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750" fill="hold"/>
                                        <p:tgtEl>
                                          <p:spTgt spid="12"/>
                                        </p:tgtEl>
                                        <p:attrNameLst>
                                          <p:attrName>ppt_w</p:attrName>
                                        </p:attrNameLst>
                                      </p:cBhvr>
                                      <p:tavLst>
                                        <p:tav tm="0">
                                          <p:val>
                                            <p:fltVal val="0"/>
                                          </p:val>
                                        </p:tav>
                                        <p:tav tm="100000">
                                          <p:val>
                                            <p:strVal val="#ppt_w"/>
                                          </p:val>
                                        </p:tav>
                                      </p:tavLst>
                                    </p:anim>
                                    <p:anim calcmode="lin" valueType="num">
                                      <p:cBhvr>
                                        <p:cTn id="37" dur="750" fill="hold"/>
                                        <p:tgtEl>
                                          <p:spTgt spid="12"/>
                                        </p:tgtEl>
                                        <p:attrNameLst>
                                          <p:attrName>ppt_h</p:attrName>
                                        </p:attrNameLst>
                                      </p:cBhvr>
                                      <p:tavLst>
                                        <p:tav tm="0">
                                          <p:val>
                                            <p:fltVal val="0"/>
                                          </p:val>
                                        </p:tav>
                                        <p:tav tm="100000">
                                          <p:val>
                                            <p:strVal val="#ppt_h"/>
                                          </p:val>
                                        </p:tav>
                                      </p:tavLst>
                                    </p:anim>
                                    <p:animEffect transition="in" filter="fade">
                                      <p:cBhvr>
                                        <p:cTn id="38" dur="750"/>
                                        <p:tgtEl>
                                          <p:spTgt spid="12"/>
                                        </p:tgtEl>
                                      </p:cBhvr>
                                    </p:animEffect>
                                  </p:childTnLst>
                                </p:cTn>
                              </p:par>
                            </p:childTnLst>
                          </p:cTn>
                        </p:par>
                        <p:par>
                          <p:cTn id="39" fill="hold">
                            <p:stCondLst>
                              <p:cond delay="2500"/>
                            </p:stCondLst>
                            <p:childTnLst>
                              <p:par>
                                <p:cTn id="40" presetID="53" presetClass="entr" presetSubtype="16"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750" fill="hold"/>
                                        <p:tgtEl>
                                          <p:spTgt spid="9"/>
                                        </p:tgtEl>
                                        <p:attrNameLst>
                                          <p:attrName>ppt_w</p:attrName>
                                        </p:attrNameLst>
                                      </p:cBhvr>
                                      <p:tavLst>
                                        <p:tav tm="0">
                                          <p:val>
                                            <p:fltVal val="0"/>
                                          </p:val>
                                        </p:tav>
                                        <p:tav tm="100000">
                                          <p:val>
                                            <p:strVal val="#ppt_w"/>
                                          </p:val>
                                        </p:tav>
                                      </p:tavLst>
                                    </p:anim>
                                    <p:anim calcmode="lin" valueType="num">
                                      <p:cBhvr>
                                        <p:cTn id="43" dur="750" fill="hold"/>
                                        <p:tgtEl>
                                          <p:spTgt spid="9"/>
                                        </p:tgtEl>
                                        <p:attrNameLst>
                                          <p:attrName>ppt_h</p:attrName>
                                        </p:attrNameLst>
                                      </p:cBhvr>
                                      <p:tavLst>
                                        <p:tav tm="0">
                                          <p:val>
                                            <p:fltVal val="0"/>
                                          </p:val>
                                        </p:tav>
                                        <p:tav tm="100000">
                                          <p:val>
                                            <p:strVal val="#ppt_h"/>
                                          </p:val>
                                        </p:tav>
                                      </p:tavLst>
                                    </p:anim>
                                    <p:animEffect transition="in" filter="fade">
                                      <p:cBhvr>
                                        <p:cTn id="44" dur="750"/>
                                        <p:tgtEl>
                                          <p:spTgt spid="9"/>
                                        </p:tgtEl>
                                      </p:cBhvr>
                                    </p:animEffect>
                                  </p:childTnLst>
                                </p:cTn>
                              </p:par>
                            </p:childTnLst>
                          </p:cTn>
                        </p:par>
                        <p:par>
                          <p:cTn id="45" fill="hold">
                            <p:stCondLst>
                              <p:cond delay="3500"/>
                            </p:stCondLst>
                            <p:childTnLst>
                              <p:par>
                                <p:cTn id="46" presetID="53" presetClass="entr" presetSubtype="16"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750" fill="hold"/>
                                        <p:tgtEl>
                                          <p:spTgt spid="10"/>
                                        </p:tgtEl>
                                        <p:attrNameLst>
                                          <p:attrName>ppt_w</p:attrName>
                                        </p:attrNameLst>
                                      </p:cBhvr>
                                      <p:tavLst>
                                        <p:tav tm="0">
                                          <p:val>
                                            <p:fltVal val="0"/>
                                          </p:val>
                                        </p:tav>
                                        <p:tav tm="100000">
                                          <p:val>
                                            <p:strVal val="#ppt_w"/>
                                          </p:val>
                                        </p:tav>
                                      </p:tavLst>
                                    </p:anim>
                                    <p:anim calcmode="lin" valueType="num">
                                      <p:cBhvr>
                                        <p:cTn id="49" dur="750" fill="hold"/>
                                        <p:tgtEl>
                                          <p:spTgt spid="10"/>
                                        </p:tgtEl>
                                        <p:attrNameLst>
                                          <p:attrName>ppt_h</p:attrName>
                                        </p:attrNameLst>
                                      </p:cBhvr>
                                      <p:tavLst>
                                        <p:tav tm="0">
                                          <p:val>
                                            <p:fltVal val="0"/>
                                          </p:val>
                                        </p:tav>
                                        <p:tav tm="100000">
                                          <p:val>
                                            <p:strVal val="#ppt_h"/>
                                          </p:val>
                                        </p:tav>
                                      </p:tavLst>
                                    </p:anim>
                                    <p:animEffect transition="in" filter="fade">
                                      <p:cBhvr>
                                        <p:cTn id="50" dur="750"/>
                                        <p:tgtEl>
                                          <p:spTgt spid="10"/>
                                        </p:tgtEl>
                                      </p:cBhvr>
                                    </p:animEffect>
                                  </p:childTnLst>
                                </p:cTn>
                              </p:par>
                            </p:childTnLst>
                          </p:cTn>
                        </p:par>
                        <p:par>
                          <p:cTn id="51" fill="hold">
                            <p:stCondLst>
                              <p:cond delay="4500"/>
                            </p:stCondLst>
                            <p:childTnLst>
                              <p:par>
                                <p:cTn id="52" presetID="53" presetClass="entr" presetSubtype="16"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p:cTn id="54" dur="750" fill="hold"/>
                                        <p:tgtEl>
                                          <p:spTgt spid="11"/>
                                        </p:tgtEl>
                                        <p:attrNameLst>
                                          <p:attrName>ppt_w</p:attrName>
                                        </p:attrNameLst>
                                      </p:cBhvr>
                                      <p:tavLst>
                                        <p:tav tm="0">
                                          <p:val>
                                            <p:fltVal val="0"/>
                                          </p:val>
                                        </p:tav>
                                        <p:tav tm="100000">
                                          <p:val>
                                            <p:strVal val="#ppt_w"/>
                                          </p:val>
                                        </p:tav>
                                      </p:tavLst>
                                    </p:anim>
                                    <p:anim calcmode="lin" valueType="num">
                                      <p:cBhvr>
                                        <p:cTn id="55" dur="750" fill="hold"/>
                                        <p:tgtEl>
                                          <p:spTgt spid="11"/>
                                        </p:tgtEl>
                                        <p:attrNameLst>
                                          <p:attrName>ppt_h</p:attrName>
                                        </p:attrNameLst>
                                      </p:cBhvr>
                                      <p:tavLst>
                                        <p:tav tm="0">
                                          <p:val>
                                            <p:fltVal val="0"/>
                                          </p:val>
                                        </p:tav>
                                        <p:tav tm="100000">
                                          <p:val>
                                            <p:strVal val="#ppt_h"/>
                                          </p:val>
                                        </p:tav>
                                      </p:tavLst>
                                    </p:anim>
                                    <p:animEffect transition="in" filter="fade">
                                      <p:cBhvr>
                                        <p:cTn id="56" dur="750"/>
                                        <p:tgtEl>
                                          <p:spTgt spid="11"/>
                                        </p:tgtEl>
                                      </p:cBhvr>
                                    </p:animEffect>
                                  </p:childTnLst>
                                </p:cTn>
                              </p:par>
                            </p:childTnLst>
                          </p:cTn>
                        </p:par>
                        <p:par>
                          <p:cTn id="57" fill="hold">
                            <p:stCondLst>
                              <p:cond delay="5500"/>
                            </p:stCondLst>
                            <p:childTnLst>
                              <p:par>
                                <p:cTn id="58" presetID="53" presetClass="entr" presetSubtype="16"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p:cTn id="60" dur="750" fill="hold"/>
                                        <p:tgtEl>
                                          <p:spTgt spid="14"/>
                                        </p:tgtEl>
                                        <p:attrNameLst>
                                          <p:attrName>ppt_w</p:attrName>
                                        </p:attrNameLst>
                                      </p:cBhvr>
                                      <p:tavLst>
                                        <p:tav tm="0">
                                          <p:val>
                                            <p:fltVal val="0"/>
                                          </p:val>
                                        </p:tav>
                                        <p:tav tm="100000">
                                          <p:val>
                                            <p:strVal val="#ppt_w"/>
                                          </p:val>
                                        </p:tav>
                                      </p:tavLst>
                                    </p:anim>
                                    <p:anim calcmode="lin" valueType="num">
                                      <p:cBhvr>
                                        <p:cTn id="61" dur="750" fill="hold"/>
                                        <p:tgtEl>
                                          <p:spTgt spid="14"/>
                                        </p:tgtEl>
                                        <p:attrNameLst>
                                          <p:attrName>ppt_h</p:attrName>
                                        </p:attrNameLst>
                                      </p:cBhvr>
                                      <p:tavLst>
                                        <p:tav tm="0">
                                          <p:val>
                                            <p:fltVal val="0"/>
                                          </p:val>
                                        </p:tav>
                                        <p:tav tm="100000">
                                          <p:val>
                                            <p:strVal val="#ppt_h"/>
                                          </p:val>
                                        </p:tav>
                                      </p:tavLst>
                                    </p:anim>
                                    <p:animEffect transition="in" filter="fade">
                                      <p:cBhvr>
                                        <p:cTn id="62" dur="750"/>
                                        <p:tgtEl>
                                          <p:spTgt spid="14"/>
                                        </p:tgtEl>
                                      </p:cBhvr>
                                    </p:animEffect>
                                  </p:childTnLst>
                                </p:cTn>
                              </p:par>
                            </p:childTnLst>
                          </p:cTn>
                        </p:par>
                        <p:par>
                          <p:cTn id="63" fill="hold">
                            <p:stCondLst>
                              <p:cond delay="6500"/>
                            </p:stCondLst>
                            <p:childTnLst>
                              <p:par>
                                <p:cTn id="64" presetID="53" presetClass="entr" presetSubtype="16" fill="hold" grpId="0" nodeType="afterEffect">
                                  <p:stCondLst>
                                    <p:cond delay="0"/>
                                  </p:stCondLst>
                                  <p:childTnLst>
                                    <p:set>
                                      <p:cBhvr>
                                        <p:cTn id="65" dur="1" fill="hold">
                                          <p:stCondLst>
                                            <p:cond delay="0"/>
                                          </p:stCondLst>
                                        </p:cTn>
                                        <p:tgtEl>
                                          <p:spTgt spid="13"/>
                                        </p:tgtEl>
                                        <p:attrNameLst>
                                          <p:attrName>style.visibility</p:attrName>
                                        </p:attrNameLst>
                                      </p:cBhvr>
                                      <p:to>
                                        <p:strVal val="visible"/>
                                      </p:to>
                                    </p:set>
                                    <p:anim calcmode="lin" valueType="num">
                                      <p:cBhvr>
                                        <p:cTn id="66" dur="750" fill="hold"/>
                                        <p:tgtEl>
                                          <p:spTgt spid="13"/>
                                        </p:tgtEl>
                                        <p:attrNameLst>
                                          <p:attrName>ppt_w</p:attrName>
                                        </p:attrNameLst>
                                      </p:cBhvr>
                                      <p:tavLst>
                                        <p:tav tm="0">
                                          <p:val>
                                            <p:fltVal val="0"/>
                                          </p:val>
                                        </p:tav>
                                        <p:tav tm="100000">
                                          <p:val>
                                            <p:strVal val="#ppt_w"/>
                                          </p:val>
                                        </p:tav>
                                      </p:tavLst>
                                    </p:anim>
                                    <p:anim calcmode="lin" valueType="num">
                                      <p:cBhvr>
                                        <p:cTn id="67" dur="750" fill="hold"/>
                                        <p:tgtEl>
                                          <p:spTgt spid="13"/>
                                        </p:tgtEl>
                                        <p:attrNameLst>
                                          <p:attrName>ppt_h</p:attrName>
                                        </p:attrNameLst>
                                      </p:cBhvr>
                                      <p:tavLst>
                                        <p:tav tm="0">
                                          <p:val>
                                            <p:fltVal val="0"/>
                                          </p:val>
                                        </p:tav>
                                        <p:tav tm="100000">
                                          <p:val>
                                            <p:strVal val="#ppt_h"/>
                                          </p:val>
                                        </p:tav>
                                      </p:tavLst>
                                    </p:anim>
                                    <p:animEffect transition="in" filter="fade">
                                      <p:cBhvr>
                                        <p:cTn id="68"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p:bldP spid="10" grpId="0"/>
      <p:bldP spid="11" grpId="0"/>
      <p:bldP spid="12" grpId="0"/>
      <p:bldP spid="13"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843558"/>
            <a:ext cx="1730760" cy="3434308"/>
          </a:xfrm>
          <a:prstGeom prst="rect">
            <a:avLst/>
          </a:prstGeom>
        </p:spPr>
      </p:pic>
      <p:grpSp>
        <p:nvGrpSpPr>
          <p:cNvPr id="4" name="组合 3"/>
          <p:cNvGrpSpPr/>
          <p:nvPr/>
        </p:nvGrpSpPr>
        <p:grpSpPr>
          <a:xfrm>
            <a:off x="2699792" y="1615270"/>
            <a:ext cx="1749076" cy="1812396"/>
            <a:chOff x="3907904" y="1332185"/>
            <a:chExt cx="1889125" cy="1957388"/>
          </a:xfrm>
        </p:grpSpPr>
        <p:grpSp>
          <p:nvGrpSpPr>
            <p:cNvPr id="5" name="Gruppe 61"/>
            <p:cNvGrpSpPr/>
            <p:nvPr/>
          </p:nvGrpSpPr>
          <p:grpSpPr bwMode="auto">
            <a:xfrm flipH="1">
              <a:off x="3907904" y="1332185"/>
              <a:ext cx="1889125" cy="1957388"/>
              <a:chOff x="1760019" y="3875595"/>
              <a:chExt cx="1018741" cy="1016530"/>
            </a:xfrm>
          </p:grpSpPr>
          <p:grpSp>
            <p:nvGrpSpPr>
              <p:cNvPr id="7" name="Gruppe 59"/>
              <p:cNvGrpSpPr/>
              <p:nvPr/>
            </p:nvGrpSpPr>
            <p:grpSpPr bwMode="auto">
              <a:xfrm>
                <a:off x="1762304" y="3875595"/>
                <a:ext cx="1016456" cy="1016530"/>
                <a:chOff x="3906064" y="1406380"/>
                <a:chExt cx="496973" cy="497009"/>
              </a:xfrm>
            </p:grpSpPr>
            <p:sp>
              <p:nvSpPr>
                <p:cNvPr id="9" name="Ellipse 41"/>
                <p:cNvSpPr/>
                <p:nvPr/>
              </p:nvSpPr>
              <p:spPr bwMode="auto">
                <a:xfrm rot="17065673">
                  <a:off x="3906046" y="1406398"/>
                  <a:ext cx="497009" cy="496973"/>
                </a:xfrm>
                <a:prstGeom prst="ellipse">
                  <a:avLst/>
                </a:prstGeom>
                <a:gradFill flip="none" rotWithShape="1">
                  <a:gsLst>
                    <a:gs pos="100000">
                      <a:srgbClr val="E6E6E6"/>
                    </a:gs>
                    <a:gs pos="0">
                      <a:srgbClr val="FFFFFF"/>
                    </a:gs>
                  </a:gsLst>
                  <a:path path="shape">
                    <a:fillToRect l="50000" t="50000" r="50000" b="50000"/>
                  </a:path>
                  <a:tileRect/>
                </a:gradFill>
                <a:ln w="9525" cap="flat" cmpd="sng" algn="ctr">
                  <a:solidFill>
                    <a:srgbClr val="FFFFFF">
                      <a:lumMod val="75000"/>
                    </a:srgbClr>
                  </a:solidFill>
                  <a:prstDash val="solid"/>
                </a:ln>
                <a:effectLst>
                  <a:innerShdw blurRad="269875" dist="114300" dir="5640000">
                    <a:srgbClr val="000000">
                      <a:alpha val="13000"/>
                    </a:srgbClr>
                  </a:innerShdw>
                </a:effectLst>
              </p:spPr>
              <p:txBody>
                <a:bodyPr anchor="ctr"/>
                <a:lstStyle/>
                <a:p>
                  <a:pPr marL="317500" indent="-317500" algn="ctr">
                    <a:buFont typeface="+mj-lt"/>
                    <a:buAutoNum type="arabicPeriod"/>
                    <a:defRPr/>
                  </a:pPr>
                  <a:endParaRPr lang="da-DK" kern="0" dirty="0">
                    <a:solidFill>
                      <a:sysClr val="window" lastClr="FFFFFF"/>
                    </a:solidFill>
                    <a:latin typeface="Calibri" panose="020F0502020204030204"/>
                  </a:endParaRPr>
                </a:p>
              </p:txBody>
            </p:sp>
            <p:sp>
              <p:nvSpPr>
                <p:cNvPr id="10" name="Ellipse 42"/>
                <p:cNvSpPr/>
                <p:nvPr/>
              </p:nvSpPr>
              <p:spPr bwMode="auto">
                <a:xfrm>
                  <a:off x="3978196" y="1432178"/>
                  <a:ext cx="364987" cy="269264"/>
                </a:xfrm>
                <a:prstGeom prst="ellipse">
                  <a:avLst/>
                </a:prstGeom>
                <a:gradFill flip="none" rotWithShape="1">
                  <a:gsLst>
                    <a:gs pos="0">
                      <a:srgbClr val="FFFFFF">
                        <a:lumMod val="40000"/>
                        <a:lumOff val="60000"/>
                        <a:alpha val="0"/>
                      </a:srgbClr>
                    </a:gs>
                    <a:gs pos="100000">
                      <a:srgbClr val="FFFCF9">
                        <a:alpha val="77000"/>
                      </a:srgbClr>
                    </a:gs>
                  </a:gsLst>
                  <a:lin ang="16200000" scaled="0"/>
                  <a:tileRect/>
                </a:gradFill>
                <a:ln w="9525" cap="flat" cmpd="sng" algn="ctr">
                  <a:noFill/>
                  <a:prstDash val="solid"/>
                </a:ln>
                <a:effectLst/>
              </p:spPr>
              <p:txBody>
                <a:bodyPr anchor="ctr"/>
                <a:lstStyle/>
                <a:p>
                  <a:pPr marL="317500" indent="-317500" algn="ctr">
                    <a:buFont typeface="+mj-lt"/>
                    <a:buAutoNum type="arabicPeriod"/>
                    <a:defRPr/>
                  </a:pPr>
                  <a:endParaRPr lang="da-DK" kern="0" dirty="0">
                    <a:solidFill>
                      <a:sysClr val="window" lastClr="FFFFFF"/>
                    </a:solidFill>
                    <a:latin typeface="Calibri" panose="020F0502020204030204"/>
                  </a:endParaRPr>
                </a:p>
              </p:txBody>
            </p:sp>
          </p:grpSp>
          <p:sp>
            <p:nvSpPr>
              <p:cNvPr id="8" name="Måne 40"/>
              <p:cNvSpPr/>
              <p:nvPr/>
            </p:nvSpPr>
            <p:spPr bwMode="auto">
              <a:xfrm rot="16570711">
                <a:off x="2013672" y="4164325"/>
                <a:ext cx="460273" cy="967579"/>
              </a:xfrm>
              <a:prstGeom prst="moon">
                <a:avLst>
                  <a:gd name="adj" fmla="val 8755"/>
                </a:avLst>
              </a:prstGeom>
              <a:gradFill flip="none" rotWithShape="1">
                <a:gsLst>
                  <a:gs pos="24000">
                    <a:sysClr val="windowText" lastClr="000000">
                      <a:alpha val="24000"/>
                    </a:sysClr>
                  </a:gs>
                  <a:gs pos="100000">
                    <a:sysClr val="window" lastClr="FFFFFF">
                      <a:alpha val="0"/>
                    </a:sysClr>
                  </a:gs>
                </a:gsLst>
                <a:path path="shape">
                  <a:fillToRect l="50000" t="50000" r="50000" b="50000"/>
                </a:path>
                <a:tileRect/>
              </a:gradFill>
              <a:ln w="9525" cap="flat" cmpd="sng" algn="ctr">
                <a:noFill/>
                <a:prstDash val="solid"/>
              </a:ln>
              <a:effectLst/>
            </p:spPr>
            <p:txBody>
              <a:bodyPr anchor="ctr"/>
              <a:lstStyle/>
              <a:p>
                <a:pPr algn="ctr">
                  <a:defRPr/>
                </a:pPr>
                <a:endParaRPr lang="da-DK" kern="0" dirty="0" err="1">
                  <a:solidFill>
                    <a:sysClr val="window" lastClr="FFFFFF"/>
                  </a:solidFill>
                  <a:latin typeface="Calibri" panose="020F0502020204030204"/>
                </a:endParaRPr>
              </a:p>
            </p:txBody>
          </p:sp>
        </p:grpSp>
        <p:sp>
          <p:nvSpPr>
            <p:cNvPr id="6" name="Tekstboks 31"/>
            <p:cNvSpPr txBox="1"/>
            <p:nvPr/>
          </p:nvSpPr>
          <p:spPr>
            <a:xfrm>
              <a:off x="3992095" y="1987898"/>
              <a:ext cx="1695344" cy="698038"/>
            </a:xfrm>
            <a:prstGeom prst="rect">
              <a:avLst/>
            </a:prstGeom>
            <a:noFill/>
          </p:spPr>
          <p:txBody>
            <a:bodyPr wrap="none">
              <a:spAutoFit/>
            </a:bodyPr>
            <a:lstStyle/>
            <a:p>
              <a:pPr algn="ctr">
                <a:defRPr/>
              </a:pPr>
              <a:r>
                <a:rPr lang="zh-CN" altLang="en-US" sz="3600" b="1" dirty="0">
                  <a:solidFill>
                    <a:srgbClr val="FF0000"/>
                  </a:solidFill>
                  <a:latin typeface="微软雅黑" panose="020B0503020204020204" pitchFamily="34" charset="-122"/>
                  <a:ea typeface="微软雅黑" panose="020B0503020204020204" pitchFamily="34" charset="-122"/>
                </a:rPr>
                <a:t>第二章</a:t>
              </a:r>
              <a:endParaRPr lang="da-DK" sz="3600" b="1" dirty="0">
                <a:solidFill>
                  <a:srgbClr val="FF0000"/>
                </a:solidFill>
                <a:latin typeface="微软雅黑" panose="020B0503020204020204" pitchFamily="34" charset="-122"/>
                <a:ea typeface="微软雅黑" panose="020B0503020204020204" pitchFamily="34" charset="-122"/>
              </a:endParaRPr>
            </a:p>
          </p:txBody>
        </p:sp>
      </p:grpSp>
      <p:grpSp>
        <p:nvGrpSpPr>
          <p:cNvPr id="11" name="Group 15"/>
          <p:cNvGrpSpPr/>
          <p:nvPr/>
        </p:nvGrpSpPr>
        <p:grpSpPr>
          <a:xfrm>
            <a:off x="5004048" y="2067694"/>
            <a:ext cx="2952329" cy="1156479"/>
            <a:chOff x="5486400" y="3270739"/>
            <a:chExt cx="2952329" cy="1156479"/>
          </a:xfrm>
        </p:grpSpPr>
        <p:sp>
          <p:nvSpPr>
            <p:cNvPr id="12" name="Rectangle 24"/>
            <p:cNvSpPr/>
            <p:nvPr/>
          </p:nvSpPr>
          <p:spPr>
            <a:xfrm>
              <a:off x="5486400" y="3270739"/>
              <a:ext cx="2650623" cy="461665"/>
            </a:xfrm>
            <a:prstGeom prst="rect">
              <a:avLst/>
            </a:prstGeom>
          </p:spPr>
          <p:txBody>
            <a:bodyPr wrap="square">
              <a:spAutoFit/>
            </a:bodyPr>
            <a:lstStyle/>
            <a:p>
              <a:r>
                <a:rPr lang="zh-CN" altLang="en-US" sz="2400" b="1" dirty="0">
                  <a:latin typeface="微软雅黑" panose="020B0503020204020204" pitchFamily="34" charset="-122"/>
                  <a:ea typeface="微软雅黑" panose="020B0503020204020204" pitchFamily="34" charset="-122"/>
                </a:rPr>
                <a:t>单击此处添加标题</a:t>
              </a:r>
            </a:p>
          </p:txBody>
        </p:sp>
        <p:sp>
          <p:nvSpPr>
            <p:cNvPr id="13" name="Rectangle 25"/>
            <p:cNvSpPr/>
            <p:nvPr/>
          </p:nvSpPr>
          <p:spPr>
            <a:xfrm>
              <a:off x="5486401" y="3815512"/>
              <a:ext cx="2952328" cy="611706"/>
            </a:xfrm>
            <a:prstGeom prst="rect">
              <a:avLst/>
            </a:prstGeom>
          </p:spPr>
          <p:txBody>
            <a:bodyPr wrap="square">
              <a:spAutoFit/>
            </a:bodyPr>
            <a:lstStyle/>
            <a:p>
              <a:pPr>
                <a:lnSpc>
                  <a:spcPct val="125000"/>
                </a:lnSpc>
              </a:pPr>
              <a:r>
                <a:rPr lang="zh-CN" altLang="en-US" sz="900" dirty="0">
                  <a:latin typeface="微软雅黑" panose="020B0503020204020204" pitchFamily="34" charset="-122"/>
                  <a:ea typeface="微软雅黑" panose="020B0503020204020204" pitchFamily="34" charset="-122"/>
                </a:rPr>
                <a:t>此处添加详细文本描述，建议与标题相关并符合风格，语言描述将每页幻灯片的字数控制在</a:t>
              </a:r>
              <a:r>
                <a:rPr lang="en-US" altLang="zh-CN" sz="900" dirty="0">
                  <a:latin typeface="微软雅黑" panose="020B0503020204020204" pitchFamily="34" charset="-122"/>
                  <a:ea typeface="微软雅黑" panose="020B0503020204020204" pitchFamily="34" charset="-122"/>
                </a:rPr>
                <a:t>200</a:t>
              </a:r>
              <a:r>
                <a:rPr lang="zh-CN" altLang="en-US" sz="900" dirty="0">
                  <a:latin typeface="微软雅黑" panose="020B0503020204020204" pitchFamily="34" charset="-122"/>
                  <a:ea typeface="微软雅黑" panose="020B0503020204020204" pitchFamily="34" charset="-122"/>
                </a:rPr>
                <a:t>字以内，据统计每页</a:t>
              </a:r>
              <a:r>
                <a:rPr lang="en-US" sz="900" dirty="0">
                  <a:latin typeface="微软雅黑" panose="020B0503020204020204" pitchFamily="34" charset="-122"/>
                  <a:ea typeface="微软雅黑" panose="020B0503020204020204" pitchFamily="34" charset="-122"/>
                </a:rPr>
                <a:t> </a:t>
              </a:r>
              <a:r>
                <a:rPr lang="zh-CN" altLang="en-US" sz="900" dirty="0">
                  <a:latin typeface="微软雅黑" panose="020B0503020204020204" pitchFamily="34" charset="-122"/>
                  <a:ea typeface="微软雅黑" panose="020B0503020204020204" pitchFamily="34" charset="-122"/>
                </a:rPr>
                <a:t>此处添加详细文本描述，建议与标题。</a:t>
              </a:r>
              <a:endParaRPr lang="en-US" sz="900" dirty="0">
                <a:latin typeface="微软雅黑" panose="020B0503020204020204" pitchFamily="34" charset="-122"/>
                <a:ea typeface="微软雅黑" panose="020B0503020204020204" pitchFamily="34" charset="-122"/>
              </a:endParaRPr>
            </a:p>
          </p:txBody>
        </p:sp>
      </p:grpSp>
      <p:pic>
        <p:nvPicPr>
          <p:cNvPr id="14" name="图片 13"/>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rot="2042735">
            <a:off x="6478726" y="1639591"/>
            <a:ext cx="5330546" cy="245830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1000"/>
                                        <p:tgtEl>
                                          <p:spTgt spid="3"/>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700"/>
                                        <p:tgtEl>
                                          <p:spTgt spid="11"/>
                                        </p:tgtEl>
                                      </p:cBhvr>
                                    </p:animEffect>
                                  </p:childTnLst>
                                </p:cTn>
                              </p:par>
                            </p:childTnLst>
                          </p:cTn>
                        </p:par>
                        <p:par>
                          <p:cTn id="18" fill="hold">
                            <p:stCondLst>
                              <p:cond delay="3000"/>
                            </p:stCondLst>
                            <p:childTnLst>
                              <p:par>
                                <p:cTn id="19" presetID="42" presetClass="entr" presetSubtype="0"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7" descr="2"/>
          <p:cNvSpPr txBox="1">
            <a:spLocks noChangeArrowheads="1"/>
          </p:cNvSpPr>
          <p:nvPr/>
        </p:nvSpPr>
        <p:spPr bwMode="gray">
          <a:xfrm>
            <a:off x="395536" y="37434"/>
            <a:ext cx="3609697" cy="46166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anose="020B0604020202020204" pitchFamily="34" charset="0"/>
              </a:defRPr>
            </a:lvl1pPr>
            <a:lvl2pPr defTabSz="457200" eaLnBrk="0" hangingPunct="0">
              <a:defRPr>
                <a:solidFill>
                  <a:schemeClr val="tx1"/>
                </a:solidFill>
                <a:latin typeface="Arial" panose="020B0604020202020204" pitchFamily="34" charset="0"/>
              </a:defRPr>
            </a:lvl2pPr>
            <a:lvl3pPr defTabSz="457200" eaLnBrk="0" hangingPunct="0">
              <a:defRPr>
                <a:solidFill>
                  <a:schemeClr val="tx1"/>
                </a:solidFill>
                <a:latin typeface="Arial" panose="020B0604020202020204" pitchFamily="34" charset="0"/>
              </a:defRPr>
            </a:lvl3pPr>
            <a:lvl4pPr defTabSz="457200" eaLnBrk="0" hangingPunct="0">
              <a:defRPr>
                <a:solidFill>
                  <a:schemeClr val="tx1"/>
                </a:solidFill>
                <a:latin typeface="Arial" panose="020B0604020202020204" pitchFamily="34" charset="0"/>
              </a:defRPr>
            </a:lvl4pPr>
            <a:lvl5pPr defTabSz="457200" eaLnBrk="0" hangingPunct="0">
              <a:defRPr>
                <a:solidFill>
                  <a:schemeClr val="tx1"/>
                </a:solidFill>
                <a:latin typeface="Arial" panose="020B0604020202020204" pitchFamily="34" charset="0"/>
              </a:defRPr>
            </a:lvl5pPr>
            <a:lvl6pPr algn="ctr" defTabSz="457200" eaLnBrk="0" fontAlgn="base" hangingPunct="0">
              <a:spcBef>
                <a:spcPct val="0"/>
              </a:spcBef>
              <a:spcAft>
                <a:spcPct val="0"/>
              </a:spcAft>
              <a:defRPr>
                <a:solidFill>
                  <a:schemeClr val="tx1"/>
                </a:solidFill>
                <a:latin typeface="Arial" panose="020B0604020202020204" pitchFamily="34" charset="0"/>
              </a:defRPr>
            </a:lvl6pPr>
            <a:lvl7pPr algn="ctr" defTabSz="457200" eaLnBrk="0" fontAlgn="base" hangingPunct="0">
              <a:spcBef>
                <a:spcPct val="0"/>
              </a:spcBef>
              <a:spcAft>
                <a:spcPct val="0"/>
              </a:spcAft>
              <a:defRPr>
                <a:solidFill>
                  <a:schemeClr val="tx1"/>
                </a:solidFill>
                <a:latin typeface="Arial" panose="020B0604020202020204" pitchFamily="34" charset="0"/>
              </a:defRPr>
            </a:lvl7pPr>
            <a:lvl8pPr algn="ctr" defTabSz="457200" eaLnBrk="0" fontAlgn="base" hangingPunct="0">
              <a:spcBef>
                <a:spcPct val="0"/>
              </a:spcBef>
              <a:spcAft>
                <a:spcPct val="0"/>
              </a:spcAft>
              <a:defRPr>
                <a:solidFill>
                  <a:schemeClr val="tx1"/>
                </a:solidFill>
                <a:latin typeface="Arial" panose="020B0604020202020204" pitchFamily="34" charset="0"/>
              </a:defRPr>
            </a:lvl8pPr>
            <a:lvl9pPr algn="ctr"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单击添加标题内容</a:t>
            </a:r>
            <a:endParaRPr lang="en-US" altLang="zh-CN"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3" name="Rectangle 3"/>
          <p:cNvSpPr>
            <a:spLocks noChangeArrowheads="1"/>
          </p:cNvSpPr>
          <p:nvPr/>
        </p:nvSpPr>
        <p:spPr bwMode="auto">
          <a:xfrm>
            <a:off x="2941513" y="843558"/>
            <a:ext cx="1329150" cy="787383"/>
          </a:xfrm>
          <a:prstGeom prst="roundRect">
            <a:avLst>
              <a:gd name="adj" fmla="val 8688"/>
            </a:avLst>
          </a:prstGeom>
          <a:solidFill>
            <a:srgbClr val="FF0000"/>
          </a:solidFill>
          <a:ln w="34925">
            <a:solidFill>
              <a:srgbClr val="FFFFFF"/>
            </a:solidFill>
          </a:ln>
          <a:effectLst>
            <a:outerShdw blurRad="317500" dir="2700000" algn="ctr">
              <a:srgbClr val="000000">
                <a:alpha val="23000"/>
              </a:srgbClr>
            </a:outerShdw>
          </a:effectLst>
          <a:scene3d>
            <a:camera prst="isometricTopUp"/>
            <a:lightRig rig="threePt" dir="t"/>
          </a:scene3d>
          <a:sp3d prstMaterial="metal">
            <a:bevelT w="260350" h="50800" prst="softRound"/>
            <a:bevelB w="88900" h="19685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2" algn="ctr" fontAlgn="ctr">
              <a:buClr>
                <a:srgbClr val="FF0000"/>
              </a:buClr>
              <a:buSzPct val="70000"/>
              <a:buFont typeface="Wingdings" panose="05000000000000000000" pitchFamily="2" charset="2"/>
              <a:buChar char="u"/>
              <a:tabLst>
                <a:tab pos="136525" algn="l"/>
              </a:tabLst>
              <a:defRPr/>
            </a:pPr>
            <a:endParaRPr lang="zh-CN" altLang="en-US">
              <a:solidFill>
                <a:srgbClr val="FF0000"/>
              </a:solidFill>
            </a:endParaRPr>
          </a:p>
        </p:txBody>
      </p:sp>
      <p:sp>
        <p:nvSpPr>
          <p:cNvPr id="4" name="Rectangle 3"/>
          <p:cNvSpPr>
            <a:spLocks noChangeArrowheads="1"/>
          </p:cNvSpPr>
          <p:nvPr/>
        </p:nvSpPr>
        <p:spPr bwMode="auto">
          <a:xfrm>
            <a:off x="4405155" y="1799666"/>
            <a:ext cx="1714319" cy="1015555"/>
          </a:xfrm>
          <a:prstGeom prst="roundRect">
            <a:avLst>
              <a:gd name="adj" fmla="val 8688"/>
            </a:avLst>
          </a:prstGeom>
          <a:solidFill>
            <a:srgbClr val="FF0000"/>
          </a:solidFill>
          <a:ln w="34925">
            <a:solidFill>
              <a:srgbClr val="FFFFFF"/>
            </a:solidFill>
          </a:ln>
          <a:effectLst>
            <a:outerShdw blurRad="317500" dir="2700000" algn="ctr">
              <a:srgbClr val="000000">
                <a:alpha val="23000"/>
              </a:srgbClr>
            </a:outerShdw>
          </a:effectLst>
          <a:scene3d>
            <a:camera prst="isometricTopUp"/>
            <a:lightRig rig="threePt" dir="t"/>
          </a:scene3d>
          <a:sp3d prstMaterial="metal">
            <a:bevelT w="260350" h="50800" prst="softRound"/>
            <a:bevelB w="88900" h="19685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2" algn="ctr" fontAlgn="ctr">
              <a:buClr>
                <a:srgbClr val="FF0000"/>
              </a:buClr>
              <a:buSzPct val="70000"/>
              <a:buFont typeface="Wingdings" panose="05000000000000000000" pitchFamily="2" charset="2"/>
              <a:buChar char="u"/>
              <a:tabLst>
                <a:tab pos="136525" algn="l"/>
              </a:tabLst>
            </a:pPr>
            <a:endParaRPr lang="zh-CN" altLang="en-US"/>
          </a:p>
        </p:txBody>
      </p:sp>
      <p:sp>
        <p:nvSpPr>
          <p:cNvPr id="5" name="Rectangle 3"/>
          <p:cNvSpPr>
            <a:spLocks noChangeArrowheads="1"/>
          </p:cNvSpPr>
          <p:nvPr/>
        </p:nvSpPr>
        <p:spPr bwMode="auto">
          <a:xfrm>
            <a:off x="2113718" y="2699531"/>
            <a:ext cx="2086994" cy="1236326"/>
          </a:xfrm>
          <a:prstGeom prst="roundRect">
            <a:avLst>
              <a:gd name="adj" fmla="val 8688"/>
            </a:avLst>
          </a:prstGeom>
          <a:solidFill>
            <a:srgbClr val="FF0000"/>
          </a:solidFill>
          <a:ln w="34925">
            <a:solidFill>
              <a:srgbClr val="FFFFFF"/>
            </a:solidFill>
          </a:ln>
          <a:effectLst>
            <a:outerShdw blurRad="317500" dir="2700000" algn="ctr">
              <a:srgbClr val="000000">
                <a:alpha val="23000"/>
              </a:srgbClr>
            </a:outerShdw>
          </a:effectLst>
          <a:scene3d>
            <a:camera prst="isometricTopUp"/>
            <a:lightRig rig="threePt" dir="t"/>
          </a:scene3d>
          <a:sp3d prstMaterial="metal">
            <a:bevelT w="260350" h="50800" prst="softRound"/>
            <a:bevelB w="88900" h="19685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2" algn="ctr" fontAlgn="ctr">
              <a:buClr>
                <a:srgbClr val="FF0000"/>
              </a:buClr>
              <a:buSzPct val="70000"/>
              <a:buFont typeface="Wingdings" panose="05000000000000000000" pitchFamily="2" charset="2"/>
              <a:buChar char="u"/>
              <a:tabLst>
                <a:tab pos="136525" algn="l"/>
              </a:tabLst>
            </a:pPr>
            <a:endParaRPr lang="zh-CN" altLang="en-US" dirty="0"/>
          </a:p>
        </p:txBody>
      </p:sp>
      <p:sp>
        <p:nvSpPr>
          <p:cNvPr id="6" name="Rectangle 3"/>
          <p:cNvSpPr>
            <a:spLocks noChangeArrowheads="1"/>
          </p:cNvSpPr>
          <p:nvPr/>
        </p:nvSpPr>
        <p:spPr bwMode="auto">
          <a:xfrm>
            <a:off x="4572000" y="3138252"/>
            <a:ext cx="2568773" cy="1521730"/>
          </a:xfrm>
          <a:prstGeom prst="roundRect">
            <a:avLst>
              <a:gd name="adj" fmla="val 8688"/>
            </a:avLst>
          </a:prstGeom>
          <a:solidFill>
            <a:srgbClr val="FF0000"/>
          </a:solidFill>
          <a:ln w="34925">
            <a:solidFill>
              <a:srgbClr val="FFFFFF"/>
            </a:solidFill>
          </a:ln>
          <a:effectLst>
            <a:outerShdw blurRad="317500" dir="2700000" algn="ctr">
              <a:srgbClr val="000000">
                <a:alpha val="23000"/>
              </a:srgbClr>
            </a:outerShdw>
          </a:effectLst>
          <a:scene3d>
            <a:camera prst="isometricTopUp"/>
            <a:lightRig rig="threePt" dir="t"/>
          </a:scene3d>
          <a:sp3d prstMaterial="metal">
            <a:bevelT w="260350" h="50800" prst="softRound"/>
            <a:bevelB w="88900" h="19685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2" algn="ctr" fontAlgn="ctr">
              <a:buClr>
                <a:srgbClr val="FF0000"/>
              </a:buClr>
              <a:buSzPct val="70000"/>
              <a:buFont typeface="Wingdings" panose="05000000000000000000" pitchFamily="2" charset="2"/>
              <a:buChar char="u"/>
              <a:tabLst>
                <a:tab pos="136525" algn="l"/>
              </a:tabLst>
            </a:pPr>
            <a:endParaRPr lang="zh-CN" altLang="en-US" dirty="0"/>
          </a:p>
        </p:txBody>
      </p:sp>
      <p:cxnSp>
        <p:nvCxnSpPr>
          <p:cNvPr id="7" name="直接连接符 6"/>
          <p:cNvCxnSpPr/>
          <p:nvPr/>
        </p:nvCxnSpPr>
        <p:spPr>
          <a:xfrm>
            <a:off x="3940943" y="1509302"/>
            <a:ext cx="897379" cy="558131"/>
          </a:xfrm>
          <a:prstGeom prst="line">
            <a:avLst/>
          </a:prstGeom>
          <a:ln w="19050">
            <a:solidFill>
              <a:srgbClr val="FF0000"/>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4009803" y="2663828"/>
            <a:ext cx="560139" cy="316911"/>
          </a:xfrm>
          <a:prstGeom prst="line">
            <a:avLst/>
          </a:prstGeom>
          <a:ln w="19050">
            <a:solidFill>
              <a:srgbClr val="FF0000"/>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3840614" y="3646340"/>
            <a:ext cx="659378" cy="365570"/>
          </a:xfrm>
          <a:prstGeom prst="line">
            <a:avLst/>
          </a:prstGeom>
          <a:ln w="19050">
            <a:solidFill>
              <a:srgbClr val="FF0000"/>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 name="Rectangle 3"/>
          <p:cNvSpPr>
            <a:spLocks noChangeArrowheads="1"/>
          </p:cNvSpPr>
          <p:nvPr/>
        </p:nvSpPr>
        <p:spPr bwMode="auto">
          <a:xfrm>
            <a:off x="4875613" y="3296082"/>
            <a:ext cx="1952503" cy="1156654"/>
          </a:xfrm>
          <a:prstGeom prst="roundRect">
            <a:avLst>
              <a:gd name="adj" fmla="val 8688"/>
            </a:avLst>
          </a:prstGeom>
          <a:solidFill>
            <a:schemeClr val="bg1">
              <a:lumMod val="95000"/>
              <a:alpha val="29000"/>
            </a:schemeClr>
          </a:solidFill>
          <a:ln w="34925">
            <a:solidFill>
              <a:srgbClr val="FFFFFF"/>
            </a:solidFill>
          </a:ln>
          <a:effectLst>
            <a:outerShdw blurRad="317500" dir="2700000" algn="ctr">
              <a:srgbClr val="000000">
                <a:alpha val="23000"/>
              </a:srgbClr>
            </a:outerShdw>
          </a:effectLst>
          <a:scene3d>
            <a:camera prst="isometricTopUp"/>
            <a:lightRig rig="threePt" dir="t"/>
          </a:scene3d>
          <a:sp3d prstMaterial="metal">
            <a:bevelT w="260350" h="50800" prst="softRound"/>
            <a:bevelB w="88900" h="254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2" algn="ctr" fontAlgn="ctr">
              <a:buClr>
                <a:srgbClr val="FF0000"/>
              </a:buClr>
              <a:buSzPct val="70000"/>
              <a:buFont typeface="Wingdings" panose="05000000000000000000" pitchFamily="2" charset="2"/>
              <a:buChar char="u"/>
              <a:tabLst>
                <a:tab pos="136525" algn="l"/>
              </a:tabLst>
              <a:defRPr/>
            </a:pPr>
            <a:endParaRPr lang="zh-CN" altLang="en-US" dirty="0">
              <a:solidFill>
                <a:schemeClr val="lt1"/>
              </a:solidFill>
            </a:endParaRPr>
          </a:p>
        </p:txBody>
      </p:sp>
      <p:pic>
        <p:nvPicPr>
          <p:cNvPr id="11" name="Picture 28" descr="num11"/>
          <p:cNvPicPr>
            <a:picLocks noChangeAspect="1" noChangeArrowheads="1"/>
          </p:cNvPicPr>
          <p:nvPr/>
        </p:nvPicPr>
        <p:blipFill>
          <a:blip r:embed="rId3" cstate="email">
            <a:duotone>
              <a:schemeClr val="accent5">
                <a:shade val="45000"/>
                <a:satMod val="135000"/>
              </a:schemeClr>
              <a:prstClr val="white"/>
            </a:duotone>
          </a:blip>
          <a:srcRect/>
          <a:stretch>
            <a:fillRect/>
          </a:stretch>
        </p:blipFill>
        <p:spPr bwMode="auto">
          <a:xfrm>
            <a:off x="4865926" y="2779604"/>
            <a:ext cx="1602277" cy="1318499"/>
          </a:xfrm>
          <a:prstGeom prst="rect">
            <a:avLst/>
          </a:prstGeom>
          <a:noFill/>
        </p:spPr>
      </p:pic>
      <p:sp>
        <p:nvSpPr>
          <p:cNvPr id="12" name="Text Box 39"/>
          <p:cNvSpPr txBox="1">
            <a:spLocks noChangeArrowheads="1"/>
          </p:cNvSpPr>
          <p:nvPr/>
        </p:nvSpPr>
        <p:spPr bwMode="auto">
          <a:xfrm rot="19731703">
            <a:off x="2308475" y="3167337"/>
            <a:ext cx="1753824" cy="285618"/>
          </a:xfrm>
          <a:prstGeom prst="rect">
            <a:avLst/>
          </a:prstGeom>
          <a:noFill/>
          <a:ln w="9525">
            <a:noFill/>
            <a:miter lim="800000"/>
          </a:ln>
        </p:spPr>
        <p:txBody>
          <a:bodyPr wrap="square">
            <a:spAutoFit/>
          </a:bodyPr>
          <a:lstStyle/>
          <a:p>
            <a:pPr algn="ctr">
              <a:lnSpc>
                <a:spcPct val="120000"/>
              </a:lnSpc>
            </a:pPr>
            <a:r>
              <a:rPr lang="zh-CN" altLang="en-US" sz="1600" b="1" dirty="0">
                <a:solidFill>
                  <a:schemeClr val="bg1"/>
                </a:solidFill>
                <a:latin typeface="微软雅黑" panose="020B0503020204020204" pitchFamily="34" charset="-122"/>
                <a:ea typeface="微软雅黑" panose="020B0503020204020204" pitchFamily="34" charset="-122"/>
              </a:rPr>
              <a:t>添加文字</a:t>
            </a:r>
          </a:p>
        </p:txBody>
      </p:sp>
      <p:sp>
        <p:nvSpPr>
          <p:cNvPr id="13" name="Text Box 39"/>
          <p:cNvSpPr txBox="1">
            <a:spLocks noChangeArrowheads="1"/>
          </p:cNvSpPr>
          <p:nvPr/>
        </p:nvSpPr>
        <p:spPr bwMode="auto">
          <a:xfrm rot="19731703">
            <a:off x="4322502" y="2110154"/>
            <a:ext cx="1753824" cy="285618"/>
          </a:xfrm>
          <a:prstGeom prst="rect">
            <a:avLst/>
          </a:prstGeom>
          <a:noFill/>
          <a:ln w="9525">
            <a:noFill/>
            <a:miter lim="800000"/>
          </a:ln>
        </p:spPr>
        <p:txBody>
          <a:bodyPr wrap="square">
            <a:spAutoFit/>
          </a:bodyPr>
          <a:lstStyle/>
          <a:p>
            <a:pPr algn="ctr">
              <a:lnSpc>
                <a:spcPct val="120000"/>
              </a:lnSpc>
            </a:pPr>
            <a:r>
              <a:rPr lang="zh-CN" altLang="en-US" sz="1600" b="1" dirty="0">
                <a:solidFill>
                  <a:schemeClr val="bg1"/>
                </a:solidFill>
                <a:latin typeface="微软雅黑" panose="020B0503020204020204" pitchFamily="34" charset="-122"/>
                <a:ea typeface="微软雅黑" panose="020B0503020204020204" pitchFamily="34" charset="-122"/>
              </a:rPr>
              <a:t>添加文字</a:t>
            </a:r>
          </a:p>
        </p:txBody>
      </p:sp>
      <p:sp>
        <p:nvSpPr>
          <p:cNvPr id="14" name="Text Box 39"/>
          <p:cNvSpPr txBox="1">
            <a:spLocks noChangeArrowheads="1"/>
          </p:cNvSpPr>
          <p:nvPr/>
        </p:nvSpPr>
        <p:spPr bwMode="auto">
          <a:xfrm>
            <a:off x="5664595" y="1537311"/>
            <a:ext cx="2767371" cy="219085"/>
          </a:xfrm>
          <a:prstGeom prst="rect">
            <a:avLst/>
          </a:prstGeom>
          <a:noFill/>
          <a:ln w="9525">
            <a:noFill/>
            <a:miter lim="800000"/>
          </a:ln>
          <a:scene3d>
            <a:camera prst="orthographicFront"/>
            <a:lightRig rig="threePt" dir="t"/>
          </a:scene3d>
        </p:spPr>
        <p:txBody>
          <a:bodyPr wrap="square">
            <a:spAutoFit/>
          </a:bodyPr>
          <a:lstStyle/>
          <a:p>
            <a:pPr algn="ctr">
              <a:lnSpc>
                <a:spcPct val="120000"/>
              </a:lnSpc>
            </a:pPr>
            <a:r>
              <a:rPr lang="zh-CN" altLang="en-US" sz="1100" b="1" dirty="0">
                <a:latin typeface="微软雅黑" panose="020B0503020204020204" pitchFamily="34" charset="-122"/>
                <a:ea typeface="微软雅黑" panose="020B0503020204020204" pitchFamily="34" charset="-122"/>
              </a:rPr>
              <a:t>点击此处添加内容此处添加内容</a:t>
            </a:r>
            <a:endParaRPr lang="en-US" altLang="zh-CN" sz="1100" b="1" dirty="0">
              <a:latin typeface="微软雅黑" panose="020B0503020204020204" pitchFamily="34" charset="-122"/>
              <a:ea typeface="微软雅黑" panose="020B0503020204020204" pitchFamily="34" charset="-122"/>
            </a:endParaRPr>
          </a:p>
        </p:txBody>
      </p:sp>
      <p:sp>
        <p:nvSpPr>
          <p:cNvPr id="15" name="Text Box 39"/>
          <p:cNvSpPr txBox="1">
            <a:spLocks noChangeArrowheads="1"/>
          </p:cNvSpPr>
          <p:nvPr/>
        </p:nvSpPr>
        <p:spPr bwMode="auto">
          <a:xfrm>
            <a:off x="5664595" y="1743402"/>
            <a:ext cx="2767371" cy="219085"/>
          </a:xfrm>
          <a:prstGeom prst="rect">
            <a:avLst/>
          </a:prstGeom>
          <a:noFill/>
          <a:ln w="9525">
            <a:noFill/>
            <a:miter lim="800000"/>
          </a:ln>
          <a:scene3d>
            <a:camera prst="orthographicFront"/>
            <a:lightRig rig="threePt" dir="t"/>
          </a:scene3d>
        </p:spPr>
        <p:txBody>
          <a:bodyPr wrap="square">
            <a:spAutoFit/>
          </a:bodyPr>
          <a:lstStyle/>
          <a:p>
            <a:pPr algn="ctr">
              <a:lnSpc>
                <a:spcPct val="120000"/>
              </a:lnSpc>
            </a:pPr>
            <a:r>
              <a:rPr lang="zh-CN" altLang="en-US" sz="1100" b="1" dirty="0">
                <a:latin typeface="微软雅黑" panose="020B0503020204020204" pitchFamily="34" charset="-122"/>
                <a:ea typeface="微软雅黑" panose="020B0503020204020204" pitchFamily="34" charset="-122"/>
              </a:rPr>
              <a:t>点击此处添加内容此处添加内容</a:t>
            </a:r>
            <a:endParaRPr lang="en-US" altLang="zh-CN" sz="1100" b="1" dirty="0">
              <a:latin typeface="微软雅黑" panose="020B0503020204020204" pitchFamily="34" charset="-122"/>
              <a:ea typeface="微软雅黑" panose="020B0503020204020204" pitchFamily="34" charset="-122"/>
            </a:endParaRPr>
          </a:p>
        </p:txBody>
      </p:sp>
      <p:sp>
        <p:nvSpPr>
          <p:cNvPr id="16" name="Text Box 39"/>
          <p:cNvSpPr txBox="1">
            <a:spLocks noChangeArrowheads="1"/>
          </p:cNvSpPr>
          <p:nvPr/>
        </p:nvSpPr>
        <p:spPr bwMode="auto">
          <a:xfrm>
            <a:off x="726548" y="1907151"/>
            <a:ext cx="2767371" cy="219085"/>
          </a:xfrm>
          <a:prstGeom prst="rect">
            <a:avLst/>
          </a:prstGeom>
          <a:noFill/>
          <a:ln w="9525">
            <a:noFill/>
            <a:miter lim="800000"/>
          </a:ln>
          <a:scene3d>
            <a:camera prst="orthographicFront"/>
            <a:lightRig rig="threePt" dir="t"/>
          </a:scene3d>
        </p:spPr>
        <p:txBody>
          <a:bodyPr wrap="square">
            <a:spAutoFit/>
          </a:bodyPr>
          <a:lstStyle/>
          <a:p>
            <a:pPr algn="ctr">
              <a:lnSpc>
                <a:spcPct val="120000"/>
              </a:lnSpc>
            </a:pPr>
            <a:r>
              <a:rPr lang="zh-CN" altLang="en-US" sz="1100" b="1" dirty="0">
                <a:latin typeface="微软雅黑" panose="020B0503020204020204" pitchFamily="34" charset="-122"/>
                <a:ea typeface="微软雅黑" panose="020B0503020204020204" pitchFamily="34" charset="-122"/>
              </a:rPr>
              <a:t>点击此处添加内容此处添加内容</a:t>
            </a:r>
            <a:endParaRPr lang="en-US" altLang="zh-CN" sz="1100" b="1" dirty="0">
              <a:latin typeface="微软雅黑" panose="020B0503020204020204" pitchFamily="34" charset="-122"/>
              <a:ea typeface="微软雅黑" panose="020B0503020204020204" pitchFamily="34" charset="-122"/>
            </a:endParaRPr>
          </a:p>
        </p:txBody>
      </p:sp>
      <p:sp>
        <p:nvSpPr>
          <p:cNvPr id="17" name="Text Box 39"/>
          <p:cNvSpPr txBox="1">
            <a:spLocks noChangeArrowheads="1"/>
          </p:cNvSpPr>
          <p:nvPr/>
        </p:nvSpPr>
        <p:spPr bwMode="auto">
          <a:xfrm>
            <a:off x="726548" y="2113242"/>
            <a:ext cx="2767371" cy="219085"/>
          </a:xfrm>
          <a:prstGeom prst="rect">
            <a:avLst/>
          </a:prstGeom>
          <a:noFill/>
          <a:ln w="9525">
            <a:noFill/>
            <a:miter lim="800000"/>
          </a:ln>
          <a:scene3d>
            <a:camera prst="orthographicFront"/>
            <a:lightRig rig="threePt" dir="t"/>
          </a:scene3d>
        </p:spPr>
        <p:txBody>
          <a:bodyPr wrap="square">
            <a:spAutoFit/>
          </a:bodyPr>
          <a:lstStyle/>
          <a:p>
            <a:pPr algn="ctr">
              <a:lnSpc>
                <a:spcPct val="120000"/>
              </a:lnSpc>
            </a:pPr>
            <a:r>
              <a:rPr lang="zh-CN" altLang="en-US" sz="1100" b="1" dirty="0">
                <a:latin typeface="微软雅黑" panose="020B0503020204020204" pitchFamily="34" charset="-122"/>
                <a:ea typeface="微软雅黑" panose="020B0503020204020204" pitchFamily="34" charset="-122"/>
              </a:rPr>
              <a:t>点击此处添加内容此处添加内容</a:t>
            </a:r>
            <a:endParaRPr lang="en-US" altLang="zh-CN" sz="1100" b="1" dirty="0">
              <a:latin typeface="微软雅黑" panose="020B0503020204020204" pitchFamily="34" charset="-122"/>
              <a:ea typeface="微软雅黑" panose="020B0503020204020204" pitchFamily="34" charset="-122"/>
            </a:endParaRPr>
          </a:p>
        </p:txBody>
      </p:sp>
      <p:sp>
        <p:nvSpPr>
          <p:cNvPr id="18" name="Text Box 39"/>
          <p:cNvSpPr txBox="1">
            <a:spLocks noChangeArrowheads="1"/>
          </p:cNvSpPr>
          <p:nvPr/>
        </p:nvSpPr>
        <p:spPr bwMode="auto">
          <a:xfrm>
            <a:off x="683568" y="4209249"/>
            <a:ext cx="2767371" cy="219085"/>
          </a:xfrm>
          <a:prstGeom prst="rect">
            <a:avLst/>
          </a:prstGeom>
          <a:noFill/>
          <a:ln w="9525">
            <a:noFill/>
            <a:miter lim="800000"/>
          </a:ln>
          <a:scene3d>
            <a:camera prst="orthographicFront"/>
            <a:lightRig rig="threePt" dir="t"/>
          </a:scene3d>
        </p:spPr>
        <p:txBody>
          <a:bodyPr wrap="square">
            <a:spAutoFit/>
          </a:bodyPr>
          <a:lstStyle/>
          <a:p>
            <a:pPr algn="ctr">
              <a:lnSpc>
                <a:spcPct val="120000"/>
              </a:lnSpc>
            </a:pPr>
            <a:r>
              <a:rPr lang="zh-CN" altLang="en-US" sz="1100" b="1" dirty="0">
                <a:latin typeface="微软雅黑" panose="020B0503020204020204" pitchFamily="34" charset="-122"/>
                <a:ea typeface="微软雅黑" panose="020B0503020204020204" pitchFamily="34" charset="-122"/>
              </a:rPr>
              <a:t>点击此处添加内容此处添加内容</a:t>
            </a:r>
            <a:endParaRPr lang="en-US" altLang="zh-CN" sz="1100" b="1" dirty="0">
              <a:latin typeface="微软雅黑" panose="020B0503020204020204" pitchFamily="34" charset="-122"/>
              <a:ea typeface="微软雅黑" panose="020B0503020204020204" pitchFamily="34" charset="-122"/>
            </a:endParaRPr>
          </a:p>
        </p:txBody>
      </p:sp>
      <p:sp>
        <p:nvSpPr>
          <p:cNvPr id="19" name="Text Box 39"/>
          <p:cNvSpPr txBox="1">
            <a:spLocks noChangeArrowheads="1"/>
          </p:cNvSpPr>
          <p:nvPr/>
        </p:nvSpPr>
        <p:spPr bwMode="auto">
          <a:xfrm>
            <a:off x="683568" y="4415340"/>
            <a:ext cx="2767371" cy="219085"/>
          </a:xfrm>
          <a:prstGeom prst="rect">
            <a:avLst/>
          </a:prstGeom>
          <a:noFill/>
          <a:ln w="9525">
            <a:noFill/>
            <a:miter lim="800000"/>
          </a:ln>
          <a:scene3d>
            <a:camera prst="orthographicFront"/>
            <a:lightRig rig="threePt" dir="t"/>
          </a:scene3d>
        </p:spPr>
        <p:txBody>
          <a:bodyPr wrap="square">
            <a:spAutoFit/>
          </a:bodyPr>
          <a:lstStyle/>
          <a:p>
            <a:pPr algn="ctr">
              <a:lnSpc>
                <a:spcPct val="120000"/>
              </a:lnSpc>
            </a:pPr>
            <a:r>
              <a:rPr lang="zh-CN" altLang="en-US" sz="1100" b="1" dirty="0">
                <a:latin typeface="微软雅黑" panose="020B0503020204020204" pitchFamily="34" charset="-122"/>
                <a:ea typeface="微软雅黑" panose="020B0503020204020204" pitchFamily="34" charset="-122"/>
              </a:rPr>
              <a:t>点击此处添加内容此处添加内容</a:t>
            </a:r>
            <a:endParaRPr lang="en-US" altLang="zh-CN" sz="1100" b="1" dirty="0">
              <a:latin typeface="微软雅黑" panose="020B0503020204020204" pitchFamily="34" charset="-122"/>
              <a:ea typeface="微软雅黑" panose="020B0503020204020204" pitchFamily="34" charset="-122"/>
            </a:endParaRPr>
          </a:p>
        </p:txBody>
      </p:sp>
      <p:sp>
        <p:nvSpPr>
          <p:cNvPr id="20" name="对角圆角矩形 19"/>
          <p:cNvSpPr/>
          <p:nvPr/>
        </p:nvSpPr>
        <p:spPr>
          <a:xfrm>
            <a:off x="1725634" y="1187314"/>
            <a:ext cx="1008112" cy="669902"/>
          </a:xfrm>
          <a:prstGeom prst="round2DiagRect">
            <a:avLst/>
          </a:prstGeom>
          <a:blipFill>
            <a:blip r:embed="rId4" cstate="print"/>
            <a:stretch>
              <a:fillRect l="-9000" t="-6000" r="-28000" b="-7000"/>
            </a:stretch>
          </a:blip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对角圆角矩形 20"/>
          <p:cNvSpPr/>
          <p:nvPr/>
        </p:nvSpPr>
        <p:spPr>
          <a:xfrm>
            <a:off x="6639180" y="2090738"/>
            <a:ext cx="1280646" cy="851004"/>
          </a:xfrm>
          <a:prstGeom prst="round2DiagRect">
            <a:avLst/>
          </a:prstGeom>
          <a:blipFill>
            <a:blip r:embed="rId5" cstate="print"/>
            <a:stretch>
              <a:fillRect l="-9000" t="-6000" r="-28000" b="-7000"/>
            </a:stretch>
          </a:blip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对角圆角矩形 21"/>
          <p:cNvSpPr/>
          <p:nvPr/>
        </p:nvSpPr>
        <p:spPr>
          <a:xfrm>
            <a:off x="755576" y="3463936"/>
            <a:ext cx="1118865" cy="743499"/>
          </a:xfrm>
          <a:prstGeom prst="round2DiagRect">
            <a:avLst/>
          </a:prstGeom>
          <a:blipFill>
            <a:blip r:embed="rId6" cstate="print"/>
            <a:stretch>
              <a:fillRect l="-9000" t="-6000" r="-28000" b="-7000"/>
            </a:stretch>
          </a:blip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8"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0-#ppt_w/2"/>
                                          </p:val>
                                        </p:tav>
                                        <p:tav tm="100000">
                                          <p:val>
                                            <p:strVal val="#ppt_x"/>
                                          </p:val>
                                        </p:tav>
                                      </p:tavLst>
                                    </p:anim>
                                    <p:anim calcmode="lin" valueType="num">
                                      <p:cBhvr additive="base">
                                        <p:cTn id="18" dur="500" fill="hold"/>
                                        <p:tgtEl>
                                          <p:spTgt spid="17"/>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0-#ppt_w/2"/>
                                          </p:val>
                                        </p:tav>
                                        <p:tav tm="100000">
                                          <p:val>
                                            <p:strVal val="#ppt_x"/>
                                          </p:val>
                                        </p:tav>
                                      </p:tavLst>
                                    </p:anim>
                                    <p:anim calcmode="lin" valueType="num">
                                      <p:cBhvr additive="base">
                                        <p:cTn id="22" dur="500" fill="hold"/>
                                        <p:tgtEl>
                                          <p:spTgt spid="16"/>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200" fill="hold"/>
                                        <p:tgtEl>
                                          <p:spTgt spid="20"/>
                                        </p:tgtEl>
                                        <p:attrNameLst>
                                          <p:attrName>ppt_w</p:attrName>
                                        </p:attrNameLst>
                                      </p:cBhvr>
                                      <p:tavLst>
                                        <p:tav tm="0">
                                          <p:val>
                                            <p:fltVal val="0"/>
                                          </p:val>
                                        </p:tav>
                                        <p:tav tm="100000">
                                          <p:val>
                                            <p:strVal val="#ppt_w"/>
                                          </p:val>
                                        </p:tav>
                                      </p:tavLst>
                                    </p:anim>
                                    <p:anim calcmode="lin" valueType="num">
                                      <p:cBhvr>
                                        <p:cTn id="27" dur="200" fill="hold"/>
                                        <p:tgtEl>
                                          <p:spTgt spid="20"/>
                                        </p:tgtEl>
                                        <p:attrNameLst>
                                          <p:attrName>ppt_h</p:attrName>
                                        </p:attrNameLst>
                                      </p:cBhvr>
                                      <p:tavLst>
                                        <p:tav tm="0">
                                          <p:val>
                                            <p:fltVal val="0"/>
                                          </p:val>
                                        </p:tav>
                                        <p:tav tm="100000">
                                          <p:val>
                                            <p:strVal val="#ppt_h"/>
                                          </p:val>
                                        </p:tav>
                                      </p:tavLst>
                                    </p:anim>
                                    <p:animEffect transition="in" filter="fade">
                                      <p:cBhvr>
                                        <p:cTn id="28" dur="200"/>
                                        <p:tgtEl>
                                          <p:spTgt spid="20"/>
                                        </p:tgtEl>
                                      </p:cBhvr>
                                    </p:animEffect>
                                  </p:childTnLst>
                                </p:cTn>
                              </p:par>
                            </p:childTnLst>
                          </p:cTn>
                        </p:par>
                        <p:par>
                          <p:cTn id="29" fill="hold">
                            <p:stCondLst>
                              <p:cond delay="2500"/>
                            </p:stCondLst>
                            <p:childTnLst>
                              <p:par>
                                <p:cTn id="30" presetID="6" presetClass="emph" presetSubtype="0" fill="hold" grpId="1" nodeType="afterEffect">
                                  <p:stCondLst>
                                    <p:cond delay="0"/>
                                  </p:stCondLst>
                                  <p:childTnLst>
                                    <p:animScale>
                                      <p:cBhvr>
                                        <p:cTn id="31" dur="100" fill="hold"/>
                                        <p:tgtEl>
                                          <p:spTgt spid="20"/>
                                        </p:tgtEl>
                                      </p:cBhvr>
                                      <p:by x="115000" y="115000"/>
                                    </p:animScale>
                                  </p:childTnLst>
                                </p:cTn>
                              </p:par>
                              <p:par>
                                <p:cTn id="32" presetID="6" presetClass="emph" presetSubtype="0" fill="hold" grpId="2" nodeType="withEffect">
                                  <p:stCondLst>
                                    <p:cond delay="200"/>
                                  </p:stCondLst>
                                  <p:childTnLst>
                                    <p:animScale>
                                      <p:cBhvr>
                                        <p:cTn id="33" dur="100" fill="hold"/>
                                        <p:tgtEl>
                                          <p:spTgt spid="20"/>
                                        </p:tgtEl>
                                      </p:cBhvr>
                                      <p:by x="85000" y="85000"/>
                                    </p:animScale>
                                  </p:childTnLst>
                                </p:cTn>
                              </p:par>
                            </p:childTnLst>
                          </p:cTn>
                        </p:par>
                        <p:par>
                          <p:cTn id="34" fill="hold">
                            <p:stCondLst>
                              <p:cond delay="3000"/>
                            </p:stCondLst>
                            <p:childTnLst>
                              <p:par>
                                <p:cTn id="35" presetID="6" presetClass="emph" presetSubtype="0" fill="hold" grpId="3" nodeType="afterEffect">
                                  <p:stCondLst>
                                    <p:cond delay="0"/>
                                  </p:stCondLst>
                                  <p:childTnLst>
                                    <p:animScale>
                                      <p:cBhvr>
                                        <p:cTn id="36" dur="100" fill="hold"/>
                                        <p:tgtEl>
                                          <p:spTgt spid="20"/>
                                        </p:tgtEl>
                                      </p:cBhvr>
                                      <p:by x="105000" y="105000"/>
                                    </p:animScale>
                                  </p:childTnLst>
                                </p:cTn>
                              </p:par>
                              <p:par>
                                <p:cTn id="37" presetID="6" presetClass="emph" presetSubtype="0" fill="hold" grpId="4" nodeType="withEffect">
                                  <p:stCondLst>
                                    <p:cond delay="200"/>
                                  </p:stCondLst>
                                  <p:childTnLst>
                                    <p:animScale>
                                      <p:cBhvr>
                                        <p:cTn id="38" dur="100" fill="hold"/>
                                        <p:tgtEl>
                                          <p:spTgt spid="20"/>
                                        </p:tgtEl>
                                      </p:cBhvr>
                                      <p:by x="95000" y="95000"/>
                                    </p:animScale>
                                  </p:childTnLst>
                                </p:cTn>
                              </p:par>
                            </p:childTnLst>
                          </p:cTn>
                        </p:par>
                        <p:par>
                          <p:cTn id="39" fill="hold">
                            <p:stCondLst>
                              <p:cond delay="3500"/>
                            </p:stCondLst>
                            <p:childTnLst>
                              <p:par>
                                <p:cTn id="40" presetID="22" presetClass="entr" presetSubtype="8" fill="hold"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left)">
                                      <p:cBhvr>
                                        <p:cTn id="42" dur="500"/>
                                        <p:tgtEl>
                                          <p:spTgt spid="7"/>
                                        </p:tgtEl>
                                      </p:cBhvr>
                                    </p:animEffect>
                                  </p:childTnLst>
                                </p:cTn>
                              </p:par>
                            </p:childTnLst>
                          </p:cTn>
                        </p:par>
                        <p:par>
                          <p:cTn id="43" fill="hold">
                            <p:stCondLst>
                              <p:cond delay="4000"/>
                            </p:stCondLst>
                            <p:childTnLst>
                              <p:par>
                                <p:cTn id="44" presetID="42" presetClass="entr" presetSubtype="0"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1000"/>
                                        <p:tgtEl>
                                          <p:spTgt spid="13"/>
                                        </p:tgtEl>
                                      </p:cBhvr>
                                    </p:animEffect>
                                    <p:anim calcmode="lin" valueType="num">
                                      <p:cBhvr>
                                        <p:cTn id="47" dur="1000" fill="hold"/>
                                        <p:tgtEl>
                                          <p:spTgt spid="13"/>
                                        </p:tgtEl>
                                        <p:attrNameLst>
                                          <p:attrName>ppt_x</p:attrName>
                                        </p:attrNameLst>
                                      </p:cBhvr>
                                      <p:tavLst>
                                        <p:tav tm="0">
                                          <p:val>
                                            <p:strVal val="#ppt_x"/>
                                          </p:val>
                                        </p:tav>
                                        <p:tav tm="100000">
                                          <p:val>
                                            <p:strVal val="#ppt_x"/>
                                          </p:val>
                                        </p:tav>
                                      </p:tavLst>
                                    </p:anim>
                                    <p:anim calcmode="lin" valueType="num">
                                      <p:cBhvr>
                                        <p:cTn id="48" dur="1000" fill="hold"/>
                                        <p:tgtEl>
                                          <p:spTgt spid="13"/>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fade">
                                      <p:cBhvr>
                                        <p:cTn id="51" dur="1000"/>
                                        <p:tgtEl>
                                          <p:spTgt spid="4"/>
                                        </p:tgtEl>
                                      </p:cBhvr>
                                    </p:animEffect>
                                    <p:anim calcmode="lin" valueType="num">
                                      <p:cBhvr>
                                        <p:cTn id="52" dur="1000" fill="hold"/>
                                        <p:tgtEl>
                                          <p:spTgt spid="4"/>
                                        </p:tgtEl>
                                        <p:attrNameLst>
                                          <p:attrName>ppt_x</p:attrName>
                                        </p:attrNameLst>
                                      </p:cBhvr>
                                      <p:tavLst>
                                        <p:tav tm="0">
                                          <p:val>
                                            <p:strVal val="#ppt_x"/>
                                          </p:val>
                                        </p:tav>
                                        <p:tav tm="100000">
                                          <p:val>
                                            <p:strVal val="#ppt_x"/>
                                          </p:val>
                                        </p:tav>
                                      </p:tavLst>
                                    </p:anim>
                                    <p:anim calcmode="lin" valueType="num">
                                      <p:cBhvr>
                                        <p:cTn id="53" dur="1000" fill="hold"/>
                                        <p:tgtEl>
                                          <p:spTgt spid="4"/>
                                        </p:tgtEl>
                                        <p:attrNameLst>
                                          <p:attrName>ppt_y</p:attrName>
                                        </p:attrNameLst>
                                      </p:cBhvr>
                                      <p:tavLst>
                                        <p:tav tm="0">
                                          <p:val>
                                            <p:strVal val="#ppt_y+.1"/>
                                          </p:val>
                                        </p:tav>
                                        <p:tav tm="100000">
                                          <p:val>
                                            <p:strVal val="#ppt_y"/>
                                          </p:val>
                                        </p:tav>
                                      </p:tavLst>
                                    </p:anim>
                                  </p:childTnLst>
                                </p:cTn>
                              </p:par>
                            </p:childTnLst>
                          </p:cTn>
                        </p:par>
                        <p:par>
                          <p:cTn id="54" fill="hold">
                            <p:stCondLst>
                              <p:cond delay="5000"/>
                            </p:stCondLst>
                            <p:childTnLst>
                              <p:par>
                                <p:cTn id="55" presetID="2" presetClass="entr" presetSubtype="2"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additive="base">
                                        <p:cTn id="57" dur="500" fill="hold"/>
                                        <p:tgtEl>
                                          <p:spTgt spid="15"/>
                                        </p:tgtEl>
                                        <p:attrNameLst>
                                          <p:attrName>ppt_x</p:attrName>
                                        </p:attrNameLst>
                                      </p:cBhvr>
                                      <p:tavLst>
                                        <p:tav tm="0">
                                          <p:val>
                                            <p:strVal val="1+#ppt_w/2"/>
                                          </p:val>
                                        </p:tav>
                                        <p:tav tm="100000">
                                          <p:val>
                                            <p:strVal val="#ppt_x"/>
                                          </p:val>
                                        </p:tav>
                                      </p:tavLst>
                                    </p:anim>
                                    <p:anim calcmode="lin" valueType="num">
                                      <p:cBhvr additive="base">
                                        <p:cTn id="58" dur="500" fill="hold"/>
                                        <p:tgtEl>
                                          <p:spTgt spid="15"/>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additive="base">
                                        <p:cTn id="61" dur="500" fill="hold"/>
                                        <p:tgtEl>
                                          <p:spTgt spid="14"/>
                                        </p:tgtEl>
                                        <p:attrNameLst>
                                          <p:attrName>ppt_x</p:attrName>
                                        </p:attrNameLst>
                                      </p:cBhvr>
                                      <p:tavLst>
                                        <p:tav tm="0">
                                          <p:val>
                                            <p:strVal val="1+#ppt_w/2"/>
                                          </p:val>
                                        </p:tav>
                                        <p:tav tm="100000">
                                          <p:val>
                                            <p:strVal val="#ppt_x"/>
                                          </p:val>
                                        </p:tav>
                                      </p:tavLst>
                                    </p:anim>
                                    <p:anim calcmode="lin" valueType="num">
                                      <p:cBhvr additive="base">
                                        <p:cTn id="62" dur="500" fill="hold"/>
                                        <p:tgtEl>
                                          <p:spTgt spid="14"/>
                                        </p:tgtEl>
                                        <p:attrNameLst>
                                          <p:attrName>ppt_y</p:attrName>
                                        </p:attrNameLst>
                                      </p:cBhvr>
                                      <p:tavLst>
                                        <p:tav tm="0">
                                          <p:val>
                                            <p:strVal val="#ppt_y"/>
                                          </p:val>
                                        </p:tav>
                                        <p:tav tm="100000">
                                          <p:val>
                                            <p:strVal val="#ppt_y"/>
                                          </p:val>
                                        </p:tav>
                                      </p:tavLst>
                                    </p:anim>
                                  </p:childTnLst>
                                </p:cTn>
                              </p:par>
                            </p:childTnLst>
                          </p:cTn>
                        </p:par>
                        <p:par>
                          <p:cTn id="63" fill="hold">
                            <p:stCondLst>
                              <p:cond delay="5500"/>
                            </p:stCondLst>
                            <p:childTnLst>
                              <p:par>
                                <p:cTn id="64" presetID="53" presetClass="entr" presetSubtype="16" fill="hold" grpId="0" nodeType="after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p:cTn id="66" dur="200" fill="hold"/>
                                        <p:tgtEl>
                                          <p:spTgt spid="21"/>
                                        </p:tgtEl>
                                        <p:attrNameLst>
                                          <p:attrName>ppt_w</p:attrName>
                                        </p:attrNameLst>
                                      </p:cBhvr>
                                      <p:tavLst>
                                        <p:tav tm="0">
                                          <p:val>
                                            <p:fltVal val="0"/>
                                          </p:val>
                                        </p:tav>
                                        <p:tav tm="100000">
                                          <p:val>
                                            <p:strVal val="#ppt_w"/>
                                          </p:val>
                                        </p:tav>
                                      </p:tavLst>
                                    </p:anim>
                                    <p:anim calcmode="lin" valueType="num">
                                      <p:cBhvr>
                                        <p:cTn id="67" dur="200" fill="hold"/>
                                        <p:tgtEl>
                                          <p:spTgt spid="21"/>
                                        </p:tgtEl>
                                        <p:attrNameLst>
                                          <p:attrName>ppt_h</p:attrName>
                                        </p:attrNameLst>
                                      </p:cBhvr>
                                      <p:tavLst>
                                        <p:tav tm="0">
                                          <p:val>
                                            <p:fltVal val="0"/>
                                          </p:val>
                                        </p:tav>
                                        <p:tav tm="100000">
                                          <p:val>
                                            <p:strVal val="#ppt_h"/>
                                          </p:val>
                                        </p:tav>
                                      </p:tavLst>
                                    </p:anim>
                                    <p:animEffect transition="in" filter="fade">
                                      <p:cBhvr>
                                        <p:cTn id="68" dur="200"/>
                                        <p:tgtEl>
                                          <p:spTgt spid="21"/>
                                        </p:tgtEl>
                                      </p:cBhvr>
                                    </p:animEffect>
                                  </p:childTnLst>
                                </p:cTn>
                              </p:par>
                            </p:childTnLst>
                          </p:cTn>
                        </p:par>
                        <p:par>
                          <p:cTn id="69" fill="hold">
                            <p:stCondLst>
                              <p:cond delay="6000"/>
                            </p:stCondLst>
                            <p:childTnLst>
                              <p:par>
                                <p:cTn id="70" presetID="6" presetClass="emph" presetSubtype="0" fill="hold" grpId="1" nodeType="afterEffect">
                                  <p:stCondLst>
                                    <p:cond delay="0"/>
                                  </p:stCondLst>
                                  <p:childTnLst>
                                    <p:animScale>
                                      <p:cBhvr>
                                        <p:cTn id="71" dur="100" fill="hold"/>
                                        <p:tgtEl>
                                          <p:spTgt spid="21"/>
                                        </p:tgtEl>
                                      </p:cBhvr>
                                      <p:by x="115000" y="115000"/>
                                    </p:animScale>
                                  </p:childTnLst>
                                </p:cTn>
                              </p:par>
                              <p:par>
                                <p:cTn id="72" presetID="6" presetClass="emph" presetSubtype="0" fill="hold" grpId="2" nodeType="withEffect">
                                  <p:stCondLst>
                                    <p:cond delay="200"/>
                                  </p:stCondLst>
                                  <p:childTnLst>
                                    <p:animScale>
                                      <p:cBhvr>
                                        <p:cTn id="73" dur="100" fill="hold"/>
                                        <p:tgtEl>
                                          <p:spTgt spid="21"/>
                                        </p:tgtEl>
                                      </p:cBhvr>
                                      <p:by x="85000" y="85000"/>
                                    </p:animScale>
                                  </p:childTnLst>
                                </p:cTn>
                              </p:par>
                            </p:childTnLst>
                          </p:cTn>
                        </p:par>
                        <p:par>
                          <p:cTn id="74" fill="hold">
                            <p:stCondLst>
                              <p:cond delay="6500"/>
                            </p:stCondLst>
                            <p:childTnLst>
                              <p:par>
                                <p:cTn id="75" presetID="6" presetClass="emph" presetSubtype="0" fill="hold" grpId="3" nodeType="afterEffect">
                                  <p:stCondLst>
                                    <p:cond delay="0"/>
                                  </p:stCondLst>
                                  <p:childTnLst>
                                    <p:animScale>
                                      <p:cBhvr>
                                        <p:cTn id="76" dur="100" fill="hold"/>
                                        <p:tgtEl>
                                          <p:spTgt spid="21"/>
                                        </p:tgtEl>
                                      </p:cBhvr>
                                      <p:by x="105000" y="105000"/>
                                    </p:animScale>
                                  </p:childTnLst>
                                </p:cTn>
                              </p:par>
                              <p:par>
                                <p:cTn id="77" presetID="6" presetClass="emph" presetSubtype="0" fill="hold" grpId="4" nodeType="withEffect">
                                  <p:stCondLst>
                                    <p:cond delay="200"/>
                                  </p:stCondLst>
                                  <p:childTnLst>
                                    <p:animScale>
                                      <p:cBhvr>
                                        <p:cTn id="78" dur="100" fill="hold"/>
                                        <p:tgtEl>
                                          <p:spTgt spid="21"/>
                                        </p:tgtEl>
                                      </p:cBhvr>
                                      <p:by x="95000" y="95000"/>
                                    </p:animScale>
                                  </p:childTnLst>
                                </p:cTn>
                              </p:par>
                            </p:childTnLst>
                          </p:cTn>
                        </p:par>
                        <p:par>
                          <p:cTn id="79" fill="hold">
                            <p:stCondLst>
                              <p:cond delay="7000"/>
                            </p:stCondLst>
                            <p:childTnLst>
                              <p:par>
                                <p:cTn id="80" presetID="22" presetClass="entr" presetSubtype="2" fill="hold" nodeType="afterEffect">
                                  <p:stCondLst>
                                    <p:cond delay="0"/>
                                  </p:stCondLst>
                                  <p:childTnLst>
                                    <p:set>
                                      <p:cBhvr>
                                        <p:cTn id="81" dur="1" fill="hold">
                                          <p:stCondLst>
                                            <p:cond delay="0"/>
                                          </p:stCondLst>
                                        </p:cTn>
                                        <p:tgtEl>
                                          <p:spTgt spid="8"/>
                                        </p:tgtEl>
                                        <p:attrNameLst>
                                          <p:attrName>style.visibility</p:attrName>
                                        </p:attrNameLst>
                                      </p:cBhvr>
                                      <p:to>
                                        <p:strVal val="visible"/>
                                      </p:to>
                                    </p:set>
                                    <p:animEffect transition="in" filter="wipe(right)">
                                      <p:cBhvr>
                                        <p:cTn id="82" dur="500"/>
                                        <p:tgtEl>
                                          <p:spTgt spid="8"/>
                                        </p:tgtEl>
                                      </p:cBhvr>
                                    </p:animEffect>
                                  </p:childTnLst>
                                </p:cTn>
                              </p:par>
                            </p:childTnLst>
                          </p:cTn>
                        </p:par>
                        <p:par>
                          <p:cTn id="83" fill="hold">
                            <p:stCondLst>
                              <p:cond delay="7500"/>
                            </p:stCondLst>
                            <p:childTnLst>
                              <p:par>
                                <p:cTn id="84" presetID="42" presetClass="entr" presetSubtype="0" fill="hold" grpId="0" nodeType="afterEffect">
                                  <p:stCondLst>
                                    <p:cond delay="0"/>
                                  </p:stCondLst>
                                  <p:childTnLst>
                                    <p:set>
                                      <p:cBhvr>
                                        <p:cTn id="85" dur="1" fill="hold">
                                          <p:stCondLst>
                                            <p:cond delay="0"/>
                                          </p:stCondLst>
                                        </p:cTn>
                                        <p:tgtEl>
                                          <p:spTgt spid="12"/>
                                        </p:tgtEl>
                                        <p:attrNameLst>
                                          <p:attrName>style.visibility</p:attrName>
                                        </p:attrNameLst>
                                      </p:cBhvr>
                                      <p:to>
                                        <p:strVal val="visible"/>
                                      </p:to>
                                    </p:set>
                                    <p:animEffect transition="in" filter="fade">
                                      <p:cBhvr>
                                        <p:cTn id="86" dur="1000"/>
                                        <p:tgtEl>
                                          <p:spTgt spid="12"/>
                                        </p:tgtEl>
                                      </p:cBhvr>
                                    </p:animEffect>
                                    <p:anim calcmode="lin" valueType="num">
                                      <p:cBhvr>
                                        <p:cTn id="87" dur="1000" fill="hold"/>
                                        <p:tgtEl>
                                          <p:spTgt spid="12"/>
                                        </p:tgtEl>
                                        <p:attrNameLst>
                                          <p:attrName>ppt_x</p:attrName>
                                        </p:attrNameLst>
                                      </p:cBhvr>
                                      <p:tavLst>
                                        <p:tav tm="0">
                                          <p:val>
                                            <p:strVal val="#ppt_x"/>
                                          </p:val>
                                        </p:tav>
                                        <p:tav tm="100000">
                                          <p:val>
                                            <p:strVal val="#ppt_x"/>
                                          </p:val>
                                        </p:tav>
                                      </p:tavLst>
                                    </p:anim>
                                    <p:anim calcmode="lin" valueType="num">
                                      <p:cBhvr>
                                        <p:cTn id="88" dur="1000" fill="hold"/>
                                        <p:tgtEl>
                                          <p:spTgt spid="12"/>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5"/>
                                        </p:tgtEl>
                                        <p:attrNameLst>
                                          <p:attrName>style.visibility</p:attrName>
                                        </p:attrNameLst>
                                      </p:cBhvr>
                                      <p:to>
                                        <p:strVal val="visible"/>
                                      </p:to>
                                    </p:set>
                                    <p:animEffect transition="in" filter="fade">
                                      <p:cBhvr>
                                        <p:cTn id="91" dur="1000"/>
                                        <p:tgtEl>
                                          <p:spTgt spid="5"/>
                                        </p:tgtEl>
                                      </p:cBhvr>
                                    </p:animEffect>
                                    <p:anim calcmode="lin" valueType="num">
                                      <p:cBhvr>
                                        <p:cTn id="92" dur="1000" fill="hold"/>
                                        <p:tgtEl>
                                          <p:spTgt spid="5"/>
                                        </p:tgtEl>
                                        <p:attrNameLst>
                                          <p:attrName>ppt_x</p:attrName>
                                        </p:attrNameLst>
                                      </p:cBhvr>
                                      <p:tavLst>
                                        <p:tav tm="0">
                                          <p:val>
                                            <p:strVal val="#ppt_x"/>
                                          </p:val>
                                        </p:tav>
                                        <p:tav tm="100000">
                                          <p:val>
                                            <p:strVal val="#ppt_x"/>
                                          </p:val>
                                        </p:tav>
                                      </p:tavLst>
                                    </p:anim>
                                    <p:anim calcmode="lin" valueType="num">
                                      <p:cBhvr>
                                        <p:cTn id="93" dur="1000" fill="hold"/>
                                        <p:tgtEl>
                                          <p:spTgt spid="5"/>
                                        </p:tgtEl>
                                        <p:attrNameLst>
                                          <p:attrName>ppt_y</p:attrName>
                                        </p:attrNameLst>
                                      </p:cBhvr>
                                      <p:tavLst>
                                        <p:tav tm="0">
                                          <p:val>
                                            <p:strVal val="#ppt_y+.1"/>
                                          </p:val>
                                        </p:tav>
                                        <p:tav tm="100000">
                                          <p:val>
                                            <p:strVal val="#ppt_y"/>
                                          </p:val>
                                        </p:tav>
                                      </p:tavLst>
                                    </p:anim>
                                  </p:childTnLst>
                                </p:cTn>
                              </p:par>
                            </p:childTnLst>
                          </p:cTn>
                        </p:par>
                        <p:par>
                          <p:cTn id="94" fill="hold">
                            <p:stCondLst>
                              <p:cond delay="8500"/>
                            </p:stCondLst>
                            <p:childTnLst>
                              <p:par>
                                <p:cTn id="95" presetID="2" presetClass="entr" presetSubtype="8" fill="hold" grpId="0" nodeType="afterEffect">
                                  <p:stCondLst>
                                    <p:cond delay="0"/>
                                  </p:stCondLst>
                                  <p:childTnLst>
                                    <p:set>
                                      <p:cBhvr>
                                        <p:cTn id="96" dur="1" fill="hold">
                                          <p:stCondLst>
                                            <p:cond delay="0"/>
                                          </p:stCondLst>
                                        </p:cTn>
                                        <p:tgtEl>
                                          <p:spTgt spid="18"/>
                                        </p:tgtEl>
                                        <p:attrNameLst>
                                          <p:attrName>style.visibility</p:attrName>
                                        </p:attrNameLst>
                                      </p:cBhvr>
                                      <p:to>
                                        <p:strVal val="visible"/>
                                      </p:to>
                                    </p:set>
                                    <p:anim calcmode="lin" valueType="num">
                                      <p:cBhvr additive="base">
                                        <p:cTn id="97" dur="500" fill="hold"/>
                                        <p:tgtEl>
                                          <p:spTgt spid="18"/>
                                        </p:tgtEl>
                                        <p:attrNameLst>
                                          <p:attrName>ppt_x</p:attrName>
                                        </p:attrNameLst>
                                      </p:cBhvr>
                                      <p:tavLst>
                                        <p:tav tm="0">
                                          <p:val>
                                            <p:strVal val="0-#ppt_w/2"/>
                                          </p:val>
                                        </p:tav>
                                        <p:tav tm="100000">
                                          <p:val>
                                            <p:strVal val="#ppt_x"/>
                                          </p:val>
                                        </p:tav>
                                      </p:tavLst>
                                    </p:anim>
                                    <p:anim calcmode="lin" valueType="num">
                                      <p:cBhvr additive="base">
                                        <p:cTn id="98" dur="500" fill="hold"/>
                                        <p:tgtEl>
                                          <p:spTgt spid="18"/>
                                        </p:tgtEl>
                                        <p:attrNameLst>
                                          <p:attrName>ppt_y</p:attrName>
                                        </p:attrNameLst>
                                      </p:cBhvr>
                                      <p:tavLst>
                                        <p:tav tm="0">
                                          <p:val>
                                            <p:strVal val="#ppt_y"/>
                                          </p:val>
                                        </p:tav>
                                        <p:tav tm="100000">
                                          <p:val>
                                            <p:strVal val="#ppt_y"/>
                                          </p:val>
                                        </p:tav>
                                      </p:tavLst>
                                    </p:anim>
                                  </p:childTnLst>
                                </p:cTn>
                              </p:par>
                              <p:par>
                                <p:cTn id="99" presetID="2" presetClass="entr" presetSubtype="8" fill="hold" grpId="0" nodeType="withEffect">
                                  <p:stCondLst>
                                    <p:cond delay="0"/>
                                  </p:stCondLst>
                                  <p:childTnLst>
                                    <p:set>
                                      <p:cBhvr>
                                        <p:cTn id="100" dur="1" fill="hold">
                                          <p:stCondLst>
                                            <p:cond delay="0"/>
                                          </p:stCondLst>
                                        </p:cTn>
                                        <p:tgtEl>
                                          <p:spTgt spid="19"/>
                                        </p:tgtEl>
                                        <p:attrNameLst>
                                          <p:attrName>style.visibility</p:attrName>
                                        </p:attrNameLst>
                                      </p:cBhvr>
                                      <p:to>
                                        <p:strVal val="visible"/>
                                      </p:to>
                                    </p:set>
                                    <p:anim calcmode="lin" valueType="num">
                                      <p:cBhvr additive="base">
                                        <p:cTn id="101" dur="500" fill="hold"/>
                                        <p:tgtEl>
                                          <p:spTgt spid="19"/>
                                        </p:tgtEl>
                                        <p:attrNameLst>
                                          <p:attrName>ppt_x</p:attrName>
                                        </p:attrNameLst>
                                      </p:cBhvr>
                                      <p:tavLst>
                                        <p:tav tm="0">
                                          <p:val>
                                            <p:strVal val="0-#ppt_w/2"/>
                                          </p:val>
                                        </p:tav>
                                        <p:tav tm="100000">
                                          <p:val>
                                            <p:strVal val="#ppt_x"/>
                                          </p:val>
                                        </p:tav>
                                      </p:tavLst>
                                    </p:anim>
                                    <p:anim calcmode="lin" valueType="num">
                                      <p:cBhvr additive="base">
                                        <p:cTn id="102" dur="500" fill="hold"/>
                                        <p:tgtEl>
                                          <p:spTgt spid="19"/>
                                        </p:tgtEl>
                                        <p:attrNameLst>
                                          <p:attrName>ppt_y</p:attrName>
                                        </p:attrNameLst>
                                      </p:cBhvr>
                                      <p:tavLst>
                                        <p:tav tm="0">
                                          <p:val>
                                            <p:strVal val="#ppt_y"/>
                                          </p:val>
                                        </p:tav>
                                        <p:tav tm="100000">
                                          <p:val>
                                            <p:strVal val="#ppt_y"/>
                                          </p:val>
                                        </p:tav>
                                      </p:tavLst>
                                    </p:anim>
                                  </p:childTnLst>
                                </p:cTn>
                              </p:par>
                            </p:childTnLst>
                          </p:cTn>
                        </p:par>
                        <p:par>
                          <p:cTn id="103" fill="hold">
                            <p:stCondLst>
                              <p:cond delay="9000"/>
                            </p:stCondLst>
                            <p:childTnLst>
                              <p:par>
                                <p:cTn id="104" presetID="53" presetClass="entr" presetSubtype="16" fill="hold" grpId="0" nodeType="afterEffect">
                                  <p:stCondLst>
                                    <p:cond delay="0"/>
                                  </p:stCondLst>
                                  <p:childTnLst>
                                    <p:set>
                                      <p:cBhvr>
                                        <p:cTn id="105" dur="1" fill="hold">
                                          <p:stCondLst>
                                            <p:cond delay="0"/>
                                          </p:stCondLst>
                                        </p:cTn>
                                        <p:tgtEl>
                                          <p:spTgt spid="22"/>
                                        </p:tgtEl>
                                        <p:attrNameLst>
                                          <p:attrName>style.visibility</p:attrName>
                                        </p:attrNameLst>
                                      </p:cBhvr>
                                      <p:to>
                                        <p:strVal val="visible"/>
                                      </p:to>
                                    </p:set>
                                    <p:anim calcmode="lin" valueType="num">
                                      <p:cBhvr>
                                        <p:cTn id="106" dur="200" fill="hold"/>
                                        <p:tgtEl>
                                          <p:spTgt spid="22"/>
                                        </p:tgtEl>
                                        <p:attrNameLst>
                                          <p:attrName>ppt_w</p:attrName>
                                        </p:attrNameLst>
                                      </p:cBhvr>
                                      <p:tavLst>
                                        <p:tav tm="0">
                                          <p:val>
                                            <p:fltVal val="0"/>
                                          </p:val>
                                        </p:tav>
                                        <p:tav tm="100000">
                                          <p:val>
                                            <p:strVal val="#ppt_w"/>
                                          </p:val>
                                        </p:tav>
                                      </p:tavLst>
                                    </p:anim>
                                    <p:anim calcmode="lin" valueType="num">
                                      <p:cBhvr>
                                        <p:cTn id="107" dur="200" fill="hold"/>
                                        <p:tgtEl>
                                          <p:spTgt spid="22"/>
                                        </p:tgtEl>
                                        <p:attrNameLst>
                                          <p:attrName>ppt_h</p:attrName>
                                        </p:attrNameLst>
                                      </p:cBhvr>
                                      <p:tavLst>
                                        <p:tav tm="0">
                                          <p:val>
                                            <p:fltVal val="0"/>
                                          </p:val>
                                        </p:tav>
                                        <p:tav tm="100000">
                                          <p:val>
                                            <p:strVal val="#ppt_h"/>
                                          </p:val>
                                        </p:tav>
                                      </p:tavLst>
                                    </p:anim>
                                    <p:animEffect transition="in" filter="fade">
                                      <p:cBhvr>
                                        <p:cTn id="108" dur="200"/>
                                        <p:tgtEl>
                                          <p:spTgt spid="22"/>
                                        </p:tgtEl>
                                      </p:cBhvr>
                                    </p:animEffect>
                                  </p:childTnLst>
                                </p:cTn>
                              </p:par>
                            </p:childTnLst>
                          </p:cTn>
                        </p:par>
                        <p:par>
                          <p:cTn id="109" fill="hold">
                            <p:stCondLst>
                              <p:cond delay="9500"/>
                            </p:stCondLst>
                            <p:childTnLst>
                              <p:par>
                                <p:cTn id="110" presetID="6" presetClass="emph" presetSubtype="0" fill="hold" grpId="1" nodeType="afterEffect">
                                  <p:stCondLst>
                                    <p:cond delay="0"/>
                                  </p:stCondLst>
                                  <p:childTnLst>
                                    <p:animScale>
                                      <p:cBhvr>
                                        <p:cTn id="111" dur="100" fill="hold"/>
                                        <p:tgtEl>
                                          <p:spTgt spid="22"/>
                                        </p:tgtEl>
                                      </p:cBhvr>
                                      <p:by x="115000" y="115000"/>
                                    </p:animScale>
                                  </p:childTnLst>
                                </p:cTn>
                              </p:par>
                              <p:par>
                                <p:cTn id="112" presetID="6" presetClass="emph" presetSubtype="0" fill="hold" grpId="2" nodeType="withEffect">
                                  <p:stCondLst>
                                    <p:cond delay="200"/>
                                  </p:stCondLst>
                                  <p:childTnLst>
                                    <p:animScale>
                                      <p:cBhvr>
                                        <p:cTn id="113" dur="100" fill="hold"/>
                                        <p:tgtEl>
                                          <p:spTgt spid="22"/>
                                        </p:tgtEl>
                                      </p:cBhvr>
                                      <p:by x="85000" y="85000"/>
                                    </p:animScale>
                                  </p:childTnLst>
                                </p:cTn>
                              </p:par>
                            </p:childTnLst>
                          </p:cTn>
                        </p:par>
                        <p:par>
                          <p:cTn id="114" fill="hold">
                            <p:stCondLst>
                              <p:cond delay="10000"/>
                            </p:stCondLst>
                            <p:childTnLst>
                              <p:par>
                                <p:cTn id="115" presetID="6" presetClass="emph" presetSubtype="0" fill="hold" grpId="3" nodeType="afterEffect">
                                  <p:stCondLst>
                                    <p:cond delay="0"/>
                                  </p:stCondLst>
                                  <p:childTnLst>
                                    <p:animScale>
                                      <p:cBhvr>
                                        <p:cTn id="116" dur="100" fill="hold"/>
                                        <p:tgtEl>
                                          <p:spTgt spid="22"/>
                                        </p:tgtEl>
                                      </p:cBhvr>
                                      <p:by x="105000" y="105000"/>
                                    </p:animScale>
                                  </p:childTnLst>
                                </p:cTn>
                              </p:par>
                              <p:par>
                                <p:cTn id="117" presetID="6" presetClass="emph" presetSubtype="0" fill="hold" grpId="4" nodeType="withEffect">
                                  <p:stCondLst>
                                    <p:cond delay="200"/>
                                  </p:stCondLst>
                                  <p:childTnLst>
                                    <p:animScale>
                                      <p:cBhvr>
                                        <p:cTn id="118" dur="100" fill="hold"/>
                                        <p:tgtEl>
                                          <p:spTgt spid="22"/>
                                        </p:tgtEl>
                                      </p:cBhvr>
                                      <p:by x="95000" y="95000"/>
                                    </p:animScale>
                                  </p:childTnLst>
                                </p:cTn>
                              </p:par>
                            </p:childTnLst>
                          </p:cTn>
                        </p:par>
                        <p:par>
                          <p:cTn id="119" fill="hold">
                            <p:stCondLst>
                              <p:cond delay="10500"/>
                            </p:stCondLst>
                            <p:childTnLst>
                              <p:par>
                                <p:cTn id="120" presetID="22" presetClass="entr" presetSubtype="1" fill="hold" nodeType="afterEffect">
                                  <p:stCondLst>
                                    <p:cond delay="0"/>
                                  </p:stCondLst>
                                  <p:childTnLst>
                                    <p:set>
                                      <p:cBhvr>
                                        <p:cTn id="121" dur="1" fill="hold">
                                          <p:stCondLst>
                                            <p:cond delay="0"/>
                                          </p:stCondLst>
                                        </p:cTn>
                                        <p:tgtEl>
                                          <p:spTgt spid="9"/>
                                        </p:tgtEl>
                                        <p:attrNameLst>
                                          <p:attrName>style.visibility</p:attrName>
                                        </p:attrNameLst>
                                      </p:cBhvr>
                                      <p:to>
                                        <p:strVal val="visible"/>
                                      </p:to>
                                    </p:set>
                                    <p:animEffect transition="in" filter="wipe(up)">
                                      <p:cBhvr>
                                        <p:cTn id="122" dur="500"/>
                                        <p:tgtEl>
                                          <p:spTgt spid="9"/>
                                        </p:tgtEl>
                                      </p:cBhvr>
                                    </p:animEffect>
                                  </p:childTnLst>
                                </p:cTn>
                              </p:par>
                            </p:childTnLst>
                          </p:cTn>
                        </p:par>
                        <p:par>
                          <p:cTn id="123" fill="hold">
                            <p:stCondLst>
                              <p:cond delay="11000"/>
                            </p:stCondLst>
                            <p:childTnLst>
                              <p:par>
                                <p:cTn id="124" presetID="42" presetClass="entr" presetSubtype="0" fill="hold" grpId="0" nodeType="afterEffect">
                                  <p:stCondLst>
                                    <p:cond delay="0"/>
                                  </p:stCondLst>
                                  <p:childTnLst>
                                    <p:set>
                                      <p:cBhvr>
                                        <p:cTn id="125" dur="1" fill="hold">
                                          <p:stCondLst>
                                            <p:cond delay="0"/>
                                          </p:stCondLst>
                                        </p:cTn>
                                        <p:tgtEl>
                                          <p:spTgt spid="6"/>
                                        </p:tgtEl>
                                        <p:attrNameLst>
                                          <p:attrName>style.visibility</p:attrName>
                                        </p:attrNameLst>
                                      </p:cBhvr>
                                      <p:to>
                                        <p:strVal val="visible"/>
                                      </p:to>
                                    </p:set>
                                    <p:animEffect transition="in" filter="fade">
                                      <p:cBhvr>
                                        <p:cTn id="126" dur="1000"/>
                                        <p:tgtEl>
                                          <p:spTgt spid="6"/>
                                        </p:tgtEl>
                                      </p:cBhvr>
                                    </p:animEffect>
                                    <p:anim calcmode="lin" valueType="num">
                                      <p:cBhvr>
                                        <p:cTn id="127" dur="1000" fill="hold"/>
                                        <p:tgtEl>
                                          <p:spTgt spid="6"/>
                                        </p:tgtEl>
                                        <p:attrNameLst>
                                          <p:attrName>ppt_x</p:attrName>
                                        </p:attrNameLst>
                                      </p:cBhvr>
                                      <p:tavLst>
                                        <p:tav tm="0">
                                          <p:val>
                                            <p:strVal val="#ppt_x"/>
                                          </p:val>
                                        </p:tav>
                                        <p:tav tm="100000">
                                          <p:val>
                                            <p:strVal val="#ppt_x"/>
                                          </p:val>
                                        </p:tav>
                                      </p:tavLst>
                                    </p:anim>
                                    <p:anim calcmode="lin" valueType="num">
                                      <p:cBhvr>
                                        <p:cTn id="128" dur="1000" fill="hold"/>
                                        <p:tgtEl>
                                          <p:spTgt spid="6"/>
                                        </p:tgtEl>
                                        <p:attrNameLst>
                                          <p:attrName>ppt_y</p:attrName>
                                        </p:attrNameLst>
                                      </p:cBhvr>
                                      <p:tavLst>
                                        <p:tav tm="0">
                                          <p:val>
                                            <p:strVal val="#ppt_y+.1"/>
                                          </p:val>
                                        </p:tav>
                                        <p:tav tm="100000">
                                          <p:val>
                                            <p:strVal val="#ppt_y"/>
                                          </p:val>
                                        </p:tav>
                                      </p:tavLst>
                                    </p:anim>
                                  </p:childTnLst>
                                </p:cTn>
                              </p:par>
                              <p:par>
                                <p:cTn id="129" presetID="42" presetClass="entr" presetSubtype="0" fill="hold" grpId="0" nodeType="withEffect">
                                  <p:stCondLst>
                                    <p:cond delay="0"/>
                                  </p:stCondLst>
                                  <p:childTnLst>
                                    <p:set>
                                      <p:cBhvr>
                                        <p:cTn id="130" dur="1" fill="hold">
                                          <p:stCondLst>
                                            <p:cond delay="0"/>
                                          </p:stCondLst>
                                        </p:cTn>
                                        <p:tgtEl>
                                          <p:spTgt spid="10"/>
                                        </p:tgtEl>
                                        <p:attrNameLst>
                                          <p:attrName>style.visibility</p:attrName>
                                        </p:attrNameLst>
                                      </p:cBhvr>
                                      <p:to>
                                        <p:strVal val="visible"/>
                                      </p:to>
                                    </p:set>
                                    <p:animEffect transition="in" filter="fade">
                                      <p:cBhvr>
                                        <p:cTn id="131" dur="1000"/>
                                        <p:tgtEl>
                                          <p:spTgt spid="10"/>
                                        </p:tgtEl>
                                      </p:cBhvr>
                                    </p:animEffect>
                                    <p:anim calcmode="lin" valueType="num">
                                      <p:cBhvr>
                                        <p:cTn id="132" dur="1000" fill="hold"/>
                                        <p:tgtEl>
                                          <p:spTgt spid="10"/>
                                        </p:tgtEl>
                                        <p:attrNameLst>
                                          <p:attrName>ppt_x</p:attrName>
                                        </p:attrNameLst>
                                      </p:cBhvr>
                                      <p:tavLst>
                                        <p:tav tm="0">
                                          <p:val>
                                            <p:strVal val="#ppt_x"/>
                                          </p:val>
                                        </p:tav>
                                        <p:tav tm="100000">
                                          <p:val>
                                            <p:strVal val="#ppt_x"/>
                                          </p:val>
                                        </p:tav>
                                      </p:tavLst>
                                    </p:anim>
                                    <p:anim calcmode="lin" valueType="num">
                                      <p:cBhvr>
                                        <p:cTn id="133" dur="1000" fill="hold"/>
                                        <p:tgtEl>
                                          <p:spTgt spid="10"/>
                                        </p:tgtEl>
                                        <p:attrNameLst>
                                          <p:attrName>ppt_y</p:attrName>
                                        </p:attrNameLst>
                                      </p:cBhvr>
                                      <p:tavLst>
                                        <p:tav tm="0">
                                          <p:val>
                                            <p:strVal val="#ppt_y+.1"/>
                                          </p:val>
                                        </p:tav>
                                        <p:tav tm="100000">
                                          <p:val>
                                            <p:strVal val="#ppt_y"/>
                                          </p:val>
                                        </p:tav>
                                      </p:tavLst>
                                    </p:anim>
                                  </p:childTnLst>
                                </p:cTn>
                              </p:par>
                              <p:par>
                                <p:cTn id="134" presetID="42" presetClass="entr" presetSubtype="0" fill="hold" nodeType="withEffect">
                                  <p:stCondLst>
                                    <p:cond delay="0"/>
                                  </p:stCondLst>
                                  <p:childTnLst>
                                    <p:set>
                                      <p:cBhvr>
                                        <p:cTn id="135" dur="1" fill="hold">
                                          <p:stCondLst>
                                            <p:cond delay="0"/>
                                          </p:stCondLst>
                                        </p:cTn>
                                        <p:tgtEl>
                                          <p:spTgt spid="11"/>
                                        </p:tgtEl>
                                        <p:attrNameLst>
                                          <p:attrName>style.visibility</p:attrName>
                                        </p:attrNameLst>
                                      </p:cBhvr>
                                      <p:to>
                                        <p:strVal val="visible"/>
                                      </p:to>
                                    </p:set>
                                    <p:animEffect transition="in" filter="fade">
                                      <p:cBhvr>
                                        <p:cTn id="136" dur="1000"/>
                                        <p:tgtEl>
                                          <p:spTgt spid="11"/>
                                        </p:tgtEl>
                                      </p:cBhvr>
                                    </p:animEffect>
                                    <p:anim calcmode="lin" valueType="num">
                                      <p:cBhvr>
                                        <p:cTn id="137" dur="1000" fill="hold"/>
                                        <p:tgtEl>
                                          <p:spTgt spid="11"/>
                                        </p:tgtEl>
                                        <p:attrNameLst>
                                          <p:attrName>ppt_x</p:attrName>
                                        </p:attrNameLst>
                                      </p:cBhvr>
                                      <p:tavLst>
                                        <p:tav tm="0">
                                          <p:val>
                                            <p:strVal val="#ppt_x"/>
                                          </p:val>
                                        </p:tav>
                                        <p:tav tm="100000">
                                          <p:val>
                                            <p:strVal val="#ppt_x"/>
                                          </p:val>
                                        </p:tav>
                                      </p:tavLst>
                                    </p:anim>
                                    <p:anim calcmode="lin" valueType="num">
                                      <p:cBhvr>
                                        <p:cTn id="13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10" grpId="0" animBg="1"/>
      <p:bldP spid="12" grpId="0"/>
      <p:bldP spid="13" grpId="0"/>
      <p:bldP spid="14" grpId="0"/>
      <p:bldP spid="15" grpId="0"/>
      <p:bldP spid="16" grpId="0"/>
      <p:bldP spid="17" grpId="0"/>
      <p:bldP spid="18" grpId="0"/>
      <p:bldP spid="19" grpId="0"/>
      <p:bldP spid="20" grpId="0" animBg="1"/>
      <p:bldP spid="20" grpId="1" animBg="1"/>
      <p:bldP spid="20" grpId="2" animBg="1"/>
      <p:bldP spid="20" grpId="3" animBg="1"/>
      <p:bldP spid="20" grpId="4" animBg="1"/>
      <p:bldP spid="21" grpId="0" animBg="1"/>
      <p:bldP spid="21" grpId="1" animBg="1"/>
      <p:bldP spid="21" grpId="2" animBg="1"/>
      <p:bldP spid="21" grpId="3" animBg="1"/>
      <p:bldP spid="21" grpId="4" animBg="1"/>
      <p:bldP spid="22" grpId="0" animBg="1"/>
      <p:bldP spid="22" grpId="1" animBg="1"/>
      <p:bldP spid="22" grpId="2" animBg="1"/>
      <p:bldP spid="22" grpId="3" animBg="1"/>
      <p:bldP spid="22" grpId="4"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7" descr="2"/>
          <p:cNvSpPr txBox="1">
            <a:spLocks noChangeArrowheads="1"/>
          </p:cNvSpPr>
          <p:nvPr/>
        </p:nvSpPr>
        <p:spPr bwMode="gray">
          <a:xfrm>
            <a:off x="746279" y="37434"/>
            <a:ext cx="3609697" cy="46166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anose="020B0604020202020204" pitchFamily="34" charset="0"/>
              </a:defRPr>
            </a:lvl1pPr>
            <a:lvl2pPr defTabSz="457200" eaLnBrk="0" hangingPunct="0">
              <a:defRPr>
                <a:solidFill>
                  <a:schemeClr val="tx1"/>
                </a:solidFill>
                <a:latin typeface="Arial" panose="020B0604020202020204" pitchFamily="34" charset="0"/>
              </a:defRPr>
            </a:lvl2pPr>
            <a:lvl3pPr defTabSz="457200" eaLnBrk="0" hangingPunct="0">
              <a:defRPr>
                <a:solidFill>
                  <a:schemeClr val="tx1"/>
                </a:solidFill>
                <a:latin typeface="Arial" panose="020B0604020202020204" pitchFamily="34" charset="0"/>
              </a:defRPr>
            </a:lvl3pPr>
            <a:lvl4pPr defTabSz="457200" eaLnBrk="0" hangingPunct="0">
              <a:defRPr>
                <a:solidFill>
                  <a:schemeClr val="tx1"/>
                </a:solidFill>
                <a:latin typeface="Arial" panose="020B0604020202020204" pitchFamily="34" charset="0"/>
              </a:defRPr>
            </a:lvl4pPr>
            <a:lvl5pPr defTabSz="457200" eaLnBrk="0" hangingPunct="0">
              <a:defRPr>
                <a:solidFill>
                  <a:schemeClr val="tx1"/>
                </a:solidFill>
                <a:latin typeface="Arial" panose="020B0604020202020204" pitchFamily="34" charset="0"/>
              </a:defRPr>
            </a:lvl5pPr>
            <a:lvl6pPr algn="ctr" defTabSz="457200" eaLnBrk="0" fontAlgn="base" hangingPunct="0">
              <a:spcBef>
                <a:spcPct val="0"/>
              </a:spcBef>
              <a:spcAft>
                <a:spcPct val="0"/>
              </a:spcAft>
              <a:defRPr>
                <a:solidFill>
                  <a:schemeClr val="tx1"/>
                </a:solidFill>
                <a:latin typeface="Arial" panose="020B0604020202020204" pitchFamily="34" charset="0"/>
              </a:defRPr>
            </a:lvl6pPr>
            <a:lvl7pPr algn="ctr" defTabSz="457200" eaLnBrk="0" fontAlgn="base" hangingPunct="0">
              <a:spcBef>
                <a:spcPct val="0"/>
              </a:spcBef>
              <a:spcAft>
                <a:spcPct val="0"/>
              </a:spcAft>
              <a:defRPr>
                <a:solidFill>
                  <a:schemeClr val="tx1"/>
                </a:solidFill>
                <a:latin typeface="Arial" panose="020B0604020202020204" pitchFamily="34" charset="0"/>
              </a:defRPr>
            </a:lvl7pPr>
            <a:lvl8pPr algn="ctr" defTabSz="457200" eaLnBrk="0" fontAlgn="base" hangingPunct="0">
              <a:spcBef>
                <a:spcPct val="0"/>
              </a:spcBef>
              <a:spcAft>
                <a:spcPct val="0"/>
              </a:spcAft>
              <a:defRPr>
                <a:solidFill>
                  <a:schemeClr val="tx1"/>
                </a:solidFill>
                <a:latin typeface="Arial" panose="020B0604020202020204" pitchFamily="34" charset="0"/>
              </a:defRPr>
            </a:lvl8pPr>
            <a:lvl9pPr algn="ctr"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单击添加标题内容</a:t>
            </a:r>
            <a:endParaRPr lang="en-US" altLang="zh-CN"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3" name="组合 2"/>
          <p:cNvGrpSpPr/>
          <p:nvPr/>
        </p:nvGrpSpPr>
        <p:grpSpPr>
          <a:xfrm>
            <a:off x="7263301" y="2126886"/>
            <a:ext cx="1677511" cy="1374579"/>
            <a:chOff x="7737176" y="3044094"/>
            <a:chExt cx="1677511" cy="1374579"/>
          </a:xfrm>
        </p:grpSpPr>
        <p:grpSp>
          <p:nvGrpSpPr>
            <p:cNvPr id="4" name="组合 3"/>
            <p:cNvGrpSpPr/>
            <p:nvPr/>
          </p:nvGrpSpPr>
          <p:grpSpPr>
            <a:xfrm>
              <a:off x="7737176" y="3044094"/>
              <a:ext cx="1677511" cy="1374579"/>
              <a:chOff x="7647017" y="2699415"/>
              <a:chExt cx="2617944" cy="2145185"/>
            </a:xfrm>
          </p:grpSpPr>
          <p:sp>
            <p:nvSpPr>
              <p:cNvPr id="6" name="Oval 8"/>
              <p:cNvSpPr>
                <a:spLocks noChangeArrowheads="1"/>
              </p:cNvSpPr>
              <p:nvPr/>
            </p:nvSpPr>
            <p:spPr bwMode="auto">
              <a:xfrm flipV="1">
                <a:off x="7647017" y="4399449"/>
                <a:ext cx="2617944" cy="445151"/>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Arial" panose="020B0604020202020204" pitchFamily="34" charset="0"/>
                  <a:ea typeface="微软雅黑" panose="020B0503020204020204" pitchFamily="34" charset="-122"/>
                </a:endParaRPr>
              </a:p>
            </p:txBody>
          </p:sp>
          <p:sp>
            <p:nvSpPr>
              <p:cNvPr id="7" name="Oval 19"/>
              <p:cNvSpPr>
                <a:spLocks noChangeArrowheads="1"/>
              </p:cNvSpPr>
              <p:nvPr/>
            </p:nvSpPr>
            <p:spPr bwMode="auto">
              <a:xfrm>
                <a:off x="8011516" y="2699415"/>
                <a:ext cx="1931237" cy="1931674"/>
              </a:xfrm>
              <a:prstGeom prst="ellipse">
                <a:avLst/>
              </a:prstGeom>
              <a:solidFill>
                <a:srgbClr val="FF0000"/>
              </a:solidFill>
              <a:ln w="25400" cap="flat" cmpd="sng" algn="ctr">
                <a:noFill/>
                <a:prstDash val="solid"/>
              </a:ln>
              <a:effectLst/>
            </p:spPr>
            <p:txBody>
              <a:bodyPr rtlCol="0" anchor="ctr"/>
              <a:lstStyle/>
              <a:p>
                <a:pPr algn="ctr"/>
                <a:endParaRPr lang="zh-CN" altLang="en-US" sz="2000" b="1" kern="0" dirty="0">
                  <a:solidFill>
                    <a:sysClr val="window" lastClr="FFFFFF"/>
                  </a:solidFill>
                  <a:latin typeface="微软雅黑" panose="020B0503020204020204" pitchFamily="34" charset="-122"/>
                  <a:ea typeface="微软雅黑" panose="020B0503020204020204" pitchFamily="34" charset="-122"/>
                </a:endParaRPr>
              </a:p>
            </p:txBody>
          </p:sp>
          <p:sp>
            <p:nvSpPr>
              <p:cNvPr id="8" name="未知"/>
              <p:cNvSpPr/>
              <p:nvPr/>
            </p:nvSpPr>
            <p:spPr bwMode="auto">
              <a:xfrm>
                <a:off x="8233034" y="2743729"/>
                <a:ext cx="1490214" cy="727147"/>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Arial" panose="020B0604020202020204" pitchFamily="34" charset="0"/>
                  <a:ea typeface="微软雅黑" panose="020B0503020204020204" pitchFamily="34" charset="-122"/>
                </a:endParaRPr>
              </a:p>
            </p:txBody>
          </p:sp>
        </p:grpSp>
        <p:sp>
          <p:nvSpPr>
            <p:cNvPr id="5" name="TextBox 4"/>
            <p:cNvSpPr txBox="1"/>
            <p:nvPr/>
          </p:nvSpPr>
          <p:spPr>
            <a:xfrm>
              <a:off x="8036109" y="3341756"/>
              <a:ext cx="1010285" cy="64516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600" b="0" i="1"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rPr>
                <a:t>2017</a:t>
              </a:r>
              <a:endParaRPr kumimoji="0" lang="zh-CN" altLang="en-US" sz="3600" b="0" i="1"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endParaRPr>
            </a:p>
          </p:txBody>
        </p:sp>
      </p:grpSp>
      <p:sp>
        <p:nvSpPr>
          <p:cNvPr id="9" name="AutoShape 7"/>
          <p:cNvSpPr>
            <a:spLocks noChangeArrowheads="1"/>
          </p:cNvSpPr>
          <p:nvPr/>
        </p:nvSpPr>
        <p:spPr bwMode="auto">
          <a:xfrm>
            <a:off x="244102" y="2329043"/>
            <a:ext cx="6683690" cy="915987"/>
          </a:xfrm>
          <a:prstGeom prst="homePlate">
            <a:avLst>
              <a:gd name="adj" fmla="val 40030"/>
            </a:avLst>
          </a:prstGeom>
          <a:gradFill rotWithShape="1">
            <a:gsLst>
              <a:gs pos="0">
                <a:srgbClr val="B2B2B2">
                  <a:gamma/>
                  <a:tint val="5882"/>
                  <a:invGamma/>
                </a:srgbClr>
              </a:gs>
              <a:gs pos="100000">
                <a:srgbClr val="EAEAEA"/>
              </a:gs>
            </a:gsLst>
            <a:lin ang="5400000" scaled="1"/>
          </a:gradFill>
          <a:ln w="9525">
            <a:solidFill>
              <a:srgbClr val="EAEAEA"/>
            </a:solidFill>
            <a:miter lim="800000"/>
          </a:ln>
          <a:effectLst/>
        </p:spPr>
        <p:txBody>
          <a:bodyPr wrap="none" anchor="ctr"/>
          <a:lstStyle/>
          <a:p>
            <a:pPr marL="357505" indent="-357505">
              <a:lnSpc>
                <a:spcPct val="120000"/>
              </a:lnSpc>
              <a:defRPr/>
            </a:pPr>
            <a:endParaRPr lang="zh-CN" altLang="en-US" sz="1200" kern="0" dirty="0">
              <a:solidFill>
                <a:srgbClr val="646464"/>
              </a:solidFill>
              <a:latin typeface="Arial" panose="020B0604020202020204" pitchFamily="34" charset="0"/>
              <a:ea typeface="微软雅黑" panose="020B0503020204020204" pitchFamily="34" charset="-122"/>
            </a:endParaRPr>
          </a:p>
        </p:txBody>
      </p:sp>
      <p:sp>
        <p:nvSpPr>
          <p:cNvPr id="10" name="AutoShape 8"/>
          <p:cNvSpPr>
            <a:spLocks noChangeArrowheads="1"/>
          </p:cNvSpPr>
          <p:nvPr/>
        </p:nvSpPr>
        <p:spPr bwMode="auto">
          <a:xfrm>
            <a:off x="4767757" y="2315962"/>
            <a:ext cx="567329" cy="938212"/>
          </a:xfrm>
          <a:prstGeom prst="chevron">
            <a:avLst>
              <a:gd name="adj" fmla="val 55472"/>
            </a:avLst>
          </a:prstGeom>
          <a:solidFill>
            <a:srgbClr val="FF0000"/>
          </a:solidFill>
          <a:ln w="25400" cap="flat" cmpd="sng" algn="ctr">
            <a:noFill/>
            <a:prstDash val="solid"/>
          </a:ln>
          <a:effectLst/>
        </p:spPr>
        <p:txBody>
          <a:bodyPr rtlCol="0" anchor="ctr"/>
          <a:lstStyle/>
          <a:p>
            <a:pPr algn="ctr"/>
            <a:endParaRPr lang="zh-CN" altLang="en-US" sz="2000" b="1" kern="0" dirty="0">
              <a:solidFill>
                <a:sysClr val="window" lastClr="FFFFFF"/>
              </a:solidFill>
              <a:latin typeface="微软雅黑" panose="020B0503020204020204" pitchFamily="34" charset="-122"/>
              <a:ea typeface="微软雅黑" panose="020B0503020204020204" pitchFamily="34" charset="-122"/>
            </a:endParaRPr>
          </a:p>
        </p:txBody>
      </p:sp>
      <p:sp>
        <p:nvSpPr>
          <p:cNvPr id="11" name="AutoShape 8"/>
          <p:cNvSpPr>
            <a:spLocks noChangeArrowheads="1"/>
          </p:cNvSpPr>
          <p:nvPr/>
        </p:nvSpPr>
        <p:spPr bwMode="auto">
          <a:xfrm>
            <a:off x="2982487" y="2315962"/>
            <a:ext cx="567329" cy="938212"/>
          </a:xfrm>
          <a:prstGeom prst="chevron">
            <a:avLst>
              <a:gd name="adj" fmla="val 55472"/>
            </a:avLst>
          </a:prstGeom>
          <a:solidFill>
            <a:srgbClr val="FF0000"/>
          </a:solidFill>
          <a:ln w="25400" cap="flat" cmpd="sng" algn="ctr">
            <a:noFill/>
            <a:prstDash val="solid"/>
          </a:ln>
          <a:effectLst/>
        </p:spPr>
        <p:txBody>
          <a:bodyPr rtlCol="0" anchor="ctr"/>
          <a:lstStyle/>
          <a:p>
            <a:pPr algn="ctr"/>
            <a:endParaRPr lang="zh-CN" altLang="en-US" sz="2000" b="1" kern="0" dirty="0">
              <a:solidFill>
                <a:sysClr val="window" lastClr="FFFFFF"/>
              </a:solidFill>
              <a:latin typeface="微软雅黑" panose="020B0503020204020204" pitchFamily="34" charset="-122"/>
              <a:ea typeface="微软雅黑" panose="020B0503020204020204" pitchFamily="34" charset="-122"/>
            </a:endParaRPr>
          </a:p>
        </p:txBody>
      </p:sp>
      <p:sp>
        <p:nvSpPr>
          <p:cNvPr id="12" name="AutoShape 8"/>
          <p:cNvSpPr>
            <a:spLocks noChangeArrowheads="1"/>
          </p:cNvSpPr>
          <p:nvPr/>
        </p:nvSpPr>
        <p:spPr bwMode="auto">
          <a:xfrm>
            <a:off x="1197217" y="2315962"/>
            <a:ext cx="567329" cy="938212"/>
          </a:xfrm>
          <a:prstGeom prst="chevron">
            <a:avLst>
              <a:gd name="adj" fmla="val 55472"/>
            </a:avLst>
          </a:prstGeom>
          <a:solidFill>
            <a:srgbClr val="FF0000"/>
          </a:solidFill>
          <a:ln w="25400" cap="flat" cmpd="sng" algn="ctr">
            <a:noFill/>
            <a:prstDash val="solid"/>
          </a:ln>
          <a:effectLst/>
        </p:spPr>
        <p:txBody>
          <a:bodyPr rtlCol="0" anchor="ctr"/>
          <a:lstStyle/>
          <a:p>
            <a:pPr algn="ctr"/>
            <a:endParaRPr lang="zh-CN" altLang="en-US" sz="2000" b="1" kern="0" dirty="0">
              <a:solidFill>
                <a:sysClr val="window" lastClr="FFFFFF"/>
              </a:solidFill>
              <a:latin typeface="微软雅黑" panose="020B0503020204020204" pitchFamily="34" charset="-122"/>
              <a:ea typeface="微软雅黑" panose="020B0503020204020204" pitchFamily="34" charset="-122"/>
            </a:endParaRPr>
          </a:p>
        </p:txBody>
      </p:sp>
      <p:sp>
        <p:nvSpPr>
          <p:cNvPr id="13" name="AutoShape 8"/>
          <p:cNvSpPr>
            <a:spLocks noChangeArrowheads="1"/>
          </p:cNvSpPr>
          <p:nvPr/>
        </p:nvSpPr>
        <p:spPr bwMode="auto">
          <a:xfrm>
            <a:off x="6553029" y="2315962"/>
            <a:ext cx="567329" cy="938212"/>
          </a:xfrm>
          <a:prstGeom prst="chevron">
            <a:avLst>
              <a:gd name="adj" fmla="val 55472"/>
            </a:avLst>
          </a:prstGeom>
          <a:solidFill>
            <a:srgbClr val="FF0000"/>
          </a:solidFill>
          <a:ln w="25400" cap="flat" cmpd="sng" algn="ctr">
            <a:noFill/>
            <a:prstDash val="solid"/>
          </a:ln>
          <a:effectLst/>
        </p:spPr>
        <p:txBody>
          <a:bodyPr rtlCol="0" anchor="ctr"/>
          <a:lstStyle/>
          <a:p>
            <a:pPr algn="ctr"/>
            <a:endParaRPr lang="zh-CN" altLang="en-US" sz="2000" b="1" kern="0" dirty="0">
              <a:solidFill>
                <a:sysClr val="window" lastClr="FFFFFF"/>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261875" y="2602370"/>
            <a:ext cx="628650" cy="368300"/>
          </a:xfrm>
          <a:prstGeom prst="rect">
            <a:avLst/>
          </a:prstGeom>
          <a:noFill/>
        </p:spPr>
        <p:txBody>
          <a:bodyPr wrap="none" rtlCol="0">
            <a:spAutoFit/>
          </a:bodyPr>
          <a:lstStyle>
            <a:defPPr>
              <a:defRPr lang="zh-CN"/>
            </a:defPPr>
            <a:lvl1pPr>
              <a:defRPr i="1">
                <a:solidFill>
                  <a:srgbClr val="646464"/>
                </a:solidFill>
              </a:defRPr>
            </a:lvl1pPr>
          </a:lstStyle>
          <a:p>
            <a:pPr>
              <a:defRPr/>
            </a:pPr>
            <a:r>
              <a:rPr lang="en-US" altLang="zh-CN" kern="0" dirty="0">
                <a:latin typeface="Impact" panose="020B0806030902050204" pitchFamily="34" charset="0"/>
                <a:ea typeface="微软雅黑" panose="020B0503020204020204" pitchFamily="34" charset="-122"/>
              </a:rPr>
              <a:t>201</a:t>
            </a:r>
            <a:r>
              <a:rPr lang="en-US" kern="0" dirty="0">
                <a:latin typeface="Impact" panose="020B0806030902050204" pitchFamily="34" charset="0"/>
                <a:ea typeface="微软雅黑" panose="020B0503020204020204" pitchFamily="34" charset="-122"/>
              </a:rPr>
              <a:t>3</a:t>
            </a:r>
          </a:p>
        </p:txBody>
      </p:sp>
      <p:sp>
        <p:nvSpPr>
          <p:cNvPr id="15" name="TextBox 14"/>
          <p:cNvSpPr txBox="1"/>
          <p:nvPr/>
        </p:nvSpPr>
        <p:spPr>
          <a:xfrm>
            <a:off x="2047145" y="2602370"/>
            <a:ext cx="621665" cy="368300"/>
          </a:xfrm>
          <a:prstGeom prst="rect">
            <a:avLst/>
          </a:prstGeom>
          <a:noFill/>
        </p:spPr>
        <p:txBody>
          <a:bodyPr wrap="none" rtlCol="0">
            <a:spAutoFit/>
          </a:bodyPr>
          <a:lstStyle>
            <a:defPPr>
              <a:defRPr lang="zh-CN"/>
            </a:defPPr>
            <a:lvl1pPr>
              <a:defRPr i="1">
                <a:solidFill>
                  <a:srgbClr val="646464"/>
                </a:solidFill>
              </a:defRPr>
            </a:lvl1pPr>
          </a:lstStyle>
          <a:p>
            <a:pPr>
              <a:defRPr/>
            </a:pPr>
            <a:r>
              <a:rPr lang="en-US" altLang="zh-CN" kern="0" dirty="0">
                <a:latin typeface="Impact" panose="020B0806030902050204" pitchFamily="34" charset="0"/>
                <a:ea typeface="微软雅黑" panose="020B0503020204020204" pitchFamily="34" charset="-122"/>
              </a:rPr>
              <a:t>201</a:t>
            </a:r>
            <a:r>
              <a:rPr lang="en-US" kern="0" dirty="0">
                <a:latin typeface="Impact" panose="020B0806030902050204" pitchFamily="34" charset="0"/>
                <a:ea typeface="微软雅黑" panose="020B0503020204020204" pitchFamily="34" charset="-122"/>
              </a:rPr>
              <a:t>4</a:t>
            </a:r>
          </a:p>
        </p:txBody>
      </p:sp>
      <p:sp>
        <p:nvSpPr>
          <p:cNvPr id="16" name="TextBox 15"/>
          <p:cNvSpPr txBox="1"/>
          <p:nvPr/>
        </p:nvSpPr>
        <p:spPr>
          <a:xfrm>
            <a:off x="3832415" y="2602370"/>
            <a:ext cx="629920" cy="368300"/>
          </a:xfrm>
          <a:prstGeom prst="rect">
            <a:avLst/>
          </a:prstGeom>
          <a:noFill/>
        </p:spPr>
        <p:txBody>
          <a:bodyPr wrap="none" rtlCol="0">
            <a:spAutoFit/>
          </a:bodyPr>
          <a:lstStyle/>
          <a:p>
            <a:pPr>
              <a:defRPr/>
            </a:pPr>
            <a:r>
              <a:rPr lang="en-US" altLang="zh-CN" i="1" kern="0" dirty="0">
                <a:solidFill>
                  <a:srgbClr val="646464"/>
                </a:solidFill>
                <a:latin typeface="Impact" panose="020B0806030902050204" pitchFamily="34" charset="0"/>
                <a:ea typeface="微软雅黑" panose="020B0503020204020204" pitchFamily="34" charset="-122"/>
              </a:rPr>
              <a:t>201</a:t>
            </a:r>
            <a:r>
              <a:rPr lang="en-US" i="1" kern="0" dirty="0">
                <a:solidFill>
                  <a:srgbClr val="646464"/>
                </a:solidFill>
                <a:latin typeface="Impact" panose="020B0806030902050204" pitchFamily="34" charset="0"/>
                <a:ea typeface="微软雅黑" panose="020B0503020204020204" pitchFamily="34" charset="-122"/>
              </a:rPr>
              <a:t>5</a:t>
            </a:r>
          </a:p>
        </p:txBody>
      </p:sp>
      <p:sp>
        <p:nvSpPr>
          <p:cNvPr id="17" name="TextBox 16"/>
          <p:cNvSpPr txBox="1"/>
          <p:nvPr/>
        </p:nvSpPr>
        <p:spPr>
          <a:xfrm>
            <a:off x="5617685" y="2602370"/>
            <a:ext cx="631190" cy="368300"/>
          </a:xfrm>
          <a:prstGeom prst="rect">
            <a:avLst/>
          </a:prstGeom>
          <a:noFill/>
        </p:spPr>
        <p:txBody>
          <a:bodyPr wrap="none" rtlCol="0">
            <a:spAutoFit/>
          </a:bodyPr>
          <a:lstStyle>
            <a:defPPr>
              <a:defRPr lang="zh-CN"/>
            </a:defPPr>
            <a:lvl1pPr>
              <a:defRPr i="1">
                <a:solidFill>
                  <a:srgbClr val="646464"/>
                </a:solidFill>
              </a:defRPr>
            </a:lvl1pPr>
          </a:lstStyle>
          <a:p>
            <a:pPr>
              <a:defRPr/>
            </a:pPr>
            <a:r>
              <a:rPr lang="en-US" altLang="zh-CN" kern="0" dirty="0">
                <a:latin typeface="Impact" panose="020B0806030902050204" pitchFamily="34" charset="0"/>
                <a:ea typeface="微软雅黑" panose="020B0503020204020204" pitchFamily="34" charset="-122"/>
              </a:rPr>
              <a:t>201</a:t>
            </a:r>
            <a:r>
              <a:rPr lang="en-US" kern="0" dirty="0">
                <a:latin typeface="Impact" panose="020B0806030902050204" pitchFamily="34" charset="0"/>
                <a:ea typeface="微软雅黑" panose="020B0503020204020204" pitchFamily="34" charset="-122"/>
              </a:rPr>
              <a:t>6</a:t>
            </a:r>
          </a:p>
        </p:txBody>
      </p:sp>
      <p:grpSp>
        <p:nvGrpSpPr>
          <p:cNvPr id="18" name="组合 17"/>
          <p:cNvGrpSpPr/>
          <p:nvPr/>
        </p:nvGrpSpPr>
        <p:grpSpPr>
          <a:xfrm>
            <a:off x="524890" y="3091662"/>
            <a:ext cx="1925931" cy="1471632"/>
            <a:chOff x="941884" y="3983470"/>
            <a:chExt cx="1925931" cy="1471632"/>
          </a:xfrm>
        </p:grpSpPr>
        <p:cxnSp>
          <p:nvCxnSpPr>
            <p:cNvPr id="19" name="直接连接符 18"/>
            <p:cNvCxnSpPr/>
            <p:nvPr/>
          </p:nvCxnSpPr>
          <p:spPr>
            <a:xfrm>
              <a:off x="941884" y="3983470"/>
              <a:ext cx="0" cy="1358533"/>
            </a:xfrm>
            <a:prstGeom prst="line">
              <a:avLst/>
            </a:prstGeom>
            <a:noFill/>
            <a:ln w="9525" cap="flat" cmpd="sng" algn="ctr">
              <a:solidFill>
                <a:srgbClr val="888888"/>
              </a:solidFill>
              <a:prstDash val="solid"/>
              <a:headEnd type="oval" w="med" len="med"/>
              <a:tailEnd type="oval" w="med" len="med"/>
            </a:ln>
            <a:effectLst/>
          </p:spPr>
        </p:cxnSp>
        <p:sp>
          <p:nvSpPr>
            <p:cNvPr id="20" name="TextBox 19"/>
            <p:cNvSpPr txBox="1"/>
            <p:nvPr/>
          </p:nvSpPr>
          <p:spPr>
            <a:xfrm>
              <a:off x="941884" y="4393273"/>
              <a:ext cx="1925931" cy="1061829"/>
            </a:xfrm>
            <a:prstGeom prst="rect">
              <a:avLst/>
            </a:prstGeom>
            <a:noFill/>
          </p:spPr>
          <p:txBody>
            <a:bodyPr wrap="square" rtlCol="0">
              <a:spAutoFit/>
            </a:bodyPr>
            <a:lstStyle/>
            <a:p>
              <a:pPr>
                <a:lnSpc>
                  <a:spcPct val="150000"/>
                </a:lnSpc>
                <a:defRPr/>
              </a:pPr>
              <a:r>
                <a:rPr lang="zh-CN" altLang="en-US" b="1" kern="0" dirty="0">
                  <a:solidFill>
                    <a:srgbClr val="646464"/>
                  </a:solidFill>
                  <a:latin typeface="Arial" panose="020B0604020202020204" pitchFamily="34" charset="0"/>
                  <a:ea typeface="微软雅黑" panose="020B0503020204020204" pitchFamily="34" charset="-122"/>
                </a:rPr>
                <a:t>此处添加标题</a:t>
              </a:r>
              <a:endParaRPr lang="en-US" altLang="zh-CN" b="1" kern="0" dirty="0">
                <a:solidFill>
                  <a:srgbClr val="646464"/>
                </a:solidFill>
                <a:latin typeface="Arial" panose="020B0604020202020204" pitchFamily="34" charset="0"/>
                <a:ea typeface="微软雅黑" panose="020B0503020204020204" pitchFamily="34" charset="-122"/>
              </a:endParaRPr>
            </a:p>
            <a:p>
              <a:pPr>
                <a:lnSpc>
                  <a:spcPct val="150000"/>
                </a:lnSpc>
                <a:defRPr/>
              </a:pPr>
              <a:r>
                <a:rPr lang="zh-CN" altLang="en-US" sz="1200" kern="0" dirty="0">
                  <a:solidFill>
                    <a:srgbClr val="646464"/>
                  </a:solidFill>
                  <a:latin typeface="Arial" panose="020B0604020202020204" pitchFamily="34" charset="0"/>
                  <a:ea typeface="微软雅黑" panose="020B0503020204020204" pitchFamily="34" charset="-122"/>
                </a:rPr>
                <a:t>点击此处添加段落文本</a:t>
              </a:r>
            </a:p>
            <a:p>
              <a:pPr>
                <a:lnSpc>
                  <a:spcPct val="150000"/>
                </a:lnSpc>
                <a:defRPr/>
              </a:pPr>
              <a:r>
                <a:rPr lang="zh-CN" altLang="en-US" sz="1200" kern="0" dirty="0">
                  <a:solidFill>
                    <a:srgbClr val="646464"/>
                  </a:solidFill>
                  <a:latin typeface="Arial" panose="020B0604020202020204" pitchFamily="34" charset="0"/>
                  <a:ea typeface="微软雅黑" panose="020B0503020204020204" pitchFamily="34" charset="-122"/>
                </a:rPr>
                <a:t>点击此处添加段落文本</a:t>
              </a:r>
            </a:p>
          </p:txBody>
        </p:sp>
      </p:grpSp>
      <p:grpSp>
        <p:nvGrpSpPr>
          <p:cNvPr id="21" name="组合 20"/>
          <p:cNvGrpSpPr/>
          <p:nvPr/>
        </p:nvGrpSpPr>
        <p:grpSpPr>
          <a:xfrm>
            <a:off x="2312519" y="1025024"/>
            <a:ext cx="1925931" cy="1502549"/>
            <a:chOff x="2293144" y="1916832"/>
            <a:chExt cx="1925931" cy="1502549"/>
          </a:xfrm>
        </p:grpSpPr>
        <p:cxnSp>
          <p:nvCxnSpPr>
            <p:cNvPr id="22" name="直接连接符 21"/>
            <p:cNvCxnSpPr/>
            <p:nvPr/>
          </p:nvCxnSpPr>
          <p:spPr>
            <a:xfrm>
              <a:off x="2293144" y="2060848"/>
              <a:ext cx="0" cy="1358533"/>
            </a:xfrm>
            <a:prstGeom prst="line">
              <a:avLst/>
            </a:prstGeom>
            <a:noFill/>
            <a:ln w="9525" cap="flat" cmpd="sng" algn="ctr">
              <a:solidFill>
                <a:srgbClr val="888888"/>
              </a:solidFill>
              <a:prstDash val="solid"/>
              <a:headEnd type="oval" w="med" len="med"/>
              <a:tailEnd type="oval" w="med" len="med"/>
            </a:ln>
            <a:effectLst/>
          </p:spPr>
        </p:cxnSp>
        <p:sp>
          <p:nvSpPr>
            <p:cNvPr id="23" name="TextBox 22"/>
            <p:cNvSpPr txBox="1"/>
            <p:nvPr/>
          </p:nvSpPr>
          <p:spPr>
            <a:xfrm>
              <a:off x="2293144" y="1916832"/>
              <a:ext cx="1925931" cy="1061829"/>
            </a:xfrm>
            <a:prstGeom prst="rect">
              <a:avLst/>
            </a:prstGeom>
            <a:noFill/>
          </p:spPr>
          <p:txBody>
            <a:bodyPr wrap="square" rtlCol="0">
              <a:spAutoFit/>
            </a:bodyPr>
            <a:lstStyle/>
            <a:p>
              <a:pPr>
                <a:lnSpc>
                  <a:spcPct val="150000"/>
                </a:lnSpc>
                <a:defRPr/>
              </a:pPr>
              <a:r>
                <a:rPr lang="zh-CN" altLang="en-US" b="1" kern="0" dirty="0">
                  <a:solidFill>
                    <a:srgbClr val="646464"/>
                  </a:solidFill>
                  <a:latin typeface="Arial" panose="020B0604020202020204" pitchFamily="34" charset="0"/>
                  <a:ea typeface="微软雅黑" panose="020B0503020204020204" pitchFamily="34" charset="-122"/>
                </a:rPr>
                <a:t>此处添加标题</a:t>
              </a:r>
              <a:endParaRPr lang="en-US" altLang="zh-CN" b="1" kern="0" dirty="0">
                <a:solidFill>
                  <a:srgbClr val="646464"/>
                </a:solidFill>
                <a:latin typeface="Arial" panose="020B0604020202020204" pitchFamily="34" charset="0"/>
                <a:ea typeface="微软雅黑" panose="020B0503020204020204" pitchFamily="34" charset="-122"/>
              </a:endParaRPr>
            </a:p>
            <a:p>
              <a:pPr>
                <a:lnSpc>
                  <a:spcPct val="150000"/>
                </a:lnSpc>
                <a:defRPr/>
              </a:pPr>
              <a:r>
                <a:rPr lang="zh-CN" altLang="en-US" sz="1200" kern="0" dirty="0">
                  <a:solidFill>
                    <a:srgbClr val="646464"/>
                  </a:solidFill>
                  <a:latin typeface="Arial" panose="020B0604020202020204" pitchFamily="34" charset="0"/>
                  <a:ea typeface="微软雅黑" panose="020B0503020204020204" pitchFamily="34" charset="-122"/>
                </a:rPr>
                <a:t>点击此处添加段落文本</a:t>
              </a:r>
            </a:p>
            <a:p>
              <a:pPr>
                <a:lnSpc>
                  <a:spcPct val="150000"/>
                </a:lnSpc>
                <a:defRPr/>
              </a:pPr>
              <a:r>
                <a:rPr lang="zh-CN" altLang="en-US" sz="1200" kern="0" dirty="0">
                  <a:solidFill>
                    <a:srgbClr val="646464"/>
                  </a:solidFill>
                  <a:latin typeface="Arial" panose="020B0604020202020204" pitchFamily="34" charset="0"/>
                  <a:ea typeface="微软雅黑" panose="020B0503020204020204" pitchFamily="34" charset="-122"/>
                </a:rPr>
                <a:t>点击此处添加段落文本</a:t>
              </a:r>
            </a:p>
          </p:txBody>
        </p:sp>
      </p:grpSp>
      <p:grpSp>
        <p:nvGrpSpPr>
          <p:cNvPr id="24" name="组合 23"/>
          <p:cNvGrpSpPr/>
          <p:nvPr/>
        </p:nvGrpSpPr>
        <p:grpSpPr>
          <a:xfrm>
            <a:off x="4060526" y="3113256"/>
            <a:ext cx="1925931" cy="1474718"/>
            <a:chOff x="3641104" y="3980384"/>
            <a:chExt cx="1925931" cy="1474718"/>
          </a:xfrm>
        </p:grpSpPr>
        <p:cxnSp>
          <p:nvCxnSpPr>
            <p:cNvPr id="25" name="直接连接符 24"/>
            <p:cNvCxnSpPr/>
            <p:nvPr/>
          </p:nvCxnSpPr>
          <p:spPr>
            <a:xfrm>
              <a:off x="3648596" y="3980384"/>
              <a:ext cx="0" cy="1358533"/>
            </a:xfrm>
            <a:prstGeom prst="line">
              <a:avLst/>
            </a:prstGeom>
            <a:noFill/>
            <a:ln w="9525" cap="flat" cmpd="sng" algn="ctr">
              <a:solidFill>
                <a:srgbClr val="888888"/>
              </a:solidFill>
              <a:prstDash val="solid"/>
              <a:headEnd type="oval" w="med" len="med"/>
              <a:tailEnd type="oval" w="med" len="med"/>
            </a:ln>
            <a:effectLst/>
          </p:spPr>
        </p:cxnSp>
        <p:sp>
          <p:nvSpPr>
            <p:cNvPr id="26" name="TextBox 25"/>
            <p:cNvSpPr txBox="1"/>
            <p:nvPr/>
          </p:nvSpPr>
          <p:spPr>
            <a:xfrm>
              <a:off x="3641104" y="4393273"/>
              <a:ext cx="1925931" cy="1061829"/>
            </a:xfrm>
            <a:prstGeom prst="rect">
              <a:avLst/>
            </a:prstGeom>
            <a:noFill/>
          </p:spPr>
          <p:txBody>
            <a:bodyPr wrap="square" rtlCol="0">
              <a:spAutoFit/>
            </a:bodyPr>
            <a:lstStyle/>
            <a:p>
              <a:pPr>
                <a:lnSpc>
                  <a:spcPct val="150000"/>
                </a:lnSpc>
                <a:defRPr/>
              </a:pPr>
              <a:r>
                <a:rPr lang="zh-CN" altLang="en-US" b="1" kern="0" dirty="0">
                  <a:latin typeface="Arial" panose="020B0604020202020204" pitchFamily="34" charset="0"/>
                  <a:ea typeface="微软雅黑" panose="020B0503020204020204" pitchFamily="34" charset="-122"/>
                </a:rPr>
                <a:t>此处添加标题</a:t>
              </a:r>
              <a:endParaRPr lang="en-US" altLang="zh-CN" b="1" kern="0" dirty="0">
                <a:latin typeface="Arial" panose="020B0604020202020204" pitchFamily="34" charset="0"/>
                <a:ea typeface="微软雅黑" panose="020B0503020204020204" pitchFamily="34" charset="-122"/>
              </a:endParaRPr>
            </a:p>
            <a:p>
              <a:pPr>
                <a:lnSpc>
                  <a:spcPct val="150000"/>
                </a:lnSpc>
                <a:defRPr/>
              </a:pPr>
              <a:r>
                <a:rPr lang="zh-CN" altLang="en-US" sz="1200" kern="0" dirty="0">
                  <a:latin typeface="Arial" panose="020B0604020202020204" pitchFamily="34" charset="0"/>
                  <a:ea typeface="微软雅黑" panose="020B0503020204020204" pitchFamily="34" charset="-122"/>
                </a:rPr>
                <a:t>点击此处添加段落文本</a:t>
              </a:r>
            </a:p>
            <a:p>
              <a:pPr>
                <a:lnSpc>
                  <a:spcPct val="150000"/>
                </a:lnSpc>
                <a:defRPr/>
              </a:pPr>
              <a:r>
                <a:rPr lang="zh-CN" altLang="en-US" sz="1200" kern="0" dirty="0">
                  <a:latin typeface="Arial" panose="020B0604020202020204" pitchFamily="34" charset="0"/>
                  <a:ea typeface="微软雅黑" panose="020B0503020204020204" pitchFamily="34" charset="-122"/>
                </a:rPr>
                <a:t>点击此处添加段落文本</a:t>
              </a:r>
            </a:p>
          </p:txBody>
        </p:sp>
      </p:grpSp>
      <p:grpSp>
        <p:nvGrpSpPr>
          <p:cNvPr id="27" name="组合 26"/>
          <p:cNvGrpSpPr/>
          <p:nvPr/>
        </p:nvGrpSpPr>
        <p:grpSpPr>
          <a:xfrm>
            <a:off x="5879011" y="1025024"/>
            <a:ext cx="1925931" cy="1502549"/>
            <a:chOff x="5044092" y="1916832"/>
            <a:chExt cx="1925931" cy="1502549"/>
          </a:xfrm>
        </p:grpSpPr>
        <p:cxnSp>
          <p:nvCxnSpPr>
            <p:cNvPr id="28" name="直接连接符 27"/>
            <p:cNvCxnSpPr/>
            <p:nvPr/>
          </p:nvCxnSpPr>
          <p:spPr>
            <a:xfrm>
              <a:off x="5044092" y="2060848"/>
              <a:ext cx="0" cy="1358533"/>
            </a:xfrm>
            <a:prstGeom prst="line">
              <a:avLst/>
            </a:prstGeom>
            <a:noFill/>
            <a:ln w="9525" cap="flat" cmpd="sng" algn="ctr">
              <a:solidFill>
                <a:srgbClr val="888888"/>
              </a:solidFill>
              <a:prstDash val="solid"/>
              <a:headEnd type="oval" w="med" len="med"/>
              <a:tailEnd type="oval" w="med" len="med"/>
            </a:ln>
            <a:effectLst/>
          </p:spPr>
        </p:cxnSp>
        <p:sp>
          <p:nvSpPr>
            <p:cNvPr id="29" name="TextBox 28"/>
            <p:cNvSpPr txBox="1"/>
            <p:nvPr/>
          </p:nvSpPr>
          <p:spPr>
            <a:xfrm>
              <a:off x="5044092" y="1916832"/>
              <a:ext cx="1925931" cy="1061829"/>
            </a:xfrm>
            <a:prstGeom prst="rect">
              <a:avLst/>
            </a:prstGeom>
            <a:noFill/>
          </p:spPr>
          <p:txBody>
            <a:bodyPr wrap="square" rtlCol="0">
              <a:spAutoFit/>
            </a:bodyPr>
            <a:lstStyle/>
            <a:p>
              <a:pPr>
                <a:lnSpc>
                  <a:spcPct val="150000"/>
                </a:lnSpc>
                <a:defRPr/>
              </a:pPr>
              <a:r>
                <a:rPr lang="zh-CN" altLang="en-US" b="1" kern="0" dirty="0">
                  <a:solidFill>
                    <a:srgbClr val="646464"/>
                  </a:solidFill>
                  <a:latin typeface="Arial" panose="020B0604020202020204" pitchFamily="34" charset="0"/>
                  <a:ea typeface="微软雅黑" panose="020B0503020204020204" pitchFamily="34" charset="-122"/>
                </a:rPr>
                <a:t>此处添加标题</a:t>
              </a:r>
              <a:endParaRPr lang="en-US" altLang="zh-CN" b="1" kern="0" dirty="0">
                <a:solidFill>
                  <a:srgbClr val="646464"/>
                </a:solidFill>
                <a:latin typeface="Arial" panose="020B0604020202020204" pitchFamily="34" charset="0"/>
                <a:ea typeface="微软雅黑" panose="020B0503020204020204" pitchFamily="34" charset="-122"/>
              </a:endParaRPr>
            </a:p>
            <a:p>
              <a:pPr>
                <a:lnSpc>
                  <a:spcPct val="150000"/>
                </a:lnSpc>
                <a:defRPr/>
              </a:pPr>
              <a:r>
                <a:rPr lang="zh-CN" altLang="en-US" sz="1200" kern="0" dirty="0">
                  <a:solidFill>
                    <a:srgbClr val="646464"/>
                  </a:solidFill>
                  <a:latin typeface="Arial" panose="020B0604020202020204" pitchFamily="34" charset="0"/>
                  <a:ea typeface="微软雅黑" panose="020B0503020204020204" pitchFamily="34" charset="-122"/>
                </a:rPr>
                <a:t>点击此处添加段落文本</a:t>
              </a:r>
            </a:p>
            <a:p>
              <a:pPr>
                <a:lnSpc>
                  <a:spcPct val="150000"/>
                </a:lnSpc>
                <a:defRPr/>
              </a:pPr>
              <a:r>
                <a:rPr lang="zh-CN" altLang="en-US" sz="1200" kern="0" dirty="0">
                  <a:solidFill>
                    <a:srgbClr val="646464"/>
                  </a:solidFill>
                  <a:latin typeface="Arial" panose="020B0604020202020204" pitchFamily="34" charset="0"/>
                  <a:ea typeface="微软雅黑" panose="020B0503020204020204" pitchFamily="34" charset="-122"/>
                </a:rPr>
                <a:t>点击此处添加段落文本</a:t>
              </a:r>
            </a:p>
          </p:txBody>
        </p:sp>
      </p:gr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250" fill="hold"/>
                                        <p:tgtEl>
                                          <p:spTgt spid="12"/>
                                        </p:tgtEl>
                                        <p:attrNameLst>
                                          <p:attrName>ppt_x</p:attrName>
                                        </p:attrNameLst>
                                      </p:cBhvr>
                                      <p:tavLst>
                                        <p:tav tm="0">
                                          <p:val>
                                            <p:strVal val="0-#ppt_w/2"/>
                                          </p:val>
                                        </p:tav>
                                        <p:tav tm="100000">
                                          <p:val>
                                            <p:strVal val="#ppt_x"/>
                                          </p:val>
                                        </p:tav>
                                      </p:tavLst>
                                    </p:anim>
                                    <p:anim calcmode="lin" valueType="num">
                                      <p:cBhvr additive="base">
                                        <p:cTn id="17" dur="250" fill="hold"/>
                                        <p:tgtEl>
                                          <p:spTgt spid="12"/>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25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250" fill="hold"/>
                                        <p:tgtEl>
                                          <p:spTgt spid="11"/>
                                        </p:tgtEl>
                                        <p:attrNameLst>
                                          <p:attrName>ppt_x</p:attrName>
                                        </p:attrNameLst>
                                      </p:cBhvr>
                                      <p:tavLst>
                                        <p:tav tm="0">
                                          <p:val>
                                            <p:strVal val="0-#ppt_w/2"/>
                                          </p:val>
                                        </p:tav>
                                        <p:tav tm="100000">
                                          <p:val>
                                            <p:strVal val="#ppt_x"/>
                                          </p:val>
                                        </p:tav>
                                      </p:tavLst>
                                    </p:anim>
                                    <p:anim calcmode="lin" valueType="num">
                                      <p:cBhvr additive="base">
                                        <p:cTn id="21" dur="250" fill="hold"/>
                                        <p:tgtEl>
                                          <p:spTgt spid="11"/>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50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250" fill="hold"/>
                                        <p:tgtEl>
                                          <p:spTgt spid="10"/>
                                        </p:tgtEl>
                                        <p:attrNameLst>
                                          <p:attrName>ppt_x</p:attrName>
                                        </p:attrNameLst>
                                      </p:cBhvr>
                                      <p:tavLst>
                                        <p:tav tm="0">
                                          <p:val>
                                            <p:strVal val="0-#ppt_w/2"/>
                                          </p:val>
                                        </p:tav>
                                        <p:tav tm="100000">
                                          <p:val>
                                            <p:strVal val="#ppt_x"/>
                                          </p:val>
                                        </p:tav>
                                      </p:tavLst>
                                    </p:anim>
                                    <p:anim calcmode="lin" valueType="num">
                                      <p:cBhvr additive="base">
                                        <p:cTn id="25" dur="250" fill="hold"/>
                                        <p:tgtEl>
                                          <p:spTgt spid="10"/>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75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250" fill="hold"/>
                                        <p:tgtEl>
                                          <p:spTgt spid="13"/>
                                        </p:tgtEl>
                                        <p:attrNameLst>
                                          <p:attrName>ppt_x</p:attrName>
                                        </p:attrNameLst>
                                      </p:cBhvr>
                                      <p:tavLst>
                                        <p:tav tm="0">
                                          <p:val>
                                            <p:strVal val="0-#ppt_w/2"/>
                                          </p:val>
                                        </p:tav>
                                        <p:tav tm="100000">
                                          <p:val>
                                            <p:strVal val="#ppt_x"/>
                                          </p:val>
                                        </p:tav>
                                      </p:tavLst>
                                    </p:anim>
                                    <p:anim calcmode="lin" valueType="num">
                                      <p:cBhvr additive="base">
                                        <p:cTn id="29" dur="250" fill="hold"/>
                                        <p:tgtEl>
                                          <p:spTgt spid="13"/>
                                        </p:tgtEl>
                                        <p:attrNameLst>
                                          <p:attrName>ppt_y</p:attrName>
                                        </p:attrNameLst>
                                      </p:cBhvr>
                                      <p:tavLst>
                                        <p:tav tm="0">
                                          <p:val>
                                            <p:strVal val="#ppt_y"/>
                                          </p:val>
                                        </p:tav>
                                        <p:tav tm="100000">
                                          <p:val>
                                            <p:strVal val="#ppt_y"/>
                                          </p:val>
                                        </p:tav>
                                      </p:tavLst>
                                    </p:anim>
                                  </p:childTnLst>
                                </p:cTn>
                              </p:par>
                            </p:childTnLst>
                          </p:cTn>
                        </p:par>
                        <p:par>
                          <p:cTn id="30" fill="hold">
                            <p:stCondLst>
                              <p:cond delay="1500"/>
                            </p:stCondLst>
                            <p:childTnLst>
                              <p:par>
                                <p:cTn id="31" presetID="47" presetClass="entr" presetSubtype="0"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anim calcmode="lin" valueType="num">
                                      <p:cBhvr>
                                        <p:cTn id="34" dur="500" fill="hold"/>
                                        <p:tgtEl>
                                          <p:spTgt spid="14"/>
                                        </p:tgtEl>
                                        <p:attrNameLst>
                                          <p:attrName>ppt_x</p:attrName>
                                        </p:attrNameLst>
                                      </p:cBhvr>
                                      <p:tavLst>
                                        <p:tav tm="0">
                                          <p:val>
                                            <p:strVal val="#ppt_x"/>
                                          </p:val>
                                        </p:tav>
                                        <p:tav tm="100000">
                                          <p:val>
                                            <p:strVal val="#ppt_x"/>
                                          </p:val>
                                        </p:tav>
                                      </p:tavLst>
                                    </p:anim>
                                    <p:anim calcmode="lin" valueType="num">
                                      <p:cBhvr>
                                        <p:cTn id="35" dur="500" fill="hold"/>
                                        <p:tgtEl>
                                          <p:spTgt spid="14"/>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anim calcmode="lin" valueType="num">
                                      <p:cBhvr>
                                        <p:cTn id="39" dur="500" fill="hold"/>
                                        <p:tgtEl>
                                          <p:spTgt spid="15"/>
                                        </p:tgtEl>
                                        <p:attrNameLst>
                                          <p:attrName>ppt_x</p:attrName>
                                        </p:attrNameLst>
                                      </p:cBhvr>
                                      <p:tavLst>
                                        <p:tav tm="0">
                                          <p:val>
                                            <p:strVal val="#ppt_x"/>
                                          </p:val>
                                        </p:tav>
                                        <p:tav tm="100000">
                                          <p:val>
                                            <p:strVal val="#ppt_x"/>
                                          </p:val>
                                        </p:tav>
                                      </p:tavLst>
                                    </p:anim>
                                    <p:anim calcmode="lin" valueType="num">
                                      <p:cBhvr>
                                        <p:cTn id="40" dur="500" fill="hold"/>
                                        <p:tgtEl>
                                          <p:spTgt spid="15"/>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anim calcmode="lin" valueType="num">
                                      <p:cBhvr>
                                        <p:cTn id="44" dur="500" fill="hold"/>
                                        <p:tgtEl>
                                          <p:spTgt spid="16"/>
                                        </p:tgtEl>
                                        <p:attrNameLst>
                                          <p:attrName>ppt_x</p:attrName>
                                        </p:attrNameLst>
                                      </p:cBhvr>
                                      <p:tavLst>
                                        <p:tav tm="0">
                                          <p:val>
                                            <p:strVal val="#ppt_x"/>
                                          </p:val>
                                        </p:tav>
                                        <p:tav tm="100000">
                                          <p:val>
                                            <p:strVal val="#ppt_x"/>
                                          </p:val>
                                        </p:tav>
                                      </p:tavLst>
                                    </p:anim>
                                    <p:anim calcmode="lin" valueType="num">
                                      <p:cBhvr>
                                        <p:cTn id="45" dur="500" fill="hold"/>
                                        <p:tgtEl>
                                          <p:spTgt spid="16"/>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anim calcmode="lin" valueType="num">
                                      <p:cBhvr>
                                        <p:cTn id="49" dur="500" fill="hold"/>
                                        <p:tgtEl>
                                          <p:spTgt spid="17"/>
                                        </p:tgtEl>
                                        <p:attrNameLst>
                                          <p:attrName>ppt_x</p:attrName>
                                        </p:attrNameLst>
                                      </p:cBhvr>
                                      <p:tavLst>
                                        <p:tav tm="0">
                                          <p:val>
                                            <p:strVal val="#ppt_x"/>
                                          </p:val>
                                        </p:tav>
                                        <p:tav tm="100000">
                                          <p:val>
                                            <p:strVal val="#ppt_x"/>
                                          </p:val>
                                        </p:tav>
                                      </p:tavLst>
                                    </p:anim>
                                    <p:anim calcmode="lin" valueType="num">
                                      <p:cBhvr>
                                        <p:cTn id="50" dur="500" fill="hold"/>
                                        <p:tgtEl>
                                          <p:spTgt spid="17"/>
                                        </p:tgtEl>
                                        <p:attrNameLst>
                                          <p:attrName>ppt_y</p:attrName>
                                        </p:attrNameLst>
                                      </p:cBhvr>
                                      <p:tavLst>
                                        <p:tav tm="0">
                                          <p:val>
                                            <p:strVal val="#ppt_y+.1"/>
                                          </p:val>
                                        </p:tav>
                                        <p:tav tm="100000">
                                          <p:val>
                                            <p:strVal val="#ppt_y"/>
                                          </p:val>
                                        </p:tav>
                                      </p:tavLst>
                                    </p:anim>
                                  </p:childTnLst>
                                </p:cTn>
                              </p:par>
                            </p:childTnLst>
                          </p:cTn>
                        </p:par>
                        <p:par>
                          <p:cTn id="51" fill="hold">
                            <p:stCondLst>
                              <p:cond delay="2000"/>
                            </p:stCondLst>
                            <p:childTnLst>
                              <p:par>
                                <p:cTn id="52" presetID="42" presetClass="entr" presetSubtype="0" fill="hold" nodeType="after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fade">
                                      <p:cBhvr>
                                        <p:cTn id="54" dur="1000"/>
                                        <p:tgtEl>
                                          <p:spTgt spid="3"/>
                                        </p:tgtEl>
                                      </p:cBhvr>
                                    </p:animEffect>
                                    <p:anim calcmode="lin" valueType="num">
                                      <p:cBhvr>
                                        <p:cTn id="55" dur="1000" fill="hold"/>
                                        <p:tgtEl>
                                          <p:spTgt spid="3"/>
                                        </p:tgtEl>
                                        <p:attrNameLst>
                                          <p:attrName>ppt_x</p:attrName>
                                        </p:attrNameLst>
                                      </p:cBhvr>
                                      <p:tavLst>
                                        <p:tav tm="0">
                                          <p:val>
                                            <p:strVal val="#ppt_x"/>
                                          </p:val>
                                        </p:tav>
                                        <p:tav tm="100000">
                                          <p:val>
                                            <p:strVal val="#ppt_x"/>
                                          </p:val>
                                        </p:tav>
                                      </p:tavLst>
                                    </p:anim>
                                    <p:anim calcmode="lin" valueType="num">
                                      <p:cBhvr>
                                        <p:cTn id="56" dur="1000" fill="hold"/>
                                        <p:tgtEl>
                                          <p:spTgt spid="3"/>
                                        </p:tgtEl>
                                        <p:attrNameLst>
                                          <p:attrName>ppt_y</p:attrName>
                                        </p:attrNameLst>
                                      </p:cBhvr>
                                      <p:tavLst>
                                        <p:tav tm="0">
                                          <p:val>
                                            <p:strVal val="#ppt_y+.1"/>
                                          </p:val>
                                        </p:tav>
                                        <p:tav tm="100000">
                                          <p:val>
                                            <p:strVal val="#ppt_y"/>
                                          </p:val>
                                        </p:tav>
                                      </p:tavLst>
                                    </p:anim>
                                  </p:childTnLst>
                                </p:cTn>
                              </p:par>
                            </p:childTnLst>
                          </p:cTn>
                        </p:par>
                        <p:par>
                          <p:cTn id="57" fill="hold">
                            <p:stCondLst>
                              <p:cond delay="3000"/>
                            </p:stCondLst>
                            <p:childTnLst>
                              <p:par>
                                <p:cTn id="58" presetID="22" presetClass="entr" presetSubtype="4" fill="hold"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down)">
                                      <p:cBhvr>
                                        <p:cTn id="60" dur="250"/>
                                        <p:tgtEl>
                                          <p:spTgt spid="18"/>
                                        </p:tgtEl>
                                      </p:cBhvr>
                                    </p:animEffect>
                                  </p:childTnLst>
                                </p:cTn>
                              </p:par>
                              <p:par>
                                <p:cTn id="61" presetID="22" presetClass="entr" presetSubtype="4" fill="hold" nodeType="with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wipe(down)">
                                      <p:cBhvr>
                                        <p:cTn id="63" dur="250"/>
                                        <p:tgtEl>
                                          <p:spTgt spid="21"/>
                                        </p:tgtEl>
                                      </p:cBhvr>
                                    </p:animEffect>
                                  </p:childTnLst>
                                </p:cTn>
                              </p:par>
                              <p:par>
                                <p:cTn id="64" presetID="22" presetClass="entr" presetSubtype="4" fill="hold" nodeType="with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wipe(down)">
                                      <p:cBhvr>
                                        <p:cTn id="66" dur="250"/>
                                        <p:tgtEl>
                                          <p:spTgt spid="24"/>
                                        </p:tgtEl>
                                      </p:cBhvr>
                                    </p:animEffect>
                                  </p:childTnLst>
                                </p:cTn>
                              </p:par>
                              <p:par>
                                <p:cTn id="67" presetID="22" presetClass="entr" presetSubtype="4" fill="hold" nodeType="with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wipe(down)">
                                      <p:cBhvr>
                                        <p:cTn id="69" dur="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animBg="1"/>
      <p:bldP spid="10" grpId="0" animBg="1"/>
      <p:bldP spid="11" grpId="0" animBg="1"/>
      <p:bldP spid="12" grpId="0" animBg="1"/>
      <p:bldP spid="13" grpId="0" animBg="1"/>
      <p:bldP spid="14" grpId="0"/>
      <p:bldP spid="15" grpId="0"/>
      <p:bldP spid="16"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7" descr="2"/>
          <p:cNvSpPr txBox="1">
            <a:spLocks noChangeArrowheads="1"/>
          </p:cNvSpPr>
          <p:nvPr/>
        </p:nvSpPr>
        <p:spPr bwMode="gray">
          <a:xfrm>
            <a:off x="395536" y="37434"/>
            <a:ext cx="3609697" cy="46166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anose="020B0604020202020204" pitchFamily="34" charset="0"/>
              </a:defRPr>
            </a:lvl1pPr>
            <a:lvl2pPr defTabSz="457200" eaLnBrk="0" hangingPunct="0">
              <a:defRPr>
                <a:solidFill>
                  <a:schemeClr val="tx1"/>
                </a:solidFill>
                <a:latin typeface="Arial" panose="020B0604020202020204" pitchFamily="34" charset="0"/>
              </a:defRPr>
            </a:lvl2pPr>
            <a:lvl3pPr defTabSz="457200" eaLnBrk="0" hangingPunct="0">
              <a:defRPr>
                <a:solidFill>
                  <a:schemeClr val="tx1"/>
                </a:solidFill>
                <a:latin typeface="Arial" panose="020B0604020202020204" pitchFamily="34" charset="0"/>
              </a:defRPr>
            </a:lvl3pPr>
            <a:lvl4pPr defTabSz="457200" eaLnBrk="0" hangingPunct="0">
              <a:defRPr>
                <a:solidFill>
                  <a:schemeClr val="tx1"/>
                </a:solidFill>
                <a:latin typeface="Arial" panose="020B0604020202020204" pitchFamily="34" charset="0"/>
              </a:defRPr>
            </a:lvl4pPr>
            <a:lvl5pPr defTabSz="457200" eaLnBrk="0" hangingPunct="0">
              <a:defRPr>
                <a:solidFill>
                  <a:schemeClr val="tx1"/>
                </a:solidFill>
                <a:latin typeface="Arial" panose="020B0604020202020204" pitchFamily="34" charset="0"/>
              </a:defRPr>
            </a:lvl5pPr>
            <a:lvl6pPr algn="ctr" defTabSz="457200" eaLnBrk="0" fontAlgn="base" hangingPunct="0">
              <a:spcBef>
                <a:spcPct val="0"/>
              </a:spcBef>
              <a:spcAft>
                <a:spcPct val="0"/>
              </a:spcAft>
              <a:defRPr>
                <a:solidFill>
                  <a:schemeClr val="tx1"/>
                </a:solidFill>
                <a:latin typeface="Arial" panose="020B0604020202020204" pitchFamily="34" charset="0"/>
              </a:defRPr>
            </a:lvl6pPr>
            <a:lvl7pPr algn="ctr" defTabSz="457200" eaLnBrk="0" fontAlgn="base" hangingPunct="0">
              <a:spcBef>
                <a:spcPct val="0"/>
              </a:spcBef>
              <a:spcAft>
                <a:spcPct val="0"/>
              </a:spcAft>
              <a:defRPr>
                <a:solidFill>
                  <a:schemeClr val="tx1"/>
                </a:solidFill>
                <a:latin typeface="Arial" panose="020B0604020202020204" pitchFamily="34" charset="0"/>
              </a:defRPr>
            </a:lvl7pPr>
            <a:lvl8pPr algn="ctr" defTabSz="457200" eaLnBrk="0" fontAlgn="base" hangingPunct="0">
              <a:spcBef>
                <a:spcPct val="0"/>
              </a:spcBef>
              <a:spcAft>
                <a:spcPct val="0"/>
              </a:spcAft>
              <a:defRPr>
                <a:solidFill>
                  <a:schemeClr val="tx1"/>
                </a:solidFill>
                <a:latin typeface="Arial" panose="020B0604020202020204" pitchFamily="34" charset="0"/>
              </a:defRPr>
            </a:lvl8pPr>
            <a:lvl9pPr algn="ctr"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单击添加标题内容</a:t>
            </a:r>
            <a:endParaRPr lang="en-US" altLang="zh-CN"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3" name="组合 2"/>
          <p:cNvGrpSpPr/>
          <p:nvPr/>
        </p:nvGrpSpPr>
        <p:grpSpPr>
          <a:xfrm>
            <a:off x="2824431" y="1695747"/>
            <a:ext cx="2628619" cy="2628031"/>
            <a:chOff x="3868719" y="1776670"/>
            <a:chExt cx="2628619" cy="2628031"/>
          </a:xfrm>
        </p:grpSpPr>
        <p:sp>
          <p:nvSpPr>
            <p:cNvPr id="4" name="Freeform 4"/>
            <p:cNvSpPr/>
            <p:nvPr/>
          </p:nvSpPr>
          <p:spPr bwMode="auto">
            <a:xfrm>
              <a:off x="3868719" y="177667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rgbClr val="FF0000"/>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3765" rtl="0" eaLnBrk="1" fontAlgn="base" latinLnBrk="0" hangingPunct="1">
                <a:lnSpc>
                  <a:spcPct val="120000"/>
                </a:lnSpc>
                <a:spcBef>
                  <a:spcPts val="600"/>
                </a:spcBef>
                <a:spcAft>
                  <a:spcPts val="600"/>
                </a:spcAft>
                <a:buClrTx/>
                <a:buSzTx/>
                <a:buFontTx/>
                <a:buNone/>
                <a:defRPr/>
              </a:pPr>
              <a:endParaRPr kumimoji="0" lang="en-US" sz="2800" b="0" i="0" u="none" strike="noStrike" kern="0" cap="none" spc="0" normalizeH="0" baseline="0" noProof="0" dirty="0">
                <a:ln>
                  <a:noFill/>
                </a:ln>
                <a:solidFill>
                  <a:srgbClr val="5A5959"/>
                </a:solidFill>
                <a:effectLst/>
                <a:uLnTx/>
                <a:uFillTx/>
                <a:latin typeface="Impact" panose="020B0806030902050204" pitchFamily="34" charset="0"/>
                <a:ea typeface="微软雅黑" panose="020B0503020204020204" pitchFamily="34" charset="-122"/>
                <a:cs typeface="+mn-cs"/>
              </a:endParaRPr>
            </a:p>
          </p:txBody>
        </p:sp>
        <p:sp>
          <p:nvSpPr>
            <p:cNvPr id="5" name="Oval 5"/>
            <p:cNvSpPr>
              <a:spLocks noChangeArrowheads="1"/>
            </p:cNvSpPr>
            <p:nvPr/>
          </p:nvSpPr>
          <p:spPr bwMode="auto">
            <a:xfrm>
              <a:off x="4274765" y="2177285"/>
              <a:ext cx="1821868" cy="1826802"/>
            </a:xfrm>
            <a:prstGeom prst="ellipse">
              <a:avLst/>
            </a:prstGeom>
            <a:solidFill>
              <a:sysClr val="window" lastClr="FFFFFF">
                <a:lumMod val="95000"/>
              </a:sys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5A5959"/>
                  </a:solidFill>
                  <a:effectLst/>
                  <a:uLnTx/>
                  <a:uFillTx/>
                  <a:latin typeface="Calibri" panose="020F0502020204030204"/>
                  <a:ea typeface="微软雅黑" panose="020B0503020204020204" pitchFamily="34" charset="-122"/>
                  <a:cs typeface="+mn-cs"/>
                </a:rPr>
                <a:t>单击此处添加文本</a:t>
              </a:r>
              <a:endParaRPr kumimoji="0" lang="en-US" sz="1800" b="0" i="0" u="none" strike="noStrike" kern="0" cap="none" spc="0" normalizeH="0" baseline="0" noProof="0" dirty="0">
                <a:ln>
                  <a:noFill/>
                </a:ln>
                <a:solidFill>
                  <a:srgbClr val="5A5959"/>
                </a:solidFill>
                <a:effectLst/>
                <a:uLnTx/>
                <a:uFillTx/>
                <a:latin typeface="Calibri" panose="020F0502020204030204"/>
                <a:ea typeface="微软雅黑" panose="020B0503020204020204" pitchFamily="34" charset="-122"/>
                <a:cs typeface="+mn-cs"/>
              </a:endParaRPr>
            </a:p>
          </p:txBody>
        </p:sp>
      </p:grpSp>
      <p:grpSp>
        <p:nvGrpSpPr>
          <p:cNvPr id="6" name="组合 5"/>
          <p:cNvGrpSpPr/>
          <p:nvPr/>
        </p:nvGrpSpPr>
        <p:grpSpPr>
          <a:xfrm>
            <a:off x="5138502" y="1213815"/>
            <a:ext cx="1790385" cy="1789984"/>
            <a:chOff x="6012485" y="1170407"/>
            <a:chExt cx="1487948" cy="1487615"/>
          </a:xfrm>
        </p:grpSpPr>
        <p:sp>
          <p:nvSpPr>
            <p:cNvPr id="7" name="Freeform 6"/>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rgbClr val="FF0000"/>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3765" rtl="0" eaLnBrk="1" fontAlgn="base" latinLnBrk="0" hangingPunct="1">
                <a:lnSpc>
                  <a:spcPct val="120000"/>
                </a:lnSpc>
                <a:spcBef>
                  <a:spcPts val="600"/>
                </a:spcBef>
                <a:spcAft>
                  <a:spcPts val="600"/>
                </a:spcAft>
                <a:buClrTx/>
                <a:buSzTx/>
                <a:buFontTx/>
                <a:buNone/>
                <a:defRPr/>
              </a:pPr>
              <a:endParaRPr kumimoji="0" lang="en-US" sz="2800" b="0" i="0" u="none" strike="noStrike" kern="0" cap="none" spc="0" normalizeH="0" baseline="0" noProof="0" dirty="0">
                <a:ln>
                  <a:noFill/>
                </a:ln>
                <a:solidFill>
                  <a:srgbClr val="5A5959"/>
                </a:solidFill>
                <a:effectLst/>
                <a:uLnTx/>
                <a:uFillTx/>
                <a:latin typeface="Impact" panose="020B0806030902050204" pitchFamily="34" charset="0"/>
                <a:ea typeface="微软雅黑" panose="020B0503020204020204" pitchFamily="34" charset="-122"/>
                <a:cs typeface="+mn-cs"/>
              </a:endParaRPr>
            </a:p>
          </p:txBody>
        </p:sp>
        <p:sp>
          <p:nvSpPr>
            <p:cNvPr id="8" name="Oval 7"/>
            <p:cNvSpPr>
              <a:spLocks noChangeArrowheads="1"/>
            </p:cNvSpPr>
            <p:nvPr/>
          </p:nvSpPr>
          <p:spPr bwMode="auto">
            <a:xfrm>
              <a:off x="6307671" y="1468197"/>
              <a:ext cx="897577" cy="892035"/>
            </a:xfrm>
            <a:prstGeom prst="ellipse">
              <a:avLst/>
            </a:prstGeom>
            <a:solidFill>
              <a:sysClr val="window" lastClr="FFFFFF">
                <a:lumMod val="95000"/>
              </a:sys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5A5959"/>
                  </a:solidFill>
                  <a:effectLst/>
                  <a:uLnTx/>
                  <a:uFillTx/>
                  <a:latin typeface="Calibri" panose="020F0502020204030204"/>
                  <a:ea typeface="微软雅黑" panose="020B0503020204020204" pitchFamily="34" charset="-122"/>
                  <a:cs typeface="+mn-cs"/>
                </a:rPr>
                <a:t>单击此处添加文本</a:t>
              </a:r>
              <a:endParaRPr kumimoji="0" lang="en-US" altLang="zh-CN" sz="1200" b="0" i="0" u="none" strike="noStrike" kern="0" cap="none" spc="0" normalizeH="0" baseline="0" noProof="0" dirty="0">
                <a:ln>
                  <a:noFill/>
                </a:ln>
                <a:solidFill>
                  <a:srgbClr val="5A5959"/>
                </a:solidFill>
                <a:effectLst/>
                <a:uLnTx/>
                <a:uFillTx/>
                <a:latin typeface="Calibri" panose="020F0502020204030204"/>
                <a:ea typeface="微软雅黑" panose="020B0503020204020204" pitchFamily="34" charset="-122"/>
                <a:cs typeface="+mn-cs"/>
              </a:endParaRPr>
            </a:p>
          </p:txBody>
        </p:sp>
      </p:grpSp>
      <p:grpSp>
        <p:nvGrpSpPr>
          <p:cNvPr id="9" name="组合 8"/>
          <p:cNvGrpSpPr/>
          <p:nvPr/>
        </p:nvGrpSpPr>
        <p:grpSpPr>
          <a:xfrm>
            <a:off x="892800" y="1481746"/>
            <a:ext cx="2075647" cy="2080525"/>
            <a:chOff x="2057536" y="1194444"/>
            <a:chExt cx="2075647" cy="2080525"/>
          </a:xfrm>
        </p:grpSpPr>
        <p:sp>
          <p:nvSpPr>
            <p:cNvPr id="10" name="Freeform 8"/>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rgbClr val="FF0000"/>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3765" rtl="0" eaLnBrk="1" fontAlgn="base" latinLnBrk="0" hangingPunct="1">
                <a:lnSpc>
                  <a:spcPct val="120000"/>
                </a:lnSpc>
                <a:spcBef>
                  <a:spcPts val="600"/>
                </a:spcBef>
                <a:spcAft>
                  <a:spcPts val="600"/>
                </a:spcAft>
                <a:buClrTx/>
                <a:buSzTx/>
                <a:buFontTx/>
                <a:buNone/>
                <a:defRPr/>
              </a:pPr>
              <a:endParaRPr kumimoji="0" lang="en-US" sz="2800" b="0" i="0" u="none" strike="noStrike" kern="0" cap="none" spc="0" normalizeH="0" baseline="0" noProof="0" dirty="0">
                <a:ln>
                  <a:noFill/>
                </a:ln>
                <a:solidFill>
                  <a:srgbClr val="5A5959"/>
                </a:solidFill>
                <a:effectLst/>
                <a:uLnTx/>
                <a:uFillTx/>
                <a:latin typeface="Impact" panose="020B0806030902050204" pitchFamily="34" charset="0"/>
                <a:ea typeface="微软雅黑" panose="020B0503020204020204" pitchFamily="34" charset="-122"/>
                <a:cs typeface="+mn-cs"/>
              </a:endParaRPr>
            </a:p>
          </p:txBody>
        </p:sp>
        <p:sp>
          <p:nvSpPr>
            <p:cNvPr id="11" name="Oval 9"/>
            <p:cNvSpPr>
              <a:spLocks noChangeArrowheads="1"/>
            </p:cNvSpPr>
            <p:nvPr/>
          </p:nvSpPr>
          <p:spPr bwMode="auto">
            <a:xfrm>
              <a:off x="2404813" y="1544314"/>
              <a:ext cx="1378422" cy="1378114"/>
            </a:xfrm>
            <a:prstGeom prst="ellipse">
              <a:avLst/>
            </a:prstGeom>
            <a:solidFill>
              <a:sysClr val="window" lastClr="FFFFFF">
                <a:lumMod val="95000"/>
              </a:sys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5A5959"/>
                  </a:solidFill>
                  <a:effectLst/>
                  <a:uLnTx/>
                  <a:uFillTx/>
                  <a:latin typeface="Calibri" panose="020F0502020204030204"/>
                  <a:ea typeface="微软雅黑" panose="020B0503020204020204" pitchFamily="34" charset="-122"/>
                  <a:cs typeface="+mn-cs"/>
                </a:rPr>
                <a:t>单击此处添加文本</a:t>
              </a:r>
              <a:endParaRPr kumimoji="0" lang="en-US" sz="1400" b="0" i="0" u="none" strike="noStrike" kern="0" cap="none" spc="0" normalizeH="0" baseline="0" noProof="0" dirty="0">
                <a:ln>
                  <a:noFill/>
                </a:ln>
                <a:solidFill>
                  <a:srgbClr val="5A5959"/>
                </a:solidFill>
                <a:effectLst/>
                <a:uLnTx/>
                <a:uFillTx/>
                <a:latin typeface="Calibri" panose="020F0502020204030204"/>
                <a:ea typeface="微软雅黑" panose="020B0503020204020204" pitchFamily="34" charset="-122"/>
                <a:cs typeface="+mn-cs"/>
              </a:endParaRPr>
            </a:p>
          </p:txBody>
        </p:sp>
      </p:grpSp>
      <p:sp>
        <p:nvSpPr>
          <p:cNvPr id="12" name="Freeform 10"/>
          <p:cNvSpPr/>
          <p:nvPr/>
        </p:nvSpPr>
        <p:spPr bwMode="auto">
          <a:xfrm>
            <a:off x="1496919" y="4320795"/>
            <a:ext cx="4923317" cy="339187"/>
          </a:xfrm>
          <a:custGeom>
            <a:avLst/>
            <a:gdLst>
              <a:gd name="T0" fmla="*/ 0 w 3686"/>
              <a:gd name="T1" fmla="*/ 85 h 254"/>
              <a:gd name="T2" fmla="*/ 129 w 3686"/>
              <a:gd name="T3" fmla="*/ 85 h 254"/>
              <a:gd name="T4" fmla="*/ 185 w 3686"/>
              <a:gd name="T5" fmla="*/ 0 h 254"/>
              <a:gd name="T6" fmla="*/ 279 w 3686"/>
              <a:gd name="T7" fmla="*/ 0 h 254"/>
              <a:gd name="T8" fmla="*/ 336 w 3686"/>
              <a:gd name="T9" fmla="*/ 85 h 254"/>
              <a:gd name="T10" fmla="*/ 421 w 3686"/>
              <a:gd name="T11" fmla="*/ 85 h 254"/>
              <a:gd name="T12" fmla="*/ 477 w 3686"/>
              <a:gd name="T13" fmla="*/ 0 h 254"/>
              <a:gd name="T14" fmla="*/ 571 w 3686"/>
              <a:gd name="T15" fmla="*/ 0 h 254"/>
              <a:gd name="T16" fmla="*/ 629 w 3686"/>
              <a:gd name="T17" fmla="*/ 85 h 254"/>
              <a:gd name="T18" fmla="*/ 709 w 3686"/>
              <a:gd name="T19" fmla="*/ 85 h 254"/>
              <a:gd name="T20" fmla="*/ 764 w 3686"/>
              <a:gd name="T21" fmla="*/ 0 h 254"/>
              <a:gd name="T22" fmla="*/ 862 w 3686"/>
              <a:gd name="T23" fmla="*/ 0 h 254"/>
              <a:gd name="T24" fmla="*/ 916 w 3686"/>
              <a:gd name="T25" fmla="*/ 85 h 254"/>
              <a:gd name="T26" fmla="*/ 1001 w 3686"/>
              <a:gd name="T27" fmla="*/ 85 h 254"/>
              <a:gd name="T28" fmla="*/ 1058 w 3686"/>
              <a:gd name="T29" fmla="*/ 0 h 254"/>
              <a:gd name="T30" fmla="*/ 1154 w 3686"/>
              <a:gd name="T31" fmla="*/ 0 h 254"/>
              <a:gd name="T32" fmla="*/ 1208 w 3686"/>
              <a:gd name="T33" fmla="*/ 85 h 254"/>
              <a:gd name="T34" fmla="*/ 1299 w 3686"/>
              <a:gd name="T35" fmla="*/ 85 h 254"/>
              <a:gd name="T36" fmla="*/ 1353 w 3686"/>
              <a:gd name="T37" fmla="*/ 0 h 254"/>
              <a:gd name="T38" fmla="*/ 1449 w 3686"/>
              <a:gd name="T39" fmla="*/ 0 h 254"/>
              <a:gd name="T40" fmla="*/ 1507 w 3686"/>
              <a:gd name="T41" fmla="*/ 85 h 254"/>
              <a:gd name="T42" fmla="*/ 1591 w 3686"/>
              <a:gd name="T43" fmla="*/ 85 h 254"/>
              <a:gd name="T44" fmla="*/ 1645 w 3686"/>
              <a:gd name="T45" fmla="*/ 0 h 254"/>
              <a:gd name="T46" fmla="*/ 1743 w 3686"/>
              <a:gd name="T47" fmla="*/ 0 h 254"/>
              <a:gd name="T48" fmla="*/ 1799 w 3686"/>
              <a:gd name="T49" fmla="*/ 85 h 254"/>
              <a:gd name="T50" fmla="*/ 1890 w 3686"/>
              <a:gd name="T51" fmla="*/ 85 h 254"/>
              <a:gd name="T52" fmla="*/ 1946 w 3686"/>
              <a:gd name="T53" fmla="*/ 0 h 254"/>
              <a:gd name="T54" fmla="*/ 2044 w 3686"/>
              <a:gd name="T55" fmla="*/ 0 h 254"/>
              <a:gd name="T56" fmla="*/ 2099 w 3686"/>
              <a:gd name="T57" fmla="*/ 85 h 254"/>
              <a:gd name="T58" fmla="*/ 2184 w 3686"/>
              <a:gd name="T59" fmla="*/ 85 h 254"/>
              <a:gd name="T60" fmla="*/ 2240 w 3686"/>
              <a:gd name="T61" fmla="*/ 0 h 254"/>
              <a:gd name="T62" fmla="*/ 2336 w 3686"/>
              <a:gd name="T63" fmla="*/ 0 h 254"/>
              <a:gd name="T64" fmla="*/ 2391 w 3686"/>
              <a:gd name="T65" fmla="*/ 85 h 254"/>
              <a:gd name="T66" fmla="*/ 2472 w 3686"/>
              <a:gd name="T67" fmla="*/ 85 h 254"/>
              <a:gd name="T68" fmla="*/ 2529 w 3686"/>
              <a:gd name="T69" fmla="*/ 0 h 254"/>
              <a:gd name="T70" fmla="*/ 2623 w 3686"/>
              <a:gd name="T71" fmla="*/ 0 h 254"/>
              <a:gd name="T72" fmla="*/ 2681 w 3686"/>
              <a:gd name="T73" fmla="*/ 85 h 254"/>
              <a:gd name="T74" fmla="*/ 2765 w 3686"/>
              <a:gd name="T75" fmla="*/ 85 h 254"/>
              <a:gd name="T76" fmla="*/ 2821 w 3686"/>
              <a:gd name="T77" fmla="*/ 0 h 254"/>
              <a:gd name="T78" fmla="*/ 2917 w 3686"/>
              <a:gd name="T79" fmla="*/ 0 h 254"/>
              <a:gd name="T80" fmla="*/ 2973 w 3686"/>
              <a:gd name="T81" fmla="*/ 85 h 254"/>
              <a:gd name="T82" fmla="*/ 3062 w 3686"/>
              <a:gd name="T83" fmla="*/ 85 h 254"/>
              <a:gd name="T84" fmla="*/ 3118 w 3686"/>
              <a:gd name="T85" fmla="*/ 0 h 254"/>
              <a:gd name="T86" fmla="*/ 3214 w 3686"/>
              <a:gd name="T87" fmla="*/ 0 h 254"/>
              <a:gd name="T88" fmla="*/ 3269 w 3686"/>
              <a:gd name="T89" fmla="*/ 85 h 254"/>
              <a:gd name="T90" fmla="*/ 3356 w 3686"/>
              <a:gd name="T91" fmla="*/ 85 h 254"/>
              <a:gd name="T92" fmla="*/ 3410 w 3686"/>
              <a:gd name="T93" fmla="*/ 0 h 254"/>
              <a:gd name="T94" fmla="*/ 3506 w 3686"/>
              <a:gd name="T95" fmla="*/ 0 h 254"/>
              <a:gd name="T96" fmla="*/ 3561 w 3686"/>
              <a:gd name="T97" fmla="*/ 85 h 254"/>
              <a:gd name="T98" fmla="*/ 3686 w 3686"/>
              <a:gd name="T99" fmla="*/ 85 h 254"/>
              <a:gd name="T100" fmla="*/ 3686 w 3686"/>
              <a:gd name="T101" fmla="*/ 254 h 254"/>
              <a:gd name="T102" fmla="*/ 0 w 3686"/>
              <a:gd name="T103" fmla="*/ 254 h 254"/>
              <a:gd name="T104" fmla="*/ 0 w 3686"/>
              <a:gd name="T105" fmla="*/ 8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86" h="254">
                <a:moveTo>
                  <a:pt x="0" y="85"/>
                </a:moveTo>
                <a:lnTo>
                  <a:pt x="129" y="85"/>
                </a:lnTo>
                <a:lnTo>
                  <a:pt x="185" y="0"/>
                </a:lnTo>
                <a:lnTo>
                  <a:pt x="279" y="0"/>
                </a:lnTo>
                <a:lnTo>
                  <a:pt x="336" y="85"/>
                </a:lnTo>
                <a:lnTo>
                  <a:pt x="421" y="85"/>
                </a:lnTo>
                <a:lnTo>
                  <a:pt x="477" y="0"/>
                </a:lnTo>
                <a:lnTo>
                  <a:pt x="571" y="0"/>
                </a:lnTo>
                <a:lnTo>
                  <a:pt x="629" y="85"/>
                </a:lnTo>
                <a:lnTo>
                  <a:pt x="709" y="85"/>
                </a:lnTo>
                <a:lnTo>
                  <a:pt x="764" y="0"/>
                </a:lnTo>
                <a:lnTo>
                  <a:pt x="862" y="0"/>
                </a:lnTo>
                <a:lnTo>
                  <a:pt x="916" y="85"/>
                </a:lnTo>
                <a:lnTo>
                  <a:pt x="1001" y="85"/>
                </a:lnTo>
                <a:lnTo>
                  <a:pt x="1058" y="0"/>
                </a:lnTo>
                <a:lnTo>
                  <a:pt x="1154" y="0"/>
                </a:lnTo>
                <a:lnTo>
                  <a:pt x="1208" y="85"/>
                </a:lnTo>
                <a:lnTo>
                  <a:pt x="1299" y="85"/>
                </a:lnTo>
                <a:lnTo>
                  <a:pt x="1353" y="0"/>
                </a:lnTo>
                <a:lnTo>
                  <a:pt x="1449" y="0"/>
                </a:lnTo>
                <a:lnTo>
                  <a:pt x="1507" y="85"/>
                </a:lnTo>
                <a:lnTo>
                  <a:pt x="1591" y="85"/>
                </a:lnTo>
                <a:lnTo>
                  <a:pt x="1645" y="0"/>
                </a:lnTo>
                <a:lnTo>
                  <a:pt x="1743" y="0"/>
                </a:lnTo>
                <a:lnTo>
                  <a:pt x="1799" y="85"/>
                </a:lnTo>
                <a:lnTo>
                  <a:pt x="1890" y="85"/>
                </a:lnTo>
                <a:lnTo>
                  <a:pt x="1946" y="0"/>
                </a:lnTo>
                <a:lnTo>
                  <a:pt x="2044" y="0"/>
                </a:lnTo>
                <a:lnTo>
                  <a:pt x="2099" y="85"/>
                </a:lnTo>
                <a:lnTo>
                  <a:pt x="2184" y="85"/>
                </a:lnTo>
                <a:lnTo>
                  <a:pt x="2240" y="0"/>
                </a:lnTo>
                <a:lnTo>
                  <a:pt x="2336" y="0"/>
                </a:lnTo>
                <a:lnTo>
                  <a:pt x="2391" y="85"/>
                </a:lnTo>
                <a:lnTo>
                  <a:pt x="2472" y="85"/>
                </a:lnTo>
                <a:lnTo>
                  <a:pt x="2529" y="0"/>
                </a:lnTo>
                <a:lnTo>
                  <a:pt x="2623" y="0"/>
                </a:lnTo>
                <a:lnTo>
                  <a:pt x="2681" y="85"/>
                </a:lnTo>
                <a:lnTo>
                  <a:pt x="2765" y="85"/>
                </a:lnTo>
                <a:lnTo>
                  <a:pt x="2821" y="0"/>
                </a:lnTo>
                <a:lnTo>
                  <a:pt x="2917" y="0"/>
                </a:lnTo>
                <a:lnTo>
                  <a:pt x="2973" y="85"/>
                </a:lnTo>
                <a:lnTo>
                  <a:pt x="3062" y="85"/>
                </a:lnTo>
                <a:lnTo>
                  <a:pt x="3118" y="0"/>
                </a:lnTo>
                <a:lnTo>
                  <a:pt x="3214" y="0"/>
                </a:lnTo>
                <a:lnTo>
                  <a:pt x="3269" y="85"/>
                </a:lnTo>
                <a:lnTo>
                  <a:pt x="3356" y="85"/>
                </a:lnTo>
                <a:lnTo>
                  <a:pt x="3410" y="0"/>
                </a:lnTo>
                <a:lnTo>
                  <a:pt x="3506" y="0"/>
                </a:lnTo>
                <a:lnTo>
                  <a:pt x="3561" y="85"/>
                </a:lnTo>
                <a:lnTo>
                  <a:pt x="3686" y="85"/>
                </a:lnTo>
                <a:lnTo>
                  <a:pt x="3686" y="254"/>
                </a:lnTo>
                <a:lnTo>
                  <a:pt x="0" y="254"/>
                </a:lnTo>
                <a:lnTo>
                  <a:pt x="0" y="85"/>
                </a:lnTo>
                <a:close/>
              </a:path>
            </a:pathLst>
          </a:custGeom>
          <a:solidFill>
            <a:srgbClr val="FF0000"/>
          </a:solidFill>
          <a:ln w="9525" cap="rnd">
            <a:solidFill>
              <a:srgbClr val="FF0000"/>
            </a:solidFill>
            <a:prstDash val="solid"/>
            <a:round/>
          </a:ln>
        </p:spPr>
        <p:txBody>
          <a:bodyPr vert="eaVert" lIns="91428" tIns="45714" rIns="91428" bIns="4571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fontAlgn="base">
              <a:spcBef>
                <a:spcPct val="0"/>
              </a:spcBef>
              <a:spcAft>
                <a:spcPct val="0"/>
              </a:spcAft>
              <a:defRPr/>
            </a:pPr>
            <a:endParaRPr lang="en-US" sz="1400" kern="0" dirty="0">
              <a:solidFill>
                <a:sysClr val="window" lastClr="FFFFFF"/>
              </a:solidFill>
              <a:latin typeface="微软雅黑" panose="020B0503020204020204" pitchFamily="34" charset="-122"/>
              <a:ea typeface="微软雅黑" panose="020B0503020204020204" pitchFamily="34" charset="-122"/>
            </a:endParaRPr>
          </a:p>
        </p:txBody>
      </p:sp>
      <p:sp>
        <p:nvSpPr>
          <p:cNvPr id="13" name="TextBox 53"/>
          <p:cNvSpPr txBox="1">
            <a:spLocks noChangeArrowheads="1"/>
          </p:cNvSpPr>
          <p:nvPr/>
        </p:nvSpPr>
        <p:spPr bwMode="auto">
          <a:xfrm>
            <a:off x="952222" y="1111846"/>
            <a:ext cx="1728238" cy="31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fontAlgn="base">
              <a:spcBef>
                <a:spcPct val="0"/>
              </a:spcBef>
              <a:spcAft>
                <a:spcPct val="0"/>
              </a:spcAft>
              <a:defRPr/>
            </a:pPr>
            <a:r>
              <a:rPr lang="zh-CN" altLang="en-US" sz="1400" b="1" kern="0" dirty="0">
                <a:solidFill>
                  <a:srgbClr val="5A5959"/>
                </a:solidFill>
                <a:latin typeface="微软雅黑" panose="020B0503020204020204" pitchFamily="34" charset="-122"/>
                <a:ea typeface="微软雅黑" panose="020B0503020204020204" pitchFamily="34" charset="-122"/>
                <a:cs typeface="宋体" panose="02010600030101010101" pitchFamily="2" charset="-122"/>
              </a:rPr>
              <a:t>单击添加标题</a:t>
            </a:r>
            <a:endParaRPr lang="zh-CN" altLang="en-US" sz="2000" kern="0" dirty="0">
              <a:solidFill>
                <a:srgbClr val="5A5959"/>
              </a:solidFill>
              <a:latin typeface="Arial" panose="020B0604020202020204" pitchFamily="34" charset="0"/>
              <a:ea typeface="宋体" panose="02010600030101010101" pitchFamily="2" charset="-122"/>
              <a:cs typeface="宋体" panose="02010600030101010101" pitchFamily="2" charset="-122"/>
            </a:endParaRPr>
          </a:p>
        </p:txBody>
      </p:sp>
      <p:sp>
        <p:nvSpPr>
          <p:cNvPr id="14" name="TextBox 53"/>
          <p:cNvSpPr txBox="1">
            <a:spLocks noChangeArrowheads="1"/>
          </p:cNvSpPr>
          <p:nvPr/>
        </p:nvSpPr>
        <p:spPr bwMode="auto">
          <a:xfrm>
            <a:off x="3184471" y="1347615"/>
            <a:ext cx="1728238" cy="31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fontAlgn="base">
              <a:spcBef>
                <a:spcPct val="0"/>
              </a:spcBef>
              <a:spcAft>
                <a:spcPct val="0"/>
              </a:spcAft>
              <a:defRPr/>
            </a:pPr>
            <a:r>
              <a:rPr lang="zh-CN" altLang="en-US" sz="1400" b="1" kern="0" dirty="0">
                <a:solidFill>
                  <a:srgbClr val="5A5959"/>
                </a:solidFill>
                <a:latin typeface="微软雅黑" panose="020B0503020204020204" pitchFamily="34" charset="-122"/>
                <a:ea typeface="微软雅黑" panose="020B0503020204020204" pitchFamily="34" charset="-122"/>
                <a:cs typeface="宋体" panose="02010600030101010101" pitchFamily="2" charset="-122"/>
              </a:rPr>
              <a:t>单击添加标题</a:t>
            </a:r>
            <a:endParaRPr lang="zh-CN" altLang="en-US" sz="2000" kern="0" dirty="0">
              <a:solidFill>
                <a:srgbClr val="5A5959"/>
              </a:solidFill>
              <a:latin typeface="Arial" panose="020B0604020202020204" pitchFamily="34" charset="0"/>
              <a:ea typeface="宋体" panose="02010600030101010101" pitchFamily="2" charset="-122"/>
              <a:cs typeface="宋体" panose="02010600030101010101" pitchFamily="2" charset="-122"/>
            </a:endParaRPr>
          </a:p>
        </p:txBody>
      </p:sp>
      <p:sp>
        <p:nvSpPr>
          <p:cNvPr id="15" name="TextBox 53"/>
          <p:cNvSpPr txBox="1">
            <a:spLocks noChangeArrowheads="1"/>
          </p:cNvSpPr>
          <p:nvPr/>
        </p:nvSpPr>
        <p:spPr bwMode="auto">
          <a:xfrm>
            <a:off x="6712862" y="1687910"/>
            <a:ext cx="1512168" cy="31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fontAlgn="base">
              <a:spcBef>
                <a:spcPct val="0"/>
              </a:spcBef>
              <a:spcAft>
                <a:spcPct val="0"/>
              </a:spcAft>
              <a:defRPr/>
            </a:pPr>
            <a:r>
              <a:rPr lang="zh-CN" altLang="en-US" sz="1400" b="1" kern="0" dirty="0">
                <a:solidFill>
                  <a:srgbClr val="5A5959"/>
                </a:solidFill>
                <a:latin typeface="微软雅黑" panose="020B0503020204020204" pitchFamily="34" charset="-122"/>
                <a:ea typeface="微软雅黑" panose="020B0503020204020204" pitchFamily="34" charset="-122"/>
                <a:cs typeface="宋体" panose="02010600030101010101" pitchFamily="2" charset="-122"/>
              </a:rPr>
              <a:t>单击添加标题</a:t>
            </a:r>
            <a:endParaRPr lang="zh-CN" altLang="en-US" sz="2000" kern="0" dirty="0">
              <a:solidFill>
                <a:srgbClr val="5A5959"/>
              </a:solidFill>
              <a:latin typeface="Arial" panose="020B0604020202020204" pitchFamily="34" charset="0"/>
              <a:ea typeface="宋体" panose="02010600030101010101" pitchFamily="2" charset="-122"/>
              <a:cs typeface="宋体" panose="02010600030101010101" pitchFamily="2" charset="-122"/>
            </a:endParaRPr>
          </a:p>
        </p:txBody>
      </p:sp>
      <p:grpSp>
        <p:nvGrpSpPr>
          <p:cNvPr id="16" name="组合 15"/>
          <p:cNvGrpSpPr/>
          <p:nvPr/>
        </p:nvGrpSpPr>
        <p:grpSpPr>
          <a:xfrm>
            <a:off x="6640854" y="2135810"/>
            <a:ext cx="1656184" cy="1660076"/>
            <a:chOff x="2057536" y="1194444"/>
            <a:chExt cx="2075647" cy="2080525"/>
          </a:xfrm>
        </p:grpSpPr>
        <p:sp>
          <p:nvSpPr>
            <p:cNvPr id="17" name="Freeform 8"/>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rgbClr val="FF0000"/>
            </a:solidFill>
            <a:ln w="3175" cap="flat" cmpd="sng" algn="ctr">
              <a:no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3765" rtl="0" eaLnBrk="1" fontAlgn="base" latinLnBrk="0" hangingPunct="1">
                <a:lnSpc>
                  <a:spcPct val="120000"/>
                </a:lnSpc>
                <a:spcBef>
                  <a:spcPts val="600"/>
                </a:spcBef>
                <a:spcAft>
                  <a:spcPts val="600"/>
                </a:spcAft>
                <a:buClrTx/>
                <a:buSzTx/>
                <a:buFontTx/>
                <a:buNone/>
                <a:defRPr/>
              </a:pPr>
              <a:endParaRPr kumimoji="0" lang="en-US" sz="2800" b="0" i="0" u="none" strike="noStrike" kern="0" cap="none" spc="0" normalizeH="0" baseline="0" noProof="0" dirty="0">
                <a:ln>
                  <a:noFill/>
                </a:ln>
                <a:solidFill>
                  <a:srgbClr val="5A5959"/>
                </a:solidFill>
                <a:effectLst/>
                <a:uLnTx/>
                <a:uFillTx/>
                <a:latin typeface="Impact" panose="020B0806030902050204" pitchFamily="34" charset="0"/>
                <a:ea typeface="微软雅黑" panose="020B0503020204020204" pitchFamily="34" charset="-122"/>
                <a:cs typeface="+mn-cs"/>
              </a:endParaRPr>
            </a:p>
          </p:txBody>
        </p:sp>
        <p:sp>
          <p:nvSpPr>
            <p:cNvPr id="18" name="Oval 9"/>
            <p:cNvSpPr>
              <a:spLocks noChangeArrowheads="1"/>
            </p:cNvSpPr>
            <p:nvPr/>
          </p:nvSpPr>
          <p:spPr bwMode="auto">
            <a:xfrm>
              <a:off x="2404813" y="1544314"/>
              <a:ext cx="1378422" cy="1378114"/>
            </a:xfrm>
            <a:prstGeom prst="ellipse">
              <a:avLst/>
            </a:prstGeom>
            <a:solidFill>
              <a:sysClr val="window" lastClr="FFFFFF">
                <a:lumMod val="95000"/>
              </a:sys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5A5959"/>
                  </a:solidFill>
                  <a:effectLst/>
                  <a:uLnTx/>
                  <a:uFillTx/>
                  <a:latin typeface="Calibri" panose="020F0502020204030204"/>
                  <a:ea typeface="微软雅黑" panose="020B0503020204020204" pitchFamily="34" charset="-122"/>
                  <a:cs typeface="+mn-cs"/>
                </a:rPr>
                <a:t>单击此处添加文本</a:t>
              </a:r>
              <a:endParaRPr kumimoji="0" lang="en-US" sz="1400" b="0" i="0" u="none" strike="noStrike" kern="0" cap="none" spc="0" normalizeH="0" baseline="0" noProof="0" dirty="0">
                <a:ln>
                  <a:noFill/>
                </a:ln>
                <a:solidFill>
                  <a:srgbClr val="5A5959"/>
                </a:solidFill>
                <a:effectLst/>
                <a:uLnTx/>
                <a:uFillTx/>
                <a:latin typeface="Calibri" panose="020F0502020204030204"/>
                <a:ea typeface="微软雅黑" panose="020B0503020204020204" pitchFamily="34" charset="-122"/>
                <a:cs typeface="+mn-cs"/>
              </a:endParaRPr>
            </a:p>
          </p:txBody>
        </p:sp>
      </p:grpSp>
      <p:sp>
        <p:nvSpPr>
          <p:cNvPr id="19" name="TextBox 53"/>
          <p:cNvSpPr txBox="1">
            <a:spLocks noChangeArrowheads="1"/>
          </p:cNvSpPr>
          <p:nvPr/>
        </p:nvSpPr>
        <p:spPr bwMode="auto">
          <a:xfrm>
            <a:off x="5138502" y="843558"/>
            <a:ext cx="1728238" cy="31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4" rIns="91428" bIns="45714"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fontAlgn="base">
              <a:spcBef>
                <a:spcPct val="0"/>
              </a:spcBef>
              <a:spcAft>
                <a:spcPct val="0"/>
              </a:spcAft>
              <a:defRPr/>
            </a:pPr>
            <a:r>
              <a:rPr lang="zh-CN" altLang="en-US" sz="1400" b="1" kern="0" dirty="0">
                <a:solidFill>
                  <a:srgbClr val="5A5959"/>
                </a:solidFill>
                <a:latin typeface="微软雅黑" panose="020B0503020204020204" pitchFamily="34" charset="-122"/>
                <a:ea typeface="微软雅黑" panose="020B0503020204020204" pitchFamily="34" charset="-122"/>
                <a:cs typeface="宋体" panose="02010600030101010101" pitchFamily="2" charset="-122"/>
              </a:rPr>
              <a:t>单击添加标题</a:t>
            </a:r>
            <a:endParaRPr lang="zh-CN" altLang="en-US" sz="2000" kern="0" dirty="0">
              <a:solidFill>
                <a:srgbClr val="5A5959"/>
              </a:solidFill>
              <a:latin typeface="Arial" panose="020B0604020202020204" pitchFamily="34" charset="0"/>
              <a:ea typeface="宋体" panose="02010600030101010101" pitchFamily="2" charset="-122"/>
              <a:cs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10" presetClass="entr" presetSubtype="0" fill="hold" nodeType="withEffect">
                                  <p:stCondLst>
                                    <p:cond delay="40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par>
                                <p:cTn id="15" presetID="10" presetClass="entr" presetSubtype="0" fill="hold" nodeType="withEffect">
                                  <p:stCondLst>
                                    <p:cond delay="6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10" presetClass="entr" presetSubtype="0" fill="hold" nodeType="withEffect">
                                  <p:stCondLst>
                                    <p:cond delay="100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childTnLst>
                          </p:cTn>
                        </p:par>
                        <p:par>
                          <p:cTn id="21" fill="hold">
                            <p:stCondLst>
                              <p:cond delay="1000"/>
                            </p:stCondLst>
                            <p:childTnLst>
                              <p:par>
                                <p:cTn id="22" presetID="12" presetClass="entr" presetSubtype="8"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p:tgtEl>
                                          <p:spTgt spid="12"/>
                                        </p:tgtEl>
                                        <p:attrNameLst>
                                          <p:attrName>ppt_x</p:attrName>
                                        </p:attrNameLst>
                                      </p:cBhvr>
                                      <p:tavLst>
                                        <p:tav tm="0">
                                          <p:val>
                                            <p:strVal val="#ppt_x-#ppt_w*1.125000"/>
                                          </p:val>
                                        </p:tav>
                                        <p:tav tm="100000">
                                          <p:val>
                                            <p:strVal val="#ppt_x"/>
                                          </p:val>
                                        </p:tav>
                                      </p:tavLst>
                                    </p:anim>
                                    <p:animEffect transition="in" filter="wipe(right)">
                                      <p:cBhvr>
                                        <p:cTn id="25" dur="500"/>
                                        <p:tgtEl>
                                          <p:spTgt spid="12"/>
                                        </p:tgtEl>
                                      </p:cBhvr>
                                    </p:animEffect>
                                  </p:childTnLst>
                                </p:cTn>
                              </p:par>
                            </p:childTnLst>
                          </p:cTn>
                        </p:par>
                        <p:par>
                          <p:cTn id="26" fill="hold">
                            <p:stCondLst>
                              <p:cond delay="1500"/>
                            </p:stCondLst>
                            <p:childTnLst>
                              <p:par>
                                <p:cTn id="27" presetID="8" presetClass="emph" presetSubtype="0" fill="hold" nodeType="afterEffect">
                                  <p:stCondLst>
                                    <p:cond delay="0"/>
                                  </p:stCondLst>
                                  <p:childTnLst>
                                    <p:animRot by="21600000">
                                      <p:cBhvr>
                                        <p:cTn id="28" dur="2000" fill="hold"/>
                                        <p:tgtEl>
                                          <p:spTgt spid="3"/>
                                        </p:tgtEl>
                                        <p:attrNameLst>
                                          <p:attrName>r</p:attrName>
                                        </p:attrNameLst>
                                      </p:cBhvr>
                                    </p:animRot>
                                  </p:childTnLst>
                                </p:cTn>
                              </p:par>
                              <p:par>
                                <p:cTn id="29" presetID="8" presetClass="emph" presetSubtype="0" fill="hold" nodeType="withEffect">
                                  <p:stCondLst>
                                    <p:cond delay="0"/>
                                  </p:stCondLst>
                                  <p:childTnLst>
                                    <p:animRot by="21600000">
                                      <p:cBhvr>
                                        <p:cTn id="30" dur="1500" fill="hold"/>
                                        <p:tgtEl>
                                          <p:spTgt spid="9"/>
                                        </p:tgtEl>
                                        <p:attrNameLst>
                                          <p:attrName>r</p:attrName>
                                        </p:attrNameLst>
                                      </p:cBhvr>
                                    </p:animRot>
                                  </p:childTnLst>
                                </p:cTn>
                              </p:par>
                              <p:par>
                                <p:cTn id="31" presetID="8" presetClass="emph" presetSubtype="0" fill="hold" nodeType="withEffect">
                                  <p:stCondLst>
                                    <p:cond delay="0"/>
                                  </p:stCondLst>
                                  <p:childTnLst>
                                    <p:animRot by="21600000">
                                      <p:cBhvr>
                                        <p:cTn id="32" dur="1000" fill="hold"/>
                                        <p:tgtEl>
                                          <p:spTgt spid="6"/>
                                        </p:tgtEl>
                                        <p:attrNameLst>
                                          <p:attrName>r</p:attrName>
                                        </p:attrNameLst>
                                      </p:cBhvr>
                                    </p:animRot>
                                  </p:childTnLst>
                                </p:cTn>
                              </p:par>
                              <p:par>
                                <p:cTn id="33" presetID="8" presetClass="emph" presetSubtype="0" fill="hold" nodeType="withEffect">
                                  <p:stCondLst>
                                    <p:cond delay="0"/>
                                  </p:stCondLst>
                                  <p:childTnLst>
                                    <p:animRot by="21600000">
                                      <p:cBhvr>
                                        <p:cTn id="34" dur="1500" fill="hold"/>
                                        <p:tgtEl>
                                          <p:spTgt spid="16"/>
                                        </p:tgtEl>
                                        <p:attrNameLst>
                                          <p:attrName>r</p:attrName>
                                        </p:attrNameLst>
                                      </p:cBhvr>
                                    </p:animRot>
                                  </p:childTnLst>
                                </p:cTn>
                              </p:par>
                              <p:par>
                                <p:cTn id="35" presetID="42" presetClass="entr" presetSubtype="0" fill="hold" grpId="0" nodeType="withEffect">
                                  <p:stCondLst>
                                    <p:cond delay="60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anim calcmode="lin" valueType="num">
                                      <p:cBhvr>
                                        <p:cTn id="38" dur="500" fill="hold"/>
                                        <p:tgtEl>
                                          <p:spTgt spid="13"/>
                                        </p:tgtEl>
                                        <p:attrNameLst>
                                          <p:attrName>ppt_x</p:attrName>
                                        </p:attrNameLst>
                                      </p:cBhvr>
                                      <p:tavLst>
                                        <p:tav tm="0">
                                          <p:val>
                                            <p:strVal val="#ppt_x"/>
                                          </p:val>
                                        </p:tav>
                                        <p:tav tm="100000">
                                          <p:val>
                                            <p:strVal val="#ppt_x"/>
                                          </p:val>
                                        </p:tav>
                                      </p:tavLst>
                                    </p:anim>
                                    <p:anim calcmode="lin" valueType="num">
                                      <p:cBhvr>
                                        <p:cTn id="39" dur="500" fill="hold"/>
                                        <p:tgtEl>
                                          <p:spTgt spid="1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110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anim calcmode="lin" valueType="num">
                                      <p:cBhvr>
                                        <p:cTn id="43" dur="500" fill="hold"/>
                                        <p:tgtEl>
                                          <p:spTgt spid="14"/>
                                        </p:tgtEl>
                                        <p:attrNameLst>
                                          <p:attrName>ppt_x</p:attrName>
                                        </p:attrNameLst>
                                      </p:cBhvr>
                                      <p:tavLst>
                                        <p:tav tm="0">
                                          <p:val>
                                            <p:strVal val="#ppt_x"/>
                                          </p:val>
                                        </p:tav>
                                        <p:tav tm="100000">
                                          <p:val>
                                            <p:strVal val="#ppt_x"/>
                                          </p:val>
                                        </p:tav>
                                      </p:tavLst>
                                    </p:anim>
                                    <p:anim calcmode="lin" valueType="num">
                                      <p:cBhvr>
                                        <p:cTn id="44" dur="500" fill="hold"/>
                                        <p:tgtEl>
                                          <p:spTgt spid="1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30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anim calcmode="lin" valueType="num">
                                      <p:cBhvr>
                                        <p:cTn id="48" dur="500" fill="hold"/>
                                        <p:tgtEl>
                                          <p:spTgt spid="15"/>
                                        </p:tgtEl>
                                        <p:attrNameLst>
                                          <p:attrName>ppt_x</p:attrName>
                                        </p:attrNameLst>
                                      </p:cBhvr>
                                      <p:tavLst>
                                        <p:tav tm="0">
                                          <p:val>
                                            <p:strVal val="#ppt_x"/>
                                          </p:val>
                                        </p:tav>
                                        <p:tav tm="100000">
                                          <p:val>
                                            <p:strVal val="#ppt_x"/>
                                          </p:val>
                                        </p:tav>
                                      </p:tavLst>
                                    </p:anim>
                                    <p:anim calcmode="lin" valueType="num">
                                      <p:cBhvr>
                                        <p:cTn id="49" dur="500" fill="hold"/>
                                        <p:tgtEl>
                                          <p:spTgt spid="15"/>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160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500"/>
                                        <p:tgtEl>
                                          <p:spTgt spid="19"/>
                                        </p:tgtEl>
                                      </p:cBhvr>
                                    </p:animEffect>
                                    <p:anim calcmode="lin" valueType="num">
                                      <p:cBhvr>
                                        <p:cTn id="53" dur="500" fill="hold"/>
                                        <p:tgtEl>
                                          <p:spTgt spid="19"/>
                                        </p:tgtEl>
                                        <p:attrNameLst>
                                          <p:attrName>ppt_x</p:attrName>
                                        </p:attrNameLst>
                                      </p:cBhvr>
                                      <p:tavLst>
                                        <p:tav tm="0">
                                          <p:val>
                                            <p:strVal val="#ppt_x"/>
                                          </p:val>
                                        </p:tav>
                                        <p:tav tm="100000">
                                          <p:val>
                                            <p:strVal val="#ppt_x"/>
                                          </p:val>
                                        </p:tav>
                                      </p:tavLst>
                                    </p:anim>
                                    <p:anim calcmode="lin" valueType="num">
                                      <p:cBhvr>
                                        <p:cTn id="54"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13" grpId="0"/>
      <p:bldP spid="14" grpId="0"/>
      <p:bldP spid="15"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7" descr="2"/>
          <p:cNvSpPr txBox="1">
            <a:spLocks noChangeArrowheads="1"/>
          </p:cNvSpPr>
          <p:nvPr/>
        </p:nvSpPr>
        <p:spPr bwMode="gray">
          <a:xfrm>
            <a:off x="395536" y="37434"/>
            <a:ext cx="3609697" cy="46166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anose="020B0604020202020204" pitchFamily="34" charset="0"/>
              </a:defRPr>
            </a:lvl1pPr>
            <a:lvl2pPr defTabSz="457200" eaLnBrk="0" hangingPunct="0">
              <a:defRPr>
                <a:solidFill>
                  <a:schemeClr val="tx1"/>
                </a:solidFill>
                <a:latin typeface="Arial" panose="020B0604020202020204" pitchFamily="34" charset="0"/>
              </a:defRPr>
            </a:lvl2pPr>
            <a:lvl3pPr defTabSz="457200" eaLnBrk="0" hangingPunct="0">
              <a:defRPr>
                <a:solidFill>
                  <a:schemeClr val="tx1"/>
                </a:solidFill>
                <a:latin typeface="Arial" panose="020B0604020202020204" pitchFamily="34" charset="0"/>
              </a:defRPr>
            </a:lvl3pPr>
            <a:lvl4pPr defTabSz="457200" eaLnBrk="0" hangingPunct="0">
              <a:defRPr>
                <a:solidFill>
                  <a:schemeClr val="tx1"/>
                </a:solidFill>
                <a:latin typeface="Arial" panose="020B0604020202020204" pitchFamily="34" charset="0"/>
              </a:defRPr>
            </a:lvl4pPr>
            <a:lvl5pPr defTabSz="457200" eaLnBrk="0" hangingPunct="0">
              <a:defRPr>
                <a:solidFill>
                  <a:schemeClr val="tx1"/>
                </a:solidFill>
                <a:latin typeface="Arial" panose="020B0604020202020204" pitchFamily="34" charset="0"/>
              </a:defRPr>
            </a:lvl5pPr>
            <a:lvl6pPr algn="ctr" defTabSz="457200" eaLnBrk="0" fontAlgn="base" hangingPunct="0">
              <a:spcBef>
                <a:spcPct val="0"/>
              </a:spcBef>
              <a:spcAft>
                <a:spcPct val="0"/>
              </a:spcAft>
              <a:defRPr>
                <a:solidFill>
                  <a:schemeClr val="tx1"/>
                </a:solidFill>
                <a:latin typeface="Arial" panose="020B0604020202020204" pitchFamily="34" charset="0"/>
              </a:defRPr>
            </a:lvl6pPr>
            <a:lvl7pPr algn="ctr" defTabSz="457200" eaLnBrk="0" fontAlgn="base" hangingPunct="0">
              <a:spcBef>
                <a:spcPct val="0"/>
              </a:spcBef>
              <a:spcAft>
                <a:spcPct val="0"/>
              </a:spcAft>
              <a:defRPr>
                <a:solidFill>
                  <a:schemeClr val="tx1"/>
                </a:solidFill>
                <a:latin typeface="Arial" panose="020B0604020202020204" pitchFamily="34" charset="0"/>
              </a:defRPr>
            </a:lvl7pPr>
            <a:lvl8pPr algn="ctr" defTabSz="457200" eaLnBrk="0" fontAlgn="base" hangingPunct="0">
              <a:spcBef>
                <a:spcPct val="0"/>
              </a:spcBef>
              <a:spcAft>
                <a:spcPct val="0"/>
              </a:spcAft>
              <a:defRPr>
                <a:solidFill>
                  <a:schemeClr val="tx1"/>
                </a:solidFill>
                <a:latin typeface="Arial" panose="020B0604020202020204" pitchFamily="34" charset="0"/>
              </a:defRPr>
            </a:lvl8pPr>
            <a:lvl9pPr algn="ctr"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单击添加标题内容</a:t>
            </a:r>
            <a:endParaRPr lang="en-US" altLang="zh-CN"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3" name="TextBox 2"/>
          <p:cNvSpPr txBox="1"/>
          <p:nvPr/>
        </p:nvSpPr>
        <p:spPr>
          <a:xfrm>
            <a:off x="4454575" y="3115791"/>
            <a:ext cx="2173288" cy="584200"/>
          </a:xfrm>
          <a:prstGeom prst="rect">
            <a:avLst/>
          </a:prstGeom>
          <a:noFill/>
        </p:spPr>
        <p:txBody>
          <a:bodyPr wrap="none">
            <a:spAutoFit/>
          </a:bodyPr>
          <a:lstStyle/>
          <a:p>
            <a:pPr marL="342900" indent="-342900" fontAlgn="base">
              <a:spcBef>
                <a:spcPct val="0"/>
              </a:spcBef>
              <a:spcAft>
                <a:spcPct val="0"/>
              </a:spcAft>
              <a:buFont typeface="Arial" panose="020B0604020202020204" pitchFamily="34" charset="0"/>
              <a:buChar char="•"/>
              <a:defRPr/>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点击此处输入文字</a:t>
            </a:r>
            <a:endPar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endParaRPr>
          </a:p>
          <a:p>
            <a:pPr marL="342900" indent="-342900" fontAlgn="base">
              <a:spcBef>
                <a:spcPct val="0"/>
              </a:spcBef>
              <a:spcAft>
                <a:spcPct val="0"/>
              </a:spcAft>
              <a:buFont typeface="Arial" panose="020B0604020202020204" pitchFamily="34" charset="0"/>
              <a:buChar char="•"/>
              <a:defRPr/>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点击此处输入文字</a:t>
            </a:r>
            <a:endPar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2582913" y="3869853"/>
            <a:ext cx="2378075" cy="646113"/>
          </a:xfrm>
          <a:prstGeom prst="rect">
            <a:avLst/>
          </a:prstGeom>
          <a:noFill/>
        </p:spPr>
        <p:txBody>
          <a:bodyPr wrap="none">
            <a:spAutoFit/>
          </a:bodyPr>
          <a:lstStyle/>
          <a:p>
            <a:pPr marL="342900" indent="-342900" fontAlgn="base">
              <a:spcBef>
                <a:spcPct val="0"/>
              </a:spcBef>
              <a:spcAft>
                <a:spcPct val="0"/>
              </a:spcAft>
              <a:buFont typeface="Arial" panose="020B0604020202020204" pitchFamily="34" charset="0"/>
              <a:buChar char="•"/>
              <a:defRPr/>
            </a:pPr>
            <a:r>
              <a:rPr lang="zh-CN" altLang="en-US" dirty="0">
                <a:latin typeface="微软雅黑" panose="020B0503020204020204" pitchFamily="34" charset="-122"/>
                <a:ea typeface="微软雅黑" panose="020B0503020204020204" pitchFamily="34" charset="-122"/>
              </a:rPr>
              <a:t>点击此处输入文字</a:t>
            </a:r>
            <a:endParaRPr lang="en-US" altLang="zh-CN" dirty="0">
              <a:latin typeface="微软雅黑" panose="020B0503020204020204" pitchFamily="34" charset="-122"/>
              <a:ea typeface="微软雅黑" panose="020B0503020204020204" pitchFamily="34" charset="-122"/>
            </a:endParaRPr>
          </a:p>
          <a:p>
            <a:pPr marL="342900" indent="-342900" fontAlgn="base">
              <a:spcBef>
                <a:spcPct val="0"/>
              </a:spcBef>
              <a:spcAft>
                <a:spcPct val="0"/>
              </a:spcAft>
              <a:buFont typeface="Arial" panose="020B0604020202020204" pitchFamily="34" charset="0"/>
              <a:buChar char="•"/>
              <a:defRPr/>
            </a:pPr>
            <a:r>
              <a:rPr lang="zh-CN" altLang="en-US" dirty="0">
                <a:latin typeface="微软雅黑" panose="020B0503020204020204" pitchFamily="34" charset="-122"/>
                <a:ea typeface="微软雅黑" panose="020B0503020204020204" pitchFamily="34" charset="-122"/>
              </a:rPr>
              <a:t>点击此处输入文字</a:t>
            </a:r>
            <a:endParaRPr lang="en-US" altLang="zh-CN" dirty="0">
              <a:latin typeface="微软雅黑" panose="020B0503020204020204" pitchFamily="34" charset="-122"/>
              <a:ea typeface="微软雅黑" panose="020B0503020204020204" pitchFamily="34" charset="-122"/>
            </a:endParaRPr>
          </a:p>
        </p:txBody>
      </p:sp>
      <p:sp>
        <p:nvSpPr>
          <p:cNvPr id="5" name="TextBox 4"/>
          <p:cNvSpPr txBox="1"/>
          <p:nvPr/>
        </p:nvSpPr>
        <p:spPr>
          <a:xfrm>
            <a:off x="6242100" y="2155353"/>
            <a:ext cx="1966913" cy="523875"/>
          </a:xfrm>
          <a:prstGeom prst="rect">
            <a:avLst/>
          </a:prstGeom>
          <a:noFill/>
        </p:spPr>
        <p:txBody>
          <a:bodyPr wrap="none">
            <a:spAutoFit/>
          </a:bodyPr>
          <a:lstStyle/>
          <a:p>
            <a:pPr marL="342900" indent="-342900" fontAlgn="base">
              <a:spcBef>
                <a:spcPct val="0"/>
              </a:spcBef>
              <a:spcAft>
                <a:spcPct val="0"/>
              </a:spcAft>
              <a:buFont typeface="Arial" panose="020B0604020202020204" pitchFamily="34" charset="0"/>
              <a:buChar char="•"/>
              <a:defRPr/>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点击此处输入文字</a:t>
            </a:r>
            <a:endPar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endParaRPr>
          </a:p>
          <a:p>
            <a:pPr marL="342900" indent="-342900" fontAlgn="base">
              <a:spcBef>
                <a:spcPct val="0"/>
              </a:spcBef>
              <a:spcAft>
                <a:spcPct val="0"/>
              </a:spcAft>
              <a:buFont typeface="Arial" panose="020B0604020202020204" pitchFamily="34" charset="0"/>
              <a:buChar char="•"/>
              <a:defRPr/>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点击此处输入文字</a:t>
            </a:r>
            <a:endParaRPr lang="en-US" altLang="zh-CN" sz="140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971600" y="1828328"/>
            <a:ext cx="1944688" cy="2681281"/>
            <a:chOff x="681032" y="1902140"/>
            <a:chExt cx="1944688" cy="2681281"/>
          </a:xfrm>
        </p:grpSpPr>
        <p:sp>
          <p:nvSpPr>
            <p:cNvPr id="7" name="椭圆​​ 2"/>
            <p:cNvSpPr/>
            <p:nvPr/>
          </p:nvSpPr>
          <p:spPr>
            <a:xfrm>
              <a:off x="681032" y="1902140"/>
              <a:ext cx="1944688" cy="2447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FF0000"/>
            </a:solidFill>
            <a:ln>
              <a:noFill/>
            </a:ln>
          </p:spPr>
          <p:txBody>
            <a:bodyPr wrap="none"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rgbClr val="000000"/>
                </a:solidFill>
                <a:effectLst/>
                <a:uLnTx/>
                <a:uFillTx/>
                <a:latin typeface="Arial" panose="020B0604020202020204" pitchFamily="34" charset="0"/>
                <a:ea typeface="华文细黑" panose="02010600040101010101" pitchFamily="2" charset="-122"/>
              </a:endParaRPr>
            </a:p>
          </p:txBody>
        </p:sp>
        <p:sp>
          <p:nvSpPr>
            <p:cNvPr id="8" name="椭圆​​ 6"/>
            <p:cNvSpPr/>
            <p:nvPr/>
          </p:nvSpPr>
          <p:spPr>
            <a:xfrm>
              <a:off x="897230" y="4432300"/>
              <a:ext cx="1512168" cy="151121"/>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endParaRPr>
            </a:p>
          </p:txBody>
        </p:sp>
        <p:sp>
          <p:nvSpPr>
            <p:cNvPr id="9" name="矩形​​ 16"/>
            <p:cNvSpPr>
              <a:spLocks noChangeArrowheads="1"/>
            </p:cNvSpPr>
            <p:nvPr/>
          </p:nvSpPr>
          <p:spPr bwMode="auto">
            <a:xfrm>
              <a:off x="1087761" y="2412848"/>
              <a:ext cx="110799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Arial Unicode MS" panose="020B0604020202020204" pitchFamily="34" charset="-122"/>
                </a:rPr>
                <a:t>点击录</a:t>
              </a:r>
              <a:endParaRPr kumimoji="0" lang="en-US" altLang="zh-CN" sz="2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Arial Unicode MS" panose="020B0604020202020204" pitchFamily="34" charset="-122"/>
              </a:endParaRPr>
            </a:p>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Arial Unicode MS" panose="020B0604020202020204" pitchFamily="34" charset="-122"/>
                </a:rPr>
                <a:t>入内容</a:t>
              </a:r>
            </a:p>
          </p:txBody>
        </p:sp>
      </p:grpSp>
      <p:grpSp>
        <p:nvGrpSpPr>
          <p:cNvPr id="10" name="组合 9"/>
          <p:cNvGrpSpPr/>
          <p:nvPr/>
        </p:nvGrpSpPr>
        <p:grpSpPr>
          <a:xfrm>
            <a:off x="3436988" y="1455266"/>
            <a:ext cx="1439862" cy="1946260"/>
            <a:chOff x="3146420" y="1529078"/>
            <a:chExt cx="1439862" cy="1946260"/>
          </a:xfrm>
        </p:grpSpPr>
        <p:sp>
          <p:nvSpPr>
            <p:cNvPr id="11" name="椭圆​​ 2"/>
            <p:cNvSpPr/>
            <p:nvPr/>
          </p:nvSpPr>
          <p:spPr>
            <a:xfrm>
              <a:off x="3146420" y="1529078"/>
              <a:ext cx="1439862" cy="1812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FF0000"/>
            </a:solidFill>
            <a:ln>
              <a:noFill/>
            </a:ln>
          </p:spPr>
          <p:txBody>
            <a:bodyPr wrap="none"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华文细黑" panose="02010600040101010101" pitchFamily="2" charset="-122"/>
              </a:endParaRPr>
            </a:p>
          </p:txBody>
        </p:sp>
        <p:sp>
          <p:nvSpPr>
            <p:cNvPr id="12" name="椭圆​​ 9"/>
            <p:cNvSpPr/>
            <p:nvPr/>
          </p:nvSpPr>
          <p:spPr>
            <a:xfrm>
              <a:off x="3273494" y="3380494"/>
              <a:ext cx="1116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endParaRPr>
            </a:p>
          </p:txBody>
        </p:sp>
        <p:sp>
          <p:nvSpPr>
            <p:cNvPr id="13" name="矩形​​ 17"/>
            <p:cNvSpPr>
              <a:spLocks noChangeArrowheads="1"/>
            </p:cNvSpPr>
            <p:nvPr/>
          </p:nvSpPr>
          <p:spPr bwMode="auto">
            <a:xfrm>
              <a:off x="3360312" y="1855757"/>
              <a:ext cx="954107" cy="62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0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Arial Unicode MS" panose="020B0604020202020204" pitchFamily="34" charset="-122"/>
                </a:rPr>
                <a:t>点击录</a:t>
              </a:r>
              <a:endParaRPr kumimoji="0" lang="en-US" altLang="zh-CN" sz="20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Arial Unicode MS" panose="020B0604020202020204" pitchFamily="34" charset="-122"/>
              </a:endParaRPr>
            </a:p>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0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Arial Unicode MS" panose="020B0604020202020204" pitchFamily="34" charset="-122"/>
                </a:rPr>
                <a:t>入内容</a:t>
              </a:r>
            </a:p>
          </p:txBody>
        </p:sp>
      </p:grpSp>
      <p:grpSp>
        <p:nvGrpSpPr>
          <p:cNvPr id="14" name="组合 13"/>
          <p:cNvGrpSpPr/>
          <p:nvPr/>
        </p:nvGrpSpPr>
        <p:grpSpPr>
          <a:xfrm>
            <a:off x="5364213" y="1179041"/>
            <a:ext cx="1012825" cy="1357676"/>
            <a:chOff x="5073645" y="1252853"/>
            <a:chExt cx="1012825" cy="1357676"/>
          </a:xfrm>
        </p:grpSpPr>
        <p:sp>
          <p:nvSpPr>
            <p:cNvPr id="15" name="椭圆​​ 2"/>
            <p:cNvSpPr/>
            <p:nvPr/>
          </p:nvSpPr>
          <p:spPr>
            <a:xfrm>
              <a:off x="5073645" y="1252853"/>
              <a:ext cx="1012825" cy="1274762"/>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FF0000"/>
            </a:solidFill>
            <a:ln>
              <a:noFill/>
            </a:ln>
          </p:spPr>
          <p:txBody>
            <a:bodyPr wrap="none"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华文细黑" panose="02010600040101010101" pitchFamily="2" charset="-122"/>
              </a:endParaRPr>
            </a:p>
          </p:txBody>
        </p:sp>
        <p:sp>
          <p:nvSpPr>
            <p:cNvPr id="16" name="椭圆​​ 10"/>
            <p:cNvSpPr/>
            <p:nvPr/>
          </p:nvSpPr>
          <p:spPr>
            <a:xfrm>
              <a:off x="5217790" y="2515685"/>
              <a:ext cx="720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endParaRPr>
            </a:p>
          </p:txBody>
        </p:sp>
        <p:sp>
          <p:nvSpPr>
            <p:cNvPr id="17" name="矩形​​ 18"/>
            <p:cNvSpPr>
              <a:spLocks noChangeArrowheads="1"/>
            </p:cNvSpPr>
            <p:nvPr/>
          </p:nvSpPr>
          <p:spPr bwMode="auto">
            <a:xfrm>
              <a:off x="5179154" y="1463486"/>
              <a:ext cx="80021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Arial Unicode MS" panose="020B0604020202020204" pitchFamily="34" charset="-122"/>
                </a:rPr>
                <a:t>点击录</a:t>
              </a:r>
              <a:endParaRPr kumimoji="0" lang="en-US" altLang="zh-CN"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Arial Unicode MS" panose="020B0604020202020204" pitchFamily="34" charset="-122"/>
              </a:endParaRPr>
            </a:p>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Arial Unicode MS" panose="020B0604020202020204" pitchFamily="34" charset="-122"/>
                </a:rPr>
                <a:t>入内容</a:t>
              </a:r>
            </a:p>
          </p:txBody>
        </p:sp>
      </p:gr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362">
                                          <p:stCondLst>
                                            <p:cond delay="0"/>
                                          </p:stCondLst>
                                        </p:cTn>
                                        <p:tgtEl>
                                          <p:spTgt spid="6"/>
                                        </p:tgtEl>
                                      </p:cBhvr>
                                    </p:animEffect>
                                    <p:anim calcmode="lin" valueType="num">
                                      <p:cBhvr>
                                        <p:cTn id="12" dur="1139"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3" dur="415"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4" dur="415" tmFilter="0, 0; 0.125,0.2665; 0.25,0.4; 0.375,0.465; 0.5,0.5;  0.625,0.535; 0.75,0.6; 0.875,0.7335; 1,1">
                                          <p:stCondLst>
                                            <p:cond delay="415"/>
                                          </p:stCondLst>
                                        </p:cTn>
                                        <p:tgtEl>
                                          <p:spTgt spid="6"/>
                                        </p:tgtEl>
                                        <p:attrNameLst>
                                          <p:attrName>ppt_y</p:attrName>
                                        </p:attrNameLst>
                                      </p:cBhvr>
                                      <p:tavLst>
                                        <p:tav tm="0" fmla="#ppt_y-sin(pi*$)/9">
                                          <p:val>
                                            <p:fltVal val="0"/>
                                          </p:val>
                                        </p:tav>
                                        <p:tav tm="100000">
                                          <p:val>
                                            <p:fltVal val="1"/>
                                          </p:val>
                                        </p:tav>
                                      </p:tavLst>
                                    </p:anim>
                                    <p:anim calcmode="lin" valueType="num">
                                      <p:cBhvr>
                                        <p:cTn id="15" dur="207" tmFilter="0, 0; 0.125,0.2665; 0.25,0.4; 0.375,0.465; 0.5,0.5;  0.625,0.535; 0.75,0.6; 0.875,0.7335; 1,1">
                                          <p:stCondLst>
                                            <p:cond delay="828"/>
                                          </p:stCondLst>
                                        </p:cTn>
                                        <p:tgtEl>
                                          <p:spTgt spid="6"/>
                                        </p:tgtEl>
                                        <p:attrNameLst>
                                          <p:attrName>ppt_y</p:attrName>
                                        </p:attrNameLst>
                                      </p:cBhvr>
                                      <p:tavLst>
                                        <p:tav tm="0" fmla="#ppt_y-sin(pi*$)/27">
                                          <p:val>
                                            <p:fltVal val="0"/>
                                          </p:val>
                                        </p:tav>
                                        <p:tav tm="100000">
                                          <p:val>
                                            <p:fltVal val="1"/>
                                          </p:val>
                                        </p:tav>
                                      </p:tavLst>
                                    </p:anim>
                                    <p:anim calcmode="lin" valueType="num">
                                      <p:cBhvr>
                                        <p:cTn id="16" dur="103" tmFilter="0, 0; 0.125,0.2665; 0.25,0.4; 0.375,0.465; 0.5,0.5;  0.625,0.535; 0.75,0.6; 0.875,0.7335; 1,1">
                                          <p:stCondLst>
                                            <p:cond delay="1035"/>
                                          </p:stCondLst>
                                        </p:cTn>
                                        <p:tgtEl>
                                          <p:spTgt spid="6"/>
                                        </p:tgtEl>
                                        <p:attrNameLst>
                                          <p:attrName>ppt_y</p:attrName>
                                        </p:attrNameLst>
                                      </p:cBhvr>
                                      <p:tavLst>
                                        <p:tav tm="0" fmla="#ppt_y-sin(pi*$)/81">
                                          <p:val>
                                            <p:fltVal val="0"/>
                                          </p:val>
                                        </p:tav>
                                        <p:tav tm="100000">
                                          <p:val>
                                            <p:fltVal val="1"/>
                                          </p:val>
                                        </p:tav>
                                      </p:tavLst>
                                    </p:anim>
                                    <p:animScale>
                                      <p:cBhvr>
                                        <p:cTn id="17" dur="16">
                                          <p:stCondLst>
                                            <p:cond delay="406"/>
                                          </p:stCondLst>
                                        </p:cTn>
                                        <p:tgtEl>
                                          <p:spTgt spid="6"/>
                                        </p:tgtEl>
                                      </p:cBhvr>
                                      <p:to x="100000" y="60000"/>
                                    </p:animScale>
                                    <p:animScale>
                                      <p:cBhvr>
                                        <p:cTn id="18" dur="104" decel="50000">
                                          <p:stCondLst>
                                            <p:cond delay="423"/>
                                          </p:stCondLst>
                                        </p:cTn>
                                        <p:tgtEl>
                                          <p:spTgt spid="6"/>
                                        </p:tgtEl>
                                      </p:cBhvr>
                                      <p:to x="100000" y="100000"/>
                                    </p:animScale>
                                    <p:animScale>
                                      <p:cBhvr>
                                        <p:cTn id="19" dur="16">
                                          <p:stCondLst>
                                            <p:cond delay="820"/>
                                          </p:stCondLst>
                                        </p:cTn>
                                        <p:tgtEl>
                                          <p:spTgt spid="6"/>
                                        </p:tgtEl>
                                      </p:cBhvr>
                                      <p:to x="100000" y="80000"/>
                                    </p:animScale>
                                    <p:animScale>
                                      <p:cBhvr>
                                        <p:cTn id="20" dur="104" decel="50000">
                                          <p:stCondLst>
                                            <p:cond delay="836"/>
                                          </p:stCondLst>
                                        </p:cTn>
                                        <p:tgtEl>
                                          <p:spTgt spid="6"/>
                                        </p:tgtEl>
                                      </p:cBhvr>
                                      <p:to x="100000" y="100000"/>
                                    </p:animScale>
                                    <p:animScale>
                                      <p:cBhvr>
                                        <p:cTn id="21" dur="16">
                                          <p:stCondLst>
                                            <p:cond delay="1026"/>
                                          </p:stCondLst>
                                        </p:cTn>
                                        <p:tgtEl>
                                          <p:spTgt spid="6"/>
                                        </p:tgtEl>
                                      </p:cBhvr>
                                      <p:to x="100000" y="90000"/>
                                    </p:animScale>
                                    <p:animScale>
                                      <p:cBhvr>
                                        <p:cTn id="22" dur="104" decel="50000">
                                          <p:stCondLst>
                                            <p:cond delay="1042"/>
                                          </p:stCondLst>
                                        </p:cTn>
                                        <p:tgtEl>
                                          <p:spTgt spid="6"/>
                                        </p:tgtEl>
                                      </p:cBhvr>
                                      <p:to x="100000" y="100000"/>
                                    </p:animScale>
                                    <p:animScale>
                                      <p:cBhvr>
                                        <p:cTn id="23" dur="16">
                                          <p:stCondLst>
                                            <p:cond delay="1130"/>
                                          </p:stCondLst>
                                        </p:cTn>
                                        <p:tgtEl>
                                          <p:spTgt spid="6"/>
                                        </p:tgtEl>
                                      </p:cBhvr>
                                      <p:to x="100000" y="95000"/>
                                    </p:animScale>
                                    <p:animScale>
                                      <p:cBhvr>
                                        <p:cTn id="24" dur="104" decel="50000">
                                          <p:stCondLst>
                                            <p:cond delay="1146"/>
                                          </p:stCondLst>
                                        </p:cTn>
                                        <p:tgtEl>
                                          <p:spTgt spid="6"/>
                                        </p:tgtEl>
                                      </p:cBhvr>
                                      <p:to x="100000" y="100000"/>
                                    </p:animScale>
                                  </p:childTnLst>
                                </p:cTn>
                              </p:par>
                              <p:par>
                                <p:cTn id="25" presetID="26" presetClass="entr" presetSubtype="0" fill="hold" nodeType="withEffect">
                                  <p:stCondLst>
                                    <p:cond delay="25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362">
                                          <p:stCondLst>
                                            <p:cond delay="0"/>
                                          </p:stCondLst>
                                        </p:cTn>
                                        <p:tgtEl>
                                          <p:spTgt spid="10"/>
                                        </p:tgtEl>
                                      </p:cBhvr>
                                    </p:animEffect>
                                    <p:anim calcmode="lin" valueType="num">
                                      <p:cBhvr>
                                        <p:cTn id="28" dur="1139"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9" dur="415"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30" dur="415" tmFilter="0, 0; 0.125,0.2665; 0.25,0.4; 0.375,0.465; 0.5,0.5;  0.625,0.535; 0.75,0.6; 0.875,0.7335; 1,1">
                                          <p:stCondLst>
                                            <p:cond delay="415"/>
                                          </p:stCondLst>
                                        </p:cTn>
                                        <p:tgtEl>
                                          <p:spTgt spid="10"/>
                                        </p:tgtEl>
                                        <p:attrNameLst>
                                          <p:attrName>ppt_y</p:attrName>
                                        </p:attrNameLst>
                                      </p:cBhvr>
                                      <p:tavLst>
                                        <p:tav tm="0" fmla="#ppt_y-sin(pi*$)/9">
                                          <p:val>
                                            <p:fltVal val="0"/>
                                          </p:val>
                                        </p:tav>
                                        <p:tav tm="100000">
                                          <p:val>
                                            <p:fltVal val="1"/>
                                          </p:val>
                                        </p:tav>
                                      </p:tavLst>
                                    </p:anim>
                                    <p:anim calcmode="lin" valueType="num">
                                      <p:cBhvr>
                                        <p:cTn id="31" dur="207" tmFilter="0, 0; 0.125,0.2665; 0.25,0.4; 0.375,0.465; 0.5,0.5;  0.625,0.535; 0.75,0.6; 0.875,0.7335; 1,1">
                                          <p:stCondLst>
                                            <p:cond delay="828"/>
                                          </p:stCondLst>
                                        </p:cTn>
                                        <p:tgtEl>
                                          <p:spTgt spid="10"/>
                                        </p:tgtEl>
                                        <p:attrNameLst>
                                          <p:attrName>ppt_y</p:attrName>
                                        </p:attrNameLst>
                                      </p:cBhvr>
                                      <p:tavLst>
                                        <p:tav tm="0" fmla="#ppt_y-sin(pi*$)/27">
                                          <p:val>
                                            <p:fltVal val="0"/>
                                          </p:val>
                                        </p:tav>
                                        <p:tav tm="100000">
                                          <p:val>
                                            <p:fltVal val="1"/>
                                          </p:val>
                                        </p:tav>
                                      </p:tavLst>
                                    </p:anim>
                                    <p:anim calcmode="lin" valueType="num">
                                      <p:cBhvr>
                                        <p:cTn id="32" dur="103" tmFilter="0, 0; 0.125,0.2665; 0.25,0.4; 0.375,0.465; 0.5,0.5;  0.625,0.535; 0.75,0.6; 0.875,0.7335; 1,1">
                                          <p:stCondLst>
                                            <p:cond delay="1035"/>
                                          </p:stCondLst>
                                        </p:cTn>
                                        <p:tgtEl>
                                          <p:spTgt spid="10"/>
                                        </p:tgtEl>
                                        <p:attrNameLst>
                                          <p:attrName>ppt_y</p:attrName>
                                        </p:attrNameLst>
                                      </p:cBhvr>
                                      <p:tavLst>
                                        <p:tav tm="0" fmla="#ppt_y-sin(pi*$)/81">
                                          <p:val>
                                            <p:fltVal val="0"/>
                                          </p:val>
                                        </p:tav>
                                        <p:tav tm="100000">
                                          <p:val>
                                            <p:fltVal val="1"/>
                                          </p:val>
                                        </p:tav>
                                      </p:tavLst>
                                    </p:anim>
                                    <p:animScale>
                                      <p:cBhvr>
                                        <p:cTn id="33" dur="16">
                                          <p:stCondLst>
                                            <p:cond delay="406"/>
                                          </p:stCondLst>
                                        </p:cTn>
                                        <p:tgtEl>
                                          <p:spTgt spid="10"/>
                                        </p:tgtEl>
                                      </p:cBhvr>
                                      <p:to x="100000" y="60000"/>
                                    </p:animScale>
                                    <p:animScale>
                                      <p:cBhvr>
                                        <p:cTn id="34" dur="104" decel="50000">
                                          <p:stCondLst>
                                            <p:cond delay="423"/>
                                          </p:stCondLst>
                                        </p:cTn>
                                        <p:tgtEl>
                                          <p:spTgt spid="10"/>
                                        </p:tgtEl>
                                      </p:cBhvr>
                                      <p:to x="100000" y="100000"/>
                                    </p:animScale>
                                    <p:animScale>
                                      <p:cBhvr>
                                        <p:cTn id="35" dur="16">
                                          <p:stCondLst>
                                            <p:cond delay="820"/>
                                          </p:stCondLst>
                                        </p:cTn>
                                        <p:tgtEl>
                                          <p:spTgt spid="10"/>
                                        </p:tgtEl>
                                      </p:cBhvr>
                                      <p:to x="100000" y="80000"/>
                                    </p:animScale>
                                    <p:animScale>
                                      <p:cBhvr>
                                        <p:cTn id="36" dur="104" decel="50000">
                                          <p:stCondLst>
                                            <p:cond delay="836"/>
                                          </p:stCondLst>
                                        </p:cTn>
                                        <p:tgtEl>
                                          <p:spTgt spid="10"/>
                                        </p:tgtEl>
                                      </p:cBhvr>
                                      <p:to x="100000" y="100000"/>
                                    </p:animScale>
                                    <p:animScale>
                                      <p:cBhvr>
                                        <p:cTn id="37" dur="16">
                                          <p:stCondLst>
                                            <p:cond delay="1026"/>
                                          </p:stCondLst>
                                        </p:cTn>
                                        <p:tgtEl>
                                          <p:spTgt spid="10"/>
                                        </p:tgtEl>
                                      </p:cBhvr>
                                      <p:to x="100000" y="90000"/>
                                    </p:animScale>
                                    <p:animScale>
                                      <p:cBhvr>
                                        <p:cTn id="38" dur="104" decel="50000">
                                          <p:stCondLst>
                                            <p:cond delay="1042"/>
                                          </p:stCondLst>
                                        </p:cTn>
                                        <p:tgtEl>
                                          <p:spTgt spid="10"/>
                                        </p:tgtEl>
                                      </p:cBhvr>
                                      <p:to x="100000" y="100000"/>
                                    </p:animScale>
                                    <p:animScale>
                                      <p:cBhvr>
                                        <p:cTn id="39" dur="16">
                                          <p:stCondLst>
                                            <p:cond delay="1130"/>
                                          </p:stCondLst>
                                        </p:cTn>
                                        <p:tgtEl>
                                          <p:spTgt spid="10"/>
                                        </p:tgtEl>
                                      </p:cBhvr>
                                      <p:to x="100000" y="95000"/>
                                    </p:animScale>
                                    <p:animScale>
                                      <p:cBhvr>
                                        <p:cTn id="40" dur="104" decel="50000">
                                          <p:stCondLst>
                                            <p:cond delay="1146"/>
                                          </p:stCondLst>
                                        </p:cTn>
                                        <p:tgtEl>
                                          <p:spTgt spid="10"/>
                                        </p:tgtEl>
                                      </p:cBhvr>
                                      <p:to x="100000" y="100000"/>
                                    </p:animScale>
                                  </p:childTnLst>
                                </p:cTn>
                              </p:par>
                              <p:par>
                                <p:cTn id="41" presetID="26" presetClass="entr" presetSubtype="0" fill="hold" nodeType="withEffect">
                                  <p:stCondLst>
                                    <p:cond delay="500"/>
                                  </p:stCondLst>
                                  <p:childTnLst>
                                    <p:set>
                                      <p:cBhvr>
                                        <p:cTn id="42" dur="1" fill="hold">
                                          <p:stCondLst>
                                            <p:cond delay="0"/>
                                          </p:stCondLst>
                                        </p:cTn>
                                        <p:tgtEl>
                                          <p:spTgt spid="14"/>
                                        </p:tgtEl>
                                        <p:attrNameLst>
                                          <p:attrName>style.visibility</p:attrName>
                                        </p:attrNameLst>
                                      </p:cBhvr>
                                      <p:to>
                                        <p:strVal val="visible"/>
                                      </p:to>
                                    </p:set>
                                    <p:animEffect transition="in" filter="wipe(down)">
                                      <p:cBhvr>
                                        <p:cTn id="43" dur="362">
                                          <p:stCondLst>
                                            <p:cond delay="0"/>
                                          </p:stCondLst>
                                        </p:cTn>
                                        <p:tgtEl>
                                          <p:spTgt spid="14"/>
                                        </p:tgtEl>
                                      </p:cBhvr>
                                    </p:animEffect>
                                    <p:anim calcmode="lin" valueType="num">
                                      <p:cBhvr>
                                        <p:cTn id="44" dur="1139"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45" dur="415"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46" dur="415" tmFilter="0, 0; 0.125,0.2665; 0.25,0.4; 0.375,0.465; 0.5,0.5;  0.625,0.535; 0.75,0.6; 0.875,0.7335; 1,1">
                                          <p:stCondLst>
                                            <p:cond delay="415"/>
                                          </p:stCondLst>
                                        </p:cTn>
                                        <p:tgtEl>
                                          <p:spTgt spid="14"/>
                                        </p:tgtEl>
                                        <p:attrNameLst>
                                          <p:attrName>ppt_y</p:attrName>
                                        </p:attrNameLst>
                                      </p:cBhvr>
                                      <p:tavLst>
                                        <p:tav tm="0" fmla="#ppt_y-sin(pi*$)/9">
                                          <p:val>
                                            <p:fltVal val="0"/>
                                          </p:val>
                                        </p:tav>
                                        <p:tav tm="100000">
                                          <p:val>
                                            <p:fltVal val="1"/>
                                          </p:val>
                                        </p:tav>
                                      </p:tavLst>
                                    </p:anim>
                                    <p:anim calcmode="lin" valueType="num">
                                      <p:cBhvr>
                                        <p:cTn id="47" dur="207" tmFilter="0, 0; 0.125,0.2665; 0.25,0.4; 0.375,0.465; 0.5,0.5;  0.625,0.535; 0.75,0.6; 0.875,0.7335; 1,1">
                                          <p:stCondLst>
                                            <p:cond delay="828"/>
                                          </p:stCondLst>
                                        </p:cTn>
                                        <p:tgtEl>
                                          <p:spTgt spid="14"/>
                                        </p:tgtEl>
                                        <p:attrNameLst>
                                          <p:attrName>ppt_y</p:attrName>
                                        </p:attrNameLst>
                                      </p:cBhvr>
                                      <p:tavLst>
                                        <p:tav tm="0" fmla="#ppt_y-sin(pi*$)/27">
                                          <p:val>
                                            <p:fltVal val="0"/>
                                          </p:val>
                                        </p:tav>
                                        <p:tav tm="100000">
                                          <p:val>
                                            <p:fltVal val="1"/>
                                          </p:val>
                                        </p:tav>
                                      </p:tavLst>
                                    </p:anim>
                                    <p:anim calcmode="lin" valueType="num">
                                      <p:cBhvr>
                                        <p:cTn id="48" dur="103" tmFilter="0, 0; 0.125,0.2665; 0.25,0.4; 0.375,0.465; 0.5,0.5;  0.625,0.535; 0.75,0.6; 0.875,0.7335; 1,1">
                                          <p:stCondLst>
                                            <p:cond delay="1035"/>
                                          </p:stCondLst>
                                        </p:cTn>
                                        <p:tgtEl>
                                          <p:spTgt spid="14"/>
                                        </p:tgtEl>
                                        <p:attrNameLst>
                                          <p:attrName>ppt_y</p:attrName>
                                        </p:attrNameLst>
                                      </p:cBhvr>
                                      <p:tavLst>
                                        <p:tav tm="0" fmla="#ppt_y-sin(pi*$)/81">
                                          <p:val>
                                            <p:fltVal val="0"/>
                                          </p:val>
                                        </p:tav>
                                        <p:tav tm="100000">
                                          <p:val>
                                            <p:fltVal val="1"/>
                                          </p:val>
                                        </p:tav>
                                      </p:tavLst>
                                    </p:anim>
                                    <p:animScale>
                                      <p:cBhvr>
                                        <p:cTn id="49" dur="16">
                                          <p:stCondLst>
                                            <p:cond delay="406"/>
                                          </p:stCondLst>
                                        </p:cTn>
                                        <p:tgtEl>
                                          <p:spTgt spid="14"/>
                                        </p:tgtEl>
                                      </p:cBhvr>
                                      <p:to x="100000" y="60000"/>
                                    </p:animScale>
                                    <p:animScale>
                                      <p:cBhvr>
                                        <p:cTn id="50" dur="104" decel="50000">
                                          <p:stCondLst>
                                            <p:cond delay="423"/>
                                          </p:stCondLst>
                                        </p:cTn>
                                        <p:tgtEl>
                                          <p:spTgt spid="14"/>
                                        </p:tgtEl>
                                      </p:cBhvr>
                                      <p:to x="100000" y="100000"/>
                                    </p:animScale>
                                    <p:animScale>
                                      <p:cBhvr>
                                        <p:cTn id="51" dur="16">
                                          <p:stCondLst>
                                            <p:cond delay="820"/>
                                          </p:stCondLst>
                                        </p:cTn>
                                        <p:tgtEl>
                                          <p:spTgt spid="14"/>
                                        </p:tgtEl>
                                      </p:cBhvr>
                                      <p:to x="100000" y="80000"/>
                                    </p:animScale>
                                    <p:animScale>
                                      <p:cBhvr>
                                        <p:cTn id="52" dur="104" decel="50000">
                                          <p:stCondLst>
                                            <p:cond delay="836"/>
                                          </p:stCondLst>
                                        </p:cTn>
                                        <p:tgtEl>
                                          <p:spTgt spid="14"/>
                                        </p:tgtEl>
                                      </p:cBhvr>
                                      <p:to x="100000" y="100000"/>
                                    </p:animScale>
                                    <p:animScale>
                                      <p:cBhvr>
                                        <p:cTn id="53" dur="16">
                                          <p:stCondLst>
                                            <p:cond delay="1026"/>
                                          </p:stCondLst>
                                        </p:cTn>
                                        <p:tgtEl>
                                          <p:spTgt spid="14"/>
                                        </p:tgtEl>
                                      </p:cBhvr>
                                      <p:to x="100000" y="90000"/>
                                    </p:animScale>
                                    <p:animScale>
                                      <p:cBhvr>
                                        <p:cTn id="54" dur="104" decel="50000">
                                          <p:stCondLst>
                                            <p:cond delay="1042"/>
                                          </p:stCondLst>
                                        </p:cTn>
                                        <p:tgtEl>
                                          <p:spTgt spid="14"/>
                                        </p:tgtEl>
                                      </p:cBhvr>
                                      <p:to x="100000" y="100000"/>
                                    </p:animScale>
                                    <p:animScale>
                                      <p:cBhvr>
                                        <p:cTn id="55" dur="16">
                                          <p:stCondLst>
                                            <p:cond delay="1130"/>
                                          </p:stCondLst>
                                        </p:cTn>
                                        <p:tgtEl>
                                          <p:spTgt spid="14"/>
                                        </p:tgtEl>
                                      </p:cBhvr>
                                      <p:to x="100000" y="95000"/>
                                    </p:animScale>
                                    <p:animScale>
                                      <p:cBhvr>
                                        <p:cTn id="56" dur="104" decel="50000">
                                          <p:stCondLst>
                                            <p:cond delay="1146"/>
                                          </p:stCondLst>
                                        </p:cTn>
                                        <p:tgtEl>
                                          <p:spTgt spid="14"/>
                                        </p:tgtEl>
                                      </p:cBhvr>
                                      <p:to x="100000" y="100000"/>
                                    </p:animScale>
                                  </p:childTnLst>
                                </p:cTn>
                              </p:par>
                            </p:childTnLst>
                          </p:cTn>
                        </p:par>
                        <p:par>
                          <p:cTn id="57" fill="hold">
                            <p:stCondLst>
                              <p:cond delay="2000"/>
                            </p:stCondLst>
                            <p:childTnLst>
                              <p:par>
                                <p:cTn id="58" presetID="22" presetClass="entr" presetSubtype="2" fill="hold" grpId="0" nodeType="after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wipe(right)">
                                      <p:cBhvr>
                                        <p:cTn id="60" dur="250"/>
                                        <p:tgtEl>
                                          <p:spTgt spid="5"/>
                                        </p:tgtEl>
                                      </p:cBhvr>
                                    </p:animEffect>
                                  </p:childTnLst>
                                </p:cTn>
                              </p:par>
                              <p:par>
                                <p:cTn id="61" presetID="22" presetClass="entr" presetSubtype="2" fill="hold" grpId="0" nodeType="withEffect">
                                  <p:stCondLst>
                                    <p:cond delay="250"/>
                                  </p:stCondLst>
                                  <p:childTnLst>
                                    <p:set>
                                      <p:cBhvr>
                                        <p:cTn id="62" dur="1" fill="hold">
                                          <p:stCondLst>
                                            <p:cond delay="0"/>
                                          </p:stCondLst>
                                        </p:cTn>
                                        <p:tgtEl>
                                          <p:spTgt spid="3"/>
                                        </p:tgtEl>
                                        <p:attrNameLst>
                                          <p:attrName>style.visibility</p:attrName>
                                        </p:attrNameLst>
                                      </p:cBhvr>
                                      <p:to>
                                        <p:strVal val="visible"/>
                                      </p:to>
                                    </p:set>
                                    <p:animEffect transition="in" filter="wipe(right)">
                                      <p:cBhvr>
                                        <p:cTn id="63" dur="250"/>
                                        <p:tgtEl>
                                          <p:spTgt spid="3"/>
                                        </p:tgtEl>
                                      </p:cBhvr>
                                    </p:animEffect>
                                  </p:childTnLst>
                                </p:cTn>
                              </p:par>
                              <p:par>
                                <p:cTn id="64" presetID="22" presetClass="entr" presetSubtype="2" fill="hold" grpId="0" nodeType="withEffect">
                                  <p:stCondLst>
                                    <p:cond delay="500"/>
                                  </p:stCondLst>
                                  <p:childTnLst>
                                    <p:set>
                                      <p:cBhvr>
                                        <p:cTn id="65" dur="1" fill="hold">
                                          <p:stCondLst>
                                            <p:cond delay="0"/>
                                          </p:stCondLst>
                                        </p:cTn>
                                        <p:tgtEl>
                                          <p:spTgt spid="4"/>
                                        </p:tgtEl>
                                        <p:attrNameLst>
                                          <p:attrName>style.visibility</p:attrName>
                                        </p:attrNameLst>
                                      </p:cBhvr>
                                      <p:to>
                                        <p:strVal val="visible"/>
                                      </p:to>
                                    </p:set>
                                    <p:animEffect transition="in" filter="wipe(right)">
                                      <p:cBhvr>
                                        <p:cTn id="66"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7" descr="2"/>
          <p:cNvSpPr txBox="1">
            <a:spLocks noChangeArrowheads="1"/>
          </p:cNvSpPr>
          <p:nvPr/>
        </p:nvSpPr>
        <p:spPr bwMode="gray">
          <a:xfrm>
            <a:off x="395536" y="37434"/>
            <a:ext cx="3609697" cy="46166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anose="020B0604020202020204" pitchFamily="34" charset="0"/>
              </a:defRPr>
            </a:lvl1pPr>
            <a:lvl2pPr defTabSz="457200" eaLnBrk="0" hangingPunct="0">
              <a:defRPr>
                <a:solidFill>
                  <a:schemeClr val="tx1"/>
                </a:solidFill>
                <a:latin typeface="Arial" panose="020B0604020202020204" pitchFamily="34" charset="0"/>
              </a:defRPr>
            </a:lvl2pPr>
            <a:lvl3pPr defTabSz="457200" eaLnBrk="0" hangingPunct="0">
              <a:defRPr>
                <a:solidFill>
                  <a:schemeClr val="tx1"/>
                </a:solidFill>
                <a:latin typeface="Arial" panose="020B0604020202020204" pitchFamily="34" charset="0"/>
              </a:defRPr>
            </a:lvl3pPr>
            <a:lvl4pPr defTabSz="457200" eaLnBrk="0" hangingPunct="0">
              <a:defRPr>
                <a:solidFill>
                  <a:schemeClr val="tx1"/>
                </a:solidFill>
                <a:latin typeface="Arial" panose="020B0604020202020204" pitchFamily="34" charset="0"/>
              </a:defRPr>
            </a:lvl4pPr>
            <a:lvl5pPr defTabSz="457200" eaLnBrk="0" hangingPunct="0">
              <a:defRPr>
                <a:solidFill>
                  <a:schemeClr val="tx1"/>
                </a:solidFill>
                <a:latin typeface="Arial" panose="020B0604020202020204" pitchFamily="34" charset="0"/>
              </a:defRPr>
            </a:lvl5pPr>
            <a:lvl6pPr algn="ctr" defTabSz="457200" eaLnBrk="0" fontAlgn="base" hangingPunct="0">
              <a:spcBef>
                <a:spcPct val="0"/>
              </a:spcBef>
              <a:spcAft>
                <a:spcPct val="0"/>
              </a:spcAft>
              <a:defRPr>
                <a:solidFill>
                  <a:schemeClr val="tx1"/>
                </a:solidFill>
                <a:latin typeface="Arial" panose="020B0604020202020204" pitchFamily="34" charset="0"/>
              </a:defRPr>
            </a:lvl6pPr>
            <a:lvl7pPr algn="ctr" defTabSz="457200" eaLnBrk="0" fontAlgn="base" hangingPunct="0">
              <a:spcBef>
                <a:spcPct val="0"/>
              </a:spcBef>
              <a:spcAft>
                <a:spcPct val="0"/>
              </a:spcAft>
              <a:defRPr>
                <a:solidFill>
                  <a:schemeClr val="tx1"/>
                </a:solidFill>
                <a:latin typeface="Arial" panose="020B0604020202020204" pitchFamily="34" charset="0"/>
              </a:defRPr>
            </a:lvl7pPr>
            <a:lvl8pPr algn="ctr" defTabSz="457200" eaLnBrk="0" fontAlgn="base" hangingPunct="0">
              <a:spcBef>
                <a:spcPct val="0"/>
              </a:spcBef>
              <a:spcAft>
                <a:spcPct val="0"/>
              </a:spcAft>
              <a:defRPr>
                <a:solidFill>
                  <a:schemeClr val="tx1"/>
                </a:solidFill>
                <a:latin typeface="Arial" panose="020B0604020202020204" pitchFamily="34" charset="0"/>
              </a:defRPr>
            </a:lvl8pPr>
            <a:lvl9pPr algn="ctr"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单击添加标题内容</a:t>
            </a:r>
            <a:endParaRPr lang="en-US" altLang="zh-CN"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3" name="TextBox 6"/>
          <p:cNvSpPr txBox="1"/>
          <p:nvPr/>
        </p:nvSpPr>
        <p:spPr>
          <a:xfrm>
            <a:off x="482059" y="1411869"/>
            <a:ext cx="4392487" cy="900246"/>
          </a:xfrm>
          <a:prstGeom prst="rect">
            <a:avLst/>
          </a:prstGeom>
          <a:noFill/>
        </p:spPr>
        <p:txBody>
          <a:bodyPr wrap="square" rtlCol="0">
            <a:spAutoFit/>
          </a:bodyPr>
          <a:lstStyle/>
          <a:p>
            <a:pPr fontAlgn="auto">
              <a:lnSpc>
                <a:spcPct val="125000"/>
              </a:lnSpc>
              <a:spcBef>
                <a:spcPts val="0"/>
              </a:spcBef>
              <a:spcAft>
                <a:spcPts val="0"/>
              </a:spcAft>
            </a:pPr>
            <a:r>
              <a:rPr lang="zh-CN" altLang="en-US" sz="1400" dirty="0">
                <a:solidFill>
                  <a:schemeClr val="bg2">
                    <a:lumMod val="10000"/>
                  </a:schemeClr>
                </a:solidFill>
                <a:latin typeface="Calibri" panose="020F0502020204030204"/>
                <a:ea typeface="微软雅黑" panose="020B0503020204020204" pitchFamily="34" charset="-122"/>
              </a:rPr>
              <a:t>添加文本说明内容添加文本说明内容添加文本说明内容添加文本说明内容添加文本说明内容添加文本说明内容添加文本说明内容添加内容</a:t>
            </a:r>
          </a:p>
        </p:txBody>
      </p:sp>
      <p:sp>
        <p:nvSpPr>
          <p:cNvPr id="4" name="TextBox 6"/>
          <p:cNvSpPr txBox="1"/>
          <p:nvPr/>
        </p:nvSpPr>
        <p:spPr>
          <a:xfrm>
            <a:off x="482060" y="2721109"/>
            <a:ext cx="4104456" cy="381066"/>
          </a:xfrm>
          <a:prstGeom prst="rect">
            <a:avLst/>
          </a:prstGeom>
          <a:noFill/>
        </p:spPr>
        <p:txBody>
          <a:bodyPr wrap="square" rtlCol="0">
            <a:spAutoFit/>
          </a:bodyPr>
          <a:lstStyle/>
          <a:p>
            <a:pPr fontAlgn="auto">
              <a:lnSpc>
                <a:spcPct val="150000"/>
              </a:lnSpc>
              <a:spcBef>
                <a:spcPts val="0"/>
              </a:spcBef>
              <a:spcAft>
                <a:spcPts val="0"/>
              </a:spcAft>
            </a:pPr>
            <a:r>
              <a:rPr lang="zh-CN" altLang="en-US" sz="1400" dirty="0">
                <a:solidFill>
                  <a:schemeClr val="bg2">
                    <a:lumMod val="10000"/>
                  </a:schemeClr>
                </a:solidFill>
                <a:latin typeface="Calibri" panose="020F0502020204030204"/>
                <a:ea typeface="微软雅黑" panose="020B0503020204020204" pitchFamily="34" charset="-122"/>
              </a:rPr>
              <a:t>添加文本说明内容添加文本说明内容添加文本</a:t>
            </a:r>
          </a:p>
        </p:txBody>
      </p:sp>
      <p:sp>
        <p:nvSpPr>
          <p:cNvPr id="5" name="对角圆角矩形 4"/>
          <p:cNvSpPr/>
          <p:nvPr/>
        </p:nvSpPr>
        <p:spPr>
          <a:xfrm>
            <a:off x="554068" y="1051825"/>
            <a:ext cx="1425644" cy="381387"/>
          </a:xfrm>
          <a:prstGeom prst="round2DiagRect">
            <a:avLst>
              <a:gd name="adj1" fmla="val 30205"/>
              <a:gd name="adj2" fmla="val 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标题一</a:t>
            </a:r>
          </a:p>
        </p:txBody>
      </p:sp>
      <p:sp>
        <p:nvSpPr>
          <p:cNvPr id="6" name="对角圆角矩形 5"/>
          <p:cNvSpPr/>
          <p:nvPr/>
        </p:nvSpPr>
        <p:spPr>
          <a:xfrm>
            <a:off x="554068" y="2384984"/>
            <a:ext cx="1425644" cy="381387"/>
          </a:xfrm>
          <a:prstGeom prst="round2DiagRect">
            <a:avLst>
              <a:gd name="adj1" fmla="val 30205"/>
              <a:gd name="adj2" fmla="val 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标题二</a:t>
            </a:r>
          </a:p>
        </p:txBody>
      </p:sp>
      <p:sp>
        <p:nvSpPr>
          <p:cNvPr id="7" name="对角圆角矩形 6"/>
          <p:cNvSpPr/>
          <p:nvPr/>
        </p:nvSpPr>
        <p:spPr>
          <a:xfrm>
            <a:off x="554068" y="3208147"/>
            <a:ext cx="1425644" cy="381387"/>
          </a:xfrm>
          <a:prstGeom prst="round2DiagRect">
            <a:avLst>
              <a:gd name="adj1" fmla="val 30205"/>
              <a:gd name="adj2" fmla="val 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标题三</a:t>
            </a:r>
          </a:p>
        </p:txBody>
      </p:sp>
      <p:sp>
        <p:nvSpPr>
          <p:cNvPr id="8" name="TextBox 7"/>
          <p:cNvSpPr txBox="1"/>
          <p:nvPr/>
        </p:nvSpPr>
        <p:spPr>
          <a:xfrm>
            <a:off x="482059" y="3578124"/>
            <a:ext cx="4392487" cy="630942"/>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panose="020F0502020204030204"/>
                <a:ea typeface="微软雅黑" panose="020B0503020204020204" pitchFamily="34" charset="-122"/>
              </a:defRPr>
            </a:lvl1pPr>
          </a:lstStyle>
          <a:p>
            <a:r>
              <a:rPr lang="zh-CN" altLang="en-US" dirty="0">
                <a:solidFill>
                  <a:schemeClr val="bg2">
                    <a:lumMod val="10000"/>
                  </a:schemeClr>
                </a:solidFill>
              </a:rPr>
              <a:t>添加文本说明内容添加文本说明内容添加文本说明内容添加文本说明内容添加内容</a:t>
            </a:r>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058757" y="1184730"/>
            <a:ext cx="2759859" cy="1724911"/>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rot="422593">
            <a:off x="5587381" y="1443067"/>
            <a:ext cx="2888945" cy="2200564"/>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1" name="Picture 6"/>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rot="854817">
            <a:off x="5044855" y="2334462"/>
            <a:ext cx="2562324" cy="1822221"/>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25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2750"/>
                            </p:stCondLst>
                            <p:childTnLst>
                              <p:par>
                                <p:cTn id="21" presetID="49" presetClass="entr" presetSubtype="0" decel="10000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 calcmode="lin" valueType="num">
                                      <p:cBhvr>
                                        <p:cTn id="25" dur="500" fill="hold"/>
                                        <p:tgtEl>
                                          <p:spTgt spid="9"/>
                                        </p:tgtEl>
                                        <p:attrNameLst>
                                          <p:attrName>style.rotation</p:attrName>
                                        </p:attrNameLst>
                                      </p:cBhvr>
                                      <p:tavLst>
                                        <p:tav tm="0">
                                          <p:val>
                                            <p:fltVal val="360"/>
                                          </p:val>
                                        </p:tav>
                                        <p:tav tm="100000">
                                          <p:val>
                                            <p:fltVal val="0"/>
                                          </p:val>
                                        </p:tav>
                                      </p:tavLst>
                                    </p:anim>
                                    <p:animEffect transition="in" filter="fade">
                                      <p:cBhvr>
                                        <p:cTn id="26" dur="500"/>
                                        <p:tgtEl>
                                          <p:spTgt spid="9"/>
                                        </p:tgtEl>
                                      </p:cBhvr>
                                    </p:animEffect>
                                  </p:childTnLst>
                                </p:cTn>
                              </p:par>
                            </p:childTnLst>
                          </p:cTn>
                        </p:par>
                        <p:par>
                          <p:cTn id="27" fill="hold">
                            <p:stCondLst>
                              <p:cond delay="3250"/>
                            </p:stCondLst>
                            <p:childTnLst>
                              <p:par>
                                <p:cTn id="28" presetID="6" presetClass="emph" presetSubtype="0" fill="hold" nodeType="afterEffect">
                                  <p:stCondLst>
                                    <p:cond delay="0"/>
                                  </p:stCondLst>
                                  <p:childTnLst>
                                    <p:animScale>
                                      <p:cBhvr>
                                        <p:cTn id="29" dur="2000" fill="hold"/>
                                        <p:tgtEl>
                                          <p:spTgt spid="9"/>
                                        </p:tgtEl>
                                      </p:cBhvr>
                                      <p:by x="75000" y="75000"/>
                                    </p:animScale>
                                  </p:childTnLst>
                                </p:cTn>
                              </p:par>
                              <p:par>
                                <p:cTn id="30" presetID="56" presetClass="path" presetSubtype="0" accel="50000" decel="50000" fill="hold" nodeType="withEffect">
                                  <p:stCondLst>
                                    <p:cond delay="250"/>
                                  </p:stCondLst>
                                  <p:childTnLst>
                                    <p:animMotion origin="layout" path="M 3.88889E-6 -2.22222E-6 L -0.07848 -0.26611 " pathEditMode="relative" rAng="0" ptsTypes="AA">
                                      <p:cBhvr>
                                        <p:cTn id="31" dur="750" fill="hold"/>
                                        <p:tgtEl>
                                          <p:spTgt spid="9"/>
                                        </p:tgtEl>
                                        <p:attrNameLst>
                                          <p:attrName>ppt_x</p:attrName>
                                          <p:attrName>ppt_y</p:attrName>
                                        </p:attrNameLst>
                                      </p:cBhvr>
                                      <p:rCtr x="-3924" y="-13306"/>
                                    </p:animMotion>
                                  </p:childTnLst>
                                </p:cTn>
                              </p:par>
                            </p:childTnLst>
                          </p:cTn>
                        </p:par>
                        <p:par>
                          <p:cTn id="32" fill="hold">
                            <p:stCondLst>
                              <p:cond delay="5250"/>
                            </p:stCondLst>
                            <p:childTnLst>
                              <p:par>
                                <p:cTn id="33" presetID="42" presetClass="entr" presetSubtype="0"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250"/>
                                  </p:stCondLst>
                                  <p:childTnLst>
                                    <p:set>
                                      <p:cBhvr>
                                        <p:cTn id="39" dur="1" fill="hold">
                                          <p:stCondLst>
                                            <p:cond delay="0"/>
                                          </p:stCondLst>
                                        </p:cTn>
                                        <p:tgtEl>
                                          <p:spTgt spid="4"/>
                                        </p:tgtEl>
                                        <p:attrNameLst>
                                          <p:attrName>style.visibility</p:attrName>
                                        </p:attrNameLst>
                                      </p:cBhvr>
                                      <p:to>
                                        <p:strVal val="visible"/>
                                      </p:to>
                                    </p:set>
                                    <p:animEffect transition="in" filter="fade">
                                      <p:cBhvr>
                                        <p:cTn id="40" dur="1000"/>
                                        <p:tgtEl>
                                          <p:spTgt spid="4"/>
                                        </p:tgtEl>
                                      </p:cBhvr>
                                    </p:animEffect>
                                    <p:anim calcmode="lin" valueType="num">
                                      <p:cBhvr>
                                        <p:cTn id="41" dur="1000" fill="hold"/>
                                        <p:tgtEl>
                                          <p:spTgt spid="4"/>
                                        </p:tgtEl>
                                        <p:attrNameLst>
                                          <p:attrName>ppt_x</p:attrName>
                                        </p:attrNameLst>
                                      </p:cBhvr>
                                      <p:tavLst>
                                        <p:tav tm="0">
                                          <p:val>
                                            <p:strVal val="#ppt_x"/>
                                          </p:val>
                                        </p:tav>
                                        <p:tav tm="100000">
                                          <p:val>
                                            <p:strVal val="#ppt_x"/>
                                          </p:val>
                                        </p:tav>
                                      </p:tavLst>
                                    </p:anim>
                                    <p:anim calcmode="lin" valueType="num">
                                      <p:cBhvr>
                                        <p:cTn id="42" dur="1000" fill="hold"/>
                                        <p:tgtEl>
                                          <p:spTgt spid="4"/>
                                        </p:tgtEl>
                                        <p:attrNameLst>
                                          <p:attrName>ppt_y</p:attrName>
                                        </p:attrNameLst>
                                      </p:cBhvr>
                                      <p:tavLst>
                                        <p:tav tm="0">
                                          <p:val>
                                            <p:strVal val="#ppt_y+.1"/>
                                          </p:val>
                                        </p:tav>
                                        <p:tav tm="100000">
                                          <p:val>
                                            <p:strVal val="#ppt_y"/>
                                          </p:val>
                                        </p:tav>
                                      </p:tavLst>
                                    </p:anim>
                                  </p:childTnLst>
                                </p:cTn>
                              </p:par>
                            </p:childTnLst>
                          </p:cTn>
                        </p:par>
                        <p:par>
                          <p:cTn id="43" fill="hold">
                            <p:stCondLst>
                              <p:cond delay="6250"/>
                            </p:stCondLst>
                            <p:childTnLst>
                              <p:par>
                                <p:cTn id="44" presetID="49" presetClass="entr" presetSubtype="0" decel="100000"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fltVal val="0"/>
                                          </p:val>
                                        </p:tav>
                                        <p:tav tm="100000">
                                          <p:val>
                                            <p:strVal val="#ppt_w"/>
                                          </p:val>
                                        </p:tav>
                                      </p:tavLst>
                                    </p:anim>
                                    <p:anim calcmode="lin" valueType="num">
                                      <p:cBhvr>
                                        <p:cTn id="47" dur="500" fill="hold"/>
                                        <p:tgtEl>
                                          <p:spTgt spid="10"/>
                                        </p:tgtEl>
                                        <p:attrNameLst>
                                          <p:attrName>ppt_h</p:attrName>
                                        </p:attrNameLst>
                                      </p:cBhvr>
                                      <p:tavLst>
                                        <p:tav tm="0">
                                          <p:val>
                                            <p:fltVal val="0"/>
                                          </p:val>
                                        </p:tav>
                                        <p:tav tm="100000">
                                          <p:val>
                                            <p:strVal val="#ppt_h"/>
                                          </p:val>
                                        </p:tav>
                                      </p:tavLst>
                                    </p:anim>
                                    <p:anim calcmode="lin" valueType="num">
                                      <p:cBhvr>
                                        <p:cTn id="48" dur="500" fill="hold"/>
                                        <p:tgtEl>
                                          <p:spTgt spid="10"/>
                                        </p:tgtEl>
                                        <p:attrNameLst>
                                          <p:attrName>style.rotation</p:attrName>
                                        </p:attrNameLst>
                                      </p:cBhvr>
                                      <p:tavLst>
                                        <p:tav tm="0">
                                          <p:val>
                                            <p:fltVal val="360"/>
                                          </p:val>
                                        </p:tav>
                                        <p:tav tm="100000">
                                          <p:val>
                                            <p:fltVal val="0"/>
                                          </p:val>
                                        </p:tav>
                                      </p:tavLst>
                                    </p:anim>
                                    <p:animEffect transition="in" filter="fade">
                                      <p:cBhvr>
                                        <p:cTn id="49" dur="500"/>
                                        <p:tgtEl>
                                          <p:spTgt spid="10"/>
                                        </p:tgtEl>
                                      </p:cBhvr>
                                    </p:animEffect>
                                  </p:childTnLst>
                                </p:cTn>
                              </p:par>
                            </p:childTnLst>
                          </p:cTn>
                        </p:par>
                        <p:par>
                          <p:cTn id="50" fill="hold">
                            <p:stCondLst>
                              <p:cond delay="6750"/>
                            </p:stCondLst>
                            <p:childTnLst>
                              <p:par>
                                <p:cTn id="51" presetID="6" presetClass="emph" presetSubtype="0" fill="hold" nodeType="afterEffect">
                                  <p:stCondLst>
                                    <p:cond delay="0"/>
                                  </p:stCondLst>
                                  <p:childTnLst>
                                    <p:animScale>
                                      <p:cBhvr>
                                        <p:cTn id="52" dur="2000" fill="hold"/>
                                        <p:tgtEl>
                                          <p:spTgt spid="10"/>
                                        </p:tgtEl>
                                      </p:cBhvr>
                                      <p:by x="75000" y="75000"/>
                                    </p:animScale>
                                  </p:childTnLst>
                                </p:cTn>
                              </p:par>
                              <p:par>
                                <p:cTn id="53" presetID="56" presetClass="path" presetSubtype="0" accel="50000" decel="50000" fill="hold" nodeType="withEffect">
                                  <p:stCondLst>
                                    <p:cond delay="250"/>
                                  </p:stCondLst>
                                  <p:childTnLst>
                                    <p:animMotion origin="layout" path="M 3.05556E-6 0 L -0.00625 -0.16028 " pathEditMode="relative" rAng="0" ptsTypes="AA">
                                      <p:cBhvr>
                                        <p:cTn id="54" dur="750" fill="hold"/>
                                        <p:tgtEl>
                                          <p:spTgt spid="10"/>
                                        </p:tgtEl>
                                        <p:attrNameLst>
                                          <p:attrName>ppt_x</p:attrName>
                                          <p:attrName>ppt_y</p:attrName>
                                        </p:attrNameLst>
                                      </p:cBhvr>
                                      <p:rCtr x="-313" y="-8028"/>
                                    </p:animMotion>
                                  </p:childTnLst>
                                </p:cTn>
                              </p:par>
                            </p:childTnLst>
                          </p:cTn>
                        </p:par>
                        <p:par>
                          <p:cTn id="55" fill="hold">
                            <p:stCondLst>
                              <p:cond delay="8750"/>
                            </p:stCondLst>
                            <p:childTnLst>
                              <p:par>
                                <p:cTn id="56" presetID="42" presetClass="entr" presetSubtype="0" fill="hold" grpId="0" nodeType="after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fade">
                                      <p:cBhvr>
                                        <p:cTn id="58" dur="1000"/>
                                        <p:tgtEl>
                                          <p:spTgt spid="7"/>
                                        </p:tgtEl>
                                      </p:cBhvr>
                                    </p:animEffect>
                                    <p:anim calcmode="lin" valueType="num">
                                      <p:cBhvr>
                                        <p:cTn id="59" dur="1000" fill="hold"/>
                                        <p:tgtEl>
                                          <p:spTgt spid="7"/>
                                        </p:tgtEl>
                                        <p:attrNameLst>
                                          <p:attrName>ppt_x</p:attrName>
                                        </p:attrNameLst>
                                      </p:cBhvr>
                                      <p:tavLst>
                                        <p:tav tm="0">
                                          <p:val>
                                            <p:strVal val="#ppt_x"/>
                                          </p:val>
                                        </p:tav>
                                        <p:tav tm="100000">
                                          <p:val>
                                            <p:strVal val="#ppt_x"/>
                                          </p:val>
                                        </p:tav>
                                      </p:tavLst>
                                    </p:anim>
                                    <p:anim calcmode="lin" valueType="num">
                                      <p:cBhvr>
                                        <p:cTn id="60" dur="1000" fill="hold"/>
                                        <p:tgtEl>
                                          <p:spTgt spid="7"/>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250"/>
                                  </p:stCondLst>
                                  <p:childTnLst>
                                    <p:set>
                                      <p:cBhvr>
                                        <p:cTn id="62" dur="1" fill="hold">
                                          <p:stCondLst>
                                            <p:cond delay="0"/>
                                          </p:stCondLst>
                                        </p:cTn>
                                        <p:tgtEl>
                                          <p:spTgt spid="8"/>
                                        </p:tgtEl>
                                        <p:attrNameLst>
                                          <p:attrName>style.visibility</p:attrName>
                                        </p:attrNameLst>
                                      </p:cBhvr>
                                      <p:to>
                                        <p:strVal val="visible"/>
                                      </p:to>
                                    </p:set>
                                    <p:animEffect transition="in" filter="fade">
                                      <p:cBhvr>
                                        <p:cTn id="63" dur="1000"/>
                                        <p:tgtEl>
                                          <p:spTgt spid="8"/>
                                        </p:tgtEl>
                                      </p:cBhvr>
                                    </p:animEffect>
                                    <p:anim calcmode="lin" valueType="num">
                                      <p:cBhvr>
                                        <p:cTn id="64" dur="1000" fill="hold"/>
                                        <p:tgtEl>
                                          <p:spTgt spid="8"/>
                                        </p:tgtEl>
                                        <p:attrNameLst>
                                          <p:attrName>ppt_x</p:attrName>
                                        </p:attrNameLst>
                                      </p:cBhvr>
                                      <p:tavLst>
                                        <p:tav tm="0">
                                          <p:val>
                                            <p:strVal val="#ppt_x"/>
                                          </p:val>
                                        </p:tav>
                                        <p:tav tm="100000">
                                          <p:val>
                                            <p:strVal val="#ppt_x"/>
                                          </p:val>
                                        </p:tav>
                                      </p:tavLst>
                                    </p:anim>
                                    <p:anim calcmode="lin" valueType="num">
                                      <p:cBhvr>
                                        <p:cTn id="65" dur="1000" fill="hold"/>
                                        <p:tgtEl>
                                          <p:spTgt spid="8"/>
                                        </p:tgtEl>
                                        <p:attrNameLst>
                                          <p:attrName>ppt_y</p:attrName>
                                        </p:attrNameLst>
                                      </p:cBhvr>
                                      <p:tavLst>
                                        <p:tav tm="0">
                                          <p:val>
                                            <p:strVal val="#ppt_y+.1"/>
                                          </p:val>
                                        </p:tav>
                                        <p:tav tm="100000">
                                          <p:val>
                                            <p:strVal val="#ppt_y"/>
                                          </p:val>
                                        </p:tav>
                                      </p:tavLst>
                                    </p:anim>
                                  </p:childTnLst>
                                </p:cTn>
                              </p:par>
                            </p:childTnLst>
                          </p:cTn>
                        </p:par>
                        <p:par>
                          <p:cTn id="66" fill="hold">
                            <p:stCondLst>
                              <p:cond delay="9750"/>
                            </p:stCondLst>
                            <p:childTnLst>
                              <p:par>
                                <p:cTn id="67" presetID="49" presetClass="entr" presetSubtype="0" decel="100000" fill="hold" nodeType="afterEffect">
                                  <p:stCondLst>
                                    <p:cond delay="0"/>
                                  </p:stCondLst>
                                  <p:childTnLst>
                                    <p:set>
                                      <p:cBhvr>
                                        <p:cTn id="68" dur="1" fill="hold">
                                          <p:stCondLst>
                                            <p:cond delay="0"/>
                                          </p:stCondLst>
                                        </p:cTn>
                                        <p:tgtEl>
                                          <p:spTgt spid="11"/>
                                        </p:tgtEl>
                                        <p:attrNameLst>
                                          <p:attrName>style.visibility</p:attrName>
                                        </p:attrNameLst>
                                      </p:cBhvr>
                                      <p:to>
                                        <p:strVal val="visible"/>
                                      </p:to>
                                    </p:set>
                                    <p:anim calcmode="lin" valueType="num">
                                      <p:cBhvr>
                                        <p:cTn id="69" dur="500" fill="hold"/>
                                        <p:tgtEl>
                                          <p:spTgt spid="11"/>
                                        </p:tgtEl>
                                        <p:attrNameLst>
                                          <p:attrName>ppt_w</p:attrName>
                                        </p:attrNameLst>
                                      </p:cBhvr>
                                      <p:tavLst>
                                        <p:tav tm="0">
                                          <p:val>
                                            <p:fltVal val="0"/>
                                          </p:val>
                                        </p:tav>
                                        <p:tav tm="100000">
                                          <p:val>
                                            <p:strVal val="#ppt_w"/>
                                          </p:val>
                                        </p:tav>
                                      </p:tavLst>
                                    </p:anim>
                                    <p:anim calcmode="lin" valueType="num">
                                      <p:cBhvr>
                                        <p:cTn id="70" dur="500" fill="hold"/>
                                        <p:tgtEl>
                                          <p:spTgt spid="11"/>
                                        </p:tgtEl>
                                        <p:attrNameLst>
                                          <p:attrName>ppt_h</p:attrName>
                                        </p:attrNameLst>
                                      </p:cBhvr>
                                      <p:tavLst>
                                        <p:tav tm="0">
                                          <p:val>
                                            <p:fltVal val="0"/>
                                          </p:val>
                                        </p:tav>
                                        <p:tav tm="100000">
                                          <p:val>
                                            <p:strVal val="#ppt_h"/>
                                          </p:val>
                                        </p:tav>
                                      </p:tavLst>
                                    </p:anim>
                                    <p:anim calcmode="lin" valueType="num">
                                      <p:cBhvr>
                                        <p:cTn id="71" dur="500" fill="hold"/>
                                        <p:tgtEl>
                                          <p:spTgt spid="11"/>
                                        </p:tgtEl>
                                        <p:attrNameLst>
                                          <p:attrName>style.rotation</p:attrName>
                                        </p:attrNameLst>
                                      </p:cBhvr>
                                      <p:tavLst>
                                        <p:tav tm="0">
                                          <p:val>
                                            <p:fltVal val="360"/>
                                          </p:val>
                                        </p:tav>
                                        <p:tav tm="100000">
                                          <p:val>
                                            <p:fltVal val="0"/>
                                          </p:val>
                                        </p:tav>
                                      </p:tavLst>
                                    </p:anim>
                                    <p:animEffect transition="in" filter="fade">
                                      <p:cBhvr>
                                        <p:cTn id="7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animBg="1"/>
      <p:bldP spid="6" grpId="0" animBg="1"/>
      <p:bldP spid="7" grpId="0" animBg="1"/>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7" descr="2"/>
          <p:cNvSpPr txBox="1">
            <a:spLocks noChangeArrowheads="1"/>
          </p:cNvSpPr>
          <p:nvPr/>
        </p:nvSpPr>
        <p:spPr bwMode="gray">
          <a:xfrm>
            <a:off x="395536" y="37434"/>
            <a:ext cx="3609697" cy="46166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anose="020B0604020202020204" pitchFamily="34" charset="0"/>
              </a:defRPr>
            </a:lvl1pPr>
            <a:lvl2pPr defTabSz="457200" eaLnBrk="0" hangingPunct="0">
              <a:defRPr>
                <a:solidFill>
                  <a:schemeClr val="tx1"/>
                </a:solidFill>
                <a:latin typeface="Arial" panose="020B0604020202020204" pitchFamily="34" charset="0"/>
              </a:defRPr>
            </a:lvl2pPr>
            <a:lvl3pPr defTabSz="457200" eaLnBrk="0" hangingPunct="0">
              <a:defRPr>
                <a:solidFill>
                  <a:schemeClr val="tx1"/>
                </a:solidFill>
                <a:latin typeface="Arial" panose="020B0604020202020204" pitchFamily="34" charset="0"/>
              </a:defRPr>
            </a:lvl3pPr>
            <a:lvl4pPr defTabSz="457200" eaLnBrk="0" hangingPunct="0">
              <a:defRPr>
                <a:solidFill>
                  <a:schemeClr val="tx1"/>
                </a:solidFill>
                <a:latin typeface="Arial" panose="020B0604020202020204" pitchFamily="34" charset="0"/>
              </a:defRPr>
            </a:lvl4pPr>
            <a:lvl5pPr defTabSz="457200" eaLnBrk="0" hangingPunct="0">
              <a:defRPr>
                <a:solidFill>
                  <a:schemeClr val="tx1"/>
                </a:solidFill>
                <a:latin typeface="Arial" panose="020B0604020202020204" pitchFamily="34" charset="0"/>
              </a:defRPr>
            </a:lvl5pPr>
            <a:lvl6pPr algn="ctr" defTabSz="457200" eaLnBrk="0" fontAlgn="base" hangingPunct="0">
              <a:spcBef>
                <a:spcPct val="0"/>
              </a:spcBef>
              <a:spcAft>
                <a:spcPct val="0"/>
              </a:spcAft>
              <a:defRPr>
                <a:solidFill>
                  <a:schemeClr val="tx1"/>
                </a:solidFill>
                <a:latin typeface="Arial" panose="020B0604020202020204" pitchFamily="34" charset="0"/>
              </a:defRPr>
            </a:lvl6pPr>
            <a:lvl7pPr algn="ctr" defTabSz="457200" eaLnBrk="0" fontAlgn="base" hangingPunct="0">
              <a:spcBef>
                <a:spcPct val="0"/>
              </a:spcBef>
              <a:spcAft>
                <a:spcPct val="0"/>
              </a:spcAft>
              <a:defRPr>
                <a:solidFill>
                  <a:schemeClr val="tx1"/>
                </a:solidFill>
                <a:latin typeface="Arial" panose="020B0604020202020204" pitchFamily="34" charset="0"/>
              </a:defRPr>
            </a:lvl7pPr>
            <a:lvl8pPr algn="ctr" defTabSz="457200" eaLnBrk="0" fontAlgn="base" hangingPunct="0">
              <a:spcBef>
                <a:spcPct val="0"/>
              </a:spcBef>
              <a:spcAft>
                <a:spcPct val="0"/>
              </a:spcAft>
              <a:defRPr>
                <a:solidFill>
                  <a:schemeClr val="tx1"/>
                </a:solidFill>
                <a:latin typeface="Arial" panose="020B0604020202020204" pitchFamily="34" charset="0"/>
              </a:defRPr>
            </a:lvl8pPr>
            <a:lvl9pPr algn="ctr"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单击添加标题内容</a:t>
            </a:r>
            <a:endParaRPr lang="en-US" altLang="zh-CN"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3" name="Line 13"/>
          <p:cNvSpPr>
            <a:spLocks noChangeShapeType="1"/>
          </p:cNvSpPr>
          <p:nvPr/>
        </p:nvSpPr>
        <p:spPr bwMode="auto">
          <a:xfrm>
            <a:off x="611560" y="2928628"/>
            <a:ext cx="8136904" cy="0"/>
          </a:xfrm>
          <a:prstGeom prst="line">
            <a:avLst/>
          </a:prstGeom>
          <a:noFill/>
          <a:ln w="101600">
            <a:solidFill>
              <a:srgbClr val="FF0000"/>
            </a:solidFill>
            <a:round/>
            <a:tailEnd type="triangle" w="med" len="med"/>
          </a:ln>
          <a:effectLst/>
        </p:spPr>
        <p:txBody>
          <a:bodyPr/>
          <a:lstStyle/>
          <a:p>
            <a:pPr fontAlgn="auto">
              <a:spcBef>
                <a:spcPts val="0"/>
              </a:spcBef>
              <a:spcAft>
                <a:spcPts val="0"/>
              </a:spcAft>
              <a:defRPr/>
            </a:pPr>
            <a:endParaRPr lang="zh-CN" altLang="en-US">
              <a:ln>
                <a:solidFill>
                  <a:srgbClr val="FFD347"/>
                </a:solidFill>
              </a:ln>
              <a:latin typeface="微软雅黑" panose="020B0503020204020204" pitchFamily="34" charset="-122"/>
              <a:ea typeface="微软雅黑" panose="020B0503020204020204" pitchFamily="34" charset="-122"/>
              <a:cs typeface="宋体" panose="02010600030101010101" pitchFamily="2" charset="-122"/>
            </a:endParaRPr>
          </a:p>
        </p:txBody>
      </p:sp>
      <p:sp>
        <p:nvSpPr>
          <p:cNvPr id="4" name="AutoShape 2"/>
          <p:cNvSpPr>
            <a:spLocks noChangeArrowheads="1"/>
          </p:cNvSpPr>
          <p:nvPr/>
        </p:nvSpPr>
        <p:spPr bwMode="auto">
          <a:xfrm>
            <a:off x="1736476" y="1134753"/>
            <a:ext cx="1619250" cy="1501775"/>
          </a:xfrm>
          <a:prstGeom prst="roundRect">
            <a:avLst>
              <a:gd name="adj" fmla="val 13009"/>
            </a:avLst>
          </a:prstGeom>
          <a:solidFill>
            <a:srgbClr val="FF0000"/>
          </a:solidFill>
          <a:ln w="19050" cap="rnd">
            <a:solidFill>
              <a:schemeClr val="tx1">
                <a:lumMod val="65000"/>
                <a:lumOff val="35000"/>
              </a:schemeClr>
            </a:solidFill>
            <a:prstDash val="sysDot"/>
            <a:round/>
          </a:ln>
          <a:effectLst/>
        </p:spPr>
        <p:txBody>
          <a:bodyPr wrap="none" anchor="ctr"/>
          <a:lstStyle/>
          <a:p>
            <a:pPr fontAlgn="auto">
              <a:spcBef>
                <a:spcPts val="0"/>
              </a:spcBef>
              <a:spcAft>
                <a:spcPts val="0"/>
              </a:spcAft>
              <a:defRPr/>
            </a:pPr>
            <a:endParaRPr lang="zh-CN" altLang="en-US">
              <a:solidFill>
                <a:srgbClr val="595959"/>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5" name="Line 16"/>
          <p:cNvSpPr>
            <a:spLocks noChangeShapeType="1"/>
          </p:cNvSpPr>
          <p:nvPr/>
        </p:nvSpPr>
        <p:spPr bwMode="auto">
          <a:xfrm flipH="1">
            <a:off x="1903164" y="1310966"/>
            <a:ext cx="0" cy="1614487"/>
          </a:xfrm>
          <a:prstGeom prst="line">
            <a:avLst/>
          </a:prstGeom>
          <a:noFill/>
          <a:ln w="19050">
            <a:solidFill>
              <a:schemeClr val="bg1"/>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endParaRPr>
          </a:p>
        </p:txBody>
      </p:sp>
      <p:grpSp>
        <p:nvGrpSpPr>
          <p:cNvPr id="6" name="Group 138"/>
          <p:cNvGrpSpPr/>
          <p:nvPr/>
        </p:nvGrpSpPr>
        <p:grpSpPr bwMode="auto">
          <a:xfrm>
            <a:off x="1808477" y="2835422"/>
            <a:ext cx="182151" cy="182106"/>
            <a:chOff x="1661" y="2750"/>
            <a:chExt cx="250" cy="250"/>
          </a:xfrm>
        </p:grpSpPr>
        <p:sp>
          <p:nvSpPr>
            <p:cNvPr id="7" name="Oval 139"/>
            <p:cNvSpPr>
              <a:spLocks noChangeArrowheads="1"/>
            </p:cNvSpPr>
            <p:nvPr/>
          </p:nvSpPr>
          <p:spPr bwMode="auto">
            <a:xfrm>
              <a:off x="1661" y="2750"/>
              <a:ext cx="250" cy="250"/>
            </a:xfrm>
            <a:prstGeom prst="ellipse">
              <a:avLst/>
            </a:prstGeom>
            <a:solidFill>
              <a:schemeClr val="bg1"/>
            </a:solidFill>
            <a:ln>
              <a:noFill/>
            </a:ln>
            <a:extLst>
              <a:ext uri="{91240B29-F687-4F45-9708-019B960494DF}">
                <a14:hiddenLine xmlns:a14="http://schemas.microsoft.com/office/drawing/2010/main" w="101600">
                  <a:solidFill>
                    <a:srgbClr val="000000"/>
                  </a:solidFill>
                  <a:round/>
                </a14:hiddenLine>
              </a:ext>
            </a:extLst>
          </p:spPr>
          <p:txBody>
            <a:bodyPr wrap="none" anchor="ctr"/>
            <a:lstStyle/>
            <a:p>
              <a:pPr algn="ctr"/>
              <a:endParaRPr lang="ko-KR" altLang="en-US">
                <a:latin typeface="微软雅黑" panose="020B0503020204020204" pitchFamily="34" charset="-122"/>
                <a:ea typeface="Malgun Gothic" panose="020B0503020000020004" pitchFamily="34" charset="-127"/>
              </a:endParaRPr>
            </a:p>
          </p:txBody>
        </p:sp>
        <p:sp>
          <p:nvSpPr>
            <p:cNvPr id="8" name="Oval 140"/>
            <p:cNvSpPr>
              <a:spLocks noChangeArrowheads="1"/>
            </p:cNvSpPr>
            <p:nvPr/>
          </p:nvSpPr>
          <p:spPr bwMode="auto">
            <a:xfrm>
              <a:off x="1729" y="2818"/>
              <a:ext cx="114" cy="114"/>
            </a:xfrm>
            <a:prstGeom prst="ellipse">
              <a:avLst/>
            </a:prstGeom>
            <a:solidFill>
              <a:srgbClr val="FF0000"/>
            </a:solidFill>
            <a:ln>
              <a:noFill/>
            </a:ln>
            <a:extLst>
              <a:ext uri="{91240B29-F687-4F45-9708-019B960494DF}">
                <a14:hiddenLine xmlns:a14="http://schemas.microsoft.com/office/drawing/2010/main" w="101600">
                  <a:solidFill>
                    <a:srgbClr val="000000"/>
                  </a:solidFill>
                  <a:round/>
                </a14:hiddenLine>
              </a:ext>
            </a:extLst>
          </p:spPr>
          <p:txBody>
            <a:bodyPr wrap="none" anchor="ctr"/>
            <a:lstStyle/>
            <a:p>
              <a:pPr algn="ctr"/>
              <a:endParaRPr lang="ko-KR" altLang="en-US">
                <a:latin typeface="微软雅黑" panose="020B0503020204020204" pitchFamily="34" charset="-122"/>
                <a:ea typeface="Malgun Gothic" panose="020B0503020000020004" pitchFamily="34" charset="-127"/>
              </a:endParaRPr>
            </a:p>
          </p:txBody>
        </p:sp>
      </p:grpSp>
      <p:sp>
        <p:nvSpPr>
          <p:cNvPr id="9" name="TextBox 57"/>
          <p:cNvSpPr txBox="1">
            <a:spLocks noChangeArrowheads="1"/>
          </p:cNvSpPr>
          <p:nvPr/>
        </p:nvSpPr>
        <p:spPr bwMode="auto">
          <a:xfrm>
            <a:off x="1907579" y="1201428"/>
            <a:ext cx="12811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dirty="0">
                <a:solidFill>
                  <a:schemeClr val="bg1"/>
                </a:solidFill>
                <a:latin typeface="微软雅黑" panose="020B0503020204020204" pitchFamily="34" charset="-122"/>
                <a:ea typeface="微软雅黑" panose="020B0503020204020204" pitchFamily="34" charset="-122"/>
              </a:rPr>
              <a:t>标题</a:t>
            </a:r>
          </a:p>
        </p:txBody>
      </p:sp>
      <p:sp>
        <p:nvSpPr>
          <p:cNvPr id="10" name="TextBox 57"/>
          <p:cNvSpPr txBox="1">
            <a:spLocks noChangeArrowheads="1"/>
          </p:cNvSpPr>
          <p:nvPr/>
        </p:nvSpPr>
        <p:spPr bwMode="auto">
          <a:xfrm>
            <a:off x="1925041" y="1568141"/>
            <a:ext cx="154770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0" hangingPunct="0">
              <a:lnSpc>
                <a:spcPct val="150000"/>
              </a:lnSpc>
              <a:tabLst>
                <a:tab pos="101600" algn="l"/>
              </a:tabLst>
              <a:defRPr sz="1200" b="1">
                <a:solidFill>
                  <a:srgbClr val="595959"/>
                </a:solidFill>
                <a:latin typeface="微软雅黑" panose="020B0503020204020204" pitchFamily="34" charset="-122"/>
                <a:ea typeface="微软雅黑" panose="020B0503020204020204" pitchFamily="34" charset="-122"/>
              </a:defRPr>
            </a:lvl1pPr>
            <a:lvl2pPr marL="742950" indent="-285750" eaLnBrk="0" hangingPunct="0">
              <a:tabLst>
                <a:tab pos="101600" algn="l"/>
              </a:tabLst>
              <a:defRPr>
                <a:latin typeface="Calibri" panose="020F0502020204030204" pitchFamily="34" charset="0"/>
                <a:ea typeface="宋体" panose="02010600030101010101" pitchFamily="2" charset="-122"/>
              </a:defRPr>
            </a:lvl2pPr>
            <a:lvl3pPr marL="1143000" indent="-228600" eaLnBrk="0" hangingPunct="0">
              <a:tabLst>
                <a:tab pos="101600" algn="l"/>
              </a:tabLst>
              <a:defRPr>
                <a:latin typeface="Calibri" panose="020F0502020204030204" pitchFamily="34" charset="0"/>
                <a:ea typeface="宋体" panose="02010600030101010101" pitchFamily="2" charset="-122"/>
              </a:defRPr>
            </a:lvl3pPr>
            <a:lvl4pPr marL="1600200" indent="-228600" eaLnBrk="0" hangingPunct="0">
              <a:tabLst>
                <a:tab pos="101600" algn="l"/>
              </a:tabLst>
              <a:defRPr>
                <a:latin typeface="Calibri" panose="020F0502020204030204" pitchFamily="34" charset="0"/>
                <a:ea typeface="宋体" panose="02010600030101010101" pitchFamily="2" charset="-122"/>
              </a:defRPr>
            </a:lvl4pPr>
            <a:lvl5pPr marL="2057400" indent="-228600" eaLnBrk="0" hangingPunct="0">
              <a:tabLst>
                <a:tab pos="101600" algn="l"/>
              </a:tabLst>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9pPr>
          </a:lstStyle>
          <a:p>
            <a:r>
              <a:rPr lang="zh-CN" altLang="en-US" dirty="0">
                <a:solidFill>
                  <a:schemeClr val="bg1"/>
                </a:solidFill>
              </a:rPr>
              <a:t>添加文本说明内容</a:t>
            </a:r>
            <a:endParaRPr lang="en-US" altLang="zh-CN" dirty="0">
              <a:solidFill>
                <a:schemeClr val="bg1"/>
              </a:solidFill>
            </a:endParaRPr>
          </a:p>
          <a:p>
            <a:r>
              <a:rPr lang="zh-CN" altLang="en-US" dirty="0">
                <a:solidFill>
                  <a:schemeClr val="bg1"/>
                </a:solidFill>
              </a:rPr>
              <a:t>添加文本说明内容</a:t>
            </a:r>
          </a:p>
          <a:p>
            <a:r>
              <a:rPr lang="zh-CN" altLang="en-US" dirty="0">
                <a:solidFill>
                  <a:schemeClr val="bg1"/>
                </a:solidFill>
              </a:rPr>
              <a:t>添加文本说明内容</a:t>
            </a:r>
          </a:p>
        </p:txBody>
      </p:sp>
      <p:sp>
        <p:nvSpPr>
          <p:cNvPr id="11" name="AutoShape 17"/>
          <p:cNvSpPr>
            <a:spLocks noChangeArrowheads="1"/>
          </p:cNvSpPr>
          <p:nvPr/>
        </p:nvSpPr>
        <p:spPr bwMode="auto">
          <a:xfrm>
            <a:off x="935732" y="3228666"/>
            <a:ext cx="1692052" cy="1348196"/>
          </a:xfrm>
          <a:prstGeom prst="roundRect">
            <a:avLst>
              <a:gd name="adj" fmla="val 13009"/>
            </a:avLst>
          </a:prstGeom>
          <a:solidFill>
            <a:srgbClr val="FF0000"/>
          </a:solidFill>
          <a:ln w="19050" cap="rnd">
            <a:solidFill>
              <a:schemeClr val="tx1">
                <a:lumMod val="65000"/>
                <a:lumOff val="35000"/>
              </a:schemeClr>
            </a:solidFill>
            <a:prstDash val="sysDot"/>
            <a:round/>
          </a:ln>
          <a:effectLst/>
        </p:spPr>
        <p:txBody>
          <a:bodyPr/>
          <a:lstStyle/>
          <a:p>
            <a:pPr fontAlgn="auto">
              <a:spcBef>
                <a:spcPts val="0"/>
              </a:spcBef>
              <a:spcAft>
                <a:spcPts val="0"/>
              </a:spcAft>
              <a:defRPr/>
            </a:pPr>
            <a:endParaRPr lang="zh-CN" altLang="en-US">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2" name="TextBox 57"/>
          <p:cNvSpPr txBox="1">
            <a:spLocks noChangeArrowheads="1"/>
          </p:cNvSpPr>
          <p:nvPr/>
        </p:nvSpPr>
        <p:spPr bwMode="auto">
          <a:xfrm>
            <a:off x="1124645" y="3331853"/>
            <a:ext cx="8550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b="1">
                <a:solidFill>
                  <a:srgbClr val="002060"/>
                </a:solidFill>
                <a:latin typeface="微软雅黑" panose="020B0503020204020204" pitchFamily="34" charset="-122"/>
                <a:ea typeface="微软雅黑" panose="020B0503020204020204" pitchFamily="34" charset="-122"/>
              </a:defRPr>
            </a:lvl1pPr>
            <a:lvl2pPr marL="742950" indent="-285750" eaLnBrk="0" hangingPunct="0">
              <a:defRPr>
                <a:latin typeface="Calibri" panose="020F0502020204030204" pitchFamily="34" charset="0"/>
                <a:ea typeface="宋体" panose="02010600030101010101" pitchFamily="2" charset="-122"/>
              </a:defRPr>
            </a:lvl2pPr>
            <a:lvl3pPr marL="1143000" indent="-228600" eaLnBrk="0" hangingPunct="0">
              <a:defRPr>
                <a:latin typeface="Calibri" panose="020F0502020204030204" pitchFamily="34" charset="0"/>
                <a:ea typeface="宋体" panose="02010600030101010101" pitchFamily="2" charset="-122"/>
              </a:defRPr>
            </a:lvl3pPr>
            <a:lvl4pPr marL="1600200" indent="-228600" eaLnBrk="0" hangingPunct="0">
              <a:defRPr>
                <a:latin typeface="Calibri" panose="020F0502020204030204" pitchFamily="34" charset="0"/>
                <a:ea typeface="宋体" panose="02010600030101010101" pitchFamily="2" charset="-122"/>
              </a:defRPr>
            </a:lvl4pPr>
            <a:lvl5pPr marL="2057400" indent="-228600" eaLnBrk="0" hangingPunct="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solidFill>
                  <a:schemeClr val="bg1"/>
                </a:solidFill>
              </a:rPr>
              <a:t>标题</a:t>
            </a:r>
          </a:p>
        </p:txBody>
      </p:sp>
      <p:sp>
        <p:nvSpPr>
          <p:cNvPr id="13" name="TextBox 57"/>
          <p:cNvSpPr txBox="1">
            <a:spLocks noChangeArrowheads="1"/>
          </p:cNvSpPr>
          <p:nvPr/>
        </p:nvSpPr>
        <p:spPr bwMode="auto">
          <a:xfrm>
            <a:off x="1129407" y="3579863"/>
            <a:ext cx="144303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0" hangingPunct="0">
              <a:lnSpc>
                <a:spcPct val="150000"/>
              </a:lnSpc>
              <a:tabLst>
                <a:tab pos="101600" algn="l"/>
              </a:tabLst>
              <a:defRPr sz="1200" b="1">
                <a:solidFill>
                  <a:srgbClr val="595959"/>
                </a:solidFill>
                <a:latin typeface="微软雅黑" panose="020B0503020204020204" pitchFamily="34" charset="-122"/>
                <a:ea typeface="微软雅黑" panose="020B0503020204020204" pitchFamily="34" charset="-122"/>
              </a:defRPr>
            </a:lvl1pPr>
            <a:lvl2pPr marL="742950" indent="-285750" eaLnBrk="0" hangingPunct="0">
              <a:tabLst>
                <a:tab pos="101600" algn="l"/>
              </a:tabLst>
              <a:defRPr>
                <a:latin typeface="Calibri" panose="020F0502020204030204" pitchFamily="34" charset="0"/>
                <a:ea typeface="宋体" panose="02010600030101010101" pitchFamily="2" charset="-122"/>
              </a:defRPr>
            </a:lvl2pPr>
            <a:lvl3pPr marL="1143000" indent="-228600" eaLnBrk="0" hangingPunct="0">
              <a:tabLst>
                <a:tab pos="101600" algn="l"/>
              </a:tabLst>
              <a:defRPr>
                <a:latin typeface="Calibri" panose="020F0502020204030204" pitchFamily="34" charset="0"/>
                <a:ea typeface="宋体" panose="02010600030101010101" pitchFamily="2" charset="-122"/>
              </a:defRPr>
            </a:lvl3pPr>
            <a:lvl4pPr marL="1600200" indent="-228600" eaLnBrk="0" hangingPunct="0">
              <a:tabLst>
                <a:tab pos="101600" algn="l"/>
              </a:tabLst>
              <a:defRPr>
                <a:latin typeface="Calibri" panose="020F0502020204030204" pitchFamily="34" charset="0"/>
                <a:ea typeface="宋体" panose="02010600030101010101" pitchFamily="2" charset="-122"/>
              </a:defRPr>
            </a:lvl4pPr>
            <a:lvl5pPr marL="2057400" indent="-228600" eaLnBrk="0" hangingPunct="0">
              <a:tabLst>
                <a:tab pos="101600" algn="l"/>
              </a:tabLst>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9pPr>
          </a:lstStyle>
          <a:p>
            <a:r>
              <a:rPr lang="zh-CN" altLang="en-US" dirty="0">
                <a:solidFill>
                  <a:schemeClr val="bg1"/>
                </a:solidFill>
              </a:rPr>
              <a:t>添加文本说明内容</a:t>
            </a:r>
            <a:endParaRPr lang="en-US" altLang="zh-CN" dirty="0">
              <a:solidFill>
                <a:schemeClr val="bg1"/>
              </a:solidFill>
            </a:endParaRPr>
          </a:p>
          <a:p>
            <a:r>
              <a:rPr lang="zh-CN" altLang="en-US" dirty="0">
                <a:solidFill>
                  <a:schemeClr val="bg1"/>
                </a:solidFill>
              </a:rPr>
              <a:t>添加文本说明内容</a:t>
            </a:r>
          </a:p>
          <a:p>
            <a:r>
              <a:rPr lang="zh-CN" altLang="en-US" dirty="0">
                <a:solidFill>
                  <a:schemeClr val="bg1"/>
                </a:solidFill>
              </a:rPr>
              <a:t>添加文本说明内容</a:t>
            </a:r>
          </a:p>
        </p:txBody>
      </p:sp>
      <p:sp>
        <p:nvSpPr>
          <p:cNvPr id="14" name="Line 18"/>
          <p:cNvSpPr>
            <a:spLocks noChangeShapeType="1"/>
          </p:cNvSpPr>
          <p:nvPr/>
        </p:nvSpPr>
        <p:spPr bwMode="auto">
          <a:xfrm flipH="1">
            <a:off x="1097657" y="2931803"/>
            <a:ext cx="1588" cy="581025"/>
          </a:xfrm>
          <a:prstGeom prst="line">
            <a:avLst/>
          </a:prstGeom>
          <a:noFill/>
          <a:ln w="19050">
            <a:solidFill>
              <a:schemeClr val="bg1"/>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endParaRPr>
          </a:p>
        </p:txBody>
      </p:sp>
      <p:grpSp>
        <p:nvGrpSpPr>
          <p:cNvPr id="15" name="Group 138"/>
          <p:cNvGrpSpPr/>
          <p:nvPr/>
        </p:nvGrpSpPr>
        <p:grpSpPr bwMode="auto">
          <a:xfrm>
            <a:off x="1013673" y="2831791"/>
            <a:ext cx="182211" cy="182149"/>
            <a:chOff x="1661" y="2750"/>
            <a:chExt cx="250" cy="250"/>
          </a:xfrm>
        </p:grpSpPr>
        <p:sp>
          <p:nvSpPr>
            <p:cNvPr id="16" name="Oval 139"/>
            <p:cNvSpPr>
              <a:spLocks noChangeArrowheads="1"/>
            </p:cNvSpPr>
            <p:nvPr/>
          </p:nvSpPr>
          <p:spPr bwMode="auto">
            <a:xfrm>
              <a:off x="1661" y="2750"/>
              <a:ext cx="250" cy="251"/>
            </a:xfrm>
            <a:prstGeom prst="ellipse">
              <a:avLst/>
            </a:prstGeom>
            <a:solidFill>
              <a:schemeClr val="bg1"/>
            </a:solidFill>
            <a:ln>
              <a:noFill/>
            </a:ln>
          </p:spPr>
          <p:txBody>
            <a:bodyPr wrap="none" anchor="ctr"/>
            <a:lstStyle/>
            <a:p>
              <a:pPr algn="ctr" fontAlgn="auto">
                <a:spcBef>
                  <a:spcPts val="0"/>
                </a:spcBef>
                <a:spcAft>
                  <a:spcPts val="0"/>
                </a:spcAft>
                <a:defRPr/>
              </a:pPr>
              <a:endParaRPr lang="ko-KR" altLang="en-US">
                <a:latin typeface="微软雅黑" panose="020B0503020204020204" pitchFamily="34" charset="-122"/>
                <a:ea typeface="Malgun Gothic" panose="020B0503020000020004" pitchFamily="34" charset="-127"/>
              </a:endParaRPr>
            </a:p>
          </p:txBody>
        </p:sp>
        <p:sp>
          <p:nvSpPr>
            <p:cNvPr id="17" name="Oval 140"/>
            <p:cNvSpPr>
              <a:spLocks noChangeArrowheads="1"/>
            </p:cNvSpPr>
            <p:nvPr/>
          </p:nvSpPr>
          <p:spPr bwMode="auto">
            <a:xfrm>
              <a:off x="1729" y="2818"/>
              <a:ext cx="114" cy="114"/>
            </a:xfrm>
            <a:prstGeom prst="ellipse">
              <a:avLst/>
            </a:prstGeom>
            <a:solidFill>
              <a:srgbClr val="FF0000"/>
            </a:solidFill>
            <a:ln>
              <a:noFill/>
            </a:ln>
            <a:extLst>
              <a:ext uri="{91240B29-F687-4F45-9708-019B960494DF}">
                <a14:hiddenLine xmlns:a14="http://schemas.microsoft.com/office/drawing/2010/main" w="101600">
                  <a:solidFill>
                    <a:srgbClr val="000000"/>
                  </a:solidFill>
                  <a:round/>
                </a14:hiddenLine>
              </a:ext>
            </a:extLst>
          </p:spPr>
          <p:txBody>
            <a:bodyPr wrap="none" anchor="ctr"/>
            <a:lstStyle/>
            <a:p>
              <a:pPr algn="ctr"/>
              <a:endParaRPr lang="ko-KR" altLang="en-US">
                <a:latin typeface="微软雅黑" panose="020B0503020204020204" pitchFamily="34" charset="-122"/>
                <a:ea typeface="Malgun Gothic" panose="020B0503020000020004" pitchFamily="34" charset="-127"/>
              </a:endParaRPr>
            </a:p>
          </p:txBody>
        </p:sp>
      </p:grpSp>
      <p:sp>
        <p:nvSpPr>
          <p:cNvPr id="18" name="AutoShape 5"/>
          <p:cNvSpPr>
            <a:spLocks noChangeArrowheads="1"/>
          </p:cNvSpPr>
          <p:nvPr/>
        </p:nvSpPr>
        <p:spPr bwMode="auto">
          <a:xfrm>
            <a:off x="3463676" y="3239777"/>
            <a:ext cx="1700213" cy="1348197"/>
          </a:xfrm>
          <a:prstGeom prst="roundRect">
            <a:avLst>
              <a:gd name="adj" fmla="val 13009"/>
            </a:avLst>
          </a:prstGeom>
          <a:solidFill>
            <a:srgbClr val="FF0000"/>
          </a:solidFill>
          <a:ln w="19050" cap="rnd">
            <a:solidFill>
              <a:schemeClr val="tx1">
                <a:lumMod val="65000"/>
                <a:lumOff val="35000"/>
              </a:schemeClr>
            </a:solidFill>
            <a:prstDash val="sysDot"/>
            <a:round/>
          </a:ln>
          <a:effectLst/>
        </p:spPr>
        <p:txBody>
          <a:bodyPr wrap="none" anchor="ctr"/>
          <a:lstStyle/>
          <a:p>
            <a:endParaRPr lang="zh-CN" altLang="en-US">
              <a:solidFill>
                <a:srgbClr val="595959"/>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9" name="TextBox 57"/>
          <p:cNvSpPr txBox="1">
            <a:spLocks noChangeArrowheads="1"/>
          </p:cNvSpPr>
          <p:nvPr/>
        </p:nvSpPr>
        <p:spPr bwMode="auto">
          <a:xfrm>
            <a:off x="3606551" y="3330266"/>
            <a:ext cx="1773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eaLnBrk="1" hangingPunct="1">
              <a:defRPr b="1">
                <a:solidFill>
                  <a:srgbClr val="002060"/>
                </a:solidFill>
                <a:latin typeface="微软雅黑" panose="020B0503020204020204" pitchFamily="34" charset="-122"/>
                <a:ea typeface="微软雅黑" panose="020B0503020204020204" pitchFamily="34" charset="-122"/>
              </a:defRPr>
            </a:lvl1pPr>
            <a:lvl2pPr marL="742950" indent="-285750" eaLnBrk="0" hangingPunct="0">
              <a:defRPr>
                <a:latin typeface="Calibri" panose="020F0502020204030204" pitchFamily="34" charset="0"/>
                <a:ea typeface="宋体" panose="02010600030101010101" pitchFamily="2" charset="-122"/>
              </a:defRPr>
            </a:lvl2pPr>
            <a:lvl3pPr marL="1143000" indent="-228600" eaLnBrk="0" hangingPunct="0">
              <a:defRPr>
                <a:latin typeface="Calibri" panose="020F0502020204030204" pitchFamily="34" charset="0"/>
                <a:ea typeface="宋体" panose="02010600030101010101" pitchFamily="2" charset="-122"/>
              </a:defRPr>
            </a:lvl3pPr>
            <a:lvl4pPr marL="1600200" indent="-228600" eaLnBrk="0" hangingPunct="0">
              <a:defRPr>
                <a:latin typeface="Calibri" panose="020F0502020204030204" pitchFamily="34" charset="0"/>
                <a:ea typeface="宋体" panose="02010600030101010101" pitchFamily="2" charset="-122"/>
              </a:defRPr>
            </a:lvl4pPr>
            <a:lvl5pPr marL="2057400" indent="-228600" eaLnBrk="0" hangingPunct="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solidFill>
                  <a:schemeClr val="bg1"/>
                </a:solidFill>
              </a:rPr>
              <a:t>标题</a:t>
            </a:r>
          </a:p>
        </p:txBody>
      </p:sp>
      <p:sp>
        <p:nvSpPr>
          <p:cNvPr id="20" name="TextBox 57"/>
          <p:cNvSpPr txBox="1">
            <a:spLocks noChangeArrowheads="1"/>
          </p:cNvSpPr>
          <p:nvPr/>
        </p:nvSpPr>
        <p:spPr bwMode="auto">
          <a:xfrm>
            <a:off x="3622228" y="3579863"/>
            <a:ext cx="154166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0" hangingPunct="0">
              <a:lnSpc>
                <a:spcPct val="150000"/>
              </a:lnSpc>
              <a:tabLst>
                <a:tab pos="101600" algn="l"/>
              </a:tabLst>
              <a:defRPr sz="1200" b="1">
                <a:solidFill>
                  <a:srgbClr val="595959"/>
                </a:solidFill>
                <a:latin typeface="微软雅黑" panose="020B0503020204020204" pitchFamily="34" charset="-122"/>
                <a:ea typeface="微软雅黑" panose="020B0503020204020204" pitchFamily="34" charset="-122"/>
              </a:defRPr>
            </a:lvl1pPr>
            <a:lvl2pPr marL="742950" indent="-285750" eaLnBrk="0" hangingPunct="0">
              <a:tabLst>
                <a:tab pos="101600" algn="l"/>
              </a:tabLst>
              <a:defRPr>
                <a:latin typeface="Calibri" panose="020F0502020204030204" pitchFamily="34" charset="0"/>
                <a:ea typeface="宋体" panose="02010600030101010101" pitchFamily="2" charset="-122"/>
              </a:defRPr>
            </a:lvl2pPr>
            <a:lvl3pPr marL="1143000" indent="-228600" eaLnBrk="0" hangingPunct="0">
              <a:tabLst>
                <a:tab pos="101600" algn="l"/>
              </a:tabLst>
              <a:defRPr>
                <a:latin typeface="Calibri" panose="020F0502020204030204" pitchFamily="34" charset="0"/>
                <a:ea typeface="宋体" panose="02010600030101010101" pitchFamily="2" charset="-122"/>
              </a:defRPr>
            </a:lvl3pPr>
            <a:lvl4pPr marL="1600200" indent="-228600" eaLnBrk="0" hangingPunct="0">
              <a:tabLst>
                <a:tab pos="101600" algn="l"/>
              </a:tabLst>
              <a:defRPr>
                <a:latin typeface="Calibri" panose="020F0502020204030204" pitchFamily="34" charset="0"/>
                <a:ea typeface="宋体" panose="02010600030101010101" pitchFamily="2" charset="-122"/>
              </a:defRPr>
            </a:lvl4pPr>
            <a:lvl5pPr marL="2057400" indent="-228600" eaLnBrk="0" hangingPunct="0">
              <a:tabLst>
                <a:tab pos="101600" algn="l"/>
              </a:tabLst>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9pPr>
          </a:lstStyle>
          <a:p>
            <a:r>
              <a:rPr lang="zh-CN" altLang="en-US" dirty="0">
                <a:solidFill>
                  <a:schemeClr val="bg1"/>
                </a:solidFill>
              </a:rPr>
              <a:t>添加文本说明内容</a:t>
            </a:r>
            <a:endParaRPr lang="en-US" altLang="zh-CN" dirty="0">
              <a:solidFill>
                <a:schemeClr val="bg1"/>
              </a:solidFill>
            </a:endParaRPr>
          </a:p>
          <a:p>
            <a:r>
              <a:rPr lang="zh-CN" altLang="en-US" dirty="0">
                <a:solidFill>
                  <a:schemeClr val="bg1"/>
                </a:solidFill>
              </a:rPr>
              <a:t>添加文本说明内容</a:t>
            </a:r>
          </a:p>
          <a:p>
            <a:r>
              <a:rPr lang="zh-CN" altLang="en-US" dirty="0">
                <a:solidFill>
                  <a:schemeClr val="bg1"/>
                </a:solidFill>
              </a:rPr>
              <a:t>添加文本说明内容</a:t>
            </a:r>
          </a:p>
        </p:txBody>
      </p:sp>
      <p:sp>
        <p:nvSpPr>
          <p:cNvPr id="21" name="Line 18"/>
          <p:cNvSpPr>
            <a:spLocks noChangeShapeType="1"/>
          </p:cNvSpPr>
          <p:nvPr/>
        </p:nvSpPr>
        <p:spPr bwMode="auto">
          <a:xfrm flipH="1">
            <a:off x="3616076" y="2931803"/>
            <a:ext cx="1588" cy="581025"/>
          </a:xfrm>
          <a:prstGeom prst="line">
            <a:avLst/>
          </a:prstGeom>
          <a:noFill/>
          <a:ln w="19050">
            <a:solidFill>
              <a:schemeClr val="bg1"/>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dirty="0">
              <a:latin typeface="微软雅黑" panose="020B0503020204020204" pitchFamily="34" charset="-122"/>
              <a:ea typeface="微软雅黑" panose="020B0503020204020204" pitchFamily="34" charset="-122"/>
            </a:endParaRPr>
          </a:p>
        </p:txBody>
      </p:sp>
      <p:grpSp>
        <p:nvGrpSpPr>
          <p:cNvPr id="22" name="Group 138"/>
          <p:cNvGrpSpPr/>
          <p:nvPr/>
        </p:nvGrpSpPr>
        <p:grpSpPr bwMode="auto">
          <a:xfrm>
            <a:off x="3531827" y="2831791"/>
            <a:ext cx="182252" cy="182212"/>
            <a:chOff x="1661" y="2750"/>
            <a:chExt cx="250" cy="250"/>
          </a:xfrm>
        </p:grpSpPr>
        <p:sp>
          <p:nvSpPr>
            <p:cNvPr id="23" name="Oval 139"/>
            <p:cNvSpPr>
              <a:spLocks noChangeArrowheads="1"/>
            </p:cNvSpPr>
            <p:nvPr/>
          </p:nvSpPr>
          <p:spPr bwMode="auto">
            <a:xfrm>
              <a:off x="1661" y="2750"/>
              <a:ext cx="250" cy="250"/>
            </a:xfrm>
            <a:prstGeom prst="ellipse">
              <a:avLst/>
            </a:prstGeom>
            <a:solidFill>
              <a:schemeClr val="bg1"/>
            </a:solidFill>
            <a:ln>
              <a:noFill/>
            </a:ln>
          </p:spPr>
          <p:txBody>
            <a:bodyPr wrap="none" anchor="ctr"/>
            <a:lstStyle/>
            <a:p>
              <a:pPr algn="ctr" fontAlgn="auto">
                <a:spcBef>
                  <a:spcPts val="0"/>
                </a:spcBef>
                <a:spcAft>
                  <a:spcPts val="0"/>
                </a:spcAft>
                <a:defRPr/>
              </a:pPr>
              <a:endParaRPr lang="ko-KR" altLang="en-US">
                <a:latin typeface="微软雅黑" panose="020B0503020204020204" pitchFamily="34" charset="-122"/>
                <a:ea typeface="Malgun Gothic" panose="020B0503020000020004" pitchFamily="34" charset="-127"/>
              </a:endParaRPr>
            </a:p>
          </p:txBody>
        </p:sp>
        <p:sp>
          <p:nvSpPr>
            <p:cNvPr id="24" name="Oval 140"/>
            <p:cNvSpPr>
              <a:spLocks noChangeArrowheads="1"/>
            </p:cNvSpPr>
            <p:nvPr/>
          </p:nvSpPr>
          <p:spPr bwMode="auto">
            <a:xfrm>
              <a:off x="1729" y="2818"/>
              <a:ext cx="114" cy="114"/>
            </a:xfrm>
            <a:prstGeom prst="ellipse">
              <a:avLst/>
            </a:prstGeom>
            <a:solidFill>
              <a:srgbClr val="FF0000"/>
            </a:solidFill>
            <a:ln>
              <a:noFill/>
            </a:ln>
            <a:extLst>
              <a:ext uri="{91240B29-F687-4F45-9708-019B960494DF}">
                <a14:hiddenLine xmlns:a14="http://schemas.microsoft.com/office/drawing/2010/main" w="101600">
                  <a:solidFill>
                    <a:srgbClr val="000000"/>
                  </a:solidFill>
                  <a:round/>
                </a14:hiddenLine>
              </a:ext>
            </a:extLst>
          </p:spPr>
          <p:txBody>
            <a:bodyPr wrap="none" anchor="ctr"/>
            <a:lstStyle/>
            <a:p>
              <a:pPr algn="ctr"/>
              <a:endParaRPr lang="ko-KR" altLang="en-US">
                <a:latin typeface="微软雅黑" panose="020B0503020204020204" pitchFamily="34" charset="-122"/>
                <a:ea typeface="Malgun Gothic" panose="020B0503020000020004" pitchFamily="34" charset="-127"/>
              </a:endParaRPr>
            </a:p>
          </p:txBody>
        </p:sp>
      </p:grpSp>
      <p:sp>
        <p:nvSpPr>
          <p:cNvPr id="25" name="AutoShape 2"/>
          <p:cNvSpPr>
            <a:spLocks noChangeArrowheads="1"/>
          </p:cNvSpPr>
          <p:nvPr/>
        </p:nvSpPr>
        <p:spPr bwMode="auto">
          <a:xfrm>
            <a:off x="4105026" y="1134753"/>
            <a:ext cx="1619250" cy="1501775"/>
          </a:xfrm>
          <a:prstGeom prst="roundRect">
            <a:avLst>
              <a:gd name="adj" fmla="val 13009"/>
            </a:avLst>
          </a:prstGeom>
          <a:solidFill>
            <a:srgbClr val="FF0000"/>
          </a:solidFill>
          <a:ln w="19050" cap="rnd">
            <a:solidFill>
              <a:schemeClr val="tx1">
                <a:lumMod val="65000"/>
                <a:lumOff val="35000"/>
              </a:schemeClr>
            </a:solidFill>
            <a:prstDash val="sysDot"/>
            <a:round/>
          </a:ln>
          <a:effectLst/>
        </p:spPr>
        <p:txBody>
          <a:bodyPr/>
          <a:lstStyle/>
          <a:p>
            <a:endParaRPr lang="zh-CN" altLang="en-US">
              <a:latin typeface="微软雅黑" panose="020B0503020204020204" pitchFamily="34" charset="-122"/>
              <a:ea typeface="微软雅黑" panose="020B0503020204020204" pitchFamily="34" charset="-122"/>
              <a:cs typeface="宋体" panose="02010600030101010101" pitchFamily="2" charset="-122"/>
            </a:endParaRPr>
          </a:p>
        </p:txBody>
      </p:sp>
      <p:sp>
        <p:nvSpPr>
          <p:cNvPr id="26" name="TextBox 57"/>
          <p:cNvSpPr txBox="1">
            <a:spLocks noChangeArrowheads="1"/>
          </p:cNvSpPr>
          <p:nvPr/>
        </p:nvSpPr>
        <p:spPr bwMode="auto">
          <a:xfrm>
            <a:off x="4283843" y="1201428"/>
            <a:ext cx="12811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dirty="0">
                <a:solidFill>
                  <a:schemeClr val="bg1"/>
                </a:solidFill>
                <a:latin typeface="微软雅黑" panose="020B0503020204020204" pitchFamily="34" charset="-122"/>
                <a:ea typeface="微软雅黑" panose="020B0503020204020204" pitchFamily="34" charset="-122"/>
              </a:rPr>
              <a:t>标题</a:t>
            </a:r>
          </a:p>
        </p:txBody>
      </p:sp>
      <p:sp>
        <p:nvSpPr>
          <p:cNvPr id="27" name="TextBox 57"/>
          <p:cNvSpPr txBox="1">
            <a:spLocks noChangeArrowheads="1"/>
          </p:cNvSpPr>
          <p:nvPr/>
        </p:nvSpPr>
        <p:spPr bwMode="auto">
          <a:xfrm>
            <a:off x="4285429" y="1539566"/>
            <a:ext cx="156527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101600" algn="l"/>
              </a:tabLst>
              <a:defRPr>
                <a:solidFill>
                  <a:schemeClr val="tx1"/>
                </a:solidFill>
                <a:latin typeface="Calibri" panose="020F0502020204030204" pitchFamily="34" charset="0"/>
                <a:ea typeface="宋体" panose="02010600030101010101" pitchFamily="2" charset="-122"/>
              </a:defRPr>
            </a:lvl1pPr>
            <a:lvl2pPr marL="742950" indent="-285750" eaLnBrk="0" hangingPunct="0">
              <a:tabLst>
                <a:tab pos="101600" algn="l"/>
              </a:tabLst>
              <a:defRPr>
                <a:solidFill>
                  <a:schemeClr val="tx1"/>
                </a:solidFill>
                <a:latin typeface="Calibri" panose="020F0502020204030204" pitchFamily="34" charset="0"/>
                <a:ea typeface="宋体" panose="02010600030101010101" pitchFamily="2" charset="-122"/>
              </a:defRPr>
            </a:lvl2pPr>
            <a:lvl3pPr marL="1143000" indent="-228600" eaLnBrk="0" hangingPunct="0">
              <a:tabLst>
                <a:tab pos="101600" algn="l"/>
              </a:tabLst>
              <a:defRPr>
                <a:solidFill>
                  <a:schemeClr val="tx1"/>
                </a:solidFill>
                <a:latin typeface="Calibri" panose="020F0502020204030204" pitchFamily="34" charset="0"/>
                <a:ea typeface="宋体" panose="02010600030101010101" pitchFamily="2" charset="-122"/>
              </a:defRPr>
            </a:lvl3pPr>
            <a:lvl4pPr marL="1600200" indent="-228600" eaLnBrk="0" hangingPunct="0">
              <a:tabLst>
                <a:tab pos="101600" algn="l"/>
              </a:tabLst>
              <a:defRPr>
                <a:solidFill>
                  <a:schemeClr val="tx1"/>
                </a:solidFill>
                <a:latin typeface="Calibri" panose="020F0502020204030204" pitchFamily="34" charset="0"/>
                <a:ea typeface="宋体" panose="02010600030101010101" pitchFamily="2" charset="-122"/>
              </a:defRPr>
            </a:lvl4pPr>
            <a:lvl5pPr marL="2057400" indent="-228600" eaLnBrk="0" hangingPunct="0">
              <a:tabLst>
                <a:tab pos="101600" algn="l"/>
              </a:tabLst>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tabLst>
                <a:tab pos="101600" algn="l"/>
              </a:tabLs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tabLst>
                <a:tab pos="101600" algn="l"/>
              </a:tabLs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tabLst>
                <a:tab pos="101600" algn="l"/>
              </a:tabLs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tabLst>
                <a:tab pos="101600" algn="l"/>
              </a:tabLs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200" b="1" dirty="0">
                <a:solidFill>
                  <a:schemeClr val="bg1"/>
                </a:solidFill>
                <a:latin typeface="微软雅黑" panose="020B0503020204020204" pitchFamily="34" charset="-122"/>
                <a:ea typeface="微软雅黑" panose="020B0503020204020204" pitchFamily="34" charset="-122"/>
              </a:rPr>
              <a:t>添加文本说明内容</a:t>
            </a:r>
            <a:endParaRPr lang="en-US" altLang="zh-CN" sz="12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b="1" dirty="0">
                <a:solidFill>
                  <a:schemeClr val="bg1"/>
                </a:solidFill>
                <a:latin typeface="微软雅黑" panose="020B0503020204020204" pitchFamily="34" charset="-122"/>
                <a:ea typeface="微软雅黑" panose="020B0503020204020204" pitchFamily="34" charset="-122"/>
              </a:rPr>
              <a:t>添加文本说明内容</a:t>
            </a:r>
          </a:p>
          <a:p>
            <a:pPr>
              <a:lnSpc>
                <a:spcPct val="150000"/>
              </a:lnSpc>
            </a:pPr>
            <a:r>
              <a:rPr lang="zh-CN" altLang="en-US" sz="1200" b="1" dirty="0">
                <a:solidFill>
                  <a:schemeClr val="bg1"/>
                </a:solidFill>
                <a:latin typeface="微软雅黑" panose="020B0503020204020204" pitchFamily="34" charset="-122"/>
                <a:ea typeface="微软雅黑" panose="020B0503020204020204" pitchFamily="34" charset="-122"/>
              </a:rPr>
              <a:t>添加文本说明内容</a:t>
            </a:r>
          </a:p>
        </p:txBody>
      </p:sp>
      <p:sp>
        <p:nvSpPr>
          <p:cNvPr id="28" name="Line 16"/>
          <p:cNvSpPr>
            <a:spLocks noChangeShapeType="1"/>
          </p:cNvSpPr>
          <p:nvPr/>
        </p:nvSpPr>
        <p:spPr bwMode="auto">
          <a:xfrm flipH="1">
            <a:off x="4263776" y="1310966"/>
            <a:ext cx="0" cy="1614487"/>
          </a:xfrm>
          <a:prstGeom prst="line">
            <a:avLst/>
          </a:prstGeom>
          <a:noFill/>
          <a:ln w="19050">
            <a:solidFill>
              <a:schemeClr val="bg1"/>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endParaRPr>
          </a:p>
        </p:txBody>
      </p:sp>
      <p:grpSp>
        <p:nvGrpSpPr>
          <p:cNvPr id="29" name="Group 138"/>
          <p:cNvGrpSpPr/>
          <p:nvPr/>
        </p:nvGrpSpPr>
        <p:grpSpPr bwMode="auto">
          <a:xfrm>
            <a:off x="4168488" y="2835422"/>
            <a:ext cx="182151" cy="182106"/>
            <a:chOff x="1661" y="2750"/>
            <a:chExt cx="250" cy="250"/>
          </a:xfrm>
        </p:grpSpPr>
        <p:sp>
          <p:nvSpPr>
            <p:cNvPr id="30" name="Oval 139"/>
            <p:cNvSpPr>
              <a:spLocks noChangeArrowheads="1"/>
            </p:cNvSpPr>
            <p:nvPr/>
          </p:nvSpPr>
          <p:spPr bwMode="auto">
            <a:xfrm>
              <a:off x="1661" y="2750"/>
              <a:ext cx="250" cy="250"/>
            </a:xfrm>
            <a:prstGeom prst="ellipse">
              <a:avLst/>
            </a:prstGeom>
            <a:solidFill>
              <a:schemeClr val="bg1"/>
            </a:solidFill>
            <a:ln>
              <a:noFill/>
            </a:ln>
            <a:extLst>
              <a:ext uri="{91240B29-F687-4F45-9708-019B960494DF}">
                <a14:hiddenLine xmlns:a14="http://schemas.microsoft.com/office/drawing/2010/main" w="101600">
                  <a:solidFill>
                    <a:srgbClr val="000000"/>
                  </a:solidFill>
                  <a:round/>
                </a14:hiddenLine>
              </a:ext>
            </a:extLst>
          </p:spPr>
          <p:txBody>
            <a:bodyPr wrap="none" anchor="ctr"/>
            <a:lstStyle/>
            <a:p>
              <a:pPr algn="ctr"/>
              <a:endParaRPr lang="ko-KR" altLang="en-US">
                <a:latin typeface="微软雅黑" panose="020B0503020204020204" pitchFamily="34" charset="-122"/>
                <a:ea typeface="Malgun Gothic" panose="020B0503020000020004" pitchFamily="34" charset="-127"/>
              </a:endParaRPr>
            </a:p>
          </p:txBody>
        </p:sp>
        <p:sp>
          <p:nvSpPr>
            <p:cNvPr id="31" name="Oval 140"/>
            <p:cNvSpPr>
              <a:spLocks noChangeArrowheads="1"/>
            </p:cNvSpPr>
            <p:nvPr/>
          </p:nvSpPr>
          <p:spPr bwMode="auto">
            <a:xfrm>
              <a:off x="1729" y="2818"/>
              <a:ext cx="114" cy="114"/>
            </a:xfrm>
            <a:prstGeom prst="ellipse">
              <a:avLst/>
            </a:prstGeom>
            <a:solidFill>
              <a:srgbClr val="FF0000"/>
            </a:solidFill>
            <a:ln>
              <a:noFill/>
            </a:ln>
            <a:extLst>
              <a:ext uri="{91240B29-F687-4F45-9708-019B960494DF}">
                <a14:hiddenLine xmlns:a14="http://schemas.microsoft.com/office/drawing/2010/main" w="101600">
                  <a:solidFill>
                    <a:srgbClr val="000000"/>
                  </a:solidFill>
                  <a:round/>
                </a14:hiddenLine>
              </a:ext>
            </a:extLst>
          </p:spPr>
          <p:txBody>
            <a:bodyPr wrap="none" anchor="ctr"/>
            <a:lstStyle/>
            <a:p>
              <a:pPr algn="ctr"/>
              <a:endParaRPr lang="ko-KR" altLang="en-US">
                <a:latin typeface="微软雅黑" panose="020B0503020204020204" pitchFamily="34" charset="-122"/>
                <a:ea typeface="Malgun Gothic" panose="020B0503020000020004" pitchFamily="34" charset="-127"/>
              </a:endParaRPr>
            </a:p>
          </p:txBody>
        </p:sp>
      </p:grpSp>
      <p:sp>
        <p:nvSpPr>
          <p:cNvPr id="32" name="AutoShape 6"/>
          <p:cNvSpPr>
            <a:spLocks noChangeArrowheads="1"/>
          </p:cNvSpPr>
          <p:nvPr/>
        </p:nvSpPr>
        <p:spPr bwMode="auto">
          <a:xfrm>
            <a:off x="5703639" y="3228666"/>
            <a:ext cx="1681162" cy="1348196"/>
          </a:xfrm>
          <a:prstGeom prst="roundRect">
            <a:avLst>
              <a:gd name="adj" fmla="val 13009"/>
            </a:avLst>
          </a:prstGeom>
          <a:solidFill>
            <a:srgbClr val="FF0000"/>
          </a:solidFill>
          <a:ln w="19050" cap="rnd">
            <a:solidFill>
              <a:schemeClr val="tx1">
                <a:lumMod val="65000"/>
                <a:lumOff val="35000"/>
              </a:schemeClr>
            </a:solidFill>
            <a:prstDash val="sysDot"/>
            <a:round/>
          </a:ln>
          <a:effectLst/>
        </p:spPr>
        <p:txBody>
          <a:bodyPr/>
          <a:lstStyle/>
          <a:p>
            <a:endParaRPr lang="zh-CN" altLang="en-US">
              <a:latin typeface="微软雅黑" panose="020B0503020204020204" pitchFamily="34" charset="-122"/>
              <a:ea typeface="微软雅黑" panose="020B0503020204020204" pitchFamily="34" charset="-122"/>
              <a:cs typeface="宋体" panose="02010600030101010101" pitchFamily="2" charset="-122"/>
            </a:endParaRPr>
          </a:p>
        </p:txBody>
      </p:sp>
      <p:sp>
        <p:nvSpPr>
          <p:cNvPr id="33" name="Line 7"/>
          <p:cNvSpPr>
            <a:spLocks noChangeShapeType="1"/>
          </p:cNvSpPr>
          <p:nvPr/>
        </p:nvSpPr>
        <p:spPr bwMode="auto">
          <a:xfrm flipH="1">
            <a:off x="5840164" y="2931803"/>
            <a:ext cx="3175" cy="581025"/>
          </a:xfrm>
          <a:prstGeom prst="line">
            <a:avLst/>
          </a:prstGeom>
          <a:noFill/>
          <a:ln w="19050">
            <a:solidFill>
              <a:schemeClr val="bg1"/>
            </a:solidFill>
            <a:prstDash val="sysDot"/>
            <a:round/>
            <a:headEnd type="oval" w="med" len="med"/>
            <a:tailEnd type="oval" w="med" len="med"/>
          </a:ln>
          <a:effectLst/>
        </p:spPr>
        <p:txBody>
          <a:bodyPr/>
          <a:lstStyle/>
          <a:p>
            <a:pPr fontAlgn="auto">
              <a:spcBef>
                <a:spcPts val="0"/>
              </a:spcBef>
              <a:spcAft>
                <a:spcPts val="0"/>
              </a:spcAft>
              <a:defRPr/>
            </a:pPr>
            <a:endParaRPr lang="zh-CN" altLang="en-US">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34" name="Group 138"/>
          <p:cNvGrpSpPr/>
          <p:nvPr/>
        </p:nvGrpSpPr>
        <p:grpSpPr bwMode="auto">
          <a:xfrm>
            <a:off x="5756863" y="2834966"/>
            <a:ext cx="182144" cy="182190"/>
            <a:chOff x="1661" y="2750"/>
            <a:chExt cx="250" cy="250"/>
          </a:xfrm>
        </p:grpSpPr>
        <p:sp>
          <p:nvSpPr>
            <p:cNvPr id="35" name="Oval 139"/>
            <p:cNvSpPr>
              <a:spLocks noChangeArrowheads="1"/>
            </p:cNvSpPr>
            <p:nvPr/>
          </p:nvSpPr>
          <p:spPr bwMode="auto">
            <a:xfrm>
              <a:off x="1661" y="2750"/>
              <a:ext cx="250" cy="250"/>
            </a:xfrm>
            <a:prstGeom prst="ellipse">
              <a:avLst/>
            </a:prstGeom>
            <a:solidFill>
              <a:schemeClr val="bg1"/>
            </a:solidFill>
            <a:ln>
              <a:noFill/>
            </a:ln>
            <a:extLst>
              <a:ext uri="{91240B29-F687-4F45-9708-019B960494DF}">
                <a14:hiddenLine xmlns:a14="http://schemas.microsoft.com/office/drawing/2010/main" w="101600">
                  <a:solidFill>
                    <a:srgbClr val="000000"/>
                  </a:solidFill>
                  <a:round/>
                </a14:hiddenLine>
              </a:ext>
            </a:extLst>
          </p:spPr>
          <p:txBody>
            <a:bodyPr wrap="none" anchor="ctr"/>
            <a:lstStyle/>
            <a:p>
              <a:pPr algn="ctr"/>
              <a:endParaRPr lang="ko-KR" altLang="en-US">
                <a:latin typeface="微软雅黑" panose="020B0503020204020204" pitchFamily="34" charset="-122"/>
                <a:ea typeface="Malgun Gothic" panose="020B0503020000020004" pitchFamily="34" charset="-127"/>
              </a:endParaRPr>
            </a:p>
          </p:txBody>
        </p:sp>
        <p:sp>
          <p:nvSpPr>
            <p:cNvPr id="36" name="Oval 140"/>
            <p:cNvSpPr>
              <a:spLocks noChangeArrowheads="1"/>
            </p:cNvSpPr>
            <p:nvPr/>
          </p:nvSpPr>
          <p:spPr bwMode="auto">
            <a:xfrm>
              <a:off x="1729" y="2818"/>
              <a:ext cx="114" cy="114"/>
            </a:xfrm>
            <a:prstGeom prst="ellipse">
              <a:avLst/>
            </a:prstGeom>
            <a:solidFill>
              <a:srgbClr val="FF0000"/>
            </a:solidFill>
            <a:ln>
              <a:noFill/>
            </a:ln>
            <a:extLst>
              <a:ext uri="{91240B29-F687-4F45-9708-019B960494DF}">
                <a14:hiddenLine xmlns:a14="http://schemas.microsoft.com/office/drawing/2010/main" w="101600">
                  <a:solidFill>
                    <a:srgbClr val="000000"/>
                  </a:solidFill>
                  <a:round/>
                </a14:hiddenLine>
              </a:ext>
            </a:extLst>
          </p:spPr>
          <p:txBody>
            <a:bodyPr wrap="none" anchor="ctr"/>
            <a:lstStyle/>
            <a:p>
              <a:pPr algn="ctr"/>
              <a:endParaRPr lang="ko-KR" altLang="en-US">
                <a:latin typeface="微软雅黑" panose="020B0503020204020204" pitchFamily="34" charset="-122"/>
                <a:ea typeface="Malgun Gothic" panose="020B0503020000020004" pitchFamily="34" charset="-127"/>
              </a:endParaRPr>
            </a:p>
          </p:txBody>
        </p:sp>
      </p:grpSp>
      <p:sp>
        <p:nvSpPr>
          <p:cNvPr id="37" name="TextBox 57"/>
          <p:cNvSpPr txBox="1">
            <a:spLocks noChangeArrowheads="1"/>
          </p:cNvSpPr>
          <p:nvPr/>
        </p:nvSpPr>
        <p:spPr bwMode="auto">
          <a:xfrm>
            <a:off x="5884614" y="3341378"/>
            <a:ext cx="22875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eaLnBrk="1" hangingPunct="1">
              <a:defRPr b="1">
                <a:solidFill>
                  <a:srgbClr val="002060"/>
                </a:solidFill>
                <a:latin typeface="微软雅黑" panose="020B0503020204020204" pitchFamily="34" charset="-122"/>
                <a:ea typeface="微软雅黑" panose="020B0503020204020204" pitchFamily="34" charset="-122"/>
              </a:defRPr>
            </a:lvl1pPr>
            <a:lvl2pPr marL="742950" indent="-285750" eaLnBrk="0" hangingPunct="0">
              <a:defRPr>
                <a:latin typeface="Calibri" panose="020F0502020204030204" pitchFamily="34" charset="0"/>
                <a:ea typeface="宋体" panose="02010600030101010101" pitchFamily="2" charset="-122"/>
              </a:defRPr>
            </a:lvl2pPr>
            <a:lvl3pPr marL="1143000" indent="-228600" eaLnBrk="0" hangingPunct="0">
              <a:defRPr>
                <a:latin typeface="Calibri" panose="020F0502020204030204" pitchFamily="34" charset="0"/>
                <a:ea typeface="宋体" panose="02010600030101010101" pitchFamily="2" charset="-122"/>
              </a:defRPr>
            </a:lvl3pPr>
            <a:lvl4pPr marL="1600200" indent="-228600" eaLnBrk="0" hangingPunct="0">
              <a:defRPr>
                <a:latin typeface="Calibri" panose="020F0502020204030204" pitchFamily="34" charset="0"/>
                <a:ea typeface="宋体" panose="02010600030101010101" pitchFamily="2" charset="-122"/>
              </a:defRPr>
            </a:lvl4pPr>
            <a:lvl5pPr marL="2057400" indent="-228600" eaLnBrk="0" hangingPunct="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solidFill>
                  <a:schemeClr val="bg1"/>
                </a:solidFill>
              </a:rPr>
              <a:t>标题</a:t>
            </a:r>
          </a:p>
        </p:txBody>
      </p:sp>
      <p:sp>
        <p:nvSpPr>
          <p:cNvPr id="38" name="TextBox 57"/>
          <p:cNvSpPr txBox="1">
            <a:spLocks noChangeArrowheads="1"/>
          </p:cNvSpPr>
          <p:nvPr/>
        </p:nvSpPr>
        <p:spPr bwMode="auto">
          <a:xfrm>
            <a:off x="5902076" y="3579863"/>
            <a:ext cx="14144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0" hangingPunct="0">
              <a:lnSpc>
                <a:spcPct val="150000"/>
              </a:lnSpc>
              <a:tabLst>
                <a:tab pos="101600" algn="l"/>
              </a:tabLst>
              <a:defRPr sz="1200" b="1">
                <a:solidFill>
                  <a:srgbClr val="595959"/>
                </a:solidFill>
                <a:latin typeface="微软雅黑" panose="020B0503020204020204" pitchFamily="34" charset="-122"/>
                <a:ea typeface="微软雅黑" panose="020B0503020204020204" pitchFamily="34" charset="-122"/>
              </a:defRPr>
            </a:lvl1pPr>
            <a:lvl2pPr marL="742950" indent="-285750" eaLnBrk="0" hangingPunct="0">
              <a:tabLst>
                <a:tab pos="101600" algn="l"/>
              </a:tabLst>
              <a:defRPr>
                <a:latin typeface="Calibri" panose="020F0502020204030204" pitchFamily="34" charset="0"/>
                <a:ea typeface="宋体" panose="02010600030101010101" pitchFamily="2" charset="-122"/>
              </a:defRPr>
            </a:lvl2pPr>
            <a:lvl3pPr marL="1143000" indent="-228600" eaLnBrk="0" hangingPunct="0">
              <a:tabLst>
                <a:tab pos="101600" algn="l"/>
              </a:tabLst>
              <a:defRPr>
                <a:latin typeface="Calibri" panose="020F0502020204030204" pitchFamily="34" charset="0"/>
                <a:ea typeface="宋体" panose="02010600030101010101" pitchFamily="2" charset="-122"/>
              </a:defRPr>
            </a:lvl3pPr>
            <a:lvl4pPr marL="1600200" indent="-228600" eaLnBrk="0" hangingPunct="0">
              <a:tabLst>
                <a:tab pos="101600" algn="l"/>
              </a:tabLst>
              <a:defRPr>
                <a:latin typeface="Calibri" panose="020F0502020204030204" pitchFamily="34" charset="0"/>
                <a:ea typeface="宋体" panose="02010600030101010101" pitchFamily="2" charset="-122"/>
              </a:defRPr>
            </a:lvl4pPr>
            <a:lvl5pPr marL="2057400" indent="-228600" eaLnBrk="0" hangingPunct="0">
              <a:tabLst>
                <a:tab pos="101600" algn="l"/>
              </a:tabLst>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tabLst>
                <a:tab pos="101600" algn="l"/>
              </a:tabLst>
              <a:defRPr>
                <a:latin typeface="Calibri" panose="020F0502020204030204" pitchFamily="34" charset="0"/>
                <a:ea typeface="宋体" panose="02010600030101010101" pitchFamily="2" charset="-122"/>
              </a:defRPr>
            </a:lvl9pPr>
          </a:lstStyle>
          <a:p>
            <a:r>
              <a:rPr lang="zh-CN" altLang="en-US" dirty="0">
                <a:solidFill>
                  <a:schemeClr val="bg1"/>
                </a:solidFill>
              </a:rPr>
              <a:t>添加文本说明内容</a:t>
            </a:r>
            <a:endParaRPr lang="en-US" altLang="zh-CN" dirty="0">
              <a:solidFill>
                <a:schemeClr val="bg1"/>
              </a:solidFill>
            </a:endParaRPr>
          </a:p>
          <a:p>
            <a:r>
              <a:rPr lang="zh-CN" altLang="en-US" dirty="0">
                <a:solidFill>
                  <a:schemeClr val="bg1"/>
                </a:solidFill>
              </a:rPr>
              <a:t>添加文本说明内容</a:t>
            </a:r>
          </a:p>
          <a:p>
            <a:r>
              <a:rPr lang="zh-CN" altLang="en-US" dirty="0">
                <a:solidFill>
                  <a:schemeClr val="bg1"/>
                </a:solidFill>
              </a:rPr>
              <a:t>添加文本说明内容</a:t>
            </a:r>
          </a:p>
        </p:txBody>
      </p:sp>
      <p:sp>
        <p:nvSpPr>
          <p:cNvPr id="39" name="AutoShape 4"/>
          <p:cNvSpPr>
            <a:spLocks noChangeArrowheads="1"/>
          </p:cNvSpPr>
          <p:nvPr/>
        </p:nvSpPr>
        <p:spPr bwMode="auto">
          <a:xfrm>
            <a:off x="6481514" y="1133967"/>
            <a:ext cx="1619250" cy="1502615"/>
          </a:xfrm>
          <a:prstGeom prst="roundRect">
            <a:avLst>
              <a:gd name="adj" fmla="val 13009"/>
            </a:avLst>
          </a:prstGeom>
          <a:solidFill>
            <a:srgbClr val="FF0000"/>
          </a:solidFill>
          <a:ln w="19050" cap="rnd">
            <a:solidFill>
              <a:schemeClr val="tx1">
                <a:lumMod val="65000"/>
                <a:lumOff val="35000"/>
              </a:schemeClr>
            </a:solidFill>
            <a:prstDash val="sysDot"/>
            <a:round/>
          </a:ln>
          <a:effectLst/>
        </p:spPr>
        <p:txBody>
          <a:bodyPr wrap="none" anchor="ctr"/>
          <a:lstStyle/>
          <a:p>
            <a:endParaRPr lang="zh-CN" altLang="en-US">
              <a:solidFill>
                <a:srgbClr val="595959"/>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40" name="Line 14"/>
          <p:cNvSpPr>
            <a:spLocks noChangeShapeType="1"/>
          </p:cNvSpPr>
          <p:nvPr/>
        </p:nvSpPr>
        <p:spPr bwMode="auto">
          <a:xfrm flipH="1">
            <a:off x="6632326" y="1341128"/>
            <a:ext cx="0" cy="1584325"/>
          </a:xfrm>
          <a:prstGeom prst="line">
            <a:avLst/>
          </a:prstGeom>
          <a:noFill/>
          <a:ln w="19050">
            <a:solidFill>
              <a:schemeClr val="bg1"/>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endParaRPr>
          </a:p>
        </p:txBody>
      </p:sp>
      <p:grpSp>
        <p:nvGrpSpPr>
          <p:cNvPr id="41" name="Group 138"/>
          <p:cNvGrpSpPr/>
          <p:nvPr/>
        </p:nvGrpSpPr>
        <p:grpSpPr bwMode="auto">
          <a:xfrm>
            <a:off x="6548934" y="2838633"/>
            <a:ext cx="182151" cy="182070"/>
            <a:chOff x="1661" y="2750"/>
            <a:chExt cx="250" cy="250"/>
          </a:xfrm>
        </p:grpSpPr>
        <p:sp>
          <p:nvSpPr>
            <p:cNvPr id="42" name="Oval 139"/>
            <p:cNvSpPr>
              <a:spLocks noChangeArrowheads="1"/>
            </p:cNvSpPr>
            <p:nvPr/>
          </p:nvSpPr>
          <p:spPr bwMode="auto">
            <a:xfrm>
              <a:off x="1660" y="2749"/>
              <a:ext cx="251" cy="251"/>
            </a:xfrm>
            <a:prstGeom prst="ellipse">
              <a:avLst/>
            </a:prstGeom>
            <a:solidFill>
              <a:schemeClr val="bg1"/>
            </a:solidFill>
            <a:ln>
              <a:noFill/>
            </a:ln>
          </p:spPr>
          <p:txBody>
            <a:bodyPr wrap="none" anchor="ctr"/>
            <a:lstStyle/>
            <a:p>
              <a:pPr algn="ctr" fontAlgn="auto">
                <a:spcBef>
                  <a:spcPts val="0"/>
                </a:spcBef>
                <a:spcAft>
                  <a:spcPts val="0"/>
                </a:spcAft>
                <a:defRPr/>
              </a:pPr>
              <a:endParaRPr lang="ko-KR" altLang="en-US">
                <a:latin typeface="微软雅黑" panose="020B0503020204020204" pitchFamily="34" charset="-122"/>
                <a:ea typeface="Malgun Gothic" panose="020B0503020000020004" pitchFamily="34" charset="-127"/>
              </a:endParaRPr>
            </a:p>
          </p:txBody>
        </p:sp>
        <p:sp>
          <p:nvSpPr>
            <p:cNvPr id="43" name="Oval 140"/>
            <p:cNvSpPr>
              <a:spLocks noChangeArrowheads="1"/>
            </p:cNvSpPr>
            <p:nvPr/>
          </p:nvSpPr>
          <p:spPr bwMode="auto">
            <a:xfrm>
              <a:off x="1729" y="2818"/>
              <a:ext cx="114" cy="114"/>
            </a:xfrm>
            <a:prstGeom prst="ellipse">
              <a:avLst/>
            </a:prstGeom>
            <a:solidFill>
              <a:srgbClr val="FF0000"/>
            </a:solidFill>
            <a:ln>
              <a:noFill/>
            </a:ln>
            <a:extLst>
              <a:ext uri="{91240B29-F687-4F45-9708-019B960494DF}">
                <a14:hiddenLine xmlns:a14="http://schemas.microsoft.com/office/drawing/2010/main" w="101600">
                  <a:solidFill>
                    <a:srgbClr val="000000"/>
                  </a:solidFill>
                  <a:round/>
                </a14:hiddenLine>
              </a:ext>
            </a:extLst>
          </p:spPr>
          <p:txBody>
            <a:bodyPr wrap="none" anchor="ctr"/>
            <a:lstStyle/>
            <a:p>
              <a:pPr algn="ctr"/>
              <a:endParaRPr lang="ko-KR" altLang="en-US">
                <a:latin typeface="微软雅黑" panose="020B0503020204020204" pitchFamily="34" charset="-122"/>
                <a:ea typeface="Malgun Gothic" panose="020B0503020000020004" pitchFamily="34" charset="-127"/>
              </a:endParaRPr>
            </a:p>
          </p:txBody>
        </p:sp>
      </p:grpSp>
      <p:sp>
        <p:nvSpPr>
          <p:cNvPr id="44" name="TextBox 57"/>
          <p:cNvSpPr txBox="1">
            <a:spLocks noChangeArrowheads="1"/>
          </p:cNvSpPr>
          <p:nvPr/>
        </p:nvSpPr>
        <p:spPr bwMode="auto">
          <a:xfrm>
            <a:off x="6668839" y="1201428"/>
            <a:ext cx="14319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dirty="0">
                <a:solidFill>
                  <a:schemeClr val="bg1"/>
                </a:solidFill>
                <a:latin typeface="微软雅黑" panose="020B0503020204020204" pitchFamily="34" charset="-122"/>
                <a:ea typeface="微软雅黑" panose="020B0503020204020204" pitchFamily="34" charset="-122"/>
              </a:rPr>
              <a:t>标题</a:t>
            </a:r>
          </a:p>
        </p:txBody>
      </p:sp>
      <p:sp>
        <p:nvSpPr>
          <p:cNvPr id="45" name="TextBox 57"/>
          <p:cNvSpPr txBox="1">
            <a:spLocks noChangeArrowheads="1"/>
          </p:cNvSpPr>
          <p:nvPr/>
        </p:nvSpPr>
        <p:spPr bwMode="auto">
          <a:xfrm>
            <a:off x="6668839" y="1576078"/>
            <a:ext cx="143192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101600" algn="l"/>
              </a:tabLst>
              <a:defRPr>
                <a:solidFill>
                  <a:schemeClr val="tx1"/>
                </a:solidFill>
                <a:latin typeface="Calibri" panose="020F0502020204030204" pitchFamily="34" charset="0"/>
                <a:ea typeface="宋体" panose="02010600030101010101" pitchFamily="2" charset="-122"/>
              </a:defRPr>
            </a:lvl1pPr>
            <a:lvl2pPr marL="742950" indent="-285750" eaLnBrk="0" hangingPunct="0">
              <a:tabLst>
                <a:tab pos="101600" algn="l"/>
              </a:tabLst>
              <a:defRPr>
                <a:solidFill>
                  <a:schemeClr val="tx1"/>
                </a:solidFill>
                <a:latin typeface="Calibri" panose="020F0502020204030204" pitchFamily="34" charset="0"/>
                <a:ea typeface="宋体" panose="02010600030101010101" pitchFamily="2" charset="-122"/>
              </a:defRPr>
            </a:lvl2pPr>
            <a:lvl3pPr marL="1143000" indent="-228600" eaLnBrk="0" hangingPunct="0">
              <a:tabLst>
                <a:tab pos="101600" algn="l"/>
              </a:tabLst>
              <a:defRPr>
                <a:solidFill>
                  <a:schemeClr val="tx1"/>
                </a:solidFill>
                <a:latin typeface="Calibri" panose="020F0502020204030204" pitchFamily="34" charset="0"/>
                <a:ea typeface="宋体" panose="02010600030101010101" pitchFamily="2" charset="-122"/>
              </a:defRPr>
            </a:lvl3pPr>
            <a:lvl4pPr marL="1600200" indent="-228600" eaLnBrk="0" hangingPunct="0">
              <a:tabLst>
                <a:tab pos="101600" algn="l"/>
              </a:tabLst>
              <a:defRPr>
                <a:solidFill>
                  <a:schemeClr val="tx1"/>
                </a:solidFill>
                <a:latin typeface="Calibri" panose="020F0502020204030204" pitchFamily="34" charset="0"/>
                <a:ea typeface="宋体" panose="02010600030101010101" pitchFamily="2" charset="-122"/>
              </a:defRPr>
            </a:lvl4pPr>
            <a:lvl5pPr marL="2057400" indent="-228600" eaLnBrk="0" hangingPunct="0">
              <a:tabLst>
                <a:tab pos="101600" algn="l"/>
              </a:tabLst>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tabLst>
                <a:tab pos="101600" algn="l"/>
              </a:tabLs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tabLst>
                <a:tab pos="101600" algn="l"/>
              </a:tabLs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tabLst>
                <a:tab pos="101600" algn="l"/>
              </a:tabLs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tabLst>
                <a:tab pos="101600" algn="l"/>
              </a:tabLst>
              <a:defRPr>
                <a:solidFill>
                  <a:schemeClr val="tx1"/>
                </a:solidFill>
                <a:latin typeface="Calibri" panose="020F0502020204030204" pitchFamily="34" charset="0"/>
                <a:ea typeface="宋体" panose="02010600030101010101" pitchFamily="2" charset="-122"/>
              </a:defRPr>
            </a:lvl9pPr>
          </a:lstStyle>
          <a:p>
            <a:pPr fontAlgn="auto">
              <a:lnSpc>
                <a:spcPct val="150000"/>
              </a:lnSpc>
              <a:spcBef>
                <a:spcPts val="0"/>
              </a:spcBef>
              <a:spcAft>
                <a:spcPts val="0"/>
              </a:spcAft>
            </a:pPr>
            <a:r>
              <a:rPr lang="zh-CN" altLang="en-US" sz="1200" b="1" dirty="0">
                <a:solidFill>
                  <a:schemeClr val="bg1"/>
                </a:solidFill>
                <a:latin typeface="微软雅黑" panose="020B0503020204020204" pitchFamily="34" charset="-122"/>
                <a:ea typeface="微软雅黑" panose="020B0503020204020204" pitchFamily="34" charset="-122"/>
              </a:rPr>
              <a:t>添加文本说明内容</a:t>
            </a:r>
            <a:endParaRPr lang="en-US" altLang="zh-CN" sz="1200" b="1" dirty="0">
              <a:solidFill>
                <a:schemeClr val="bg1"/>
              </a:solidFill>
              <a:latin typeface="微软雅黑" panose="020B0503020204020204" pitchFamily="34" charset="-122"/>
              <a:ea typeface="微软雅黑" panose="020B0503020204020204" pitchFamily="34" charset="-122"/>
            </a:endParaRPr>
          </a:p>
          <a:p>
            <a:pPr fontAlgn="auto">
              <a:lnSpc>
                <a:spcPct val="150000"/>
              </a:lnSpc>
              <a:spcBef>
                <a:spcPts val="0"/>
              </a:spcBef>
              <a:spcAft>
                <a:spcPts val="0"/>
              </a:spcAft>
            </a:pPr>
            <a:r>
              <a:rPr lang="zh-CN" altLang="en-US" sz="1200" b="1" dirty="0">
                <a:solidFill>
                  <a:schemeClr val="bg1"/>
                </a:solidFill>
                <a:latin typeface="微软雅黑" panose="020B0503020204020204" pitchFamily="34" charset="-122"/>
                <a:ea typeface="微软雅黑" panose="020B0503020204020204" pitchFamily="34" charset="-122"/>
              </a:rPr>
              <a:t>添加文本说明内容</a:t>
            </a:r>
          </a:p>
          <a:p>
            <a:pPr fontAlgn="auto">
              <a:lnSpc>
                <a:spcPct val="150000"/>
              </a:lnSpc>
              <a:spcBef>
                <a:spcPts val="0"/>
              </a:spcBef>
              <a:spcAft>
                <a:spcPts val="0"/>
              </a:spcAft>
            </a:pPr>
            <a:r>
              <a:rPr lang="zh-CN" altLang="en-US" sz="1200" b="1" dirty="0">
                <a:solidFill>
                  <a:schemeClr val="bg1"/>
                </a:solidFill>
                <a:latin typeface="微软雅黑" panose="020B0503020204020204" pitchFamily="34" charset="-122"/>
                <a:ea typeface="微软雅黑" panose="020B0503020204020204" pitchFamily="34" charset="-122"/>
              </a:rPr>
              <a:t>添加文本说明内容</a:t>
            </a: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1000"/>
                                        <p:tgtEl>
                                          <p:spTgt spid="3"/>
                                        </p:tgtEl>
                                      </p:cBhvr>
                                    </p:animEffect>
                                  </p:childTnLst>
                                </p:cTn>
                              </p:par>
                            </p:childTnLst>
                          </p:cTn>
                        </p:par>
                        <p:par>
                          <p:cTn id="12" fill="hold">
                            <p:stCondLst>
                              <p:cond delay="1500"/>
                            </p:stCondLst>
                            <p:childTnLst>
                              <p:par>
                                <p:cTn id="13" presetID="23" presetClass="entr" presetSubtype="32"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250" fill="hold"/>
                                        <p:tgtEl>
                                          <p:spTgt spid="15"/>
                                        </p:tgtEl>
                                        <p:attrNameLst>
                                          <p:attrName>ppt_w</p:attrName>
                                        </p:attrNameLst>
                                      </p:cBhvr>
                                      <p:tavLst>
                                        <p:tav tm="0">
                                          <p:val>
                                            <p:strVal val="4*#ppt_w"/>
                                          </p:val>
                                        </p:tav>
                                        <p:tav tm="100000">
                                          <p:val>
                                            <p:strVal val="#ppt_w"/>
                                          </p:val>
                                        </p:tav>
                                      </p:tavLst>
                                    </p:anim>
                                    <p:anim calcmode="lin" valueType="num">
                                      <p:cBhvr>
                                        <p:cTn id="16" dur="250" fill="hold"/>
                                        <p:tgtEl>
                                          <p:spTgt spid="15"/>
                                        </p:tgtEl>
                                        <p:attrNameLst>
                                          <p:attrName>ppt_h</p:attrName>
                                        </p:attrNameLst>
                                      </p:cBhvr>
                                      <p:tavLst>
                                        <p:tav tm="0">
                                          <p:val>
                                            <p:strVal val="4*#ppt_h"/>
                                          </p:val>
                                        </p:tav>
                                        <p:tav tm="100000">
                                          <p:val>
                                            <p:strVal val="#ppt_h"/>
                                          </p:val>
                                        </p:tav>
                                      </p:tavLst>
                                    </p:anim>
                                  </p:childTnLst>
                                </p:cTn>
                              </p:par>
                              <p:par>
                                <p:cTn id="17" presetID="23" presetClass="entr" presetSubtype="32" fill="hold" nodeType="withEffect">
                                  <p:stCondLst>
                                    <p:cond delay="250"/>
                                  </p:stCondLst>
                                  <p:childTnLst>
                                    <p:set>
                                      <p:cBhvr>
                                        <p:cTn id="18" dur="1" fill="hold">
                                          <p:stCondLst>
                                            <p:cond delay="0"/>
                                          </p:stCondLst>
                                        </p:cTn>
                                        <p:tgtEl>
                                          <p:spTgt spid="6"/>
                                        </p:tgtEl>
                                        <p:attrNameLst>
                                          <p:attrName>style.visibility</p:attrName>
                                        </p:attrNameLst>
                                      </p:cBhvr>
                                      <p:to>
                                        <p:strVal val="visible"/>
                                      </p:to>
                                    </p:set>
                                    <p:anim calcmode="lin" valueType="num">
                                      <p:cBhvr>
                                        <p:cTn id="19" dur="250" fill="hold"/>
                                        <p:tgtEl>
                                          <p:spTgt spid="6"/>
                                        </p:tgtEl>
                                        <p:attrNameLst>
                                          <p:attrName>ppt_w</p:attrName>
                                        </p:attrNameLst>
                                      </p:cBhvr>
                                      <p:tavLst>
                                        <p:tav tm="0">
                                          <p:val>
                                            <p:strVal val="4*#ppt_w"/>
                                          </p:val>
                                        </p:tav>
                                        <p:tav tm="100000">
                                          <p:val>
                                            <p:strVal val="#ppt_w"/>
                                          </p:val>
                                        </p:tav>
                                      </p:tavLst>
                                    </p:anim>
                                    <p:anim calcmode="lin" valueType="num">
                                      <p:cBhvr>
                                        <p:cTn id="20" dur="250" fill="hold"/>
                                        <p:tgtEl>
                                          <p:spTgt spid="6"/>
                                        </p:tgtEl>
                                        <p:attrNameLst>
                                          <p:attrName>ppt_h</p:attrName>
                                        </p:attrNameLst>
                                      </p:cBhvr>
                                      <p:tavLst>
                                        <p:tav tm="0">
                                          <p:val>
                                            <p:strVal val="4*#ppt_h"/>
                                          </p:val>
                                        </p:tav>
                                        <p:tav tm="100000">
                                          <p:val>
                                            <p:strVal val="#ppt_h"/>
                                          </p:val>
                                        </p:tav>
                                      </p:tavLst>
                                    </p:anim>
                                  </p:childTnLst>
                                </p:cTn>
                              </p:par>
                              <p:par>
                                <p:cTn id="21" presetID="23" presetClass="entr" presetSubtype="32" fill="hold" nodeType="withEffect">
                                  <p:stCondLst>
                                    <p:cond delay="500"/>
                                  </p:stCondLst>
                                  <p:childTnLst>
                                    <p:set>
                                      <p:cBhvr>
                                        <p:cTn id="22" dur="1" fill="hold">
                                          <p:stCondLst>
                                            <p:cond delay="0"/>
                                          </p:stCondLst>
                                        </p:cTn>
                                        <p:tgtEl>
                                          <p:spTgt spid="22"/>
                                        </p:tgtEl>
                                        <p:attrNameLst>
                                          <p:attrName>style.visibility</p:attrName>
                                        </p:attrNameLst>
                                      </p:cBhvr>
                                      <p:to>
                                        <p:strVal val="visible"/>
                                      </p:to>
                                    </p:set>
                                    <p:anim calcmode="lin" valueType="num">
                                      <p:cBhvr>
                                        <p:cTn id="23" dur="250" fill="hold"/>
                                        <p:tgtEl>
                                          <p:spTgt spid="22"/>
                                        </p:tgtEl>
                                        <p:attrNameLst>
                                          <p:attrName>ppt_w</p:attrName>
                                        </p:attrNameLst>
                                      </p:cBhvr>
                                      <p:tavLst>
                                        <p:tav tm="0">
                                          <p:val>
                                            <p:strVal val="4*#ppt_w"/>
                                          </p:val>
                                        </p:tav>
                                        <p:tav tm="100000">
                                          <p:val>
                                            <p:strVal val="#ppt_w"/>
                                          </p:val>
                                        </p:tav>
                                      </p:tavLst>
                                    </p:anim>
                                    <p:anim calcmode="lin" valueType="num">
                                      <p:cBhvr>
                                        <p:cTn id="24" dur="250" fill="hold"/>
                                        <p:tgtEl>
                                          <p:spTgt spid="22"/>
                                        </p:tgtEl>
                                        <p:attrNameLst>
                                          <p:attrName>ppt_h</p:attrName>
                                        </p:attrNameLst>
                                      </p:cBhvr>
                                      <p:tavLst>
                                        <p:tav tm="0">
                                          <p:val>
                                            <p:strVal val="4*#ppt_h"/>
                                          </p:val>
                                        </p:tav>
                                        <p:tav tm="100000">
                                          <p:val>
                                            <p:strVal val="#ppt_h"/>
                                          </p:val>
                                        </p:tav>
                                      </p:tavLst>
                                    </p:anim>
                                  </p:childTnLst>
                                </p:cTn>
                              </p:par>
                              <p:par>
                                <p:cTn id="25" presetID="23" presetClass="entr" presetSubtype="32" fill="hold" nodeType="withEffect">
                                  <p:stCondLst>
                                    <p:cond delay="750"/>
                                  </p:stCondLst>
                                  <p:childTnLst>
                                    <p:set>
                                      <p:cBhvr>
                                        <p:cTn id="26" dur="1" fill="hold">
                                          <p:stCondLst>
                                            <p:cond delay="0"/>
                                          </p:stCondLst>
                                        </p:cTn>
                                        <p:tgtEl>
                                          <p:spTgt spid="29"/>
                                        </p:tgtEl>
                                        <p:attrNameLst>
                                          <p:attrName>style.visibility</p:attrName>
                                        </p:attrNameLst>
                                      </p:cBhvr>
                                      <p:to>
                                        <p:strVal val="visible"/>
                                      </p:to>
                                    </p:set>
                                    <p:anim calcmode="lin" valueType="num">
                                      <p:cBhvr>
                                        <p:cTn id="27" dur="250" fill="hold"/>
                                        <p:tgtEl>
                                          <p:spTgt spid="29"/>
                                        </p:tgtEl>
                                        <p:attrNameLst>
                                          <p:attrName>ppt_w</p:attrName>
                                        </p:attrNameLst>
                                      </p:cBhvr>
                                      <p:tavLst>
                                        <p:tav tm="0">
                                          <p:val>
                                            <p:strVal val="4*#ppt_w"/>
                                          </p:val>
                                        </p:tav>
                                        <p:tav tm="100000">
                                          <p:val>
                                            <p:strVal val="#ppt_w"/>
                                          </p:val>
                                        </p:tav>
                                      </p:tavLst>
                                    </p:anim>
                                    <p:anim calcmode="lin" valueType="num">
                                      <p:cBhvr>
                                        <p:cTn id="28" dur="250" fill="hold"/>
                                        <p:tgtEl>
                                          <p:spTgt spid="29"/>
                                        </p:tgtEl>
                                        <p:attrNameLst>
                                          <p:attrName>ppt_h</p:attrName>
                                        </p:attrNameLst>
                                      </p:cBhvr>
                                      <p:tavLst>
                                        <p:tav tm="0">
                                          <p:val>
                                            <p:strVal val="4*#ppt_h"/>
                                          </p:val>
                                        </p:tav>
                                        <p:tav tm="100000">
                                          <p:val>
                                            <p:strVal val="#ppt_h"/>
                                          </p:val>
                                        </p:tav>
                                      </p:tavLst>
                                    </p:anim>
                                  </p:childTnLst>
                                </p:cTn>
                              </p:par>
                              <p:par>
                                <p:cTn id="29" presetID="23" presetClass="entr" presetSubtype="32" fill="hold" nodeType="withEffect">
                                  <p:stCondLst>
                                    <p:cond delay="1000"/>
                                  </p:stCondLst>
                                  <p:childTnLst>
                                    <p:set>
                                      <p:cBhvr>
                                        <p:cTn id="30" dur="1" fill="hold">
                                          <p:stCondLst>
                                            <p:cond delay="0"/>
                                          </p:stCondLst>
                                        </p:cTn>
                                        <p:tgtEl>
                                          <p:spTgt spid="34"/>
                                        </p:tgtEl>
                                        <p:attrNameLst>
                                          <p:attrName>style.visibility</p:attrName>
                                        </p:attrNameLst>
                                      </p:cBhvr>
                                      <p:to>
                                        <p:strVal val="visible"/>
                                      </p:to>
                                    </p:set>
                                    <p:anim calcmode="lin" valueType="num">
                                      <p:cBhvr>
                                        <p:cTn id="31" dur="250" fill="hold"/>
                                        <p:tgtEl>
                                          <p:spTgt spid="34"/>
                                        </p:tgtEl>
                                        <p:attrNameLst>
                                          <p:attrName>ppt_w</p:attrName>
                                        </p:attrNameLst>
                                      </p:cBhvr>
                                      <p:tavLst>
                                        <p:tav tm="0">
                                          <p:val>
                                            <p:strVal val="4*#ppt_w"/>
                                          </p:val>
                                        </p:tav>
                                        <p:tav tm="100000">
                                          <p:val>
                                            <p:strVal val="#ppt_w"/>
                                          </p:val>
                                        </p:tav>
                                      </p:tavLst>
                                    </p:anim>
                                    <p:anim calcmode="lin" valueType="num">
                                      <p:cBhvr>
                                        <p:cTn id="32" dur="250" fill="hold"/>
                                        <p:tgtEl>
                                          <p:spTgt spid="34"/>
                                        </p:tgtEl>
                                        <p:attrNameLst>
                                          <p:attrName>ppt_h</p:attrName>
                                        </p:attrNameLst>
                                      </p:cBhvr>
                                      <p:tavLst>
                                        <p:tav tm="0">
                                          <p:val>
                                            <p:strVal val="4*#ppt_h"/>
                                          </p:val>
                                        </p:tav>
                                        <p:tav tm="100000">
                                          <p:val>
                                            <p:strVal val="#ppt_h"/>
                                          </p:val>
                                        </p:tav>
                                      </p:tavLst>
                                    </p:anim>
                                  </p:childTnLst>
                                </p:cTn>
                              </p:par>
                              <p:par>
                                <p:cTn id="33" presetID="23" presetClass="entr" presetSubtype="32" fill="hold" nodeType="withEffect">
                                  <p:stCondLst>
                                    <p:cond delay="1250"/>
                                  </p:stCondLst>
                                  <p:childTnLst>
                                    <p:set>
                                      <p:cBhvr>
                                        <p:cTn id="34" dur="1" fill="hold">
                                          <p:stCondLst>
                                            <p:cond delay="0"/>
                                          </p:stCondLst>
                                        </p:cTn>
                                        <p:tgtEl>
                                          <p:spTgt spid="41"/>
                                        </p:tgtEl>
                                        <p:attrNameLst>
                                          <p:attrName>style.visibility</p:attrName>
                                        </p:attrNameLst>
                                      </p:cBhvr>
                                      <p:to>
                                        <p:strVal val="visible"/>
                                      </p:to>
                                    </p:set>
                                    <p:anim calcmode="lin" valueType="num">
                                      <p:cBhvr>
                                        <p:cTn id="35" dur="250" fill="hold"/>
                                        <p:tgtEl>
                                          <p:spTgt spid="41"/>
                                        </p:tgtEl>
                                        <p:attrNameLst>
                                          <p:attrName>ppt_w</p:attrName>
                                        </p:attrNameLst>
                                      </p:cBhvr>
                                      <p:tavLst>
                                        <p:tav tm="0">
                                          <p:val>
                                            <p:strVal val="4*#ppt_w"/>
                                          </p:val>
                                        </p:tav>
                                        <p:tav tm="100000">
                                          <p:val>
                                            <p:strVal val="#ppt_w"/>
                                          </p:val>
                                        </p:tav>
                                      </p:tavLst>
                                    </p:anim>
                                    <p:anim calcmode="lin" valueType="num">
                                      <p:cBhvr>
                                        <p:cTn id="36" dur="250" fill="hold"/>
                                        <p:tgtEl>
                                          <p:spTgt spid="41"/>
                                        </p:tgtEl>
                                        <p:attrNameLst>
                                          <p:attrName>ppt_h</p:attrName>
                                        </p:attrNameLst>
                                      </p:cBhvr>
                                      <p:tavLst>
                                        <p:tav tm="0">
                                          <p:val>
                                            <p:strVal val="4*#ppt_h"/>
                                          </p:val>
                                        </p:tav>
                                        <p:tav tm="100000">
                                          <p:val>
                                            <p:strVal val="#ppt_h"/>
                                          </p:val>
                                        </p:tav>
                                      </p:tavLst>
                                    </p:anim>
                                  </p:childTnLst>
                                </p:cTn>
                              </p:par>
                            </p:childTnLst>
                          </p:cTn>
                        </p:par>
                        <p:par>
                          <p:cTn id="37" fill="hold">
                            <p:stCondLst>
                              <p:cond delay="2000"/>
                            </p:stCondLst>
                            <p:childTnLst>
                              <p:par>
                                <p:cTn id="38" presetID="22" presetClass="entr" presetSubtype="1"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up)">
                                      <p:cBhvr>
                                        <p:cTn id="40" dur="500"/>
                                        <p:tgtEl>
                                          <p:spTgt spid="14"/>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up)">
                                      <p:cBhvr>
                                        <p:cTn id="43" dur="500"/>
                                        <p:tgtEl>
                                          <p:spTgt spid="21"/>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wipe(up)">
                                      <p:cBhvr>
                                        <p:cTn id="46" dur="500"/>
                                        <p:tgtEl>
                                          <p:spTgt spid="33"/>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wipe(down)">
                                      <p:cBhvr>
                                        <p:cTn id="49" dur="500"/>
                                        <p:tgtEl>
                                          <p:spTgt spid="5"/>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ipe(down)">
                                      <p:cBhvr>
                                        <p:cTn id="52" dur="500"/>
                                        <p:tgtEl>
                                          <p:spTgt spid="28"/>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wipe(down)">
                                      <p:cBhvr>
                                        <p:cTn id="55" dur="500"/>
                                        <p:tgtEl>
                                          <p:spTgt spid="40"/>
                                        </p:tgtEl>
                                      </p:cBhvr>
                                    </p:animEffect>
                                  </p:childTnLst>
                                </p:cTn>
                              </p:par>
                            </p:childTnLst>
                          </p:cTn>
                        </p:par>
                        <p:par>
                          <p:cTn id="56" fill="hold">
                            <p:stCondLst>
                              <p:cond delay="2500"/>
                            </p:stCondLst>
                            <p:childTnLst>
                              <p:par>
                                <p:cTn id="57" presetID="21" presetClass="entr" presetSubtype="1" fill="hold" grpId="0" nodeType="afterEffect">
                                  <p:stCondLst>
                                    <p:cond delay="0"/>
                                  </p:stCondLst>
                                  <p:childTnLst>
                                    <p:set>
                                      <p:cBhvr>
                                        <p:cTn id="58" dur="1" fill="hold">
                                          <p:stCondLst>
                                            <p:cond delay="0"/>
                                          </p:stCondLst>
                                        </p:cTn>
                                        <p:tgtEl>
                                          <p:spTgt spid="4"/>
                                        </p:tgtEl>
                                        <p:attrNameLst>
                                          <p:attrName>style.visibility</p:attrName>
                                        </p:attrNameLst>
                                      </p:cBhvr>
                                      <p:to>
                                        <p:strVal val="visible"/>
                                      </p:to>
                                    </p:set>
                                    <p:animEffect transition="in" filter="wheel(1)">
                                      <p:cBhvr>
                                        <p:cTn id="59" dur="1000"/>
                                        <p:tgtEl>
                                          <p:spTgt spid="4"/>
                                        </p:tgtEl>
                                      </p:cBhvr>
                                    </p:animEffect>
                                  </p:childTnLst>
                                </p:cTn>
                              </p:par>
                              <p:par>
                                <p:cTn id="60" presetID="21" presetClass="entr" presetSubtype="1" fill="hold" grpId="0" nodeType="with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wheel(1)">
                                      <p:cBhvr>
                                        <p:cTn id="62" dur="1000"/>
                                        <p:tgtEl>
                                          <p:spTgt spid="25"/>
                                        </p:tgtEl>
                                      </p:cBhvr>
                                    </p:animEffect>
                                  </p:childTnLst>
                                </p:cTn>
                              </p:par>
                              <p:par>
                                <p:cTn id="63" presetID="21" presetClass="entr" presetSubtype="1" fill="hold" grpId="0" nodeType="withEffect">
                                  <p:stCondLst>
                                    <p:cond delay="0"/>
                                  </p:stCondLst>
                                  <p:childTnLst>
                                    <p:set>
                                      <p:cBhvr>
                                        <p:cTn id="64" dur="1" fill="hold">
                                          <p:stCondLst>
                                            <p:cond delay="0"/>
                                          </p:stCondLst>
                                        </p:cTn>
                                        <p:tgtEl>
                                          <p:spTgt spid="39"/>
                                        </p:tgtEl>
                                        <p:attrNameLst>
                                          <p:attrName>style.visibility</p:attrName>
                                        </p:attrNameLst>
                                      </p:cBhvr>
                                      <p:to>
                                        <p:strVal val="visible"/>
                                      </p:to>
                                    </p:set>
                                    <p:animEffect transition="in" filter="wheel(1)">
                                      <p:cBhvr>
                                        <p:cTn id="65" dur="1000"/>
                                        <p:tgtEl>
                                          <p:spTgt spid="39"/>
                                        </p:tgtEl>
                                      </p:cBhvr>
                                    </p:animEffect>
                                  </p:childTnLst>
                                </p:cTn>
                              </p:par>
                              <p:par>
                                <p:cTn id="66" presetID="21" presetClass="entr" presetSubtype="1" fill="hold" grpId="0" nodeType="withEffect">
                                  <p:stCondLst>
                                    <p:cond delay="0"/>
                                  </p:stCondLst>
                                  <p:childTnLst>
                                    <p:set>
                                      <p:cBhvr>
                                        <p:cTn id="67" dur="1" fill="hold">
                                          <p:stCondLst>
                                            <p:cond delay="0"/>
                                          </p:stCondLst>
                                        </p:cTn>
                                        <p:tgtEl>
                                          <p:spTgt spid="11"/>
                                        </p:tgtEl>
                                        <p:attrNameLst>
                                          <p:attrName>style.visibility</p:attrName>
                                        </p:attrNameLst>
                                      </p:cBhvr>
                                      <p:to>
                                        <p:strVal val="visible"/>
                                      </p:to>
                                    </p:set>
                                    <p:animEffect transition="in" filter="wheel(1)">
                                      <p:cBhvr>
                                        <p:cTn id="68" dur="1000"/>
                                        <p:tgtEl>
                                          <p:spTgt spid="11"/>
                                        </p:tgtEl>
                                      </p:cBhvr>
                                    </p:animEffect>
                                  </p:childTnLst>
                                </p:cTn>
                              </p:par>
                              <p:par>
                                <p:cTn id="69" presetID="21" presetClass="entr" presetSubtype="1" fill="hold" grpId="0" nodeType="with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wheel(1)">
                                      <p:cBhvr>
                                        <p:cTn id="71" dur="1000"/>
                                        <p:tgtEl>
                                          <p:spTgt spid="18"/>
                                        </p:tgtEl>
                                      </p:cBhvr>
                                    </p:animEffect>
                                  </p:childTnLst>
                                </p:cTn>
                              </p:par>
                              <p:par>
                                <p:cTn id="72" presetID="21" presetClass="entr" presetSubtype="1" fill="hold" grpId="0" nodeType="with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wheel(1)">
                                      <p:cBhvr>
                                        <p:cTn id="74" dur="1000"/>
                                        <p:tgtEl>
                                          <p:spTgt spid="32"/>
                                        </p:tgtEl>
                                      </p:cBhvr>
                                    </p:animEffect>
                                  </p:childTnLst>
                                </p:cTn>
                              </p:par>
                            </p:childTnLst>
                          </p:cTn>
                        </p:par>
                        <p:par>
                          <p:cTn id="75" fill="hold">
                            <p:stCondLst>
                              <p:cond delay="3500"/>
                            </p:stCondLst>
                            <p:childTnLst>
                              <p:par>
                                <p:cTn id="76" presetID="42" presetClass="entr" presetSubtype="0" fill="hold" grpId="0" nodeType="afterEffect">
                                  <p:stCondLst>
                                    <p:cond delay="0"/>
                                  </p:stCondLst>
                                  <p:childTnLst>
                                    <p:set>
                                      <p:cBhvr>
                                        <p:cTn id="77" dur="1" fill="hold">
                                          <p:stCondLst>
                                            <p:cond delay="0"/>
                                          </p:stCondLst>
                                        </p:cTn>
                                        <p:tgtEl>
                                          <p:spTgt spid="9"/>
                                        </p:tgtEl>
                                        <p:attrNameLst>
                                          <p:attrName>style.visibility</p:attrName>
                                        </p:attrNameLst>
                                      </p:cBhvr>
                                      <p:to>
                                        <p:strVal val="visible"/>
                                      </p:to>
                                    </p:set>
                                    <p:animEffect transition="in" filter="fade">
                                      <p:cBhvr>
                                        <p:cTn id="78" dur="500"/>
                                        <p:tgtEl>
                                          <p:spTgt spid="9"/>
                                        </p:tgtEl>
                                      </p:cBhvr>
                                    </p:animEffect>
                                    <p:anim calcmode="lin" valueType="num">
                                      <p:cBhvr>
                                        <p:cTn id="79" dur="500" fill="hold"/>
                                        <p:tgtEl>
                                          <p:spTgt spid="9"/>
                                        </p:tgtEl>
                                        <p:attrNameLst>
                                          <p:attrName>ppt_x</p:attrName>
                                        </p:attrNameLst>
                                      </p:cBhvr>
                                      <p:tavLst>
                                        <p:tav tm="0">
                                          <p:val>
                                            <p:strVal val="#ppt_x"/>
                                          </p:val>
                                        </p:tav>
                                        <p:tav tm="100000">
                                          <p:val>
                                            <p:strVal val="#ppt_x"/>
                                          </p:val>
                                        </p:tav>
                                      </p:tavLst>
                                    </p:anim>
                                    <p:anim calcmode="lin" valueType="num">
                                      <p:cBhvr>
                                        <p:cTn id="80" dur="500" fill="hold"/>
                                        <p:tgtEl>
                                          <p:spTgt spid="9"/>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10"/>
                                        </p:tgtEl>
                                        <p:attrNameLst>
                                          <p:attrName>style.visibility</p:attrName>
                                        </p:attrNameLst>
                                      </p:cBhvr>
                                      <p:to>
                                        <p:strVal val="visible"/>
                                      </p:to>
                                    </p:set>
                                    <p:animEffect transition="in" filter="fade">
                                      <p:cBhvr>
                                        <p:cTn id="83" dur="500"/>
                                        <p:tgtEl>
                                          <p:spTgt spid="10"/>
                                        </p:tgtEl>
                                      </p:cBhvr>
                                    </p:animEffect>
                                    <p:anim calcmode="lin" valueType="num">
                                      <p:cBhvr>
                                        <p:cTn id="84" dur="500" fill="hold"/>
                                        <p:tgtEl>
                                          <p:spTgt spid="10"/>
                                        </p:tgtEl>
                                        <p:attrNameLst>
                                          <p:attrName>ppt_x</p:attrName>
                                        </p:attrNameLst>
                                      </p:cBhvr>
                                      <p:tavLst>
                                        <p:tav tm="0">
                                          <p:val>
                                            <p:strVal val="#ppt_x"/>
                                          </p:val>
                                        </p:tav>
                                        <p:tav tm="100000">
                                          <p:val>
                                            <p:strVal val="#ppt_x"/>
                                          </p:val>
                                        </p:tav>
                                      </p:tavLst>
                                    </p:anim>
                                    <p:anim calcmode="lin" valueType="num">
                                      <p:cBhvr>
                                        <p:cTn id="85" dur="500" fill="hold"/>
                                        <p:tgtEl>
                                          <p:spTgt spid="10"/>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fade">
                                      <p:cBhvr>
                                        <p:cTn id="88" dur="500"/>
                                        <p:tgtEl>
                                          <p:spTgt spid="26"/>
                                        </p:tgtEl>
                                      </p:cBhvr>
                                    </p:animEffect>
                                    <p:anim calcmode="lin" valueType="num">
                                      <p:cBhvr>
                                        <p:cTn id="89" dur="500" fill="hold"/>
                                        <p:tgtEl>
                                          <p:spTgt spid="26"/>
                                        </p:tgtEl>
                                        <p:attrNameLst>
                                          <p:attrName>ppt_x</p:attrName>
                                        </p:attrNameLst>
                                      </p:cBhvr>
                                      <p:tavLst>
                                        <p:tav tm="0">
                                          <p:val>
                                            <p:strVal val="#ppt_x"/>
                                          </p:val>
                                        </p:tav>
                                        <p:tav tm="100000">
                                          <p:val>
                                            <p:strVal val="#ppt_x"/>
                                          </p:val>
                                        </p:tav>
                                      </p:tavLst>
                                    </p:anim>
                                    <p:anim calcmode="lin" valueType="num">
                                      <p:cBhvr>
                                        <p:cTn id="90" dur="500" fill="hold"/>
                                        <p:tgtEl>
                                          <p:spTgt spid="26"/>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27"/>
                                        </p:tgtEl>
                                        <p:attrNameLst>
                                          <p:attrName>style.visibility</p:attrName>
                                        </p:attrNameLst>
                                      </p:cBhvr>
                                      <p:to>
                                        <p:strVal val="visible"/>
                                      </p:to>
                                    </p:set>
                                    <p:animEffect transition="in" filter="fade">
                                      <p:cBhvr>
                                        <p:cTn id="93" dur="500"/>
                                        <p:tgtEl>
                                          <p:spTgt spid="27"/>
                                        </p:tgtEl>
                                      </p:cBhvr>
                                    </p:animEffect>
                                    <p:anim calcmode="lin" valueType="num">
                                      <p:cBhvr>
                                        <p:cTn id="94" dur="500" fill="hold"/>
                                        <p:tgtEl>
                                          <p:spTgt spid="27"/>
                                        </p:tgtEl>
                                        <p:attrNameLst>
                                          <p:attrName>ppt_x</p:attrName>
                                        </p:attrNameLst>
                                      </p:cBhvr>
                                      <p:tavLst>
                                        <p:tav tm="0">
                                          <p:val>
                                            <p:strVal val="#ppt_x"/>
                                          </p:val>
                                        </p:tav>
                                        <p:tav tm="100000">
                                          <p:val>
                                            <p:strVal val="#ppt_x"/>
                                          </p:val>
                                        </p:tav>
                                      </p:tavLst>
                                    </p:anim>
                                    <p:anim calcmode="lin" valueType="num">
                                      <p:cBhvr>
                                        <p:cTn id="95" dur="500" fill="hold"/>
                                        <p:tgtEl>
                                          <p:spTgt spid="27"/>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44"/>
                                        </p:tgtEl>
                                        <p:attrNameLst>
                                          <p:attrName>style.visibility</p:attrName>
                                        </p:attrNameLst>
                                      </p:cBhvr>
                                      <p:to>
                                        <p:strVal val="visible"/>
                                      </p:to>
                                    </p:set>
                                    <p:animEffect transition="in" filter="fade">
                                      <p:cBhvr>
                                        <p:cTn id="98" dur="500"/>
                                        <p:tgtEl>
                                          <p:spTgt spid="44"/>
                                        </p:tgtEl>
                                      </p:cBhvr>
                                    </p:animEffect>
                                    <p:anim calcmode="lin" valueType="num">
                                      <p:cBhvr>
                                        <p:cTn id="99" dur="500" fill="hold"/>
                                        <p:tgtEl>
                                          <p:spTgt spid="44"/>
                                        </p:tgtEl>
                                        <p:attrNameLst>
                                          <p:attrName>ppt_x</p:attrName>
                                        </p:attrNameLst>
                                      </p:cBhvr>
                                      <p:tavLst>
                                        <p:tav tm="0">
                                          <p:val>
                                            <p:strVal val="#ppt_x"/>
                                          </p:val>
                                        </p:tav>
                                        <p:tav tm="100000">
                                          <p:val>
                                            <p:strVal val="#ppt_x"/>
                                          </p:val>
                                        </p:tav>
                                      </p:tavLst>
                                    </p:anim>
                                    <p:anim calcmode="lin" valueType="num">
                                      <p:cBhvr>
                                        <p:cTn id="100" dur="500" fill="hold"/>
                                        <p:tgtEl>
                                          <p:spTgt spid="44"/>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45"/>
                                        </p:tgtEl>
                                        <p:attrNameLst>
                                          <p:attrName>style.visibility</p:attrName>
                                        </p:attrNameLst>
                                      </p:cBhvr>
                                      <p:to>
                                        <p:strVal val="visible"/>
                                      </p:to>
                                    </p:set>
                                    <p:animEffect transition="in" filter="fade">
                                      <p:cBhvr>
                                        <p:cTn id="103" dur="500"/>
                                        <p:tgtEl>
                                          <p:spTgt spid="45"/>
                                        </p:tgtEl>
                                      </p:cBhvr>
                                    </p:animEffect>
                                    <p:anim calcmode="lin" valueType="num">
                                      <p:cBhvr>
                                        <p:cTn id="104" dur="500" fill="hold"/>
                                        <p:tgtEl>
                                          <p:spTgt spid="45"/>
                                        </p:tgtEl>
                                        <p:attrNameLst>
                                          <p:attrName>ppt_x</p:attrName>
                                        </p:attrNameLst>
                                      </p:cBhvr>
                                      <p:tavLst>
                                        <p:tav tm="0">
                                          <p:val>
                                            <p:strVal val="#ppt_x"/>
                                          </p:val>
                                        </p:tav>
                                        <p:tav tm="100000">
                                          <p:val>
                                            <p:strVal val="#ppt_x"/>
                                          </p:val>
                                        </p:tav>
                                      </p:tavLst>
                                    </p:anim>
                                    <p:anim calcmode="lin" valueType="num">
                                      <p:cBhvr>
                                        <p:cTn id="105" dur="500" fill="hold"/>
                                        <p:tgtEl>
                                          <p:spTgt spid="45"/>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12"/>
                                        </p:tgtEl>
                                        <p:attrNameLst>
                                          <p:attrName>style.visibility</p:attrName>
                                        </p:attrNameLst>
                                      </p:cBhvr>
                                      <p:to>
                                        <p:strVal val="visible"/>
                                      </p:to>
                                    </p:set>
                                    <p:animEffect transition="in" filter="fade">
                                      <p:cBhvr>
                                        <p:cTn id="108" dur="500"/>
                                        <p:tgtEl>
                                          <p:spTgt spid="12"/>
                                        </p:tgtEl>
                                      </p:cBhvr>
                                    </p:animEffect>
                                    <p:anim calcmode="lin" valueType="num">
                                      <p:cBhvr>
                                        <p:cTn id="109" dur="500" fill="hold"/>
                                        <p:tgtEl>
                                          <p:spTgt spid="12"/>
                                        </p:tgtEl>
                                        <p:attrNameLst>
                                          <p:attrName>ppt_x</p:attrName>
                                        </p:attrNameLst>
                                      </p:cBhvr>
                                      <p:tavLst>
                                        <p:tav tm="0">
                                          <p:val>
                                            <p:strVal val="#ppt_x"/>
                                          </p:val>
                                        </p:tav>
                                        <p:tav tm="100000">
                                          <p:val>
                                            <p:strVal val="#ppt_x"/>
                                          </p:val>
                                        </p:tav>
                                      </p:tavLst>
                                    </p:anim>
                                    <p:anim calcmode="lin" valueType="num">
                                      <p:cBhvr>
                                        <p:cTn id="110" dur="500" fill="hold"/>
                                        <p:tgtEl>
                                          <p:spTgt spid="12"/>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13"/>
                                        </p:tgtEl>
                                        <p:attrNameLst>
                                          <p:attrName>style.visibility</p:attrName>
                                        </p:attrNameLst>
                                      </p:cBhvr>
                                      <p:to>
                                        <p:strVal val="visible"/>
                                      </p:to>
                                    </p:set>
                                    <p:animEffect transition="in" filter="fade">
                                      <p:cBhvr>
                                        <p:cTn id="113" dur="500"/>
                                        <p:tgtEl>
                                          <p:spTgt spid="13"/>
                                        </p:tgtEl>
                                      </p:cBhvr>
                                    </p:animEffect>
                                    <p:anim calcmode="lin" valueType="num">
                                      <p:cBhvr>
                                        <p:cTn id="114" dur="500" fill="hold"/>
                                        <p:tgtEl>
                                          <p:spTgt spid="13"/>
                                        </p:tgtEl>
                                        <p:attrNameLst>
                                          <p:attrName>ppt_x</p:attrName>
                                        </p:attrNameLst>
                                      </p:cBhvr>
                                      <p:tavLst>
                                        <p:tav tm="0">
                                          <p:val>
                                            <p:strVal val="#ppt_x"/>
                                          </p:val>
                                        </p:tav>
                                        <p:tav tm="100000">
                                          <p:val>
                                            <p:strVal val="#ppt_x"/>
                                          </p:val>
                                        </p:tav>
                                      </p:tavLst>
                                    </p:anim>
                                    <p:anim calcmode="lin" valueType="num">
                                      <p:cBhvr>
                                        <p:cTn id="115" dur="500" fill="hold"/>
                                        <p:tgtEl>
                                          <p:spTgt spid="13"/>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19"/>
                                        </p:tgtEl>
                                        <p:attrNameLst>
                                          <p:attrName>style.visibility</p:attrName>
                                        </p:attrNameLst>
                                      </p:cBhvr>
                                      <p:to>
                                        <p:strVal val="visible"/>
                                      </p:to>
                                    </p:set>
                                    <p:animEffect transition="in" filter="fade">
                                      <p:cBhvr>
                                        <p:cTn id="118" dur="500"/>
                                        <p:tgtEl>
                                          <p:spTgt spid="19"/>
                                        </p:tgtEl>
                                      </p:cBhvr>
                                    </p:animEffect>
                                    <p:anim calcmode="lin" valueType="num">
                                      <p:cBhvr>
                                        <p:cTn id="119" dur="500" fill="hold"/>
                                        <p:tgtEl>
                                          <p:spTgt spid="19"/>
                                        </p:tgtEl>
                                        <p:attrNameLst>
                                          <p:attrName>ppt_x</p:attrName>
                                        </p:attrNameLst>
                                      </p:cBhvr>
                                      <p:tavLst>
                                        <p:tav tm="0">
                                          <p:val>
                                            <p:strVal val="#ppt_x"/>
                                          </p:val>
                                        </p:tav>
                                        <p:tav tm="100000">
                                          <p:val>
                                            <p:strVal val="#ppt_x"/>
                                          </p:val>
                                        </p:tav>
                                      </p:tavLst>
                                    </p:anim>
                                    <p:anim calcmode="lin" valueType="num">
                                      <p:cBhvr>
                                        <p:cTn id="120" dur="500" fill="hold"/>
                                        <p:tgtEl>
                                          <p:spTgt spid="19"/>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20"/>
                                        </p:tgtEl>
                                        <p:attrNameLst>
                                          <p:attrName>style.visibility</p:attrName>
                                        </p:attrNameLst>
                                      </p:cBhvr>
                                      <p:to>
                                        <p:strVal val="visible"/>
                                      </p:to>
                                    </p:set>
                                    <p:animEffect transition="in" filter="fade">
                                      <p:cBhvr>
                                        <p:cTn id="123" dur="500"/>
                                        <p:tgtEl>
                                          <p:spTgt spid="20"/>
                                        </p:tgtEl>
                                      </p:cBhvr>
                                    </p:animEffect>
                                    <p:anim calcmode="lin" valueType="num">
                                      <p:cBhvr>
                                        <p:cTn id="124" dur="500" fill="hold"/>
                                        <p:tgtEl>
                                          <p:spTgt spid="20"/>
                                        </p:tgtEl>
                                        <p:attrNameLst>
                                          <p:attrName>ppt_x</p:attrName>
                                        </p:attrNameLst>
                                      </p:cBhvr>
                                      <p:tavLst>
                                        <p:tav tm="0">
                                          <p:val>
                                            <p:strVal val="#ppt_x"/>
                                          </p:val>
                                        </p:tav>
                                        <p:tav tm="100000">
                                          <p:val>
                                            <p:strVal val="#ppt_x"/>
                                          </p:val>
                                        </p:tav>
                                      </p:tavLst>
                                    </p:anim>
                                    <p:anim calcmode="lin" valueType="num">
                                      <p:cBhvr>
                                        <p:cTn id="125" dur="500" fill="hold"/>
                                        <p:tgtEl>
                                          <p:spTgt spid="20"/>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37"/>
                                        </p:tgtEl>
                                        <p:attrNameLst>
                                          <p:attrName>style.visibility</p:attrName>
                                        </p:attrNameLst>
                                      </p:cBhvr>
                                      <p:to>
                                        <p:strVal val="visible"/>
                                      </p:to>
                                    </p:set>
                                    <p:animEffect transition="in" filter="fade">
                                      <p:cBhvr>
                                        <p:cTn id="128" dur="500"/>
                                        <p:tgtEl>
                                          <p:spTgt spid="37"/>
                                        </p:tgtEl>
                                      </p:cBhvr>
                                    </p:animEffect>
                                    <p:anim calcmode="lin" valueType="num">
                                      <p:cBhvr>
                                        <p:cTn id="129" dur="500" fill="hold"/>
                                        <p:tgtEl>
                                          <p:spTgt spid="37"/>
                                        </p:tgtEl>
                                        <p:attrNameLst>
                                          <p:attrName>ppt_x</p:attrName>
                                        </p:attrNameLst>
                                      </p:cBhvr>
                                      <p:tavLst>
                                        <p:tav tm="0">
                                          <p:val>
                                            <p:strVal val="#ppt_x"/>
                                          </p:val>
                                        </p:tav>
                                        <p:tav tm="100000">
                                          <p:val>
                                            <p:strVal val="#ppt_x"/>
                                          </p:val>
                                        </p:tav>
                                      </p:tavLst>
                                    </p:anim>
                                    <p:anim calcmode="lin" valueType="num">
                                      <p:cBhvr>
                                        <p:cTn id="130" dur="500" fill="hold"/>
                                        <p:tgtEl>
                                          <p:spTgt spid="37"/>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0"/>
                                  </p:stCondLst>
                                  <p:childTnLst>
                                    <p:set>
                                      <p:cBhvr>
                                        <p:cTn id="132" dur="1" fill="hold">
                                          <p:stCondLst>
                                            <p:cond delay="0"/>
                                          </p:stCondLst>
                                        </p:cTn>
                                        <p:tgtEl>
                                          <p:spTgt spid="38"/>
                                        </p:tgtEl>
                                        <p:attrNameLst>
                                          <p:attrName>style.visibility</p:attrName>
                                        </p:attrNameLst>
                                      </p:cBhvr>
                                      <p:to>
                                        <p:strVal val="visible"/>
                                      </p:to>
                                    </p:set>
                                    <p:animEffect transition="in" filter="fade">
                                      <p:cBhvr>
                                        <p:cTn id="133" dur="500"/>
                                        <p:tgtEl>
                                          <p:spTgt spid="38"/>
                                        </p:tgtEl>
                                      </p:cBhvr>
                                    </p:animEffect>
                                    <p:anim calcmode="lin" valueType="num">
                                      <p:cBhvr>
                                        <p:cTn id="134" dur="500" fill="hold"/>
                                        <p:tgtEl>
                                          <p:spTgt spid="38"/>
                                        </p:tgtEl>
                                        <p:attrNameLst>
                                          <p:attrName>ppt_x</p:attrName>
                                        </p:attrNameLst>
                                      </p:cBhvr>
                                      <p:tavLst>
                                        <p:tav tm="0">
                                          <p:val>
                                            <p:strVal val="#ppt_x"/>
                                          </p:val>
                                        </p:tav>
                                        <p:tav tm="100000">
                                          <p:val>
                                            <p:strVal val="#ppt_x"/>
                                          </p:val>
                                        </p:tav>
                                      </p:tavLst>
                                    </p:anim>
                                    <p:anim calcmode="lin" valueType="num">
                                      <p:cBhvr>
                                        <p:cTn id="135"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9" grpId="0"/>
      <p:bldP spid="10" grpId="0"/>
      <p:bldP spid="11" grpId="0" animBg="1"/>
      <p:bldP spid="12" grpId="0"/>
      <p:bldP spid="13" grpId="0"/>
      <p:bldP spid="14" grpId="0" animBg="1"/>
      <p:bldP spid="18" grpId="0" animBg="1"/>
      <p:bldP spid="19" grpId="0"/>
      <p:bldP spid="20" grpId="0"/>
      <p:bldP spid="21" grpId="0" animBg="1"/>
      <p:bldP spid="25" grpId="0" animBg="1"/>
      <p:bldP spid="26" grpId="0"/>
      <p:bldP spid="27" grpId="0"/>
      <p:bldP spid="28" grpId="0" animBg="1"/>
      <p:bldP spid="32" grpId="0" animBg="1"/>
      <p:bldP spid="33" grpId="0" animBg="1"/>
      <p:bldP spid="37" grpId="0"/>
      <p:bldP spid="38" grpId="0"/>
      <p:bldP spid="39" grpId="0" animBg="1"/>
      <p:bldP spid="40" grpId="0" animBg="1"/>
      <p:bldP spid="44" grpId="0"/>
      <p:bldP spid="4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7" descr="2"/>
          <p:cNvSpPr txBox="1">
            <a:spLocks noChangeArrowheads="1"/>
          </p:cNvSpPr>
          <p:nvPr/>
        </p:nvSpPr>
        <p:spPr bwMode="gray">
          <a:xfrm>
            <a:off x="395536" y="37434"/>
            <a:ext cx="3609697" cy="46166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anose="020B0604020202020204" pitchFamily="34" charset="0"/>
              </a:defRPr>
            </a:lvl1pPr>
            <a:lvl2pPr defTabSz="457200" eaLnBrk="0" hangingPunct="0">
              <a:defRPr>
                <a:solidFill>
                  <a:schemeClr val="tx1"/>
                </a:solidFill>
                <a:latin typeface="Arial" panose="020B0604020202020204" pitchFamily="34" charset="0"/>
              </a:defRPr>
            </a:lvl2pPr>
            <a:lvl3pPr defTabSz="457200" eaLnBrk="0" hangingPunct="0">
              <a:defRPr>
                <a:solidFill>
                  <a:schemeClr val="tx1"/>
                </a:solidFill>
                <a:latin typeface="Arial" panose="020B0604020202020204" pitchFamily="34" charset="0"/>
              </a:defRPr>
            </a:lvl3pPr>
            <a:lvl4pPr defTabSz="457200" eaLnBrk="0" hangingPunct="0">
              <a:defRPr>
                <a:solidFill>
                  <a:schemeClr val="tx1"/>
                </a:solidFill>
                <a:latin typeface="Arial" panose="020B0604020202020204" pitchFamily="34" charset="0"/>
              </a:defRPr>
            </a:lvl4pPr>
            <a:lvl5pPr defTabSz="457200" eaLnBrk="0" hangingPunct="0">
              <a:defRPr>
                <a:solidFill>
                  <a:schemeClr val="tx1"/>
                </a:solidFill>
                <a:latin typeface="Arial" panose="020B0604020202020204" pitchFamily="34" charset="0"/>
              </a:defRPr>
            </a:lvl5pPr>
            <a:lvl6pPr algn="ctr" defTabSz="457200" eaLnBrk="0" fontAlgn="base" hangingPunct="0">
              <a:spcBef>
                <a:spcPct val="0"/>
              </a:spcBef>
              <a:spcAft>
                <a:spcPct val="0"/>
              </a:spcAft>
              <a:defRPr>
                <a:solidFill>
                  <a:schemeClr val="tx1"/>
                </a:solidFill>
                <a:latin typeface="Arial" panose="020B0604020202020204" pitchFamily="34" charset="0"/>
              </a:defRPr>
            </a:lvl6pPr>
            <a:lvl7pPr algn="ctr" defTabSz="457200" eaLnBrk="0" fontAlgn="base" hangingPunct="0">
              <a:spcBef>
                <a:spcPct val="0"/>
              </a:spcBef>
              <a:spcAft>
                <a:spcPct val="0"/>
              </a:spcAft>
              <a:defRPr>
                <a:solidFill>
                  <a:schemeClr val="tx1"/>
                </a:solidFill>
                <a:latin typeface="Arial" panose="020B0604020202020204" pitchFamily="34" charset="0"/>
              </a:defRPr>
            </a:lvl7pPr>
            <a:lvl8pPr algn="ctr" defTabSz="457200" eaLnBrk="0" fontAlgn="base" hangingPunct="0">
              <a:spcBef>
                <a:spcPct val="0"/>
              </a:spcBef>
              <a:spcAft>
                <a:spcPct val="0"/>
              </a:spcAft>
              <a:defRPr>
                <a:solidFill>
                  <a:schemeClr val="tx1"/>
                </a:solidFill>
                <a:latin typeface="Arial" panose="020B0604020202020204" pitchFamily="34" charset="0"/>
              </a:defRPr>
            </a:lvl8pPr>
            <a:lvl9pPr algn="ctr"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单击添加标题内容</a:t>
            </a:r>
            <a:endParaRPr lang="en-US" altLang="zh-CN"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pic>
        <p:nvPicPr>
          <p:cNvPr id="3" name="椭圆 10"/>
          <p:cNvPicPr>
            <a:picLocks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609899" y="3679279"/>
            <a:ext cx="5559425"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5"/>
          <p:cNvGrpSpPr/>
          <p:nvPr/>
        </p:nvGrpSpPr>
        <p:grpSpPr bwMode="auto">
          <a:xfrm>
            <a:off x="1187624" y="2900336"/>
            <a:ext cx="3527425" cy="1189037"/>
            <a:chOff x="0" y="0"/>
            <a:chExt cx="4236496" cy="1427243"/>
          </a:xfrm>
          <a:solidFill>
            <a:srgbClr val="FF0000"/>
          </a:solidFill>
        </p:grpSpPr>
        <p:sp>
          <p:nvSpPr>
            <p:cNvPr id="5" name="Freeform 12"/>
            <p:cNvSpPr/>
            <p:nvPr/>
          </p:nvSpPr>
          <p:spPr bwMode="auto">
            <a:xfrm>
              <a:off x="0" y="638069"/>
              <a:ext cx="4236496" cy="770581"/>
            </a:xfrm>
            <a:custGeom>
              <a:avLst/>
              <a:gdLst>
                <a:gd name="T0" fmla="*/ 10013 w 10013"/>
                <a:gd name="T1" fmla="*/ 4487 h 10091"/>
                <a:gd name="T2" fmla="*/ 8648 w 10013"/>
                <a:gd name="T3" fmla="*/ 7634 h 10091"/>
                <a:gd name="T4" fmla="*/ 3134 w 10013"/>
                <a:gd name="T5" fmla="*/ 6553 h 10091"/>
                <a:gd name="T6" fmla="*/ 3595 w 10013"/>
                <a:gd name="T7" fmla="*/ 8814 h 10091"/>
                <a:gd name="T8" fmla="*/ 14 w 10013"/>
                <a:gd name="T9" fmla="*/ 10091 h 10091"/>
                <a:gd name="T10" fmla="*/ 33 w 10013"/>
                <a:gd name="T11" fmla="*/ 6434 h 10091"/>
                <a:gd name="T12" fmla="*/ 2230 w 10013"/>
                <a:gd name="T13" fmla="*/ 3408 h 10091"/>
                <a:gd name="T14" fmla="*/ 10013 w 10013"/>
                <a:gd name="T15" fmla="*/ 4487 h 100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13" h="10091">
                  <a:moveTo>
                    <a:pt x="10013" y="4487"/>
                  </a:moveTo>
                  <a:lnTo>
                    <a:pt x="8648" y="7634"/>
                  </a:lnTo>
                  <a:cubicBezTo>
                    <a:pt x="8648" y="7634"/>
                    <a:pt x="6432" y="1047"/>
                    <a:pt x="3134" y="6553"/>
                  </a:cubicBezTo>
                  <a:cubicBezTo>
                    <a:pt x="3288" y="7306"/>
                    <a:pt x="3441" y="8061"/>
                    <a:pt x="3595" y="8814"/>
                  </a:cubicBezTo>
                  <a:cubicBezTo>
                    <a:pt x="14" y="10091"/>
                    <a:pt x="643" y="9828"/>
                    <a:pt x="14" y="10091"/>
                  </a:cubicBezTo>
                  <a:cubicBezTo>
                    <a:pt x="-25" y="10107"/>
                    <a:pt x="33" y="6434"/>
                    <a:pt x="33" y="6434"/>
                  </a:cubicBezTo>
                  <a:cubicBezTo>
                    <a:pt x="815" y="5817"/>
                    <a:pt x="567" y="3733"/>
                    <a:pt x="2230" y="3408"/>
                  </a:cubicBezTo>
                  <a:cubicBezTo>
                    <a:pt x="3893" y="3083"/>
                    <a:pt x="6113" y="-4751"/>
                    <a:pt x="10013" y="4487"/>
                  </a:cubicBezTo>
                  <a:close/>
                </a:path>
              </a:pathLst>
            </a:custGeom>
            <a:grpFill/>
            <a:ln w="12700" cap="flat" cmpd="sng" algn="ctr">
              <a:noFill/>
              <a:prstDash val="solid"/>
            </a:ln>
            <a:effectLst/>
            <a:scene3d>
              <a:camera prst="perspectiveFront" fov="5100000">
                <a:rot lat="0" lon="0" rev="0"/>
              </a:camera>
              <a:lightRig rig="threePt" dir="t">
                <a:rot lat="0" lon="0" rev="0"/>
              </a:lightRig>
            </a:scene3d>
            <a:sp3d prstMaterial="plastic">
              <a:bevelT w="0" h="0" prst="divot"/>
            </a:sp3d>
          </p:spPr>
          <p:txBody>
            <a:bodyPr anchor="ctr"/>
            <a:lstStyle/>
            <a:p>
              <a:pPr algn="ctr"/>
              <a:endParaRPr lang="zh-CN" altLang="en-US" kern="0">
                <a:solidFill>
                  <a:prstClr val="white"/>
                </a:solidFill>
                <a:latin typeface="Calibri" panose="020F0502020204030204"/>
                <a:ea typeface="微软雅黑" panose="020B0503020204020204" pitchFamily="34" charset="-122"/>
              </a:endParaRPr>
            </a:p>
          </p:txBody>
        </p:sp>
        <p:sp>
          <p:nvSpPr>
            <p:cNvPr id="6" name="Freeform 12"/>
            <p:cNvSpPr/>
            <p:nvPr/>
          </p:nvSpPr>
          <p:spPr bwMode="auto">
            <a:xfrm>
              <a:off x="5501" y="0"/>
              <a:ext cx="4230688" cy="1133475"/>
            </a:xfrm>
            <a:custGeom>
              <a:avLst/>
              <a:gdLst>
                <a:gd name="T0" fmla="*/ 1128 w 1128"/>
                <a:gd name="T1" fmla="*/ 188 h 302"/>
                <a:gd name="T2" fmla="*/ 974 w 1128"/>
                <a:gd name="T3" fmla="*/ 252 h 302"/>
                <a:gd name="T4" fmla="*/ 352 w 1128"/>
                <a:gd name="T5" fmla="*/ 230 h 302"/>
                <a:gd name="T6" fmla="*/ 404 w 1128"/>
                <a:gd name="T7" fmla="*/ 276 h 302"/>
                <a:gd name="T8" fmla="*/ 0 w 1128"/>
                <a:gd name="T9" fmla="*/ 302 h 302"/>
                <a:gd name="T10" fmla="*/ 200 w 1128"/>
                <a:gd name="T11" fmla="*/ 128 h 302"/>
                <a:gd name="T12" fmla="*/ 250 w 1128"/>
                <a:gd name="T13" fmla="*/ 166 h 302"/>
                <a:gd name="T14" fmla="*/ 1128 w 1128"/>
                <a:gd name="T15" fmla="*/ 188 h 3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8" h="302">
                  <a:moveTo>
                    <a:pt x="1128" y="188"/>
                  </a:moveTo>
                  <a:cubicBezTo>
                    <a:pt x="974" y="252"/>
                    <a:pt x="974" y="252"/>
                    <a:pt x="974" y="252"/>
                  </a:cubicBezTo>
                  <a:cubicBezTo>
                    <a:pt x="974" y="252"/>
                    <a:pt x="724" y="118"/>
                    <a:pt x="352" y="230"/>
                  </a:cubicBezTo>
                  <a:cubicBezTo>
                    <a:pt x="404" y="276"/>
                    <a:pt x="404" y="276"/>
                    <a:pt x="404" y="276"/>
                  </a:cubicBezTo>
                  <a:cubicBezTo>
                    <a:pt x="0" y="302"/>
                    <a:pt x="0" y="302"/>
                    <a:pt x="0" y="302"/>
                  </a:cubicBezTo>
                  <a:cubicBezTo>
                    <a:pt x="200" y="128"/>
                    <a:pt x="200" y="128"/>
                    <a:pt x="200" y="128"/>
                  </a:cubicBezTo>
                  <a:cubicBezTo>
                    <a:pt x="250" y="166"/>
                    <a:pt x="250" y="166"/>
                    <a:pt x="250" y="166"/>
                  </a:cubicBezTo>
                  <a:cubicBezTo>
                    <a:pt x="250" y="166"/>
                    <a:pt x="688" y="0"/>
                    <a:pt x="1128" y="188"/>
                  </a:cubicBezTo>
                  <a:close/>
                </a:path>
              </a:pathLst>
            </a:custGeom>
            <a:grpFill/>
            <a:ln w="12700" cap="flat" cmpd="sng" algn="ctr">
              <a:noFill/>
              <a:prstDash val="solid"/>
            </a:ln>
            <a:effectLst/>
            <a:scene3d>
              <a:camera prst="perspectiveFront" fov="5100000">
                <a:rot lat="0" lon="0" rev="0"/>
              </a:camera>
              <a:lightRig rig="threePt" dir="t">
                <a:rot lat="0" lon="0" rev="0"/>
              </a:lightRig>
            </a:scene3d>
            <a:sp3d prstMaterial="plastic">
              <a:bevelT w="0" h="0" prst="divot"/>
            </a:sp3d>
          </p:spPr>
          <p:txBody>
            <a:bodyPr anchor="ctr"/>
            <a:lstStyle/>
            <a:p>
              <a:pPr algn="ctr"/>
              <a:endParaRPr lang="zh-CN" altLang="en-US" kern="0">
                <a:solidFill>
                  <a:prstClr val="white"/>
                </a:solidFill>
                <a:latin typeface="Calibri" panose="020F0502020204030204"/>
                <a:ea typeface="微软雅黑" panose="020B0503020204020204" pitchFamily="34" charset="-122"/>
              </a:endParaRPr>
            </a:p>
          </p:txBody>
        </p:sp>
        <p:sp>
          <p:nvSpPr>
            <p:cNvPr id="7" name="任意多边形 7"/>
            <p:cNvSpPr/>
            <p:nvPr/>
          </p:nvSpPr>
          <p:spPr bwMode="auto">
            <a:xfrm>
              <a:off x="5501" y="1036179"/>
              <a:ext cx="1504411" cy="391064"/>
            </a:xfrm>
            <a:custGeom>
              <a:avLst/>
              <a:gdLst>
                <a:gd name="T0" fmla="*/ 1518249 w 1518249"/>
                <a:gd name="T1" fmla="*/ 0 h 391064"/>
                <a:gd name="T2" fmla="*/ 1518249 w 1518249"/>
                <a:gd name="T3" fmla="*/ 276045 h 391064"/>
                <a:gd name="T4" fmla="*/ 0 w 1518249"/>
                <a:gd name="T5" fmla="*/ 391064 h 391064"/>
                <a:gd name="T6" fmla="*/ 0 w 1518249"/>
                <a:gd name="T7" fmla="*/ 97766 h 391064"/>
                <a:gd name="T8" fmla="*/ 1518249 w 1518249"/>
                <a:gd name="T9" fmla="*/ 0 h 391064"/>
              </a:gdLst>
              <a:ahLst/>
              <a:cxnLst>
                <a:cxn ang="0">
                  <a:pos x="T0" y="T1"/>
                </a:cxn>
                <a:cxn ang="0">
                  <a:pos x="T2" y="T3"/>
                </a:cxn>
                <a:cxn ang="0">
                  <a:pos x="T4" y="T5"/>
                </a:cxn>
                <a:cxn ang="0">
                  <a:pos x="T6" y="T7"/>
                </a:cxn>
                <a:cxn ang="0">
                  <a:pos x="T8" y="T9"/>
                </a:cxn>
              </a:cxnLst>
              <a:rect l="0" t="0" r="r" b="b"/>
              <a:pathLst>
                <a:path w="1518249" h="391064">
                  <a:moveTo>
                    <a:pt x="1518249" y="0"/>
                  </a:moveTo>
                  <a:lnTo>
                    <a:pt x="1518249" y="276045"/>
                  </a:lnTo>
                  <a:lnTo>
                    <a:pt x="0" y="391064"/>
                  </a:lnTo>
                  <a:lnTo>
                    <a:pt x="0" y="97766"/>
                  </a:lnTo>
                  <a:lnTo>
                    <a:pt x="1518249" y="0"/>
                  </a:lnTo>
                  <a:close/>
                </a:path>
              </a:pathLst>
            </a:custGeom>
            <a:grpFill/>
            <a:ln w="12700" cap="flat" cmpd="sng" algn="ctr">
              <a:noFill/>
              <a:prstDash val="solid"/>
            </a:ln>
            <a:effectLst/>
            <a:scene3d>
              <a:camera prst="perspectiveFront" fov="5100000">
                <a:rot lat="0" lon="0" rev="0"/>
              </a:camera>
              <a:lightRig rig="threePt" dir="t">
                <a:rot lat="0" lon="0" rev="0"/>
              </a:lightRig>
            </a:scene3d>
            <a:sp3d prstMaterial="plastic">
              <a:bevelT w="0" h="0" prst="divot"/>
            </a:sp3d>
          </p:spPr>
          <p:txBody>
            <a:bodyPr anchor="ctr"/>
            <a:lstStyle/>
            <a:p>
              <a:pPr algn="ctr"/>
              <a:endParaRPr lang="zh-CN" altLang="en-US" kern="0">
                <a:solidFill>
                  <a:prstClr val="white"/>
                </a:solidFill>
                <a:latin typeface="Calibri" panose="020F0502020204030204"/>
                <a:ea typeface="微软雅黑" panose="020B0503020204020204" pitchFamily="34" charset="-122"/>
              </a:endParaRPr>
            </a:p>
          </p:txBody>
        </p:sp>
        <p:sp>
          <p:nvSpPr>
            <p:cNvPr id="8" name="任意多边形 8"/>
            <p:cNvSpPr/>
            <p:nvPr/>
          </p:nvSpPr>
          <p:spPr bwMode="auto">
            <a:xfrm>
              <a:off x="3666516" y="714126"/>
              <a:ext cx="557841" cy="500332"/>
            </a:xfrm>
            <a:custGeom>
              <a:avLst/>
              <a:gdLst>
                <a:gd name="T0" fmla="*/ 0 w 557841"/>
                <a:gd name="T1" fmla="*/ 230038 h 500332"/>
                <a:gd name="T2" fmla="*/ 0 w 557841"/>
                <a:gd name="T3" fmla="*/ 500332 h 500332"/>
                <a:gd name="T4" fmla="*/ 557841 w 557841"/>
                <a:gd name="T5" fmla="*/ 276045 h 500332"/>
                <a:gd name="T6" fmla="*/ 557841 w 557841"/>
                <a:gd name="T7" fmla="*/ 0 h 500332"/>
                <a:gd name="T8" fmla="*/ 0 w 557841"/>
                <a:gd name="T9" fmla="*/ 230038 h 500332"/>
              </a:gdLst>
              <a:ahLst/>
              <a:cxnLst>
                <a:cxn ang="0">
                  <a:pos x="T0" y="T1"/>
                </a:cxn>
                <a:cxn ang="0">
                  <a:pos x="T2" y="T3"/>
                </a:cxn>
                <a:cxn ang="0">
                  <a:pos x="T4" y="T5"/>
                </a:cxn>
                <a:cxn ang="0">
                  <a:pos x="T6" y="T7"/>
                </a:cxn>
                <a:cxn ang="0">
                  <a:pos x="T8" y="T9"/>
                </a:cxn>
              </a:cxnLst>
              <a:rect l="0" t="0" r="r" b="b"/>
              <a:pathLst>
                <a:path w="557841" h="500332">
                  <a:moveTo>
                    <a:pt x="0" y="230038"/>
                  </a:moveTo>
                  <a:lnTo>
                    <a:pt x="0" y="500332"/>
                  </a:lnTo>
                  <a:lnTo>
                    <a:pt x="557841" y="276045"/>
                  </a:lnTo>
                  <a:lnTo>
                    <a:pt x="557841" y="0"/>
                  </a:lnTo>
                  <a:lnTo>
                    <a:pt x="0" y="230038"/>
                  </a:lnTo>
                  <a:close/>
                </a:path>
              </a:pathLst>
            </a:custGeom>
            <a:grpFill/>
            <a:ln w="12700" cap="flat" cmpd="sng" algn="ctr">
              <a:noFill/>
              <a:prstDash val="solid"/>
            </a:ln>
            <a:effectLst/>
            <a:scene3d>
              <a:camera prst="perspectiveFront" fov="5100000">
                <a:rot lat="0" lon="0" rev="0"/>
              </a:camera>
              <a:lightRig rig="threePt" dir="t">
                <a:rot lat="0" lon="0" rev="0"/>
              </a:lightRig>
            </a:scene3d>
            <a:sp3d prstMaterial="plastic">
              <a:bevelT w="0" h="0" prst="divot"/>
            </a:sp3d>
          </p:spPr>
          <p:txBody>
            <a:bodyPr anchor="ctr"/>
            <a:lstStyle/>
            <a:p>
              <a:pPr algn="ctr"/>
              <a:endParaRPr lang="zh-CN" altLang="en-US" kern="0">
                <a:solidFill>
                  <a:prstClr val="white"/>
                </a:solidFill>
                <a:latin typeface="Calibri" panose="020F0502020204030204"/>
                <a:ea typeface="微软雅黑" panose="020B0503020204020204" pitchFamily="34" charset="-122"/>
              </a:endParaRPr>
            </a:p>
          </p:txBody>
        </p:sp>
      </p:grpSp>
      <p:grpSp>
        <p:nvGrpSpPr>
          <p:cNvPr id="9" name="Group 10"/>
          <p:cNvGrpSpPr/>
          <p:nvPr/>
        </p:nvGrpSpPr>
        <p:grpSpPr bwMode="auto">
          <a:xfrm>
            <a:off x="4389612" y="3435323"/>
            <a:ext cx="3286125" cy="919163"/>
            <a:chOff x="0" y="0"/>
            <a:chExt cx="4230687" cy="1183415"/>
          </a:xfrm>
          <a:solidFill>
            <a:srgbClr val="FF0000"/>
          </a:solidFill>
        </p:grpSpPr>
        <p:sp>
          <p:nvSpPr>
            <p:cNvPr id="10" name="任意多边形 10"/>
            <p:cNvSpPr/>
            <p:nvPr/>
          </p:nvSpPr>
          <p:spPr bwMode="auto">
            <a:xfrm>
              <a:off x="2741168" y="90732"/>
              <a:ext cx="291830" cy="552476"/>
            </a:xfrm>
            <a:custGeom>
              <a:avLst/>
              <a:gdLst>
                <a:gd name="T0" fmla="*/ 0 w 291830"/>
                <a:gd name="T1" fmla="*/ 0 h 476655"/>
                <a:gd name="T2" fmla="*/ 9728 w 291830"/>
                <a:gd name="T3" fmla="*/ 345332 h 476655"/>
                <a:gd name="T4" fmla="*/ 291830 w 291830"/>
                <a:gd name="T5" fmla="*/ 476655 h 476655"/>
                <a:gd name="T6" fmla="*/ 282102 w 291830"/>
                <a:gd name="T7" fmla="*/ 136187 h 476655"/>
                <a:gd name="T8" fmla="*/ 0 w 291830"/>
                <a:gd name="T9" fmla="*/ 0 h 476655"/>
              </a:gdLst>
              <a:ahLst/>
              <a:cxnLst>
                <a:cxn ang="0">
                  <a:pos x="T0" y="T1"/>
                </a:cxn>
                <a:cxn ang="0">
                  <a:pos x="T2" y="T3"/>
                </a:cxn>
                <a:cxn ang="0">
                  <a:pos x="T4" y="T5"/>
                </a:cxn>
                <a:cxn ang="0">
                  <a:pos x="T6" y="T7"/>
                </a:cxn>
                <a:cxn ang="0">
                  <a:pos x="T8" y="T9"/>
                </a:cxn>
              </a:cxnLst>
              <a:rect l="0" t="0" r="r" b="b"/>
              <a:pathLst>
                <a:path w="291830" h="476655">
                  <a:moveTo>
                    <a:pt x="0" y="0"/>
                  </a:moveTo>
                  <a:lnTo>
                    <a:pt x="9728" y="345332"/>
                  </a:lnTo>
                  <a:lnTo>
                    <a:pt x="291830" y="476655"/>
                  </a:lnTo>
                  <a:lnTo>
                    <a:pt x="282102" y="136187"/>
                  </a:lnTo>
                  <a:lnTo>
                    <a:pt x="0" y="0"/>
                  </a:lnTo>
                  <a:close/>
                </a:path>
              </a:pathLst>
            </a:custGeom>
            <a:grpFill/>
            <a:ln w="12700" cap="flat" cmpd="sng" algn="ctr">
              <a:noFill/>
              <a:prstDash val="solid"/>
            </a:ln>
            <a:effectLst/>
            <a:scene3d>
              <a:camera prst="perspectiveFront" fov="5100000">
                <a:rot lat="0" lon="0" rev="0"/>
              </a:camera>
              <a:lightRig rig="threePt" dir="t">
                <a:rot lat="0" lon="0" rev="0"/>
              </a:lightRig>
            </a:scene3d>
            <a:sp3d prstMaterial="plastic">
              <a:bevelT w="0" h="0" prst="divot"/>
            </a:sp3d>
          </p:spPr>
          <p:txBody>
            <a:bodyPr anchor="ctr"/>
            <a:lstStyle/>
            <a:p>
              <a:pPr algn="ctr"/>
              <a:endParaRPr lang="zh-CN" altLang="en-US" kern="0">
                <a:solidFill>
                  <a:prstClr val="white"/>
                </a:solidFill>
                <a:latin typeface="Calibri" panose="020F0502020204030204"/>
                <a:ea typeface="微软雅黑" panose="020B0503020204020204" pitchFamily="34" charset="-122"/>
              </a:endParaRPr>
            </a:p>
          </p:txBody>
        </p:sp>
        <p:sp>
          <p:nvSpPr>
            <p:cNvPr id="11" name="Freeform 7"/>
            <p:cNvSpPr/>
            <p:nvPr/>
          </p:nvSpPr>
          <p:spPr bwMode="auto">
            <a:xfrm>
              <a:off x="0" y="0"/>
              <a:ext cx="4230687" cy="1183415"/>
            </a:xfrm>
            <a:custGeom>
              <a:avLst/>
              <a:gdLst>
                <a:gd name="T0" fmla="*/ 0 w 10000"/>
                <a:gd name="T1" fmla="*/ 3269 h 10032"/>
                <a:gd name="T2" fmla="*/ 10 w 10000"/>
                <a:gd name="T3" fmla="*/ 6374 h 10032"/>
                <a:gd name="T4" fmla="*/ 3606 w 10000"/>
                <a:gd name="T5" fmla="*/ 9987 h 10032"/>
                <a:gd name="T6" fmla="*/ 8454 w 10000"/>
                <a:gd name="T7" fmla="*/ 7378 h 10032"/>
                <a:gd name="T8" fmla="*/ 9132 w 10000"/>
                <a:gd name="T9" fmla="*/ 8524 h 10032"/>
                <a:gd name="T10" fmla="*/ 9980 w 10000"/>
                <a:gd name="T11" fmla="*/ 3064 h 10032"/>
                <a:gd name="T12" fmla="*/ 10000 w 10000"/>
                <a:gd name="T13" fmla="*/ 1 h 10032"/>
                <a:gd name="T14" fmla="*/ 6467 w 10000"/>
                <a:gd name="T15" fmla="*/ 3621 h 10032"/>
                <a:gd name="T16" fmla="*/ 7093 w 10000"/>
                <a:gd name="T17" fmla="*/ 4958 h 10032"/>
                <a:gd name="T18" fmla="*/ 4447 w 10000"/>
                <a:gd name="T19" fmla="*/ 6423 h 10032"/>
                <a:gd name="T20" fmla="*/ 0 w 10000"/>
                <a:gd name="T21" fmla="*/ 3269 h 10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000" h="10032">
                  <a:moveTo>
                    <a:pt x="0" y="3269"/>
                  </a:moveTo>
                  <a:cubicBezTo>
                    <a:pt x="1" y="6347"/>
                    <a:pt x="1" y="6368"/>
                    <a:pt x="10" y="6374"/>
                  </a:cubicBezTo>
                  <a:cubicBezTo>
                    <a:pt x="19" y="6381"/>
                    <a:pt x="1705" y="9655"/>
                    <a:pt x="3606" y="9987"/>
                  </a:cubicBezTo>
                  <a:cubicBezTo>
                    <a:pt x="5507" y="10319"/>
                    <a:pt x="7450" y="8778"/>
                    <a:pt x="8454" y="7378"/>
                  </a:cubicBezTo>
                  <a:cubicBezTo>
                    <a:pt x="8680" y="7760"/>
                    <a:pt x="9132" y="8588"/>
                    <a:pt x="9132" y="8524"/>
                  </a:cubicBezTo>
                  <a:cubicBezTo>
                    <a:pt x="9132" y="8504"/>
                    <a:pt x="9660" y="5206"/>
                    <a:pt x="9980" y="3064"/>
                  </a:cubicBezTo>
                  <a:cubicBezTo>
                    <a:pt x="9983" y="3045"/>
                    <a:pt x="10001" y="-50"/>
                    <a:pt x="10000" y="1"/>
                  </a:cubicBezTo>
                  <a:cubicBezTo>
                    <a:pt x="8822" y="1208"/>
                    <a:pt x="6951" y="2795"/>
                    <a:pt x="6467" y="3621"/>
                  </a:cubicBezTo>
                  <a:cubicBezTo>
                    <a:pt x="5983" y="4448"/>
                    <a:pt x="6885" y="4513"/>
                    <a:pt x="7093" y="4958"/>
                  </a:cubicBezTo>
                  <a:cubicBezTo>
                    <a:pt x="7093" y="4958"/>
                    <a:pt x="5628" y="6706"/>
                    <a:pt x="4447" y="6423"/>
                  </a:cubicBezTo>
                  <a:cubicBezTo>
                    <a:pt x="3264" y="6142"/>
                    <a:pt x="876" y="4988"/>
                    <a:pt x="0" y="3269"/>
                  </a:cubicBezTo>
                  <a:close/>
                </a:path>
              </a:pathLst>
            </a:custGeom>
            <a:grpFill/>
            <a:ln w="12700" cap="flat" cmpd="sng" algn="ctr">
              <a:noFill/>
              <a:prstDash val="solid"/>
            </a:ln>
            <a:effectLst/>
            <a:scene3d>
              <a:camera prst="perspectiveFront" fov="5100000">
                <a:rot lat="0" lon="0" rev="0"/>
              </a:camera>
              <a:lightRig rig="threePt" dir="t">
                <a:rot lat="0" lon="0" rev="0"/>
              </a:lightRig>
            </a:scene3d>
            <a:sp3d prstMaterial="plastic">
              <a:bevelT w="0" h="0" prst="divot"/>
            </a:sp3d>
          </p:spPr>
          <p:txBody>
            <a:bodyPr anchor="ctr"/>
            <a:lstStyle/>
            <a:p>
              <a:pPr algn="ctr"/>
              <a:endParaRPr lang="zh-CN" altLang="en-US" kern="0">
                <a:solidFill>
                  <a:prstClr val="white"/>
                </a:solidFill>
                <a:latin typeface="Calibri" panose="020F0502020204030204"/>
                <a:ea typeface="微软雅黑" panose="020B0503020204020204" pitchFamily="34" charset="-122"/>
              </a:endParaRPr>
            </a:p>
          </p:txBody>
        </p:sp>
        <p:sp>
          <p:nvSpPr>
            <p:cNvPr id="12" name="Freeform 7"/>
            <p:cNvSpPr/>
            <p:nvPr/>
          </p:nvSpPr>
          <p:spPr bwMode="auto">
            <a:xfrm>
              <a:off x="0" y="0"/>
              <a:ext cx="4230687" cy="863599"/>
            </a:xfrm>
            <a:custGeom>
              <a:avLst/>
              <a:gdLst>
                <a:gd name="T0" fmla="*/ 160 w 1128"/>
                <a:gd name="T1" fmla="*/ 42 h 230"/>
                <a:gd name="T2" fmla="*/ 0 w 1128"/>
                <a:gd name="T3" fmla="*/ 104 h 230"/>
                <a:gd name="T4" fmla="*/ 410 w 1128"/>
                <a:gd name="T5" fmla="*/ 224 h 230"/>
                <a:gd name="T6" fmla="*/ 952 w 1128"/>
                <a:gd name="T7" fmla="*/ 142 h 230"/>
                <a:gd name="T8" fmla="*/ 1028 w 1128"/>
                <a:gd name="T9" fmla="*/ 178 h 230"/>
                <a:gd name="T10" fmla="*/ 1128 w 1128"/>
                <a:gd name="T11" fmla="*/ 0 h 230"/>
                <a:gd name="T12" fmla="*/ 730 w 1128"/>
                <a:gd name="T13" fmla="*/ 24 h 230"/>
                <a:gd name="T14" fmla="*/ 800 w 1128"/>
                <a:gd name="T15" fmla="*/ 66 h 230"/>
                <a:gd name="T16" fmla="*/ 504 w 1128"/>
                <a:gd name="T17" fmla="*/ 112 h 230"/>
                <a:gd name="T18" fmla="*/ 160 w 1128"/>
                <a:gd name="T19" fmla="*/ 42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28" h="230">
                  <a:moveTo>
                    <a:pt x="160" y="42"/>
                  </a:moveTo>
                  <a:cubicBezTo>
                    <a:pt x="0" y="104"/>
                    <a:pt x="0" y="104"/>
                    <a:pt x="0" y="104"/>
                  </a:cubicBezTo>
                  <a:cubicBezTo>
                    <a:pt x="0" y="104"/>
                    <a:pt x="152" y="218"/>
                    <a:pt x="410" y="224"/>
                  </a:cubicBezTo>
                  <a:cubicBezTo>
                    <a:pt x="668" y="230"/>
                    <a:pt x="840" y="186"/>
                    <a:pt x="952" y="142"/>
                  </a:cubicBezTo>
                  <a:cubicBezTo>
                    <a:pt x="1028" y="178"/>
                    <a:pt x="1028" y="178"/>
                    <a:pt x="1028" y="178"/>
                  </a:cubicBezTo>
                  <a:cubicBezTo>
                    <a:pt x="1128" y="0"/>
                    <a:pt x="1128" y="0"/>
                    <a:pt x="1128" y="0"/>
                  </a:cubicBezTo>
                  <a:cubicBezTo>
                    <a:pt x="730" y="24"/>
                    <a:pt x="730" y="24"/>
                    <a:pt x="730" y="24"/>
                  </a:cubicBezTo>
                  <a:cubicBezTo>
                    <a:pt x="800" y="66"/>
                    <a:pt x="800" y="66"/>
                    <a:pt x="800" y="66"/>
                  </a:cubicBezTo>
                  <a:cubicBezTo>
                    <a:pt x="800" y="66"/>
                    <a:pt x="688" y="117"/>
                    <a:pt x="504" y="112"/>
                  </a:cubicBezTo>
                  <a:cubicBezTo>
                    <a:pt x="320" y="108"/>
                    <a:pt x="258" y="96"/>
                    <a:pt x="160" y="42"/>
                  </a:cubicBezTo>
                  <a:close/>
                </a:path>
              </a:pathLst>
            </a:custGeom>
            <a:grpFill/>
            <a:ln w="12700" cap="flat" cmpd="sng" algn="ctr">
              <a:noFill/>
              <a:prstDash val="solid"/>
            </a:ln>
            <a:effectLst/>
            <a:scene3d>
              <a:camera prst="perspectiveFront" fov="5100000">
                <a:rot lat="0" lon="0" rev="0"/>
              </a:camera>
              <a:lightRig rig="threePt" dir="t">
                <a:rot lat="0" lon="0" rev="0"/>
              </a:lightRig>
            </a:scene3d>
            <a:sp3d prstMaterial="plastic">
              <a:bevelT w="0" h="0" prst="divot"/>
            </a:sp3d>
          </p:spPr>
          <p:txBody>
            <a:bodyPr anchor="ctr"/>
            <a:lstStyle/>
            <a:p>
              <a:pPr algn="ctr"/>
              <a:endParaRPr lang="zh-CN" altLang="en-US" kern="0">
                <a:solidFill>
                  <a:prstClr val="white"/>
                </a:solidFill>
                <a:latin typeface="Calibri" panose="020F0502020204030204"/>
                <a:ea typeface="微软雅黑" panose="020B0503020204020204" pitchFamily="34" charset="-122"/>
              </a:endParaRPr>
            </a:p>
          </p:txBody>
        </p:sp>
        <p:sp>
          <p:nvSpPr>
            <p:cNvPr id="13" name="任意多边形 13"/>
            <p:cNvSpPr/>
            <p:nvPr/>
          </p:nvSpPr>
          <p:spPr bwMode="auto">
            <a:xfrm>
              <a:off x="3573016" y="533472"/>
              <a:ext cx="291830" cy="476655"/>
            </a:xfrm>
            <a:custGeom>
              <a:avLst/>
              <a:gdLst>
                <a:gd name="T0" fmla="*/ 0 w 291830"/>
                <a:gd name="T1" fmla="*/ 0 h 476655"/>
                <a:gd name="T2" fmla="*/ 9728 w 291830"/>
                <a:gd name="T3" fmla="*/ 345332 h 476655"/>
                <a:gd name="T4" fmla="*/ 291830 w 291830"/>
                <a:gd name="T5" fmla="*/ 476655 h 476655"/>
                <a:gd name="T6" fmla="*/ 282102 w 291830"/>
                <a:gd name="T7" fmla="*/ 136187 h 476655"/>
                <a:gd name="T8" fmla="*/ 0 w 291830"/>
                <a:gd name="T9" fmla="*/ 0 h 476655"/>
              </a:gdLst>
              <a:ahLst/>
              <a:cxnLst>
                <a:cxn ang="0">
                  <a:pos x="T0" y="T1"/>
                </a:cxn>
                <a:cxn ang="0">
                  <a:pos x="T2" y="T3"/>
                </a:cxn>
                <a:cxn ang="0">
                  <a:pos x="T4" y="T5"/>
                </a:cxn>
                <a:cxn ang="0">
                  <a:pos x="T6" y="T7"/>
                </a:cxn>
                <a:cxn ang="0">
                  <a:pos x="T8" y="T9"/>
                </a:cxn>
              </a:cxnLst>
              <a:rect l="0" t="0" r="r" b="b"/>
              <a:pathLst>
                <a:path w="291830" h="476655">
                  <a:moveTo>
                    <a:pt x="0" y="0"/>
                  </a:moveTo>
                  <a:lnTo>
                    <a:pt x="9728" y="345332"/>
                  </a:lnTo>
                  <a:lnTo>
                    <a:pt x="291830" y="476655"/>
                  </a:lnTo>
                  <a:lnTo>
                    <a:pt x="282102" y="136187"/>
                  </a:lnTo>
                  <a:lnTo>
                    <a:pt x="0" y="0"/>
                  </a:lnTo>
                  <a:close/>
                </a:path>
              </a:pathLst>
            </a:custGeom>
            <a:grpFill/>
            <a:ln w="12700" cap="flat" cmpd="sng" algn="ctr">
              <a:noFill/>
              <a:prstDash val="solid"/>
            </a:ln>
            <a:effectLst/>
            <a:scene3d>
              <a:camera prst="perspectiveFront" fov="5100000">
                <a:rot lat="0" lon="0" rev="0"/>
              </a:camera>
              <a:lightRig rig="threePt" dir="t">
                <a:rot lat="0" lon="0" rev="0"/>
              </a:lightRig>
            </a:scene3d>
            <a:sp3d prstMaterial="plastic">
              <a:bevelT w="0" h="0" prst="divot"/>
            </a:sp3d>
          </p:spPr>
          <p:txBody>
            <a:bodyPr anchor="ctr"/>
            <a:lstStyle/>
            <a:p>
              <a:pPr algn="ctr"/>
              <a:endParaRPr lang="zh-CN" altLang="en-US" kern="0">
                <a:solidFill>
                  <a:prstClr val="white"/>
                </a:solidFill>
                <a:latin typeface="Calibri" panose="020F0502020204030204"/>
                <a:ea typeface="微软雅黑" panose="020B0503020204020204" pitchFamily="34" charset="-122"/>
              </a:endParaRPr>
            </a:p>
          </p:txBody>
        </p:sp>
      </p:grpSp>
      <p:sp>
        <p:nvSpPr>
          <p:cNvPr id="14" name="任意多边形 14"/>
          <p:cNvSpPr/>
          <p:nvPr/>
        </p:nvSpPr>
        <p:spPr bwMode="auto">
          <a:xfrm>
            <a:off x="3935587" y="1446186"/>
            <a:ext cx="374650" cy="2074862"/>
          </a:xfrm>
          <a:custGeom>
            <a:avLst/>
            <a:gdLst>
              <a:gd name="T0" fmla="*/ 374574 w 374574"/>
              <a:gd name="T1" fmla="*/ 2291509 h 2291509"/>
              <a:gd name="T2" fmla="*/ 374574 w 374574"/>
              <a:gd name="T3" fmla="*/ 0 h 2291509"/>
              <a:gd name="T4" fmla="*/ 0 w 374574"/>
              <a:gd name="T5" fmla="*/ 0 h 2291509"/>
            </a:gdLst>
            <a:ahLst/>
            <a:cxnLst>
              <a:cxn ang="0">
                <a:pos x="T0" y="T1"/>
              </a:cxn>
              <a:cxn ang="0">
                <a:pos x="T2" y="T3"/>
              </a:cxn>
              <a:cxn ang="0">
                <a:pos x="T4" y="T5"/>
              </a:cxn>
            </a:cxnLst>
            <a:rect l="0" t="0" r="r" b="b"/>
            <a:pathLst>
              <a:path w="374574" h="2291509">
                <a:moveTo>
                  <a:pt x="374574" y="2291509"/>
                </a:moveTo>
                <a:lnTo>
                  <a:pt x="374574" y="0"/>
                </a:lnTo>
                <a:lnTo>
                  <a:pt x="0" y="0"/>
                </a:lnTo>
              </a:path>
            </a:pathLst>
          </a:custGeom>
          <a:noFill/>
          <a:ln w="6350" cap="flat" cmpd="sng">
            <a:solidFill>
              <a:srgbClr val="FF0000"/>
            </a:solidFill>
            <a:prstDash val="sysDot"/>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15" name="任意多边形 15"/>
          <p:cNvSpPr/>
          <p:nvPr/>
        </p:nvSpPr>
        <p:spPr bwMode="auto">
          <a:xfrm flipH="1">
            <a:off x="4646787" y="1446186"/>
            <a:ext cx="428625" cy="2265362"/>
          </a:xfrm>
          <a:custGeom>
            <a:avLst/>
            <a:gdLst>
              <a:gd name="T0" fmla="*/ 374574 w 374574"/>
              <a:gd name="T1" fmla="*/ 2291509 h 2291509"/>
              <a:gd name="T2" fmla="*/ 374574 w 374574"/>
              <a:gd name="T3" fmla="*/ 0 h 2291509"/>
              <a:gd name="T4" fmla="*/ 0 w 374574"/>
              <a:gd name="T5" fmla="*/ 0 h 2291509"/>
            </a:gdLst>
            <a:ahLst/>
            <a:cxnLst>
              <a:cxn ang="0">
                <a:pos x="T0" y="T1"/>
              </a:cxn>
              <a:cxn ang="0">
                <a:pos x="T2" y="T3"/>
              </a:cxn>
              <a:cxn ang="0">
                <a:pos x="T4" y="T5"/>
              </a:cxn>
            </a:cxnLst>
            <a:rect l="0" t="0" r="r" b="b"/>
            <a:pathLst>
              <a:path w="374574" h="2291509">
                <a:moveTo>
                  <a:pt x="374574" y="2291509"/>
                </a:moveTo>
                <a:lnTo>
                  <a:pt x="374574" y="0"/>
                </a:lnTo>
                <a:lnTo>
                  <a:pt x="0" y="0"/>
                </a:lnTo>
              </a:path>
            </a:pathLst>
          </a:custGeom>
          <a:noFill/>
          <a:ln w="6350" cap="flat" cmpd="sng">
            <a:solidFill>
              <a:srgbClr val="FF0000"/>
            </a:solidFill>
            <a:prstDash val="sysDot"/>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grpSp>
        <p:nvGrpSpPr>
          <p:cNvPr id="16" name="Group 17"/>
          <p:cNvGrpSpPr/>
          <p:nvPr/>
        </p:nvGrpSpPr>
        <p:grpSpPr bwMode="auto">
          <a:xfrm flipH="1">
            <a:off x="1403524" y="1503336"/>
            <a:ext cx="2184400" cy="463550"/>
            <a:chOff x="0" y="0"/>
            <a:chExt cx="2183514" cy="463550"/>
          </a:xfrm>
        </p:grpSpPr>
        <p:sp>
          <p:nvSpPr>
            <p:cNvPr id="17" name="TextBox 11"/>
            <p:cNvSpPr txBox="1">
              <a:spLocks noChangeArrowheads="1"/>
            </p:cNvSpPr>
            <p:nvPr/>
          </p:nvSpPr>
          <p:spPr bwMode="auto">
            <a:xfrm>
              <a:off x="1037804" y="0"/>
              <a:ext cx="114571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200" dirty="0">
                  <a:solidFill>
                    <a:srgbClr val="262626"/>
                  </a:solidFill>
                  <a:latin typeface="微软雅黑" panose="020B0503020204020204" pitchFamily="34" charset="-122"/>
                  <a:ea typeface="微软雅黑" panose="020B0503020204020204" pitchFamily="34" charset="-122"/>
                </a:rPr>
                <a:t>点击添加文本    </a:t>
              </a:r>
              <a:endParaRPr lang="en-US" sz="1200" dirty="0">
                <a:solidFill>
                  <a:srgbClr val="262626"/>
                </a:solidFill>
                <a:latin typeface="微软雅黑" panose="020B0503020204020204" pitchFamily="34" charset="-122"/>
                <a:ea typeface="微软雅黑" panose="020B0503020204020204" pitchFamily="34" charset="-122"/>
              </a:endParaRPr>
            </a:p>
            <a:p>
              <a:r>
                <a:rPr lang="zh-CN" altLang="en-US" sz="1200" dirty="0">
                  <a:solidFill>
                    <a:srgbClr val="262626"/>
                  </a:solidFill>
                  <a:latin typeface="微软雅黑" panose="020B0503020204020204" pitchFamily="34" charset="-122"/>
                  <a:ea typeface="微软雅黑" panose="020B0503020204020204" pitchFamily="34" charset="-122"/>
                </a:rPr>
                <a:t>点击添加文本</a:t>
              </a:r>
              <a:endParaRPr lang="en-US" sz="1200" dirty="0">
                <a:solidFill>
                  <a:srgbClr val="262626"/>
                </a:solidFill>
                <a:latin typeface="微软雅黑" panose="020B0503020204020204" pitchFamily="34" charset="-122"/>
                <a:ea typeface="微软雅黑" panose="020B0503020204020204" pitchFamily="34" charset="-122"/>
              </a:endParaRPr>
            </a:p>
          </p:txBody>
        </p:sp>
        <p:sp>
          <p:nvSpPr>
            <p:cNvPr id="18" name="TextBox 11"/>
            <p:cNvSpPr txBox="1">
              <a:spLocks noChangeArrowheads="1"/>
            </p:cNvSpPr>
            <p:nvPr/>
          </p:nvSpPr>
          <p:spPr bwMode="auto">
            <a:xfrm>
              <a:off x="0" y="0"/>
              <a:ext cx="114571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200" dirty="0">
                  <a:solidFill>
                    <a:srgbClr val="262626"/>
                  </a:solidFill>
                  <a:latin typeface="微软雅黑" panose="020B0503020204020204" pitchFamily="34" charset="-122"/>
                  <a:ea typeface="微软雅黑" panose="020B0503020204020204" pitchFamily="34" charset="-122"/>
                </a:rPr>
                <a:t>点击添加文本    </a:t>
              </a:r>
              <a:endParaRPr lang="en-US" sz="1200" dirty="0">
                <a:solidFill>
                  <a:srgbClr val="262626"/>
                </a:solidFill>
                <a:latin typeface="微软雅黑" panose="020B0503020204020204" pitchFamily="34" charset="-122"/>
                <a:ea typeface="微软雅黑" panose="020B0503020204020204" pitchFamily="34" charset="-122"/>
              </a:endParaRPr>
            </a:p>
            <a:p>
              <a:r>
                <a:rPr lang="zh-CN" altLang="en-US" sz="1200" dirty="0">
                  <a:solidFill>
                    <a:srgbClr val="262626"/>
                  </a:solidFill>
                  <a:latin typeface="微软雅黑" panose="020B0503020204020204" pitchFamily="34" charset="-122"/>
                  <a:ea typeface="微软雅黑" panose="020B0503020204020204" pitchFamily="34" charset="-122"/>
                </a:rPr>
                <a:t>点击添加文本</a:t>
              </a:r>
              <a:endParaRPr lang="en-US" sz="1200" dirty="0">
                <a:solidFill>
                  <a:srgbClr val="262626"/>
                </a:solidFill>
                <a:latin typeface="微软雅黑" panose="020B0503020204020204" pitchFamily="34" charset="-122"/>
                <a:ea typeface="微软雅黑" panose="020B0503020204020204" pitchFamily="34" charset="-122"/>
              </a:endParaRPr>
            </a:p>
          </p:txBody>
        </p:sp>
      </p:grpSp>
      <p:sp>
        <p:nvSpPr>
          <p:cNvPr id="19" name="矩形 19"/>
          <p:cNvSpPr>
            <a:spLocks noChangeArrowheads="1"/>
          </p:cNvSpPr>
          <p:nvPr/>
        </p:nvSpPr>
        <p:spPr bwMode="auto">
          <a:xfrm>
            <a:off x="1449562" y="1441423"/>
            <a:ext cx="2138362" cy="46038"/>
          </a:xfrm>
          <a:prstGeom prst="rect">
            <a:avLst/>
          </a:prstGeom>
          <a:solidFill>
            <a:srgbClr val="FF0000"/>
          </a:solidFill>
          <a:ln>
            <a:noFill/>
          </a:ln>
        </p:spPr>
        <p:txBody>
          <a:bodyPr anchor="ctr"/>
          <a:lstStyle/>
          <a:p>
            <a:pPr algn="ctr"/>
            <a:endParaRPr lang="zh-CN" altLang="en-US">
              <a:solidFill>
                <a:srgbClr val="FFFFFF"/>
              </a:solidFill>
            </a:endParaRPr>
          </a:p>
        </p:txBody>
      </p:sp>
      <p:sp>
        <p:nvSpPr>
          <p:cNvPr id="20" name="TextBox 11"/>
          <p:cNvSpPr txBox="1">
            <a:spLocks noChangeArrowheads="1"/>
          </p:cNvSpPr>
          <p:nvPr/>
        </p:nvSpPr>
        <p:spPr bwMode="auto">
          <a:xfrm flipH="1">
            <a:off x="1449562" y="1087411"/>
            <a:ext cx="14573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600" b="1" dirty="0">
                <a:solidFill>
                  <a:srgbClr val="000000"/>
                </a:solidFill>
                <a:latin typeface="微软雅黑" panose="020B0503020204020204" pitchFamily="34" charset="-122"/>
                <a:ea typeface="微软雅黑" panose="020B0503020204020204" pitchFamily="34" charset="-122"/>
              </a:rPr>
              <a:t>点击添加文本    </a:t>
            </a:r>
            <a:endParaRPr lang="en-US" sz="1600" b="1" dirty="0">
              <a:solidFill>
                <a:srgbClr val="000000"/>
              </a:solidFill>
              <a:latin typeface="微软雅黑" panose="020B0503020204020204" pitchFamily="34" charset="-122"/>
              <a:ea typeface="微软雅黑" panose="020B0503020204020204" pitchFamily="34" charset="-122"/>
            </a:endParaRPr>
          </a:p>
        </p:txBody>
      </p:sp>
      <p:grpSp>
        <p:nvGrpSpPr>
          <p:cNvPr id="21" name="Group 22"/>
          <p:cNvGrpSpPr/>
          <p:nvPr/>
        </p:nvGrpSpPr>
        <p:grpSpPr bwMode="auto">
          <a:xfrm flipH="1">
            <a:off x="5436096" y="1503336"/>
            <a:ext cx="2184400" cy="463550"/>
            <a:chOff x="0" y="0"/>
            <a:chExt cx="2183514" cy="463550"/>
          </a:xfrm>
        </p:grpSpPr>
        <p:sp>
          <p:nvSpPr>
            <p:cNvPr id="22" name="TextBox 11"/>
            <p:cNvSpPr txBox="1">
              <a:spLocks noChangeArrowheads="1"/>
            </p:cNvSpPr>
            <p:nvPr/>
          </p:nvSpPr>
          <p:spPr bwMode="auto">
            <a:xfrm>
              <a:off x="1037804" y="0"/>
              <a:ext cx="114571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200">
                  <a:solidFill>
                    <a:srgbClr val="262626"/>
                  </a:solidFill>
                  <a:latin typeface="微软雅黑" panose="020B0503020204020204" pitchFamily="34" charset="-122"/>
                  <a:ea typeface="微软雅黑" panose="020B0503020204020204" pitchFamily="34" charset="-122"/>
                </a:rPr>
                <a:t>点击添加文本    </a:t>
              </a:r>
              <a:endParaRPr lang="en-US" sz="1200">
                <a:solidFill>
                  <a:srgbClr val="262626"/>
                </a:solidFill>
                <a:latin typeface="微软雅黑" panose="020B0503020204020204" pitchFamily="34" charset="-122"/>
                <a:ea typeface="微软雅黑" panose="020B0503020204020204" pitchFamily="34" charset="-122"/>
              </a:endParaRPr>
            </a:p>
            <a:p>
              <a:r>
                <a:rPr lang="zh-CN" altLang="en-US" sz="1200">
                  <a:solidFill>
                    <a:srgbClr val="262626"/>
                  </a:solidFill>
                  <a:latin typeface="微软雅黑" panose="020B0503020204020204" pitchFamily="34" charset="-122"/>
                  <a:ea typeface="微软雅黑" panose="020B0503020204020204" pitchFamily="34" charset="-122"/>
                </a:rPr>
                <a:t>点击添加文本</a:t>
              </a:r>
              <a:endParaRPr lang="en-US" sz="1200">
                <a:solidFill>
                  <a:srgbClr val="262626"/>
                </a:solidFill>
                <a:latin typeface="微软雅黑" panose="020B0503020204020204" pitchFamily="34" charset="-122"/>
                <a:ea typeface="微软雅黑" panose="020B0503020204020204" pitchFamily="34" charset="-122"/>
              </a:endParaRPr>
            </a:p>
          </p:txBody>
        </p:sp>
        <p:sp>
          <p:nvSpPr>
            <p:cNvPr id="23" name="TextBox 11"/>
            <p:cNvSpPr txBox="1">
              <a:spLocks noChangeArrowheads="1"/>
            </p:cNvSpPr>
            <p:nvPr/>
          </p:nvSpPr>
          <p:spPr bwMode="auto">
            <a:xfrm>
              <a:off x="0" y="0"/>
              <a:ext cx="114571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200" dirty="0">
                  <a:solidFill>
                    <a:srgbClr val="262626"/>
                  </a:solidFill>
                  <a:latin typeface="微软雅黑" panose="020B0503020204020204" pitchFamily="34" charset="-122"/>
                  <a:ea typeface="微软雅黑" panose="020B0503020204020204" pitchFamily="34" charset="-122"/>
                </a:rPr>
                <a:t>点击添加文本    </a:t>
              </a:r>
              <a:endParaRPr lang="en-US" sz="1200" dirty="0">
                <a:solidFill>
                  <a:srgbClr val="262626"/>
                </a:solidFill>
                <a:latin typeface="微软雅黑" panose="020B0503020204020204" pitchFamily="34" charset="-122"/>
                <a:ea typeface="微软雅黑" panose="020B0503020204020204" pitchFamily="34" charset="-122"/>
              </a:endParaRPr>
            </a:p>
            <a:p>
              <a:r>
                <a:rPr lang="zh-CN" altLang="en-US" sz="1200" dirty="0">
                  <a:solidFill>
                    <a:srgbClr val="262626"/>
                  </a:solidFill>
                  <a:latin typeface="微软雅黑" panose="020B0503020204020204" pitchFamily="34" charset="-122"/>
                  <a:ea typeface="微软雅黑" panose="020B0503020204020204" pitchFamily="34" charset="-122"/>
                </a:rPr>
                <a:t>点击添加文本</a:t>
              </a:r>
              <a:endParaRPr lang="en-US" sz="1200" dirty="0">
                <a:solidFill>
                  <a:srgbClr val="262626"/>
                </a:solidFill>
                <a:latin typeface="微软雅黑" panose="020B0503020204020204" pitchFamily="34" charset="-122"/>
                <a:ea typeface="微软雅黑" panose="020B0503020204020204" pitchFamily="34" charset="-122"/>
              </a:endParaRPr>
            </a:p>
          </p:txBody>
        </p:sp>
      </p:grpSp>
      <p:sp>
        <p:nvSpPr>
          <p:cNvPr id="24" name="矩形 24"/>
          <p:cNvSpPr>
            <a:spLocks noChangeArrowheads="1"/>
          </p:cNvSpPr>
          <p:nvPr/>
        </p:nvSpPr>
        <p:spPr bwMode="auto">
          <a:xfrm>
            <a:off x="5482133" y="1441423"/>
            <a:ext cx="2138363" cy="46038"/>
          </a:xfrm>
          <a:prstGeom prst="rect">
            <a:avLst/>
          </a:prstGeom>
          <a:solidFill>
            <a:srgbClr val="FF0000"/>
          </a:solidFill>
          <a:ln>
            <a:noFill/>
          </a:ln>
        </p:spPr>
        <p:txBody>
          <a:bodyPr anchor="ctr"/>
          <a:lstStyle/>
          <a:p>
            <a:pPr algn="ctr"/>
            <a:endParaRPr lang="zh-CN" altLang="en-US">
              <a:solidFill>
                <a:srgbClr val="FFFFFF"/>
              </a:solidFill>
            </a:endParaRPr>
          </a:p>
        </p:txBody>
      </p:sp>
      <p:sp>
        <p:nvSpPr>
          <p:cNvPr id="25" name="TextBox 11"/>
          <p:cNvSpPr txBox="1">
            <a:spLocks noChangeArrowheads="1"/>
          </p:cNvSpPr>
          <p:nvPr/>
        </p:nvSpPr>
        <p:spPr bwMode="auto">
          <a:xfrm flipH="1">
            <a:off x="5482133" y="1087411"/>
            <a:ext cx="14573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600" b="1" dirty="0">
                <a:solidFill>
                  <a:srgbClr val="000000"/>
                </a:solidFill>
                <a:latin typeface="微软雅黑" panose="020B0503020204020204" pitchFamily="34" charset="-122"/>
                <a:ea typeface="微软雅黑" panose="020B0503020204020204" pitchFamily="34" charset="-122"/>
              </a:rPr>
              <a:t>点击添加文本    </a:t>
            </a:r>
            <a:endParaRPr lang="en-US" sz="1600" b="1" dirty="0">
              <a:solidFill>
                <a:srgbClr val="000000"/>
              </a:solidFill>
              <a:latin typeface="微软雅黑" panose="020B0503020204020204" pitchFamily="34" charset="-122"/>
              <a:ea typeface="微软雅黑" panose="020B0503020204020204" pitchFamily="34" charset="-122"/>
            </a:endParaRPr>
          </a:p>
        </p:txBody>
      </p:sp>
      <p:sp>
        <p:nvSpPr>
          <p:cNvPr id="26" name="TextBox 11"/>
          <p:cNvSpPr txBox="1">
            <a:spLocks noChangeArrowheads="1"/>
          </p:cNvSpPr>
          <p:nvPr/>
        </p:nvSpPr>
        <p:spPr bwMode="auto">
          <a:xfrm rot="20749143" flipH="1">
            <a:off x="1751187" y="3267048"/>
            <a:ext cx="14557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600" b="1" dirty="0">
                <a:solidFill>
                  <a:srgbClr val="FFFFFF"/>
                </a:solidFill>
                <a:latin typeface="微软雅黑" panose="020B0503020204020204" pitchFamily="34" charset="-122"/>
                <a:ea typeface="微软雅黑" panose="020B0503020204020204" pitchFamily="34" charset="-122"/>
              </a:rPr>
              <a:t>添加标题    </a:t>
            </a:r>
            <a:endParaRPr lang="en-US" sz="1600" b="1" dirty="0">
              <a:solidFill>
                <a:srgbClr val="FFFFFF"/>
              </a:solidFill>
              <a:latin typeface="微软雅黑" panose="020B0503020204020204" pitchFamily="34" charset="-122"/>
              <a:ea typeface="微软雅黑" panose="020B0503020204020204" pitchFamily="34" charset="-122"/>
            </a:endParaRPr>
          </a:p>
        </p:txBody>
      </p:sp>
      <p:sp>
        <p:nvSpPr>
          <p:cNvPr id="27" name="TextBox 11"/>
          <p:cNvSpPr txBox="1">
            <a:spLocks noChangeArrowheads="1"/>
          </p:cNvSpPr>
          <p:nvPr/>
        </p:nvSpPr>
        <p:spPr bwMode="auto">
          <a:xfrm rot="20857943" flipH="1">
            <a:off x="6159674" y="3605186"/>
            <a:ext cx="14573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1600" b="1">
                <a:solidFill>
                  <a:srgbClr val="FFFFFF"/>
                </a:solidFill>
                <a:latin typeface="微软雅黑" panose="020B0503020204020204" pitchFamily="34" charset="-122"/>
                <a:ea typeface="微软雅黑" panose="020B0503020204020204" pitchFamily="34" charset="-122"/>
              </a:rPr>
              <a:t>添加标题    </a:t>
            </a:r>
            <a:endParaRPr lang="en-US" sz="1600" b="1">
              <a:solidFill>
                <a:srgbClr val="FFFFFF"/>
              </a:solidFill>
              <a:latin typeface="微软雅黑" panose="020B0503020204020204" pitchFamily="34" charset="-122"/>
              <a:ea typeface="微软雅黑" panose="020B0503020204020204" pitchFamily="34" charset="-122"/>
            </a:endParaRPr>
          </a:p>
        </p:txBody>
      </p:sp>
      <p:pic>
        <p:nvPicPr>
          <p:cNvPr id="28"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6494" b="9641"/>
          <a:stretch>
            <a:fillRect/>
          </a:stretch>
        </p:blipFill>
        <p:spPr bwMode="auto">
          <a:xfrm>
            <a:off x="1661336" y="2158542"/>
            <a:ext cx="1330821" cy="840650"/>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29" name="Picture 6"/>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5733592" y="2156660"/>
            <a:ext cx="1481457" cy="985842"/>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par>
                                <p:cTn id="12" presetID="22" presetClass="entr" presetSubtype="8"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750" fill="hold"/>
                                        <p:tgtEl>
                                          <p:spTgt spid="3"/>
                                        </p:tgtEl>
                                        <p:attrNameLst>
                                          <p:attrName>ppt_w</p:attrName>
                                        </p:attrNameLst>
                                      </p:cBhvr>
                                      <p:tavLst>
                                        <p:tav tm="0">
                                          <p:val>
                                            <p:fltVal val="0"/>
                                          </p:val>
                                        </p:tav>
                                        <p:tav tm="100000">
                                          <p:val>
                                            <p:strVal val="#ppt_w"/>
                                          </p:val>
                                        </p:tav>
                                      </p:tavLst>
                                    </p:anim>
                                    <p:anim calcmode="lin" valueType="num">
                                      <p:cBhvr>
                                        <p:cTn id="18" dur="750" fill="hold"/>
                                        <p:tgtEl>
                                          <p:spTgt spid="3"/>
                                        </p:tgtEl>
                                        <p:attrNameLst>
                                          <p:attrName>ppt_h</p:attrName>
                                        </p:attrNameLst>
                                      </p:cBhvr>
                                      <p:tavLst>
                                        <p:tav tm="0">
                                          <p:val>
                                            <p:fltVal val="0"/>
                                          </p:val>
                                        </p:tav>
                                        <p:tav tm="100000">
                                          <p:val>
                                            <p:strVal val="#ppt_h"/>
                                          </p:val>
                                        </p:tav>
                                      </p:tavLst>
                                    </p:anim>
                                    <p:animEffect transition="in" filter="fade">
                                      <p:cBhvr>
                                        <p:cTn id="19" dur="750"/>
                                        <p:tgtEl>
                                          <p:spTgt spid="3"/>
                                        </p:tgtEl>
                                      </p:cBhvr>
                                    </p:animEffect>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1000"/>
                                        <p:tgtEl>
                                          <p:spTgt spid="26"/>
                                        </p:tgtEl>
                                      </p:cBhvr>
                                    </p:animEffect>
                                    <p:anim calcmode="lin" valueType="num">
                                      <p:cBhvr>
                                        <p:cTn id="24" dur="1000" fill="hold"/>
                                        <p:tgtEl>
                                          <p:spTgt spid="26"/>
                                        </p:tgtEl>
                                        <p:attrNameLst>
                                          <p:attrName>ppt_x</p:attrName>
                                        </p:attrNameLst>
                                      </p:cBhvr>
                                      <p:tavLst>
                                        <p:tav tm="0">
                                          <p:val>
                                            <p:strVal val="#ppt_x"/>
                                          </p:val>
                                        </p:tav>
                                        <p:tav tm="100000">
                                          <p:val>
                                            <p:strVal val="#ppt_x"/>
                                          </p:val>
                                        </p:tav>
                                      </p:tavLst>
                                    </p:anim>
                                    <p:anim calcmode="lin" valueType="num">
                                      <p:cBhvr>
                                        <p:cTn id="25" dur="1000" fill="hold"/>
                                        <p:tgtEl>
                                          <p:spTgt spid="26"/>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25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1000"/>
                                        <p:tgtEl>
                                          <p:spTgt spid="27"/>
                                        </p:tgtEl>
                                      </p:cBhvr>
                                    </p:animEffect>
                                    <p:anim calcmode="lin" valueType="num">
                                      <p:cBhvr>
                                        <p:cTn id="29" dur="1000" fill="hold"/>
                                        <p:tgtEl>
                                          <p:spTgt spid="27"/>
                                        </p:tgtEl>
                                        <p:attrNameLst>
                                          <p:attrName>ppt_x</p:attrName>
                                        </p:attrNameLst>
                                      </p:cBhvr>
                                      <p:tavLst>
                                        <p:tav tm="0">
                                          <p:val>
                                            <p:strVal val="#ppt_x"/>
                                          </p:val>
                                        </p:tav>
                                        <p:tav tm="100000">
                                          <p:val>
                                            <p:strVal val="#ppt_x"/>
                                          </p:val>
                                        </p:tav>
                                      </p:tavLst>
                                    </p:anim>
                                    <p:anim calcmode="lin" valueType="num">
                                      <p:cBhvr>
                                        <p:cTn id="30" dur="1000" fill="hold"/>
                                        <p:tgtEl>
                                          <p:spTgt spid="27"/>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22" presetClass="entr" presetSubtype="4"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down)">
                                      <p:cBhvr>
                                        <p:cTn id="34" dur="500"/>
                                        <p:tgtEl>
                                          <p:spTgt spid="14"/>
                                        </p:tgtEl>
                                      </p:cBhvr>
                                    </p:animEffect>
                                  </p:childTnLst>
                                </p:cTn>
                              </p:par>
                            </p:childTnLst>
                          </p:cTn>
                        </p:par>
                        <p:par>
                          <p:cTn id="35" fill="hold">
                            <p:stCondLst>
                              <p:cond delay="2500"/>
                            </p:stCondLst>
                            <p:childTnLst>
                              <p:par>
                                <p:cTn id="36" presetID="26" presetClass="emph" presetSubtype="0" repeatCount="2000" fill="hold" grpId="1" nodeType="afterEffect">
                                  <p:stCondLst>
                                    <p:cond delay="0"/>
                                  </p:stCondLst>
                                  <p:childTnLst>
                                    <p:animEffect transition="out" filter="fade">
                                      <p:cBhvr>
                                        <p:cTn id="37" dur="250" tmFilter="0, 0; .2, .5; .8, .5; 1, 0"/>
                                        <p:tgtEl>
                                          <p:spTgt spid="14"/>
                                        </p:tgtEl>
                                      </p:cBhvr>
                                    </p:animEffect>
                                    <p:animScale>
                                      <p:cBhvr>
                                        <p:cTn id="38" dur="125" autoRev="1" fill="hold"/>
                                        <p:tgtEl>
                                          <p:spTgt spid="14"/>
                                        </p:tgtEl>
                                      </p:cBhvr>
                                      <p:by x="105000" y="105000"/>
                                    </p:animScale>
                                  </p:childTnLst>
                                </p:cTn>
                              </p:par>
                            </p:childTnLst>
                          </p:cTn>
                        </p:par>
                        <p:par>
                          <p:cTn id="39" fill="hold">
                            <p:stCondLst>
                              <p:cond delay="3000"/>
                            </p:stCondLst>
                            <p:childTnLst>
                              <p:par>
                                <p:cTn id="40" presetID="22" presetClass="entr" presetSubtype="2"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right)">
                                      <p:cBhvr>
                                        <p:cTn id="42" dur="500"/>
                                        <p:tgtEl>
                                          <p:spTgt spid="19"/>
                                        </p:tgtEl>
                                      </p:cBhvr>
                                    </p:animEffect>
                                  </p:childTnLst>
                                </p:cTn>
                              </p:par>
                            </p:childTnLst>
                          </p:cTn>
                        </p:par>
                        <p:par>
                          <p:cTn id="43" fill="hold">
                            <p:stCondLst>
                              <p:cond delay="3500"/>
                            </p:stCondLst>
                            <p:childTnLst>
                              <p:par>
                                <p:cTn id="44" presetID="22" presetClass="entr" presetSubtype="8"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wipe(left)">
                                      <p:cBhvr>
                                        <p:cTn id="46" dur="500"/>
                                        <p:tgtEl>
                                          <p:spTgt spid="20"/>
                                        </p:tgtEl>
                                      </p:cBhvr>
                                    </p:animEffect>
                                  </p:childTnLst>
                                </p:cTn>
                              </p:par>
                            </p:childTnLst>
                          </p:cTn>
                        </p:par>
                        <p:par>
                          <p:cTn id="47" fill="hold">
                            <p:stCondLst>
                              <p:cond delay="4000"/>
                            </p:stCondLst>
                            <p:childTnLst>
                              <p:par>
                                <p:cTn id="48" presetID="42" presetClass="entr" presetSubtype="0" fill="hold"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1000" fill="hold"/>
                                        <p:tgtEl>
                                          <p:spTgt spid="16"/>
                                        </p:tgtEl>
                                        <p:attrNameLst>
                                          <p:attrName>ppt_y</p:attrName>
                                        </p:attrNameLst>
                                      </p:cBhvr>
                                      <p:tavLst>
                                        <p:tav tm="0">
                                          <p:val>
                                            <p:strVal val="#ppt_y+.1"/>
                                          </p:val>
                                        </p:tav>
                                        <p:tav tm="100000">
                                          <p:val>
                                            <p:strVal val="#ppt_y"/>
                                          </p:val>
                                        </p:tav>
                                      </p:tavLst>
                                    </p:anim>
                                  </p:childTnLst>
                                </p:cTn>
                              </p:par>
                            </p:childTnLst>
                          </p:cTn>
                        </p:par>
                        <p:par>
                          <p:cTn id="53" fill="hold">
                            <p:stCondLst>
                              <p:cond delay="5000"/>
                            </p:stCondLst>
                            <p:childTnLst>
                              <p:par>
                                <p:cTn id="54" presetID="10" presetClass="entr" presetSubtype="0" fill="hold" nodeType="after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fade">
                                      <p:cBhvr>
                                        <p:cTn id="56" dur="500"/>
                                        <p:tgtEl>
                                          <p:spTgt spid="28"/>
                                        </p:tgtEl>
                                      </p:cBhvr>
                                    </p:animEffect>
                                  </p:childTnLst>
                                </p:cTn>
                              </p:par>
                            </p:childTnLst>
                          </p:cTn>
                        </p:par>
                        <p:par>
                          <p:cTn id="57" fill="hold">
                            <p:stCondLst>
                              <p:cond delay="5500"/>
                            </p:stCondLst>
                            <p:childTnLst>
                              <p:par>
                                <p:cTn id="58" presetID="22" presetClass="entr" presetSubtype="4"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wipe(down)">
                                      <p:cBhvr>
                                        <p:cTn id="60" dur="500"/>
                                        <p:tgtEl>
                                          <p:spTgt spid="15"/>
                                        </p:tgtEl>
                                      </p:cBhvr>
                                    </p:animEffect>
                                  </p:childTnLst>
                                </p:cTn>
                              </p:par>
                            </p:childTnLst>
                          </p:cTn>
                        </p:par>
                        <p:par>
                          <p:cTn id="61" fill="hold">
                            <p:stCondLst>
                              <p:cond delay="6000"/>
                            </p:stCondLst>
                            <p:childTnLst>
                              <p:par>
                                <p:cTn id="62" presetID="26" presetClass="emph" presetSubtype="0" repeatCount="2000" fill="hold" grpId="1" nodeType="afterEffect">
                                  <p:stCondLst>
                                    <p:cond delay="0"/>
                                  </p:stCondLst>
                                  <p:childTnLst>
                                    <p:animEffect transition="out" filter="fade">
                                      <p:cBhvr>
                                        <p:cTn id="63" dur="250" tmFilter="0, 0; .2, .5; .8, .5; 1, 0"/>
                                        <p:tgtEl>
                                          <p:spTgt spid="15"/>
                                        </p:tgtEl>
                                      </p:cBhvr>
                                    </p:animEffect>
                                    <p:animScale>
                                      <p:cBhvr>
                                        <p:cTn id="64" dur="125" autoRev="1" fill="hold"/>
                                        <p:tgtEl>
                                          <p:spTgt spid="15"/>
                                        </p:tgtEl>
                                      </p:cBhvr>
                                      <p:by x="105000" y="105000"/>
                                    </p:animScale>
                                  </p:childTnLst>
                                </p:cTn>
                              </p:par>
                            </p:childTnLst>
                          </p:cTn>
                        </p:par>
                        <p:par>
                          <p:cTn id="65" fill="hold">
                            <p:stCondLst>
                              <p:cond delay="6500"/>
                            </p:stCondLst>
                            <p:childTnLst>
                              <p:par>
                                <p:cTn id="66" presetID="22" presetClass="entr" presetSubtype="8" fill="hold" grpId="0" nodeType="after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wipe(left)">
                                      <p:cBhvr>
                                        <p:cTn id="68" dur="500"/>
                                        <p:tgtEl>
                                          <p:spTgt spid="24"/>
                                        </p:tgtEl>
                                      </p:cBhvr>
                                    </p:animEffect>
                                  </p:childTnLst>
                                </p:cTn>
                              </p:par>
                            </p:childTnLst>
                          </p:cTn>
                        </p:par>
                        <p:par>
                          <p:cTn id="69" fill="hold">
                            <p:stCondLst>
                              <p:cond delay="7000"/>
                            </p:stCondLst>
                            <p:childTnLst>
                              <p:par>
                                <p:cTn id="70" presetID="22" presetClass="entr" presetSubtype="2" fill="hold" grpId="0" nodeType="afterEffect">
                                  <p:stCondLst>
                                    <p:cond delay="0"/>
                                  </p:stCondLst>
                                  <p:childTnLst>
                                    <p:set>
                                      <p:cBhvr>
                                        <p:cTn id="71" dur="1" fill="hold">
                                          <p:stCondLst>
                                            <p:cond delay="0"/>
                                          </p:stCondLst>
                                        </p:cTn>
                                        <p:tgtEl>
                                          <p:spTgt spid="25"/>
                                        </p:tgtEl>
                                        <p:attrNameLst>
                                          <p:attrName>style.visibility</p:attrName>
                                        </p:attrNameLst>
                                      </p:cBhvr>
                                      <p:to>
                                        <p:strVal val="visible"/>
                                      </p:to>
                                    </p:set>
                                    <p:animEffect transition="in" filter="wipe(right)">
                                      <p:cBhvr>
                                        <p:cTn id="72" dur="500"/>
                                        <p:tgtEl>
                                          <p:spTgt spid="25"/>
                                        </p:tgtEl>
                                      </p:cBhvr>
                                    </p:animEffect>
                                  </p:childTnLst>
                                </p:cTn>
                              </p:par>
                            </p:childTnLst>
                          </p:cTn>
                        </p:par>
                        <p:par>
                          <p:cTn id="73" fill="hold">
                            <p:stCondLst>
                              <p:cond delay="7500"/>
                            </p:stCondLst>
                            <p:childTnLst>
                              <p:par>
                                <p:cTn id="74" presetID="42" presetClass="entr" presetSubtype="0" fill="hold" nodeType="after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fade">
                                      <p:cBhvr>
                                        <p:cTn id="76" dur="1000"/>
                                        <p:tgtEl>
                                          <p:spTgt spid="21"/>
                                        </p:tgtEl>
                                      </p:cBhvr>
                                    </p:animEffect>
                                    <p:anim calcmode="lin" valueType="num">
                                      <p:cBhvr>
                                        <p:cTn id="77" dur="1000" fill="hold"/>
                                        <p:tgtEl>
                                          <p:spTgt spid="21"/>
                                        </p:tgtEl>
                                        <p:attrNameLst>
                                          <p:attrName>ppt_x</p:attrName>
                                        </p:attrNameLst>
                                      </p:cBhvr>
                                      <p:tavLst>
                                        <p:tav tm="0">
                                          <p:val>
                                            <p:strVal val="#ppt_x"/>
                                          </p:val>
                                        </p:tav>
                                        <p:tav tm="100000">
                                          <p:val>
                                            <p:strVal val="#ppt_x"/>
                                          </p:val>
                                        </p:tav>
                                      </p:tavLst>
                                    </p:anim>
                                    <p:anim calcmode="lin" valueType="num">
                                      <p:cBhvr>
                                        <p:cTn id="78" dur="1000" fill="hold"/>
                                        <p:tgtEl>
                                          <p:spTgt spid="21"/>
                                        </p:tgtEl>
                                        <p:attrNameLst>
                                          <p:attrName>ppt_y</p:attrName>
                                        </p:attrNameLst>
                                      </p:cBhvr>
                                      <p:tavLst>
                                        <p:tav tm="0">
                                          <p:val>
                                            <p:strVal val="#ppt_y+.1"/>
                                          </p:val>
                                        </p:tav>
                                        <p:tav tm="100000">
                                          <p:val>
                                            <p:strVal val="#ppt_y"/>
                                          </p:val>
                                        </p:tav>
                                      </p:tavLst>
                                    </p:anim>
                                  </p:childTnLst>
                                </p:cTn>
                              </p:par>
                            </p:childTnLst>
                          </p:cTn>
                        </p:par>
                        <p:par>
                          <p:cTn id="79" fill="hold">
                            <p:stCondLst>
                              <p:cond delay="8500"/>
                            </p:stCondLst>
                            <p:childTnLst>
                              <p:par>
                                <p:cTn id="80" presetID="10" presetClass="entr" presetSubtype="0" fill="hold" nodeType="afterEffect">
                                  <p:stCondLst>
                                    <p:cond delay="0"/>
                                  </p:stCondLst>
                                  <p:childTnLst>
                                    <p:set>
                                      <p:cBhvr>
                                        <p:cTn id="81" dur="1" fill="hold">
                                          <p:stCondLst>
                                            <p:cond delay="0"/>
                                          </p:stCondLst>
                                        </p:cTn>
                                        <p:tgtEl>
                                          <p:spTgt spid="29"/>
                                        </p:tgtEl>
                                        <p:attrNameLst>
                                          <p:attrName>style.visibility</p:attrName>
                                        </p:attrNameLst>
                                      </p:cBhvr>
                                      <p:to>
                                        <p:strVal val="visible"/>
                                      </p:to>
                                    </p:set>
                                    <p:animEffect transition="in" filter="fade">
                                      <p:cBhvr>
                                        <p:cTn id="8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animBg="1"/>
      <p:bldP spid="14" grpId="1" animBg="1"/>
      <p:bldP spid="15" grpId="0" animBg="1"/>
      <p:bldP spid="15" grpId="1" animBg="1"/>
      <p:bldP spid="19" grpId="0" animBg="1"/>
      <p:bldP spid="20" grpId="0"/>
      <p:bldP spid="24" grpId="0" animBg="1"/>
      <p:bldP spid="25" grpId="0"/>
      <p:bldP spid="26" grpId="0"/>
      <p:bldP spid="2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843558"/>
            <a:ext cx="1730760" cy="3434308"/>
          </a:xfrm>
          <a:prstGeom prst="rect">
            <a:avLst/>
          </a:prstGeom>
        </p:spPr>
      </p:pic>
      <p:grpSp>
        <p:nvGrpSpPr>
          <p:cNvPr id="4" name="组合 3"/>
          <p:cNvGrpSpPr/>
          <p:nvPr/>
        </p:nvGrpSpPr>
        <p:grpSpPr>
          <a:xfrm>
            <a:off x="2699792" y="1615270"/>
            <a:ext cx="1749076" cy="1812396"/>
            <a:chOff x="3907904" y="1332185"/>
            <a:chExt cx="1889125" cy="1957388"/>
          </a:xfrm>
        </p:grpSpPr>
        <p:grpSp>
          <p:nvGrpSpPr>
            <p:cNvPr id="5" name="Gruppe 61"/>
            <p:cNvGrpSpPr/>
            <p:nvPr/>
          </p:nvGrpSpPr>
          <p:grpSpPr bwMode="auto">
            <a:xfrm flipH="1">
              <a:off x="3907904" y="1332185"/>
              <a:ext cx="1889125" cy="1957388"/>
              <a:chOff x="1760019" y="3875595"/>
              <a:chExt cx="1018741" cy="1016530"/>
            </a:xfrm>
          </p:grpSpPr>
          <p:grpSp>
            <p:nvGrpSpPr>
              <p:cNvPr id="7" name="Gruppe 59"/>
              <p:cNvGrpSpPr/>
              <p:nvPr/>
            </p:nvGrpSpPr>
            <p:grpSpPr bwMode="auto">
              <a:xfrm>
                <a:off x="1762304" y="3875595"/>
                <a:ext cx="1016456" cy="1016530"/>
                <a:chOff x="3906064" y="1406380"/>
                <a:chExt cx="496973" cy="497009"/>
              </a:xfrm>
            </p:grpSpPr>
            <p:sp>
              <p:nvSpPr>
                <p:cNvPr id="9" name="Ellipse 41"/>
                <p:cNvSpPr/>
                <p:nvPr/>
              </p:nvSpPr>
              <p:spPr bwMode="auto">
                <a:xfrm rot="17065673">
                  <a:off x="3906046" y="1406398"/>
                  <a:ext cx="497009" cy="496973"/>
                </a:xfrm>
                <a:prstGeom prst="ellipse">
                  <a:avLst/>
                </a:prstGeom>
                <a:gradFill flip="none" rotWithShape="1">
                  <a:gsLst>
                    <a:gs pos="100000">
                      <a:srgbClr val="E6E6E6"/>
                    </a:gs>
                    <a:gs pos="0">
                      <a:srgbClr val="FFFFFF"/>
                    </a:gs>
                  </a:gsLst>
                  <a:path path="shape">
                    <a:fillToRect l="50000" t="50000" r="50000" b="50000"/>
                  </a:path>
                  <a:tileRect/>
                </a:gradFill>
                <a:ln w="9525" cap="flat" cmpd="sng" algn="ctr">
                  <a:solidFill>
                    <a:srgbClr val="FFFFFF">
                      <a:lumMod val="75000"/>
                    </a:srgbClr>
                  </a:solidFill>
                  <a:prstDash val="solid"/>
                </a:ln>
                <a:effectLst>
                  <a:innerShdw blurRad="269875" dist="114300" dir="5640000">
                    <a:srgbClr val="000000">
                      <a:alpha val="13000"/>
                    </a:srgbClr>
                  </a:innerShdw>
                </a:effectLst>
              </p:spPr>
              <p:txBody>
                <a:bodyPr anchor="ctr"/>
                <a:lstStyle/>
                <a:p>
                  <a:pPr marL="317500" indent="-317500" algn="ctr">
                    <a:buFont typeface="+mj-lt"/>
                    <a:buAutoNum type="arabicPeriod"/>
                    <a:defRPr/>
                  </a:pPr>
                  <a:endParaRPr lang="da-DK" kern="0" dirty="0">
                    <a:solidFill>
                      <a:sysClr val="window" lastClr="FFFFFF"/>
                    </a:solidFill>
                    <a:latin typeface="Calibri" panose="020F0502020204030204"/>
                  </a:endParaRPr>
                </a:p>
              </p:txBody>
            </p:sp>
            <p:sp>
              <p:nvSpPr>
                <p:cNvPr id="10" name="Ellipse 42"/>
                <p:cNvSpPr/>
                <p:nvPr/>
              </p:nvSpPr>
              <p:spPr bwMode="auto">
                <a:xfrm>
                  <a:off x="3978196" y="1432178"/>
                  <a:ext cx="364987" cy="269264"/>
                </a:xfrm>
                <a:prstGeom prst="ellipse">
                  <a:avLst/>
                </a:prstGeom>
                <a:gradFill flip="none" rotWithShape="1">
                  <a:gsLst>
                    <a:gs pos="0">
                      <a:srgbClr val="FFFFFF">
                        <a:lumMod val="40000"/>
                        <a:lumOff val="60000"/>
                        <a:alpha val="0"/>
                      </a:srgbClr>
                    </a:gs>
                    <a:gs pos="100000">
                      <a:srgbClr val="FFFCF9">
                        <a:alpha val="77000"/>
                      </a:srgbClr>
                    </a:gs>
                  </a:gsLst>
                  <a:lin ang="16200000" scaled="0"/>
                  <a:tileRect/>
                </a:gradFill>
                <a:ln w="9525" cap="flat" cmpd="sng" algn="ctr">
                  <a:noFill/>
                  <a:prstDash val="solid"/>
                </a:ln>
                <a:effectLst/>
              </p:spPr>
              <p:txBody>
                <a:bodyPr anchor="ctr"/>
                <a:lstStyle/>
                <a:p>
                  <a:pPr marL="317500" indent="-317500" algn="ctr">
                    <a:buFont typeface="+mj-lt"/>
                    <a:buAutoNum type="arabicPeriod"/>
                    <a:defRPr/>
                  </a:pPr>
                  <a:endParaRPr lang="da-DK" kern="0" dirty="0">
                    <a:solidFill>
                      <a:sysClr val="window" lastClr="FFFFFF"/>
                    </a:solidFill>
                    <a:latin typeface="Calibri" panose="020F0502020204030204"/>
                  </a:endParaRPr>
                </a:p>
              </p:txBody>
            </p:sp>
          </p:grpSp>
          <p:sp>
            <p:nvSpPr>
              <p:cNvPr id="8" name="Måne 40"/>
              <p:cNvSpPr/>
              <p:nvPr/>
            </p:nvSpPr>
            <p:spPr bwMode="auto">
              <a:xfrm rot="16570711">
                <a:off x="2013672" y="4164325"/>
                <a:ext cx="460273" cy="967579"/>
              </a:xfrm>
              <a:prstGeom prst="moon">
                <a:avLst>
                  <a:gd name="adj" fmla="val 8755"/>
                </a:avLst>
              </a:prstGeom>
              <a:gradFill flip="none" rotWithShape="1">
                <a:gsLst>
                  <a:gs pos="24000">
                    <a:sysClr val="windowText" lastClr="000000">
                      <a:alpha val="24000"/>
                    </a:sysClr>
                  </a:gs>
                  <a:gs pos="100000">
                    <a:sysClr val="window" lastClr="FFFFFF">
                      <a:alpha val="0"/>
                    </a:sysClr>
                  </a:gs>
                </a:gsLst>
                <a:path path="shape">
                  <a:fillToRect l="50000" t="50000" r="50000" b="50000"/>
                </a:path>
                <a:tileRect/>
              </a:gradFill>
              <a:ln w="9525" cap="flat" cmpd="sng" algn="ctr">
                <a:noFill/>
                <a:prstDash val="solid"/>
              </a:ln>
              <a:effectLst/>
            </p:spPr>
            <p:txBody>
              <a:bodyPr anchor="ctr"/>
              <a:lstStyle/>
              <a:p>
                <a:pPr algn="ctr">
                  <a:defRPr/>
                </a:pPr>
                <a:endParaRPr lang="da-DK" kern="0" dirty="0" err="1">
                  <a:solidFill>
                    <a:sysClr val="window" lastClr="FFFFFF"/>
                  </a:solidFill>
                  <a:latin typeface="Calibri" panose="020F0502020204030204"/>
                </a:endParaRPr>
              </a:p>
            </p:txBody>
          </p:sp>
        </p:grpSp>
        <p:sp>
          <p:nvSpPr>
            <p:cNvPr id="6" name="Tekstboks 31"/>
            <p:cNvSpPr txBox="1"/>
            <p:nvPr/>
          </p:nvSpPr>
          <p:spPr>
            <a:xfrm>
              <a:off x="3992095" y="1987898"/>
              <a:ext cx="1695344" cy="698038"/>
            </a:xfrm>
            <a:prstGeom prst="rect">
              <a:avLst/>
            </a:prstGeom>
            <a:noFill/>
          </p:spPr>
          <p:txBody>
            <a:bodyPr wrap="none">
              <a:spAutoFit/>
            </a:bodyPr>
            <a:lstStyle/>
            <a:p>
              <a:pPr algn="ctr">
                <a:defRPr/>
              </a:pPr>
              <a:r>
                <a:rPr lang="zh-CN" altLang="en-US" sz="3600" b="1" dirty="0">
                  <a:solidFill>
                    <a:srgbClr val="FF0000"/>
                  </a:solidFill>
                  <a:latin typeface="微软雅黑" panose="020B0503020204020204" pitchFamily="34" charset="-122"/>
                  <a:ea typeface="微软雅黑" panose="020B0503020204020204" pitchFamily="34" charset="-122"/>
                </a:rPr>
                <a:t>第三章</a:t>
              </a:r>
              <a:endParaRPr lang="da-DK" sz="3600" b="1" dirty="0">
                <a:solidFill>
                  <a:srgbClr val="FF0000"/>
                </a:solidFill>
                <a:latin typeface="微软雅黑" panose="020B0503020204020204" pitchFamily="34" charset="-122"/>
                <a:ea typeface="微软雅黑" panose="020B0503020204020204" pitchFamily="34" charset="-122"/>
              </a:endParaRPr>
            </a:p>
          </p:txBody>
        </p:sp>
      </p:grpSp>
      <p:grpSp>
        <p:nvGrpSpPr>
          <p:cNvPr id="11" name="Group 15"/>
          <p:cNvGrpSpPr/>
          <p:nvPr/>
        </p:nvGrpSpPr>
        <p:grpSpPr>
          <a:xfrm>
            <a:off x="5004048" y="2067694"/>
            <a:ext cx="2952329" cy="1156479"/>
            <a:chOff x="5486400" y="3270739"/>
            <a:chExt cx="2952329" cy="1156479"/>
          </a:xfrm>
        </p:grpSpPr>
        <p:sp>
          <p:nvSpPr>
            <p:cNvPr id="12" name="Rectangle 24"/>
            <p:cNvSpPr/>
            <p:nvPr/>
          </p:nvSpPr>
          <p:spPr>
            <a:xfrm>
              <a:off x="5486400" y="3270739"/>
              <a:ext cx="2650623" cy="461665"/>
            </a:xfrm>
            <a:prstGeom prst="rect">
              <a:avLst/>
            </a:prstGeom>
          </p:spPr>
          <p:txBody>
            <a:bodyPr wrap="square">
              <a:spAutoFit/>
            </a:bodyPr>
            <a:lstStyle/>
            <a:p>
              <a:r>
                <a:rPr lang="zh-CN" altLang="en-US" sz="2400" b="1" dirty="0">
                  <a:latin typeface="微软雅黑" panose="020B0503020204020204" pitchFamily="34" charset="-122"/>
                  <a:ea typeface="微软雅黑" panose="020B0503020204020204" pitchFamily="34" charset="-122"/>
                </a:rPr>
                <a:t>单击此处添加标题</a:t>
              </a:r>
            </a:p>
          </p:txBody>
        </p:sp>
        <p:sp>
          <p:nvSpPr>
            <p:cNvPr id="13" name="Rectangle 25"/>
            <p:cNvSpPr/>
            <p:nvPr/>
          </p:nvSpPr>
          <p:spPr>
            <a:xfrm>
              <a:off x="5486401" y="3815512"/>
              <a:ext cx="2952328" cy="611706"/>
            </a:xfrm>
            <a:prstGeom prst="rect">
              <a:avLst/>
            </a:prstGeom>
          </p:spPr>
          <p:txBody>
            <a:bodyPr wrap="square">
              <a:spAutoFit/>
            </a:bodyPr>
            <a:lstStyle/>
            <a:p>
              <a:pPr>
                <a:lnSpc>
                  <a:spcPct val="125000"/>
                </a:lnSpc>
              </a:pPr>
              <a:r>
                <a:rPr lang="zh-CN" altLang="en-US" sz="900" dirty="0">
                  <a:latin typeface="微软雅黑" panose="020B0503020204020204" pitchFamily="34" charset="-122"/>
                  <a:ea typeface="微软雅黑" panose="020B0503020204020204" pitchFamily="34" charset="-122"/>
                </a:rPr>
                <a:t>此处添加详细文本描述，建议与标题相关并符合风格，语言描述将每页幻灯片的字数控制在</a:t>
              </a:r>
              <a:r>
                <a:rPr lang="en-US" altLang="zh-CN" sz="900" dirty="0">
                  <a:latin typeface="微软雅黑" panose="020B0503020204020204" pitchFamily="34" charset="-122"/>
                  <a:ea typeface="微软雅黑" panose="020B0503020204020204" pitchFamily="34" charset="-122"/>
                </a:rPr>
                <a:t>200</a:t>
              </a:r>
              <a:r>
                <a:rPr lang="zh-CN" altLang="en-US" sz="900" dirty="0">
                  <a:latin typeface="微软雅黑" panose="020B0503020204020204" pitchFamily="34" charset="-122"/>
                  <a:ea typeface="微软雅黑" panose="020B0503020204020204" pitchFamily="34" charset="-122"/>
                </a:rPr>
                <a:t>字以内，据统计每页</a:t>
              </a:r>
              <a:r>
                <a:rPr lang="en-US" sz="900" dirty="0">
                  <a:latin typeface="微软雅黑" panose="020B0503020204020204" pitchFamily="34" charset="-122"/>
                  <a:ea typeface="微软雅黑" panose="020B0503020204020204" pitchFamily="34" charset="-122"/>
                </a:rPr>
                <a:t> </a:t>
              </a:r>
              <a:r>
                <a:rPr lang="zh-CN" altLang="en-US" sz="900" dirty="0">
                  <a:latin typeface="微软雅黑" panose="020B0503020204020204" pitchFamily="34" charset="-122"/>
                  <a:ea typeface="微软雅黑" panose="020B0503020204020204" pitchFamily="34" charset="-122"/>
                </a:rPr>
                <a:t>此处添加详细文本描述，建议与标题。</a:t>
              </a:r>
              <a:endParaRPr lang="en-US" sz="900" dirty="0">
                <a:latin typeface="微软雅黑" panose="020B0503020204020204" pitchFamily="34" charset="-122"/>
                <a:ea typeface="微软雅黑" panose="020B0503020204020204" pitchFamily="34" charset="-122"/>
              </a:endParaRPr>
            </a:p>
          </p:txBody>
        </p:sp>
      </p:grpSp>
      <p:pic>
        <p:nvPicPr>
          <p:cNvPr id="14" name="图片 13"/>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rot="2042735">
            <a:off x="6478726" y="1639591"/>
            <a:ext cx="5330546" cy="245830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1000"/>
                                        <p:tgtEl>
                                          <p:spTgt spid="3"/>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700"/>
                                        <p:tgtEl>
                                          <p:spTgt spid="11"/>
                                        </p:tgtEl>
                                      </p:cBhvr>
                                    </p:animEffect>
                                  </p:childTnLst>
                                </p:cTn>
                              </p:par>
                            </p:childTnLst>
                          </p:cTn>
                        </p:par>
                        <p:par>
                          <p:cTn id="18" fill="hold">
                            <p:stCondLst>
                              <p:cond delay="3000"/>
                            </p:stCondLst>
                            <p:childTnLst>
                              <p:par>
                                <p:cTn id="19" presetID="42" presetClass="entr" presetSubtype="0"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7" descr="2"/>
          <p:cNvSpPr txBox="1">
            <a:spLocks noChangeArrowheads="1"/>
          </p:cNvSpPr>
          <p:nvPr/>
        </p:nvSpPr>
        <p:spPr bwMode="gray">
          <a:xfrm>
            <a:off x="458247" y="37434"/>
            <a:ext cx="3609697" cy="46166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anose="020B0604020202020204" pitchFamily="34" charset="0"/>
              </a:defRPr>
            </a:lvl1pPr>
            <a:lvl2pPr defTabSz="457200" eaLnBrk="0" hangingPunct="0">
              <a:defRPr>
                <a:solidFill>
                  <a:schemeClr val="tx1"/>
                </a:solidFill>
                <a:latin typeface="Arial" panose="020B0604020202020204" pitchFamily="34" charset="0"/>
              </a:defRPr>
            </a:lvl2pPr>
            <a:lvl3pPr defTabSz="457200" eaLnBrk="0" hangingPunct="0">
              <a:defRPr>
                <a:solidFill>
                  <a:schemeClr val="tx1"/>
                </a:solidFill>
                <a:latin typeface="Arial" panose="020B0604020202020204" pitchFamily="34" charset="0"/>
              </a:defRPr>
            </a:lvl3pPr>
            <a:lvl4pPr defTabSz="457200" eaLnBrk="0" hangingPunct="0">
              <a:defRPr>
                <a:solidFill>
                  <a:schemeClr val="tx1"/>
                </a:solidFill>
                <a:latin typeface="Arial" panose="020B0604020202020204" pitchFamily="34" charset="0"/>
              </a:defRPr>
            </a:lvl4pPr>
            <a:lvl5pPr defTabSz="457200" eaLnBrk="0" hangingPunct="0">
              <a:defRPr>
                <a:solidFill>
                  <a:schemeClr val="tx1"/>
                </a:solidFill>
                <a:latin typeface="Arial" panose="020B0604020202020204" pitchFamily="34" charset="0"/>
              </a:defRPr>
            </a:lvl5pPr>
            <a:lvl6pPr algn="ctr" defTabSz="457200" eaLnBrk="0" fontAlgn="base" hangingPunct="0">
              <a:spcBef>
                <a:spcPct val="0"/>
              </a:spcBef>
              <a:spcAft>
                <a:spcPct val="0"/>
              </a:spcAft>
              <a:defRPr>
                <a:solidFill>
                  <a:schemeClr val="tx1"/>
                </a:solidFill>
                <a:latin typeface="Arial" panose="020B0604020202020204" pitchFamily="34" charset="0"/>
              </a:defRPr>
            </a:lvl6pPr>
            <a:lvl7pPr algn="ctr" defTabSz="457200" eaLnBrk="0" fontAlgn="base" hangingPunct="0">
              <a:spcBef>
                <a:spcPct val="0"/>
              </a:spcBef>
              <a:spcAft>
                <a:spcPct val="0"/>
              </a:spcAft>
              <a:defRPr>
                <a:solidFill>
                  <a:schemeClr val="tx1"/>
                </a:solidFill>
                <a:latin typeface="Arial" panose="020B0604020202020204" pitchFamily="34" charset="0"/>
              </a:defRPr>
            </a:lvl7pPr>
            <a:lvl8pPr algn="ctr" defTabSz="457200" eaLnBrk="0" fontAlgn="base" hangingPunct="0">
              <a:spcBef>
                <a:spcPct val="0"/>
              </a:spcBef>
              <a:spcAft>
                <a:spcPct val="0"/>
              </a:spcAft>
              <a:defRPr>
                <a:solidFill>
                  <a:schemeClr val="tx1"/>
                </a:solidFill>
                <a:latin typeface="Arial" panose="020B0604020202020204" pitchFamily="34" charset="0"/>
              </a:defRPr>
            </a:lvl8pPr>
            <a:lvl9pPr algn="ctr"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单击添加标题内容</a:t>
            </a:r>
            <a:endParaRPr lang="en-US" altLang="zh-CN"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3" name="Oval 6"/>
          <p:cNvSpPr>
            <a:spLocks noChangeArrowheads="1"/>
          </p:cNvSpPr>
          <p:nvPr/>
        </p:nvSpPr>
        <p:spPr bwMode="auto">
          <a:xfrm>
            <a:off x="1259632" y="1288700"/>
            <a:ext cx="2512800" cy="2511691"/>
          </a:xfrm>
          <a:prstGeom prst="ellipse">
            <a:avLst/>
          </a:prstGeom>
          <a:solidFill>
            <a:srgbClr val="9E9E9E"/>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4" name="Arc 7"/>
          <p:cNvSpPr/>
          <p:nvPr/>
        </p:nvSpPr>
        <p:spPr bwMode="auto">
          <a:xfrm>
            <a:off x="2521695" y="1288702"/>
            <a:ext cx="1256400" cy="1256400"/>
          </a:xfrm>
          <a:custGeom>
            <a:avLst/>
            <a:gdLst>
              <a:gd name="T0" fmla="*/ 0 w 21600"/>
              <a:gd name="T1" fmla="*/ 0 h 21600"/>
              <a:gd name="T2" fmla="*/ 33 w 21600"/>
              <a:gd name="T3" fmla="*/ 33 h 21600"/>
              <a:gd name="T4" fmla="*/ 0 w 21600"/>
              <a:gd name="T5" fmla="*/ 33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FF0000"/>
          </a:solidFill>
          <a:ln w="25400" cap="flat" cmpd="sng" algn="ctr">
            <a:noFill/>
            <a:prstDash val="solid"/>
          </a:ln>
          <a:effectLst/>
        </p:spPr>
        <p:txBody>
          <a:bodyPr lIns="93296" tIns="46648" rIns="93296" bIns="46648" anchor="ctr"/>
          <a:lstStyle/>
          <a:p>
            <a:pPr>
              <a:lnSpc>
                <a:spcPct val="120000"/>
              </a:lnSpc>
            </a:pPr>
            <a:endParaRPr lang="zh-CN" altLang="en-US" sz="4100" b="1" kern="0">
              <a:solidFill>
                <a:sysClr val="window" lastClr="FFFFFF"/>
              </a:solidFill>
              <a:latin typeface="微软雅黑" panose="020B0503020204020204" pitchFamily="34" charset="-122"/>
              <a:ea typeface="微软雅黑" panose="020B0503020204020204" pitchFamily="34" charset="-122"/>
            </a:endParaRPr>
          </a:p>
        </p:txBody>
      </p:sp>
      <p:sp>
        <p:nvSpPr>
          <p:cNvPr id="5" name="Line 8"/>
          <p:cNvSpPr>
            <a:spLocks noChangeShapeType="1"/>
          </p:cNvSpPr>
          <p:nvPr/>
        </p:nvSpPr>
        <p:spPr bwMode="auto">
          <a:xfrm flipH="1" flipV="1">
            <a:off x="2522647" y="924074"/>
            <a:ext cx="0" cy="1610397"/>
          </a:xfrm>
          <a:prstGeom prst="line">
            <a:avLst/>
          </a:prstGeom>
          <a:noFill/>
          <a:ln w="19050">
            <a:solidFill>
              <a:srgbClr val="FF0000"/>
            </a:solidFill>
            <a:round/>
          </a:ln>
          <a:extLst>
            <a:ext uri="{909E8E84-426E-40DD-AFC4-6F175D3DCCD1}">
              <a14:hiddenFill xmlns:a14="http://schemas.microsoft.com/office/drawing/2010/main">
                <a:noFill/>
              </a14:hiddenFill>
            </a:ext>
          </a:extLst>
        </p:spPr>
        <p:txBody>
          <a:bodyPr wrap="none" anchor="ct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6" name="Line 9"/>
          <p:cNvSpPr>
            <a:spLocks noChangeShapeType="1"/>
          </p:cNvSpPr>
          <p:nvPr/>
        </p:nvSpPr>
        <p:spPr bwMode="auto">
          <a:xfrm flipV="1">
            <a:off x="2521696" y="2544545"/>
            <a:ext cx="1763713" cy="0"/>
          </a:xfrm>
          <a:prstGeom prst="line">
            <a:avLst/>
          </a:prstGeom>
          <a:noFill/>
          <a:ln w="19050">
            <a:solidFill>
              <a:srgbClr val="FF0000"/>
            </a:solidFill>
            <a:round/>
          </a:ln>
          <a:extLst>
            <a:ext uri="{909E8E84-426E-40DD-AFC4-6F175D3DCCD1}">
              <a14:hiddenFill xmlns:a14="http://schemas.microsoft.com/office/drawing/2010/main">
                <a:noFill/>
              </a14:hiddenFill>
            </a:ext>
          </a:extLst>
        </p:spPr>
        <p:txBody>
          <a:bodyPr wrap="none" anchor="ct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7" name="Arc 10"/>
          <p:cNvSpPr/>
          <p:nvPr/>
        </p:nvSpPr>
        <p:spPr bwMode="auto">
          <a:xfrm>
            <a:off x="2521695" y="1164877"/>
            <a:ext cx="1390029" cy="1398490"/>
          </a:xfrm>
          <a:custGeom>
            <a:avLst/>
            <a:gdLst>
              <a:gd name="T0" fmla="*/ 0 w 21600"/>
              <a:gd name="T1" fmla="*/ 0 h 21600"/>
              <a:gd name="T2" fmla="*/ 42 w 21600"/>
              <a:gd name="T3" fmla="*/ 42 h 21600"/>
              <a:gd name="T4" fmla="*/ 0 w 21600"/>
              <a:gd name="T5" fmla="*/ 42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0" cap="rnd">
            <a:solidFill>
              <a:srgbClr val="FF0000"/>
            </a:solidFill>
            <a:prstDash val="sysDot"/>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8" name="Oval 11"/>
          <p:cNvSpPr>
            <a:spLocks noChangeArrowheads="1"/>
          </p:cNvSpPr>
          <p:nvPr/>
        </p:nvSpPr>
        <p:spPr bwMode="auto">
          <a:xfrm>
            <a:off x="2408082" y="2435574"/>
            <a:ext cx="215900" cy="21794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9" name="Text Box 12"/>
          <p:cNvSpPr txBox="1">
            <a:spLocks noChangeArrowheads="1"/>
          </p:cNvSpPr>
          <p:nvPr/>
        </p:nvSpPr>
        <p:spPr bwMode="auto">
          <a:xfrm>
            <a:off x="2591546" y="1799568"/>
            <a:ext cx="101021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eaLnBrk="1" latinLnBrk="1" hangingPunct="1">
              <a:defRPr/>
            </a:pPr>
            <a:r>
              <a:rPr lang="en-US" altLang="ko-KR" sz="4000" kern="0" dirty="0">
                <a:solidFill>
                  <a:srgbClr val="000000"/>
                </a:solidFill>
                <a:latin typeface="Arial Black" panose="020B0A04020102020204" pitchFamily="34" charset="0"/>
              </a:rPr>
              <a:t>1/3</a:t>
            </a:r>
            <a:endParaRPr lang="en-US" altLang="ko-KR" sz="2800" kern="0" dirty="0">
              <a:solidFill>
                <a:srgbClr val="000000"/>
              </a:solidFill>
              <a:latin typeface="Arial Black" panose="020B0A04020102020204" pitchFamily="34" charset="0"/>
            </a:endParaRPr>
          </a:p>
        </p:txBody>
      </p:sp>
      <p:sp>
        <p:nvSpPr>
          <p:cNvPr id="10" name="Oval 16"/>
          <p:cNvSpPr>
            <a:spLocks noChangeArrowheads="1"/>
          </p:cNvSpPr>
          <p:nvPr/>
        </p:nvSpPr>
        <p:spPr bwMode="auto">
          <a:xfrm>
            <a:off x="4998253" y="1288700"/>
            <a:ext cx="2512800" cy="2511691"/>
          </a:xfrm>
          <a:prstGeom prst="ellipse">
            <a:avLst/>
          </a:prstGeom>
          <a:solidFill>
            <a:srgbClr val="00B0F0"/>
          </a:solidFill>
          <a:ln w="25400" cap="flat" cmpd="sng" algn="ctr">
            <a:noFill/>
            <a:prstDash val="solid"/>
          </a:ln>
          <a:effectLst>
            <a:outerShdw blurRad="152400" dist="38100" dir="5400000" algn="t" rotWithShape="0">
              <a:prstClr val="black">
                <a:alpha val="96000"/>
              </a:prstClr>
            </a:outerShdw>
          </a:effectLst>
        </p:spPr>
        <p:txBody>
          <a:bodyPr lIns="93296" tIns="46648" rIns="93296" bIns="46648" anchor="ctr"/>
          <a:lstStyle/>
          <a:p>
            <a:pPr>
              <a:lnSpc>
                <a:spcPct val="120000"/>
              </a:lnSpc>
            </a:pPr>
            <a:endParaRPr lang="zh-CN" altLang="en-US" sz="4100" b="1" kern="0">
              <a:solidFill>
                <a:sysClr val="window" lastClr="FFFFFF"/>
              </a:solidFill>
              <a:latin typeface="微软雅黑" panose="020B0503020204020204" pitchFamily="34" charset="-122"/>
              <a:ea typeface="微软雅黑" panose="020B0503020204020204" pitchFamily="34" charset="-122"/>
            </a:endParaRPr>
          </a:p>
        </p:txBody>
      </p:sp>
      <p:sp>
        <p:nvSpPr>
          <p:cNvPr id="11" name="Arc 17"/>
          <p:cNvSpPr/>
          <p:nvPr/>
        </p:nvSpPr>
        <p:spPr bwMode="auto">
          <a:xfrm>
            <a:off x="6260317" y="1288702"/>
            <a:ext cx="1256400" cy="1256400"/>
          </a:xfrm>
          <a:custGeom>
            <a:avLst/>
            <a:gdLst>
              <a:gd name="T0" fmla="*/ 0 w 21600"/>
              <a:gd name="T1" fmla="*/ 0 h 21600"/>
              <a:gd name="T2" fmla="*/ 33 w 21600"/>
              <a:gd name="T3" fmla="*/ 33 h 21600"/>
              <a:gd name="T4" fmla="*/ 0 w 21600"/>
              <a:gd name="T5" fmla="*/ 33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9E9E9E"/>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12" name="Line 18"/>
          <p:cNvSpPr>
            <a:spLocks noChangeShapeType="1"/>
          </p:cNvSpPr>
          <p:nvPr/>
        </p:nvSpPr>
        <p:spPr bwMode="auto">
          <a:xfrm flipV="1">
            <a:off x="6260316" y="801015"/>
            <a:ext cx="0" cy="1743530"/>
          </a:xfrm>
          <a:prstGeom prst="line">
            <a:avLst/>
          </a:prstGeom>
          <a:noFill/>
          <a:ln w="19050">
            <a:solidFill>
              <a:srgbClr val="FF0000"/>
            </a:solidFill>
            <a:round/>
          </a:ln>
          <a:extLst>
            <a:ext uri="{909E8E84-426E-40DD-AFC4-6F175D3DCCD1}">
              <a14:hiddenFill xmlns:a14="http://schemas.microsoft.com/office/drawing/2010/main">
                <a:noFill/>
              </a14:hiddenFill>
            </a:ext>
          </a:extLst>
        </p:spPr>
        <p:txBody>
          <a:bodyPr wrap="none" anchor="ct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13" name="Line 19"/>
          <p:cNvSpPr>
            <a:spLocks noChangeShapeType="1"/>
          </p:cNvSpPr>
          <p:nvPr/>
        </p:nvSpPr>
        <p:spPr bwMode="auto">
          <a:xfrm flipV="1">
            <a:off x="6260317" y="2544545"/>
            <a:ext cx="1763713" cy="0"/>
          </a:xfrm>
          <a:prstGeom prst="line">
            <a:avLst/>
          </a:prstGeom>
          <a:noFill/>
          <a:ln w="19050">
            <a:solidFill>
              <a:srgbClr val="FF0000"/>
            </a:solidFill>
            <a:round/>
          </a:ln>
          <a:extLst>
            <a:ext uri="{909E8E84-426E-40DD-AFC4-6F175D3DCCD1}">
              <a14:hiddenFill xmlns:a14="http://schemas.microsoft.com/office/drawing/2010/main">
                <a:noFill/>
              </a14:hiddenFill>
            </a:ext>
          </a:extLst>
        </p:spPr>
        <p:txBody>
          <a:bodyPr wrap="none" anchor="ct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14" name="Arc 20"/>
          <p:cNvSpPr/>
          <p:nvPr/>
        </p:nvSpPr>
        <p:spPr bwMode="auto">
          <a:xfrm>
            <a:off x="4753778" y="1064766"/>
            <a:ext cx="3022600" cy="2938560"/>
          </a:xfrm>
          <a:custGeom>
            <a:avLst/>
            <a:gdLst>
              <a:gd name="T0" fmla="*/ 84 w 43200"/>
              <a:gd name="T1" fmla="*/ 42 h 43200"/>
              <a:gd name="T2" fmla="*/ 42 w 43200"/>
              <a:gd name="T3" fmla="*/ 0 h 43200"/>
              <a:gd name="T4" fmla="*/ 42 w 43200"/>
              <a:gd name="T5" fmla="*/ 42 h 43200"/>
              <a:gd name="T6" fmla="*/ 0 60000 65536"/>
              <a:gd name="T7" fmla="*/ 0 60000 65536"/>
              <a:gd name="T8" fmla="*/ 0 60000 65536"/>
              <a:gd name="T9" fmla="*/ 0 w 43200"/>
              <a:gd name="T10" fmla="*/ 0 h 43200"/>
              <a:gd name="T11" fmla="*/ 43200 w 43200"/>
              <a:gd name="T12" fmla="*/ 43200 h 43200"/>
            </a:gdLst>
            <a:ahLst/>
            <a:cxnLst>
              <a:cxn ang="T6">
                <a:pos x="T0" y="T1"/>
              </a:cxn>
              <a:cxn ang="T7">
                <a:pos x="T2" y="T3"/>
              </a:cxn>
              <a:cxn ang="T8">
                <a:pos x="T4" y="T5"/>
              </a:cxn>
            </a:cxnLst>
            <a:rect l="T9" t="T10" r="T11" b="T12"/>
            <a:pathLst>
              <a:path w="43200" h="43200" fill="none" extrusionOk="0">
                <a:moveTo>
                  <a:pt x="43199" y="21644"/>
                </a:moveTo>
                <a:cubicBezTo>
                  <a:pt x="43175" y="33556"/>
                  <a:pt x="33511" y="43199"/>
                  <a:pt x="21600" y="43200"/>
                </a:cubicBezTo>
                <a:cubicBezTo>
                  <a:pt x="9670" y="43200"/>
                  <a:pt x="0" y="33529"/>
                  <a:pt x="0" y="21600"/>
                </a:cubicBezTo>
                <a:cubicBezTo>
                  <a:pt x="-1" y="9688"/>
                  <a:pt x="9643" y="24"/>
                  <a:pt x="21555" y="0"/>
                </a:cubicBezTo>
              </a:path>
              <a:path w="43200" h="43200" stroke="0" extrusionOk="0">
                <a:moveTo>
                  <a:pt x="43199" y="21644"/>
                </a:moveTo>
                <a:cubicBezTo>
                  <a:pt x="43175" y="33556"/>
                  <a:pt x="33511" y="43199"/>
                  <a:pt x="21600" y="43200"/>
                </a:cubicBezTo>
                <a:cubicBezTo>
                  <a:pt x="9670" y="43200"/>
                  <a:pt x="0" y="33529"/>
                  <a:pt x="0" y="21600"/>
                </a:cubicBezTo>
                <a:cubicBezTo>
                  <a:pt x="-1" y="9688"/>
                  <a:pt x="9643" y="24"/>
                  <a:pt x="21555" y="0"/>
                </a:cubicBezTo>
                <a:lnTo>
                  <a:pt x="21600" y="21600"/>
                </a:lnTo>
                <a:close/>
              </a:path>
            </a:pathLst>
          </a:custGeom>
          <a:solidFill>
            <a:srgbClr val="FF0000"/>
          </a:solidFill>
          <a:ln w="31750" cap="rnd">
            <a:solidFill>
              <a:srgbClr val="FF0000"/>
            </a:solidFill>
            <a:prstDash val="sysDot"/>
            <a:round/>
            <a:headEnd type="triangle" w="med" len="med"/>
            <a:tailEnd type="triangle" w="med" len="med"/>
          </a:ln>
        </p:spPr>
        <p:txBody>
          <a:bodyPr wrap="none" anchor="ct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15" name="Rectangle 9"/>
          <p:cNvSpPr>
            <a:spLocks noChangeArrowheads="1"/>
          </p:cNvSpPr>
          <p:nvPr/>
        </p:nvSpPr>
        <p:spPr bwMode="auto">
          <a:xfrm>
            <a:off x="1520321" y="4046868"/>
            <a:ext cx="2114550" cy="757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lnSpc>
                <a:spcPct val="120000"/>
              </a:lnSpc>
              <a:spcBef>
                <a:spcPct val="0"/>
              </a:spcBef>
              <a:spcAft>
                <a:spcPct val="0"/>
              </a:spcAft>
              <a:buFontTx/>
              <a:buChar char="•"/>
            </a:pPr>
            <a:r>
              <a:rPr lang="zh-CN" altLang="en-US" sz="1200" dirty="0">
                <a:solidFill>
                  <a:srgbClr val="000000">
                    <a:lumMod val="95000"/>
                    <a:lumOff val="5000"/>
                  </a:srgbClr>
                </a:solidFill>
                <a:latin typeface="Arial" panose="020B0604020202020204" pitchFamily="34" charset="0"/>
                <a:ea typeface="黑体" panose="02010609060101010101" pitchFamily="49" charset="-122"/>
              </a:rPr>
              <a:t>单击此处添加段落文字内容</a:t>
            </a:r>
          </a:p>
          <a:p>
            <a:pPr fontAlgn="base">
              <a:lnSpc>
                <a:spcPct val="120000"/>
              </a:lnSpc>
              <a:spcBef>
                <a:spcPct val="0"/>
              </a:spcBef>
              <a:spcAft>
                <a:spcPct val="0"/>
              </a:spcAft>
              <a:buFontTx/>
              <a:buChar char="•"/>
            </a:pPr>
            <a:r>
              <a:rPr lang="zh-CN" altLang="en-US" sz="1200" dirty="0">
                <a:solidFill>
                  <a:srgbClr val="000000">
                    <a:lumMod val="95000"/>
                    <a:lumOff val="5000"/>
                  </a:srgbClr>
                </a:solidFill>
                <a:latin typeface="Arial" panose="020B0604020202020204" pitchFamily="34" charset="0"/>
                <a:ea typeface="黑体" panose="02010609060101010101" pitchFamily="49" charset="-122"/>
              </a:rPr>
              <a:t>单击此处添加段落文字内容</a:t>
            </a:r>
          </a:p>
          <a:p>
            <a:pPr fontAlgn="base">
              <a:lnSpc>
                <a:spcPct val="120000"/>
              </a:lnSpc>
              <a:spcBef>
                <a:spcPct val="0"/>
              </a:spcBef>
              <a:spcAft>
                <a:spcPct val="0"/>
              </a:spcAft>
              <a:buFontTx/>
              <a:buChar char="•"/>
            </a:pPr>
            <a:r>
              <a:rPr lang="zh-CN" altLang="en-US" sz="1200" dirty="0">
                <a:solidFill>
                  <a:srgbClr val="000000">
                    <a:lumMod val="95000"/>
                    <a:lumOff val="5000"/>
                  </a:srgbClr>
                </a:solidFill>
                <a:latin typeface="Arial" panose="020B0604020202020204" pitchFamily="34" charset="0"/>
                <a:ea typeface="黑体" panose="02010609060101010101" pitchFamily="49" charset="-122"/>
              </a:rPr>
              <a:t>单击此处添加段落文字内容</a:t>
            </a:r>
          </a:p>
        </p:txBody>
      </p:sp>
      <p:sp>
        <p:nvSpPr>
          <p:cNvPr id="16" name="Rectangle 10"/>
          <p:cNvSpPr>
            <a:spLocks noChangeArrowheads="1"/>
          </p:cNvSpPr>
          <p:nvPr/>
        </p:nvSpPr>
        <p:spPr bwMode="auto">
          <a:xfrm>
            <a:off x="5193061" y="4046868"/>
            <a:ext cx="2114550" cy="757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lnSpc>
                <a:spcPct val="120000"/>
              </a:lnSpc>
              <a:spcBef>
                <a:spcPct val="0"/>
              </a:spcBef>
              <a:spcAft>
                <a:spcPct val="0"/>
              </a:spcAft>
              <a:buFontTx/>
              <a:buChar char="•"/>
            </a:pPr>
            <a:r>
              <a:rPr lang="zh-CN" altLang="en-US" sz="1200" dirty="0">
                <a:solidFill>
                  <a:srgbClr val="000000"/>
                </a:solidFill>
                <a:latin typeface="Arial" panose="020B0604020202020204" pitchFamily="34" charset="0"/>
                <a:ea typeface="黑体" panose="02010609060101010101" pitchFamily="49" charset="-122"/>
              </a:rPr>
              <a:t>单击此处添加段落文字内容</a:t>
            </a:r>
          </a:p>
          <a:p>
            <a:pPr fontAlgn="base">
              <a:lnSpc>
                <a:spcPct val="120000"/>
              </a:lnSpc>
              <a:spcBef>
                <a:spcPct val="0"/>
              </a:spcBef>
              <a:spcAft>
                <a:spcPct val="0"/>
              </a:spcAft>
              <a:buFontTx/>
              <a:buChar char="•"/>
            </a:pPr>
            <a:r>
              <a:rPr lang="zh-CN" altLang="en-US" sz="1200" dirty="0">
                <a:solidFill>
                  <a:srgbClr val="000000"/>
                </a:solidFill>
                <a:latin typeface="Arial" panose="020B0604020202020204" pitchFamily="34" charset="0"/>
                <a:ea typeface="黑体" panose="02010609060101010101" pitchFamily="49" charset="-122"/>
              </a:rPr>
              <a:t>单击此处添加段落文字内容</a:t>
            </a:r>
          </a:p>
          <a:p>
            <a:pPr fontAlgn="base">
              <a:lnSpc>
                <a:spcPct val="120000"/>
              </a:lnSpc>
              <a:spcBef>
                <a:spcPct val="0"/>
              </a:spcBef>
              <a:spcAft>
                <a:spcPct val="0"/>
              </a:spcAft>
              <a:buFontTx/>
              <a:buChar char="•"/>
            </a:pPr>
            <a:r>
              <a:rPr lang="zh-CN" altLang="en-US" sz="1200" dirty="0">
                <a:solidFill>
                  <a:srgbClr val="000000"/>
                </a:solidFill>
                <a:latin typeface="Arial" panose="020B0604020202020204" pitchFamily="34" charset="0"/>
                <a:ea typeface="黑体" panose="02010609060101010101" pitchFamily="49" charset="-122"/>
              </a:rPr>
              <a:t>单击此处添加段落文字内容</a:t>
            </a:r>
          </a:p>
        </p:txBody>
      </p:sp>
      <p:sp>
        <p:nvSpPr>
          <p:cNvPr id="17" name="Text Box 12"/>
          <p:cNvSpPr txBox="1">
            <a:spLocks noChangeArrowheads="1"/>
          </p:cNvSpPr>
          <p:nvPr/>
        </p:nvSpPr>
        <p:spPr bwMode="auto">
          <a:xfrm>
            <a:off x="6363504" y="1799568"/>
            <a:ext cx="101021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eaLnBrk="1" latinLnBrk="1" hangingPunct="1">
              <a:defRPr/>
            </a:pPr>
            <a:r>
              <a:rPr lang="en-US" altLang="ko-KR" sz="4000" kern="0" dirty="0">
                <a:solidFill>
                  <a:srgbClr val="000000"/>
                </a:solidFill>
                <a:latin typeface="Arial Black" panose="020B0A04020102020204" pitchFamily="34" charset="0"/>
              </a:rPr>
              <a:t>2/3</a:t>
            </a:r>
            <a:endParaRPr lang="en-US" altLang="ko-KR" sz="2800" kern="0" dirty="0">
              <a:solidFill>
                <a:srgbClr val="000000"/>
              </a:solidFill>
              <a:latin typeface="Arial Black" panose="020B0A04020102020204" pitchFamily="34" charset="0"/>
            </a:endParaRPr>
          </a:p>
        </p:txBody>
      </p:sp>
      <p:sp>
        <p:nvSpPr>
          <p:cNvPr id="18" name="矩形 17"/>
          <p:cNvSpPr/>
          <p:nvPr/>
        </p:nvSpPr>
        <p:spPr>
          <a:xfrm>
            <a:off x="1806527" y="2890341"/>
            <a:ext cx="1430337" cy="523220"/>
          </a:xfrm>
          <a:prstGeom prst="rect">
            <a:avLst/>
          </a:prstGeom>
        </p:spPr>
        <p:txBody>
          <a:bodyPr>
            <a:spAutoFit/>
          </a:bodyPr>
          <a:lstStyle/>
          <a:p>
            <a:pPr marL="0" lvl="2" algn="ctr" defTabSz="912495" eaLnBrk="0" hangingPunct="0">
              <a:buClr>
                <a:srgbClr val="0070C0"/>
              </a:buClr>
              <a:buSzPct val="80000"/>
              <a:tabLst>
                <a:tab pos="136525" algn="l"/>
              </a:tabLst>
              <a:defRPr/>
            </a:pPr>
            <a:r>
              <a:rPr lang="zh-CN" altLang="en-US" sz="1400" b="1" spc="50" dirty="0">
                <a:ln w="11430"/>
                <a:solidFill>
                  <a:srgbClr val="FFFFFF"/>
                </a:solidFill>
                <a:latin typeface="微软雅黑" panose="020B0503020204020204" pitchFamily="34" charset="-122"/>
                <a:ea typeface="微软雅黑" panose="020B0503020204020204" pitchFamily="34" charset="-122"/>
              </a:rPr>
              <a:t>点击添加文本点击添加文本</a:t>
            </a:r>
          </a:p>
        </p:txBody>
      </p:sp>
      <p:sp>
        <p:nvSpPr>
          <p:cNvPr id="19" name="矩形 18"/>
          <p:cNvSpPr/>
          <p:nvPr/>
        </p:nvSpPr>
        <p:spPr>
          <a:xfrm>
            <a:off x="5549910" y="2890341"/>
            <a:ext cx="1430337" cy="523220"/>
          </a:xfrm>
          <a:prstGeom prst="rect">
            <a:avLst/>
          </a:prstGeom>
        </p:spPr>
        <p:txBody>
          <a:bodyPr>
            <a:spAutoFit/>
          </a:bodyPr>
          <a:lstStyle/>
          <a:p>
            <a:pPr marL="0" lvl="2" algn="ctr" defTabSz="912495" eaLnBrk="0" hangingPunct="0">
              <a:buClr>
                <a:srgbClr val="0070C0"/>
              </a:buClr>
              <a:buSzPct val="80000"/>
              <a:tabLst>
                <a:tab pos="136525" algn="l"/>
              </a:tabLst>
              <a:defRPr/>
            </a:pPr>
            <a:r>
              <a:rPr lang="zh-CN" altLang="en-US" sz="1400" b="1" spc="50" dirty="0">
                <a:ln w="11430"/>
                <a:solidFill>
                  <a:srgbClr val="FFFFFF"/>
                </a:solidFill>
                <a:latin typeface="微软雅黑" panose="020B0503020204020204" pitchFamily="34" charset="-122"/>
                <a:ea typeface="微软雅黑" panose="020B0503020204020204" pitchFamily="34" charset="-122"/>
              </a:rPr>
              <a:t>点击添加文本点击添加文本</a:t>
            </a: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par>
                          <p:cTn id="17" fill="hold">
                            <p:stCondLst>
                              <p:cond delay="1500"/>
                            </p:stCondLst>
                            <p:childTnLst>
                              <p:par>
                                <p:cTn id="18" presetID="22" presetClass="entr" presetSubtype="4"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00"/>
                                        <p:tgtEl>
                                          <p:spTgt spid="5"/>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par>
                          <p:cTn id="24" fill="hold">
                            <p:stCondLst>
                              <p:cond delay="2000"/>
                            </p:stCondLst>
                            <p:childTnLst>
                              <p:par>
                                <p:cTn id="25" presetID="18" presetClass="entr" presetSubtype="3"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strips(upRight)">
                                      <p:cBhvr>
                                        <p:cTn id="27" dur="500"/>
                                        <p:tgtEl>
                                          <p:spTgt spid="4"/>
                                        </p:tgtEl>
                                      </p:cBhvr>
                                    </p:animEffect>
                                  </p:childTnLst>
                                </p:cTn>
                              </p:par>
                            </p:childTnLst>
                          </p:cTn>
                        </p:par>
                        <p:par>
                          <p:cTn id="28" fill="hold">
                            <p:stCondLst>
                              <p:cond delay="2500"/>
                            </p:stCondLst>
                            <p:childTnLst>
                              <p:par>
                                <p:cTn id="29" presetID="22" presetClass="entr" presetSubtype="4"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down)">
                                      <p:cBhvr>
                                        <p:cTn id="31" dur="500"/>
                                        <p:tgtEl>
                                          <p:spTgt spid="7"/>
                                        </p:tgtEl>
                                      </p:cBhvr>
                                    </p:animEffect>
                                  </p:childTnLst>
                                </p:cTn>
                              </p:par>
                              <p:par>
                                <p:cTn id="32" presetID="42" presetClass="entr" presetSubtype="0"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anim calcmode="lin" valueType="num">
                                      <p:cBhvr>
                                        <p:cTn id="35" dur="500" fill="hold"/>
                                        <p:tgtEl>
                                          <p:spTgt spid="9"/>
                                        </p:tgtEl>
                                        <p:attrNameLst>
                                          <p:attrName>ppt_x</p:attrName>
                                        </p:attrNameLst>
                                      </p:cBhvr>
                                      <p:tavLst>
                                        <p:tav tm="0">
                                          <p:val>
                                            <p:strVal val="#ppt_x"/>
                                          </p:val>
                                        </p:tav>
                                        <p:tav tm="100000">
                                          <p:val>
                                            <p:strVal val="#ppt_x"/>
                                          </p:val>
                                        </p:tav>
                                      </p:tavLst>
                                    </p:anim>
                                    <p:anim calcmode="lin" valueType="num">
                                      <p:cBhvr>
                                        <p:cTn id="36" dur="500" fill="hold"/>
                                        <p:tgtEl>
                                          <p:spTgt spid="9"/>
                                        </p:tgtEl>
                                        <p:attrNameLst>
                                          <p:attrName>ppt_y</p:attrName>
                                        </p:attrNameLst>
                                      </p:cBhvr>
                                      <p:tavLst>
                                        <p:tav tm="0">
                                          <p:val>
                                            <p:strVal val="#ppt_y+.1"/>
                                          </p:val>
                                        </p:tav>
                                        <p:tav tm="100000">
                                          <p:val>
                                            <p:strVal val="#ppt_y"/>
                                          </p:val>
                                        </p:tav>
                                      </p:tavLst>
                                    </p:anim>
                                  </p:childTnLst>
                                </p:cTn>
                              </p:par>
                              <p:par>
                                <p:cTn id="37" presetID="53" presetClass="entr" presetSubtype="16"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p:cTn id="39" dur="500" fill="hold"/>
                                        <p:tgtEl>
                                          <p:spTgt spid="18"/>
                                        </p:tgtEl>
                                        <p:attrNameLst>
                                          <p:attrName>ppt_w</p:attrName>
                                        </p:attrNameLst>
                                      </p:cBhvr>
                                      <p:tavLst>
                                        <p:tav tm="0">
                                          <p:val>
                                            <p:fltVal val="0"/>
                                          </p:val>
                                        </p:tav>
                                        <p:tav tm="100000">
                                          <p:val>
                                            <p:strVal val="#ppt_w"/>
                                          </p:val>
                                        </p:tav>
                                      </p:tavLst>
                                    </p:anim>
                                    <p:anim calcmode="lin" valueType="num">
                                      <p:cBhvr>
                                        <p:cTn id="40" dur="500" fill="hold"/>
                                        <p:tgtEl>
                                          <p:spTgt spid="18"/>
                                        </p:tgtEl>
                                        <p:attrNameLst>
                                          <p:attrName>ppt_h</p:attrName>
                                        </p:attrNameLst>
                                      </p:cBhvr>
                                      <p:tavLst>
                                        <p:tav tm="0">
                                          <p:val>
                                            <p:fltVal val="0"/>
                                          </p:val>
                                        </p:tav>
                                        <p:tav tm="100000">
                                          <p:val>
                                            <p:strVal val="#ppt_h"/>
                                          </p:val>
                                        </p:tav>
                                      </p:tavLst>
                                    </p:anim>
                                    <p:animEffect transition="in" filter="fade">
                                      <p:cBhvr>
                                        <p:cTn id="41" dur="500"/>
                                        <p:tgtEl>
                                          <p:spTgt spid="18"/>
                                        </p:tgtEl>
                                      </p:cBhvr>
                                    </p:animEffect>
                                  </p:childTnLst>
                                </p:cTn>
                              </p:par>
                            </p:childTnLst>
                          </p:cTn>
                        </p:par>
                        <p:par>
                          <p:cTn id="42" fill="hold">
                            <p:stCondLst>
                              <p:cond delay="3000"/>
                            </p:stCondLst>
                            <p:childTnLst>
                              <p:par>
                                <p:cTn id="43" presetID="23" presetClass="entr" presetSubtype="16"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childTnLst>
                                </p:cTn>
                              </p:par>
                            </p:childTnLst>
                          </p:cTn>
                        </p:par>
                        <p:par>
                          <p:cTn id="47" fill="hold">
                            <p:stCondLst>
                              <p:cond delay="3500"/>
                            </p:stCondLst>
                            <p:childTnLst>
                              <p:par>
                                <p:cTn id="48" presetID="22" presetClass="entr" presetSubtype="4"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down)">
                                      <p:cBhvr>
                                        <p:cTn id="50" dur="500"/>
                                        <p:tgtEl>
                                          <p:spTgt spid="12"/>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left)">
                                      <p:cBhvr>
                                        <p:cTn id="53" dur="500"/>
                                        <p:tgtEl>
                                          <p:spTgt spid="13"/>
                                        </p:tgtEl>
                                      </p:cBhvr>
                                    </p:animEffect>
                                  </p:childTnLst>
                                </p:cTn>
                              </p:par>
                            </p:childTnLst>
                          </p:cTn>
                        </p:par>
                        <p:par>
                          <p:cTn id="54" fill="hold">
                            <p:stCondLst>
                              <p:cond delay="4000"/>
                            </p:stCondLst>
                            <p:childTnLst>
                              <p:par>
                                <p:cTn id="55" presetID="18" presetClass="entr" presetSubtype="3" fill="hold" grpId="0" nodeType="after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strips(upRight)">
                                      <p:cBhvr>
                                        <p:cTn id="57" dur="500"/>
                                        <p:tgtEl>
                                          <p:spTgt spid="11"/>
                                        </p:tgtEl>
                                      </p:cBhvr>
                                    </p:animEffect>
                                  </p:childTnLst>
                                </p:cTn>
                              </p:par>
                              <p:par>
                                <p:cTn id="58" presetID="42" presetClass="entr" presetSubtype="0" fill="hold" grpId="0" nodeType="with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fade">
                                      <p:cBhvr>
                                        <p:cTn id="60" dur="500"/>
                                        <p:tgtEl>
                                          <p:spTgt spid="17"/>
                                        </p:tgtEl>
                                      </p:cBhvr>
                                    </p:animEffect>
                                    <p:anim calcmode="lin" valueType="num">
                                      <p:cBhvr>
                                        <p:cTn id="61" dur="500" fill="hold"/>
                                        <p:tgtEl>
                                          <p:spTgt spid="17"/>
                                        </p:tgtEl>
                                        <p:attrNameLst>
                                          <p:attrName>ppt_x</p:attrName>
                                        </p:attrNameLst>
                                      </p:cBhvr>
                                      <p:tavLst>
                                        <p:tav tm="0">
                                          <p:val>
                                            <p:strVal val="#ppt_x"/>
                                          </p:val>
                                        </p:tav>
                                        <p:tav tm="100000">
                                          <p:val>
                                            <p:strVal val="#ppt_x"/>
                                          </p:val>
                                        </p:tav>
                                      </p:tavLst>
                                    </p:anim>
                                    <p:anim calcmode="lin" valueType="num">
                                      <p:cBhvr>
                                        <p:cTn id="62" dur="500" fill="hold"/>
                                        <p:tgtEl>
                                          <p:spTgt spid="17"/>
                                        </p:tgtEl>
                                        <p:attrNameLst>
                                          <p:attrName>ppt_y</p:attrName>
                                        </p:attrNameLst>
                                      </p:cBhvr>
                                      <p:tavLst>
                                        <p:tav tm="0">
                                          <p:val>
                                            <p:strVal val="#ppt_y+.1"/>
                                          </p:val>
                                        </p:tav>
                                        <p:tav tm="100000">
                                          <p:val>
                                            <p:strVal val="#ppt_y"/>
                                          </p:val>
                                        </p:tav>
                                      </p:tavLst>
                                    </p:anim>
                                  </p:childTnLst>
                                </p:cTn>
                              </p:par>
                              <p:par>
                                <p:cTn id="63" presetID="53" presetClass="entr" presetSubtype="16" fill="hold" grpId="0" nodeType="withEffect">
                                  <p:stCondLst>
                                    <p:cond delay="0"/>
                                  </p:stCondLst>
                                  <p:childTnLst>
                                    <p:set>
                                      <p:cBhvr>
                                        <p:cTn id="64" dur="1" fill="hold">
                                          <p:stCondLst>
                                            <p:cond delay="0"/>
                                          </p:stCondLst>
                                        </p:cTn>
                                        <p:tgtEl>
                                          <p:spTgt spid="19"/>
                                        </p:tgtEl>
                                        <p:attrNameLst>
                                          <p:attrName>style.visibility</p:attrName>
                                        </p:attrNameLst>
                                      </p:cBhvr>
                                      <p:to>
                                        <p:strVal val="visible"/>
                                      </p:to>
                                    </p:set>
                                    <p:anim calcmode="lin" valueType="num">
                                      <p:cBhvr>
                                        <p:cTn id="65" dur="500" fill="hold"/>
                                        <p:tgtEl>
                                          <p:spTgt spid="19"/>
                                        </p:tgtEl>
                                        <p:attrNameLst>
                                          <p:attrName>ppt_w</p:attrName>
                                        </p:attrNameLst>
                                      </p:cBhvr>
                                      <p:tavLst>
                                        <p:tav tm="0">
                                          <p:val>
                                            <p:fltVal val="0"/>
                                          </p:val>
                                        </p:tav>
                                        <p:tav tm="100000">
                                          <p:val>
                                            <p:strVal val="#ppt_w"/>
                                          </p:val>
                                        </p:tav>
                                      </p:tavLst>
                                    </p:anim>
                                    <p:anim calcmode="lin" valueType="num">
                                      <p:cBhvr>
                                        <p:cTn id="66" dur="500" fill="hold"/>
                                        <p:tgtEl>
                                          <p:spTgt spid="19"/>
                                        </p:tgtEl>
                                        <p:attrNameLst>
                                          <p:attrName>ppt_h</p:attrName>
                                        </p:attrNameLst>
                                      </p:cBhvr>
                                      <p:tavLst>
                                        <p:tav tm="0">
                                          <p:val>
                                            <p:fltVal val="0"/>
                                          </p:val>
                                        </p:tav>
                                        <p:tav tm="100000">
                                          <p:val>
                                            <p:strVal val="#ppt_h"/>
                                          </p:val>
                                        </p:tav>
                                      </p:tavLst>
                                    </p:anim>
                                    <p:animEffect transition="in" filter="fade">
                                      <p:cBhvr>
                                        <p:cTn id="67" dur="500"/>
                                        <p:tgtEl>
                                          <p:spTgt spid="19"/>
                                        </p:tgtEl>
                                      </p:cBhvr>
                                    </p:animEffect>
                                  </p:childTnLst>
                                </p:cTn>
                              </p:par>
                            </p:childTnLst>
                          </p:cTn>
                        </p:par>
                        <p:par>
                          <p:cTn id="68" fill="hold">
                            <p:stCondLst>
                              <p:cond delay="4500"/>
                            </p:stCondLst>
                            <p:childTnLst>
                              <p:par>
                                <p:cTn id="69" presetID="21" presetClass="entr" presetSubtype="1"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wheel(1)">
                                      <p:cBhvr>
                                        <p:cTn id="71" dur="1250"/>
                                        <p:tgtEl>
                                          <p:spTgt spid="14"/>
                                        </p:tgtEl>
                                      </p:cBhvr>
                                    </p:animEffect>
                                  </p:childTnLst>
                                </p:cTn>
                              </p:par>
                            </p:childTnLst>
                          </p:cTn>
                        </p:par>
                        <p:par>
                          <p:cTn id="72" fill="hold">
                            <p:stCondLst>
                              <p:cond delay="6000"/>
                            </p:stCondLst>
                            <p:childTnLst>
                              <p:par>
                                <p:cTn id="73" presetID="22" presetClass="entr" presetSubtype="1"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wipe(up)">
                                      <p:cBhvr>
                                        <p:cTn id="75" dur="750"/>
                                        <p:tgtEl>
                                          <p:spTgt spid="15"/>
                                        </p:tgtEl>
                                      </p:cBhvr>
                                    </p:animEffect>
                                  </p:childTnLst>
                                </p:cTn>
                              </p:par>
                              <p:par>
                                <p:cTn id="76" presetID="22" presetClass="entr" presetSubtype="4" fill="hold" grpId="0" nodeType="with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down)">
                                      <p:cBhvr>
                                        <p:cTn id="78"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p:bldP spid="10" grpId="0" animBg="1"/>
      <p:bldP spid="11" grpId="0" animBg="1"/>
      <p:bldP spid="12" grpId="0" animBg="1"/>
      <p:bldP spid="13" grpId="0" animBg="1"/>
      <p:bldP spid="14" grpId="0" animBg="1"/>
      <p:bldP spid="15" grpId="0"/>
      <p:bldP spid="16" grpId="0"/>
      <p:bldP spid="17" grpId="0"/>
      <p:bldP spid="18" grpId="0"/>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7" descr="2"/>
          <p:cNvSpPr txBox="1">
            <a:spLocks noChangeArrowheads="1"/>
          </p:cNvSpPr>
          <p:nvPr/>
        </p:nvSpPr>
        <p:spPr bwMode="gray">
          <a:xfrm>
            <a:off x="395536" y="37434"/>
            <a:ext cx="3609697" cy="46166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anose="020B0604020202020204" pitchFamily="34" charset="0"/>
              </a:defRPr>
            </a:lvl1pPr>
            <a:lvl2pPr defTabSz="457200" eaLnBrk="0" hangingPunct="0">
              <a:defRPr>
                <a:solidFill>
                  <a:schemeClr val="tx1"/>
                </a:solidFill>
                <a:latin typeface="Arial" panose="020B0604020202020204" pitchFamily="34" charset="0"/>
              </a:defRPr>
            </a:lvl2pPr>
            <a:lvl3pPr defTabSz="457200" eaLnBrk="0" hangingPunct="0">
              <a:defRPr>
                <a:solidFill>
                  <a:schemeClr val="tx1"/>
                </a:solidFill>
                <a:latin typeface="Arial" panose="020B0604020202020204" pitchFamily="34" charset="0"/>
              </a:defRPr>
            </a:lvl3pPr>
            <a:lvl4pPr defTabSz="457200" eaLnBrk="0" hangingPunct="0">
              <a:defRPr>
                <a:solidFill>
                  <a:schemeClr val="tx1"/>
                </a:solidFill>
                <a:latin typeface="Arial" panose="020B0604020202020204" pitchFamily="34" charset="0"/>
              </a:defRPr>
            </a:lvl4pPr>
            <a:lvl5pPr defTabSz="457200" eaLnBrk="0" hangingPunct="0">
              <a:defRPr>
                <a:solidFill>
                  <a:schemeClr val="tx1"/>
                </a:solidFill>
                <a:latin typeface="Arial" panose="020B0604020202020204" pitchFamily="34" charset="0"/>
              </a:defRPr>
            </a:lvl5pPr>
            <a:lvl6pPr algn="ctr" defTabSz="457200" eaLnBrk="0" fontAlgn="base" hangingPunct="0">
              <a:spcBef>
                <a:spcPct val="0"/>
              </a:spcBef>
              <a:spcAft>
                <a:spcPct val="0"/>
              </a:spcAft>
              <a:defRPr>
                <a:solidFill>
                  <a:schemeClr val="tx1"/>
                </a:solidFill>
                <a:latin typeface="Arial" panose="020B0604020202020204" pitchFamily="34" charset="0"/>
              </a:defRPr>
            </a:lvl6pPr>
            <a:lvl7pPr algn="ctr" defTabSz="457200" eaLnBrk="0" fontAlgn="base" hangingPunct="0">
              <a:spcBef>
                <a:spcPct val="0"/>
              </a:spcBef>
              <a:spcAft>
                <a:spcPct val="0"/>
              </a:spcAft>
              <a:defRPr>
                <a:solidFill>
                  <a:schemeClr val="tx1"/>
                </a:solidFill>
                <a:latin typeface="Arial" panose="020B0604020202020204" pitchFamily="34" charset="0"/>
              </a:defRPr>
            </a:lvl7pPr>
            <a:lvl8pPr algn="ctr" defTabSz="457200" eaLnBrk="0" fontAlgn="base" hangingPunct="0">
              <a:spcBef>
                <a:spcPct val="0"/>
              </a:spcBef>
              <a:spcAft>
                <a:spcPct val="0"/>
              </a:spcAft>
              <a:defRPr>
                <a:solidFill>
                  <a:schemeClr val="tx1"/>
                </a:solidFill>
                <a:latin typeface="Arial" panose="020B0604020202020204" pitchFamily="34" charset="0"/>
              </a:defRPr>
            </a:lvl8pPr>
            <a:lvl9pPr algn="ctr"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单击添加标题内容</a:t>
            </a:r>
            <a:endParaRPr lang="en-US" altLang="zh-CN"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3" name="AutoShape 10"/>
          <p:cNvSpPr>
            <a:spLocks noChangeArrowheads="1"/>
          </p:cNvSpPr>
          <p:nvPr/>
        </p:nvSpPr>
        <p:spPr bwMode="auto">
          <a:xfrm rot="16200000">
            <a:off x="3822250" y="-1051312"/>
            <a:ext cx="1398833" cy="7676197"/>
          </a:xfrm>
          <a:prstGeom prst="downArrow">
            <a:avLst>
              <a:gd name="adj1" fmla="val 49065"/>
              <a:gd name="adj2" fmla="val 44827"/>
            </a:avLst>
          </a:prstGeom>
          <a:solidFill>
            <a:srgbClr val="FF0000"/>
          </a:solidFill>
          <a:ln>
            <a:noFill/>
          </a:ln>
        </p:spPr>
        <p:txBody>
          <a:bodyPr vert="eaVert"/>
          <a:lstStyle/>
          <a:p>
            <a:endParaRPr lang="zh-CN" altLang="en-US" sz="2000">
              <a:latin typeface="微软雅黑" panose="020B0503020204020204" pitchFamily="34" charset="-122"/>
              <a:ea typeface="微软雅黑" panose="020B0503020204020204" pitchFamily="34" charset="-122"/>
            </a:endParaRPr>
          </a:p>
        </p:txBody>
      </p:sp>
      <p:grpSp>
        <p:nvGrpSpPr>
          <p:cNvPr id="4" name="组合 41"/>
          <p:cNvGrpSpPr/>
          <p:nvPr/>
        </p:nvGrpSpPr>
        <p:grpSpPr bwMode="auto">
          <a:xfrm>
            <a:off x="2517792" y="2052539"/>
            <a:ext cx="1701613" cy="1539687"/>
            <a:chOff x="1214414" y="2786058"/>
            <a:chExt cx="1935848" cy="1751017"/>
          </a:xfrm>
        </p:grpSpPr>
        <p:grpSp>
          <p:nvGrpSpPr>
            <p:cNvPr id="5" name="Group 6"/>
            <p:cNvGrpSpPr/>
            <p:nvPr/>
          </p:nvGrpSpPr>
          <p:grpSpPr bwMode="auto">
            <a:xfrm>
              <a:off x="1295400" y="2786058"/>
              <a:ext cx="1753450" cy="1751017"/>
              <a:chOff x="1823" y="2371"/>
              <a:chExt cx="1801" cy="1801"/>
            </a:xfrm>
          </p:grpSpPr>
          <p:sp>
            <p:nvSpPr>
              <p:cNvPr id="7" name="Oval 7"/>
              <p:cNvSpPr>
                <a:spLocks noChangeArrowheads="1"/>
              </p:cNvSpPr>
              <p:nvPr/>
            </p:nvSpPr>
            <p:spPr bwMode="auto">
              <a:xfrm>
                <a:off x="1823" y="2371"/>
                <a:ext cx="1801" cy="1801"/>
              </a:xfrm>
              <a:prstGeom prst="ellipse">
                <a:avLst/>
              </a:prstGeom>
              <a:solidFill>
                <a:srgbClr val="FF0000">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solidFill>
                    <a:srgbClr val="0070C0"/>
                  </a:solidFill>
                  <a:latin typeface="微软雅黑" panose="020B0503020204020204" pitchFamily="34" charset="-122"/>
                  <a:ea typeface="微软雅黑" panose="020B0503020204020204" pitchFamily="34" charset="-122"/>
                </a:endParaRPr>
              </a:p>
            </p:txBody>
          </p:sp>
          <p:sp>
            <p:nvSpPr>
              <p:cNvPr id="8" name="Oval 8"/>
              <p:cNvSpPr>
                <a:spLocks noChangeArrowheads="1"/>
              </p:cNvSpPr>
              <p:nvPr/>
            </p:nvSpPr>
            <p:spPr bwMode="auto">
              <a:xfrm>
                <a:off x="1945" y="2493"/>
                <a:ext cx="1556" cy="1556"/>
              </a:xfrm>
              <a:prstGeom prst="ellipse">
                <a:avLst/>
              </a:prstGeom>
              <a:solidFill>
                <a:srgbClr val="FF0000"/>
              </a:solidFill>
              <a:ln w="38100">
                <a:solidFill>
                  <a:srgbClr val="FFFFFF"/>
                </a:solidFill>
                <a:round/>
              </a:ln>
            </p:spPr>
            <p:txBody>
              <a:bodyPr/>
              <a:lstStyle/>
              <a:p>
                <a:pPr>
                  <a:defRPr/>
                </a:pPr>
                <a:endParaRPr lang="zh-CN" altLang="en-US" sz="2000">
                  <a:solidFill>
                    <a:srgbClr val="0070C0"/>
                  </a:solidFill>
                  <a:latin typeface="微软雅黑" panose="020B0503020204020204" pitchFamily="34" charset="-122"/>
                  <a:ea typeface="微软雅黑" panose="020B0503020204020204" pitchFamily="34" charset="-122"/>
                </a:endParaRPr>
              </a:p>
            </p:txBody>
          </p:sp>
        </p:grpSp>
        <p:sp>
          <p:nvSpPr>
            <p:cNvPr id="6" name="Text Box 9"/>
            <p:cNvSpPr txBox="1">
              <a:spLocks noChangeArrowheads="1"/>
            </p:cNvSpPr>
            <p:nvPr/>
          </p:nvSpPr>
          <p:spPr bwMode="auto">
            <a:xfrm>
              <a:off x="1214414" y="341311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dirty="0">
                  <a:solidFill>
                    <a:schemeClr val="bg1"/>
                  </a:solidFill>
                  <a:latin typeface="微软雅黑" panose="020B0503020204020204" pitchFamily="34" charset="-122"/>
                  <a:ea typeface="微软雅黑" panose="020B0503020204020204" pitchFamily="34" charset="-122"/>
                </a:rPr>
                <a:t>写入文本</a:t>
              </a:r>
            </a:p>
          </p:txBody>
        </p:sp>
      </p:grpSp>
      <p:grpSp>
        <p:nvGrpSpPr>
          <p:cNvPr id="9" name="组合 46"/>
          <p:cNvGrpSpPr/>
          <p:nvPr/>
        </p:nvGrpSpPr>
        <p:grpSpPr bwMode="auto">
          <a:xfrm>
            <a:off x="4219405" y="2052539"/>
            <a:ext cx="1701612" cy="1539687"/>
            <a:chOff x="1214414" y="2786058"/>
            <a:chExt cx="1935848" cy="1751017"/>
          </a:xfrm>
        </p:grpSpPr>
        <p:grpSp>
          <p:nvGrpSpPr>
            <p:cNvPr id="10" name="Group 6"/>
            <p:cNvGrpSpPr/>
            <p:nvPr/>
          </p:nvGrpSpPr>
          <p:grpSpPr bwMode="auto">
            <a:xfrm>
              <a:off x="1295400" y="2786058"/>
              <a:ext cx="1753450" cy="1751017"/>
              <a:chOff x="1823" y="2371"/>
              <a:chExt cx="1801" cy="1801"/>
            </a:xfrm>
          </p:grpSpPr>
          <p:sp>
            <p:nvSpPr>
              <p:cNvPr id="12" name="Oval 7"/>
              <p:cNvSpPr>
                <a:spLocks noChangeArrowheads="1"/>
              </p:cNvSpPr>
              <p:nvPr/>
            </p:nvSpPr>
            <p:spPr bwMode="auto">
              <a:xfrm>
                <a:off x="1823" y="2371"/>
                <a:ext cx="1801" cy="1801"/>
              </a:xfrm>
              <a:prstGeom prst="ellipse">
                <a:avLst/>
              </a:prstGeom>
              <a:solidFill>
                <a:srgbClr val="FF0000">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dirty="0">
                  <a:solidFill>
                    <a:srgbClr val="0070C0"/>
                  </a:solidFill>
                  <a:latin typeface="微软雅黑" panose="020B0503020204020204" pitchFamily="34" charset="-122"/>
                  <a:ea typeface="微软雅黑" panose="020B0503020204020204" pitchFamily="34" charset="-122"/>
                </a:endParaRPr>
              </a:p>
            </p:txBody>
          </p:sp>
          <p:sp>
            <p:nvSpPr>
              <p:cNvPr id="13" name="Oval 8"/>
              <p:cNvSpPr>
                <a:spLocks noChangeArrowheads="1"/>
              </p:cNvSpPr>
              <p:nvPr/>
            </p:nvSpPr>
            <p:spPr bwMode="auto">
              <a:xfrm>
                <a:off x="1945" y="2493"/>
                <a:ext cx="1556" cy="1556"/>
              </a:xfrm>
              <a:prstGeom prst="ellipse">
                <a:avLst/>
              </a:prstGeom>
              <a:solidFill>
                <a:srgbClr val="FF0000"/>
              </a:solidFill>
              <a:ln w="38100">
                <a:solidFill>
                  <a:srgbClr val="FFFFFF"/>
                </a:solidFill>
                <a:round/>
              </a:ln>
            </p:spPr>
            <p:txBody>
              <a:bodyPr/>
              <a:lstStyle/>
              <a:p>
                <a:pPr>
                  <a:defRPr/>
                </a:pPr>
                <a:endParaRPr lang="zh-CN" altLang="en-US" sz="2000">
                  <a:solidFill>
                    <a:srgbClr val="0070C0"/>
                  </a:solidFill>
                  <a:latin typeface="微软雅黑" panose="020B0503020204020204" pitchFamily="34" charset="-122"/>
                  <a:ea typeface="微软雅黑" panose="020B0503020204020204" pitchFamily="34" charset="-122"/>
                </a:endParaRPr>
              </a:p>
            </p:txBody>
          </p:sp>
        </p:grpSp>
        <p:sp>
          <p:nvSpPr>
            <p:cNvPr id="11"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dirty="0">
                  <a:solidFill>
                    <a:schemeClr val="bg1"/>
                  </a:solidFill>
                  <a:latin typeface="微软雅黑" panose="020B0503020204020204" pitchFamily="34" charset="-122"/>
                  <a:ea typeface="微软雅黑" panose="020B0503020204020204" pitchFamily="34" charset="-122"/>
                </a:rPr>
                <a:t>写入文本</a:t>
              </a:r>
            </a:p>
          </p:txBody>
        </p:sp>
      </p:grpSp>
      <p:grpSp>
        <p:nvGrpSpPr>
          <p:cNvPr id="14" name="组合 51"/>
          <p:cNvGrpSpPr/>
          <p:nvPr/>
        </p:nvGrpSpPr>
        <p:grpSpPr bwMode="auto">
          <a:xfrm>
            <a:off x="5937768" y="2052539"/>
            <a:ext cx="1701613" cy="1539687"/>
            <a:chOff x="1214414" y="2786058"/>
            <a:chExt cx="1935848" cy="1751017"/>
          </a:xfrm>
        </p:grpSpPr>
        <p:grpSp>
          <p:nvGrpSpPr>
            <p:cNvPr id="15" name="Group 6"/>
            <p:cNvGrpSpPr/>
            <p:nvPr/>
          </p:nvGrpSpPr>
          <p:grpSpPr bwMode="auto">
            <a:xfrm>
              <a:off x="1295400" y="2786058"/>
              <a:ext cx="1753450" cy="1751017"/>
              <a:chOff x="1823" y="2371"/>
              <a:chExt cx="1801" cy="1801"/>
            </a:xfrm>
          </p:grpSpPr>
          <p:sp>
            <p:nvSpPr>
              <p:cNvPr id="17" name="Oval 7"/>
              <p:cNvSpPr>
                <a:spLocks noChangeArrowheads="1"/>
              </p:cNvSpPr>
              <p:nvPr/>
            </p:nvSpPr>
            <p:spPr bwMode="auto">
              <a:xfrm>
                <a:off x="1823" y="2371"/>
                <a:ext cx="1801" cy="1801"/>
              </a:xfrm>
              <a:prstGeom prst="ellipse">
                <a:avLst/>
              </a:prstGeom>
              <a:solidFill>
                <a:srgbClr val="FF0000">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solidFill>
                    <a:srgbClr val="0070C0"/>
                  </a:solidFill>
                  <a:latin typeface="微软雅黑" panose="020B0503020204020204" pitchFamily="34" charset="-122"/>
                  <a:ea typeface="微软雅黑" panose="020B0503020204020204" pitchFamily="34" charset="-122"/>
                </a:endParaRPr>
              </a:p>
            </p:txBody>
          </p:sp>
          <p:sp>
            <p:nvSpPr>
              <p:cNvPr id="18" name="Oval 8"/>
              <p:cNvSpPr>
                <a:spLocks noChangeArrowheads="1"/>
              </p:cNvSpPr>
              <p:nvPr/>
            </p:nvSpPr>
            <p:spPr bwMode="auto">
              <a:xfrm>
                <a:off x="1945" y="2493"/>
                <a:ext cx="1556" cy="1556"/>
              </a:xfrm>
              <a:prstGeom prst="ellipse">
                <a:avLst/>
              </a:prstGeom>
              <a:solidFill>
                <a:srgbClr val="FF0000"/>
              </a:solidFill>
              <a:ln w="38100">
                <a:solidFill>
                  <a:srgbClr val="FFFFFF"/>
                </a:solidFill>
                <a:round/>
              </a:ln>
            </p:spPr>
            <p:txBody>
              <a:bodyPr/>
              <a:lstStyle/>
              <a:p>
                <a:pPr>
                  <a:defRPr/>
                </a:pPr>
                <a:endParaRPr lang="zh-CN" altLang="en-US" sz="2000">
                  <a:solidFill>
                    <a:srgbClr val="0070C0"/>
                  </a:solidFill>
                  <a:latin typeface="微软雅黑" panose="020B0503020204020204" pitchFamily="34" charset="-122"/>
                  <a:ea typeface="微软雅黑" panose="020B0503020204020204" pitchFamily="34" charset="-122"/>
                </a:endParaRPr>
              </a:p>
            </p:txBody>
          </p:sp>
        </p:grpSp>
        <p:sp>
          <p:nvSpPr>
            <p:cNvPr id="16"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dirty="0">
                  <a:solidFill>
                    <a:schemeClr val="bg1"/>
                  </a:solidFill>
                  <a:latin typeface="微软雅黑" panose="020B0503020204020204" pitchFamily="34" charset="-122"/>
                  <a:ea typeface="微软雅黑" panose="020B0503020204020204" pitchFamily="34" charset="-122"/>
                </a:rPr>
                <a:t>写入文本</a:t>
              </a:r>
            </a:p>
          </p:txBody>
        </p:sp>
      </p:grpSp>
      <p:grpSp>
        <p:nvGrpSpPr>
          <p:cNvPr id="19" name="组合 40"/>
          <p:cNvGrpSpPr/>
          <p:nvPr/>
        </p:nvGrpSpPr>
        <p:grpSpPr bwMode="auto">
          <a:xfrm>
            <a:off x="853957" y="2052539"/>
            <a:ext cx="1701613" cy="1539687"/>
            <a:chOff x="1214414" y="2786058"/>
            <a:chExt cx="1935848" cy="1751017"/>
          </a:xfrm>
        </p:grpSpPr>
        <p:grpSp>
          <p:nvGrpSpPr>
            <p:cNvPr id="20" name="Group 6"/>
            <p:cNvGrpSpPr/>
            <p:nvPr/>
          </p:nvGrpSpPr>
          <p:grpSpPr bwMode="auto">
            <a:xfrm>
              <a:off x="1295400" y="2786058"/>
              <a:ext cx="1753450" cy="1751017"/>
              <a:chOff x="1823" y="2371"/>
              <a:chExt cx="1801" cy="1801"/>
            </a:xfrm>
          </p:grpSpPr>
          <p:sp>
            <p:nvSpPr>
              <p:cNvPr id="22" name="Oval 7"/>
              <p:cNvSpPr>
                <a:spLocks noChangeArrowheads="1"/>
              </p:cNvSpPr>
              <p:nvPr/>
            </p:nvSpPr>
            <p:spPr bwMode="auto">
              <a:xfrm>
                <a:off x="1823" y="2371"/>
                <a:ext cx="1801" cy="1801"/>
              </a:xfrm>
              <a:prstGeom prst="ellipse">
                <a:avLst/>
              </a:prstGeom>
              <a:solidFill>
                <a:srgbClr val="FF0000">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latin typeface="微软雅黑" panose="020B0503020204020204" pitchFamily="34" charset="-122"/>
                  <a:ea typeface="微软雅黑" panose="020B0503020204020204" pitchFamily="34" charset="-122"/>
                </a:endParaRPr>
              </a:p>
            </p:txBody>
          </p:sp>
          <p:sp>
            <p:nvSpPr>
              <p:cNvPr id="23" name="Oval 8"/>
              <p:cNvSpPr>
                <a:spLocks noChangeArrowheads="1"/>
              </p:cNvSpPr>
              <p:nvPr/>
            </p:nvSpPr>
            <p:spPr bwMode="auto">
              <a:xfrm>
                <a:off x="1946" y="2493"/>
                <a:ext cx="1556" cy="1556"/>
              </a:xfrm>
              <a:prstGeom prst="ellipse">
                <a:avLst/>
              </a:prstGeom>
              <a:solidFill>
                <a:srgbClr val="FF0000"/>
              </a:solidFill>
              <a:ln w="38100">
                <a:solidFill>
                  <a:srgbClr val="FFFFFF"/>
                </a:solidFill>
                <a:round/>
              </a:ln>
            </p:spPr>
            <p:txBody>
              <a:bodyPr/>
              <a:lstStyle/>
              <a:p>
                <a:endParaRPr lang="zh-CN" altLang="en-US" sz="2000">
                  <a:latin typeface="微软雅黑" panose="020B0503020204020204" pitchFamily="34" charset="-122"/>
                  <a:ea typeface="微软雅黑" panose="020B0503020204020204" pitchFamily="34" charset="-122"/>
                </a:endParaRPr>
              </a:p>
            </p:txBody>
          </p:sp>
        </p:grpSp>
        <p:sp>
          <p:nvSpPr>
            <p:cNvPr id="21"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dirty="0">
                  <a:solidFill>
                    <a:schemeClr val="bg1"/>
                  </a:solidFill>
                  <a:latin typeface="微软雅黑" panose="020B0503020204020204" pitchFamily="34" charset="-122"/>
                  <a:ea typeface="微软雅黑" panose="020B0503020204020204" pitchFamily="34" charset="-122"/>
                </a:rPr>
                <a:t>写入文本</a:t>
              </a:r>
            </a:p>
          </p:txBody>
        </p:sp>
      </p:grpSp>
      <p:sp>
        <p:nvSpPr>
          <p:cNvPr id="24" name="矩形标注 23"/>
          <p:cNvSpPr/>
          <p:nvPr/>
        </p:nvSpPr>
        <p:spPr>
          <a:xfrm>
            <a:off x="2849459" y="3870323"/>
            <a:ext cx="1477858" cy="45719"/>
          </a:xfrm>
          <a:prstGeom prst="wedgeRectCallout">
            <a:avLst>
              <a:gd name="adj1" fmla="val -17526"/>
              <a:gd name="adj2" fmla="val -509465"/>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25" name="矩形标注 24"/>
          <p:cNvSpPr/>
          <p:nvPr/>
        </p:nvSpPr>
        <p:spPr>
          <a:xfrm>
            <a:off x="1158301" y="1705919"/>
            <a:ext cx="1584840" cy="64140"/>
          </a:xfrm>
          <a:prstGeom prst="wedgeRectCallout">
            <a:avLst>
              <a:gd name="adj1" fmla="val -23398"/>
              <a:gd name="adj2" fmla="val 40329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26" name="Rectangle 28"/>
          <p:cNvSpPr>
            <a:spLocks noChangeArrowheads="1"/>
          </p:cNvSpPr>
          <p:nvPr/>
        </p:nvSpPr>
        <p:spPr bwMode="auto">
          <a:xfrm>
            <a:off x="2829110" y="3908427"/>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p>
          <a:p>
            <a:pP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p>
        </p:txBody>
      </p:sp>
      <p:sp>
        <p:nvSpPr>
          <p:cNvPr id="27" name="Rectangle 28"/>
          <p:cNvSpPr>
            <a:spLocks noChangeArrowheads="1"/>
          </p:cNvSpPr>
          <p:nvPr/>
        </p:nvSpPr>
        <p:spPr bwMode="auto">
          <a:xfrm>
            <a:off x="1225373" y="1163406"/>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p>
          <a:p>
            <a:pP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p>
        </p:txBody>
      </p:sp>
      <p:sp>
        <p:nvSpPr>
          <p:cNvPr id="28" name="矩形标注 27"/>
          <p:cNvSpPr/>
          <p:nvPr/>
        </p:nvSpPr>
        <p:spPr>
          <a:xfrm>
            <a:off x="4470669" y="1705919"/>
            <a:ext cx="1584840" cy="64140"/>
          </a:xfrm>
          <a:prstGeom prst="wedgeRectCallout">
            <a:avLst>
              <a:gd name="adj1" fmla="val -23398"/>
              <a:gd name="adj2" fmla="val 40329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29" name="Rectangle 28"/>
          <p:cNvSpPr>
            <a:spLocks noChangeArrowheads="1"/>
          </p:cNvSpPr>
          <p:nvPr/>
        </p:nvSpPr>
        <p:spPr bwMode="auto">
          <a:xfrm>
            <a:off x="4537741" y="1163406"/>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p>
          <a:p>
            <a:pP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p>
        </p:txBody>
      </p:sp>
      <p:sp>
        <p:nvSpPr>
          <p:cNvPr id="30" name="矩形标注 29"/>
          <p:cNvSpPr/>
          <p:nvPr/>
        </p:nvSpPr>
        <p:spPr>
          <a:xfrm>
            <a:off x="6305843" y="3870323"/>
            <a:ext cx="1477858" cy="45719"/>
          </a:xfrm>
          <a:prstGeom prst="wedgeRectCallout">
            <a:avLst>
              <a:gd name="adj1" fmla="val -17526"/>
              <a:gd name="adj2" fmla="val -509465"/>
            </a:avLst>
          </a:prstGeom>
          <a:solidFill>
            <a:srgbClr val="FF0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31" name="Rectangle 28"/>
          <p:cNvSpPr>
            <a:spLocks noChangeArrowheads="1"/>
          </p:cNvSpPr>
          <p:nvPr/>
        </p:nvSpPr>
        <p:spPr bwMode="auto">
          <a:xfrm>
            <a:off x="6285494" y="3908427"/>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p>
          <a:p>
            <a:pPr>
              <a:lnSpc>
                <a:spcPct val="120000"/>
              </a:lnSpc>
            </a:pP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a:t>
            </a: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15"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p:cTn id="15" dur="1000" fill="hold"/>
                                        <p:tgtEl>
                                          <p:spTgt spid="19"/>
                                        </p:tgtEl>
                                        <p:attrNameLst>
                                          <p:attrName>ppt_w</p:attrName>
                                        </p:attrNameLst>
                                      </p:cBhvr>
                                      <p:tavLst>
                                        <p:tav tm="0">
                                          <p:val>
                                            <p:fltVal val="0"/>
                                          </p:val>
                                        </p:tav>
                                        <p:tav tm="100000">
                                          <p:val>
                                            <p:strVal val="#ppt_w"/>
                                          </p:val>
                                        </p:tav>
                                      </p:tavLst>
                                    </p:anim>
                                    <p:anim calcmode="lin" valueType="num">
                                      <p:cBhvr>
                                        <p:cTn id="16" dur="1000" fill="hold"/>
                                        <p:tgtEl>
                                          <p:spTgt spid="19"/>
                                        </p:tgtEl>
                                        <p:attrNameLst>
                                          <p:attrName>ppt_h</p:attrName>
                                        </p:attrNameLst>
                                      </p:cBhvr>
                                      <p:tavLst>
                                        <p:tav tm="0">
                                          <p:val>
                                            <p:fltVal val="0"/>
                                          </p:val>
                                        </p:tav>
                                        <p:tav tm="100000">
                                          <p:val>
                                            <p:strVal val="#ppt_h"/>
                                          </p:val>
                                        </p:tav>
                                      </p:tavLst>
                                    </p:anim>
                                    <p:anim calcmode="lin" valueType="num">
                                      <p:cBhvr>
                                        <p:cTn id="17" dur="1000" fill="hold"/>
                                        <p:tgtEl>
                                          <p:spTgt spid="19"/>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19"/>
                                        </p:tgtEl>
                                        <p:attrNameLst>
                                          <p:attrName>ppt_y</p:attrName>
                                        </p:attrNameLst>
                                      </p:cBhvr>
                                      <p:tavLst>
                                        <p:tav tm="0" fmla="#ppt_y+(sin(-2*pi*(1-$))*-#ppt_x+cos(-2*pi*(1-$))*(1-#ppt_y))*(1-$)">
                                          <p:val>
                                            <p:fltVal val="0"/>
                                          </p:val>
                                        </p:tav>
                                        <p:tav tm="100000">
                                          <p:val>
                                            <p:fltVal val="1"/>
                                          </p:val>
                                        </p:tav>
                                      </p:tavLst>
                                    </p:anim>
                                  </p:childTnLst>
                                </p:cTn>
                              </p:par>
                              <p:par>
                                <p:cTn id="19" presetID="15" presetClass="entr" presetSubtype="0" fill="hold" nodeType="withEffect">
                                  <p:stCondLst>
                                    <p:cond delay="25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fltVal val="0"/>
                                          </p:val>
                                        </p:tav>
                                        <p:tav tm="100000">
                                          <p:val>
                                            <p:strVal val="#ppt_w"/>
                                          </p:val>
                                        </p:tav>
                                      </p:tavLst>
                                    </p:anim>
                                    <p:anim calcmode="lin" valueType="num">
                                      <p:cBhvr>
                                        <p:cTn id="22" dur="1000" fill="hold"/>
                                        <p:tgtEl>
                                          <p:spTgt spid="4"/>
                                        </p:tgtEl>
                                        <p:attrNameLst>
                                          <p:attrName>ppt_h</p:attrName>
                                        </p:attrNameLst>
                                      </p:cBhvr>
                                      <p:tavLst>
                                        <p:tav tm="0">
                                          <p:val>
                                            <p:fltVal val="0"/>
                                          </p:val>
                                        </p:tav>
                                        <p:tav tm="100000">
                                          <p:val>
                                            <p:strVal val="#ppt_h"/>
                                          </p:val>
                                        </p:tav>
                                      </p:tavLst>
                                    </p:anim>
                                    <p:anim calcmode="lin" valueType="num">
                                      <p:cBhvr>
                                        <p:cTn id="23"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4"/>
                                        </p:tgtEl>
                                        <p:attrNameLst>
                                          <p:attrName>ppt_y</p:attrName>
                                        </p:attrNameLst>
                                      </p:cBhvr>
                                      <p:tavLst>
                                        <p:tav tm="0" fmla="#ppt_y+(sin(-2*pi*(1-$))*-#ppt_x+cos(-2*pi*(1-$))*(1-#ppt_y))*(1-$)">
                                          <p:val>
                                            <p:fltVal val="0"/>
                                          </p:val>
                                        </p:tav>
                                        <p:tav tm="100000">
                                          <p:val>
                                            <p:fltVal val="1"/>
                                          </p:val>
                                        </p:tav>
                                      </p:tavLst>
                                    </p:anim>
                                  </p:childTnLst>
                                </p:cTn>
                              </p:par>
                              <p:par>
                                <p:cTn id="25" presetID="15" presetClass="entr" presetSubtype="0" fill="hold" nodeType="withEffect">
                                  <p:stCondLst>
                                    <p:cond delay="500"/>
                                  </p:stCondLst>
                                  <p:childTnLst>
                                    <p:set>
                                      <p:cBhvr>
                                        <p:cTn id="26" dur="1" fill="hold">
                                          <p:stCondLst>
                                            <p:cond delay="0"/>
                                          </p:stCondLst>
                                        </p:cTn>
                                        <p:tgtEl>
                                          <p:spTgt spid="9"/>
                                        </p:tgtEl>
                                        <p:attrNameLst>
                                          <p:attrName>style.visibility</p:attrName>
                                        </p:attrNameLst>
                                      </p:cBhvr>
                                      <p:to>
                                        <p:strVal val="visible"/>
                                      </p:to>
                                    </p:set>
                                    <p:anim calcmode="lin" valueType="num">
                                      <p:cBhvr>
                                        <p:cTn id="27" dur="1000" fill="hold"/>
                                        <p:tgtEl>
                                          <p:spTgt spid="9"/>
                                        </p:tgtEl>
                                        <p:attrNameLst>
                                          <p:attrName>ppt_w</p:attrName>
                                        </p:attrNameLst>
                                      </p:cBhvr>
                                      <p:tavLst>
                                        <p:tav tm="0">
                                          <p:val>
                                            <p:fltVal val="0"/>
                                          </p:val>
                                        </p:tav>
                                        <p:tav tm="100000">
                                          <p:val>
                                            <p:strVal val="#ppt_w"/>
                                          </p:val>
                                        </p:tav>
                                      </p:tavLst>
                                    </p:anim>
                                    <p:anim calcmode="lin" valueType="num">
                                      <p:cBhvr>
                                        <p:cTn id="28" dur="1000" fill="hold"/>
                                        <p:tgtEl>
                                          <p:spTgt spid="9"/>
                                        </p:tgtEl>
                                        <p:attrNameLst>
                                          <p:attrName>ppt_h</p:attrName>
                                        </p:attrNameLst>
                                      </p:cBhvr>
                                      <p:tavLst>
                                        <p:tav tm="0">
                                          <p:val>
                                            <p:fltVal val="0"/>
                                          </p:val>
                                        </p:tav>
                                        <p:tav tm="100000">
                                          <p:val>
                                            <p:strVal val="#ppt_h"/>
                                          </p:val>
                                        </p:tav>
                                      </p:tavLst>
                                    </p:anim>
                                    <p:anim calcmode="lin" valueType="num">
                                      <p:cBhvr>
                                        <p:cTn id="29"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9"/>
                                        </p:tgtEl>
                                        <p:attrNameLst>
                                          <p:attrName>ppt_y</p:attrName>
                                        </p:attrNameLst>
                                      </p:cBhvr>
                                      <p:tavLst>
                                        <p:tav tm="0" fmla="#ppt_y+(sin(-2*pi*(1-$))*-#ppt_x+cos(-2*pi*(1-$))*(1-#ppt_y))*(1-$)">
                                          <p:val>
                                            <p:fltVal val="0"/>
                                          </p:val>
                                        </p:tav>
                                        <p:tav tm="100000">
                                          <p:val>
                                            <p:fltVal val="1"/>
                                          </p:val>
                                        </p:tav>
                                      </p:tavLst>
                                    </p:anim>
                                  </p:childTnLst>
                                </p:cTn>
                              </p:par>
                              <p:par>
                                <p:cTn id="31" presetID="15" presetClass="entr" presetSubtype="0" fill="hold" nodeType="withEffect">
                                  <p:stCondLst>
                                    <p:cond delay="750"/>
                                  </p:stCondLst>
                                  <p:childTnLst>
                                    <p:set>
                                      <p:cBhvr>
                                        <p:cTn id="32" dur="1" fill="hold">
                                          <p:stCondLst>
                                            <p:cond delay="0"/>
                                          </p:stCondLst>
                                        </p:cTn>
                                        <p:tgtEl>
                                          <p:spTgt spid="14"/>
                                        </p:tgtEl>
                                        <p:attrNameLst>
                                          <p:attrName>style.visibility</p:attrName>
                                        </p:attrNameLst>
                                      </p:cBhvr>
                                      <p:to>
                                        <p:strVal val="visible"/>
                                      </p:to>
                                    </p:set>
                                    <p:anim calcmode="lin" valueType="num">
                                      <p:cBhvr>
                                        <p:cTn id="33" dur="1000" fill="hold"/>
                                        <p:tgtEl>
                                          <p:spTgt spid="14"/>
                                        </p:tgtEl>
                                        <p:attrNameLst>
                                          <p:attrName>ppt_w</p:attrName>
                                        </p:attrNameLst>
                                      </p:cBhvr>
                                      <p:tavLst>
                                        <p:tav tm="0">
                                          <p:val>
                                            <p:fltVal val="0"/>
                                          </p:val>
                                        </p:tav>
                                        <p:tav tm="100000">
                                          <p:val>
                                            <p:strVal val="#ppt_w"/>
                                          </p:val>
                                        </p:tav>
                                      </p:tavLst>
                                    </p:anim>
                                    <p:anim calcmode="lin" valueType="num">
                                      <p:cBhvr>
                                        <p:cTn id="34" dur="1000" fill="hold"/>
                                        <p:tgtEl>
                                          <p:spTgt spid="14"/>
                                        </p:tgtEl>
                                        <p:attrNameLst>
                                          <p:attrName>ppt_h</p:attrName>
                                        </p:attrNameLst>
                                      </p:cBhvr>
                                      <p:tavLst>
                                        <p:tav tm="0">
                                          <p:val>
                                            <p:fltVal val="0"/>
                                          </p:val>
                                        </p:tav>
                                        <p:tav tm="100000">
                                          <p:val>
                                            <p:strVal val="#ppt_h"/>
                                          </p:val>
                                        </p:tav>
                                      </p:tavLst>
                                    </p:anim>
                                    <p:anim calcmode="lin" valueType="num">
                                      <p:cBhvr>
                                        <p:cTn id="35"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14"/>
                                        </p:tgtEl>
                                        <p:attrNameLst>
                                          <p:attrName>ppt_y</p:attrName>
                                        </p:attrNameLst>
                                      </p:cBhvr>
                                      <p:tavLst>
                                        <p:tav tm="0" fmla="#ppt_y+(sin(-2*pi*(1-$))*-#ppt_x+cos(-2*pi*(1-$))*(1-#ppt_y))*(1-$)">
                                          <p:val>
                                            <p:fltVal val="0"/>
                                          </p:val>
                                        </p:tav>
                                        <p:tav tm="100000">
                                          <p:val>
                                            <p:fltVal val="1"/>
                                          </p:val>
                                        </p:tav>
                                      </p:tavLst>
                                    </p:anim>
                                  </p:childTnLst>
                                </p:cTn>
                              </p:par>
                            </p:childTnLst>
                          </p:cTn>
                        </p:par>
                        <p:par>
                          <p:cTn id="37" fill="hold">
                            <p:stCondLst>
                              <p:cond delay="2000"/>
                            </p:stCondLst>
                            <p:childTnLst>
                              <p:par>
                                <p:cTn id="38" presetID="2" presetClass="entr" presetSubtype="1" fill="hold" grpId="0" nodeType="after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500" fill="hold"/>
                                        <p:tgtEl>
                                          <p:spTgt spid="25"/>
                                        </p:tgtEl>
                                        <p:attrNameLst>
                                          <p:attrName>ppt_x</p:attrName>
                                        </p:attrNameLst>
                                      </p:cBhvr>
                                      <p:tavLst>
                                        <p:tav tm="0">
                                          <p:val>
                                            <p:strVal val="#ppt_x"/>
                                          </p:val>
                                        </p:tav>
                                        <p:tav tm="100000">
                                          <p:val>
                                            <p:strVal val="#ppt_x"/>
                                          </p:val>
                                        </p:tav>
                                      </p:tavLst>
                                    </p:anim>
                                    <p:anim calcmode="lin" valueType="num">
                                      <p:cBhvr additive="base">
                                        <p:cTn id="41" dur="500" fill="hold"/>
                                        <p:tgtEl>
                                          <p:spTgt spid="25"/>
                                        </p:tgtEl>
                                        <p:attrNameLst>
                                          <p:attrName>ppt_y</p:attrName>
                                        </p:attrNameLst>
                                      </p:cBhvr>
                                      <p:tavLst>
                                        <p:tav tm="0">
                                          <p:val>
                                            <p:strVal val="0-#ppt_h/2"/>
                                          </p:val>
                                        </p:tav>
                                        <p:tav tm="100000">
                                          <p:val>
                                            <p:strVal val="#ppt_y"/>
                                          </p:val>
                                        </p:tav>
                                      </p:tavLst>
                                    </p:anim>
                                  </p:childTnLst>
                                </p:cTn>
                              </p:par>
                            </p:childTnLst>
                          </p:cTn>
                        </p:par>
                        <p:par>
                          <p:cTn id="42" fill="hold">
                            <p:stCondLst>
                              <p:cond delay="2500"/>
                            </p:stCondLst>
                            <p:childTnLst>
                              <p:par>
                                <p:cTn id="43" presetID="32" presetClass="emph" presetSubtype="0" fill="hold" grpId="1" nodeType="afterEffect">
                                  <p:stCondLst>
                                    <p:cond delay="0"/>
                                  </p:stCondLst>
                                  <p:childTnLst>
                                    <p:animRot by="120000">
                                      <p:cBhvr>
                                        <p:cTn id="44" dur="50" fill="hold">
                                          <p:stCondLst>
                                            <p:cond delay="0"/>
                                          </p:stCondLst>
                                        </p:cTn>
                                        <p:tgtEl>
                                          <p:spTgt spid="25"/>
                                        </p:tgtEl>
                                        <p:attrNameLst>
                                          <p:attrName>r</p:attrName>
                                        </p:attrNameLst>
                                      </p:cBhvr>
                                    </p:animRot>
                                    <p:animRot by="-240000">
                                      <p:cBhvr>
                                        <p:cTn id="45" dur="100" fill="hold">
                                          <p:stCondLst>
                                            <p:cond delay="100"/>
                                          </p:stCondLst>
                                        </p:cTn>
                                        <p:tgtEl>
                                          <p:spTgt spid="25"/>
                                        </p:tgtEl>
                                        <p:attrNameLst>
                                          <p:attrName>r</p:attrName>
                                        </p:attrNameLst>
                                      </p:cBhvr>
                                    </p:animRot>
                                    <p:animRot by="240000">
                                      <p:cBhvr>
                                        <p:cTn id="46" dur="100" fill="hold">
                                          <p:stCondLst>
                                            <p:cond delay="200"/>
                                          </p:stCondLst>
                                        </p:cTn>
                                        <p:tgtEl>
                                          <p:spTgt spid="25"/>
                                        </p:tgtEl>
                                        <p:attrNameLst>
                                          <p:attrName>r</p:attrName>
                                        </p:attrNameLst>
                                      </p:cBhvr>
                                    </p:animRot>
                                    <p:animRot by="-240000">
                                      <p:cBhvr>
                                        <p:cTn id="47" dur="100" fill="hold">
                                          <p:stCondLst>
                                            <p:cond delay="300"/>
                                          </p:stCondLst>
                                        </p:cTn>
                                        <p:tgtEl>
                                          <p:spTgt spid="25"/>
                                        </p:tgtEl>
                                        <p:attrNameLst>
                                          <p:attrName>r</p:attrName>
                                        </p:attrNameLst>
                                      </p:cBhvr>
                                    </p:animRot>
                                    <p:animRot by="120000">
                                      <p:cBhvr>
                                        <p:cTn id="48" dur="100" fill="hold">
                                          <p:stCondLst>
                                            <p:cond delay="400"/>
                                          </p:stCondLst>
                                        </p:cTn>
                                        <p:tgtEl>
                                          <p:spTgt spid="25"/>
                                        </p:tgtEl>
                                        <p:attrNameLst>
                                          <p:attrName>r</p:attrName>
                                        </p:attrNameLst>
                                      </p:cBhvr>
                                    </p:animRot>
                                  </p:childTnLst>
                                </p:cTn>
                              </p:par>
                            </p:childTnLst>
                          </p:cTn>
                        </p:par>
                        <p:par>
                          <p:cTn id="49" fill="hold">
                            <p:stCondLst>
                              <p:cond delay="3000"/>
                            </p:stCondLst>
                            <p:childTnLst>
                              <p:par>
                                <p:cTn id="50" presetID="18" presetClass="entr" presetSubtype="9" fill="hold" grpId="0"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strips(upLeft)">
                                      <p:cBhvr>
                                        <p:cTn id="52" dur="500"/>
                                        <p:tgtEl>
                                          <p:spTgt spid="27"/>
                                        </p:tgtEl>
                                      </p:cBhvr>
                                    </p:animEffect>
                                  </p:childTnLst>
                                </p:cTn>
                              </p:par>
                            </p:childTnLst>
                          </p:cTn>
                        </p:par>
                        <p:par>
                          <p:cTn id="53" fill="hold">
                            <p:stCondLst>
                              <p:cond delay="3500"/>
                            </p:stCondLst>
                            <p:childTnLst>
                              <p:par>
                                <p:cTn id="54" presetID="2" presetClass="entr" presetSubtype="4" fill="hold" grpId="0" nodeType="after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additive="base">
                                        <p:cTn id="56" dur="500" fill="hold"/>
                                        <p:tgtEl>
                                          <p:spTgt spid="24"/>
                                        </p:tgtEl>
                                        <p:attrNameLst>
                                          <p:attrName>ppt_x</p:attrName>
                                        </p:attrNameLst>
                                      </p:cBhvr>
                                      <p:tavLst>
                                        <p:tav tm="0">
                                          <p:val>
                                            <p:strVal val="#ppt_x"/>
                                          </p:val>
                                        </p:tav>
                                        <p:tav tm="100000">
                                          <p:val>
                                            <p:strVal val="#ppt_x"/>
                                          </p:val>
                                        </p:tav>
                                      </p:tavLst>
                                    </p:anim>
                                    <p:anim calcmode="lin" valueType="num">
                                      <p:cBhvr additive="base">
                                        <p:cTn id="57" dur="500" fill="hold"/>
                                        <p:tgtEl>
                                          <p:spTgt spid="24"/>
                                        </p:tgtEl>
                                        <p:attrNameLst>
                                          <p:attrName>ppt_y</p:attrName>
                                        </p:attrNameLst>
                                      </p:cBhvr>
                                      <p:tavLst>
                                        <p:tav tm="0">
                                          <p:val>
                                            <p:strVal val="1+#ppt_h/2"/>
                                          </p:val>
                                        </p:tav>
                                        <p:tav tm="100000">
                                          <p:val>
                                            <p:strVal val="#ppt_y"/>
                                          </p:val>
                                        </p:tav>
                                      </p:tavLst>
                                    </p:anim>
                                  </p:childTnLst>
                                </p:cTn>
                              </p:par>
                            </p:childTnLst>
                          </p:cTn>
                        </p:par>
                        <p:par>
                          <p:cTn id="58" fill="hold">
                            <p:stCondLst>
                              <p:cond delay="4000"/>
                            </p:stCondLst>
                            <p:childTnLst>
                              <p:par>
                                <p:cTn id="59" presetID="32" presetClass="emph" presetSubtype="0" fill="hold" grpId="1" nodeType="afterEffect">
                                  <p:stCondLst>
                                    <p:cond delay="0"/>
                                  </p:stCondLst>
                                  <p:childTnLst>
                                    <p:animRot by="120000">
                                      <p:cBhvr>
                                        <p:cTn id="60" dur="50" fill="hold">
                                          <p:stCondLst>
                                            <p:cond delay="0"/>
                                          </p:stCondLst>
                                        </p:cTn>
                                        <p:tgtEl>
                                          <p:spTgt spid="24"/>
                                        </p:tgtEl>
                                        <p:attrNameLst>
                                          <p:attrName>r</p:attrName>
                                        </p:attrNameLst>
                                      </p:cBhvr>
                                    </p:animRot>
                                    <p:animRot by="-240000">
                                      <p:cBhvr>
                                        <p:cTn id="61" dur="100" fill="hold">
                                          <p:stCondLst>
                                            <p:cond delay="100"/>
                                          </p:stCondLst>
                                        </p:cTn>
                                        <p:tgtEl>
                                          <p:spTgt spid="24"/>
                                        </p:tgtEl>
                                        <p:attrNameLst>
                                          <p:attrName>r</p:attrName>
                                        </p:attrNameLst>
                                      </p:cBhvr>
                                    </p:animRot>
                                    <p:animRot by="240000">
                                      <p:cBhvr>
                                        <p:cTn id="62" dur="100" fill="hold">
                                          <p:stCondLst>
                                            <p:cond delay="200"/>
                                          </p:stCondLst>
                                        </p:cTn>
                                        <p:tgtEl>
                                          <p:spTgt spid="24"/>
                                        </p:tgtEl>
                                        <p:attrNameLst>
                                          <p:attrName>r</p:attrName>
                                        </p:attrNameLst>
                                      </p:cBhvr>
                                    </p:animRot>
                                    <p:animRot by="-240000">
                                      <p:cBhvr>
                                        <p:cTn id="63" dur="100" fill="hold">
                                          <p:stCondLst>
                                            <p:cond delay="300"/>
                                          </p:stCondLst>
                                        </p:cTn>
                                        <p:tgtEl>
                                          <p:spTgt spid="24"/>
                                        </p:tgtEl>
                                        <p:attrNameLst>
                                          <p:attrName>r</p:attrName>
                                        </p:attrNameLst>
                                      </p:cBhvr>
                                    </p:animRot>
                                    <p:animRot by="120000">
                                      <p:cBhvr>
                                        <p:cTn id="64" dur="100" fill="hold">
                                          <p:stCondLst>
                                            <p:cond delay="400"/>
                                          </p:stCondLst>
                                        </p:cTn>
                                        <p:tgtEl>
                                          <p:spTgt spid="24"/>
                                        </p:tgtEl>
                                        <p:attrNameLst>
                                          <p:attrName>r</p:attrName>
                                        </p:attrNameLst>
                                      </p:cBhvr>
                                    </p:animRot>
                                  </p:childTnLst>
                                </p:cTn>
                              </p:par>
                            </p:childTnLst>
                          </p:cTn>
                        </p:par>
                        <p:par>
                          <p:cTn id="65" fill="hold">
                            <p:stCondLst>
                              <p:cond delay="4500"/>
                            </p:stCondLst>
                            <p:childTnLst>
                              <p:par>
                                <p:cTn id="66" presetID="18" presetClass="entr" presetSubtype="9" fill="hold" grpId="0" nodeType="after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strips(upLeft)">
                                      <p:cBhvr>
                                        <p:cTn id="68" dur="500"/>
                                        <p:tgtEl>
                                          <p:spTgt spid="26"/>
                                        </p:tgtEl>
                                      </p:cBhvr>
                                    </p:animEffect>
                                  </p:childTnLst>
                                </p:cTn>
                              </p:par>
                            </p:childTnLst>
                          </p:cTn>
                        </p:par>
                        <p:par>
                          <p:cTn id="69" fill="hold">
                            <p:stCondLst>
                              <p:cond delay="5000"/>
                            </p:stCondLst>
                            <p:childTnLst>
                              <p:par>
                                <p:cTn id="70" presetID="2" presetClass="entr" presetSubtype="1" fill="hold" grpId="0" nodeType="afterEffect">
                                  <p:stCondLst>
                                    <p:cond delay="0"/>
                                  </p:stCondLst>
                                  <p:childTnLst>
                                    <p:set>
                                      <p:cBhvr>
                                        <p:cTn id="71" dur="1" fill="hold">
                                          <p:stCondLst>
                                            <p:cond delay="0"/>
                                          </p:stCondLst>
                                        </p:cTn>
                                        <p:tgtEl>
                                          <p:spTgt spid="28"/>
                                        </p:tgtEl>
                                        <p:attrNameLst>
                                          <p:attrName>style.visibility</p:attrName>
                                        </p:attrNameLst>
                                      </p:cBhvr>
                                      <p:to>
                                        <p:strVal val="visible"/>
                                      </p:to>
                                    </p:set>
                                    <p:anim calcmode="lin" valueType="num">
                                      <p:cBhvr additive="base">
                                        <p:cTn id="72" dur="500" fill="hold"/>
                                        <p:tgtEl>
                                          <p:spTgt spid="28"/>
                                        </p:tgtEl>
                                        <p:attrNameLst>
                                          <p:attrName>ppt_x</p:attrName>
                                        </p:attrNameLst>
                                      </p:cBhvr>
                                      <p:tavLst>
                                        <p:tav tm="0">
                                          <p:val>
                                            <p:strVal val="#ppt_x"/>
                                          </p:val>
                                        </p:tav>
                                        <p:tav tm="100000">
                                          <p:val>
                                            <p:strVal val="#ppt_x"/>
                                          </p:val>
                                        </p:tav>
                                      </p:tavLst>
                                    </p:anim>
                                    <p:anim calcmode="lin" valueType="num">
                                      <p:cBhvr additive="base">
                                        <p:cTn id="73" dur="500" fill="hold"/>
                                        <p:tgtEl>
                                          <p:spTgt spid="28"/>
                                        </p:tgtEl>
                                        <p:attrNameLst>
                                          <p:attrName>ppt_y</p:attrName>
                                        </p:attrNameLst>
                                      </p:cBhvr>
                                      <p:tavLst>
                                        <p:tav tm="0">
                                          <p:val>
                                            <p:strVal val="0-#ppt_h/2"/>
                                          </p:val>
                                        </p:tav>
                                        <p:tav tm="100000">
                                          <p:val>
                                            <p:strVal val="#ppt_y"/>
                                          </p:val>
                                        </p:tav>
                                      </p:tavLst>
                                    </p:anim>
                                  </p:childTnLst>
                                </p:cTn>
                              </p:par>
                            </p:childTnLst>
                          </p:cTn>
                        </p:par>
                        <p:par>
                          <p:cTn id="74" fill="hold">
                            <p:stCondLst>
                              <p:cond delay="5500"/>
                            </p:stCondLst>
                            <p:childTnLst>
                              <p:par>
                                <p:cTn id="75" presetID="32" presetClass="emph" presetSubtype="0" fill="hold" grpId="1" nodeType="afterEffect">
                                  <p:stCondLst>
                                    <p:cond delay="0"/>
                                  </p:stCondLst>
                                  <p:childTnLst>
                                    <p:animRot by="120000">
                                      <p:cBhvr>
                                        <p:cTn id="76" dur="50" fill="hold">
                                          <p:stCondLst>
                                            <p:cond delay="0"/>
                                          </p:stCondLst>
                                        </p:cTn>
                                        <p:tgtEl>
                                          <p:spTgt spid="28"/>
                                        </p:tgtEl>
                                        <p:attrNameLst>
                                          <p:attrName>r</p:attrName>
                                        </p:attrNameLst>
                                      </p:cBhvr>
                                    </p:animRot>
                                    <p:animRot by="-240000">
                                      <p:cBhvr>
                                        <p:cTn id="77" dur="100" fill="hold">
                                          <p:stCondLst>
                                            <p:cond delay="100"/>
                                          </p:stCondLst>
                                        </p:cTn>
                                        <p:tgtEl>
                                          <p:spTgt spid="28"/>
                                        </p:tgtEl>
                                        <p:attrNameLst>
                                          <p:attrName>r</p:attrName>
                                        </p:attrNameLst>
                                      </p:cBhvr>
                                    </p:animRot>
                                    <p:animRot by="240000">
                                      <p:cBhvr>
                                        <p:cTn id="78" dur="100" fill="hold">
                                          <p:stCondLst>
                                            <p:cond delay="200"/>
                                          </p:stCondLst>
                                        </p:cTn>
                                        <p:tgtEl>
                                          <p:spTgt spid="28"/>
                                        </p:tgtEl>
                                        <p:attrNameLst>
                                          <p:attrName>r</p:attrName>
                                        </p:attrNameLst>
                                      </p:cBhvr>
                                    </p:animRot>
                                    <p:animRot by="-240000">
                                      <p:cBhvr>
                                        <p:cTn id="79" dur="100" fill="hold">
                                          <p:stCondLst>
                                            <p:cond delay="300"/>
                                          </p:stCondLst>
                                        </p:cTn>
                                        <p:tgtEl>
                                          <p:spTgt spid="28"/>
                                        </p:tgtEl>
                                        <p:attrNameLst>
                                          <p:attrName>r</p:attrName>
                                        </p:attrNameLst>
                                      </p:cBhvr>
                                    </p:animRot>
                                    <p:animRot by="120000">
                                      <p:cBhvr>
                                        <p:cTn id="80" dur="100" fill="hold">
                                          <p:stCondLst>
                                            <p:cond delay="400"/>
                                          </p:stCondLst>
                                        </p:cTn>
                                        <p:tgtEl>
                                          <p:spTgt spid="28"/>
                                        </p:tgtEl>
                                        <p:attrNameLst>
                                          <p:attrName>r</p:attrName>
                                        </p:attrNameLst>
                                      </p:cBhvr>
                                    </p:animRot>
                                  </p:childTnLst>
                                </p:cTn>
                              </p:par>
                            </p:childTnLst>
                          </p:cTn>
                        </p:par>
                        <p:par>
                          <p:cTn id="81" fill="hold">
                            <p:stCondLst>
                              <p:cond delay="6000"/>
                            </p:stCondLst>
                            <p:childTnLst>
                              <p:par>
                                <p:cTn id="82" presetID="18" presetClass="entr" presetSubtype="9" fill="hold" grpId="0" nodeType="afterEffect">
                                  <p:stCondLst>
                                    <p:cond delay="0"/>
                                  </p:stCondLst>
                                  <p:childTnLst>
                                    <p:set>
                                      <p:cBhvr>
                                        <p:cTn id="83" dur="1" fill="hold">
                                          <p:stCondLst>
                                            <p:cond delay="0"/>
                                          </p:stCondLst>
                                        </p:cTn>
                                        <p:tgtEl>
                                          <p:spTgt spid="29"/>
                                        </p:tgtEl>
                                        <p:attrNameLst>
                                          <p:attrName>style.visibility</p:attrName>
                                        </p:attrNameLst>
                                      </p:cBhvr>
                                      <p:to>
                                        <p:strVal val="visible"/>
                                      </p:to>
                                    </p:set>
                                    <p:animEffect transition="in" filter="strips(upLeft)">
                                      <p:cBhvr>
                                        <p:cTn id="84" dur="500"/>
                                        <p:tgtEl>
                                          <p:spTgt spid="29"/>
                                        </p:tgtEl>
                                      </p:cBhvr>
                                    </p:animEffect>
                                  </p:childTnLst>
                                </p:cTn>
                              </p:par>
                            </p:childTnLst>
                          </p:cTn>
                        </p:par>
                        <p:par>
                          <p:cTn id="85" fill="hold">
                            <p:stCondLst>
                              <p:cond delay="6500"/>
                            </p:stCondLst>
                            <p:childTnLst>
                              <p:par>
                                <p:cTn id="86" presetID="2" presetClass="entr" presetSubtype="4" fill="hold" grpId="0" nodeType="afterEffect">
                                  <p:stCondLst>
                                    <p:cond delay="0"/>
                                  </p:stCondLst>
                                  <p:childTnLst>
                                    <p:set>
                                      <p:cBhvr>
                                        <p:cTn id="87" dur="1" fill="hold">
                                          <p:stCondLst>
                                            <p:cond delay="0"/>
                                          </p:stCondLst>
                                        </p:cTn>
                                        <p:tgtEl>
                                          <p:spTgt spid="30"/>
                                        </p:tgtEl>
                                        <p:attrNameLst>
                                          <p:attrName>style.visibility</p:attrName>
                                        </p:attrNameLst>
                                      </p:cBhvr>
                                      <p:to>
                                        <p:strVal val="visible"/>
                                      </p:to>
                                    </p:set>
                                    <p:anim calcmode="lin" valueType="num">
                                      <p:cBhvr additive="base">
                                        <p:cTn id="88" dur="500" fill="hold"/>
                                        <p:tgtEl>
                                          <p:spTgt spid="30"/>
                                        </p:tgtEl>
                                        <p:attrNameLst>
                                          <p:attrName>ppt_x</p:attrName>
                                        </p:attrNameLst>
                                      </p:cBhvr>
                                      <p:tavLst>
                                        <p:tav tm="0">
                                          <p:val>
                                            <p:strVal val="#ppt_x"/>
                                          </p:val>
                                        </p:tav>
                                        <p:tav tm="100000">
                                          <p:val>
                                            <p:strVal val="#ppt_x"/>
                                          </p:val>
                                        </p:tav>
                                      </p:tavLst>
                                    </p:anim>
                                    <p:anim calcmode="lin" valueType="num">
                                      <p:cBhvr additive="base">
                                        <p:cTn id="89" dur="500" fill="hold"/>
                                        <p:tgtEl>
                                          <p:spTgt spid="30"/>
                                        </p:tgtEl>
                                        <p:attrNameLst>
                                          <p:attrName>ppt_y</p:attrName>
                                        </p:attrNameLst>
                                      </p:cBhvr>
                                      <p:tavLst>
                                        <p:tav tm="0">
                                          <p:val>
                                            <p:strVal val="1+#ppt_h/2"/>
                                          </p:val>
                                        </p:tav>
                                        <p:tav tm="100000">
                                          <p:val>
                                            <p:strVal val="#ppt_y"/>
                                          </p:val>
                                        </p:tav>
                                      </p:tavLst>
                                    </p:anim>
                                  </p:childTnLst>
                                </p:cTn>
                              </p:par>
                            </p:childTnLst>
                          </p:cTn>
                        </p:par>
                        <p:par>
                          <p:cTn id="90" fill="hold">
                            <p:stCondLst>
                              <p:cond delay="7000"/>
                            </p:stCondLst>
                            <p:childTnLst>
                              <p:par>
                                <p:cTn id="91" presetID="32" presetClass="emph" presetSubtype="0" fill="hold" grpId="1" nodeType="afterEffect">
                                  <p:stCondLst>
                                    <p:cond delay="0"/>
                                  </p:stCondLst>
                                  <p:childTnLst>
                                    <p:animRot by="120000">
                                      <p:cBhvr>
                                        <p:cTn id="92" dur="50" fill="hold">
                                          <p:stCondLst>
                                            <p:cond delay="0"/>
                                          </p:stCondLst>
                                        </p:cTn>
                                        <p:tgtEl>
                                          <p:spTgt spid="30"/>
                                        </p:tgtEl>
                                        <p:attrNameLst>
                                          <p:attrName>r</p:attrName>
                                        </p:attrNameLst>
                                      </p:cBhvr>
                                    </p:animRot>
                                    <p:animRot by="-240000">
                                      <p:cBhvr>
                                        <p:cTn id="93" dur="100" fill="hold">
                                          <p:stCondLst>
                                            <p:cond delay="100"/>
                                          </p:stCondLst>
                                        </p:cTn>
                                        <p:tgtEl>
                                          <p:spTgt spid="30"/>
                                        </p:tgtEl>
                                        <p:attrNameLst>
                                          <p:attrName>r</p:attrName>
                                        </p:attrNameLst>
                                      </p:cBhvr>
                                    </p:animRot>
                                    <p:animRot by="240000">
                                      <p:cBhvr>
                                        <p:cTn id="94" dur="100" fill="hold">
                                          <p:stCondLst>
                                            <p:cond delay="200"/>
                                          </p:stCondLst>
                                        </p:cTn>
                                        <p:tgtEl>
                                          <p:spTgt spid="30"/>
                                        </p:tgtEl>
                                        <p:attrNameLst>
                                          <p:attrName>r</p:attrName>
                                        </p:attrNameLst>
                                      </p:cBhvr>
                                    </p:animRot>
                                    <p:animRot by="-240000">
                                      <p:cBhvr>
                                        <p:cTn id="95" dur="100" fill="hold">
                                          <p:stCondLst>
                                            <p:cond delay="300"/>
                                          </p:stCondLst>
                                        </p:cTn>
                                        <p:tgtEl>
                                          <p:spTgt spid="30"/>
                                        </p:tgtEl>
                                        <p:attrNameLst>
                                          <p:attrName>r</p:attrName>
                                        </p:attrNameLst>
                                      </p:cBhvr>
                                    </p:animRot>
                                    <p:animRot by="120000">
                                      <p:cBhvr>
                                        <p:cTn id="96" dur="100" fill="hold">
                                          <p:stCondLst>
                                            <p:cond delay="400"/>
                                          </p:stCondLst>
                                        </p:cTn>
                                        <p:tgtEl>
                                          <p:spTgt spid="30"/>
                                        </p:tgtEl>
                                        <p:attrNameLst>
                                          <p:attrName>r</p:attrName>
                                        </p:attrNameLst>
                                      </p:cBhvr>
                                    </p:animRot>
                                  </p:childTnLst>
                                </p:cTn>
                              </p:par>
                            </p:childTnLst>
                          </p:cTn>
                        </p:par>
                        <p:par>
                          <p:cTn id="97" fill="hold">
                            <p:stCondLst>
                              <p:cond delay="7500"/>
                            </p:stCondLst>
                            <p:childTnLst>
                              <p:par>
                                <p:cTn id="98" presetID="18" presetClass="entr" presetSubtype="9" fill="hold" grpId="0" nodeType="afterEffect">
                                  <p:stCondLst>
                                    <p:cond delay="0"/>
                                  </p:stCondLst>
                                  <p:childTnLst>
                                    <p:set>
                                      <p:cBhvr>
                                        <p:cTn id="99" dur="1" fill="hold">
                                          <p:stCondLst>
                                            <p:cond delay="0"/>
                                          </p:stCondLst>
                                        </p:cTn>
                                        <p:tgtEl>
                                          <p:spTgt spid="31"/>
                                        </p:tgtEl>
                                        <p:attrNameLst>
                                          <p:attrName>style.visibility</p:attrName>
                                        </p:attrNameLst>
                                      </p:cBhvr>
                                      <p:to>
                                        <p:strVal val="visible"/>
                                      </p:to>
                                    </p:set>
                                    <p:animEffect transition="in" filter="strips(upLeft)">
                                      <p:cBhvr>
                                        <p:cTn id="100" dur="500"/>
                                        <p:tgtEl>
                                          <p:spTgt spid="31"/>
                                        </p:tgtEl>
                                      </p:cBhvr>
                                    </p:animEffect>
                                  </p:childTnLst>
                                </p:cTn>
                              </p:par>
                            </p:childTnLst>
                          </p:cTn>
                        </p:par>
                        <p:par>
                          <p:cTn id="101" fill="hold">
                            <p:stCondLst>
                              <p:cond delay="8000"/>
                            </p:stCondLst>
                            <p:childTnLst>
                              <p:par>
                                <p:cTn id="102" presetID="2" presetClass="exit" presetSubtype="2" fill="hold" grpId="1" nodeType="afterEffect">
                                  <p:stCondLst>
                                    <p:cond delay="0"/>
                                  </p:stCondLst>
                                  <p:childTnLst>
                                    <p:anim calcmode="lin" valueType="num">
                                      <p:cBhvr additive="base">
                                        <p:cTn id="103" dur="500"/>
                                        <p:tgtEl>
                                          <p:spTgt spid="3"/>
                                        </p:tgtEl>
                                        <p:attrNameLst>
                                          <p:attrName>ppt_x</p:attrName>
                                        </p:attrNameLst>
                                      </p:cBhvr>
                                      <p:tavLst>
                                        <p:tav tm="0">
                                          <p:val>
                                            <p:strVal val="ppt_x"/>
                                          </p:val>
                                        </p:tav>
                                        <p:tav tm="100000">
                                          <p:val>
                                            <p:strVal val="1+ppt_w/2"/>
                                          </p:val>
                                        </p:tav>
                                      </p:tavLst>
                                    </p:anim>
                                    <p:anim calcmode="lin" valueType="num">
                                      <p:cBhvr additive="base">
                                        <p:cTn id="104" dur="500"/>
                                        <p:tgtEl>
                                          <p:spTgt spid="3"/>
                                        </p:tgtEl>
                                        <p:attrNameLst>
                                          <p:attrName>ppt_y</p:attrName>
                                        </p:attrNameLst>
                                      </p:cBhvr>
                                      <p:tavLst>
                                        <p:tav tm="0">
                                          <p:val>
                                            <p:strVal val="ppt_y"/>
                                          </p:val>
                                        </p:tav>
                                        <p:tav tm="100000">
                                          <p:val>
                                            <p:strVal val="ppt_y"/>
                                          </p:val>
                                        </p:tav>
                                      </p:tavLst>
                                    </p:anim>
                                    <p:set>
                                      <p:cBhvr>
                                        <p:cTn id="105" dur="1" fill="hold">
                                          <p:stCondLst>
                                            <p:cond delay="499"/>
                                          </p:stCondLst>
                                        </p:cTn>
                                        <p:tgtEl>
                                          <p:spTgt spid="3"/>
                                        </p:tgtEl>
                                        <p:attrNameLst>
                                          <p:attrName>style.visibility</p:attrName>
                                        </p:attrNameLst>
                                      </p:cBhvr>
                                      <p:to>
                                        <p:strVal val="hidden"/>
                                      </p:to>
                                    </p:set>
                                  </p:childTnLst>
                                </p:cTn>
                              </p:par>
                            </p:childTnLst>
                          </p:cTn>
                        </p:par>
                        <p:par>
                          <p:cTn id="106" fill="hold">
                            <p:stCondLst>
                              <p:cond delay="8500"/>
                            </p:stCondLst>
                            <p:childTnLst>
                              <p:par>
                                <p:cTn id="107" presetID="52" presetClass="exit" presetSubtype="0" fill="hold" nodeType="afterEffect">
                                  <p:stCondLst>
                                    <p:cond delay="0"/>
                                  </p:stCondLst>
                                  <p:childTnLst>
                                    <p:animScale>
                                      <p:cBhvr>
                                        <p:cTn id="108" dur="1000" accel="50000">
                                          <p:stCondLst>
                                            <p:cond delay="0"/>
                                          </p:stCondLst>
                                        </p:cTn>
                                        <p:tgtEl>
                                          <p:spTgt spid="19"/>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09" dur="1000" accel="50000">
                                          <p:stCondLst>
                                            <p:cond delay="0"/>
                                          </p:stCondLst>
                                        </p:cTn>
                                        <p:tgtEl>
                                          <p:spTgt spid="19"/>
                                        </p:tgtEl>
                                        <p:attrNameLst>
                                          <p:attrName>ppt_x</p:attrName>
                                          <p:attrName>ppt_y</p:attrName>
                                        </p:attrNameLst>
                                      </p:cBhvr>
                                    </p:animMotion>
                                    <p:animEffect transition="out" filter="fade">
                                      <p:cBhvr>
                                        <p:cTn id="110" dur="1000"/>
                                        <p:tgtEl>
                                          <p:spTgt spid="19"/>
                                        </p:tgtEl>
                                      </p:cBhvr>
                                    </p:animEffect>
                                    <p:set>
                                      <p:cBhvr>
                                        <p:cTn id="111" dur="1" fill="hold">
                                          <p:stCondLst>
                                            <p:cond delay="999"/>
                                          </p:stCondLst>
                                        </p:cTn>
                                        <p:tgtEl>
                                          <p:spTgt spid="19"/>
                                        </p:tgtEl>
                                        <p:attrNameLst>
                                          <p:attrName>style.visibility</p:attrName>
                                        </p:attrNameLst>
                                      </p:cBhvr>
                                      <p:to>
                                        <p:strVal val="hidden"/>
                                      </p:to>
                                    </p:set>
                                  </p:childTnLst>
                                </p:cTn>
                              </p:par>
                              <p:par>
                                <p:cTn id="112" presetID="52" presetClass="exit" presetSubtype="0" fill="hold" nodeType="withEffect">
                                  <p:stCondLst>
                                    <p:cond delay="250"/>
                                  </p:stCondLst>
                                  <p:childTnLst>
                                    <p:animScale>
                                      <p:cBhvr>
                                        <p:cTn id="113" dur="1000" accel="50000">
                                          <p:stCondLst>
                                            <p:cond delay="0"/>
                                          </p:stCondLst>
                                        </p:cTn>
                                        <p:tgtEl>
                                          <p:spTgt spid="4"/>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4" dur="1000" accel="50000">
                                          <p:stCondLst>
                                            <p:cond delay="0"/>
                                          </p:stCondLst>
                                        </p:cTn>
                                        <p:tgtEl>
                                          <p:spTgt spid="4"/>
                                        </p:tgtEl>
                                        <p:attrNameLst>
                                          <p:attrName>ppt_x</p:attrName>
                                          <p:attrName>ppt_y</p:attrName>
                                        </p:attrNameLst>
                                      </p:cBhvr>
                                    </p:animMotion>
                                    <p:animEffect transition="out" filter="fade">
                                      <p:cBhvr>
                                        <p:cTn id="115" dur="1000"/>
                                        <p:tgtEl>
                                          <p:spTgt spid="4"/>
                                        </p:tgtEl>
                                      </p:cBhvr>
                                    </p:animEffect>
                                    <p:set>
                                      <p:cBhvr>
                                        <p:cTn id="116" dur="1" fill="hold">
                                          <p:stCondLst>
                                            <p:cond delay="999"/>
                                          </p:stCondLst>
                                        </p:cTn>
                                        <p:tgtEl>
                                          <p:spTgt spid="4"/>
                                        </p:tgtEl>
                                        <p:attrNameLst>
                                          <p:attrName>style.visibility</p:attrName>
                                        </p:attrNameLst>
                                      </p:cBhvr>
                                      <p:to>
                                        <p:strVal val="hidden"/>
                                      </p:to>
                                    </p:set>
                                  </p:childTnLst>
                                </p:cTn>
                              </p:par>
                              <p:par>
                                <p:cTn id="117" presetID="52" presetClass="exit" presetSubtype="0" fill="hold" nodeType="withEffect">
                                  <p:stCondLst>
                                    <p:cond delay="500"/>
                                  </p:stCondLst>
                                  <p:childTnLst>
                                    <p:animScale>
                                      <p:cBhvr>
                                        <p:cTn id="118" dur="1000" accel="50000">
                                          <p:stCondLst>
                                            <p:cond delay="0"/>
                                          </p:stCondLst>
                                        </p:cTn>
                                        <p:tgtEl>
                                          <p:spTgt spid="9"/>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9" dur="1000" accel="50000">
                                          <p:stCondLst>
                                            <p:cond delay="0"/>
                                          </p:stCondLst>
                                        </p:cTn>
                                        <p:tgtEl>
                                          <p:spTgt spid="9"/>
                                        </p:tgtEl>
                                        <p:attrNameLst>
                                          <p:attrName>ppt_x</p:attrName>
                                          <p:attrName>ppt_y</p:attrName>
                                        </p:attrNameLst>
                                      </p:cBhvr>
                                    </p:animMotion>
                                    <p:animEffect transition="out" filter="fade">
                                      <p:cBhvr>
                                        <p:cTn id="120" dur="1000"/>
                                        <p:tgtEl>
                                          <p:spTgt spid="9"/>
                                        </p:tgtEl>
                                      </p:cBhvr>
                                    </p:animEffect>
                                    <p:set>
                                      <p:cBhvr>
                                        <p:cTn id="121" dur="1" fill="hold">
                                          <p:stCondLst>
                                            <p:cond delay="999"/>
                                          </p:stCondLst>
                                        </p:cTn>
                                        <p:tgtEl>
                                          <p:spTgt spid="9"/>
                                        </p:tgtEl>
                                        <p:attrNameLst>
                                          <p:attrName>style.visibility</p:attrName>
                                        </p:attrNameLst>
                                      </p:cBhvr>
                                      <p:to>
                                        <p:strVal val="hidden"/>
                                      </p:to>
                                    </p:set>
                                  </p:childTnLst>
                                </p:cTn>
                              </p:par>
                              <p:par>
                                <p:cTn id="122" presetID="52" presetClass="exit" presetSubtype="0" fill="hold" nodeType="withEffect">
                                  <p:stCondLst>
                                    <p:cond delay="750"/>
                                  </p:stCondLst>
                                  <p:childTnLst>
                                    <p:animScale>
                                      <p:cBhvr>
                                        <p:cTn id="123" dur="1000" accel="50000">
                                          <p:stCondLst>
                                            <p:cond delay="0"/>
                                          </p:stCondLst>
                                        </p:cTn>
                                        <p:tgtEl>
                                          <p:spTgt spid="14"/>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4" dur="1000" accel="50000">
                                          <p:stCondLst>
                                            <p:cond delay="0"/>
                                          </p:stCondLst>
                                        </p:cTn>
                                        <p:tgtEl>
                                          <p:spTgt spid="14"/>
                                        </p:tgtEl>
                                        <p:attrNameLst>
                                          <p:attrName>ppt_x</p:attrName>
                                          <p:attrName>ppt_y</p:attrName>
                                        </p:attrNameLst>
                                      </p:cBhvr>
                                    </p:animMotion>
                                    <p:animEffect transition="out" filter="fade">
                                      <p:cBhvr>
                                        <p:cTn id="125" dur="1000"/>
                                        <p:tgtEl>
                                          <p:spTgt spid="14"/>
                                        </p:tgtEl>
                                      </p:cBhvr>
                                    </p:animEffect>
                                    <p:set>
                                      <p:cBhvr>
                                        <p:cTn id="126" dur="1" fill="hold">
                                          <p:stCondLst>
                                            <p:cond delay="999"/>
                                          </p:stCondLst>
                                        </p:cTn>
                                        <p:tgtEl>
                                          <p:spTgt spid="14"/>
                                        </p:tgtEl>
                                        <p:attrNameLst>
                                          <p:attrName>style.visibility</p:attrName>
                                        </p:attrNameLst>
                                      </p:cBhvr>
                                      <p:to>
                                        <p:strVal val="hidden"/>
                                      </p:to>
                                    </p:set>
                                  </p:childTnLst>
                                </p:cTn>
                              </p:par>
                            </p:childTnLst>
                          </p:cTn>
                        </p:par>
                        <p:par>
                          <p:cTn id="127" fill="hold">
                            <p:stCondLst>
                              <p:cond delay="9500"/>
                            </p:stCondLst>
                            <p:childTnLst>
                              <p:par>
                                <p:cTn id="128" presetID="2" presetClass="exit" presetSubtype="4" fill="hold" grpId="2" nodeType="afterEffect">
                                  <p:stCondLst>
                                    <p:cond delay="0"/>
                                  </p:stCondLst>
                                  <p:childTnLst>
                                    <p:anim calcmode="lin" valueType="num">
                                      <p:cBhvr additive="base">
                                        <p:cTn id="129" dur="500"/>
                                        <p:tgtEl>
                                          <p:spTgt spid="25"/>
                                        </p:tgtEl>
                                        <p:attrNameLst>
                                          <p:attrName>ppt_x</p:attrName>
                                        </p:attrNameLst>
                                      </p:cBhvr>
                                      <p:tavLst>
                                        <p:tav tm="0">
                                          <p:val>
                                            <p:strVal val="ppt_x"/>
                                          </p:val>
                                        </p:tav>
                                        <p:tav tm="100000">
                                          <p:val>
                                            <p:strVal val="ppt_x"/>
                                          </p:val>
                                        </p:tav>
                                      </p:tavLst>
                                    </p:anim>
                                    <p:anim calcmode="lin" valueType="num">
                                      <p:cBhvr additive="base">
                                        <p:cTn id="130" dur="500"/>
                                        <p:tgtEl>
                                          <p:spTgt spid="25"/>
                                        </p:tgtEl>
                                        <p:attrNameLst>
                                          <p:attrName>ppt_y</p:attrName>
                                        </p:attrNameLst>
                                      </p:cBhvr>
                                      <p:tavLst>
                                        <p:tav tm="0">
                                          <p:val>
                                            <p:strVal val="ppt_y"/>
                                          </p:val>
                                        </p:tav>
                                        <p:tav tm="100000">
                                          <p:val>
                                            <p:strVal val="1+ppt_h/2"/>
                                          </p:val>
                                        </p:tav>
                                      </p:tavLst>
                                    </p:anim>
                                    <p:set>
                                      <p:cBhvr>
                                        <p:cTn id="131" dur="1" fill="hold">
                                          <p:stCondLst>
                                            <p:cond delay="499"/>
                                          </p:stCondLst>
                                        </p:cTn>
                                        <p:tgtEl>
                                          <p:spTgt spid="25"/>
                                        </p:tgtEl>
                                        <p:attrNameLst>
                                          <p:attrName>style.visibility</p:attrName>
                                        </p:attrNameLst>
                                      </p:cBhvr>
                                      <p:to>
                                        <p:strVal val="hidden"/>
                                      </p:to>
                                    </p:set>
                                  </p:childTnLst>
                                </p:cTn>
                              </p:par>
                              <p:par>
                                <p:cTn id="132" presetID="2" presetClass="exit" presetSubtype="4" fill="hold" grpId="1" nodeType="withEffect">
                                  <p:stCondLst>
                                    <p:cond delay="0"/>
                                  </p:stCondLst>
                                  <p:childTnLst>
                                    <p:anim calcmode="lin" valueType="num">
                                      <p:cBhvr additive="base">
                                        <p:cTn id="133" dur="500"/>
                                        <p:tgtEl>
                                          <p:spTgt spid="27"/>
                                        </p:tgtEl>
                                        <p:attrNameLst>
                                          <p:attrName>ppt_x</p:attrName>
                                        </p:attrNameLst>
                                      </p:cBhvr>
                                      <p:tavLst>
                                        <p:tav tm="0">
                                          <p:val>
                                            <p:strVal val="ppt_x"/>
                                          </p:val>
                                        </p:tav>
                                        <p:tav tm="100000">
                                          <p:val>
                                            <p:strVal val="ppt_x"/>
                                          </p:val>
                                        </p:tav>
                                      </p:tavLst>
                                    </p:anim>
                                    <p:anim calcmode="lin" valueType="num">
                                      <p:cBhvr additive="base">
                                        <p:cTn id="134" dur="500"/>
                                        <p:tgtEl>
                                          <p:spTgt spid="27"/>
                                        </p:tgtEl>
                                        <p:attrNameLst>
                                          <p:attrName>ppt_y</p:attrName>
                                        </p:attrNameLst>
                                      </p:cBhvr>
                                      <p:tavLst>
                                        <p:tav tm="0">
                                          <p:val>
                                            <p:strVal val="ppt_y"/>
                                          </p:val>
                                        </p:tav>
                                        <p:tav tm="100000">
                                          <p:val>
                                            <p:strVal val="1+ppt_h/2"/>
                                          </p:val>
                                        </p:tav>
                                      </p:tavLst>
                                    </p:anim>
                                    <p:set>
                                      <p:cBhvr>
                                        <p:cTn id="135" dur="1" fill="hold">
                                          <p:stCondLst>
                                            <p:cond delay="499"/>
                                          </p:stCondLst>
                                        </p:cTn>
                                        <p:tgtEl>
                                          <p:spTgt spid="27"/>
                                        </p:tgtEl>
                                        <p:attrNameLst>
                                          <p:attrName>style.visibility</p:attrName>
                                        </p:attrNameLst>
                                      </p:cBhvr>
                                      <p:to>
                                        <p:strVal val="hidden"/>
                                      </p:to>
                                    </p:set>
                                  </p:childTnLst>
                                </p:cTn>
                              </p:par>
                              <p:par>
                                <p:cTn id="136" presetID="2" presetClass="exit" presetSubtype="4" fill="hold" grpId="2" nodeType="withEffect">
                                  <p:stCondLst>
                                    <p:cond delay="0"/>
                                  </p:stCondLst>
                                  <p:childTnLst>
                                    <p:anim calcmode="lin" valueType="num">
                                      <p:cBhvr additive="base">
                                        <p:cTn id="137" dur="500"/>
                                        <p:tgtEl>
                                          <p:spTgt spid="28"/>
                                        </p:tgtEl>
                                        <p:attrNameLst>
                                          <p:attrName>ppt_x</p:attrName>
                                        </p:attrNameLst>
                                      </p:cBhvr>
                                      <p:tavLst>
                                        <p:tav tm="0">
                                          <p:val>
                                            <p:strVal val="ppt_x"/>
                                          </p:val>
                                        </p:tav>
                                        <p:tav tm="100000">
                                          <p:val>
                                            <p:strVal val="ppt_x"/>
                                          </p:val>
                                        </p:tav>
                                      </p:tavLst>
                                    </p:anim>
                                    <p:anim calcmode="lin" valueType="num">
                                      <p:cBhvr additive="base">
                                        <p:cTn id="138" dur="500"/>
                                        <p:tgtEl>
                                          <p:spTgt spid="28"/>
                                        </p:tgtEl>
                                        <p:attrNameLst>
                                          <p:attrName>ppt_y</p:attrName>
                                        </p:attrNameLst>
                                      </p:cBhvr>
                                      <p:tavLst>
                                        <p:tav tm="0">
                                          <p:val>
                                            <p:strVal val="ppt_y"/>
                                          </p:val>
                                        </p:tav>
                                        <p:tav tm="100000">
                                          <p:val>
                                            <p:strVal val="1+ppt_h/2"/>
                                          </p:val>
                                        </p:tav>
                                      </p:tavLst>
                                    </p:anim>
                                    <p:set>
                                      <p:cBhvr>
                                        <p:cTn id="139" dur="1" fill="hold">
                                          <p:stCondLst>
                                            <p:cond delay="499"/>
                                          </p:stCondLst>
                                        </p:cTn>
                                        <p:tgtEl>
                                          <p:spTgt spid="28"/>
                                        </p:tgtEl>
                                        <p:attrNameLst>
                                          <p:attrName>style.visibility</p:attrName>
                                        </p:attrNameLst>
                                      </p:cBhvr>
                                      <p:to>
                                        <p:strVal val="hidden"/>
                                      </p:to>
                                    </p:set>
                                  </p:childTnLst>
                                </p:cTn>
                              </p:par>
                              <p:par>
                                <p:cTn id="140" presetID="2" presetClass="exit" presetSubtype="4" fill="hold" grpId="1" nodeType="withEffect">
                                  <p:stCondLst>
                                    <p:cond delay="0"/>
                                  </p:stCondLst>
                                  <p:childTnLst>
                                    <p:anim calcmode="lin" valueType="num">
                                      <p:cBhvr additive="base">
                                        <p:cTn id="141" dur="500"/>
                                        <p:tgtEl>
                                          <p:spTgt spid="29"/>
                                        </p:tgtEl>
                                        <p:attrNameLst>
                                          <p:attrName>ppt_x</p:attrName>
                                        </p:attrNameLst>
                                      </p:cBhvr>
                                      <p:tavLst>
                                        <p:tav tm="0">
                                          <p:val>
                                            <p:strVal val="ppt_x"/>
                                          </p:val>
                                        </p:tav>
                                        <p:tav tm="100000">
                                          <p:val>
                                            <p:strVal val="ppt_x"/>
                                          </p:val>
                                        </p:tav>
                                      </p:tavLst>
                                    </p:anim>
                                    <p:anim calcmode="lin" valueType="num">
                                      <p:cBhvr additive="base">
                                        <p:cTn id="142" dur="500"/>
                                        <p:tgtEl>
                                          <p:spTgt spid="29"/>
                                        </p:tgtEl>
                                        <p:attrNameLst>
                                          <p:attrName>ppt_y</p:attrName>
                                        </p:attrNameLst>
                                      </p:cBhvr>
                                      <p:tavLst>
                                        <p:tav tm="0">
                                          <p:val>
                                            <p:strVal val="ppt_y"/>
                                          </p:val>
                                        </p:tav>
                                        <p:tav tm="100000">
                                          <p:val>
                                            <p:strVal val="1+ppt_h/2"/>
                                          </p:val>
                                        </p:tav>
                                      </p:tavLst>
                                    </p:anim>
                                    <p:set>
                                      <p:cBhvr>
                                        <p:cTn id="143" dur="1" fill="hold">
                                          <p:stCondLst>
                                            <p:cond delay="499"/>
                                          </p:stCondLst>
                                        </p:cTn>
                                        <p:tgtEl>
                                          <p:spTgt spid="29"/>
                                        </p:tgtEl>
                                        <p:attrNameLst>
                                          <p:attrName>style.visibility</p:attrName>
                                        </p:attrNameLst>
                                      </p:cBhvr>
                                      <p:to>
                                        <p:strVal val="hidden"/>
                                      </p:to>
                                    </p:set>
                                  </p:childTnLst>
                                </p:cTn>
                              </p:par>
                              <p:par>
                                <p:cTn id="144" presetID="2" presetClass="exit" presetSubtype="1" fill="hold" grpId="2" nodeType="withEffect">
                                  <p:stCondLst>
                                    <p:cond delay="0"/>
                                  </p:stCondLst>
                                  <p:childTnLst>
                                    <p:anim calcmode="lin" valueType="num">
                                      <p:cBhvr additive="base">
                                        <p:cTn id="145" dur="500"/>
                                        <p:tgtEl>
                                          <p:spTgt spid="24"/>
                                        </p:tgtEl>
                                        <p:attrNameLst>
                                          <p:attrName>ppt_x</p:attrName>
                                        </p:attrNameLst>
                                      </p:cBhvr>
                                      <p:tavLst>
                                        <p:tav tm="0">
                                          <p:val>
                                            <p:strVal val="ppt_x"/>
                                          </p:val>
                                        </p:tav>
                                        <p:tav tm="100000">
                                          <p:val>
                                            <p:strVal val="ppt_x"/>
                                          </p:val>
                                        </p:tav>
                                      </p:tavLst>
                                    </p:anim>
                                    <p:anim calcmode="lin" valueType="num">
                                      <p:cBhvr additive="base">
                                        <p:cTn id="146" dur="500"/>
                                        <p:tgtEl>
                                          <p:spTgt spid="24"/>
                                        </p:tgtEl>
                                        <p:attrNameLst>
                                          <p:attrName>ppt_y</p:attrName>
                                        </p:attrNameLst>
                                      </p:cBhvr>
                                      <p:tavLst>
                                        <p:tav tm="0">
                                          <p:val>
                                            <p:strVal val="ppt_y"/>
                                          </p:val>
                                        </p:tav>
                                        <p:tav tm="100000">
                                          <p:val>
                                            <p:strVal val="0-ppt_h/2"/>
                                          </p:val>
                                        </p:tav>
                                      </p:tavLst>
                                    </p:anim>
                                    <p:set>
                                      <p:cBhvr>
                                        <p:cTn id="147" dur="1" fill="hold">
                                          <p:stCondLst>
                                            <p:cond delay="499"/>
                                          </p:stCondLst>
                                        </p:cTn>
                                        <p:tgtEl>
                                          <p:spTgt spid="24"/>
                                        </p:tgtEl>
                                        <p:attrNameLst>
                                          <p:attrName>style.visibility</p:attrName>
                                        </p:attrNameLst>
                                      </p:cBhvr>
                                      <p:to>
                                        <p:strVal val="hidden"/>
                                      </p:to>
                                    </p:set>
                                  </p:childTnLst>
                                </p:cTn>
                              </p:par>
                              <p:par>
                                <p:cTn id="148" presetID="2" presetClass="exit" presetSubtype="1" fill="hold" grpId="1" nodeType="withEffect">
                                  <p:stCondLst>
                                    <p:cond delay="0"/>
                                  </p:stCondLst>
                                  <p:childTnLst>
                                    <p:anim calcmode="lin" valueType="num">
                                      <p:cBhvr additive="base">
                                        <p:cTn id="149" dur="500"/>
                                        <p:tgtEl>
                                          <p:spTgt spid="26"/>
                                        </p:tgtEl>
                                        <p:attrNameLst>
                                          <p:attrName>ppt_x</p:attrName>
                                        </p:attrNameLst>
                                      </p:cBhvr>
                                      <p:tavLst>
                                        <p:tav tm="0">
                                          <p:val>
                                            <p:strVal val="ppt_x"/>
                                          </p:val>
                                        </p:tav>
                                        <p:tav tm="100000">
                                          <p:val>
                                            <p:strVal val="ppt_x"/>
                                          </p:val>
                                        </p:tav>
                                      </p:tavLst>
                                    </p:anim>
                                    <p:anim calcmode="lin" valueType="num">
                                      <p:cBhvr additive="base">
                                        <p:cTn id="150" dur="500"/>
                                        <p:tgtEl>
                                          <p:spTgt spid="26"/>
                                        </p:tgtEl>
                                        <p:attrNameLst>
                                          <p:attrName>ppt_y</p:attrName>
                                        </p:attrNameLst>
                                      </p:cBhvr>
                                      <p:tavLst>
                                        <p:tav tm="0">
                                          <p:val>
                                            <p:strVal val="ppt_y"/>
                                          </p:val>
                                        </p:tav>
                                        <p:tav tm="100000">
                                          <p:val>
                                            <p:strVal val="0-ppt_h/2"/>
                                          </p:val>
                                        </p:tav>
                                      </p:tavLst>
                                    </p:anim>
                                    <p:set>
                                      <p:cBhvr>
                                        <p:cTn id="151" dur="1" fill="hold">
                                          <p:stCondLst>
                                            <p:cond delay="499"/>
                                          </p:stCondLst>
                                        </p:cTn>
                                        <p:tgtEl>
                                          <p:spTgt spid="26"/>
                                        </p:tgtEl>
                                        <p:attrNameLst>
                                          <p:attrName>style.visibility</p:attrName>
                                        </p:attrNameLst>
                                      </p:cBhvr>
                                      <p:to>
                                        <p:strVal val="hidden"/>
                                      </p:to>
                                    </p:set>
                                  </p:childTnLst>
                                </p:cTn>
                              </p:par>
                              <p:par>
                                <p:cTn id="152" presetID="2" presetClass="exit" presetSubtype="1" fill="hold" grpId="2" nodeType="withEffect">
                                  <p:stCondLst>
                                    <p:cond delay="0"/>
                                  </p:stCondLst>
                                  <p:childTnLst>
                                    <p:anim calcmode="lin" valueType="num">
                                      <p:cBhvr additive="base">
                                        <p:cTn id="153" dur="500"/>
                                        <p:tgtEl>
                                          <p:spTgt spid="30"/>
                                        </p:tgtEl>
                                        <p:attrNameLst>
                                          <p:attrName>ppt_x</p:attrName>
                                        </p:attrNameLst>
                                      </p:cBhvr>
                                      <p:tavLst>
                                        <p:tav tm="0">
                                          <p:val>
                                            <p:strVal val="ppt_x"/>
                                          </p:val>
                                        </p:tav>
                                        <p:tav tm="100000">
                                          <p:val>
                                            <p:strVal val="ppt_x"/>
                                          </p:val>
                                        </p:tav>
                                      </p:tavLst>
                                    </p:anim>
                                    <p:anim calcmode="lin" valueType="num">
                                      <p:cBhvr additive="base">
                                        <p:cTn id="154" dur="500"/>
                                        <p:tgtEl>
                                          <p:spTgt spid="30"/>
                                        </p:tgtEl>
                                        <p:attrNameLst>
                                          <p:attrName>ppt_y</p:attrName>
                                        </p:attrNameLst>
                                      </p:cBhvr>
                                      <p:tavLst>
                                        <p:tav tm="0">
                                          <p:val>
                                            <p:strVal val="ppt_y"/>
                                          </p:val>
                                        </p:tav>
                                        <p:tav tm="100000">
                                          <p:val>
                                            <p:strVal val="0-ppt_h/2"/>
                                          </p:val>
                                        </p:tav>
                                      </p:tavLst>
                                    </p:anim>
                                    <p:set>
                                      <p:cBhvr>
                                        <p:cTn id="155" dur="1" fill="hold">
                                          <p:stCondLst>
                                            <p:cond delay="499"/>
                                          </p:stCondLst>
                                        </p:cTn>
                                        <p:tgtEl>
                                          <p:spTgt spid="30"/>
                                        </p:tgtEl>
                                        <p:attrNameLst>
                                          <p:attrName>style.visibility</p:attrName>
                                        </p:attrNameLst>
                                      </p:cBhvr>
                                      <p:to>
                                        <p:strVal val="hidden"/>
                                      </p:to>
                                    </p:set>
                                  </p:childTnLst>
                                </p:cTn>
                              </p:par>
                              <p:par>
                                <p:cTn id="156" presetID="2" presetClass="exit" presetSubtype="1" fill="hold" grpId="1" nodeType="withEffect">
                                  <p:stCondLst>
                                    <p:cond delay="0"/>
                                  </p:stCondLst>
                                  <p:childTnLst>
                                    <p:anim calcmode="lin" valueType="num">
                                      <p:cBhvr additive="base">
                                        <p:cTn id="157" dur="500"/>
                                        <p:tgtEl>
                                          <p:spTgt spid="31"/>
                                        </p:tgtEl>
                                        <p:attrNameLst>
                                          <p:attrName>ppt_x</p:attrName>
                                        </p:attrNameLst>
                                      </p:cBhvr>
                                      <p:tavLst>
                                        <p:tav tm="0">
                                          <p:val>
                                            <p:strVal val="ppt_x"/>
                                          </p:val>
                                        </p:tav>
                                        <p:tav tm="100000">
                                          <p:val>
                                            <p:strVal val="ppt_x"/>
                                          </p:val>
                                        </p:tav>
                                      </p:tavLst>
                                    </p:anim>
                                    <p:anim calcmode="lin" valueType="num">
                                      <p:cBhvr additive="base">
                                        <p:cTn id="158" dur="500"/>
                                        <p:tgtEl>
                                          <p:spTgt spid="31"/>
                                        </p:tgtEl>
                                        <p:attrNameLst>
                                          <p:attrName>ppt_y</p:attrName>
                                        </p:attrNameLst>
                                      </p:cBhvr>
                                      <p:tavLst>
                                        <p:tav tm="0">
                                          <p:val>
                                            <p:strVal val="ppt_y"/>
                                          </p:val>
                                        </p:tav>
                                        <p:tav tm="100000">
                                          <p:val>
                                            <p:strVal val="0-ppt_h/2"/>
                                          </p:val>
                                        </p:tav>
                                      </p:tavLst>
                                    </p:anim>
                                    <p:set>
                                      <p:cBhvr>
                                        <p:cTn id="159" dur="1" fill="hold">
                                          <p:stCondLst>
                                            <p:cond delay="499"/>
                                          </p:stCondLst>
                                        </p:cTn>
                                        <p:tgtEl>
                                          <p:spTgt spid="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3" grpId="1" animBg="1"/>
      <p:bldP spid="24" grpId="0" animBg="1"/>
      <p:bldP spid="24" grpId="1" animBg="1"/>
      <p:bldP spid="24" grpId="2" animBg="1"/>
      <p:bldP spid="25" grpId="0" animBg="1"/>
      <p:bldP spid="25" grpId="1" animBg="1"/>
      <p:bldP spid="25" grpId="2" animBg="1"/>
      <p:bldP spid="26" grpId="0"/>
      <p:bldP spid="26" grpId="1"/>
      <p:bldP spid="27" grpId="0"/>
      <p:bldP spid="27" grpId="1"/>
      <p:bldP spid="28" grpId="0" animBg="1"/>
      <p:bldP spid="28" grpId="1" animBg="1"/>
      <p:bldP spid="28" grpId="2" animBg="1"/>
      <p:bldP spid="29" grpId="0"/>
      <p:bldP spid="29" grpId="1"/>
      <p:bldP spid="30" grpId="0" animBg="1"/>
      <p:bldP spid="30" grpId="1" animBg="1"/>
      <p:bldP spid="30" grpId="2" animBg="1"/>
      <p:bldP spid="31" grpId="0"/>
      <p:bldP spid="31"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7" descr="2"/>
          <p:cNvSpPr txBox="1">
            <a:spLocks noChangeArrowheads="1"/>
          </p:cNvSpPr>
          <p:nvPr/>
        </p:nvSpPr>
        <p:spPr bwMode="gray">
          <a:xfrm>
            <a:off x="395536" y="37434"/>
            <a:ext cx="3609697" cy="46166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anose="020B0604020202020204" pitchFamily="34" charset="0"/>
              </a:defRPr>
            </a:lvl1pPr>
            <a:lvl2pPr defTabSz="457200" eaLnBrk="0" hangingPunct="0">
              <a:defRPr>
                <a:solidFill>
                  <a:schemeClr val="tx1"/>
                </a:solidFill>
                <a:latin typeface="Arial" panose="020B0604020202020204" pitchFamily="34" charset="0"/>
              </a:defRPr>
            </a:lvl2pPr>
            <a:lvl3pPr defTabSz="457200" eaLnBrk="0" hangingPunct="0">
              <a:defRPr>
                <a:solidFill>
                  <a:schemeClr val="tx1"/>
                </a:solidFill>
                <a:latin typeface="Arial" panose="020B0604020202020204" pitchFamily="34" charset="0"/>
              </a:defRPr>
            </a:lvl3pPr>
            <a:lvl4pPr defTabSz="457200" eaLnBrk="0" hangingPunct="0">
              <a:defRPr>
                <a:solidFill>
                  <a:schemeClr val="tx1"/>
                </a:solidFill>
                <a:latin typeface="Arial" panose="020B0604020202020204" pitchFamily="34" charset="0"/>
              </a:defRPr>
            </a:lvl4pPr>
            <a:lvl5pPr defTabSz="457200" eaLnBrk="0" hangingPunct="0">
              <a:defRPr>
                <a:solidFill>
                  <a:schemeClr val="tx1"/>
                </a:solidFill>
                <a:latin typeface="Arial" panose="020B0604020202020204" pitchFamily="34" charset="0"/>
              </a:defRPr>
            </a:lvl5pPr>
            <a:lvl6pPr algn="ctr" defTabSz="457200" eaLnBrk="0" fontAlgn="base" hangingPunct="0">
              <a:spcBef>
                <a:spcPct val="0"/>
              </a:spcBef>
              <a:spcAft>
                <a:spcPct val="0"/>
              </a:spcAft>
              <a:defRPr>
                <a:solidFill>
                  <a:schemeClr val="tx1"/>
                </a:solidFill>
                <a:latin typeface="Arial" panose="020B0604020202020204" pitchFamily="34" charset="0"/>
              </a:defRPr>
            </a:lvl6pPr>
            <a:lvl7pPr algn="ctr" defTabSz="457200" eaLnBrk="0" fontAlgn="base" hangingPunct="0">
              <a:spcBef>
                <a:spcPct val="0"/>
              </a:spcBef>
              <a:spcAft>
                <a:spcPct val="0"/>
              </a:spcAft>
              <a:defRPr>
                <a:solidFill>
                  <a:schemeClr val="tx1"/>
                </a:solidFill>
                <a:latin typeface="Arial" panose="020B0604020202020204" pitchFamily="34" charset="0"/>
              </a:defRPr>
            </a:lvl7pPr>
            <a:lvl8pPr algn="ctr" defTabSz="457200" eaLnBrk="0" fontAlgn="base" hangingPunct="0">
              <a:spcBef>
                <a:spcPct val="0"/>
              </a:spcBef>
              <a:spcAft>
                <a:spcPct val="0"/>
              </a:spcAft>
              <a:defRPr>
                <a:solidFill>
                  <a:schemeClr val="tx1"/>
                </a:solidFill>
                <a:latin typeface="Arial" panose="020B0604020202020204" pitchFamily="34" charset="0"/>
              </a:defRPr>
            </a:lvl8pPr>
            <a:lvl9pPr algn="ctr"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单击添加标题内容</a:t>
            </a:r>
            <a:endParaRPr lang="en-US" altLang="zh-CN"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3" name="组合 2"/>
          <p:cNvGrpSpPr/>
          <p:nvPr/>
        </p:nvGrpSpPr>
        <p:grpSpPr>
          <a:xfrm>
            <a:off x="1479053" y="2622201"/>
            <a:ext cx="1462088" cy="2109788"/>
            <a:chOff x="1479053" y="2699544"/>
            <a:chExt cx="1462088" cy="2109788"/>
          </a:xfrm>
        </p:grpSpPr>
        <p:sp>
          <p:nvSpPr>
            <p:cNvPr id="4" name="椭圆 7"/>
            <p:cNvSpPr/>
            <p:nvPr/>
          </p:nvSpPr>
          <p:spPr>
            <a:xfrm>
              <a:off x="1491753" y="2751932"/>
              <a:ext cx="1423988" cy="1423987"/>
            </a:xfrm>
            <a:custGeom>
              <a:avLst/>
              <a:gdLst/>
              <a:ahLst/>
              <a:cxnLst/>
              <a:rect l="l" t="t" r="r" b="b"/>
              <a:pathLst>
                <a:path w="2088232" h="2088232">
                  <a:moveTo>
                    <a:pt x="1044116" y="0"/>
                  </a:moveTo>
                  <a:cubicBezTo>
                    <a:pt x="1620765" y="0"/>
                    <a:pt x="2088232" y="467467"/>
                    <a:pt x="2088232" y="1044116"/>
                  </a:cubicBezTo>
                  <a:lnTo>
                    <a:pt x="2085280" y="1102583"/>
                  </a:lnTo>
                  <a:lnTo>
                    <a:pt x="1136371" y="2083574"/>
                  </a:lnTo>
                  <a:cubicBezTo>
                    <a:pt x="1106011" y="2086872"/>
                    <a:pt x="1075223" y="2088232"/>
                    <a:pt x="1044116" y="2088232"/>
                  </a:cubicBezTo>
                  <a:cubicBezTo>
                    <a:pt x="467467" y="2088232"/>
                    <a:pt x="0" y="1620765"/>
                    <a:pt x="0" y="1044116"/>
                  </a:cubicBezTo>
                  <a:cubicBezTo>
                    <a:pt x="0" y="467467"/>
                    <a:pt x="467467" y="0"/>
                    <a:pt x="1044116" y="0"/>
                  </a:cubicBezTo>
                  <a:close/>
                </a:path>
              </a:pathLst>
            </a:custGeom>
            <a:solidFill>
              <a:srgbClr val="FF0000"/>
            </a:solidFill>
            <a:ln w="57150" cap="flat" cmpd="sng" algn="ctr">
              <a:solidFill>
                <a:sysClr val="window" lastClr="FFFFFF"/>
              </a:solidFill>
              <a:prstDash val="solid"/>
            </a:ln>
            <a:effectLst>
              <a:outerShdw blurRad="50800" dist="38100" dir="10800000" algn="r" rotWithShape="0">
                <a:prstClr val="black">
                  <a:alpha val="10000"/>
                </a:prstClr>
              </a:outerShdw>
            </a:effectLst>
          </p:spPr>
          <p:txBody>
            <a:bodyPr anchor="ctr"/>
            <a:lstStyle/>
            <a:p>
              <a:pPr algn="ctr">
                <a:defRPr/>
              </a:pPr>
              <a:r>
                <a:rPr lang="zh-CN" altLang="en-US" sz="2000" kern="0" dirty="0">
                  <a:solidFill>
                    <a:sysClr val="window" lastClr="FFFFFF"/>
                  </a:solidFill>
                  <a:latin typeface="微软雅黑" panose="020B0503020204020204" pitchFamily="34" charset="-122"/>
                  <a:ea typeface="微软雅黑" panose="020B0503020204020204" pitchFamily="34" charset="-122"/>
                </a:rPr>
                <a:t>标题</a:t>
              </a:r>
              <a:endParaRPr lang="en-US" sz="2000" kern="0" dirty="0">
                <a:solidFill>
                  <a:sysClr val="window" lastClr="FFFFFF"/>
                </a:solidFill>
                <a:latin typeface="微软雅黑" panose="020B0503020204020204" pitchFamily="34" charset="-122"/>
                <a:ea typeface="微软雅黑" panose="020B0503020204020204" pitchFamily="34" charset="-122"/>
              </a:endParaRPr>
            </a:p>
          </p:txBody>
        </p:sp>
        <p:sp>
          <p:nvSpPr>
            <p:cNvPr id="5" name="Oval 65"/>
            <p:cNvSpPr>
              <a:spLocks noChangeArrowheads="1"/>
            </p:cNvSpPr>
            <p:nvPr/>
          </p:nvSpPr>
          <p:spPr bwMode="auto">
            <a:xfrm rot="7998615" flipV="1">
              <a:off x="1603672" y="3867150"/>
              <a:ext cx="1747838" cy="136525"/>
            </a:xfrm>
            <a:prstGeom prst="ellipse">
              <a:avLst/>
            </a:prstGeom>
            <a:gradFill rotWithShape="1">
              <a:gsLst>
                <a:gs pos="0">
                  <a:sysClr val="windowText" lastClr="000000">
                    <a:lumMod val="75000"/>
                    <a:lumOff val="25000"/>
                    <a:alpha val="70000"/>
                  </a:sysClr>
                </a:gs>
                <a:gs pos="100000">
                  <a:srgbClr val="EEECE1">
                    <a:alpha val="0"/>
                  </a:srgbClr>
                </a:gs>
              </a:gsLst>
              <a:path path="shape">
                <a:fillToRect l="50000" t="50000" r="50000" b="50000"/>
              </a:path>
            </a:gradFill>
            <a:ln w="9525">
              <a:noFill/>
              <a:round/>
            </a:ln>
            <a:effectLst/>
          </p:spPr>
          <p:txBody>
            <a:bodyPr wrap="none" anchor="ctr"/>
            <a:lstStyle/>
            <a:p>
              <a:pPr>
                <a:defRPr/>
              </a:pPr>
              <a:endParaRPr lang="zh-CN" altLang="en-US" sz="1300" kern="0">
                <a:solidFill>
                  <a:sysClr val="windowText" lastClr="000000"/>
                </a:solidFill>
                <a:latin typeface="Arial" panose="020B0604020202020204" pitchFamily="34" charset="0"/>
                <a:ea typeface="宋体" panose="02010600030101010101" pitchFamily="2" charset="-122"/>
              </a:endParaRPr>
            </a:p>
          </p:txBody>
        </p:sp>
        <p:sp>
          <p:nvSpPr>
            <p:cNvPr id="6" name="TextBox 52"/>
            <p:cNvSpPr txBox="1">
              <a:spLocks noChangeArrowheads="1"/>
            </p:cNvSpPr>
            <p:nvPr/>
          </p:nvSpPr>
          <p:spPr bwMode="auto">
            <a:xfrm>
              <a:off x="2502991" y="3916591"/>
              <a:ext cx="438150" cy="445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130000"/>
                </a:lnSpc>
              </a:pPr>
              <a:r>
                <a:rPr lang="en-US" altLang="zh-CN" sz="2000" dirty="0">
                  <a:solidFill>
                    <a:schemeClr val="bg1">
                      <a:lumMod val="50000"/>
                    </a:schemeClr>
                  </a:solidFill>
                  <a:latin typeface="Impact" panose="020B0806030902050204" pitchFamily="34" charset="0"/>
                  <a:cs typeface="Times New Roman" panose="02020603050405020304" pitchFamily="18" charset="0"/>
                </a:rPr>
                <a:t>01</a:t>
              </a:r>
              <a:endParaRPr lang="zh-CN" altLang="en-US" sz="2000" dirty="0">
                <a:solidFill>
                  <a:schemeClr val="bg1">
                    <a:lumMod val="50000"/>
                  </a:schemeClr>
                </a:solidFill>
                <a:latin typeface="Impact" panose="020B0806030902050204" pitchFamily="34" charset="0"/>
                <a:cs typeface="Times New Roman" panose="02020603050405020304" pitchFamily="18" charset="0"/>
              </a:endParaRPr>
            </a:p>
          </p:txBody>
        </p:sp>
        <p:sp>
          <p:nvSpPr>
            <p:cNvPr id="7" name="椭圆 42"/>
            <p:cNvSpPr/>
            <p:nvPr/>
          </p:nvSpPr>
          <p:spPr>
            <a:xfrm>
              <a:off x="1479053" y="2699544"/>
              <a:ext cx="1373188" cy="1377950"/>
            </a:xfrm>
            <a:custGeom>
              <a:avLst/>
              <a:gdLst/>
              <a:ahLst/>
              <a:cxnLst/>
              <a:rect l="l" t="t" r="r" b="b"/>
              <a:pathLst>
                <a:path w="1653165" h="1659889">
                  <a:moveTo>
                    <a:pt x="875048" y="0"/>
                  </a:moveTo>
                  <a:cubicBezTo>
                    <a:pt x="1216524" y="0"/>
                    <a:pt x="1512315" y="195597"/>
                    <a:pt x="1653165" y="482549"/>
                  </a:cubicBezTo>
                  <a:lnTo>
                    <a:pt x="1574228" y="478619"/>
                  </a:lnTo>
                  <a:cubicBezTo>
                    <a:pt x="974881" y="478619"/>
                    <a:pt x="489015" y="957597"/>
                    <a:pt x="489015" y="1548446"/>
                  </a:cubicBezTo>
                  <a:cubicBezTo>
                    <a:pt x="489015" y="1586083"/>
                    <a:pt x="490986" y="1623266"/>
                    <a:pt x="494937" y="1659889"/>
                  </a:cubicBezTo>
                  <a:cubicBezTo>
                    <a:pt x="201406" y="1521025"/>
                    <a:pt x="0" y="1221557"/>
                    <a:pt x="0" y="875048"/>
                  </a:cubicBezTo>
                  <a:cubicBezTo>
                    <a:pt x="0" y="391772"/>
                    <a:pt x="391772" y="0"/>
                    <a:pt x="875048" y="0"/>
                  </a:cubicBezTo>
                  <a:close/>
                </a:path>
              </a:pathLst>
            </a:custGeom>
            <a:solidFill>
              <a:srgbClr val="FFFFFF">
                <a:alpha val="21176"/>
              </a:srgbClr>
            </a:solidFill>
            <a:ln w="25400" cap="flat" cmpd="sng" algn="ctr">
              <a:noFill/>
              <a:prstDash val="solid"/>
            </a:ln>
            <a:effectLst/>
          </p:spPr>
          <p:txBody>
            <a:bodyPr anchor="ctr"/>
            <a:lstStyle/>
            <a:p>
              <a:pPr algn="ctr">
                <a:defRPr/>
              </a:pPr>
              <a:endParaRPr lang="en-US" sz="1300" kern="0">
                <a:solidFill>
                  <a:sysClr val="window" lastClr="FFFFFF"/>
                </a:solidFill>
                <a:latin typeface="Calibri" panose="020F0502020204030204"/>
              </a:endParaRPr>
            </a:p>
          </p:txBody>
        </p:sp>
      </p:grpSp>
      <p:grpSp>
        <p:nvGrpSpPr>
          <p:cNvPr id="8" name="组合 7"/>
          <p:cNvGrpSpPr/>
          <p:nvPr/>
        </p:nvGrpSpPr>
        <p:grpSpPr>
          <a:xfrm>
            <a:off x="2969717" y="2639665"/>
            <a:ext cx="1527175" cy="2092325"/>
            <a:chOff x="2969716" y="2717007"/>
            <a:chExt cx="1527175" cy="2092325"/>
          </a:xfrm>
        </p:grpSpPr>
        <p:sp>
          <p:nvSpPr>
            <p:cNvPr id="9" name="椭圆 7"/>
            <p:cNvSpPr/>
            <p:nvPr/>
          </p:nvSpPr>
          <p:spPr>
            <a:xfrm>
              <a:off x="2993528" y="2751932"/>
              <a:ext cx="1423988" cy="1423987"/>
            </a:xfrm>
            <a:custGeom>
              <a:avLst/>
              <a:gdLst/>
              <a:ahLst/>
              <a:cxnLst/>
              <a:rect l="l" t="t" r="r" b="b"/>
              <a:pathLst>
                <a:path w="2088232" h="2088232">
                  <a:moveTo>
                    <a:pt x="1044116" y="0"/>
                  </a:moveTo>
                  <a:cubicBezTo>
                    <a:pt x="1620765" y="0"/>
                    <a:pt x="2088232" y="467467"/>
                    <a:pt x="2088232" y="1044116"/>
                  </a:cubicBezTo>
                  <a:lnTo>
                    <a:pt x="2085280" y="1102583"/>
                  </a:lnTo>
                  <a:lnTo>
                    <a:pt x="1136371" y="2083574"/>
                  </a:lnTo>
                  <a:cubicBezTo>
                    <a:pt x="1106011" y="2086872"/>
                    <a:pt x="1075223" y="2088232"/>
                    <a:pt x="1044116" y="2088232"/>
                  </a:cubicBezTo>
                  <a:cubicBezTo>
                    <a:pt x="467467" y="2088232"/>
                    <a:pt x="0" y="1620765"/>
                    <a:pt x="0" y="1044116"/>
                  </a:cubicBezTo>
                  <a:cubicBezTo>
                    <a:pt x="0" y="467467"/>
                    <a:pt x="467467" y="0"/>
                    <a:pt x="1044116" y="0"/>
                  </a:cubicBezTo>
                  <a:close/>
                </a:path>
              </a:pathLst>
            </a:custGeom>
            <a:solidFill>
              <a:srgbClr val="FF0000"/>
            </a:solidFill>
            <a:ln w="57150" cap="flat" cmpd="sng" algn="ctr">
              <a:solidFill>
                <a:sysClr val="window" lastClr="FFFFFF"/>
              </a:solidFill>
              <a:prstDash val="solid"/>
            </a:ln>
            <a:effectLst>
              <a:outerShdw blurRad="50800" dist="38100" dir="10800000" algn="r" rotWithShape="0">
                <a:prstClr val="black">
                  <a:alpha val="10000"/>
                </a:prstClr>
              </a:outerShdw>
            </a:effectLst>
          </p:spPr>
          <p:txBody>
            <a:bodyPr anchor="ctr"/>
            <a:lstStyle/>
            <a:p>
              <a:pPr algn="ctr">
                <a:defRPr/>
              </a:pPr>
              <a:r>
                <a:rPr lang="zh-CN" altLang="en-US" sz="2000" kern="0" dirty="0">
                  <a:solidFill>
                    <a:sysClr val="window" lastClr="FFFFFF"/>
                  </a:solidFill>
                  <a:latin typeface="微软雅黑" panose="020B0503020204020204" pitchFamily="34" charset="-122"/>
                  <a:ea typeface="微软雅黑" panose="020B0503020204020204" pitchFamily="34" charset="-122"/>
                </a:rPr>
                <a:t>标题</a:t>
              </a:r>
              <a:endParaRPr lang="en-US" sz="2000" kern="0" dirty="0">
                <a:solidFill>
                  <a:sysClr val="window" lastClr="FFFFFF"/>
                </a:solidFill>
                <a:latin typeface="微软雅黑" panose="020B0503020204020204" pitchFamily="34" charset="-122"/>
                <a:ea typeface="微软雅黑" panose="020B0503020204020204" pitchFamily="34" charset="-122"/>
              </a:endParaRPr>
            </a:p>
          </p:txBody>
        </p:sp>
        <p:sp>
          <p:nvSpPr>
            <p:cNvPr id="10" name="Oval 65"/>
            <p:cNvSpPr>
              <a:spLocks noChangeArrowheads="1"/>
            </p:cNvSpPr>
            <p:nvPr/>
          </p:nvSpPr>
          <p:spPr bwMode="auto">
            <a:xfrm rot="7998615" flipV="1">
              <a:off x="3106241" y="3867944"/>
              <a:ext cx="1747838" cy="134937"/>
            </a:xfrm>
            <a:prstGeom prst="ellipse">
              <a:avLst/>
            </a:prstGeom>
            <a:gradFill rotWithShape="1">
              <a:gsLst>
                <a:gs pos="0">
                  <a:sysClr val="windowText" lastClr="000000">
                    <a:lumMod val="75000"/>
                    <a:lumOff val="25000"/>
                    <a:alpha val="70000"/>
                  </a:sysClr>
                </a:gs>
                <a:gs pos="100000">
                  <a:srgbClr val="EEECE1">
                    <a:alpha val="0"/>
                  </a:srgbClr>
                </a:gs>
              </a:gsLst>
              <a:path path="shape">
                <a:fillToRect l="50000" t="50000" r="50000" b="50000"/>
              </a:path>
            </a:gradFill>
            <a:ln w="9525">
              <a:noFill/>
              <a:round/>
            </a:ln>
            <a:effectLst/>
          </p:spPr>
          <p:txBody>
            <a:bodyPr wrap="none" anchor="ctr"/>
            <a:lstStyle/>
            <a:p>
              <a:pPr>
                <a:defRPr/>
              </a:pPr>
              <a:endParaRPr lang="zh-CN" altLang="en-US" sz="1300" kern="0">
                <a:solidFill>
                  <a:sysClr val="windowText" lastClr="000000"/>
                </a:solidFill>
                <a:latin typeface="Arial" panose="020B0604020202020204" pitchFamily="34" charset="0"/>
                <a:ea typeface="宋体" panose="02010600030101010101" pitchFamily="2" charset="-122"/>
              </a:endParaRPr>
            </a:p>
          </p:txBody>
        </p:sp>
        <p:sp>
          <p:nvSpPr>
            <p:cNvPr id="11" name="TextBox 53"/>
            <p:cNvSpPr txBox="1">
              <a:spLocks noChangeArrowheads="1"/>
            </p:cNvSpPr>
            <p:nvPr/>
          </p:nvSpPr>
          <p:spPr bwMode="auto">
            <a:xfrm>
              <a:off x="3979366" y="3916590"/>
              <a:ext cx="517525" cy="445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130000"/>
                </a:lnSpc>
              </a:pPr>
              <a:r>
                <a:rPr lang="en-US" altLang="zh-CN" sz="2000" dirty="0">
                  <a:solidFill>
                    <a:schemeClr val="bg1">
                      <a:lumMod val="50000"/>
                    </a:schemeClr>
                  </a:solidFill>
                  <a:latin typeface="Impact" panose="020B0806030902050204" pitchFamily="34" charset="0"/>
                  <a:cs typeface="Times New Roman" panose="02020603050405020304" pitchFamily="18" charset="0"/>
                </a:rPr>
                <a:t>02</a:t>
              </a:r>
              <a:endParaRPr lang="zh-CN" altLang="en-US" sz="2000" dirty="0">
                <a:solidFill>
                  <a:schemeClr val="bg1">
                    <a:lumMod val="50000"/>
                  </a:schemeClr>
                </a:solidFill>
                <a:latin typeface="Impact" panose="020B0806030902050204" pitchFamily="34" charset="0"/>
                <a:cs typeface="Times New Roman" panose="02020603050405020304" pitchFamily="18" charset="0"/>
              </a:endParaRPr>
            </a:p>
          </p:txBody>
        </p:sp>
        <p:sp>
          <p:nvSpPr>
            <p:cNvPr id="12" name="椭圆 42"/>
            <p:cNvSpPr/>
            <p:nvPr/>
          </p:nvSpPr>
          <p:spPr>
            <a:xfrm>
              <a:off x="2969716" y="2717007"/>
              <a:ext cx="1373187" cy="1377950"/>
            </a:xfrm>
            <a:custGeom>
              <a:avLst/>
              <a:gdLst/>
              <a:ahLst/>
              <a:cxnLst/>
              <a:rect l="l" t="t" r="r" b="b"/>
              <a:pathLst>
                <a:path w="1653165" h="1659889">
                  <a:moveTo>
                    <a:pt x="875048" y="0"/>
                  </a:moveTo>
                  <a:cubicBezTo>
                    <a:pt x="1216524" y="0"/>
                    <a:pt x="1512315" y="195597"/>
                    <a:pt x="1653165" y="482549"/>
                  </a:cubicBezTo>
                  <a:lnTo>
                    <a:pt x="1574228" y="478619"/>
                  </a:lnTo>
                  <a:cubicBezTo>
                    <a:pt x="974881" y="478619"/>
                    <a:pt x="489015" y="957597"/>
                    <a:pt x="489015" y="1548446"/>
                  </a:cubicBezTo>
                  <a:cubicBezTo>
                    <a:pt x="489015" y="1586083"/>
                    <a:pt x="490986" y="1623266"/>
                    <a:pt x="494937" y="1659889"/>
                  </a:cubicBezTo>
                  <a:cubicBezTo>
                    <a:pt x="201406" y="1521025"/>
                    <a:pt x="0" y="1221557"/>
                    <a:pt x="0" y="875048"/>
                  </a:cubicBezTo>
                  <a:cubicBezTo>
                    <a:pt x="0" y="391772"/>
                    <a:pt x="391772" y="0"/>
                    <a:pt x="875048" y="0"/>
                  </a:cubicBezTo>
                  <a:close/>
                </a:path>
              </a:pathLst>
            </a:custGeom>
            <a:solidFill>
              <a:srgbClr val="FFFFFF">
                <a:alpha val="21176"/>
              </a:srgbClr>
            </a:solidFill>
            <a:ln w="25400" cap="flat" cmpd="sng" algn="ctr">
              <a:noFill/>
              <a:prstDash val="solid"/>
            </a:ln>
            <a:effectLst/>
          </p:spPr>
          <p:txBody>
            <a:bodyPr anchor="ctr"/>
            <a:lstStyle/>
            <a:p>
              <a:pPr algn="ctr">
                <a:defRPr/>
              </a:pPr>
              <a:endParaRPr lang="en-US" sz="1300" kern="0">
                <a:solidFill>
                  <a:sysClr val="window" lastClr="FFFFFF"/>
                </a:solidFill>
                <a:latin typeface="Calibri" panose="020F0502020204030204"/>
              </a:endParaRPr>
            </a:p>
          </p:txBody>
        </p:sp>
      </p:grpSp>
      <p:grpSp>
        <p:nvGrpSpPr>
          <p:cNvPr id="13" name="组合 12"/>
          <p:cNvGrpSpPr/>
          <p:nvPr/>
        </p:nvGrpSpPr>
        <p:grpSpPr>
          <a:xfrm>
            <a:off x="4496892" y="2674589"/>
            <a:ext cx="1503362" cy="2057400"/>
            <a:chOff x="4496891" y="2751932"/>
            <a:chExt cx="1503362" cy="2057400"/>
          </a:xfrm>
        </p:grpSpPr>
        <p:sp>
          <p:nvSpPr>
            <p:cNvPr id="14" name="椭圆 7"/>
            <p:cNvSpPr/>
            <p:nvPr/>
          </p:nvSpPr>
          <p:spPr>
            <a:xfrm>
              <a:off x="4496891" y="2751932"/>
              <a:ext cx="1423987" cy="1423987"/>
            </a:xfrm>
            <a:custGeom>
              <a:avLst/>
              <a:gdLst/>
              <a:ahLst/>
              <a:cxnLst/>
              <a:rect l="l" t="t" r="r" b="b"/>
              <a:pathLst>
                <a:path w="2088232" h="2088232">
                  <a:moveTo>
                    <a:pt x="1044116" y="0"/>
                  </a:moveTo>
                  <a:cubicBezTo>
                    <a:pt x="1620765" y="0"/>
                    <a:pt x="2088232" y="467467"/>
                    <a:pt x="2088232" y="1044116"/>
                  </a:cubicBezTo>
                  <a:lnTo>
                    <a:pt x="2085280" y="1102583"/>
                  </a:lnTo>
                  <a:lnTo>
                    <a:pt x="1136371" y="2083574"/>
                  </a:lnTo>
                  <a:cubicBezTo>
                    <a:pt x="1106011" y="2086872"/>
                    <a:pt x="1075223" y="2088232"/>
                    <a:pt x="1044116" y="2088232"/>
                  </a:cubicBezTo>
                  <a:cubicBezTo>
                    <a:pt x="467467" y="2088232"/>
                    <a:pt x="0" y="1620765"/>
                    <a:pt x="0" y="1044116"/>
                  </a:cubicBezTo>
                  <a:cubicBezTo>
                    <a:pt x="0" y="467467"/>
                    <a:pt x="467467" y="0"/>
                    <a:pt x="1044116" y="0"/>
                  </a:cubicBezTo>
                  <a:close/>
                </a:path>
              </a:pathLst>
            </a:custGeom>
            <a:solidFill>
              <a:srgbClr val="FF0000"/>
            </a:solidFill>
            <a:ln w="57150" cap="flat" cmpd="sng" algn="ctr">
              <a:solidFill>
                <a:sysClr val="window" lastClr="FFFFFF"/>
              </a:solidFill>
              <a:prstDash val="solid"/>
            </a:ln>
            <a:effectLst>
              <a:outerShdw blurRad="50800" dist="38100" dir="10800000" algn="r" rotWithShape="0">
                <a:prstClr val="black">
                  <a:alpha val="10000"/>
                </a:prstClr>
              </a:outerShdw>
            </a:effectLst>
          </p:spPr>
          <p:txBody>
            <a:bodyPr anchor="ctr"/>
            <a:lstStyle/>
            <a:p>
              <a:pPr algn="ctr">
                <a:defRPr/>
              </a:pPr>
              <a:r>
                <a:rPr lang="zh-CN" altLang="en-US" sz="2000" kern="0" dirty="0">
                  <a:solidFill>
                    <a:sysClr val="window" lastClr="FFFFFF"/>
                  </a:solidFill>
                  <a:latin typeface="微软雅黑" panose="020B0503020204020204" pitchFamily="34" charset="-122"/>
                  <a:ea typeface="微软雅黑" panose="020B0503020204020204" pitchFamily="34" charset="-122"/>
                </a:rPr>
                <a:t>标题</a:t>
              </a:r>
              <a:endParaRPr lang="en-US" sz="2000" kern="0" dirty="0">
                <a:solidFill>
                  <a:sysClr val="window" lastClr="FFFFFF"/>
                </a:solidFill>
                <a:latin typeface="微软雅黑" panose="020B0503020204020204" pitchFamily="34" charset="-122"/>
                <a:ea typeface="微软雅黑" panose="020B0503020204020204" pitchFamily="34" charset="-122"/>
              </a:endParaRPr>
            </a:p>
          </p:txBody>
        </p:sp>
        <p:sp>
          <p:nvSpPr>
            <p:cNvPr id="15" name="Oval 65"/>
            <p:cNvSpPr>
              <a:spLocks noChangeArrowheads="1"/>
            </p:cNvSpPr>
            <p:nvPr/>
          </p:nvSpPr>
          <p:spPr bwMode="auto">
            <a:xfrm rot="7998615" flipV="1">
              <a:off x="4609603" y="3867944"/>
              <a:ext cx="1747838" cy="134938"/>
            </a:xfrm>
            <a:prstGeom prst="ellipse">
              <a:avLst/>
            </a:prstGeom>
            <a:gradFill rotWithShape="1">
              <a:gsLst>
                <a:gs pos="0">
                  <a:sysClr val="windowText" lastClr="000000">
                    <a:lumMod val="75000"/>
                    <a:lumOff val="25000"/>
                    <a:alpha val="70000"/>
                  </a:sysClr>
                </a:gs>
                <a:gs pos="100000">
                  <a:srgbClr val="EEECE1">
                    <a:alpha val="0"/>
                  </a:srgbClr>
                </a:gs>
              </a:gsLst>
              <a:path path="shape">
                <a:fillToRect l="50000" t="50000" r="50000" b="50000"/>
              </a:path>
            </a:gradFill>
            <a:ln w="9525">
              <a:noFill/>
              <a:round/>
            </a:ln>
            <a:effectLst/>
          </p:spPr>
          <p:txBody>
            <a:bodyPr wrap="none" anchor="ctr"/>
            <a:lstStyle/>
            <a:p>
              <a:pPr>
                <a:defRPr/>
              </a:pPr>
              <a:endParaRPr lang="zh-CN" altLang="en-US" sz="1300" kern="0">
                <a:solidFill>
                  <a:sysClr val="windowText" lastClr="000000"/>
                </a:solidFill>
                <a:latin typeface="Arial" panose="020B0604020202020204" pitchFamily="34" charset="0"/>
                <a:ea typeface="宋体" panose="02010600030101010101" pitchFamily="2" charset="-122"/>
              </a:endParaRPr>
            </a:p>
          </p:txBody>
        </p:sp>
        <p:sp>
          <p:nvSpPr>
            <p:cNvPr id="16" name="TextBox 54"/>
            <p:cNvSpPr txBox="1">
              <a:spLocks noChangeArrowheads="1"/>
            </p:cNvSpPr>
            <p:nvPr/>
          </p:nvSpPr>
          <p:spPr bwMode="auto">
            <a:xfrm>
              <a:off x="5455741" y="3916590"/>
              <a:ext cx="544512" cy="445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130000"/>
                </a:lnSpc>
              </a:pPr>
              <a:r>
                <a:rPr lang="en-US" altLang="zh-CN" sz="2000" dirty="0">
                  <a:solidFill>
                    <a:schemeClr val="bg1">
                      <a:lumMod val="50000"/>
                    </a:schemeClr>
                  </a:solidFill>
                  <a:latin typeface="Impact" panose="020B0806030902050204" pitchFamily="34" charset="0"/>
                  <a:cs typeface="Times New Roman" panose="02020603050405020304" pitchFamily="18" charset="0"/>
                </a:rPr>
                <a:t>03</a:t>
              </a:r>
              <a:endParaRPr lang="zh-CN" altLang="en-US" sz="2000" dirty="0">
                <a:solidFill>
                  <a:schemeClr val="bg1">
                    <a:lumMod val="50000"/>
                  </a:schemeClr>
                </a:solidFill>
                <a:latin typeface="Impact" panose="020B0806030902050204" pitchFamily="34" charset="0"/>
                <a:cs typeface="Times New Roman" panose="02020603050405020304" pitchFamily="18" charset="0"/>
              </a:endParaRPr>
            </a:p>
          </p:txBody>
        </p:sp>
        <p:sp>
          <p:nvSpPr>
            <p:cNvPr id="17" name="椭圆 42"/>
            <p:cNvSpPr/>
            <p:nvPr/>
          </p:nvSpPr>
          <p:spPr>
            <a:xfrm>
              <a:off x="4508003" y="2775744"/>
              <a:ext cx="1371600" cy="1377950"/>
            </a:xfrm>
            <a:custGeom>
              <a:avLst/>
              <a:gdLst/>
              <a:ahLst/>
              <a:cxnLst/>
              <a:rect l="l" t="t" r="r" b="b"/>
              <a:pathLst>
                <a:path w="1653165" h="1659889">
                  <a:moveTo>
                    <a:pt x="875048" y="0"/>
                  </a:moveTo>
                  <a:cubicBezTo>
                    <a:pt x="1216524" y="0"/>
                    <a:pt x="1512315" y="195597"/>
                    <a:pt x="1653165" y="482549"/>
                  </a:cubicBezTo>
                  <a:lnTo>
                    <a:pt x="1574228" y="478619"/>
                  </a:lnTo>
                  <a:cubicBezTo>
                    <a:pt x="974881" y="478619"/>
                    <a:pt x="489015" y="957597"/>
                    <a:pt x="489015" y="1548446"/>
                  </a:cubicBezTo>
                  <a:cubicBezTo>
                    <a:pt x="489015" y="1586083"/>
                    <a:pt x="490986" y="1623266"/>
                    <a:pt x="494937" y="1659889"/>
                  </a:cubicBezTo>
                  <a:cubicBezTo>
                    <a:pt x="201406" y="1521025"/>
                    <a:pt x="0" y="1221557"/>
                    <a:pt x="0" y="875048"/>
                  </a:cubicBezTo>
                  <a:cubicBezTo>
                    <a:pt x="0" y="391772"/>
                    <a:pt x="391772" y="0"/>
                    <a:pt x="875048" y="0"/>
                  </a:cubicBezTo>
                  <a:close/>
                </a:path>
              </a:pathLst>
            </a:custGeom>
            <a:solidFill>
              <a:srgbClr val="FFFFFF">
                <a:alpha val="21176"/>
              </a:srgbClr>
            </a:solidFill>
            <a:ln w="25400" cap="flat" cmpd="sng" algn="ctr">
              <a:noFill/>
              <a:prstDash val="solid"/>
            </a:ln>
            <a:effectLst/>
          </p:spPr>
          <p:txBody>
            <a:bodyPr anchor="ctr"/>
            <a:lstStyle/>
            <a:p>
              <a:pPr algn="ctr">
                <a:defRPr/>
              </a:pPr>
              <a:endParaRPr lang="en-US" sz="1300" kern="0">
                <a:solidFill>
                  <a:sysClr val="window" lastClr="FFFFFF"/>
                </a:solidFill>
                <a:latin typeface="Calibri" panose="020F0502020204030204"/>
              </a:endParaRPr>
            </a:p>
          </p:txBody>
        </p:sp>
      </p:grpSp>
      <p:grpSp>
        <p:nvGrpSpPr>
          <p:cNvPr id="18" name="组合 17"/>
          <p:cNvGrpSpPr/>
          <p:nvPr/>
        </p:nvGrpSpPr>
        <p:grpSpPr>
          <a:xfrm>
            <a:off x="5963741" y="2674589"/>
            <a:ext cx="1460500" cy="2057400"/>
            <a:chOff x="5963741" y="2751932"/>
            <a:chExt cx="1460500" cy="2057400"/>
          </a:xfrm>
        </p:grpSpPr>
        <p:sp>
          <p:nvSpPr>
            <p:cNvPr id="19" name="椭圆 7"/>
            <p:cNvSpPr/>
            <p:nvPr/>
          </p:nvSpPr>
          <p:spPr>
            <a:xfrm>
              <a:off x="6000253" y="2751932"/>
              <a:ext cx="1423988" cy="1423987"/>
            </a:xfrm>
            <a:custGeom>
              <a:avLst/>
              <a:gdLst/>
              <a:ahLst/>
              <a:cxnLst/>
              <a:rect l="l" t="t" r="r" b="b"/>
              <a:pathLst>
                <a:path w="2088232" h="2088232">
                  <a:moveTo>
                    <a:pt x="1044116" y="0"/>
                  </a:moveTo>
                  <a:cubicBezTo>
                    <a:pt x="1620765" y="0"/>
                    <a:pt x="2088232" y="467467"/>
                    <a:pt x="2088232" y="1044116"/>
                  </a:cubicBezTo>
                  <a:lnTo>
                    <a:pt x="2085280" y="1102583"/>
                  </a:lnTo>
                  <a:lnTo>
                    <a:pt x="1136371" y="2083574"/>
                  </a:lnTo>
                  <a:cubicBezTo>
                    <a:pt x="1106011" y="2086872"/>
                    <a:pt x="1075223" y="2088232"/>
                    <a:pt x="1044116" y="2088232"/>
                  </a:cubicBezTo>
                  <a:cubicBezTo>
                    <a:pt x="467467" y="2088232"/>
                    <a:pt x="0" y="1620765"/>
                    <a:pt x="0" y="1044116"/>
                  </a:cubicBezTo>
                  <a:cubicBezTo>
                    <a:pt x="0" y="467467"/>
                    <a:pt x="467467" y="0"/>
                    <a:pt x="1044116" y="0"/>
                  </a:cubicBezTo>
                  <a:close/>
                </a:path>
              </a:pathLst>
            </a:custGeom>
            <a:solidFill>
              <a:srgbClr val="FF0000"/>
            </a:solidFill>
            <a:ln w="57150" cap="flat" cmpd="sng" algn="ctr">
              <a:solidFill>
                <a:sysClr val="window" lastClr="FFFFFF"/>
              </a:solidFill>
              <a:prstDash val="solid"/>
            </a:ln>
            <a:effectLst>
              <a:outerShdw blurRad="50800" dist="38100" dir="10800000" algn="r" rotWithShape="0">
                <a:prstClr val="black">
                  <a:alpha val="10000"/>
                </a:prstClr>
              </a:outerShdw>
            </a:effectLst>
          </p:spPr>
          <p:txBody>
            <a:bodyPr anchor="ctr"/>
            <a:lstStyle/>
            <a:p>
              <a:pPr algn="ctr">
                <a:defRPr/>
              </a:pPr>
              <a:r>
                <a:rPr lang="zh-CN" altLang="en-US" sz="2000" b="1" kern="0" dirty="0">
                  <a:solidFill>
                    <a:sysClr val="window" lastClr="FFFFFF"/>
                  </a:solidFill>
                  <a:latin typeface="微软雅黑" panose="020B0503020204020204" pitchFamily="34" charset="-122"/>
                  <a:ea typeface="微软雅黑" panose="020B0503020204020204" pitchFamily="34" charset="-122"/>
                </a:rPr>
                <a:t>标</a:t>
              </a:r>
              <a:r>
                <a:rPr lang="zh-CN" altLang="en-US" sz="2000" kern="0" dirty="0">
                  <a:solidFill>
                    <a:sysClr val="window" lastClr="FFFFFF"/>
                  </a:solidFill>
                  <a:latin typeface="微软雅黑" panose="020B0503020204020204" pitchFamily="34" charset="-122"/>
                  <a:ea typeface="微软雅黑" panose="020B0503020204020204" pitchFamily="34" charset="-122"/>
                </a:rPr>
                <a:t>题</a:t>
              </a:r>
              <a:endParaRPr lang="en-US" sz="2000" kern="0" dirty="0">
                <a:solidFill>
                  <a:sysClr val="window" lastClr="FFFFFF"/>
                </a:solidFill>
                <a:latin typeface="微软雅黑" panose="020B0503020204020204" pitchFamily="34" charset="-122"/>
                <a:ea typeface="微软雅黑" panose="020B0503020204020204" pitchFamily="34" charset="-122"/>
              </a:endParaRPr>
            </a:p>
          </p:txBody>
        </p:sp>
        <p:sp>
          <p:nvSpPr>
            <p:cNvPr id="20" name="Oval 65"/>
            <p:cNvSpPr>
              <a:spLocks noChangeArrowheads="1"/>
            </p:cNvSpPr>
            <p:nvPr/>
          </p:nvSpPr>
          <p:spPr bwMode="auto">
            <a:xfrm rot="7998615" flipV="1">
              <a:off x="6112172" y="3867150"/>
              <a:ext cx="1747838" cy="136525"/>
            </a:xfrm>
            <a:prstGeom prst="ellipse">
              <a:avLst/>
            </a:prstGeom>
            <a:gradFill rotWithShape="1">
              <a:gsLst>
                <a:gs pos="0">
                  <a:sysClr val="windowText" lastClr="000000">
                    <a:lumMod val="75000"/>
                    <a:lumOff val="25000"/>
                    <a:alpha val="70000"/>
                  </a:sysClr>
                </a:gs>
                <a:gs pos="100000">
                  <a:srgbClr val="EEECE1">
                    <a:alpha val="0"/>
                  </a:srgbClr>
                </a:gs>
              </a:gsLst>
              <a:path path="shape">
                <a:fillToRect l="50000" t="50000" r="50000" b="50000"/>
              </a:path>
            </a:gradFill>
            <a:ln w="9525">
              <a:noFill/>
              <a:round/>
            </a:ln>
            <a:effectLst/>
          </p:spPr>
          <p:txBody>
            <a:bodyPr wrap="none" anchor="ctr"/>
            <a:lstStyle/>
            <a:p>
              <a:pPr>
                <a:defRPr/>
              </a:pPr>
              <a:endParaRPr lang="zh-CN" altLang="en-US" sz="1300" kern="0">
                <a:solidFill>
                  <a:sysClr val="windowText" lastClr="000000"/>
                </a:solidFill>
                <a:latin typeface="Arial" panose="020B0604020202020204" pitchFamily="34" charset="0"/>
                <a:ea typeface="宋体" panose="02010600030101010101" pitchFamily="2" charset="-122"/>
              </a:endParaRPr>
            </a:p>
          </p:txBody>
        </p:sp>
        <p:sp>
          <p:nvSpPr>
            <p:cNvPr id="21" name="TextBox 55"/>
            <p:cNvSpPr txBox="1">
              <a:spLocks noChangeArrowheads="1"/>
            </p:cNvSpPr>
            <p:nvPr/>
          </p:nvSpPr>
          <p:spPr bwMode="auto">
            <a:xfrm>
              <a:off x="6932116" y="3916590"/>
              <a:ext cx="492125" cy="445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130000"/>
                </a:lnSpc>
              </a:pPr>
              <a:r>
                <a:rPr lang="en-US" altLang="zh-CN" sz="2000" dirty="0">
                  <a:solidFill>
                    <a:schemeClr val="bg1">
                      <a:lumMod val="50000"/>
                    </a:schemeClr>
                  </a:solidFill>
                  <a:latin typeface="Impact" panose="020B0806030902050204" pitchFamily="34" charset="0"/>
                  <a:cs typeface="Times New Roman" panose="02020603050405020304" pitchFamily="18" charset="0"/>
                </a:rPr>
                <a:t>04</a:t>
              </a:r>
              <a:endParaRPr lang="zh-CN" altLang="en-US" sz="2000" dirty="0">
                <a:solidFill>
                  <a:schemeClr val="bg1">
                    <a:lumMod val="50000"/>
                  </a:schemeClr>
                </a:solidFill>
                <a:latin typeface="Impact" panose="020B0806030902050204" pitchFamily="34" charset="0"/>
                <a:cs typeface="Times New Roman" panose="02020603050405020304" pitchFamily="18" charset="0"/>
              </a:endParaRPr>
            </a:p>
          </p:txBody>
        </p:sp>
        <p:sp>
          <p:nvSpPr>
            <p:cNvPr id="22" name="椭圆 42"/>
            <p:cNvSpPr/>
            <p:nvPr/>
          </p:nvSpPr>
          <p:spPr>
            <a:xfrm>
              <a:off x="5963741" y="2763044"/>
              <a:ext cx="1371600" cy="1377950"/>
            </a:xfrm>
            <a:custGeom>
              <a:avLst/>
              <a:gdLst/>
              <a:ahLst/>
              <a:cxnLst/>
              <a:rect l="l" t="t" r="r" b="b"/>
              <a:pathLst>
                <a:path w="1653165" h="1659889">
                  <a:moveTo>
                    <a:pt x="875048" y="0"/>
                  </a:moveTo>
                  <a:cubicBezTo>
                    <a:pt x="1216524" y="0"/>
                    <a:pt x="1512315" y="195597"/>
                    <a:pt x="1653165" y="482549"/>
                  </a:cubicBezTo>
                  <a:lnTo>
                    <a:pt x="1574228" y="478619"/>
                  </a:lnTo>
                  <a:cubicBezTo>
                    <a:pt x="974881" y="478619"/>
                    <a:pt x="489015" y="957597"/>
                    <a:pt x="489015" y="1548446"/>
                  </a:cubicBezTo>
                  <a:cubicBezTo>
                    <a:pt x="489015" y="1586083"/>
                    <a:pt x="490986" y="1623266"/>
                    <a:pt x="494937" y="1659889"/>
                  </a:cubicBezTo>
                  <a:cubicBezTo>
                    <a:pt x="201406" y="1521025"/>
                    <a:pt x="0" y="1221557"/>
                    <a:pt x="0" y="875048"/>
                  </a:cubicBezTo>
                  <a:cubicBezTo>
                    <a:pt x="0" y="391772"/>
                    <a:pt x="391772" y="0"/>
                    <a:pt x="875048" y="0"/>
                  </a:cubicBezTo>
                  <a:close/>
                </a:path>
              </a:pathLst>
            </a:custGeom>
            <a:solidFill>
              <a:srgbClr val="FFFFFF">
                <a:alpha val="21176"/>
              </a:srgbClr>
            </a:solidFill>
            <a:ln w="25400" cap="flat" cmpd="sng" algn="ctr">
              <a:noFill/>
              <a:prstDash val="solid"/>
            </a:ln>
            <a:effectLst/>
          </p:spPr>
          <p:txBody>
            <a:bodyPr anchor="ctr"/>
            <a:lstStyle/>
            <a:p>
              <a:pPr algn="ctr">
                <a:defRPr/>
              </a:pPr>
              <a:endParaRPr lang="en-US" sz="1300" kern="0">
                <a:solidFill>
                  <a:sysClr val="window" lastClr="FFFFFF"/>
                </a:solidFill>
                <a:latin typeface="Calibri" panose="020F0502020204030204"/>
              </a:endParaRPr>
            </a:p>
          </p:txBody>
        </p:sp>
      </p:grpSp>
      <p:sp>
        <p:nvSpPr>
          <p:cNvPr id="23" name="TextBox 76"/>
          <p:cNvSpPr txBox="1"/>
          <p:nvPr/>
        </p:nvSpPr>
        <p:spPr>
          <a:xfrm>
            <a:off x="1055245" y="1080042"/>
            <a:ext cx="7169151" cy="1139180"/>
          </a:xfrm>
          <a:prstGeom prst="rect">
            <a:avLst/>
          </a:prstGeom>
          <a:noFill/>
        </p:spPr>
        <p:txBody>
          <a:bodyPr lIns="91428" tIns="45714" rIns="91428" bIns="45714" anchor="ctr"/>
          <a:lstStyle/>
          <a:p>
            <a:pPr algn="just">
              <a:lnSpc>
                <a:spcPct val="130000"/>
              </a:lnSpc>
              <a:defRPr/>
            </a:pPr>
            <a:r>
              <a:rPr lang="zh-CN" altLang="en-US" sz="1400" dirty="0">
                <a:latin typeface="微软雅黑" panose="020B0503020204020204" pitchFamily="34" charset="-122"/>
                <a:ea typeface="微软雅黑" panose="020B0503020204020204" pitchFamily="34" charset="-122"/>
              </a:rPr>
              <a:t>请在此处输入您的文字，或者复制您的文字粘贴到此处，并且在粘贴后选择“仅文字”</a:t>
            </a:r>
            <a:endParaRPr lang="en-US" altLang="zh-CN" sz="1400" dirty="0">
              <a:latin typeface="微软雅黑" panose="020B0503020204020204" pitchFamily="34" charset="-122"/>
              <a:ea typeface="微软雅黑" panose="020B0503020204020204" pitchFamily="34" charset="-122"/>
            </a:endParaRPr>
          </a:p>
          <a:p>
            <a:pPr algn="just">
              <a:lnSpc>
                <a:spcPct val="130000"/>
              </a:lnSpc>
              <a:defRPr/>
            </a:pPr>
            <a:r>
              <a:rPr lang="zh-CN" altLang="en-US" sz="1400" dirty="0">
                <a:latin typeface="微软雅黑" panose="020B0503020204020204" pitchFamily="34" charset="-122"/>
                <a:ea typeface="微软雅黑" panose="020B0503020204020204" pitchFamily="34" charset="-122"/>
              </a:rPr>
              <a:t>请在此处输入您的文字，或者复制您的文字粘贴到此处，并且在粘贴后选择“仅文字”</a:t>
            </a:r>
            <a:endParaRPr lang="en-US" altLang="zh-CN" sz="1400" dirty="0">
              <a:latin typeface="微软雅黑" panose="020B0503020204020204" pitchFamily="34" charset="-122"/>
              <a:ea typeface="微软雅黑" panose="020B0503020204020204" pitchFamily="34" charset="-122"/>
            </a:endParaRPr>
          </a:p>
          <a:p>
            <a:pPr algn="just">
              <a:lnSpc>
                <a:spcPct val="130000"/>
              </a:lnSpc>
              <a:defRPr/>
            </a:pPr>
            <a:r>
              <a:rPr lang="zh-CN" altLang="en-US" sz="1400" dirty="0">
                <a:latin typeface="微软雅黑" panose="020B0503020204020204" pitchFamily="34" charset="-122"/>
                <a:ea typeface="微软雅黑" panose="020B0503020204020204" pitchFamily="34" charset="-122"/>
              </a:rPr>
              <a:t>请在此处输入您的文字，或者复制您的文字粘贴到此处，并且在粘贴后选择“仅文字”</a:t>
            </a:r>
            <a:endParaRPr lang="en-US" altLang="zh-CN" sz="1400" dirty="0">
              <a:latin typeface="微软雅黑" panose="020B0503020204020204" pitchFamily="34" charset="-122"/>
              <a:ea typeface="微软雅黑" panose="020B0503020204020204" pitchFamily="34" charset="-122"/>
            </a:endParaRPr>
          </a:p>
        </p:txBody>
      </p:sp>
      <p:sp>
        <p:nvSpPr>
          <p:cNvPr id="24" name="Freeform 5"/>
          <p:cNvSpPr>
            <a:spLocks noEditPoints="1"/>
          </p:cNvSpPr>
          <p:nvPr/>
        </p:nvSpPr>
        <p:spPr bwMode="auto">
          <a:xfrm>
            <a:off x="703570" y="1124940"/>
            <a:ext cx="334963" cy="230187"/>
          </a:xfrm>
          <a:custGeom>
            <a:avLst/>
            <a:gdLst>
              <a:gd name="T0" fmla="*/ 2147483646 w 3498"/>
              <a:gd name="T1" fmla="*/ 443337098 h 2404"/>
              <a:gd name="T2" fmla="*/ 2147483646 w 3498"/>
              <a:gd name="T3" fmla="*/ 535515980 h 2404"/>
              <a:gd name="T4" fmla="*/ 2147483646 w 3498"/>
              <a:gd name="T5" fmla="*/ 560096390 h 2404"/>
              <a:gd name="T6" fmla="*/ 2147483646 w 3498"/>
              <a:gd name="T7" fmla="*/ 1148284690 h 2404"/>
              <a:gd name="T8" fmla="*/ 2147483646 w 3498"/>
              <a:gd name="T9" fmla="*/ 1854983579 h 2404"/>
              <a:gd name="T10" fmla="*/ 1883470137 w 3498"/>
              <a:gd name="T11" fmla="*/ 2110451317 h 2404"/>
              <a:gd name="T12" fmla="*/ 1824637496 w 3498"/>
              <a:gd name="T13" fmla="*/ 2020032733 h 2404"/>
              <a:gd name="T14" fmla="*/ 2147483646 w 3498"/>
              <a:gd name="T15" fmla="*/ 1809334165 h 2404"/>
              <a:gd name="T16" fmla="*/ 2147483646 w 3498"/>
              <a:gd name="T17" fmla="*/ 1793527863 h 2404"/>
              <a:gd name="T18" fmla="*/ 2147483646 w 3498"/>
              <a:gd name="T19" fmla="*/ 1795288258 h 2404"/>
              <a:gd name="T20" fmla="*/ 2147483646 w 3498"/>
              <a:gd name="T21" fmla="*/ 1133358633 h 2404"/>
              <a:gd name="T22" fmla="*/ 2147483646 w 3498"/>
              <a:gd name="T23" fmla="*/ 468797657 h 2404"/>
              <a:gd name="T24" fmla="*/ 2147483646 w 3498"/>
              <a:gd name="T25" fmla="*/ 443337098 h 2404"/>
              <a:gd name="T26" fmla="*/ 1529603081 w 3498"/>
              <a:gd name="T27" fmla="*/ 216841420 h 2404"/>
              <a:gd name="T28" fmla="*/ 1595459699 w 3498"/>
              <a:gd name="T29" fmla="*/ 309020302 h 2404"/>
              <a:gd name="T30" fmla="*/ 1549803897 w 3498"/>
              <a:gd name="T31" fmla="*/ 333600712 h 2404"/>
              <a:gd name="T32" fmla="*/ 1016807190 w 3498"/>
              <a:gd name="T33" fmla="*/ 921789012 h 2404"/>
              <a:gd name="T34" fmla="*/ 1259161826 w 3498"/>
              <a:gd name="T35" fmla="*/ 1629368051 h 2404"/>
              <a:gd name="T36" fmla="*/ 407427141 w 3498"/>
              <a:gd name="T37" fmla="*/ 1883955639 h 2404"/>
              <a:gd name="T38" fmla="*/ 349474712 w 3498"/>
              <a:gd name="T39" fmla="*/ 1793527863 h 2404"/>
              <a:gd name="T40" fmla="*/ 1007151580 w 3498"/>
              <a:gd name="T41" fmla="*/ 1582838488 h 2404"/>
              <a:gd name="T42" fmla="*/ 1085295537 w 3498"/>
              <a:gd name="T43" fmla="*/ 1567032186 h 2404"/>
              <a:gd name="T44" fmla="*/ 1070376469 w 3498"/>
              <a:gd name="T45" fmla="*/ 1568792484 h 2404"/>
              <a:gd name="T46" fmla="*/ 897390487 w 3498"/>
              <a:gd name="T47" fmla="*/ 906862955 h 2404"/>
              <a:gd name="T48" fmla="*/ 1487459220 w 3498"/>
              <a:gd name="T49" fmla="*/ 242301979 h 2404"/>
              <a:gd name="T50" fmla="*/ 1529603081 w 3498"/>
              <a:gd name="T51" fmla="*/ 216841420 h 2404"/>
              <a:gd name="T52" fmla="*/ 2147483646 w 3498"/>
              <a:gd name="T53" fmla="*/ 226495678 h 2404"/>
              <a:gd name="T54" fmla="*/ 2147483646 w 3498"/>
              <a:gd name="T55" fmla="*/ 283559648 h 2404"/>
              <a:gd name="T56" fmla="*/ 2147483646 w 3498"/>
              <a:gd name="T57" fmla="*/ 312531803 h 2404"/>
              <a:gd name="T58" fmla="*/ 2147483646 w 3498"/>
              <a:gd name="T59" fmla="*/ 1037668250 h 2404"/>
              <a:gd name="T60" fmla="*/ 2147483646 w 3498"/>
              <a:gd name="T61" fmla="*/ 1631999307 h 2404"/>
              <a:gd name="T62" fmla="*/ 2147483646 w 3498"/>
              <a:gd name="T63" fmla="*/ 1647805608 h 2404"/>
              <a:gd name="T64" fmla="*/ 1533115118 w 3498"/>
              <a:gd name="T65" fmla="*/ 1908536049 h 2404"/>
              <a:gd name="T66" fmla="*/ 1501507174 w 3498"/>
              <a:gd name="T67" fmla="*/ 1365997067 h 2404"/>
              <a:gd name="T68" fmla="*/ 2147483646 w 3498"/>
              <a:gd name="T69" fmla="*/ 226495678 h 2404"/>
              <a:gd name="T70" fmla="*/ 1330281806 w 3498"/>
              <a:gd name="T71" fmla="*/ 0 h 2404"/>
              <a:gd name="T72" fmla="*/ 1352234044 w 3498"/>
              <a:gd name="T73" fmla="*/ 57944215 h 2404"/>
              <a:gd name="T74" fmla="*/ 1309209876 w 3498"/>
              <a:gd name="T75" fmla="*/ 86036126 h 2404"/>
              <a:gd name="T76" fmla="*/ 805189384 w 3498"/>
              <a:gd name="T77" fmla="*/ 811172477 h 2404"/>
              <a:gd name="T78" fmla="*/ 915830688 w 3498"/>
              <a:gd name="T79" fmla="*/ 1404623480 h 2404"/>
              <a:gd name="T80" fmla="*/ 844710708 w 3498"/>
              <a:gd name="T81" fmla="*/ 1421309931 h 2404"/>
              <a:gd name="T82" fmla="*/ 57072026 w 3498"/>
              <a:gd name="T83" fmla="*/ 1682040371 h 2404"/>
              <a:gd name="T84" fmla="*/ 26344486 w 3498"/>
              <a:gd name="T85" fmla="*/ 1139501390 h 2404"/>
              <a:gd name="T86" fmla="*/ 1330281806 w 3498"/>
              <a:gd name="T87" fmla="*/ 0 h 240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498" h="2404">
                <a:moveTo>
                  <a:pt x="3422" y="505"/>
                </a:moveTo>
                <a:cubicBezTo>
                  <a:pt x="3447" y="540"/>
                  <a:pt x="3473" y="575"/>
                  <a:pt x="3498" y="610"/>
                </a:cubicBezTo>
                <a:cubicBezTo>
                  <a:pt x="3480" y="619"/>
                  <a:pt x="3463" y="628"/>
                  <a:pt x="3446" y="638"/>
                </a:cubicBezTo>
                <a:cubicBezTo>
                  <a:pt x="3077" y="853"/>
                  <a:pt x="2874" y="1077"/>
                  <a:pt x="2839" y="1308"/>
                </a:cubicBezTo>
                <a:cubicBezTo>
                  <a:pt x="2802" y="1548"/>
                  <a:pt x="2894" y="1816"/>
                  <a:pt x="3115" y="2113"/>
                </a:cubicBezTo>
                <a:cubicBezTo>
                  <a:pt x="2782" y="2172"/>
                  <a:pt x="2458" y="2269"/>
                  <a:pt x="2145" y="2404"/>
                </a:cubicBezTo>
                <a:cubicBezTo>
                  <a:pt x="2123" y="2369"/>
                  <a:pt x="2101" y="2335"/>
                  <a:pt x="2078" y="2301"/>
                </a:cubicBezTo>
                <a:cubicBezTo>
                  <a:pt x="2334" y="2180"/>
                  <a:pt x="2585" y="2100"/>
                  <a:pt x="2832" y="2061"/>
                </a:cubicBezTo>
                <a:cubicBezTo>
                  <a:pt x="2860" y="2055"/>
                  <a:pt x="2889" y="2049"/>
                  <a:pt x="2917" y="2043"/>
                </a:cubicBezTo>
                <a:cubicBezTo>
                  <a:pt x="2911" y="2044"/>
                  <a:pt x="2905" y="2044"/>
                  <a:pt x="2899" y="2045"/>
                </a:cubicBezTo>
                <a:cubicBezTo>
                  <a:pt x="2729" y="1794"/>
                  <a:pt x="2664" y="1543"/>
                  <a:pt x="2702" y="1291"/>
                </a:cubicBezTo>
                <a:cubicBezTo>
                  <a:pt x="2743" y="1028"/>
                  <a:pt x="2967" y="776"/>
                  <a:pt x="3375" y="534"/>
                </a:cubicBezTo>
                <a:cubicBezTo>
                  <a:pt x="3391" y="524"/>
                  <a:pt x="3406" y="515"/>
                  <a:pt x="3422" y="505"/>
                </a:cubicBezTo>
                <a:close/>
                <a:moveTo>
                  <a:pt x="1742" y="247"/>
                </a:moveTo>
                <a:cubicBezTo>
                  <a:pt x="1767" y="282"/>
                  <a:pt x="1792" y="317"/>
                  <a:pt x="1817" y="352"/>
                </a:cubicBezTo>
                <a:cubicBezTo>
                  <a:pt x="1800" y="361"/>
                  <a:pt x="1782" y="371"/>
                  <a:pt x="1765" y="380"/>
                </a:cubicBezTo>
                <a:cubicBezTo>
                  <a:pt x="1396" y="595"/>
                  <a:pt x="1194" y="819"/>
                  <a:pt x="1158" y="1050"/>
                </a:cubicBezTo>
                <a:cubicBezTo>
                  <a:pt x="1121" y="1293"/>
                  <a:pt x="1213" y="1561"/>
                  <a:pt x="1434" y="1856"/>
                </a:cubicBezTo>
                <a:cubicBezTo>
                  <a:pt x="1098" y="1913"/>
                  <a:pt x="775" y="2010"/>
                  <a:pt x="464" y="2146"/>
                </a:cubicBezTo>
                <a:cubicBezTo>
                  <a:pt x="442" y="2112"/>
                  <a:pt x="420" y="2077"/>
                  <a:pt x="398" y="2043"/>
                </a:cubicBezTo>
                <a:cubicBezTo>
                  <a:pt x="654" y="1922"/>
                  <a:pt x="903" y="1842"/>
                  <a:pt x="1147" y="1803"/>
                </a:cubicBezTo>
                <a:cubicBezTo>
                  <a:pt x="1177" y="1797"/>
                  <a:pt x="1207" y="1791"/>
                  <a:pt x="1236" y="1785"/>
                </a:cubicBezTo>
                <a:cubicBezTo>
                  <a:pt x="1231" y="1786"/>
                  <a:pt x="1225" y="1786"/>
                  <a:pt x="1219" y="1787"/>
                </a:cubicBezTo>
                <a:cubicBezTo>
                  <a:pt x="1048" y="1539"/>
                  <a:pt x="983" y="1288"/>
                  <a:pt x="1022" y="1033"/>
                </a:cubicBezTo>
                <a:cubicBezTo>
                  <a:pt x="1062" y="770"/>
                  <a:pt x="1286" y="518"/>
                  <a:pt x="1694" y="276"/>
                </a:cubicBezTo>
                <a:cubicBezTo>
                  <a:pt x="1710" y="266"/>
                  <a:pt x="1726" y="257"/>
                  <a:pt x="1742" y="247"/>
                </a:cubicBezTo>
                <a:close/>
                <a:moveTo>
                  <a:pt x="3195" y="258"/>
                </a:moveTo>
                <a:cubicBezTo>
                  <a:pt x="3204" y="280"/>
                  <a:pt x="3212" y="302"/>
                  <a:pt x="3220" y="323"/>
                </a:cubicBezTo>
                <a:cubicBezTo>
                  <a:pt x="3204" y="334"/>
                  <a:pt x="3188" y="345"/>
                  <a:pt x="3172" y="356"/>
                </a:cubicBezTo>
                <a:cubicBezTo>
                  <a:pt x="2842" y="560"/>
                  <a:pt x="2651" y="835"/>
                  <a:pt x="2597" y="1182"/>
                </a:cubicBezTo>
                <a:cubicBezTo>
                  <a:pt x="2560" y="1428"/>
                  <a:pt x="2603" y="1653"/>
                  <a:pt x="2728" y="1859"/>
                </a:cubicBezTo>
                <a:cubicBezTo>
                  <a:pt x="2689" y="1868"/>
                  <a:pt x="2661" y="1874"/>
                  <a:pt x="2643" y="1877"/>
                </a:cubicBezTo>
                <a:cubicBezTo>
                  <a:pt x="2305" y="1946"/>
                  <a:pt x="2006" y="2045"/>
                  <a:pt x="1746" y="2174"/>
                </a:cubicBezTo>
                <a:cubicBezTo>
                  <a:pt x="1692" y="1956"/>
                  <a:pt x="1681" y="1750"/>
                  <a:pt x="1710" y="1556"/>
                </a:cubicBezTo>
                <a:cubicBezTo>
                  <a:pt x="1821" y="837"/>
                  <a:pt x="2316" y="404"/>
                  <a:pt x="3195" y="258"/>
                </a:cubicBezTo>
                <a:close/>
                <a:moveTo>
                  <a:pt x="1515" y="0"/>
                </a:moveTo>
                <a:cubicBezTo>
                  <a:pt x="1523" y="22"/>
                  <a:pt x="1531" y="44"/>
                  <a:pt x="1540" y="66"/>
                </a:cubicBezTo>
                <a:cubicBezTo>
                  <a:pt x="1523" y="76"/>
                  <a:pt x="1507" y="87"/>
                  <a:pt x="1491" y="98"/>
                </a:cubicBezTo>
                <a:cubicBezTo>
                  <a:pt x="1162" y="302"/>
                  <a:pt x="970" y="577"/>
                  <a:pt x="917" y="924"/>
                </a:cubicBezTo>
                <a:cubicBezTo>
                  <a:pt x="879" y="1170"/>
                  <a:pt x="921" y="1395"/>
                  <a:pt x="1043" y="1600"/>
                </a:cubicBezTo>
                <a:cubicBezTo>
                  <a:pt x="1007" y="1610"/>
                  <a:pt x="980" y="1616"/>
                  <a:pt x="962" y="1619"/>
                </a:cubicBezTo>
                <a:cubicBezTo>
                  <a:pt x="624" y="1688"/>
                  <a:pt x="325" y="1787"/>
                  <a:pt x="65" y="1916"/>
                </a:cubicBezTo>
                <a:cubicBezTo>
                  <a:pt x="12" y="1698"/>
                  <a:pt x="0" y="1492"/>
                  <a:pt x="30" y="1298"/>
                </a:cubicBezTo>
                <a:cubicBezTo>
                  <a:pt x="140" y="579"/>
                  <a:pt x="635" y="146"/>
                  <a:pt x="1515" y="0"/>
                </a:cubicBezTo>
                <a:close/>
              </a:path>
            </a:pathLst>
          </a:custGeom>
          <a:solidFill>
            <a:srgbClr val="FF0000"/>
          </a:solidFill>
          <a:ln>
            <a:noFill/>
          </a:ln>
        </p:spPr>
        <p:txBody>
          <a:bodyPr lIns="91428" tIns="45714" rIns="91428" bIns="45714"/>
          <a:lstStyle/>
          <a:p>
            <a:endParaRPr lang="zh-CN" altLang="en-US">
              <a:solidFill>
                <a:schemeClr val="tx1">
                  <a:lumMod val="50000"/>
                  <a:lumOff val="50000"/>
                </a:schemeClr>
              </a:solidFill>
            </a:endParaRPr>
          </a:p>
        </p:txBody>
      </p:sp>
      <p:sp>
        <p:nvSpPr>
          <p:cNvPr id="25" name="Freeform 5"/>
          <p:cNvSpPr>
            <a:spLocks noEditPoints="1"/>
          </p:cNvSpPr>
          <p:nvPr/>
        </p:nvSpPr>
        <p:spPr bwMode="auto">
          <a:xfrm rot="10800000">
            <a:off x="8100392" y="1957558"/>
            <a:ext cx="334963" cy="230187"/>
          </a:xfrm>
          <a:custGeom>
            <a:avLst/>
            <a:gdLst>
              <a:gd name="T0" fmla="*/ 2147483646 w 3498"/>
              <a:gd name="T1" fmla="*/ 443337098 h 2404"/>
              <a:gd name="T2" fmla="*/ 2147483646 w 3498"/>
              <a:gd name="T3" fmla="*/ 535515980 h 2404"/>
              <a:gd name="T4" fmla="*/ 2147483646 w 3498"/>
              <a:gd name="T5" fmla="*/ 560096390 h 2404"/>
              <a:gd name="T6" fmla="*/ 2147483646 w 3498"/>
              <a:gd name="T7" fmla="*/ 1148284690 h 2404"/>
              <a:gd name="T8" fmla="*/ 2147483646 w 3498"/>
              <a:gd name="T9" fmla="*/ 1854983579 h 2404"/>
              <a:gd name="T10" fmla="*/ 1883470137 w 3498"/>
              <a:gd name="T11" fmla="*/ 2110451317 h 2404"/>
              <a:gd name="T12" fmla="*/ 1824637496 w 3498"/>
              <a:gd name="T13" fmla="*/ 2020032733 h 2404"/>
              <a:gd name="T14" fmla="*/ 2147483646 w 3498"/>
              <a:gd name="T15" fmla="*/ 1809334165 h 2404"/>
              <a:gd name="T16" fmla="*/ 2147483646 w 3498"/>
              <a:gd name="T17" fmla="*/ 1793527863 h 2404"/>
              <a:gd name="T18" fmla="*/ 2147483646 w 3498"/>
              <a:gd name="T19" fmla="*/ 1795288258 h 2404"/>
              <a:gd name="T20" fmla="*/ 2147483646 w 3498"/>
              <a:gd name="T21" fmla="*/ 1133358633 h 2404"/>
              <a:gd name="T22" fmla="*/ 2147483646 w 3498"/>
              <a:gd name="T23" fmla="*/ 468797657 h 2404"/>
              <a:gd name="T24" fmla="*/ 2147483646 w 3498"/>
              <a:gd name="T25" fmla="*/ 443337098 h 2404"/>
              <a:gd name="T26" fmla="*/ 1529603081 w 3498"/>
              <a:gd name="T27" fmla="*/ 216841420 h 2404"/>
              <a:gd name="T28" fmla="*/ 1595459699 w 3498"/>
              <a:gd name="T29" fmla="*/ 309020302 h 2404"/>
              <a:gd name="T30" fmla="*/ 1549803897 w 3498"/>
              <a:gd name="T31" fmla="*/ 333600712 h 2404"/>
              <a:gd name="T32" fmla="*/ 1016807190 w 3498"/>
              <a:gd name="T33" fmla="*/ 921789012 h 2404"/>
              <a:gd name="T34" fmla="*/ 1259161826 w 3498"/>
              <a:gd name="T35" fmla="*/ 1629368051 h 2404"/>
              <a:gd name="T36" fmla="*/ 407427141 w 3498"/>
              <a:gd name="T37" fmla="*/ 1883955639 h 2404"/>
              <a:gd name="T38" fmla="*/ 349474712 w 3498"/>
              <a:gd name="T39" fmla="*/ 1793527863 h 2404"/>
              <a:gd name="T40" fmla="*/ 1007151580 w 3498"/>
              <a:gd name="T41" fmla="*/ 1582838488 h 2404"/>
              <a:gd name="T42" fmla="*/ 1085295537 w 3498"/>
              <a:gd name="T43" fmla="*/ 1567032186 h 2404"/>
              <a:gd name="T44" fmla="*/ 1070376469 w 3498"/>
              <a:gd name="T45" fmla="*/ 1568792484 h 2404"/>
              <a:gd name="T46" fmla="*/ 897390487 w 3498"/>
              <a:gd name="T47" fmla="*/ 906862955 h 2404"/>
              <a:gd name="T48" fmla="*/ 1487459220 w 3498"/>
              <a:gd name="T49" fmla="*/ 242301979 h 2404"/>
              <a:gd name="T50" fmla="*/ 1529603081 w 3498"/>
              <a:gd name="T51" fmla="*/ 216841420 h 2404"/>
              <a:gd name="T52" fmla="*/ 2147483646 w 3498"/>
              <a:gd name="T53" fmla="*/ 226495678 h 2404"/>
              <a:gd name="T54" fmla="*/ 2147483646 w 3498"/>
              <a:gd name="T55" fmla="*/ 283559648 h 2404"/>
              <a:gd name="T56" fmla="*/ 2147483646 w 3498"/>
              <a:gd name="T57" fmla="*/ 312531803 h 2404"/>
              <a:gd name="T58" fmla="*/ 2147483646 w 3498"/>
              <a:gd name="T59" fmla="*/ 1037668250 h 2404"/>
              <a:gd name="T60" fmla="*/ 2147483646 w 3498"/>
              <a:gd name="T61" fmla="*/ 1631999307 h 2404"/>
              <a:gd name="T62" fmla="*/ 2147483646 w 3498"/>
              <a:gd name="T63" fmla="*/ 1647805608 h 2404"/>
              <a:gd name="T64" fmla="*/ 1533115118 w 3498"/>
              <a:gd name="T65" fmla="*/ 1908536049 h 2404"/>
              <a:gd name="T66" fmla="*/ 1501507174 w 3498"/>
              <a:gd name="T67" fmla="*/ 1365997067 h 2404"/>
              <a:gd name="T68" fmla="*/ 2147483646 w 3498"/>
              <a:gd name="T69" fmla="*/ 226495678 h 2404"/>
              <a:gd name="T70" fmla="*/ 1330281806 w 3498"/>
              <a:gd name="T71" fmla="*/ 0 h 2404"/>
              <a:gd name="T72" fmla="*/ 1352234044 w 3498"/>
              <a:gd name="T73" fmla="*/ 57944215 h 2404"/>
              <a:gd name="T74" fmla="*/ 1309209876 w 3498"/>
              <a:gd name="T75" fmla="*/ 86036126 h 2404"/>
              <a:gd name="T76" fmla="*/ 805189384 w 3498"/>
              <a:gd name="T77" fmla="*/ 811172477 h 2404"/>
              <a:gd name="T78" fmla="*/ 915830688 w 3498"/>
              <a:gd name="T79" fmla="*/ 1404623480 h 2404"/>
              <a:gd name="T80" fmla="*/ 844710708 w 3498"/>
              <a:gd name="T81" fmla="*/ 1421309931 h 2404"/>
              <a:gd name="T82" fmla="*/ 57072026 w 3498"/>
              <a:gd name="T83" fmla="*/ 1682040371 h 2404"/>
              <a:gd name="T84" fmla="*/ 26344486 w 3498"/>
              <a:gd name="T85" fmla="*/ 1139501390 h 2404"/>
              <a:gd name="T86" fmla="*/ 1330281806 w 3498"/>
              <a:gd name="T87" fmla="*/ 0 h 240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498" h="2404">
                <a:moveTo>
                  <a:pt x="3422" y="505"/>
                </a:moveTo>
                <a:cubicBezTo>
                  <a:pt x="3447" y="540"/>
                  <a:pt x="3473" y="575"/>
                  <a:pt x="3498" y="610"/>
                </a:cubicBezTo>
                <a:cubicBezTo>
                  <a:pt x="3480" y="619"/>
                  <a:pt x="3463" y="628"/>
                  <a:pt x="3446" y="638"/>
                </a:cubicBezTo>
                <a:cubicBezTo>
                  <a:pt x="3077" y="853"/>
                  <a:pt x="2874" y="1077"/>
                  <a:pt x="2839" y="1308"/>
                </a:cubicBezTo>
                <a:cubicBezTo>
                  <a:pt x="2802" y="1548"/>
                  <a:pt x="2894" y="1816"/>
                  <a:pt x="3115" y="2113"/>
                </a:cubicBezTo>
                <a:cubicBezTo>
                  <a:pt x="2782" y="2172"/>
                  <a:pt x="2458" y="2269"/>
                  <a:pt x="2145" y="2404"/>
                </a:cubicBezTo>
                <a:cubicBezTo>
                  <a:pt x="2123" y="2369"/>
                  <a:pt x="2101" y="2335"/>
                  <a:pt x="2078" y="2301"/>
                </a:cubicBezTo>
                <a:cubicBezTo>
                  <a:pt x="2334" y="2180"/>
                  <a:pt x="2585" y="2100"/>
                  <a:pt x="2832" y="2061"/>
                </a:cubicBezTo>
                <a:cubicBezTo>
                  <a:pt x="2860" y="2055"/>
                  <a:pt x="2889" y="2049"/>
                  <a:pt x="2917" y="2043"/>
                </a:cubicBezTo>
                <a:cubicBezTo>
                  <a:pt x="2911" y="2044"/>
                  <a:pt x="2905" y="2044"/>
                  <a:pt x="2899" y="2045"/>
                </a:cubicBezTo>
                <a:cubicBezTo>
                  <a:pt x="2729" y="1794"/>
                  <a:pt x="2664" y="1543"/>
                  <a:pt x="2702" y="1291"/>
                </a:cubicBezTo>
                <a:cubicBezTo>
                  <a:pt x="2743" y="1028"/>
                  <a:pt x="2967" y="776"/>
                  <a:pt x="3375" y="534"/>
                </a:cubicBezTo>
                <a:cubicBezTo>
                  <a:pt x="3391" y="524"/>
                  <a:pt x="3406" y="515"/>
                  <a:pt x="3422" y="505"/>
                </a:cubicBezTo>
                <a:close/>
                <a:moveTo>
                  <a:pt x="1742" y="247"/>
                </a:moveTo>
                <a:cubicBezTo>
                  <a:pt x="1767" y="282"/>
                  <a:pt x="1792" y="317"/>
                  <a:pt x="1817" y="352"/>
                </a:cubicBezTo>
                <a:cubicBezTo>
                  <a:pt x="1800" y="361"/>
                  <a:pt x="1782" y="371"/>
                  <a:pt x="1765" y="380"/>
                </a:cubicBezTo>
                <a:cubicBezTo>
                  <a:pt x="1396" y="595"/>
                  <a:pt x="1194" y="819"/>
                  <a:pt x="1158" y="1050"/>
                </a:cubicBezTo>
                <a:cubicBezTo>
                  <a:pt x="1121" y="1293"/>
                  <a:pt x="1213" y="1561"/>
                  <a:pt x="1434" y="1856"/>
                </a:cubicBezTo>
                <a:cubicBezTo>
                  <a:pt x="1098" y="1913"/>
                  <a:pt x="775" y="2010"/>
                  <a:pt x="464" y="2146"/>
                </a:cubicBezTo>
                <a:cubicBezTo>
                  <a:pt x="442" y="2112"/>
                  <a:pt x="420" y="2077"/>
                  <a:pt x="398" y="2043"/>
                </a:cubicBezTo>
                <a:cubicBezTo>
                  <a:pt x="654" y="1922"/>
                  <a:pt x="903" y="1842"/>
                  <a:pt x="1147" y="1803"/>
                </a:cubicBezTo>
                <a:cubicBezTo>
                  <a:pt x="1177" y="1797"/>
                  <a:pt x="1207" y="1791"/>
                  <a:pt x="1236" y="1785"/>
                </a:cubicBezTo>
                <a:cubicBezTo>
                  <a:pt x="1231" y="1786"/>
                  <a:pt x="1225" y="1786"/>
                  <a:pt x="1219" y="1787"/>
                </a:cubicBezTo>
                <a:cubicBezTo>
                  <a:pt x="1048" y="1539"/>
                  <a:pt x="983" y="1288"/>
                  <a:pt x="1022" y="1033"/>
                </a:cubicBezTo>
                <a:cubicBezTo>
                  <a:pt x="1062" y="770"/>
                  <a:pt x="1286" y="518"/>
                  <a:pt x="1694" y="276"/>
                </a:cubicBezTo>
                <a:cubicBezTo>
                  <a:pt x="1710" y="266"/>
                  <a:pt x="1726" y="257"/>
                  <a:pt x="1742" y="247"/>
                </a:cubicBezTo>
                <a:close/>
                <a:moveTo>
                  <a:pt x="3195" y="258"/>
                </a:moveTo>
                <a:cubicBezTo>
                  <a:pt x="3204" y="280"/>
                  <a:pt x="3212" y="302"/>
                  <a:pt x="3220" y="323"/>
                </a:cubicBezTo>
                <a:cubicBezTo>
                  <a:pt x="3204" y="334"/>
                  <a:pt x="3188" y="345"/>
                  <a:pt x="3172" y="356"/>
                </a:cubicBezTo>
                <a:cubicBezTo>
                  <a:pt x="2842" y="560"/>
                  <a:pt x="2651" y="835"/>
                  <a:pt x="2597" y="1182"/>
                </a:cubicBezTo>
                <a:cubicBezTo>
                  <a:pt x="2560" y="1428"/>
                  <a:pt x="2603" y="1653"/>
                  <a:pt x="2728" y="1859"/>
                </a:cubicBezTo>
                <a:cubicBezTo>
                  <a:pt x="2689" y="1868"/>
                  <a:pt x="2661" y="1874"/>
                  <a:pt x="2643" y="1877"/>
                </a:cubicBezTo>
                <a:cubicBezTo>
                  <a:pt x="2305" y="1946"/>
                  <a:pt x="2006" y="2045"/>
                  <a:pt x="1746" y="2174"/>
                </a:cubicBezTo>
                <a:cubicBezTo>
                  <a:pt x="1692" y="1956"/>
                  <a:pt x="1681" y="1750"/>
                  <a:pt x="1710" y="1556"/>
                </a:cubicBezTo>
                <a:cubicBezTo>
                  <a:pt x="1821" y="837"/>
                  <a:pt x="2316" y="404"/>
                  <a:pt x="3195" y="258"/>
                </a:cubicBezTo>
                <a:close/>
                <a:moveTo>
                  <a:pt x="1515" y="0"/>
                </a:moveTo>
                <a:cubicBezTo>
                  <a:pt x="1523" y="22"/>
                  <a:pt x="1531" y="44"/>
                  <a:pt x="1540" y="66"/>
                </a:cubicBezTo>
                <a:cubicBezTo>
                  <a:pt x="1523" y="76"/>
                  <a:pt x="1507" y="87"/>
                  <a:pt x="1491" y="98"/>
                </a:cubicBezTo>
                <a:cubicBezTo>
                  <a:pt x="1162" y="302"/>
                  <a:pt x="970" y="577"/>
                  <a:pt x="917" y="924"/>
                </a:cubicBezTo>
                <a:cubicBezTo>
                  <a:pt x="879" y="1170"/>
                  <a:pt x="921" y="1395"/>
                  <a:pt x="1043" y="1600"/>
                </a:cubicBezTo>
                <a:cubicBezTo>
                  <a:pt x="1007" y="1610"/>
                  <a:pt x="980" y="1616"/>
                  <a:pt x="962" y="1619"/>
                </a:cubicBezTo>
                <a:cubicBezTo>
                  <a:pt x="624" y="1688"/>
                  <a:pt x="325" y="1787"/>
                  <a:pt x="65" y="1916"/>
                </a:cubicBezTo>
                <a:cubicBezTo>
                  <a:pt x="12" y="1698"/>
                  <a:pt x="0" y="1492"/>
                  <a:pt x="30" y="1298"/>
                </a:cubicBezTo>
                <a:cubicBezTo>
                  <a:pt x="140" y="579"/>
                  <a:pt x="635" y="146"/>
                  <a:pt x="1515" y="0"/>
                </a:cubicBezTo>
                <a:close/>
              </a:path>
            </a:pathLst>
          </a:custGeom>
          <a:solidFill>
            <a:srgbClr val="FF0000"/>
          </a:solidFill>
          <a:ln>
            <a:noFill/>
          </a:ln>
        </p:spPr>
        <p:txBody>
          <a:bodyPr lIns="91428" tIns="45714" rIns="91428" bIns="45714"/>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1000"/>
                                        <p:tgtEl>
                                          <p:spTgt spid="3"/>
                                        </p:tgtEl>
                                      </p:cBhvr>
                                    </p:animEffect>
                                  </p:childTnLst>
                                </p:cTn>
                              </p:par>
                              <p:par>
                                <p:cTn id="12" presetID="22" presetClass="entr" presetSubtype="4" fill="hold" nodeType="withEffect">
                                  <p:stCondLst>
                                    <p:cond delay="50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1000"/>
                                        <p:tgtEl>
                                          <p:spTgt spid="8"/>
                                        </p:tgtEl>
                                      </p:cBhvr>
                                    </p:animEffect>
                                  </p:childTnLst>
                                </p:cTn>
                              </p:par>
                              <p:par>
                                <p:cTn id="15" presetID="22" presetClass="entr" presetSubtype="4" fill="hold" nodeType="withEffect">
                                  <p:stCondLst>
                                    <p:cond delay="100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1000"/>
                                        <p:tgtEl>
                                          <p:spTgt spid="13"/>
                                        </p:tgtEl>
                                      </p:cBhvr>
                                    </p:animEffect>
                                  </p:childTnLst>
                                </p:cTn>
                              </p:par>
                              <p:par>
                                <p:cTn id="18" presetID="22" presetClass="entr" presetSubtype="4" fill="hold" nodeType="withEffect">
                                  <p:stCondLst>
                                    <p:cond delay="1500"/>
                                  </p:stCondLst>
                                  <p:childTnLst>
                                    <p:set>
                                      <p:cBhvr>
                                        <p:cTn id="19" dur="1" fill="hold">
                                          <p:stCondLst>
                                            <p:cond delay="0"/>
                                          </p:stCondLst>
                                        </p:cTn>
                                        <p:tgtEl>
                                          <p:spTgt spid="18"/>
                                        </p:tgtEl>
                                        <p:attrNameLst>
                                          <p:attrName>style.visibility</p:attrName>
                                        </p:attrNameLst>
                                      </p:cBhvr>
                                      <p:to>
                                        <p:strVal val="visible"/>
                                      </p:to>
                                    </p:set>
                                    <p:animEffect transition="in" filter="wipe(down)">
                                      <p:cBhvr>
                                        <p:cTn id="20" dur="1000"/>
                                        <p:tgtEl>
                                          <p:spTgt spid="18"/>
                                        </p:tgtEl>
                                      </p:cBhvr>
                                    </p:animEffect>
                                  </p:childTnLst>
                                </p:cTn>
                              </p:par>
                              <p:par>
                                <p:cTn id="21" presetID="53" presetClass="entr" presetSubtype="16" fill="hold" grpId="0" nodeType="withEffect">
                                  <p:stCondLst>
                                    <p:cond delay="2250"/>
                                  </p:stCondLst>
                                  <p:childTnLst>
                                    <p:set>
                                      <p:cBhvr>
                                        <p:cTn id="22" dur="1" fill="hold">
                                          <p:stCondLst>
                                            <p:cond delay="0"/>
                                          </p:stCondLst>
                                        </p:cTn>
                                        <p:tgtEl>
                                          <p:spTgt spid="24"/>
                                        </p:tgtEl>
                                        <p:attrNameLst>
                                          <p:attrName>style.visibility</p:attrName>
                                        </p:attrNameLst>
                                      </p:cBhvr>
                                      <p:to>
                                        <p:strVal val="visible"/>
                                      </p:to>
                                    </p:set>
                                    <p:anim calcmode="lin" valueType="num">
                                      <p:cBhvr>
                                        <p:cTn id="23" dur="500" fill="hold"/>
                                        <p:tgtEl>
                                          <p:spTgt spid="24"/>
                                        </p:tgtEl>
                                        <p:attrNameLst>
                                          <p:attrName>ppt_w</p:attrName>
                                        </p:attrNameLst>
                                      </p:cBhvr>
                                      <p:tavLst>
                                        <p:tav tm="0">
                                          <p:val>
                                            <p:fltVal val="0"/>
                                          </p:val>
                                        </p:tav>
                                        <p:tav tm="100000">
                                          <p:val>
                                            <p:strVal val="#ppt_w"/>
                                          </p:val>
                                        </p:tav>
                                      </p:tavLst>
                                    </p:anim>
                                    <p:anim calcmode="lin" valueType="num">
                                      <p:cBhvr>
                                        <p:cTn id="24" dur="500" fill="hold"/>
                                        <p:tgtEl>
                                          <p:spTgt spid="24"/>
                                        </p:tgtEl>
                                        <p:attrNameLst>
                                          <p:attrName>ppt_h</p:attrName>
                                        </p:attrNameLst>
                                      </p:cBhvr>
                                      <p:tavLst>
                                        <p:tav tm="0">
                                          <p:val>
                                            <p:fltVal val="0"/>
                                          </p:val>
                                        </p:tav>
                                        <p:tav tm="100000">
                                          <p:val>
                                            <p:strVal val="#ppt_h"/>
                                          </p:val>
                                        </p:tav>
                                      </p:tavLst>
                                    </p:anim>
                                    <p:animEffect transition="in" filter="fade">
                                      <p:cBhvr>
                                        <p:cTn id="25" dur="500"/>
                                        <p:tgtEl>
                                          <p:spTgt spid="24"/>
                                        </p:tgtEl>
                                      </p:cBhvr>
                                    </p:animEffect>
                                  </p:childTnLst>
                                </p:cTn>
                              </p:par>
                              <p:par>
                                <p:cTn id="26" presetID="53" presetClass="entr" presetSubtype="16" fill="hold" grpId="0" nodeType="withEffect">
                                  <p:stCondLst>
                                    <p:cond delay="2250"/>
                                  </p:stCondLst>
                                  <p:childTnLst>
                                    <p:set>
                                      <p:cBhvr>
                                        <p:cTn id="27" dur="1" fill="hold">
                                          <p:stCondLst>
                                            <p:cond delay="0"/>
                                          </p:stCondLst>
                                        </p:cTn>
                                        <p:tgtEl>
                                          <p:spTgt spid="25"/>
                                        </p:tgtEl>
                                        <p:attrNameLst>
                                          <p:attrName>style.visibility</p:attrName>
                                        </p:attrNameLst>
                                      </p:cBhvr>
                                      <p:to>
                                        <p:strVal val="visible"/>
                                      </p:to>
                                    </p:set>
                                    <p:anim calcmode="lin" valueType="num">
                                      <p:cBhvr>
                                        <p:cTn id="28" dur="500" fill="hold"/>
                                        <p:tgtEl>
                                          <p:spTgt spid="25"/>
                                        </p:tgtEl>
                                        <p:attrNameLst>
                                          <p:attrName>ppt_w</p:attrName>
                                        </p:attrNameLst>
                                      </p:cBhvr>
                                      <p:tavLst>
                                        <p:tav tm="0">
                                          <p:val>
                                            <p:fltVal val="0"/>
                                          </p:val>
                                        </p:tav>
                                        <p:tav tm="100000">
                                          <p:val>
                                            <p:strVal val="#ppt_w"/>
                                          </p:val>
                                        </p:tav>
                                      </p:tavLst>
                                    </p:anim>
                                    <p:anim calcmode="lin" valueType="num">
                                      <p:cBhvr>
                                        <p:cTn id="29" dur="500" fill="hold"/>
                                        <p:tgtEl>
                                          <p:spTgt spid="25"/>
                                        </p:tgtEl>
                                        <p:attrNameLst>
                                          <p:attrName>ppt_h</p:attrName>
                                        </p:attrNameLst>
                                      </p:cBhvr>
                                      <p:tavLst>
                                        <p:tav tm="0">
                                          <p:val>
                                            <p:fltVal val="0"/>
                                          </p:val>
                                        </p:tav>
                                        <p:tav tm="100000">
                                          <p:val>
                                            <p:strVal val="#ppt_h"/>
                                          </p:val>
                                        </p:tav>
                                      </p:tavLst>
                                    </p:anim>
                                    <p:animEffect transition="in" filter="fade">
                                      <p:cBhvr>
                                        <p:cTn id="30" dur="500"/>
                                        <p:tgtEl>
                                          <p:spTgt spid="25"/>
                                        </p:tgtEl>
                                      </p:cBhvr>
                                    </p:animEffect>
                                  </p:childTnLst>
                                </p:cTn>
                              </p:par>
                            </p:childTnLst>
                          </p:cTn>
                        </p:par>
                        <p:par>
                          <p:cTn id="31" fill="hold">
                            <p:stCondLst>
                              <p:cond delay="1500"/>
                            </p:stCondLst>
                            <p:childTnLst>
                              <p:par>
                                <p:cTn id="32" presetID="22" presetClass="entr" presetSubtype="8" fill="hold" nodeType="afterEffect">
                                  <p:stCondLst>
                                    <p:cond delay="0"/>
                                  </p:stCondLst>
                                  <p:childTnLst>
                                    <p:set>
                                      <p:cBhvr>
                                        <p:cTn id="33" dur="1" fill="hold">
                                          <p:stCondLst>
                                            <p:cond delay="0"/>
                                          </p:stCondLst>
                                        </p:cTn>
                                        <p:tgtEl>
                                          <p:spTgt spid="23">
                                            <p:txEl>
                                              <p:pRg st="0" end="0"/>
                                            </p:txEl>
                                          </p:spTgt>
                                        </p:tgtEl>
                                        <p:attrNameLst>
                                          <p:attrName>style.visibility</p:attrName>
                                        </p:attrNameLst>
                                      </p:cBhvr>
                                      <p:to>
                                        <p:strVal val="visible"/>
                                      </p:to>
                                    </p:set>
                                    <p:animEffect transition="in" filter="wipe(left)">
                                      <p:cBhvr>
                                        <p:cTn id="34" dur="500"/>
                                        <p:tgtEl>
                                          <p:spTgt spid="23">
                                            <p:txEl>
                                              <p:pRg st="0" end="0"/>
                                            </p:txEl>
                                          </p:spTgt>
                                        </p:tgtEl>
                                      </p:cBhvr>
                                    </p:animEffect>
                                  </p:childTnLst>
                                </p:cTn>
                              </p:par>
                            </p:childTnLst>
                          </p:cTn>
                        </p:par>
                        <p:par>
                          <p:cTn id="35" fill="hold">
                            <p:stCondLst>
                              <p:cond delay="2000"/>
                            </p:stCondLst>
                            <p:childTnLst>
                              <p:par>
                                <p:cTn id="36" presetID="22" presetClass="entr" presetSubtype="8" fill="hold" nodeType="afterEffect">
                                  <p:stCondLst>
                                    <p:cond delay="0"/>
                                  </p:stCondLst>
                                  <p:childTnLst>
                                    <p:set>
                                      <p:cBhvr>
                                        <p:cTn id="37" dur="1" fill="hold">
                                          <p:stCondLst>
                                            <p:cond delay="0"/>
                                          </p:stCondLst>
                                        </p:cTn>
                                        <p:tgtEl>
                                          <p:spTgt spid="23">
                                            <p:txEl>
                                              <p:pRg st="1" end="1"/>
                                            </p:txEl>
                                          </p:spTgt>
                                        </p:tgtEl>
                                        <p:attrNameLst>
                                          <p:attrName>style.visibility</p:attrName>
                                        </p:attrNameLst>
                                      </p:cBhvr>
                                      <p:to>
                                        <p:strVal val="visible"/>
                                      </p:to>
                                    </p:set>
                                    <p:animEffect transition="in" filter="wipe(left)">
                                      <p:cBhvr>
                                        <p:cTn id="38" dur="500"/>
                                        <p:tgtEl>
                                          <p:spTgt spid="23">
                                            <p:txEl>
                                              <p:pRg st="1" end="1"/>
                                            </p:txEl>
                                          </p:spTgt>
                                        </p:tgtEl>
                                      </p:cBhvr>
                                    </p:animEffect>
                                  </p:childTnLst>
                                </p:cTn>
                              </p:par>
                            </p:childTnLst>
                          </p:cTn>
                        </p:par>
                        <p:par>
                          <p:cTn id="39" fill="hold">
                            <p:stCondLst>
                              <p:cond delay="2500"/>
                            </p:stCondLst>
                            <p:childTnLst>
                              <p:par>
                                <p:cTn id="40" presetID="22" presetClass="entr" presetSubtype="8" fill="hold" nodeType="afterEffect">
                                  <p:stCondLst>
                                    <p:cond delay="0"/>
                                  </p:stCondLst>
                                  <p:childTnLst>
                                    <p:set>
                                      <p:cBhvr>
                                        <p:cTn id="41" dur="1" fill="hold">
                                          <p:stCondLst>
                                            <p:cond delay="0"/>
                                          </p:stCondLst>
                                        </p:cTn>
                                        <p:tgtEl>
                                          <p:spTgt spid="23">
                                            <p:txEl>
                                              <p:pRg st="2" end="2"/>
                                            </p:txEl>
                                          </p:spTgt>
                                        </p:tgtEl>
                                        <p:attrNameLst>
                                          <p:attrName>style.visibility</p:attrName>
                                        </p:attrNameLst>
                                      </p:cBhvr>
                                      <p:to>
                                        <p:strVal val="visible"/>
                                      </p:to>
                                    </p:set>
                                    <p:animEffect transition="in" filter="wipe(left)">
                                      <p:cBhvr>
                                        <p:cTn id="42" dur="500"/>
                                        <p:tgtEl>
                                          <p:spTgt spid="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4" grpId="0" animBg="1"/>
      <p:bldP spid="2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7" descr="2"/>
          <p:cNvSpPr txBox="1">
            <a:spLocks noChangeArrowheads="1"/>
          </p:cNvSpPr>
          <p:nvPr/>
        </p:nvSpPr>
        <p:spPr bwMode="gray">
          <a:xfrm>
            <a:off x="395536" y="37434"/>
            <a:ext cx="3609697" cy="46166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anose="020B0604020202020204" pitchFamily="34" charset="0"/>
              </a:defRPr>
            </a:lvl1pPr>
            <a:lvl2pPr defTabSz="457200" eaLnBrk="0" hangingPunct="0">
              <a:defRPr>
                <a:solidFill>
                  <a:schemeClr val="tx1"/>
                </a:solidFill>
                <a:latin typeface="Arial" panose="020B0604020202020204" pitchFamily="34" charset="0"/>
              </a:defRPr>
            </a:lvl2pPr>
            <a:lvl3pPr defTabSz="457200" eaLnBrk="0" hangingPunct="0">
              <a:defRPr>
                <a:solidFill>
                  <a:schemeClr val="tx1"/>
                </a:solidFill>
                <a:latin typeface="Arial" panose="020B0604020202020204" pitchFamily="34" charset="0"/>
              </a:defRPr>
            </a:lvl3pPr>
            <a:lvl4pPr defTabSz="457200" eaLnBrk="0" hangingPunct="0">
              <a:defRPr>
                <a:solidFill>
                  <a:schemeClr val="tx1"/>
                </a:solidFill>
                <a:latin typeface="Arial" panose="020B0604020202020204" pitchFamily="34" charset="0"/>
              </a:defRPr>
            </a:lvl4pPr>
            <a:lvl5pPr defTabSz="457200" eaLnBrk="0" hangingPunct="0">
              <a:defRPr>
                <a:solidFill>
                  <a:schemeClr val="tx1"/>
                </a:solidFill>
                <a:latin typeface="Arial" panose="020B0604020202020204" pitchFamily="34" charset="0"/>
              </a:defRPr>
            </a:lvl5pPr>
            <a:lvl6pPr algn="ctr" defTabSz="457200" eaLnBrk="0" fontAlgn="base" hangingPunct="0">
              <a:spcBef>
                <a:spcPct val="0"/>
              </a:spcBef>
              <a:spcAft>
                <a:spcPct val="0"/>
              </a:spcAft>
              <a:defRPr>
                <a:solidFill>
                  <a:schemeClr val="tx1"/>
                </a:solidFill>
                <a:latin typeface="Arial" panose="020B0604020202020204" pitchFamily="34" charset="0"/>
              </a:defRPr>
            </a:lvl6pPr>
            <a:lvl7pPr algn="ctr" defTabSz="457200" eaLnBrk="0" fontAlgn="base" hangingPunct="0">
              <a:spcBef>
                <a:spcPct val="0"/>
              </a:spcBef>
              <a:spcAft>
                <a:spcPct val="0"/>
              </a:spcAft>
              <a:defRPr>
                <a:solidFill>
                  <a:schemeClr val="tx1"/>
                </a:solidFill>
                <a:latin typeface="Arial" panose="020B0604020202020204" pitchFamily="34" charset="0"/>
              </a:defRPr>
            </a:lvl7pPr>
            <a:lvl8pPr algn="ctr" defTabSz="457200" eaLnBrk="0" fontAlgn="base" hangingPunct="0">
              <a:spcBef>
                <a:spcPct val="0"/>
              </a:spcBef>
              <a:spcAft>
                <a:spcPct val="0"/>
              </a:spcAft>
              <a:defRPr>
                <a:solidFill>
                  <a:schemeClr val="tx1"/>
                </a:solidFill>
                <a:latin typeface="Arial" panose="020B0604020202020204" pitchFamily="34" charset="0"/>
              </a:defRPr>
            </a:lvl8pPr>
            <a:lvl9pPr algn="ctr"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单击添加标题内容</a:t>
            </a:r>
            <a:endParaRPr lang="en-US" altLang="zh-CN"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3" name="TextBox 2"/>
          <p:cNvSpPr txBox="1"/>
          <p:nvPr/>
        </p:nvSpPr>
        <p:spPr>
          <a:xfrm>
            <a:off x="6813984" y="3394601"/>
            <a:ext cx="1662111" cy="705018"/>
          </a:xfrm>
          <a:prstGeom prst="rect">
            <a:avLst/>
          </a:prstGeom>
          <a:noFill/>
        </p:spPr>
        <p:txBody>
          <a:bodyPr wrap="square" lIns="80979" tIns="40490" rIns="80979" bIns="40490" rtlCol="0">
            <a:spAutoFit/>
          </a:bodyPr>
          <a:lstStyle/>
          <a:p>
            <a:pPr marL="0" marR="0" lvl="0" indent="0" algn="r" defTabSz="914400" eaLnBrk="1" fontAlgn="auto" latinLnBrk="0" hangingPunct="1">
              <a:lnSpc>
                <a:spcPct val="150000"/>
              </a:lnSpc>
              <a:spcBef>
                <a:spcPts val="0"/>
              </a:spcBef>
              <a:spcAft>
                <a:spcPts val="0"/>
              </a:spcAft>
              <a:buClrTx/>
              <a:buSzTx/>
              <a:buFontTx/>
              <a:buNone/>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kumimoji="0" lang="en-US" sz="9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4" name="Freeform 11"/>
          <p:cNvSpPr/>
          <p:nvPr/>
        </p:nvSpPr>
        <p:spPr bwMode="auto">
          <a:xfrm>
            <a:off x="4562653" y="1306583"/>
            <a:ext cx="1373897" cy="1372730"/>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rgbClr val="FF0000"/>
          </a:solidFill>
          <a:ln>
            <a:noFill/>
          </a:ln>
        </p:spPr>
        <p:txBody>
          <a:bodyPr vert="horz" wrap="square" lIns="80979" tIns="40490" rIns="80979" bIns="404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5" name="Freeform 12"/>
          <p:cNvSpPr/>
          <p:nvPr/>
        </p:nvSpPr>
        <p:spPr bwMode="auto">
          <a:xfrm>
            <a:off x="4661684" y="1402709"/>
            <a:ext cx="1168256" cy="1168877"/>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solidFill>
            <a:sysClr val="window" lastClr="FFFFFF"/>
          </a:solidFill>
          <a:ln>
            <a:noFill/>
          </a:ln>
        </p:spPr>
        <p:txBody>
          <a:bodyPr vert="horz" wrap="square" lIns="80979" tIns="40490" rIns="80979" bIns="404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6" name="Oval 13"/>
          <p:cNvSpPr>
            <a:spLocks noChangeArrowheads="1"/>
          </p:cNvSpPr>
          <p:nvPr/>
        </p:nvSpPr>
        <p:spPr bwMode="auto">
          <a:xfrm>
            <a:off x="4809735" y="1550633"/>
            <a:ext cx="872154" cy="871952"/>
          </a:xfrm>
          <a:prstGeom prst="ellipse">
            <a:avLst/>
          </a:prstGeom>
          <a:gradFill>
            <a:gsLst>
              <a:gs pos="0">
                <a:sysClr val="window" lastClr="FFFFFF">
                  <a:lumMod val="85000"/>
                </a:sysClr>
              </a:gs>
              <a:gs pos="100000">
                <a:sysClr val="window" lastClr="FFFFFF"/>
              </a:gs>
            </a:gsLst>
            <a:lin ang="9000000" scaled="0"/>
          </a:gradFill>
          <a:ln>
            <a:noFill/>
          </a:ln>
        </p:spPr>
        <p:txBody>
          <a:bodyPr vert="horz" wrap="square" lIns="80979" tIns="40490" rIns="80979" bIns="404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7" name="Freeform 108"/>
          <p:cNvSpPr/>
          <p:nvPr/>
        </p:nvSpPr>
        <p:spPr bwMode="auto">
          <a:xfrm rot="16200000">
            <a:off x="2711301" y="886908"/>
            <a:ext cx="1791645" cy="1793168"/>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rgbClr val="FF0000"/>
          </a:solidFill>
          <a:ln>
            <a:noFill/>
          </a:ln>
        </p:spPr>
        <p:txBody>
          <a:bodyPr vert="horz" wrap="square" lIns="80979" tIns="40490" rIns="80979" bIns="404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8" name="Freeform 109"/>
          <p:cNvSpPr/>
          <p:nvPr/>
        </p:nvSpPr>
        <p:spPr bwMode="auto">
          <a:xfrm rot="16200000">
            <a:off x="2837809" y="1024995"/>
            <a:ext cx="1523476" cy="152687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ysClr val="window" lastClr="FFFFFF">
                  <a:lumMod val="85000"/>
                </a:sysClr>
              </a:gs>
              <a:gs pos="100000">
                <a:sysClr val="window" lastClr="FFFFFF"/>
              </a:gs>
            </a:gsLst>
            <a:lin ang="0" scaled="0"/>
          </a:gradFill>
          <a:ln>
            <a:noFill/>
          </a:ln>
        </p:spPr>
        <p:txBody>
          <a:bodyPr vert="horz" wrap="square" lIns="80979" tIns="40490" rIns="80979" bIns="404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9" name="Oval 110"/>
          <p:cNvSpPr>
            <a:spLocks noChangeArrowheads="1"/>
          </p:cNvSpPr>
          <p:nvPr/>
        </p:nvSpPr>
        <p:spPr bwMode="auto">
          <a:xfrm rot="16200000">
            <a:off x="3030173" y="1218928"/>
            <a:ext cx="1137342" cy="1139011"/>
          </a:xfrm>
          <a:prstGeom prst="ellipse">
            <a:avLst/>
          </a:prstGeom>
          <a:gradFill>
            <a:gsLst>
              <a:gs pos="0">
                <a:sysClr val="window" lastClr="FFFFFF">
                  <a:lumMod val="85000"/>
                </a:sysClr>
              </a:gs>
              <a:gs pos="100000">
                <a:sysClr val="window" lastClr="FFFFFF"/>
              </a:gs>
            </a:gsLst>
            <a:lin ang="9000000" scaled="0"/>
          </a:gradFill>
          <a:ln>
            <a:noFill/>
          </a:ln>
        </p:spPr>
        <p:txBody>
          <a:bodyPr vert="horz" wrap="square" lIns="80979" tIns="40490" rIns="80979" bIns="404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0" name="Freeform 120"/>
          <p:cNvSpPr/>
          <p:nvPr/>
        </p:nvSpPr>
        <p:spPr bwMode="auto">
          <a:xfrm flipV="1">
            <a:off x="4562654" y="2739761"/>
            <a:ext cx="2065992" cy="2064237"/>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rgbClr val="FF0000"/>
          </a:solidFill>
          <a:ln>
            <a:noFill/>
          </a:ln>
        </p:spPr>
        <p:txBody>
          <a:bodyPr vert="horz" wrap="square" lIns="80979" tIns="40490" rIns="80979" bIns="404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1" name="Freeform 121"/>
          <p:cNvSpPr/>
          <p:nvPr/>
        </p:nvSpPr>
        <p:spPr bwMode="auto">
          <a:xfrm flipV="1">
            <a:off x="4711571" y="2901755"/>
            <a:ext cx="1756759" cy="1757694"/>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ysClr val="window" lastClr="FFFFFF">
                  <a:lumMod val="85000"/>
                </a:sysClr>
              </a:gs>
              <a:gs pos="100000">
                <a:sysClr val="window" lastClr="FFFFFF"/>
              </a:gs>
            </a:gsLst>
            <a:lin ang="0" scaled="0"/>
          </a:gradFill>
          <a:ln>
            <a:noFill/>
          </a:ln>
        </p:spPr>
        <p:txBody>
          <a:bodyPr vert="horz" wrap="square" lIns="80979" tIns="40490" rIns="80979" bIns="404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2" name="Oval 122"/>
          <p:cNvSpPr>
            <a:spLocks noChangeArrowheads="1"/>
          </p:cNvSpPr>
          <p:nvPr/>
        </p:nvSpPr>
        <p:spPr bwMode="auto">
          <a:xfrm flipV="1">
            <a:off x="4934202" y="3125814"/>
            <a:ext cx="1311498" cy="1311193"/>
          </a:xfrm>
          <a:prstGeom prst="ellipse">
            <a:avLst/>
          </a:prstGeom>
          <a:gradFill>
            <a:gsLst>
              <a:gs pos="0">
                <a:sysClr val="window" lastClr="FFFFFF">
                  <a:lumMod val="85000"/>
                </a:sysClr>
              </a:gs>
              <a:gs pos="100000">
                <a:sysClr val="window" lastClr="FFFFFF"/>
              </a:gs>
            </a:gsLst>
            <a:lin ang="9000000" scaled="0"/>
          </a:gradFill>
          <a:ln>
            <a:noFill/>
          </a:ln>
        </p:spPr>
        <p:txBody>
          <a:bodyPr vert="horz" wrap="square" lIns="80979" tIns="40490" rIns="80979" bIns="404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 name="Freeform 124"/>
          <p:cNvSpPr/>
          <p:nvPr/>
        </p:nvSpPr>
        <p:spPr bwMode="auto">
          <a:xfrm rot="5400000" flipV="1">
            <a:off x="2969328" y="2739110"/>
            <a:ext cx="1533728" cy="1535032"/>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rgbClr val="FF0000"/>
          </a:solidFill>
          <a:ln>
            <a:noFill/>
          </a:ln>
        </p:spPr>
        <p:txBody>
          <a:bodyPr vert="horz" wrap="square" lIns="80979" tIns="40490" rIns="80979" bIns="404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 name="Freeform 125"/>
          <p:cNvSpPr/>
          <p:nvPr/>
        </p:nvSpPr>
        <p:spPr bwMode="auto">
          <a:xfrm rot="5400000" flipV="1">
            <a:off x="3077624" y="2848856"/>
            <a:ext cx="1304163" cy="1307077"/>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ysClr val="window" lastClr="FFFFFF">
                  <a:lumMod val="85000"/>
                </a:sysClr>
              </a:gs>
              <a:gs pos="100000">
                <a:sysClr val="window" lastClr="FFFFFF"/>
              </a:gs>
            </a:gsLst>
            <a:lin ang="0" scaled="0"/>
          </a:gradFill>
          <a:ln>
            <a:noFill/>
          </a:ln>
        </p:spPr>
        <p:txBody>
          <a:bodyPr vert="horz" wrap="square" lIns="80979" tIns="40490" rIns="80979" bIns="404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 name="Oval 126"/>
          <p:cNvSpPr>
            <a:spLocks noChangeArrowheads="1"/>
          </p:cNvSpPr>
          <p:nvPr/>
        </p:nvSpPr>
        <p:spPr bwMode="auto">
          <a:xfrm rot="5400000" flipV="1">
            <a:off x="3242296" y="3014874"/>
            <a:ext cx="973615" cy="975044"/>
          </a:xfrm>
          <a:prstGeom prst="ellipse">
            <a:avLst/>
          </a:prstGeom>
          <a:gradFill>
            <a:gsLst>
              <a:gs pos="0">
                <a:sysClr val="window" lastClr="FFFFFF">
                  <a:lumMod val="85000"/>
                </a:sysClr>
              </a:gs>
              <a:gs pos="100000">
                <a:sysClr val="window" lastClr="FFFFFF"/>
              </a:gs>
            </a:gsLst>
            <a:lin ang="9000000" scaled="0"/>
          </a:gradFill>
          <a:ln>
            <a:noFill/>
          </a:ln>
        </p:spPr>
        <p:txBody>
          <a:bodyPr vert="horz" wrap="square" lIns="80979" tIns="40490" rIns="80979" bIns="404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cxnSp>
        <p:nvCxnSpPr>
          <p:cNvPr id="16" name="Straight Connector 19"/>
          <p:cNvCxnSpPr/>
          <p:nvPr/>
        </p:nvCxnSpPr>
        <p:spPr>
          <a:xfrm flipH="1" flipV="1">
            <a:off x="2404195" y="1361034"/>
            <a:ext cx="441167" cy="279887"/>
          </a:xfrm>
          <a:prstGeom prst="line">
            <a:avLst/>
          </a:prstGeom>
          <a:noFill/>
          <a:ln w="9525" cap="flat" cmpd="sng" algn="ctr">
            <a:solidFill>
              <a:srgbClr val="FF0000"/>
            </a:solidFill>
            <a:prstDash val="solid"/>
          </a:ln>
          <a:effectLst/>
        </p:spPr>
      </p:cxnSp>
      <p:cxnSp>
        <p:nvCxnSpPr>
          <p:cNvPr id="17" name="Straight Connector 21"/>
          <p:cNvCxnSpPr/>
          <p:nvPr/>
        </p:nvCxnSpPr>
        <p:spPr>
          <a:xfrm flipH="1">
            <a:off x="797797" y="1361034"/>
            <a:ext cx="1606399" cy="0"/>
          </a:xfrm>
          <a:prstGeom prst="line">
            <a:avLst/>
          </a:prstGeom>
          <a:noFill/>
          <a:ln w="9525" cap="flat" cmpd="sng" algn="ctr">
            <a:solidFill>
              <a:srgbClr val="FF0000"/>
            </a:solidFill>
            <a:prstDash val="solid"/>
            <a:tailEnd type="oval"/>
          </a:ln>
          <a:effectLst/>
        </p:spPr>
      </p:cxnSp>
      <p:cxnSp>
        <p:nvCxnSpPr>
          <p:cNvPr id="18" name="Straight Connector 127"/>
          <p:cNvCxnSpPr/>
          <p:nvPr/>
        </p:nvCxnSpPr>
        <p:spPr>
          <a:xfrm flipH="1">
            <a:off x="2527508" y="3394600"/>
            <a:ext cx="441167" cy="279887"/>
          </a:xfrm>
          <a:prstGeom prst="line">
            <a:avLst/>
          </a:prstGeom>
          <a:noFill/>
          <a:ln w="9525" cap="flat" cmpd="sng" algn="ctr">
            <a:solidFill>
              <a:srgbClr val="FF0000"/>
            </a:solidFill>
            <a:prstDash val="solid"/>
          </a:ln>
          <a:effectLst/>
        </p:spPr>
      </p:cxnSp>
      <p:cxnSp>
        <p:nvCxnSpPr>
          <p:cNvPr id="19" name="Straight Connector 128"/>
          <p:cNvCxnSpPr/>
          <p:nvPr/>
        </p:nvCxnSpPr>
        <p:spPr>
          <a:xfrm flipH="1">
            <a:off x="1096424" y="3674487"/>
            <a:ext cx="1431085" cy="0"/>
          </a:xfrm>
          <a:prstGeom prst="line">
            <a:avLst/>
          </a:prstGeom>
          <a:noFill/>
          <a:ln w="9525" cap="flat" cmpd="sng" algn="ctr">
            <a:solidFill>
              <a:srgbClr val="FF0000"/>
            </a:solidFill>
            <a:prstDash val="solid"/>
            <a:tailEnd type="oval"/>
          </a:ln>
          <a:effectLst/>
        </p:spPr>
      </p:cxnSp>
      <p:cxnSp>
        <p:nvCxnSpPr>
          <p:cNvPr id="20" name="Straight Connector 134"/>
          <p:cNvCxnSpPr/>
          <p:nvPr/>
        </p:nvCxnSpPr>
        <p:spPr>
          <a:xfrm flipV="1">
            <a:off x="5829939" y="1346266"/>
            <a:ext cx="441167" cy="279887"/>
          </a:xfrm>
          <a:prstGeom prst="line">
            <a:avLst/>
          </a:prstGeom>
          <a:noFill/>
          <a:ln w="9525" cap="flat" cmpd="sng" algn="ctr">
            <a:solidFill>
              <a:srgbClr val="FF0000"/>
            </a:solidFill>
            <a:prstDash val="solid"/>
          </a:ln>
          <a:effectLst/>
        </p:spPr>
      </p:cxnSp>
      <p:cxnSp>
        <p:nvCxnSpPr>
          <p:cNvPr id="21" name="Straight Connector 135"/>
          <p:cNvCxnSpPr/>
          <p:nvPr/>
        </p:nvCxnSpPr>
        <p:spPr>
          <a:xfrm>
            <a:off x="6271107" y="1346266"/>
            <a:ext cx="1385582" cy="0"/>
          </a:xfrm>
          <a:prstGeom prst="line">
            <a:avLst/>
          </a:prstGeom>
          <a:noFill/>
          <a:ln w="9525" cap="flat" cmpd="sng" algn="ctr">
            <a:solidFill>
              <a:srgbClr val="FF0000"/>
            </a:solidFill>
            <a:prstDash val="solid"/>
            <a:tailEnd type="oval"/>
          </a:ln>
          <a:effectLst/>
        </p:spPr>
      </p:cxnSp>
      <p:sp>
        <p:nvSpPr>
          <p:cNvPr id="22" name="TextBox 21"/>
          <p:cNvSpPr txBox="1"/>
          <p:nvPr/>
        </p:nvSpPr>
        <p:spPr>
          <a:xfrm>
            <a:off x="755576" y="966249"/>
            <a:ext cx="1086869" cy="358770"/>
          </a:xfrm>
          <a:prstGeom prst="rect">
            <a:avLst/>
          </a:prstGeom>
          <a:noFill/>
        </p:spPr>
        <p:txBody>
          <a:bodyPr wrap="none" lIns="80979" tIns="40490" rIns="80979" bIns="4049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添加标题</a:t>
            </a:r>
            <a:endParaRPr kumimoji="0" lang="id-ID" sz="18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3" name="TextBox 22"/>
          <p:cNvSpPr txBox="1"/>
          <p:nvPr/>
        </p:nvSpPr>
        <p:spPr>
          <a:xfrm>
            <a:off x="755576" y="1406918"/>
            <a:ext cx="1662111" cy="705018"/>
          </a:xfrm>
          <a:prstGeom prst="rect">
            <a:avLst/>
          </a:prstGeom>
          <a:noFill/>
        </p:spPr>
        <p:txBody>
          <a:bodyPr wrap="square" lIns="80979" tIns="40490" rIns="80979" bIns="40490"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kumimoji="0" lang="en-US" sz="9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24" name="TextBox 23"/>
          <p:cNvSpPr txBox="1"/>
          <p:nvPr/>
        </p:nvSpPr>
        <p:spPr>
          <a:xfrm>
            <a:off x="1037479" y="3289285"/>
            <a:ext cx="1086869" cy="358770"/>
          </a:xfrm>
          <a:prstGeom prst="rect">
            <a:avLst/>
          </a:prstGeom>
          <a:noFill/>
        </p:spPr>
        <p:txBody>
          <a:bodyPr wrap="none" lIns="80979" tIns="40490" rIns="80979" bIns="4049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添加标题</a:t>
            </a:r>
            <a:endParaRPr kumimoji="0" lang="id-ID" sz="18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5" name="TextBox 24"/>
          <p:cNvSpPr txBox="1"/>
          <p:nvPr/>
        </p:nvSpPr>
        <p:spPr>
          <a:xfrm>
            <a:off x="6615267" y="961373"/>
            <a:ext cx="1086869" cy="358770"/>
          </a:xfrm>
          <a:prstGeom prst="rect">
            <a:avLst/>
          </a:prstGeom>
          <a:noFill/>
        </p:spPr>
        <p:txBody>
          <a:bodyPr wrap="none" lIns="80979" tIns="40490" rIns="80979" bIns="40490" rtlCol="0">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添加标题</a:t>
            </a:r>
            <a:endParaRPr kumimoji="0" lang="id-ID" sz="18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6" name="TextBox 25"/>
          <p:cNvSpPr txBox="1"/>
          <p:nvPr/>
        </p:nvSpPr>
        <p:spPr>
          <a:xfrm>
            <a:off x="7383304" y="2990293"/>
            <a:ext cx="1086869" cy="358770"/>
          </a:xfrm>
          <a:prstGeom prst="rect">
            <a:avLst/>
          </a:prstGeom>
          <a:noFill/>
        </p:spPr>
        <p:txBody>
          <a:bodyPr wrap="none" lIns="80979" tIns="40490" rIns="80979" bIns="40490" rtlCol="0">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添加标题</a:t>
            </a:r>
            <a:endParaRPr kumimoji="0" lang="id-ID" sz="18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7" name="TextBox 26"/>
          <p:cNvSpPr txBox="1"/>
          <p:nvPr/>
        </p:nvSpPr>
        <p:spPr>
          <a:xfrm>
            <a:off x="1059015" y="3702713"/>
            <a:ext cx="1662111" cy="705018"/>
          </a:xfrm>
          <a:prstGeom prst="rect">
            <a:avLst/>
          </a:prstGeom>
          <a:noFill/>
        </p:spPr>
        <p:txBody>
          <a:bodyPr wrap="square" lIns="80979" tIns="40490" rIns="80979" bIns="40490"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kumimoji="0" lang="en-US" sz="9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28" name="TextBox 27"/>
          <p:cNvSpPr txBox="1"/>
          <p:nvPr/>
        </p:nvSpPr>
        <p:spPr>
          <a:xfrm>
            <a:off x="6045909" y="1373192"/>
            <a:ext cx="1662111" cy="705018"/>
          </a:xfrm>
          <a:prstGeom prst="rect">
            <a:avLst/>
          </a:prstGeom>
          <a:noFill/>
        </p:spPr>
        <p:txBody>
          <a:bodyPr wrap="square" lIns="80979" tIns="40490" rIns="80979" bIns="40490" rtlCol="0">
            <a:spAutoFit/>
          </a:bodyPr>
          <a:lstStyle/>
          <a:p>
            <a:pPr marL="0" marR="0" lvl="0" indent="0" algn="r" defTabSz="914400" eaLnBrk="1" fontAlgn="auto" latinLnBrk="0" hangingPunct="1">
              <a:lnSpc>
                <a:spcPct val="150000"/>
              </a:lnSpc>
              <a:spcBef>
                <a:spcPts val="0"/>
              </a:spcBef>
              <a:spcAft>
                <a:spcPts val="0"/>
              </a:spcAft>
              <a:buClrTx/>
              <a:buSzTx/>
              <a:buFontTx/>
              <a:buNone/>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kumimoji="0" lang="en-US" sz="9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cxnSp>
        <p:nvCxnSpPr>
          <p:cNvPr id="29" name="Straight Connector 47"/>
          <p:cNvCxnSpPr/>
          <p:nvPr/>
        </p:nvCxnSpPr>
        <p:spPr>
          <a:xfrm>
            <a:off x="6359062" y="3173660"/>
            <a:ext cx="462583" cy="179723"/>
          </a:xfrm>
          <a:prstGeom prst="line">
            <a:avLst/>
          </a:prstGeom>
          <a:noFill/>
          <a:ln w="9525" cap="flat" cmpd="sng" algn="ctr">
            <a:solidFill>
              <a:srgbClr val="FF0000"/>
            </a:solidFill>
            <a:prstDash val="solid"/>
          </a:ln>
          <a:effectLst/>
        </p:spPr>
      </p:cxnSp>
      <p:cxnSp>
        <p:nvCxnSpPr>
          <p:cNvPr id="30" name="Straight Connector 48"/>
          <p:cNvCxnSpPr/>
          <p:nvPr/>
        </p:nvCxnSpPr>
        <p:spPr>
          <a:xfrm>
            <a:off x="6821645" y="3353383"/>
            <a:ext cx="1654450" cy="0"/>
          </a:xfrm>
          <a:prstGeom prst="line">
            <a:avLst/>
          </a:prstGeom>
          <a:noFill/>
          <a:ln w="9525" cap="flat" cmpd="sng" algn="ctr">
            <a:solidFill>
              <a:srgbClr val="FF0000"/>
            </a:solidFill>
            <a:prstDash val="solid"/>
            <a:tailEnd type="oval"/>
          </a:ln>
          <a:effectLst/>
        </p:spPr>
      </p:cxnSp>
      <p:grpSp>
        <p:nvGrpSpPr>
          <p:cNvPr id="31" name="Group 20"/>
          <p:cNvGrpSpPr/>
          <p:nvPr/>
        </p:nvGrpSpPr>
        <p:grpSpPr>
          <a:xfrm>
            <a:off x="3397410" y="1626152"/>
            <a:ext cx="354400" cy="377732"/>
            <a:chOff x="7938" y="-1587"/>
            <a:chExt cx="1450975" cy="1547812"/>
          </a:xfrm>
          <a:solidFill>
            <a:srgbClr val="FF0000"/>
          </a:solidFill>
        </p:grpSpPr>
        <p:sp>
          <p:nvSpPr>
            <p:cNvPr id="32" name="Freeform 5"/>
            <p:cNvSpPr>
              <a:spLocks noEditPoints="1"/>
            </p:cNvSpPr>
            <p:nvPr/>
          </p:nvSpPr>
          <p:spPr bwMode="auto">
            <a:xfrm>
              <a:off x="7938" y="-1587"/>
              <a:ext cx="1450975" cy="1547812"/>
            </a:xfrm>
            <a:custGeom>
              <a:avLst/>
              <a:gdLst>
                <a:gd name="T0" fmla="*/ 358 w 384"/>
                <a:gd name="T1" fmla="*/ 0 h 410"/>
                <a:gd name="T2" fmla="*/ 26 w 384"/>
                <a:gd name="T3" fmla="*/ 0 h 410"/>
                <a:gd name="T4" fmla="*/ 0 w 384"/>
                <a:gd name="T5" fmla="*/ 26 h 410"/>
                <a:gd name="T6" fmla="*/ 0 w 384"/>
                <a:gd name="T7" fmla="*/ 358 h 410"/>
                <a:gd name="T8" fmla="*/ 26 w 384"/>
                <a:gd name="T9" fmla="*/ 384 h 410"/>
                <a:gd name="T10" fmla="*/ 51 w 384"/>
                <a:gd name="T11" fmla="*/ 384 h 410"/>
                <a:gd name="T12" fmla="*/ 77 w 384"/>
                <a:gd name="T13" fmla="*/ 410 h 410"/>
                <a:gd name="T14" fmla="*/ 102 w 384"/>
                <a:gd name="T15" fmla="*/ 384 h 410"/>
                <a:gd name="T16" fmla="*/ 282 w 384"/>
                <a:gd name="T17" fmla="*/ 384 h 410"/>
                <a:gd name="T18" fmla="*/ 307 w 384"/>
                <a:gd name="T19" fmla="*/ 410 h 410"/>
                <a:gd name="T20" fmla="*/ 333 w 384"/>
                <a:gd name="T21" fmla="*/ 384 h 410"/>
                <a:gd name="T22" fmla="*/ 358 w 384"/>
                <a:gd name="T23" fmla="*/ 384 h 410"/>
                <a:gd name="T24" fmla="*/ 384 w 384"/>
                <a:gd name="T25" fmla="*/ 358 h 410"/>
                <a:gd name="T26" fmla="*/ 384 w 384"/>
                <a:gd name="T27" fmla="*/ 26 h 410"/>
                <a:gd name="T28" fmla="*/ 358 w 384"/>
                <a:gd name="T29" fmla="*/ 0 h 410"/>
                <a:gd name="T30" fmla="*/ 333 w 384"/>
                <a:gd name="T31" fmla="*/ 333 h 410"/>
                <a:gd name="T32" fmla="*/ 51 w 384"/>
                <a:gd name="T33" fmla="*/ 333 h 410"/>
                <a:gd name="T34" fmla="*/ 51 w 384"/>
                <a:gd name="T35" fmla="*/ 205 h 410"/>
                <a:gd name="T36" fmla="*/ 333 w 384"/>
                <a:gd name="T37" fmla="*/ 205 h 410"/>
                <a:gd name="T38" fmla="*/ 333 w 384"/>
                <a:gd name="T39" fmla="*/ 333 h 410"/>
                <a:gd name="T40" fmla="*/ 333 w 384"/>
                <a:gd name="T41" fmla="*/ 179 h 410"/>
                <a:gd name="T42" fmla="*/ 51 w 384"/>
                <a:gd name="T43" fmla="*/ 179 h 410"/>
                <a:gd name="T44" fmla="*/ 51 w 384"/>
                <a:gd name="T45" fmla="*/ 51 h 410"/>
                <a:gd name="T46" fmla="*/ 333 w 384"/>
                <a:gd name="T47" fmla="*/ 51 h 410"/>
                <a:gd name="T48" fmla="*/ 333 w 384"/>
                <a:gd name="T49" fmla="*/ 179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4" h="410">
                  <a:moveTo>
                    <a:pt x="358" y="0"/>
                  </a:moveTo>
                  <a:cubicBezTo>
                    <a:pt x="26" y="0"/>
                    <a:pt x="26" y="0"/>
                    <a:pt x="26" y="0"/>
                  </a:cubicBezTo>
                  <a:cubicBezTo>
                    <a:pt x="12" y="0"/>
                    <a:pt x="0" y="12"/>
                    <a:pt x="0" y="26"/>
                  </a:cubicBezTo>
                  <a:cubicBezTo>
                    <a:pt x="0" y="358"/>
                    <a:pt x="0" y="358"/>
                    <a:pt x="0" y="358"/>
                  </a:cubicBezTo>
                  <a:cubicBezTo>
                    <a:pt x="0" y="372"/>
                    <a:pt x="12" y="384"/>
                    <a:pt x="26" y="384"/>
                  </a:cubicBezTo>
                  <a:cubicBezTo>
                    <a:pt x="51" y="384"/>
                    <a:pt x="51" y="384"/>
                    <a:pt x="51" y="384"/>
                  </a:cubicBezTo>
                  <a:cubicBezTo>
                    <a:pt x="51" y="398"/>
                    <a:pt x="63" y="410"/>
                    <a:pt x="77" y="410"/>
                  </a:cubicBezTo>
                  <a:cubicBezTo>
                    <a:pt x="91" y="410"/>
                    <a:pt x="102" y="398"/>
                    <a:pt x="102" y="384"/>
                  </a:cubicBezTo>
                  <a:cubicBezTo>
                    <a:pt x="282" y="384"/>
                    <a:pt x="282" y="384"/>
                    <a:pt x="282" y="384"/>
                  </a:cubicBezTo>
                  <a:cubicBezTo>
                    <a:pt x="282" y="398"/>
                    <a:pt x="293" y="410"/>
                    <a:pt x="307" y="410"/>
                  </a:cubicBezTo>
                  <a:cubicBezTo>
                    <a:pt x="321" y="410"/>
                    <a:pt x="333" y="398"/>
                    <a:pt x="333" y="384"/>
                  </a:cubicBezTo>
                  <a:cubicBezTo>
                    <a:pt x="358" y="384"/>
                    <a:pt x="358" y="384"/>
                    <a:pt x="358" y="384"/>
                  </a:cubicBezTo>
                  <a:cubicBezTo>
                    <a:pt x="372" y="384"/>
                    <a:pt x="384" y="372"/>
                    <a:pt x="384" y="358"/>
                  </a:cubicBezTo>
                  <a:cubicBezTo>
                    <a:pt x="384" y="26"/>
                    <a:pt x="384" y="26"/>
                    <a:pt x="384" y="26"/>
                  </a:cubicBezTo>
                  <a:cubicBezTo>
                    <a:pt x="384" y="12"/>
                    <a:pt x="372" y="0"/>
                    <a:pt x="358" y="0"/>
                  </a:cubicBezTo>
                  <a:close/>
                  <a:moveTo>
                    <a:pt x="333" y="333"/>
                  </a:moveTo>
                  <a:cubicBezTo>
                    <a:pt x="51" y="333"/>
                    <a:pt x="51" y="333"/>
                    <a:pt x="51" y="333"/>
                  </a:cubicBezTo>
                  <a:cubicBezTo>
                    <a:pt x="51" y="205"/>
                    <a:pt x="51" y="205"/>
                    <a:pt x="51" y="205"/>
                  </a:cubicBezTo>
                  <a:cubicBezTo>
                    <a:pt x="333" y="205"/>
                    <a:pt x="333" y="205"/>
                    <a:pt x="333" y="205"/>
                  </a:cubicBezTo>
                  <a:lnTo>
                    <a:pt x="333" y="333"/>
                  </a:lnTo>
                  <a:close/>
                  <a:moveTo>
                    <a:pt x="333" y="179"/>
                  </a:moveTo>
                  <a:cubicBezTo>
                    <a:pt x="51" y="179"/>
                    <a:pt x="51" y="179"/>
                    <a:pt x="51" y="179"/>
                  </a:cubicBezTo>
                  <a:cubicBezTo>
                    <a:pt x="51" y="51"/>
                    <a:pt x="51" y="51"/>
                    <a:pt x="51" y="51"/>
                  </a:cubicBezTo>
                  <a:cubicBezTo>
                    <a:pt x="333" y="51"/>
                    <a:pt x="333" y="51"/>
                    <a:pt x="333" y="51"/>
                  </a:cubicBezTo>
                  <a:lnTo>
                    <a:pt x="333" y="1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3" name="Freeform 6"/>
            <p:cNvSpPr>
              <a:spLocks noEditPoints="1"/>
            </p:cNvSpPr>
            <p:nvPr/>
          </p:nvSpPr>
          <p:spPr bwMode="auto">
            <a:xfrm>
              <a:off x="300038" y="866775"/>
              <a:ext cx="868363" cy="290512"/>
            </a:xfrm>
            <a:custGeom>
              <a:avLst/>
              <a:gdLst>
                <a:gd name="T0" fmla="*/ 547 w 547"/>
                <a:gd name="T1" fmla="*/ 0 h 183"/>
                <a:gd name="T2" fmla="*/ 0 w 547"/>
                <a:gd name="T3" fmla="*/ 0 h 183"/>
                <a:gd name="T4" fmla="*/ 0 w 547"/>
                <a:gd name="T5" fmla="*/ 183 h 183"/>
                <a:gd name="T6" fmla="*/ 547 w 547"/>
                <a:gd name="T7" fmla="*/ 183 h 183"/>
                <a:gd name="T8" fmla="*/ 547 w 547"/>
                <a:gd name="T9" fmla="*/ 0 h 183"/>
                <a:gd name="T10" fmla="*/ 364 w 547"/>
                <a:gd name="T11" fmla="*/ 124 h 183"/>
                <a:gd name="T12" fmla="*/ 183 w 547"/>
                <a:gd name="T13" fmla="*/ 124 h 183"/>
                <a:gd name="T14" fmla="*/ 183 w 547"/>
                <a:gd name="T15" fmla="*/ 62 h 183"/>
                <a:gd name="T16" fmla="*/ 364 w 547"/>
                <a:gd name="T17" fmla="*/ 62 h 183"/>
                <a:gd name="T18" fmla="*/ 364 w 547"/>
                <a:gd name="T19" fmla="*/ 124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7" h="183">
                  <a:moveTo>
                    <a:pt x="547" y="0"/>
                  </a:moveTo>
                  <a:lnTo>
                    <a:pt x="0" y="0"/>
                  </a:lnTo>
                  <a:lnTo>
                    <a:pt x="0" y="183"/>
                  </a:lnTo>
                  <a:lnTo>
                    <a:pt x="547" y="183"/>
                  </a:lnTo>
                  <a:lnTo>
                    <a:pt x="547" y="0"/>
                  </a:lnTo>
                  <a:close/>
                  <a:moveTo>
                    <a:pt x="364" y="124"/>
                  </a:moveTo>
                  <a:lnTo>
                    <a:pt x="183" y="124"/>
                  </a:lnTo>
                  <a:lnTo>
                    <a:pt x="183" y="62"/>
                  </a:lnTo>
                  <a:lnTo>
                    <a:pt x="364" y="62"/>
                  </a:lnTo>
                  <a:lnTo>
                    <a:pt x="364" y="1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4" name="Freeform 7"/>
            <p:cNvSpPr>
              <a:spLocks noEditPoints="1"/>
            </p:cNvSpPr>
            <p:nvPr/>
          </p:nvSpPr>
          <p:spPr bwMode="auto">
            <a:xfrm>
              <a:off x="300038" y="288925"/>
              <a:ext cx="868363" cy="290512"/>
            </a:xfrm>
            <a:custGeom>
              <a:avLst/>
              <a:gdLst>
                <a:gd name="T0" fmla="*/ 547 w 547"/>
                <a:gd name="T1" fmla="*/ 0 h 183"/>
                <a:gd name="T2" fmla="*/ 0 w 547"/>
                <a:gd name="T3" fmla="*/ 0 h 183"/>
                <a:gd name="T4" fmla="*/ 0 w 547"/>
                <a:gd name="T5" fmla="*/ 183 h 183"/>
                <a:gd name="T6" fmla="*/ 547 w 547"/>
                <a:gd name="T7" fmla="*/ 183 h 183"/>
                <a:gd name="T8" fmla="*/ 547 w 547"/>
                <a:gd name="T9" fmla="*/ 0 h 183"/>
                <a:gd name="T10" fmla="*/ 364 w 547"/>
                <a:gd name="T11" fmla="*/ 121 h 183"/>
                <a:gd name="T12" fmla="*/ 183 w 547"/>
                <a:gd name="T13" fmla="*/ 121 h 183"/>
                <a:gd name="T14" fmla="*/ 183 w 547"/>
                <a:gd name="T15" fmla="*/ 59 h 183"/>
                <a:gd name="T16" fmla="*/ 364 w 547"/>
                <a:gd name="T17" fmla="*/ 59 h 183"/>
                <a:gd name="T18" fmla="*/ 364 w 547"/>
                <a:gd name="T19" fmla="*/ 12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7" h="183">
                  <a:moveTo>
                    <a:pt x="547" y="0"/>
                  </a:moveTo>
                  <a:lnTo>
                    <a:pt x="0" y="0"/>
                  </a:lnTo>
                  <a:lnTo>
                    <a:pt x="0" y="183"/>
                  </a:lnTo>
                  <a:lnTo>
                    <a:pt x="547" y="183"/>
                  </a:lnTo>
                  <a:lnTo>
                    <a:pt x="547" y="0"/>
                  </a:lnTo>
                  <a:close/>
                  <a:moveTo>
                    <a:pt x="364" y="121"/>
                  </a:moveTo>
                  <a:lnTo>
                    <a:pt x="183" y="121"/>
                  </a:lnTo>
                  <a:lnTo>
                    <a:pt x="183" y="59"/>
                  </a:lnTo>
                  <a:lnTo>
                    <a:pt x="364" y="59"/>
                  </a:lnTo>
                  <a:lnTo>
                    <a:pt x="364" y="1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sp>
        <p:nvSpPr>
          <p:cNvPr id="35" name="Freeform 11"/>
          <p:cNvSpPr>
            <a:spLocks noEditPoints="1"/>
          </p:cNvSpPr>
          <p:nvPr/>
        </p:nvSpPr>
        <p:spPr bwMode="auto">
          <a:xfrm>
            <a:off x="5088995" y="1826093"/>
            <a:ext cx="313633" cy="356863"/>
          </a:xfrm>
          <a:custGeom>
            <a:avLst/>
            <a:gdLst>
              <a:gd name="T0" fmla="*/ 240 w 280"/>
              <a:gd name="T1" fmla="*/ 0 h 320"/>
              <a:gd name="T2" fmla="*/ 40 w 280"/>
              <a:gd name="T3" fmla="*/ 0 h 320"/>
              <a:gd name="T4" fmla="*/ 0 w 280"/>
              <a:gd name="T5" fmla="*/ 40 h 320"/>
              <a:gd name="T6" fmla="*/ 0 w 280"/>
              <a:gd name="T7" fmla="*/ 200 h 320"/>
              <a:gd name="T8" fmla="*/ 0 w 280"/>
              <a:gd name="T9" fmla="*/ 210 h 320"/>
              <a:gd name="T10" fmla="*/ 10 w 280"/>
              <a:gd name="T11" fmla="*/ 220 h 320"/>
              <a:gd name="T12" fmla="*/ 20 w 280"/>
              <a:gd name="T13" fmla="*/ 220 h 320"/>
              <a:gd name="T14" fmla="*/ 20 w 280"/>
              <a:gd name="T15" fmla="*/ 270 h 320"/>
              <a:gd name="T16" fmla="*/ 30 w 280"/>
              <a:gd name="T17" fmla="*/ 280 h 320"/>
              <a:gd name="T18" fmla="*/ 40 w 280"/>
              <a:gd name="T19" fmla="*/ 280 h 320"/>
              <a:gd name="T20" fmla="*/ 40 w 280"/>
              <a:gd name="T21" fmla="*/ 300 h 320"/>
              <a:gd name="T22" fmla="*/ 60 w 280"/>
              <a:gd name="T23" fmla="*/ 320 h 320"/>
              <a:gd name="T24" fmla="*/ 80 w 280"/>
              <a:gd name="T25" fmla="*/ 320 h 320"/>
              <a:gd name="T26" fmla="*/ 100 w 280"/>
              <a:gd name="T27" fmla="*/ 300 h 320"/>
              <a:gd name="T28" fmla="*/ 100 w 280"/>
              <a:gd name="T29" fmla="*/ 280 h 320"/>
              <a:gd name="T30" fmla="*/ 180 w 280"/>
              <a:gd name="T31" fmla="*/ 280 h 320"/>
              <a:gd name="T32" fmla="*/ 180 w 280"/>
              <a:gd name="T33" fmla="*/ 300 h 320"/>
              <a:gd name="T34" fmla="*/ 200 w 280"/>
              <a:gd name="T35" fmla="*/ 320 h 320"/>
              <a:gd name="T36" fmla="*/ 220 w 280"/>
              <a:gd name="T37" fmla="*/ 320 h 320"/>
              <a:gd name="T38" fmla="*/ 240 w 280"/>
              <a:gd name="T39" fmla="*/ 300 h 320"/>
              <a:gd name="T40" fmla="*/ 240 w 280"/>
              <a:gd name="T41" fmla="*/ 280 h 320"/>
              <a:gd name="T42" fmla="*/ 250 w 280"/>
              <a:gd name="T43" fmla="*/ 280 h 320"/>
              <a:gd name="T44" fmla="*/ 260 w 280"/>
              <a:gd name="T45" fmla="*/ 270 h 320"/>
              <a:gd name="T46" fmla="*/ 260 w 280"/>
              <a:gd name="T47" fmla="*/ 220 h 320"/>
              <a:gd name="T48" fmla="*/ 270 w 280"/>
              <a:gd name="T49" fmla="*/ 220 h 320"/>
              <a:gd name="T50" fmla="*/ 280 w 280"/>
              <a:gd name="T51" fmla="*/ 210 h 320"/>
              <a:gd name="T52" fmla="*/ 280 w 280"/>
              <a:gd name="T53" fmla="*/ 200 h 320"/>
              <a:gd name="T54" fmla="*/ 280 w 280"/>
              <a:gd name="T55" fmla="*/ 40 h 320"/>
              <a:gd name="T56" fmla="*/ 240 w 280"/>
              <a:gd name="T57" fmla="*/ 0 h 320"/>
              <a:gd name="T58" fmla="*/ 200 w 280"/>
              <a:gd name="T59" fmla="*/ 80 h 320"/>
              <a:gd name="T60" fmla="*/ 220 w 280"/>
              <a:gd name="T61" fmla="*/ 100 h 320"/>
              <a:gd name="T62" fmla="*/ 220 w 280"/>
              <a:gd name="T63" fmla="*/ 140 h 320"/>
              <a:gd name="T64" fmla="*/ 60 w 280"/>
              <a:gd name="T65" fmla="*/ 140 h 320"/>
              <a:gd name="T66" fmla="*/ 60 w 280"/>
              <a:gd name="T67" fmla="*/ 100 h 320"/>
              <a:gd name="T68" fmla="*/ 80 w 280"/>
              <a:gd name="T69" fmla="*/ 80 h 320"/>
              <a:gd name="T70" fmla="*/ 200 w 280"/>
              <a:gd name="T71" fmla="*/ 80 h 320"/>
              <a:gd name="T72" fmla="*/ 80 w 280"/>
              <a:gd name="T73" fmla="*/ 240 h 320"/>
              <a:gd name="T74" fmla="*/ 60 w 280"/>
              <a:gd name="T75" fmla="*/ 240 h 320"/>
              <a:gd name="T76" fmla="*/ 40 w 280"/>
              <a:gd name="T77" fmla="*/ 220 h 320"/>
              <a:gd name="T78" fmla="*/ 60 w 280"/>
              <a:gd name="T79" fmla="*/ 200 h 320"/>
              <a:gd name="T80" fmla="*/ 80 w 280"/>
              <a:gd name="T81" fmla="*/ 200 h 320"/>
              <a:gd name="T82" fmla="*/ 100 w 280"/>
              <a:gd name="T83" fmla="*/ 220 h 320"/>
              <a:gd name="T84" fmla="*/ 80 w 280"/>
              <a:gd name="T85" fmla="*/ 240 h 320"/>
              <a:gd name="T86" fmla="*/ 220 w 280"/>
              <a:gd name="T87" fmla="*/ 240 h 320"/>
              <a:gd name="T88" fmla="*/ 200 w 280"/>
              <a:gd name="T89" fmla="*/ 240 h 320"/>
              <a:gd name="T90" fmla="*/ 180 w 280"/>
              <a:gd name="T91" fmla="*/ 220 h 320"/>
              <a:gd name="T92" fmla="*/ 200 w 280"/>
              <a:gd name="T93" fmla="*/ 200 h 320"/>
              <a:gd name="T94" fmla="*/ 220 w 280"/>
              <a:gd name="T95" fmla="*/ 200 h 320"/>
              <a:gd name="T96" fmla="*/ 240 w 280"/>
              <a:gd name="T97" fmla="*/ 220 h 320"/>
              <a:gd name="T98" fmla="*/ 220 w 280"/>
              <a:gd name="T99" fmla="*/ 2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80" h="320">
                <a:moveTo>
                  <a:pt x="240" y="0"/>
                </a:moveTo>
                <a:cubicBezTo>
                  <a:pt x="40" y="0"/>
                  <a:pt x="40" y="0"/>
                  <a:pt x="40" y="0"/>
                </a:cubicBezTo>
                <a:cubicBezTo>
                  <a:pt x="18" y="0"/>
                  <a:pt x="0" y="18"/>
                  <a:pt x="0" y="40"/>
                </a:cubicBezTo>
                <a:cubicBezTo>
                  <a:pt x="0" y="200"/>
                  <a:pt x="0" y="200"/>
                  <a:pt x="0" y="200"/>
                </a:cubicBezTo>
                <a:cubicBezTo>
                  <a:pt x="0" y="210"/>
                  <a:pt x="0" y="210"/>
                  <a:pt x="0" y="210"/>
                </a:cubicBezTo>
                <a:cubicBezTo>
                  <a:pt x="0" y="216"/>
                  <a:pt x="4" y="220"/>
                  <a:pt x="10" y="220"/>
                </a:cubicBezTo>
                <a:cubicBezTo>
                  <a:pt x="20" y="220"/>
                  <a:pt x="20" y="220"/>
                  <a:pt x="20" y="220"/>
                </a:cubicBezTo>
                <a:cubicBezTo>
                  <a:pt x="20" y="270"/>
                  <a:pt x="20" y="270"/>
                  <a:pt x="20" y="270"/>
                </a:cubicBezTo>
                <a:cubicBezTo>
                  <a:pt x="20" y="276"/>
                  <a:pt x="24" y="280"/>
                  <a:pt x="30" y="280"/>
                </a:cubicBezTo>
                <a:cubicBezTo>
                  <a:pt x="40" y="280"/>
                  <a:pt x="40" y="280"/>
                  <a:pt x="40" y="280"/>
                </a:cubicBezTo>
                <a:cubicBezTo>
                  <a:pt x="40" y="300"/>
                  <a:pt x="40" y="300"/>
                  <a:pt x="40" y="300"/>
                </a:cubicBezTo>
                <a:cubicBezTo>
                  <a:pt x="40" y="311"/>
                  <a:pt x="49" y="320"/>
                  <a:pt x="60" y="320"/>
                </a:cubicBezTo>
                <a:cubicBezTo>
                  <a:pt x="80" y="320"/>
                  <a:pt x="80" y="320"/>
                  <a:pt x="80" y="320"/>
                </a:cubicBezTo>
                <a:cubicBezTo>
                  <a:pt x="91" y="320"/>
                  <a:pt x="100" y="311"/>
                  <a:pt x="100" y="300"/>
                </a:cubicBezTo>
                <a:cubicBezTo>
                  <a:pt x="100" y="280"/>
                  <a:pt x="100" y="280"/>
                  <a:pt x="100" y="280"/>
                </a:cubicBezTo>
                <a:cubicBezTo>
                  <a:pt x="180" y="280"/>
                  <a:pt x="180" y="280"/>
                  <a:pt x="180" y="280"/>
                </a:cubicBezTo>
                <a:cubicBezTo>
                  <a:pt x="180" y="300"/>
                  <a:pt x="180" y="300"/>
                  <a:pt x="180" y="300"/>
                </a:cubicBezTo>
                <a:cubicBezTo>
                  <a:pt x="180" y="311"/>
                  <a:pt x="189" y="320"/>
                  <a:pt x="200" y="320"/>
                </a:cubicBezTo>
                <a:cubicBezTo>
                  <a:pt x="220" y="320"/>
                  <a:pt x="220" y="320"/>
                  <a:pt x="220" y="320"/>
                </a:cubicBezTo>
                <a:cubicBezTo>
                  <a:pt x="231" y="320"/>
                  <a:pt x="240" y="311"/>
                  <a:pt x="240" y="300"/>
                </a:cubicBezTo>
                <a:cubicBezTo>
                  <a:pt x="240" y="280"/>
                  <a:pt x="240" y="280"/>
                  <a:pt x="240" y="280"/>
                </a:cubicBezTo>
                <a:cubicBezTo>
                  <a:pt x="250" y="280"/>
                  <a:pt x="250" y="280"/>
                  <a:pt x="250" y="280"/>
                </a:cubicBezTo>
                <a:cubicBezTo>
                  <a:pt x="256" y="280"/>
                  <a:pt x="260" y="276"/>
                  <a:pt x="260" y="270"/>
                </a:cubicBezTo>
                <a:cubicBezTo>
                  <a:pt x="260" y="220"/>
                  <a:pt x="260" y="220"/>
                  <a:pt x="260" y="220"/>
                </a:cubicBezTo>
                <a:cubicBezTo>
                  <a:pt x="270" y="220"/>
                  <a:pt x="270" y="220"/>
                  <a:pt x="270" y="220"/>
                </a:cubicBezTo>
                <a:cubicBezTo>
                  <a:pt x="276" y="220"/>
                  <a:pt x="280" y="216"/>
                  <a:pt x="280" y="210"/>
                </a:cubicBezTo>
                <a:cubicBezTo>
                  <a:pt x="280" y="200"/>
                  <a:pt x="280" y="200"/>
                  <a:pt x="280" y="200"/>
                </a:cubicBezTo>
                <a:cubicBezTo>
                  <a:pt x="280" y="40"/>
                  <a:pt x="280" y="40"/>
                  <a:pt x="280" y="40"/>
                </a:cubicBezTo>
                <a:cubicBezTo>
                  <a:pt x="280" y="18"/>
                  <a:pt x="262" y="0"/>
                  <a:pt x="240" y="0"/>
                </a:cubicBezTo>
                <a:close/>
                <a:moveTo>
                  <a:pt x="200" y="80"/>
                </a:moveTo>
                <a:cubicBezTo>
                  <a:pt x="211" y="80"/>
                  <a:pt x="220" y="89"/>
                  <a:pt x="220" y="100"/>
                </a:cubicBezTo>
                <a:cubicBezTo>
                  <a:pt x="220" y="140"/>
                  <a:pt x="220" y="140"/>
                  <a:pt x="220" y="140"/>
                </a:cubicBezTo>
                <a:cubicBezTo>
                  <a:pt x="60" y="140"/>
                  <a:pt x="60" y="140"/>
                  <a:pt x="60" y="140"/>
                </a:cubicBezTo>
                <a:cubicBezTo>
                  <a:pt x="60" y="100"/>
                  <a:pt x="60" y="100"/>
                  <a:pt x="60" y="100"/>
                </a:cubicBezTo>
                <a:cubicBezTo>
                  <a:pt x="60" y="89"/>
                  <a:pt x="69" y="80"/>
                  <a:pt x="80" y="80"/>
                </a:cubicBezTo>
                <a:lnTo>
                  <a:pt x="200" y="80"/>
                </a:lnTo>
                <a:close/>
                <a:moveTo>
                  <a:pt x="80" y="240"/>
                </a:moveTo>
                <a:cubicBezTo>
                  <a:pt x="60" y="240"/>
                  <a:pt x="60" y="240"/>
                  <a:pt x="60" y="240"/>
                </a:cubicBezTo>
                <a:cubicBezTo>
                  <a:pt x="49" y="240"/>
                  <a:pt x="40" y="231"/>
                  <a:pt x="40" y="220"/>
                </a:cubicBezTo>
                <a:cubicBezTo>
                  <a:pt x="40" y="209"/>
                  <a:pt x="49" y="200"/>
                  <a:pt x="60" y="200"/>
                </a:cubicBezTo>
                <a:cubicBezTo>
                  <a:pt x="80" y="200"/>
                  <a:pt x="80" y="200"/>
                  <a:pt x="80" y="200"/>
                </a:cubicBezTo>
                <a:cubicBezTo>
                  <a:pt x="91" y="200"/>
                  <a:pt x="100" y="209"/>
                  <a:pt x="100" y="220"/>
                </a:cubicBezTo>
                <a:cubicBezTo>
                  <a:pt x="100" y="231"/>
                  <a:pt x="91" y="240"/>
                  <a:pt x="80" y="240"/>
                </a:cubicBezTo>
                <a:close/>
                <a:moveTo>
                  <a:pt x="220" y="240"/>
                </a:moveTo>
                <a:cubicBezTo>
                  <a:pt x="200" y="240"/>
                  <a:pt x="200" y="240"/>
                  <a:pt x="200" y="240"/>
                </a:cubicBezTo>
                <a:cubicBezTo>
                  <a:pt x="189" y="240"/>
                  <a:pt x="180" y="231"/>
                  <a:pt x="180" y="220"/>
                </a:cubicBezTo>
                <a:cubicBezTo>
                  <a:pt x="180" y="209"/>
                  <a:pt x="189" y="200"/>
                  <a:pt x="200" y="200"/>
                </a:cubicBezTo>
                <a:cubicBezTo>
                  <a:pt x="220" y="200"/>
                  <a:pt x="220" y="200"/>
                  <a:pt x="220" y="200"/>
                </a:cubicBezTo>
                <a:cubicBezTo>
                  <a:pt x="231" y="200"/>
                  <a:pt x="240" y="209"/>
                  <a:pt x="240" y="220"/>
                </a:cubicBezTo>
                <a:cubicBezTo>
                  <a:pt x="240" y="231"/>
                  <a:pt x="231" y="240"/>
                  <a:pt x="220" y="240"/>
                </a:cubicBezTo>
                <a:close/>
              </a:path>
            </a:pathLst>
          </a:custGeom>
          <a:solidFill>
            <a:srgbClr val="FF0000"/>
          </a:solidFill>
          <a:ln>
            <a:noFill/>
          </a:ln>
        </p:spPr>
        <p:txBody>
          <a:bodyPr vert="horz" wrap="square" lIns="80979" tIns="40490" rIns="80979" bIns="404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nvGrpSpPr>
          <p:cNvPr id="36" name="Group 59"/>
          <p:cNvGrpSpPr/>
          <p:nvPr/>
        </p:nvGrpSpPr>
        <p:grpSpPr>
          <a:xfrm>
            <a:off x="5361697" y="3607434"/>
            <a:ext cx="456508" cy="475633"/>
            <a:chOff x="-251803" y="2267153"/>
            <a:chExt cx="2078037" cy="2166938"/>
          </a:xfrm>
          <a:solidFill>
            <a:srgbClr val="FF0000"/>
          </a:solidFill>
        </p:grpSpPr>
        <p:sp>
          <p:nvSpPr>
            <p:cNvPr id="37" name="Freeform 22"/>
            <p:cNvSpPr/>
            <p:nvPr/>
          </p:nvSpPr>
          <p:spPr bwMode="auto">
            <a:xfrm>
              <a:off x="57759" y="2267153"/>
              <a:ext cx="1768475" cy="1522413"/>
            </a:xfrm>
            <a:custGeom>
              <a:avLst/>
              <a:gdLst>
                <a:gd name="T0" fmla="*/ 432 w 469"/>
                <a:gd name="T1" fmla="*/ 0 h 404"/>
                <a:gd name="T2" fmla="*/ 0 w 469"/>
                <a:gd name="T3" fmla="*/ 0 h 404"/>
                <a:gd name="T4" fmla="*/ 147 w 469"/>
                <a:gd name="T5" fmla="*/ 73 h 404"/>
                <a:gd name="T6" fmla="*/ 395 w 469"/>
                <a:gd name="T7" fmla="*/ 73 h 404"/>
                <a:gd name="T8" fmla="*/ 395 w 469"/>
                <a:gd name="T9" fmla="*/ 110 h 404"/>
                <a:gd name="T10" fmla="*/ 220 w 469"/>
                <a:gd name="T11" fmla="*/ 110 h 404"/>
                <a:gd name="T12" fmla="*/ 269 w 469"/>
                <a:gd name="T13" fmla="*/ 134 h 404"/>
                <a:gd name="T14" fmla="*/ 314 w 469"/>
                <a:gd name="T15" fmla="*/ 184 h 404"/>
                <a:gd name="T16" fmla="*/ 395 w 469"/>
                <a:gd name="T17" fmla="*/ 184 h 404"/>
                <a:gd name="T18" fmla="*/ 395 w 469"/>
                <a:gd name="T19" fmla="*/ 220 h 404"/>
                <a:gd name="T20" fmla="*/ 322 w 469"/>
                <a:gd name="T21" fmla="*/ 220 h 404"/>
                <a:gd name="T22" fmla="*/ 322 w 469"/>
                <a:gd name="T23" fmla="*/ 404 h 404"/>
                <a:gd name="T24" fmla="*/ 432 w 469"/>
                <a:gd name="T25" fmla="*/ 404 h 404"/>
                <a:gd name="T26" fmla="*/ 469 w 469"/>
                <a:gd name="T27" fmla="*/ 367 h 404"/>
                <a:gd name="T28" fmla="*/ 469 w 469"/>
                <a:gd name="T29" fmla="*/ 37 h 404"/>
                <a:gd name="T30" fmla="*/ 432 w 469"/>
                <a:gd name="T31" fmla="*/ 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9" h="404">
                  <a:moveTo>
                    <a:pt x="432" y="0"/>
                  </a:moveTo>
                  <a:cubicBezTo>
                    <a:pt x="0" y="0"/>
                    <a:pt x="0" y="0"/>
                    <a:pt x="0" y="0"/>
                  </a:cubicBezTo>
                  <a:cubicBezTo>
                    <a:pt x="147" y="73"/>
                    <a:pt x="147" y="73"/>
                    <a:pt x="147" y="73"/>
                  </a:cubicBezTo>
                  <a:cubicBezTo>
                    <a:pt x="395" y="73"/>
                    <a:pt x="395" y="73"/>
                    <a:pt x="395" y="73"/>
                  </a:cubicBezTo>
                  <a:cubicBezTo>
                    <a:pt x="395" y="110"/>
                    <a:pt x="395" y="110"/>
                    <a:pt x="395" y="110"/>
                  </a:cubicBezTo>
                  <a:cubicBezTo>
                    <a:pt x="220" y="110"/>
                    <a:pt x="220" y="110"/>
                    <a:pt x="220" y="110"/>
                  </a:cubicBezTo>
                  <a:cubicBezTo>
                    <a:pt x="269" y="134"/>
                    <a:pt x="269" y="134"/>
                    <a:pt x="269" y="134"/>
                  </a:cubicBezTo>
                  <a:cubicBezTo>
                    <a:pt x="288" y="144"/>
                    <a:pt x="304" y="163"/>
                    <a:pt x="314" y="184"/>
                  </a:cubicBezTo>
                  <a:cubicBezTo>
                    <a:pt x="395" y="184"/>
                    <a:pt x="395" y="184"/>
                    <a:pt x="395" y="184"/>
                  </a:cubicBezTo>
                  <a:cubicBezTo>
                    <a:pt x="395" y="220"/>
                    <a:pt x="395" y="220"/>
                    <a:pt x="395" y="220"/>
                  </a:cubicBezTo>
                  <a:cubicBezTo>
                    <a:pt x="322" y="220"/>
                    <a:pt x="322" y="220"/>
                    <a:pt x="322" y="220"/>
                  </a:cubicBezTo>
                  <a:cubicBezTo>
                    <a:pt x="322" y="404"/>
                    <a:pt x="322" y="404"/>
                    <a:pt x="322" y="404"/>
                  </a:cubicBezTo>
                  <a:cubicBezTo>
                    <a:pt x="432" y="404"/>
                    <a:pt x="432" y="404"/>
                    <a:pt x="432" y="404"/>
                  </a:cubicBezTo>
                  <a:cubicBezTo>
                    <a:pt x="452" y="404"/>
                    <a:pt x="469" y="387"/>
                    <a:pt x="469" y="367"/>
                  </a:cubicBezTo>
                  <a:cubicBezTo>
                    <a:pt x="469" y="37"/>
                    <a:pt x="469" y="37"/>
                    <a:pt x="469" y="37"/>
                  </a:cubicBezTo>
                  <a:cubicBezTo>
                    <a:pt x="469" y="17"/>
                    <a:pt x="452" y="0"/>
                    <a:pt x="43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8" name="Freeform 23"/>
            <p:cNvSpPr>
              <a:spLocks noEditPoints="1"/>
            </p:cNvSpPr>
            <p:nvPr/>
          </p:nvSpPr>
          <p:spPr bwMode="auto">
            <a:xfrm>
              <a:off x="-251803" y="2314778"/>
              <a:ext cx="1384300" cy="2119313"/>
            </a:xfrm>
            <a:custGeom>
              <a:avLst/>
              <a:gdLst>
                <a:gd name="T0" fmla="*/ 334 w 367"/>
                <a:gd name="T1" fmla="*/ 154 h 562"/>
                <a:gd name="T2" fmla="*/ 33 w 367"/>
                <a:gd name="T3" fmla="*/ 3 h 562"/>
                <a:gd name="T4" fmla="*/ 20 w 367"/>
                <a:gd name="T5" fmla="*/ 0 h 562"/>
                <a:gd name="T6" fmla="*/ 0 w 367"/>
                <a:gd name="T7" fmla="*/ 24 h 562"/>
                <a:gd name="T8" fmla="*/ 0 w 367"/>
                <a:gd name="T9" fmla="*/ 354 h 562"/>
                <a:gd name="T10" fmla="*/ 33 w 367"/>
                <a:gd name="T11" fmla="*/ 407 h 562"/>
                <a:gd name="T12" fmla="*/ 334 w 367"/>
                <a:gd name="T13" fmla="*/ 558 h 562"/>
                <a:gd name="T14" fmla="*/ 348 w 367"/>
                <a:gd name="T15" fmla="*/ 562 h 562"/>
                <a:gd name="T16" fmla="*/ 367 w 367"/>
                <a:gd name="T17" fmla="*/ 538 h 562"/>
                <a:gd name="T18" fmla="*/ 367 w 367"/>
                <a:gd name="T19" fmla="*/ 207 h 562"/>
                <a:gd name="T20" fmla="*/ 334 w 367"/>
                <a:gd name="T21" fmla="*/ 154 h 562"/>
                <a:gd name="T22" fmla="*/ 257 w 367"/>
                <a:gd name="T23" fmla="*/ 391 h 562"/>
                <a:gd name="T24" fmla="*/ 220 w 367"/>
                <a:gd name="T25" fmla="*/ 336 h 562"/>
                <a:gd name="T26" fmla="*/ 257 w 367"/>
                <a:gd name="T27" fmla="*/ 281 h 562"/>
                <a:gd name="T28" fmla="*/ 294 w 367"/>
                <a:gd name="T29" fmla="*/ 336 h 562"/>
                <a:gd name="T30" fmla="*/ 257 w 367"/>
                <a:gd name="T31" fmla="*/ 391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7" h="562">
                  <a:moveTo>
                    <a:pt x="334" y="154"/>
                  </a:moveTo>
                  <a:cubicBezTo>
                    <a:pt x="33" y="3"/>
                    <a:pt x="33" y="3"/>
                    <a:pt x="33" y="3"/>
                  </a:cubicBezTo>
                  <a:cubicBezTo>
                    <a:pt x="28" y="1"/>
                    <a:pt x="24" y="0"/>
                    <a:pt x="20" y="0"/>
                  </a:cubicBezTo>
                  <a:cubicBezTo>
                    <a:pt x="8" y="0"/>
                    <a:pt x="0" y="9"/>
                    <a:pt x="0" y="24"/>
                  </a:cubicBezTo>
                  <a:cubicBezTo>
                    <a:pt x="0" y="354"/>
                    <a:pt x="0" y="354"/>
                    <a:pt x="0" y="354"/>
                  </a:cubicBezTo>
                  <a:cubicBezTo>
                    <a:pt x="0" y="374"/>
                    <a:pt x="15" y="398"/>
                    <a:pt x="33" y="407"/>
                  </a:cubicBezTo>
                  <a:cubicBezTo>
                    <a:pt x="334" y="558"/>
                    <a:pt x="334" y="558"/>
                    <a:pt x="334" y="558"/>
                  </a:cubicBezTo>
                  <a:cubicBezTo>
                    <a:pt x="339" y="560"/>
                    <a:pt x="344" y="562"/>
                    <a:pt x="348" y="562"/>
                  </a:cubicBezTo>
                  <a:cubicBezTo>
                    <a:pt x="359" y="562"/>
                    <a:pt x="367" y="553"/>
                    <a:pt x="367" y="538"/>
                  </a:cubicBezTo>
                  <a:cubicBezTo>
                    <a:pt x="367" y="207"/>
                    <a:pt x="367" y="207"/>
                    <a:pt x="367" y="207"/>
                  </a:cubicBezTo>
                  <a:cubicBezTo>
                    <a:pt x="367" y="187"/>
                    <a:pt x="352" y="163"/>
                    <a:pt x="334" y="154"/>
                  </a:cubicBezTo>
                  <a:close/>
                  <a:moveTo>
                    <a:pt x="257" y="391"/>
                  </a:moveTo>
                  <a:cubicBezTo>
                    <a:pt x="237" y="391"/>
                    <a:pt x="220" y="366"/>
                    <a:pt x="220" y="336"/>
                  </a:cubicBezTo>
                  <a:cubicBezTo>
                    <a:pt x="220" y="305"/>
                    <a:pt x="237" y="281"/>
                    <a:pt x="257" y="281"/>
                  </a:cubicBezTo>
                  <a:cubicBezTo>
                    <a:pt x="277" y="281"/>
                    <a:pt x="294" y="305"/>
                    <a:pt x="294" y="336"/>
                  </a:cubicBezTo>
                  <a:cubicBezTo>
                    <a:pt x="294" y="366"/>
                    <a:pt x="277" y="391"/>
                    <a:pt x="257" y="3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grpSp>
        <p:nvGrpSpPr>
          <p:cNvPr id="39" name="Group 97"/>
          <p:cNvGrpSpPr/>
          <p:nvPr/>
        </p:nvGrpSpPr>
        <p:grpSpPr>
          <a:xfrm>
            <a:off x="3551949" y="3398569"/>
            <a:ext cx="368484" cy="259595"/>
            <a:chOff x="3175" y="1588"/>
            <a:chExt cx="1184276" cy="835025"/>
          </a:xfrm>
          <a:solidFill>
            <a:srgbClr val="FF0000"/>
          </a:solidFill>
        </p:grpSpPr>
        <p:sp>
          <p:nvSpPr>
            <p:cNvPr id="40" name="Freeform 27"/>
            <p:cNvSpPr/>
            <p:nvPr/>
          </p:nvSpPr>
          <p:spPr bwMode="auto">
            <a:xfrm>
              <a:off x="3175" y="1588"/>
              <a:ext cx="833438" cy="835025"/>
            </a:xfrm>
            <a:custGeom>
              <a:avLst/>
              <a:gdLst>
                <a:gd name="T0" fmla="*/ 200 w 220"/>
                <a:gd name="T1" fmla="*/ 0 h 220"/>
                <a:gd name="T2" fmla="*/ 20 w 220"/>
                <a:gd name="T3" fmla="*/ 0 h 220"/>
                <a:gd name="T4" fmla="*/ 0 w 220"/>
                <a:gd name="T5" fmla="*/ 20 h 220"/>
                <a:gd name="T6" fmla="*/ 0 w 220"/>
                <a:gd name="T7" fmla="*/ 200 h 220"/>
                <a:gd name="T8" fmla="*/ 20 w 220"/>
                <a:gd name="T9" fmla="*/ 220 h 220"/>
                <a:gd name="T10" fmla="*/ 200 w 220"/>
                <a:gd name="T11" fmla="*/ 220 h 220"/>
                <a:gd name="T12" fmla="*/ 220 w 220"/>
                <a:gd name="T13" fmla="*/ 200 h 220"/>
                <a:gd name="T14" fmla="*/ 220 w 220"/>
                <a:gd name="T15" fmla="*/ 20 h 220"/>
                <a:gd name="T16" fmla="*/ 200 w 220"/>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0" h="220">
                  <a:moveTo>
                    <a:pt x="200" y="0"/>
                  </a:moveTo>
                  <a:cubicBezTo>
                    <a:pt x="20" y="0"/>
                    <a:pt x="20" y="0"/>
                    <a:pt x="20" y="0"/>
                  </a:cubicBezTo>
                  <a:cubicBezTo>
                    <a:pt x="9" y="0"/>
                    <a:pt x="0" y="9"/>
                    <a:pt x="0" y="20"/>
                  </a:cubicBezTo>
                  <a:cubicBezTo>
                    <a:pt x="0" y="200"/>
                    <a:pt x="0" y="200"/>
                    <a:pt x="0" y="200"/>
                  </a:cubicBezTo>
                  <a:cubicBezTo>
                    <a:pt x="0" y="211"/>
                    <a:pt x="9" y="220"/>
                    <a:pt x="20" y="220"/>
                  </a:cubicBezTo>
                  <a:cubicBezTo>
                    <a:pt x="200" y="220"/>
                    <a:pt x="200" y="220"/>
                    <a:pt x="200" y="220"/>
                  </a:cubicBezTo>
                  <a:cubicBezTo>
                    <a:pt x="211" y="220"/>
                    <a:pt x="220" y="211"/>
                    <a:pt x="220" y="200"/>
                  </a:cubicBezTo>
                  <a:cubicBezTo>
                    <a:pt x="220" y="20"/>
                    <a:pt x="220" y="20"/>
                    <a:pt x="220" y="20"/>
                  </a:cubicBezTo>
                  <a:cubicBezTo>
                    <a:pt x="220" y="9"/>
                    <a:pt x="211" y="0"/>
                    <a:pt x="20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1" name="Freeform 28"/>
            <p:cNvSpPr/>
            <p:nvPr/>
          </p:nvSpPr>
          <p:spPr bwMode="auto">
            <a:xfrm>
              <a:off x="884238" y="111126"/>
              <a:ext cx="303213" cy="612775"/>
            </a:xfrm>
            <a:custGeom>
              <a:avLst/>
              <a:gdLst>
                <a:gd name="T0" fmla="*/ 63 w 80"/>
                <a:gd name="T1" fmla="*/ 5 h 161"/>
                <a:gd name="T2" fmla="*/ 26 w 80"/>
                <a:gd name="T3" fmla="*/ 28 h 161"/>
                <a:gd name="T4" fmla="*/ 0 w 80"/>
                <a:gd name="T5" fmla="*/ 43 h 161"/>
                <a:gd name="T6" fmla="*/ 0 w 80"/>
                <a:gd name="T7" fmla="*/ 118 h 161"/>
                <a:gd name="T8" fmla="*/ 26 w 80"/>
                <a:gd name="T9" fmla="*/ 134 h 161"/>
                <a:gd name="T10" fmla="*/ 63 w 80"/>
                <a:gd name="T11" fmla="*/ 156 h 161"/>
                <a:gd name="T12" fmla="*/ 80 w 80"/>
                <a:gd name="T13" fmla="*/ 146 h 161"/>
                <a:gd name="T14" fmla="*/ 80 w 80"/>
                <a:gd name="T15" fmla="*/ 15 h 161"/>
                <a:gd name="T16" fmla="*/ 63 w 80"/>
                <a:gd name="T17" fmla="*/ 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61">
                  <a:moveTo>
                    <a:pt x="63" y="5"/>
                  </a:moveTo>
                  <a:cubicBezTo>
                    <a:pt x="26" y="28"/>
                    <a:pt x="26" y="28"/>
                    <a:pt x="26" y="28"/>
                  </a:cubicBezTo>
                  <a:cubicBezTo>
                    <a:pt x="18" y="32"/>
                    <a:pt x="8" y="38"/>
                    <a:pt x="0" y="43"/>
                  </a:cubicBezTo>
                  <a:cubicBezTo>
                    <a:pt x="0" y="118"/>
                    <a:pt x="0" y="118"/>
                    <a:pt x="0" y="118"/>
                  </a:cubicBezTo>
                  <a:cubicBezTo>
                    <a:pt x="8" y="123"/>
                    <a:pt x="18" y="129"/>
                    <a:pt x="26" y="134"/>
                  </a:cubicBezTo>
                  <a:cubicBezTo>
                    <a:pt x="63" y="156"/>
                    <a:pt x="63" y="156"/>
                    <a:pt x="63" y="156"/>
                  </a:cubicBezTo>
                  <a:cubicBezTo>
                    <a:pt x="72" y="161"/>
                    <a:pt x="80" y="157"/>
                    <a:pt x="80" y="146"/>
                  </a:cubicBezTo>
                  <a:cubicBezTo>
                    <a:pt x="80" y="15"/>
                    <a:pt x="80" y="15"/>
                    <a:pt x="80" y="15"/>
                  </a:cubicBezTo>
                  <a:cubicBezTo>
                    <a:pt x="80" y="4"/>
                    <a:pt x="72" y="0"/>
                    <a:pt x="6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p:stCondLst>
                              <p:cond delay="500"/>
                            </p:stCondLst>
                            <p:childTnLst>
                              <p:par>
                                <p:cTn id="9" presetID="2" presetClass="entr" presetSubtype="9"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1+#ppt_w/2"/>
                                          </p:val>
                                        </p:tav>
                                        <p:tav tm="100000">
                                          <p:val>
                                            <p:strVal val="#ppt_x"/>
                                          </p:val>
                                        </p:tav>
                                      </p:tavLst>
                                    </p:anim>
                                    <p:anim calcmode="lin" valueType="num">
                                      <p:cBhvr additive="base">
                                        <p:cTn id="16" dur="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1+#ppt_w/2"/>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12"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0-#ppt_w/2"/>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500"/>
                                        <p:tgtEl>
                                          <p:spTgt spid="12"/>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500"/>
                                        <p:tgtEl>
                                          <p:spTgt spid="15"/>
                                        </p:tgtEl>
                                      </p:cBhvr>
                                    </p:animEffect>
                                  </p:childTnLst>
                                </p:cTn>
                              </p:par>
                            </p:childTnLst>
                          </p:cTn>
                        </p:par>
                        <p:par>
                          <p:cTn id="50" fill="hold">
                            <p:stCondLst>
                              <p:cond delay="1500"/>
                            </p:stCondLst>
                            <p:childTnLst>
                              <p:par>
                                <p:cTn id="51" presetID="53" presetClass="entr" presetSubtype="16" fill="hold" nodeType="afterEffect">
                                  <p:stCondLst>
                                    <p:cond delay="0"/>
                                  </p:stCondLst>
                                  <p:childTnLst>
                                    <p:set>
                                      <p:cBhvr>
                                        <p:cTn id="52" dur="1" fill="hold">
                                          <p:stCondLst>
                                            <p:cond delay="0"/>
                                          </p:stCondLst>
                                        </p:cTn>
                                        <p:tgtEl>
                                          <p:spTgt spid="31"/>
                                        </p:tgtEl>
                                        <p:attrNameLst>
                                          <p:attrName>style.visibility</p:attrName>
                                        </p:attrNameLst>
                                      </p:cBhvr>
                                      <p:to>
                                        <p:strVal val="visible"/>
                                      </p:to>
                                    </p:set>
                                    <p:anim calcmode="lin" valueType="num">
                                      <p:cBhvr>
                                        <p:cTn id="53" dur="500" fill="hold"/>
                                        <p:tgtEl>
                                          <p:spTgt spid="31"/>
                                        </p:tgtEl>
                                        <p:attrNameLst>
                                          <p:attrName>ppt_w</p:attrName>
                                        </p:attrNameLst>
                                      </p:cBhvr>
                                      <p:tavLst>
                                        <p:tav tm="0">
                                          <p:val>
                                            <p:fltVal val="0"/>
                                          </p:val>
                                        </p:tav>
                                        <p:tav tm="100000">
                                          <p:val>
                                            <p:strVal val="#ppt_w"/>
                                          </p:val>
                                        </p:tav>
                                      </p:tavLst>
                                    </p:anim>
                                    <p:anim calcmode="lin" valueType="num">
                                      <p:cBhvr>
                                        <p:cTn id="54" dur="500" fill="hold"/>
                                        <p:tgtEl>
                                          <p:spTgt spid="31"/>
                                        </p:tgtEl>
                                        <p:attrNameLst>
                                          <p:attrName>ppt_h</p:attrName>
                                        </p:attrNameLst>
                                      </p:cBhvr>
                                      <p:tavLst>
                                        <p:tav tm="0">
                                          <p:val>
                                            <p:fltVal val="0"/>
                                          </p:val>
                                        </p:tav>
                                        <p:tav tm="100000">
                                          <p:val>
                                            <p:strVal val="#ppt_h"/>
                                          </p:val>
                                        </p:tav>
                                      </p:tavLst>
                                    </p:anim>
                                    <p:animEffect transition="in" filter="fade">
                                      <p:cBhvr>
                                        <p:cTn id="55" dur="500"/>
                                        <p:tgtEl>
                                          <p:spTgt spid="31"/>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35"/>
                                        </p:tgtEl>
                                        <p:attrNameLst>
                                          <p:attrName>style.visibility</p:attrName>
                                        </p:attrNameLst>
                                      </p:cBhvr>
                                      <p:to>
                                        <p:strVal val="visible"/>
                                      </p:to>
                                    </p:set>
                                    <p:anim calcmode="lin" valueType="num">
                                      <p:cBhvr>
                                        <p:cTn id="58" dur="500" fill="hold"/>
                                        <p:tgtEl>
                                          <p:spTgt spid="35"/>
                                        </p:tgtEl>
                                        <p:attrNameLst>
                                          <p:attrName>ppt_w</p:attrName>
                                        </p:attrNameLst>
                                      </p:cBhvr>
                                      <p:tavLst>
                                        <p:tav tm="0">
                                          <p:val>
                                            <p:fltVal val="0"/>
                                          </p:val>
                                        </p:tav>
                                        <p:tav tm="100000">
                                          <p:val>
                                            <p:strVal val="#ppt_w"/>
                                          </p:val>
                                        </p:tav>
                                      </p:tavLst>
                                    </p:anim>
                                    <p:anim calcmode="lin" valueType="num">
                                      <p:cBhvr>
                                        <p:cTn id="59" dur="500" fill="hold"/>
                                        <p:tgtEl>
                                          <p:spTgt spid="35"/>
                                        </p:tgtEl>
                                        <p:attrNameLst>
                                          <p:attrName>ppt_h</p:attrName>
                                        </p:attrNameLst>
                                      </p:cBhvr>
                                      <p:tavLst>
                                        <p:tav tm="0">
                                          <p:val>
                                            <p:fltVal val="0"/>
                                          </p:val>
                                        </p:tav>
                                        <p:tav tm="100000">
                                          <p:val>
                                            <p:strVal val="#ppt_h"/>
                                          </p:val>
                                        </p:tav>
                                      </p:tavLst>
                                    </p:anim>
                                    <p:animEffect transition="in" filter="fade">
                                      <p:cBhvr>
                                        <p:cTn id="60" dur="500"/>
                                        <p:tgtEl>
                                          <p:spTgt spid="35"/>
                                        </p:tgtEl>
                                      </p:cBhvr>
                                    </p:animEffect>
                                  </p:childTnLst>
                                </p:cTn>
                              </p:par>
                              <p:par>
                                <p:cTn id="61" presetID="53" presetClass="entr" presetSubtype="16" fill="hold" nodeType="withEffect">
                                  <p:stCondLst>
                                    <p:cond delay="0"/>
                                  </p:stCondLst>
                                  <p:childTnLst>
                                    <p:set>
                                      <p:cBhvr>
                                        <p:cTn id="62" dur="1" fill="hold">
                                          <p:stCondLst>
                                            <p:cond delay="0"/>
                                          </p:stCondLst>
                                        </p:cTn>
                                        <p:tgtEl>
                                          <p:spTgt spid="39"/>
                                        </p:tgtEl>
                                        <p:attrNameLst>
                                          <p:attrName>style.visibility</p:attrName>
                                        </p:attrNameLst>
                                      </p:cBhvr>
                                      <p:to>
                                        <p:strVal val="visible"/>
                                      </p:to>
                                    </p:set>
                                    <p:anim calcmode="lin" valueType="num">
                                      <p:cBhvr>
                                        <p:cTn id="63" dur="500" fill="hold"/>
                                        <p:tgtEl>
                                          <p:spTgt spid="39"/>
                                        </p:tgtEl>
                                        <p:attrNameLst>
                                          <p:attrName>ppt_w</p:attrName>
                                        </p:attrNameLst>
                                      </p:cBhvr>
                                      <p:tavLst>
                                        <p:tav tm="0">
                                          <p:val>
                                            <p:fltVal val="0"/>
                                          </p:val>
                                        </p:tav>
                                        <p:tav tm="100000">
                                          <p:val>
                                            <p:strVal val="#ppt_w"/>
                                          </p:val>
                                        </p:tav>
                                      </p:tavLst>
                                    </p:anim>
                                    <p:anim calcmode="lin" valueType="num">
                                      <p:cBhvr>
                                        <p:cTn id="64" dur="500" fill="hold"/>
                                        <p:tgtEl>
                                          <p:spTgt spid="39"/>
                                        </p:tgtEl>
                                        <p:attrNameLst>
                                          <p:attrName>ppt_h</p:attrName>
                                        </p:attrNameLst>
                                      </p:cBhvr>
                                      <p:tavLst>
                                        <p:tav tm="0">
                                          <p:val>
                                            <p:fltVal val="0"/>
                                          </p:val>
                                        </p:tav>
                                        <p:tav tm="100000">
                                          <p:val>
                                            <p:strVal val="#ppt_h"/>
                                          </p:val>
                                        </p:tav>
                                      </p:tavLst>
                                    </p:anim>
                                    <p:animEffect transition="in" filter="fade">
                                      <p:cBhvr>
                                        <p:cTn id="65" dur="500"/>
                                        <p:tgtEl>
                                          <p:spTgt spid="39"/>
                                        </p:tgtEl>
                                      </p:cBhvr>
                                    </p:animEffect>
                                  </p:childTnLst>
                                </p:cTn>
                              </p:par>
                              <p:par>
                                <p:cTn id="66" presetID="53" presetClass="entr" presetSubtype="16" fill="hold" nodeType="withEffect">
                                  <p:stCondLst>
                                    <p:cond delay="0"/>
                                  </p:stCondLst>
                                  <p:childTnLst>
                                    <p:set>
                                      <p:cBhvr>
                                        <p:cTn id="67" dur="1" fill="hold">
                                          <p:stCondLst>
                                            <p:cond delay="0"/>
                                          </p:stCondLst>
                                        </p:cTn>
                                        <p:tgtEl>
                                          <p:spTgt spid="36"/>
                                        </p:tgtEl>
                                        <p:attrNameLst>
                                          <p:attrName>style.visibility</p:attrName>
                                        </p:attrNameLst>
                                      </p:cBhvr>
                                      <p:to>
                                        <p:strVal val="visible"/>
                                      </p:to>
                                    </p:set>
                                    <p:anim calcmode="lin" valueType="num">
                                      <p:cBhvr>
                                        <p:cTn id="68" dur="500" fill="hold"/>
                                        <p:tgtEl>
                                          <p:spTgt spid="36"/>
                                        </p:tgtEl>
                                        <p:attrNameLst>
                                          <p:attrName>ppt_w</p:attrName>
                                        </p:attrNameLst>
                                      </p:cBhvr>
                                      <p:tavLst>
                                        <p:tav tm="0">
                                          <p:val>
                                            <p:fltVal val="0"/>
                                          </p:val>
                                        </p:tav>
                                        <p:tav tm="100000">
                                          <p:val>
                                            <p:strVal val="#ppt_w"/>
                                          </p:val>
                                        </p:tav>
                                      </p:tavLst>
                                    </p:anim>
                                    <p:anim calcmode="lin" valueType="num">
                                      <p:cBhvr>
                                        <p:cTn id="69" dur="500" fill="hold"/>
                                        <p:tgtEl>
                                          <p:spTgt spid="36"/>
                                        </p:tgtEl>
                                        <p:attrNameLst>
                                          <p:attrName>ppt_h</p:attrName>
                                        </p:attrNameLst>
                                      </p:cBhvr>
                                      <p:tavLst>
                                        <p:tav tm="0">
                                          <p:val>
                                            <p:fltVal val="0"/>
                                          </p:val>
                                        </p:tav>
                                        <p:tav tm="100000">
                                          <p:val>
                                            <p:strVal val="#ppt_h"/>
                                          </p:val>
                                        </p:tav>
                                      </p:tavLst>
                                    </p:anim>
                                    <p:animEffect transition="in" filter="fade">
                                      <p:cBhvr>
                                        <p:cTn id="70" dur="500"/>
                                        <p:tgtEl>
                                          <p:spTgt spid="36"/>
                                        </p:tgtEl>
                                      </p:cBhvr>
                                    </p:animEffect>
                                  </p:childTnLst>
                                </p:cTn>
                              </p:par>
                            </p:childTnLst>
                          </p:cTn>
                        </p:par>
                        <p:par>
                          <p:cTn id="71" fill="hold">
                            <p:stCondLst>
                              <p:cond delay="2000"/>
                            </p:stCondLst>
                            <p:childTnLst>
                              <p:par>
                                <p:cTn id="72" presetID="8" presetClass="emph" presetSubtype="0" fill="hold" grpId="1" nodeType="afterEffect">
                                  <p:stCondLst>
                                    <p:cond delay="0"/>
                                  </p:stCondLst>
                                  <p:childTnLst>
                                    <p:animRot by="21600000">
                                      <p:cBhvr>
                                        <p:cTn id="73" dur="2000" fill="hold"/>
                                        <p:tgtEl>
                                          <p:spTgt spid="8"/>
                                        </p:tgtEl>
                                        <p:attrNameLst>
                                          <p:attrName>r</p:attrName>
                                        </p:attrNameLst>
                                      </p:cBhvr>
                                    </p:animRot>
                                  </p:childTnLst>
                                </p:cTn>
                              </p:par>
                              <p:par>
                                <p:cTn id="74" presetID="8" presetClass="emph" presetSubtype="0" fill="hold" grpId="1" nodeType="withEffect">
                                  <p:stCondLst>
                                    <p:cond delay="0"/>
                                  </p:stCondLst>
                                  <p:childTnLst>
                                    <p:animRot by="21600000">
                                      <p:cBhvr>
                                        <p:cTn id="75" dur="2000" fill="hold"/>
                                        <p:tgtEl>
                                          <p:spTgt spid="5"/>
                                        </p:tgtEl>
                                        <p:attrNameLst>
                                          <p:attrName>r</p:attrName>
                                        </p:attrNameLst>
                                      </p:cBhvr>
                                    </p:animRot>
                                  </p:childTnLst>
                                </p:cTn>
                              </p:par>
                              <p:par>
                                <p:cTn id="76" presetID="8" presetClass="emph" presetSubtype="0" fill="hold" grpId="1" nodeType="withEffect">
                                  <p:stCondLst>
                                    <p:cond delay="0"/>
                                  </p:stCondLst>
                                  <p:childTnLst>
                                    <p:animRot by="21600000">
                                      <p:cBhvr>
                                        <p:cTn id="77" dur="2000" fill="hold"/>
                                        <p:tgtEl>
                                          <p:spTgt spid="11"/>
                                        </p:tgtEl>
                                        <p:attrNameLst>
                                          <p:attrName>r</p:attrName>
                                        </p:attrNameLst>
                                      </p:cBhvr>
                                    </p:animRot>
                                  </p:childTnLst>
                                </p:cTn>
                              </p:par>
                              <p:par>
                                <p:cTn id="78" presetID="8" presetClass="emph" presetSubtype="0" fill="hold" grpId="1" nodeType="withEffect">
                                  <p:stCondLst>
                                    <p:cond delay="0"/>
                                  </p:stCondLst>
                                  <p:childTnLst>
                                    <p:animRot by="21600000">
                                      <p:cBhvr>
                                        <p:cTn id="79" dur="2000" fill="hold"/>
                                        <p:tgtEl>
                                          <p:spTgt spid="14"/>
                                        </p:tgtEl>
                                        <p:attrNameLst>
                                          <p:attrName>r</p:attrName>
                                        </p:attrNameLst>
                                      </p:cBhvr>
                                    </p:animRot>
                                  </p:childTnLst>
                                </p:cTn>
                              </p:par>
                            </p:childTnLst>
                          </p:cTn>
                        </p:par>
                        <p:par>
                          <p:cTn id="80" fill="hold">
                            <p:stCondLst>
                              <p:cond delay="4000"/>
                            </p:stCondLst>
                            <p:childTnLst>
                              <p:par>
                                <p:cTn id="81" presetID="22" presetClass="entr" presetSubtype="2" fill="hold" nodeType="after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wipe(right)">
                                      <p:cBhvr>
                                        <p:cTn id="83" dur="500"/>
                                        <p:tgtEl>
                                          <p:spTgt spid="16"/>
                                        </p:tgtEl>
                                      </p:cBhvr>
                                    </p:animEffect>
                                  </p:childTnLst>
                                </p:cTn>
                              </p:par>
                            </p:childTnLst>
                          </p:cTn>
                        </p:par>
                        <p:par>
                          <p:cTn id="84" fill="hold">
                            <p:stCondLst>
                              <p:cond delay="4500"/>
                            </p:stCondLst>
                            <p:childTnLst>
                              <p:par>
                                <p:cTn id="85" presetID="22" presetClass="entr" presetSubtype="2" fill="hold" nodeType="after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wipe(right)">
                                      <p:cBhvr>
                                        <p:cTn id="87" dur="500"/>
                                        <p:tgtEl>
                                          <p:spTgt spid="17"/>
                                        </p:tgtEl>
                                      </p:cBhvr>
                                    </p:animEffect>
                                  </p:childTnLst>
                                </p:cTn>
                              </p:par>
                            </p:childTnLst>
                          </p:cTn>
                        </p:par>
                        <p:par>
                          <p:cTn id="88" fill="hold">
                            <p:stCondLst>
                              <p:cond delay="5000"/>
                            </p:stCondLst>
                            <p:childTnLst>
                              <p:par>
                                <p:cTn id="89" presetID="10" presetClass="entr" presetSubtype="0" fill="hold" grpId="0" nodeType="after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500"/>
                                        <p:tgtEl>
                                          <p:spTgt spid="22"/>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23"/>
                                        </p:tgtEl>
                                        <p:attrNameLst>
                                          <p:attrName>style.visibility</p:attrName>
                                        </p:attrNameLst>
                                      </p:cBhvr>
                                      <p:to>
                                        <p:strVal val="visible"/>
                                      </p:to>
                                    </p:set>
                                    <p:animEffect transition="in" filter="fade">
                                      <p:cBhvr>
                                        <p:cTn id="94" dur="500"/>
                                        <p:tgtEl>
                                          <p:spTgt spid="23"/>
                                        </p:tgtEl>
                                      </p:cBhvr>
                                    </p:animEffect>
                                  </p:childTnLst>
                                </p:cTn>
                              </p:par>
                            </p:childTnLst>
                          </p:cTn>
                        </p:par>
                        <p:par>
                          <p:cTn id="95" fill="hold">
                            <p:stCondLst>
                              <p:cond delay="5500"/>
                            </p:stCondLst>
                            <p:childTnLst>
                              <p:par>
                                <p:cTn id="96" presetID="22" presetClass="entr" presetSubtype="8" fill="hold" nodeType="afterEffect">
                                  <p:stCondLst>
                                    <p:cond delay="0"/>
                                  </p:stCondLst>
                                  <p:childTnLst>
                                    <p:set>
                                      <p:cBhvr>
                                        <p:cTn id="97" dur="1" fill="hold">
                                          <p:stCondLst>
                                            <p:cond delay="0"/>
                                          </p:stCondLst>
                                        </p:cTn>
                                        <p:tgtEl>
                                          <p:spTgt spid="20"/>
                                        </p:tgtEl>
                                        <p:attrNameLst>
                                          <p:attrName>style.visibility</p:attrName>
                                        </p:attrNameLst>
                                      </p:cBhvr>
                                      <p:to>
                                        <p:strVal val="visible"/>
                                      </p:to>
                                    </p:set>
                                    <p:animEffect transition="in" filter="wipe(left)">
                                      <p:cBhvr>
                                        <p:cTn id="98" dur="500"/>
                                        <p:tgtEl>
                                          <p:spTgt spid="20"/>
                                        </p:tgtEl>
                                      </p:cBhvr>
                                    </p:animEffect>
                                  </p:childTnLst>
                                </p:cTn>
                              </p:par>
                            </p:childTnLst>
                          </p:cTn>
                        </p:par>
                        <p:par>
                          <p:cTn id="99" fill="hold">
                            <p:stCondLst>
                              <p:cond delay="6000"/>
                            </p:stCondLst>
                            <p:childTnLst>
                              <p:par>
                                <p:cTn id="100" presetID="22" presetClass="entr" presetSubtype="8" fill="hold" nodeType="afterEffect">
                                  <p:stCondLst>
                                    <p:cond delay="0"/>
                                  </p:stCondLst>
                                  <p:childTnLst>
                                    <p:set>
                                      <p:cBhvr>
                                        <p:cTn id="101" dur="1" fill="hold">
                                          <p:stCondLst>
                                            <p:cond delay="0"/>
                                          </p:stCondLst>
                                        </p:cTn>
                                        <p:tgtEl>
                                          <p:spTgt spid="21"/>
                                        </p:tgtEl>
                                        <p:attrNameLst>
                                          <p:attrName>style.visibility</p:attrName>
                                        </p:attrNameLst>
                                      </p:cBhvr>
                                      <p:to>
                                        <p:strVal val="visible"/>
                                      </p:to>
                                    </p:set>
                                    <p:animEffect transition="in" filter="wipe(left)">
                                      <p:cBhvr>
                                        <p:cTn id="102" dur="500"/>
                                        <p:tgtEl>
                                          <p:spTgt spid="21"/>
                                        </p:tgtEl>
                                      </p:cBhvr>
                                    </p:animEffect>
                                  </p:childTnLst>
                                </p:cTn>
                              </p:par>
                            </p:childTnLst>
                          </p:cTn>
                        </p:par>
                        <p:par>
                          <p:cTn id="103" fill="hold">
                            <p:stCondLst>
                              <p:cond delay="6500"/>
                            </p:stCondLst>
                            <p:childTnLst>
                              <p:par>
                                <p:cTn id="104" presetID="10" presetClass="entr" presetSubtype="0" fill="hold" grpId="0" nodeType="afterEffect">
                                  <p:stCondLst>
                                    <p:cond delay="0"/>
                                  </p:stCondLst>
                                  <p:childTnLst>
                                    <p:set>
                                      <p:cBhvr>
                                        <p:cTn id="105" dur="1" fill="hold">
                                          <p:stCondLst>
                                            <p:cond delay="0"/>
                                          </p:stCondLst>
                                        </p:cTn>
                                        <p:tgtEl>
                                          <p:spTgt spid="25"/>
                                        </p:tgtEl>
                                        <p:attrNameLst>
                                          <p:attrName>style.visibility</p:attrName>
                                        </p:attrNameLst>
                                      </p:cBhvr>
                                      <p:to>
                                        <p:strVal val="visible"/>
                                      </p:to>
                                    </p:set>
                                    <p:animEffect transition="in" filter="fade">
                                      <p:cBhvr>
                                        <p:cTn id="106" dur="500"/>
                                        <p:tgtEl>
                                          <p:spTgt spid="25"/>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28"/>
                                        </p:tgtEl>
                                        <p:attrNameLst>
                                          <p:attrName>style.visibility</p:attrName>
                                        </p:attrNameLst>
                                      </p:cBhvr>
                                      <p:to>
                                        <p:strVal val="visible"/>
                                      </p:to>
                                    </p:set>
                                    <p:animEffect transition="in" filter="fade">
                                      <p:cBhvr>
                                        <p:cTn id="109" dur="500"/>
                                        <p:tgtEl>
                                          <p:spTgt spid="28"/>
                                        </p:tgtEl>
                                      </p:cBhvr>
                                    </p:animEffect>
                                  </p:childTnLst>
                                </p:cTn>
                              </p:par>
                            </p:childTnLst>
                          </p:cTn>
                        </p:par>
                        <p:par>
                          <p:cTn id="110" fill="hold">
                            <p:stCondLst>
                              <p:cond delay="7000"/>
                            </p:stCondLst>
                            <p:childTnLst>
                              <p:par>
                                <p:cTn id="111" presetID="22" presetClass="entr" presetSubtype="2" fill="hold" nodeType="afterEffect">
                                  <p:stCondLst>
                                    <p:cond delay="0"/>
                                  </p:stCondLst>
                                  <p:childTnLst>
                                    <p:set>
                                      <p:cBhvr>
                                        <p:cTn id="112" dur="1" fill="hold">
                                          <p:stCondLst>
                                            <p:cond delay="0"/>
                                          </p:stCondLst>
                                        </p:cTn>
                                        <p:tgtEl>
                                          <p:spTgt spid="18"/>
                                        </p:tgtEl>
                                        <p:attrNameLst>
                                          <p:attrName>style.visibility</p:attrName>
                                        </p:attrNameLst>
                                      </p:cBhvr>
                                      <p:to>
                                        <p:strVal val="visible"/>
                                      </p:to>
                                    </p:set>
                                    <p:animEffect transition="in" filter="wipe(right)">
                                      <p:cBhvr>
                                        <p:cTn id="113" dur="500"/>
                                        <p:tgtEl>
                                          <p:spTgt spid="18"/>
                                        </p:tgtEl>
                                      </p:cBhvr>
                                    </p:animEffect>
                                  </p:childTnLst>
                                </p:cTn>
                              </p:par>
                            </p:childTnLst>
                          </p:cTn>
                        </p:par>
                        <p:par>
                          <p:cTn id="114" fill="hold">
                            <p:stCondLst>
                              <p:cond delay="7500"/>
                            </p:stCondLst>
                            <p:childTnLst>
                              <p:par>
                                <p:cTn id="115" presetID="22" presetClass="entr" presetSubtype="2" fill="hold" nodeType="afterEffect">
                                  <p:stCondLst>
                                    <p:cond delay="0"/>
                                  </p:stCondLst>
                                  <p:childTnLst>
                                    <p:set>
                                      <p:cBhvr>
                                        <p:cTn id="116" dur="1" fill="hold">
                                          <p:stCondLst>
                                            <p:cond delay="0"/>
                                          </p:stCondLst>
                                        </p:cTn>
                                        <p:tgtEl>
                                          <p:spTgt spid="19"/>
                                        </p:tgtEl>
                                        <p:attrNameLst>
                                          <p:attrName>style.visibility</p:attrName>
                                        </p:attrNameLst>
                                      </p:cBhvr>
                                      <p:to>
                                        <p:strVal val="visible"/>
                                      </p:to>
                                    </p:set>
                                    <p:animEffect transition="in" filter="wipe(right)">
                                      <p:cBhvr>
                                        <p:cTn id="117" dur="500"/>
                                        <p:tgtEl>
                                          <p:spTgt spid="19"/>
                                        </p:tgtEl>
                                      </p:cBhvr>
                                    </p:animEffect>
                                  </p:childTnLst>
                                </p:cTn>
                              </p:par>
                            </p:childTnLst>
                          </p:cTn>
                        </p:par>
                        <p:par>
                          <p:cTn id="118" fill="hold">
                            <p:stCondLst>
                              <p:cond delay="8000"/>
                            </p:stCondLst>
                            <p:childTnLst>
                              <p:par>
                                <p:cTn id="119" presetID="10" presetClass="entr" presetSubtype="0" fill="hold" grpId="0" nodeType="afterEffect">
                                  <p:stCondLst>
                                    <p:cond delay="0"/>
                                  </p:stCondLst>
                                  <p:childTnLst>
                                    <p:set>
                                      <p:cBhvr>
                                        <p:cTn id="120" dur="1" fill="hold">
                                          <p:stCondLst>
                                            <p:cond delay="0"/>
                                          </p:stCondLst>
                                        </p:cTn>
                                        <p:tgtEl>
                                          <p:spTgt spid="24"/>
                                        </p:tgtEl>
                                        <p:attrNameLst>
                                          <p:attrName>style.visibility</p:attrName>
                                        </p:attrNameLst>
                                      </p:cBhvr>
                                      <p:to>
                                        <p:strVal val="visible"/>
                                      </p:to>
                                    </p:set>
                                    <p:animEffect transition="in" filter="fade">
                                      <p:cBhvr>
                                        <p:cTn id="121" dur="500"/>
                                        <p:tgtEl>
                                          <p:spTgt spid="24"/>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27"/>
                                        </p:tgtEl>
                                        <p:attrNameLst>
                                          <p:attrName>style.visibility</p:attrName>
                                        </p:attrNameLst>
                                      </p:cBhvr>
                                      <p:to>
                                        <p:strVal val="visible"/>
                                      </p:to>
                                    </p:set>
                                    <p:animEffect transition="in" filter="fade">
                                      <p:cBhvr>
                                        <p:cTn id="124" dur="500"/>
                                        <p:tgtEl>
                                          <p:spTgt spid="27"/>
                                        </p:tgtEl>
                                      </p:cBhvr>
                                    </p:animEffect>
                                  </p:childTnLst>
                                </p:cTn>
                              </p:par>
                            </p:childTnLst>
                          </p:cTn>
                        </p:par>
                        <p:par>
                          <p:cTn id="125" fill="hold">
                            <p:stCondLst>
                              <p:cond delay="8500"/>
                            </p:stCondLst>
                            <p:childTnLst>
                              <p:par>
                                <p:cTn id="126" presetID="22" presetClass="entr" presetSubtype="8" fill="hold" nodeType="afterEffect">
                                  <p:stCondLst>
                                    <p:cond delay="0"/>
                                  </p:stCondLst>
                                  <p:childTnLst>
                                    <p:set>
                                      <p:cBhvr>
                                        <p:cTn id="127" dur="1" fill="hold">
                                          <p:stCondLst>
                                            <p:cond delay="0"/>
                                          </p:stCondLst>
                                        </p:cTn>
                                        <p:tgtEl>
                                          <p:spTgt spid="29"/>
                                        </p:tgtEl>
                                        <p:attrNameLst>
                                          <p:attrName>style.visibility</p:attrName>
                                        </p:attrNameLst>
                                      </p:cBhvr>
                                      <p:to>
                                        <p:strVal val="visible"/>
                                      </p:to>
                                    </p:set>
                                    <p:animEffect transition="in" filter="wipe(left)">
                                      <p:cBhvr>
                                        <p:cTn id="128" dur="500"/>
                                        <p:tgtEl>
                                          <p:spTgt spid="29"/>
                                        </p:tgtEl>
                                      </p:cBhvr>
                                    </p:animEffect>
                                  </p:childTnLst>
                                </p:cTn>
                              </p:par>
                            </p:childTnLst>
                          </p:cTn>
                        </p:par>
                        <p:par>
                          <p:cTn id="129" fill="hold">
                            <p:stCondLst>
                              <p:cond delay="9000"/>
                            </p:stCondLst>
                            <p:childTnLst>
                              <p:par>
                                <p:cTn id="130" presetID="22" presetClass="entr" presetSubtype="8" fill="hold" nodeType="afterEffect">
                                  <p:stCondLst>
                                    <p:cond delay="0"/>
                                  </p:stCondLst>
                                  <p:childTnLst>
                                    <p:set>
                                      <p:cBhvr>
                                        <p:cTn id="131" dur="1" fill="hold">
                                          <p:stCondLst>
                                            <p:cond delay="0"/>
                                          </p:stCondLst>
                                        </p:cTn>
                                        <p:tgtEl>
                                          <p:spTgt spid="30"/>
                                        </p:tgtEl>
                                        <p:attrNameLst>
                                          <p:attrName>style.visibility</p:attrName>
                                        </p:attrNameLst>
                                      </p:cBhvr>
                                      <p:to>
                                        <p:strVal val="visible"/>
                                      </p:to>
                                    </p:set>
                                    <p:animEffect transition="in" filter="wipe(left)">
                                      <p:cBhvr>
                                        <p:cTn id="132" dur="500"/>
                                        <p:tgtEl>
                                          <p:spTgt spid="30"/>
                                        </p:tgtEl>
                                      </p:cBhvr>
                                    </p:animEffect>
                                  </p:childTnLst>
                                </p:cTn>
                              </p:par>
                            </p:childTnLst>
                          </p:cTn>
                        </p:par>
                        <p:par>
                          <p:cTn id="133" fill="hold">
                            <p:stCondLst>
                              <p:cond delay="9500"/>
                            </p:stCondLst>
                            <p:childTnLst>
                              <p:par>
                                <p:cTn id="134" presetID="10" presetClass="entr" presetSubtype="0" fill="hold" grpId="0" nodeType="afterEffect">
                                  <p:stCondLst>
                                    <p:cond delay="0"/>
                                  </p:stCondLst>
                                  <p:childTnLst>
                                    <p:set>
                                      <p:cBhvr>
                                        <p:cTn id="135" dur="1" fill="hold">
                                          <p:stCondLst>
                                            <p:cond delay="0"/>
                                          </p:stCondLst>
                                        </p:cTn>
                                        <p:tgtEl>
                                          <p:spTgt spid="26"/>
                                        </p:tgtEl>
                                        <p:attrNameLst>
                                          <p:attrName>style.visibility</p:attrName>
                                        </p:attrNameLst>
                                      </p:cBhvr>
                                      <p:to>
                                        <p:strVal val="visible"/>
                                      </p:to>
                                    </p:set>
                                    <p:animEffect transition="in" filter="fade">
                                      <p:cBhvr>
                                        <p:cTn id="136" dur="500"/>
                                        <p:tgtEl>
                                          <p:spTgt spid="26"/>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3"/>
                                        </p:tgtEl>
                                        <p:attrNameLst>
                                          <p:attrName>style.visibility</p:attrName>
                                        </p:attrNameLst>
                                      </p:cBhvr>
                                      <p:to>
                                        <p:strVal val="visible"/>
                                      </p:to>
                                    </p:set>
                                    <p:animEffect transition="in" filter="fade">
                                      <p:cBhvr>
                                        <p:cTn id="13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5" grpId="1" animBg="1"/>
      <p:bldP spid="6" grpId="0" animBg="1"/>
      <p:bldP spid="7" grpId="0" animBg="1"/>
      <p:bldP spid="8" grpId="0" animBg="1"/>
      <p:bldP spid="8" grpId="1" animBg="1"/>
      <p:bldP spid="9" grpId="0" animBg="1"/>
      <p:bldP spid="10" grpId="0" animBg="1"/>
      <p:bldP spid="11" grpId="0" animBg="1"/>
      <p:bldP spid="11" grpId="1" animBg="1"/>
      <p:bldP spid="12" grpId="0" animBg="1"/>
      <p:bldP spid="13" grpId="0" animBg="1"/>
      <p:bldP spid="14" grpId="0" animBg="1"/>
      <p:bldP spid="14" grpId="1" animBg="1"/>
      <p:bldP spid="15" grpId="0" animBg="1"/>
      <p:bldP spid="22" grpId="0"/>
      <p:bldP spid="23" grpId="0"/>
      <p:bldP spid="24" grpId="0"/>
      <p:bldP spid="25" grpId="0"/>
      <p:bldP spid="26" grpId="0"/>
      <p:bldP spid="27" grpId="0"/>
      <p:bldP spid="28" grpId="0"/>
      <p:bldP spid="3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7" descr="2"/>
          <p:cNvSpPr txBox="1">
            <a:spLocks noChangeArrowheads="1"/>
          </p:cNvSpPr>
          <p:nvPr/>
        </p:nvSpPr>
        <p:spPr bwMode="gray">
          <a:xfrm>
            <a:off x="395536" y="37434"/>
            <a:ext cx="3609697" cy="46166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anose="020B0604020202020204" pitchFamily="34" charset="0"/>
              </a:defRPr>
            </a:lvl1pPr>
            <a:lvl2pPr defTabSz="457200" eaLnBrk="0" hangingPunct="0">
              <a:defRPr>
                <a:solidFill>
                  <a:schemeClr val="tx1"/>
                </a:solidFill>
                <a:latin typeface="Arial" panose="020B0604020202020204" pitchFamily="34" charset="0"/>
              </a:defRPr>
            </a:lvl2pPr>
            <a:lvl3pPr defTabSz="457200" eaLnBrk="0" hangingPunct="0">
              <a:defRPr>
                <a:solidFill>
                  <a:schemeClr val="tx1"/>
                </a:solidFill>
                <a:latin typeface="Arial" panose="020B0604020202020204" pitchFamily="34" charset="0"/>
              </a:defRPr>
            </a:lvl3pPr>
            <a:lvl4pPr defTabSz="457200" eaLnBrk="0" hangingPunct="0">
              <a:defRPr>
                <a:solidFill>
                  <a:schemeClr val="tx1"/>
                </a:solidFill>
                <a:latin typeface="Arial" panose="020B0604020202020204" pitchFamily="34" charset="0"/>
              </a:defRPr>
            </a:lvl4pPr>
            <a:lvl5pPr defTabSz="457200" eaLnBrk="0" hangingPunct="0">
              <a:defRPr>
                <a:solidFill>
                  <a:schemeClr val="tx1"/>
                </a:solidFill>
                <a:latin typeface="Arial" panose="020B0604020202020204" pitchFamily="34" charset="0"/>
              </a:defRPr>
            </a:lvl5pPr>
            <a:lvl6pPr algn="ctr" defTabSz="457200" eaLnBrk="0" fontAlgn="base" hangingPunct="0">
              <a:spcBef>
                <a:spcPct val="0"/>
              </a:spcBef>
              <a:spcAft>
                <a:spcPct val="0"/>
              </a:spcAft>
              <a:defRPr>
                <a:solidFill>
                  <a:schemeClr val="tx1"/>
                </a:solidFill>
                <a:latin typeface="Arial" panose="020B0604020202020204" pitchFamily="34" charset="0"/>
              </a:defRPr>
            </a:lvl6pPr>
            <a:lvl7pPr algn="ctr" defTabSz="457200" eaLnBrk="0" fontAlgn="base" hangingPunct="0">
              <a:spcBef>
                <a:spcPct val="0"/>
              </a:spcBef>
              <a:spcAft>
                <a:spcPct val="0"/>
              </a:spcAft>
              <a:defRPr>
                <a:solidFill>
                  <a:schemeClr val="tx1"/>
                </a:solidFill>
                <a:latin typeface="Arial" panose="020B0604020202020204" pitchFamily="34" charset="0"/>
              </a:defRPr>
            </a:lvl7pPr>
            <a:lvl8pPr algn="ctr" defTabSz="457200" eaLnBrk="0" fontAlgn="base" hangingPunct="0">
              <a:spcBef>
                <a:spcPct val="0"/>
              </a:spcBef>
              <a:spcAft>
                <a:spcPct val="0"/>
              </a:spcAft>
              <a:defRPr>
                <a:solidFill>
                  <a:schemeClr val="tx1"/>
                </a:solidFill>
                <a:latin typeface="Arial" panose="020B0604020202020204" pitchFamily="34" charset="0"/>
              </a:defRPr>
            </a:lvl8pPr>
            <a:lvl9pPr algn="ctr"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单击添加标题内容</a:t>
            </a:r>
            <a:endParaRPr lang="en-US" altLang="zh-CN"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3" name="Freeform 239"/>
          <p:cNvSpPr>
            <a:spLocks noEditPoints="1"/>
          </p:cNvSpPr>
          <p:nvPr/>
        </p:nvSpPr>
        <p:spPr bwMode="auto">
          <a:xfrm>
            <a:off x="3731770" y="1569270"/>
            <a:ext cx="2205136" cy="2203979"/>
          </a:xfrm>
          <a:custGeom>
            <a:avLst/>
            <a:gdLst>
              <a:gd name="T0" fmla="*/ 2116 w 2116"/>
              <a:gd name="T1" fmla="*/ 1052 h 2116"/>
              <a:gd name="T2" fmla="*/ 1925 w 2116"/>
              <a:gd name="T3" fmla="*/ 883 h 2116"/>
              <a:gd name="T4" fmla="*/ 2038 w 2116"/>
              <a:gd name="T5" fmla="*/ 652 h 2116"/>
              <a:gd name="T6" fmla="*/ 1795 w 2116"/>
              <a:gd name="T7" fmla="*/ 570 h 2116"/>
              <a:gd name="T8" fmla="*/ 1802 w 2116"/>
              <a:gd name="T9" fmla="*/ 305 h 2116"/>
              <a:gd name="T10" fmla="*/ 1548 w 2116"/>
              <a:gd name="T11" fmla="*/ 321 h 2116"/>
              <a:gd name="T12" fmla="*/ 1464 w 2116"/>
              <a:gd name="T13" fmla="*/ 80 h 2116"/>
              <a:gd name="T14" fmla="*/ 1234 w 2116"/>
              <a:gd name="T15" fmla="*/ 191 h 2116"/>
              <a:gd name="T16" fmla="*/ 1052 w 2116"/>
              <a:gd name="T17" fmla="*/ 0 h 2116"/>
              <a:gd name="T18" fmla="*/ 884 w 2116"/>
              <a:gd name="T19" fmla="*/ 191 h 2116"/>
              <a:gd name="T20" fmla="*/ 653 w 2116"/>
              <a:gd name="T21" fmla="*/ 78 h 2116"/>
              <a:gd name="T22" fmla="*/ 570 w 2116"/>
              <a:gd name="T23" fmla="*/ 321 h 2116"/>
              <a:gd name="T24" fmla="*/ 305 w 2116"/>
              <a:gd name="T25" fmla="*/ 314 h 2116"/>
              <a:gd name="T26" fmla="*/ 322 w 2116"/>
              <a:gd name="T27" fmla="*/ 568 h 2116"/>
              <a:gd name="T28" fmla="*/ 81 w 2116"/>
              <a:gd name="T29" fmla="*/ 652 h 2116"/>
              <a:gd name="T30" fmla="*/ 192 w 2116"/>
              <a:gd name="T31" fmla="*/ 882 h 2116"/>
              <a:gd name="T32" fmla="*/ 0 w 2116"/>
              <a:gd name="T33" fmla="*/ 1064 h 2116"/>
              <a:gd name="T34" fmla="*/ 191 w 2116"/>
              <a:gd name="T35" fmla="*/ 1233 h 2116"/>
              <a:gd name="T36" fmla="*/ 78 w 2116"/>
              <a:gd name="T37" fmla="*/ 1463 h 2116"/>
              <a:gd name="T38" fmla="*/ 321 w 2116"/>
              <a:gd name="T39" fmla="*/ 1546 h 2116"/>
              <a:gd name="T40" fmla="*/ 314 w 2116"/>
              <a:gd name="T41" fmla="*/ 1811 h 2116"/>
              <a:gd name="T42" fmla="*/ 569 w 2116"/>
              <a:gd name="T43" fmla="*/ 1794 h 2116"/>
              <a:gd name="T44" fmla="*/ 653 w 2116"/>
              <a:gd name="T45" fmla="*/ 2035 h 2116"/>
              <a:gd name="T46" fmla="*/ 882 w 2116"/>
              <a:gd name="T47" fmla="*/ 1925 h 2116"/>
              <a:gd name="T48" fmla="*/ 1064 w 2116"/>
              <a:gd name="T49" fmla="*/ 2116 h 2116"/>
              <a:gd name="T50" fmla="*/ 1233 w 2116"/>
              <a:gd name="T51" fmla="*/ 1925 h 2116"/>
              <a:gd name="T52" fmla="*/ 1464 w 2116"/>
              <a:gd name="T53" fmla="*/ 2038 h 2116"/>
              <a:gd name="T54" fmla="*/ 1546 w 2116"/>
              <a:gd name="T55" fmla="*/ 1795 h 2116"/>
              <a:gd name="T56" fmla="*/ 1811 w 2116"/>
              <a:gd name="T57" fmla="*/ 1802 h 2116"/>
              <a:gd name="T58" fmla="*/ 1795 w 2116"/>
              <a:gd name="T59" fmla="*/ 1547 h 2116"/>
              <a:gd name="T60" fmla="*/ 2036 w 2116"/>
              <a:gd name="T61" fmla="*/ 1463 h 2116"/>
              <a:gd name="T62" fmla="*/ 1925 w 2116"/>
              <a:gd name="T63" fmla="*/ 1234 h 2116"/>
              <a:gd name="T64" fmla="*/ 1358 w 2116"/>
              <a:gd name="T65" fmla="*/ 1669 h 2116"/>
              <a:gd name="T66" fmla="*/ 759 w 2116"/>
              <a:gd name="T67" fmla="*/ 447 h 2116"/>
              <a:gd name="T68" fmla="*/ 1358 w 2116"/>
              <a:gd name="T69" fmla="*/ 1669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solidFill>
            <a:srgbClr val="FF0000"/>
          </a:solidFill>
          <a:ln>
            <a:noFill/>
          </a:ln>
        </p:spPr>
        <p:txBody>
          <a:bodyPr vert="horz" wrap="square" lIns="75566" tIns="37783" rIns="75566" bIns="37783"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 name="Freeform 240"/>
          <p:cNvSpPr>
            <a:spLocks noEditPoints="1"/>
          </p:cNvSpPr>
          <p:nvPr/>
        </p:nvSpPr>
        <p:spPr bwMode="auto">
          <a:xfrm>
            <a:off x="2114670" y="2599291"/>
            <a:ext cx="1917682" cy="1916675"/>
          </a:xfrm>
          <a:custGeom>
            <a:avLst/>
            <a:gdLst>
              <a:gd name="T0" fmla="*/ 1840 w 1840"/>
              <a:gd name="T1" fmla="*/ 964 h 1840"/>
              <a:gd name="T2" fmla="*/ 1682 w 1840"/>
              <a:gd name="T3" fmla="*/ 808 h 1840"/>
              <a:gd name="T4" fmla="*/ 1791 w 1840"/>
              <a:gd name="T5" fmla="*/ 614 h 1840"/>
              <a:gd name="T6" fmla="*/ 1578 w 1840"/>
              <a:gd name="T7" fmla="*/ 521 h 1840"/>
              <a:gd name="T8" fmla="*/ 1602 w 1840"/>
              <a:gd name="T9" fmla="*/ 301 h 1840"/>
              <a:gd name="T10" fmla="*/ 1379 w 1840"/>
              <a:gd name="T11" fmla="*/ 303 h 1840"/>
              <a:gd name="T12" fmla="*/ 1318 w 1840"/>
              <a:gd name="T13" fmla="*/ 90 h 1840"/>
              <a:gd name="T14" fmla="*/ 1103 w 1840"/>
              <a:gd name="T15" fmla="*/ 173 h 1840"/>
              <a:gd name="T16" fmla="*/ 964 w 1840"/>
              <a:gd name="T17" fmla="*/ 0 h 1840"/>
              <a:gd name="T18" fmla="*/ 808 w 1840"/>
              <a:gd name="T19" fmla="*/ 159 h 1840"/>
              <a:gd name="T20" fmla="*/ 613 w 1840"/>
              <a:gd name="T21" fmla="*/ 49 h 1840"/>
              <a:gd name="T22" fmla="*/ 521 w 1840"/>
              <a:gd name="T23" fmla="*/ 262 h 1840"/>
              <a:gd name="T24" fmla="*/ 301 w 1840"/>
              <a:gd name="T25" fmla="*/ 239 h 1840"/>
              <a:gd name="T26" fmla="*/ 303 w 1840"/>
              <a:gd name="T27" fmla="*/ 461 h 1840"/>
              <a:gd name="T28" fmla="*/ 89 w 1840"/>
              <a:gd name="T29" fmla="*/ 522 h 1840"/>
              <a:gd name="T30" fmla="*/ 173 w 1840"/>
              <a:gd name="T31" fmla="*/ 737 h 1840"/>
              <a:gd name="T32" fmla="*/ 0 w 1840"/>
              <a:gd name="T33" fmla="*/ 877 h 1840"/>
              <a:gd name="T34" fmla="*/ 159 w 1840"/>
              <a:gd name="T35" fmla="*/ 1032 h 1840"/>
              <a:gd name="T36" fmla="*/ 49 w 1840"/>
              <a:gd name="T37" fmla="*/ 1227 h 1840"/>
              <a:gd name="T38" fmla="*/ 262 w 1840"/>
              <a:gd name="T39" fmla="*/ 1320 h 1840"/>
              <a:gd name="T40" fmla="*/ 239 w 1840"/>
              <a:gd name="T41" fmla="*/ 1540 h 1840"/>
              <a:gd name="T42" fmla="*/ 461 w 1840"/>
              <a:gd name="T43" fmla="*/ 1538 h 1840"/>
              <a:gd name="T44" fmla="*/ 522 w 1840"/>
              <a:gd name="T45" fmla="*/ 1751 h 1840"/>
              <a:gd name="T46" fmla="*/ 737 w 1840"/>
              <a:gd name="T47" fmla="*/ 1668 h 1840"/>
              <a:gd name="T48" fmla="*/ 876 w 1840"/>
              <a:gd name="T49" fmla="*/ 1840 h 1840"/>
              <a:gd name="T50" fmla="*/ 1032 w 1840"/>
              <a:gd name="T51" fmla="*/ 1682 h 1840"/>
              <a:gd name="T52" fmla="*/ 1227 w 1840"/>
              <a:gd name="T53" fmla="*/ 1791 h 1840"/>
              <a:gd name="T54" fmla="*/ 1319 w 1840"/>
              <a:gd name="T55" fmla="*/ 1579 h 1840"/>
              <a:gd name="T56" fmla="*/ 1540 w 1840"/>
              <a:gd name="T57" fmla="*/ 1602 h 1840"/>
              <a:gd name="T58" fmla="*/ 1538 w 1840"/>
              <a:gd name="T59" fmla="*/ 1380 h 1840"/>
              <a:gd name="T60" fmla="*/ 1751 w 1840"/>
              <a:gd name="T61" fmla="*/ 1318 h 1840"/>
              <a:gd name="T62" fmla="*/ 1668 w 1840"/>
              <a:gd name="T63" fmla="*/ 1104 h 1840"/>
              <a:gd name="T64" fmla="*/ 1081 w 1840"/>
              <a:gd name="T65" fmla="*/ 1490 h 1840"/>
              <a:gd name="T66" fmla="*/ 759 w 1840"/>
              <a:gd name="T67" fmla="*/ 351 h 1840"/>
              <a:gd name="T68" fmla="*/ 1081 w 1840"/>
              <a:gd name="T69" fmla="*/ 1490 h 1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solidFill>
            <a:srgbClr val="FF0000"/>
          </a:solidFill>
          <a:ln>
            <a:noFill/>
          </a:ln>
        </p:spPr>
        <p:txBody>
          <a:bodyPr vert="horz" wrap="square" lIns="75566" tIns="37783" rIns="75566" bIns="37783"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5" name="Freeform 241"/>
          <p:cNvSpPr>
            <a:spLocks noEditPoints="1"/>
          </p:cNvSpPr>
          <p:nvPr/>
        </p:nvSpPr>
        <p:spPr bwMode="auto">
          <a:xfrm>
            <a:off x="903668" y="2194495"/>
            <a:ext cx="1391337" cy="1390606"/>
          </a:xfrm>
          <a:custGeom>
            <a:avLst/>
            <a:gdLst>
              <a:gd name="T0" fmla="*/ 1335 w 1335"/>
              <a:gd name="T1" fmla="*/ 699 h 1335"/>
              <a:gd name="T2" fmla="*/ 1220 w 1335"/>
              <a:gd name="T3" fmla="*/ 586 h 1335"/>
              <a:gd name="T4" fmla="*/ 1300 w 1335"/>
              <a:gd name="T5" fmla="*/ 445 h 1335"/>
              <a:gd name="T6" fmla="*/ 1145 w 1335"/>
              <a:gd name="T7" fmla="*/ 378 h 1335"/>
              <a:gd name="T8" fmla="*/ 1162 w 1335"/>
              <a:gd name="T9" fmla="*/ 218 h 1335"/>
              <a:gd name="T10" fmla="*/ 1001 w 1335"/>
              <a:gd name="T11" fmla="*/ 219 h 1335"/>
              <a:gd name="T12" fmla="*/ 956 w 1335"/>
              <a:gd name="T13" fmla="*/ 65 h 1335"/>
              <a:gd name="T14" fmla="*/ 801 w 1335"/>
              <a:gd name="T15" fmla="*/ 125 h 1335"/>
              <a:gd name="T16" fmla="*/ 699 w 1335"/>
              <a:gd name="T17" fmla="*/ 0 h 1335"/>
              <a:gd name="T18" fmla="*/ 586 w 1335"/>
              <a:gd name="T19" fmla="*/ 115 h 1335"/>
              <a:gd name="T20" fmla="*/ 445 w 1335"/>
              <a:gd name="T21" fmla="*/ 35 h 1335"/>
              <a:gd name="T22" fmla="*/ 378 w 1335"/>
              <a:gd name="T23" fmla="*/ 190 h 1335"/>
              <a:gd name="T24" fmla="*/ 218 w 1335"/>
              <a:gd name="T25" fmla="*/ 173 h 1335"/>
              <a:gd name="T26" fmla="*/ 220 w 1335"/>
              <a:gd name="T27" fmla="*/ 334 h 1335"/>
              <a:gd name="T28" fmla="*/ 65 w 1335"/>
              <a:gd name="T29" fmla="*/ 379 h 1335"/>
              <a:gd name="T30" fmla="*/ 125 w 1335"/>
              <a:gd name="T31" fmla="*/ 535 h 1335"/>
              <a:gd name="T32" fmla="*/ 0 w 1335"/>
              <a:gd name="T33" fmla="*/ 636 h 1335"/>
              <a:gd name="T34" fmla="*/ 115 w 1335"/>
              <a:gd name="T35" fmla="*/ 749 h 1335"/>
              <a:gd name="T36" fmla="*/ 35 w 1335"/>
              <a:gd name="T37" fmla="*/ 890 h 1335"/>
              <a:gd name="T38" fmla="*/ 190 w 1335"/>
              <a:gd name="T39" fmla="*/ 957 h 1335"/>
              <a:gd name="T40" fmla="*/ 173 w 1335"/>
              <a:gd name="T41" fmla="*/ 1117 h 1335"/>
              <a:gd name="T42" fmla="*/ 334 w 1335"/>
              <a:gd name="T43" fmla="*/ 1116 h 1335"/>
              <a:gd name="T44" fmla="*/ 379 w 1335"/>
              <a:gd name="T45" fmla="*/ 1270 h 1335"/>
              <a:gd name="T46" fmla="*/ 535 w 1335"/>
              <a:gd name="T47" fmla="*/ 1210 h 1335"/>
              <a:gd name="T48" fmla="*/ 636 w 1335"/>
              <a:gd name="T49" fmla="*/ 1335 h 1335"/>
              <a:gd name="T50" fmla="*/ 749 w 1335"/>
              <a:gd name="T51" fmla="*/ 1220 h 1335"/>
              <a:gd name="T52" fmla="*/ 890 w 1335"/>
              <a:gd name="T53" fmla="*/ 1299 h 1335"/>
              <a:gd name="T54" fmla="*/ 957 w 1335"/>
              <a:gd name="T55" fmla="*/ 1145 h 1335"/>
              <a:gd name="T56" fmla="*/ 1117 w 1335"/>
              <a:gd name="T57" fmla="*/ 1162 h 1335"/>
              <a:gd name="T58" fmla="*/ 1116 w 1335"/>
              <a:gd name="T59" fmla="*/ 1001 h 1335"/>
              <a:gd name="T60" fmla="*/ 1271 w 1335"/>
              <a:gd name="T61" fmla="*/ 956 h 1335"/>
              <a:gd name="T62" fmla="*/ 1210 w 1335"/>
              <a:gd name="T63" fmla="*/ 801 h 1335"/>
              <a:gd name="T64" fmla="*/ 776 w 1335"/>
              <a:gd name="T65" fmla="*/ 1050 h 1335"/>
              <a:gd name="T66" fmla="*/ 560 w 1335"/>
              <a:gd name="T67" fmla="*/ 286 h 1335"/>
              <a:gd name="T68" fmla="*/ 776 w 1335"/>
              <a:gd name="T69" fmla="*/ 1050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solidFill>
            <a:srgbClr val="FF0000"/>
          </a:solidFill>
          <a:ln>
            <a:noFill/>
          </a:ln>
        </p:spPr>
        <p:txBody>
          <a:bodyPr vert="horz" wrap="square" lIns="75566" tIns="37783" rIns="75566" bIns="37783"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6" name="Freeform 247"/>
          <p:cNvSpPr>
            <a:spLocks noEditPoints="1"/>
          </p:cNvSpPr>
          <p:nvPr/>
        </p:nvSpPr>
        <p:spPr bwMode="auto">
          <a:xfrm>
            <a:off x="2812964" y="3298528"/>
            <a:ext cx="521095" cy="519510"/>
          </a:xfrm>
          <a:custGeom>
            <a:avLst/>
            <a:gdLst>
              <a:gd name="T0" fmla="*/ 250 w 500"/>
              <a:gd name="T1" fmla="*/ 499 h 499"/>
              <a:gd name="T2" fmla="*/ 0 w 500"/>
              <a:gd name="T3" fmla="*/ 249 h 499"/>
              <a:gd name="T4" fmla="*/ 250 w 500"/>
              <a:gd name="T5" fmla="*/ 0 h 499"/>
              <a:gd name="T6" fmla="*/ 500 w 500"/>
              <a:gd name="T7" fmla="*/ 249 h 499"/>
              <a:gd name="T8" fmla="*/ 250 w 500"/>
              <a:gd name="T9" fmla="*/ 499 h 499"/>
              <a:gd name="T10" fmla="*/ 250 w 500"/>
              <a:gd name="T11" fmla="*/ 140 h 499"/>
              <a:gd name="T12" fmla="*/ 140 w 500"/>
              <a:gd name="T13" fmla="*/ 249 h 499"/>
              <a:gd name="T14" fmla="*/ 250 w 500"/>
              <a:gd name="T15" fmla="*/ 359 h 499"/>
              <a:gd name="T16" fmla="*/ 360 w 500"/>
              <a:gd name="T17" fmla="*/ 249 h 499"/>
              <a:gd name="T18" fmla="*/ 250 w 500"/>
              <a:gd name="T19" fmla="*/ 14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0" h="499">
                <a:moveTo>
                  <a:pt x="250" y="499"/>
                </a:moveTo>
                <a:cubicBezTo>
                  <a:pt x="112" y="499"/>
                  <a:pt x="0" y="387"/>
                  <a:pt x="0" y="249"/>
                </a:cubicBezTo>
                <a:cubicBezTo>
                  <a:pt x="0" y="112"/>
                  <a:pt x="112" y="0"/>
                  <a:pt x="250" y="0"/>
                </a:cubicBezTo>
                <a:cubicBezTo>
                  <a:pt x="388" y="0"/>
                  <a:pt x="500" y="112"/>
                  <a:pt x="500" y="249"/>
                </a:cubicBezTo>
                <a:cubicBezTo>
                  <a:pt x="500" y="387"/>
                  <a:pt x="388" y="499"/>
                  <a:pt x="250" y="499"/>
                </a:cubicBezTo>
                <a:close/>
                <a:moveTo>
                  <a:pt x="250" y="140"/>
                </a:moveTo>
                <a:cubicBezTo>
                  <a:pt x="190" y="140"/>
                  <a:pt x="140" y="189"/>
                  <a:pt x="140" y="249"/>
                </a:cubicBezTo>
                <a:cubicBezTo>
                  <a:pt x="140" y="310"/>
                  <a:pt x="190" y="359"/>
                  <a:pt x="250" y="359"/>
                </a:cubicBezTo>
                <a:cubicBezTo>
                  <a:pt x="311" y="359"/>
                  <a:pt x="360" y="310"/>
                  <a:pt x="360" y="249"/>
                </a:cubicBezTo>
                <a:cubicBezTo>
                  <a:pt x="360" y="189"/>
                  <a:pt x="311" y="140"/>
                  <a:pt x="250" y="140"/>
                </a:cubicBezTo>
                <a:close/>
              </a:path>
            </a:pathLst>
          </a:custGeom>
          <a:solidFill>
            <a:srgbClr val="FF0000"/>
          </a:solidFill>
          <a:ln>
            <a:noFill/>
          </a:ln>
        </p:spPr>
        <p:txBody>
          <a:bodyPr vert="horz" wrap="square" lIns="75566" tIns="37783" rIns="75566" bIns="37783"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7" name="Freeform 248"/>
          <p:cNvSpPr>
            <a:spLocks noEditPoints="1"/>
          </p:cNvSpPr>
          <p:nvPr/>
        </p:nvSpPr>
        <p:spPr bwMode="auto">
          <a:xfrm>
            <a:off x="4546882" y="2372147"/>
            <a:ext cx="597225" cy="599534"/>
          </a:xfrm>
          <a:custGeom>
            <a:avLst/>
            <a:gdLst>
              <a:gd name="T0" fmla="*/ 287 w 574"/>
              <a:gd name="T1" fmla="*/ 575 h 575"/>
              <a:gd name="T2" fmla="*/ 0 w 574"/>
              <a:gd name="T3" fmla="*/ 287 h 575"/>
              <a:gd name="T4" fmla="*/ 287 w 574"/>
              <a:gd name="T5" fmla="*/ 0 h 575"/>
              <a:gd name="T6" fmla="*/ 574 w 574"/>
              <a:gd name="T7" fmla="*/ 287 h 575"/>
              <a:gd name="T8" fmla="*/ 287 w 574"/>
              <a:gd name="T9" fmla="*/ 575 h 575"/>
              <a:gd name="T10" fmla="*/ 287 w 574"/>
              <a:gd name="T11" fmla="*/ 160 h 575"/>
              <a:gd name="T12" fmla="*/ 160 w 574"/>
              <a:gd name="T13" fmla="*/ 287 h 575"/>
              <a:gd name="T14" fmla="*/ 287 w 574"/>
              <a:gd name="T15" fmla="*/ 415 h 575"/>
              <a:gd name="T16" fmla="*/ 414 w 574"/>
              <a:gd name="T17" fmla="*/ 287 h 575"/>
              <a:gd name="T18" fmla="*/ 287 w 574"/>
              <a:gd name="T19" fmla="*/ 16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4" h="575">
                <a:moveTo>
                  <a:pt x="287" y="575"/>
                </a:moveTo>
                <a:cubicBezTo>
                  <a:pt x="129" y="575"/>
                  <a:pt x="0" y="446"/>
                  <a:pt x="0" y="287"/>
                </a:cubicBezTo>
                <a:cubicBezTo>
                  <a:pt x="0" y="129"/>
                  <a:pt x="129" y="0"/>
                  <a:pt x="287" y="0"/>
                </a:cubicBezTo>
                <a:cubicBezTo>
                  <a:pt x="446" y="0"/>
                  <a:pt x="574" y="129"/>
                  <a:pt x="574" y="287"/>
                </a:cubicBezTo>
                <a:cubicBezTo>
                  <a:pt x="574" y="446"/>
                  <a:pt x="446" y="575"/>
                  <a:pt x="287" y="575"/>
                </a:cubicBezTo>
                <a:close/>
                <a:moveTo>
                  <a:pt x="287" y="160"/>
                </a:moveTo>
                <a:cubicBezTo>
                  <a:pt x="217" y="160"/>
                  <a:pt x="160" y="217"/>
                  <a:pt x="160" y="287"/>
                </a:cubicBezTo>
                <a:cubicBezTo>
                  <a:pt x="160" y="358"/>
                  <a:pt x="217" y="415"/>
                  <a:pt x="287" y="415"/>
                </a:cubicBezTo>
                <a:cubicBezTo>
                  <a:pt x="357" y="415"/>
                  <a:pt x="414" y="358"/>
                  <a:pt x="414" y="287"/>
                </a:cubicBezTo>
                <a:cubicBezTo>
                  <a:pt x="414" y="217"/>
                  <a:pt x="357" y="160"/>
                  <a:pt x="287" y="160"/>
                </a:cubicBezTo>
                <a:close/>
              </a:path>
            </a:pathLst>
          </a:custGeom>
          <a:solidFill>
            <a:srgbClr val="FF0000"/>
          </a:solidFill>
          <a:ln>
            <a:noFill/>
          </a:ln>
        </p:spPr>
        <p:txBody>
          <a:bodyPr vert="horz" wrap="square" lIns="75566" tIns="37783" rIns="75566" bIns="37783"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8" name="Freeform 249"/>
          <p:cNvSpPr>
            <a:spLocks noEditPoints="1"/>
          </p:cNvSpPr>
          <p:nvPr/>
        </p:nvSpPr>
        <p:spPr bwMode="auto">
          <a:xfrm>
            <a:off x="1411638" y="2703510"/>
            <a:ext cx="378024" cy="377824"/>
          </a:xfrm>
          <a:custGeom>
            <a:avLst/>
            <a:gdLst>
              <a:gd name="T0" fmla="*/ 181 w 363"/>
              <a:gd name="T1" fmla="*/ 363 h 363"/>
              <a:gd name="T2" fmla="*/ 0 w 363"/>
              <a:gd name="T3" fmla="*/ 181 h 363"/>
              <a:gd name="T4" fmla="*/ 181 w 363"/>
              <a:gd name="T5" fmla="*/ 0 h 363"/>
              <a:gd name="T6" fmla="*/ 363 w 363"/>
              <a:gd name="T7" fmla="*/ 181 h 363"/>
              <a:gd name="T8" fmla="*/ 181 w 363"/>
              <a:gd name="T9" fmla="*/ 363 h 363"/>
              <a:gd name="T10" fmla="*/ 181 w 363"/>
              <a:gd name="T11" fmla="*/ 120 h 363"/>
              <a:gd name="T12" fmla="*/ 120 w 363"/>
              <a:gd name="T13" fmla="*/ 181 h 363"/>
              <a:gd name="T14" fmla="*/ 181 w 363"/>
              <a:gd name="T15" fmla="*/ 243 h 363"/>
              <a:gd name="T16" fmla="*/ 243 w 363"/>
              <a:gd name="T17" fmla="*/ 181 h 363"/>
              <a:gd name="T18" fmla="*/ 181 w 363"/>
              <a:gd name="T19" fmla="*/ 12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 h="363">
                <a:moveTo>
                  <a:pt x="181" y="363"/>
                </a:moveTo>
                <a:cubicBezTo>
                  <a:pt x="81" y="363"/>
                  <a:pt x="0" y="282"/>
                  <a:pt x="0" y="181"/>
                </a:cubicBezTo>
                <a:cubicBezTo>
                  <a:pt x="0" y="81"/>
                  <a:pt x="81" y="0"/>
                  <a:pt x="181" y="0"/>
                </a:cubicBezTo>
                <a:cubicBezTo>
                  <a:pt x="281" y="0"/>
                  <a:pt x="363" y="81"/>
                  <a:pt x="363" y="181"/>
                </a:cubicBezTo>
                <a:cubicBezTo>
                  <a:pt x="363" y="282"/>
                  <a:pt x="281" y="363"/>
                  <a:pt x="181" y="363"/>
                </a:cubicBezTo>
                <a:close/>
                <a:moveTo>
                  <a:pt x="181" y="120"/>
                </a:moveTo>
                <a:cubicBezTo>
                  <a:pt x="147" y="120"/>
                  <a:pt x="120" y="147"/>
                  <a:pt x="120" y="181"/>
                </a:cubicBezTo>
                <a:cubicBezTo>
                  <a:pt x="120" y="215"/>
                  <a:pt x="147" y="243"/>
                  <a:pt x="181" y="243"/>
                </a:cubicBezTo>
                <a:cubicBezTo>
                  <a:pt x="215" y="243"/>
                  <a:pt x="243" y="215"/>
                  <a:pt x="243" y="181"/>
                </a:cubicBezTo>
                <a:cubicBezTo>
                  <a:pt x="243" y="147"/>
                  <a:pt x="215" y="120"/>
                  <a:pt x="181" y="120"/>
                </a:cubicBezTo>
                <a:close/>
              </a:path>
            </a:pathLst>
          </a:custGeom>
          <a:solidFill>
            <a:srgbClr val="FF0000"/>
          </a:solidFill>
          <a:ln>
            <a:noFill/>
          </a:ln>
        </p:spPr>
        <p:txBody>
          <a:bodyPr vert="horz" wrap="square" lIns="75566" tIns="37783" rIns="75566" bIns="37783"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nvGrpSpPr>
          <p:cNvPr id="9" name="Group 9"/>
          <p:cNvGrpSpPr/>
          <p:nvPr/>
        </p:nvGrpSpPr>
        <p:grpSpPr>
          <a:xfrm>
            <a:off x="741957" y="1996081"/>
            <a:ext cx="1138203" cy="1884213"/>
            <a:chOff x="1498443" y="3296141"/>
            <a:chExt cx="1376598" cy="2280056"/>
          </a:xfrm>
          <a:solidFill>
            <a:srgbClr val="FF0000"/>
          </a:solidFill>
        </p:grpSpPr>
        <p:grpSp>
          <p:nvGrpSpPr>
            <p:cNvPr id="10" name="Group 10"/>
            <p:cNvGrpSpPr/>
            <p:nvPr/>
          </p:nvGrpSpPr>
          <p:grpSpPr>
            <a:xfrm rot="20700000">
              <a:off x="1498443" y="3464825"/>
              <a:ext cx="1055686" cy="2111372"/>
              <a:chOff x="1480457" y="3328209"/>
              <a:chExt cx="1055686" cy="2111372"/>
            </a:xfrm>
            <a:grpFill/>
          </p:grpSpPr>
          <p:sp>
            <p:nvSpPr>
              <p:cNvPr id="13" name="Freeform 5"/>
              <p:cNvSpPr/>
              <p:nvPr/>
            </p:nvSpPr>
            <p:spPr bwMode="auto">
              <a:xfrm>
                <a:off x="1480457" y="3328209"/>
                <a:ext cx="1055686" cy="1055686"/>
              </a:xfrm>
              <a:custGeom>
                <a:avLst/>
                <a:gdLst>
                  <a:gd name="T0" fmla="*/ 482 w 482"/>
                  <a:gd name="T1" fmla="*/ 36 h 482"/>
                  <a:gd name="T2" fmla="*/ 482 w 482"/>
                  <a:gd name="T3" fmla="*/ 0 h 482"/>
                  <a:gd name="T4" fmla="*/ 0 w 482"/>
                  <a:gd name="T5" fmla="*/ 482 h 482"/>
                  <a:gd name="T6" fmla="*/ 36 w 482"/>
                  <a:gd name="T7" fmla="*/ 482 h 482"/>
                  <a:gd name="T8" fmla="*/ 482 w 482"/>
                  <a:gd name="T9" fmla="*/ 36 h 482"/>
                </a:gdLst>
                <a:ahLst/>
                <a:cxnLst>
                  <a:cxn ang="0">
                    <a:pos x="T0" y="T1"/>
                  </a:cxn>
                  <a:cxn ang="0">
                    <a:pos x="T2" y="T3"/>
                  </a:cxn>
                  <a:cxn ang="0">
                    <a:pos x="T4" y="T5"/>
                  </a:cxn>
                  <a:cxn ang="0">
                    <a:pos x="T6" y="T7"/>
                  </a:cxn>
                  <a:cxn ang="0">
                    <a:pos x="T8" y="T9"/>
                  </a:cxn>
                </a:cxnLst>
                <a:rect l="0" t="0" r="r" b="b"/>
                <a:pathLst>
                  <a:path w="482" h="482">
                    <a:moveTo>
                      <a:pt x="482" y="36"/>
                    </a:moveTo>
                    <a:cubicBezTo>
                      <a:pt x="482" y="0"/>
                      <a:pt x="482" y="0"/>
                      <a:pt x="482" y="0"/>
                    </a:cubicBezTo>
                    <a:cubicBezTo>
                      <a:pt x="216" y="0"/>
                      <a:pt x="0" y="216"/>
                      <a:pt x="0" y="482"/>
                    </a:cubicBezTo>
                    <a:cubicBezTo>
                      <a:pt x="36" y="482"/>
                      <a:pt x="36" y="482"/>
                      <a:pt x="36" y="482"/>
                    </a:cubicBezTo>
                    <a:cubicBezTo>
                      <a:pt x="36" y="236"/>
                      <a:pt x="235" y="36"/>
                      <a:pt x="482" y="36"/>
                    </a:cubicBez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 name="Freeform 6"/>
              <p:cNvSpPr/>
              <p:nvPr/>
            </p:nvSpPr>
            <p:spPr bwMode="auto">
              <a:xfrm>
                <a:off x="1480457" y="4383895"/>
                <a:ext cx="1055686" cy="1055686"/>
              </a:xfrm>
              <a:custGeom>
                <a:avLst/>
                <a:gdLst>
                  <a:gd name="T0" fmla="*/ 36 w 482"/>
                  <a:gd name="T1" fmla="*/ 0 h 482"/>
                  <a:gd name="T2" fmla="*/ 36 w 482"/>
                  <a:gd name="T3" fmla="*/ 0 h 482"/>
                  <a:gd name="T4" fmla="*/ 0 w 482"/>
                  <a:gd name="T5" fmla="*/ 0 h 482"/>
                  <a:gd name="T6" fmla="*/ 482 w 482"/>
                  <a:gd name="T7" fmla="*/ 482 h 482"/>
                  <a:gd name="T8" fmla="*/ 482 w 482"/>
                  <a:gd name="T9" fmla="*/ 447 h 482"/>
                  <a:gd name="T10" fmla="*/ 36 w 482"/>
                  <a:gd name="T11" fmla="*/ 0 h 482"/>
                </a:gdLst>
                <a:ahLst/>
                <a:cxnLst>
                  <a:cxn ang="0">
                    <a:pos x="T0" y="T1"/>
                  </a:cxn>
                  <a:cxn ang="0">
                    <a:pos x="T2" y="T3"/>
                  </a:cxn>
                  <a:cxn ang="0">
                    <a:pos x="T4" y="T5"/>
                  </a:cxn>
                  <a:cxn ang="0">
                    <a:pos x="T6" y="T7"/>
                  </a:cxn>
                  <a:cxn ang="0">
                    <a:pos x="T8" y="T9"/>
                  </a:cxn>
                  <a:cxn ang="0">
                    <a:pos x="T10" y="T11"/>
                  </a:cxn>
                </a:cxnLst>
                <a:rect l="0" t="0" r="r" b="b"/>
                <a:pathLst>
                  <a:path w="482" h="482">
                    <a:moveTo>
                      <a:pt x="36" y="0"/>
                    </a:moveTo>
                    <a:cubicBezTo>
                      <a:pt x="36" y="0"/>
                      <a:pt x="36" y="0"/>
                      <a:pt x="36" y="0"/>
                    </a:cubicBezTo>
                    <a:cubicBezTo>
                      <a:pt x="0" y="0"/>
                      <a:pt x="0" y="0"/>
                      <a:pt x="0" y="0"/>
                    </a:cubicBezTo>
                    <a:cubicBezTo>
                      <a:pt x="0" y="267"/>
                      <a:pt x="216" y="482"/>
                      <a:pt x="482" y="482"/>
                    </a:cubicBezTo>
                    <a:cubicBezTo>
                      <a:pt x="482" y="447"/>
                      <a:pt x="482" y="447"/>
                      <a:pt x="482" y="447"/>
                    </a:cubicBezTo>
                    <a:cubicBezTo>
                      <a:pt x="235" y="447"/>
                      <a:pt x="36" y="247"/>
                      <a:pt x="36" y="0"/>
                    </a:cubicBez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sp>
          <p:nvSpPr>
            <p:cNvPr id="11" name="Oval 11"/>
            <p:cNvSpPr/>
            <p:nvPr/>
          </p:nvSpPr>
          <p:spPr>
            <a:xfrm>
              <a:off x="2221301" y="3296141"/>
              <a:ext cx="174172" cy="174172"/>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2" name="Oval 12"/>
            <p:cNvSpPr/>
            <p:nvPr/>
          </p:nvSpPr>
          <p:spPr>
            <a:xfrm>
              <a:off x="2700869" y="5282871"/>
              <a:ext cx="174172" cy="174172"/>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grpSp>
      <p:sp>
        <p:nvSpPr>
          <p:cNvPr id="15" name="TextBox 14"/>
          <p:cNvSpPr txBox="1"/>
          <p:nvPr/>
        </p:nvSpPr>
        <p:spPr>
          <a:xfrm>
            <a:off x="709335" y="1209629"/>
            <a:ext cx="1178530" cy="384081"/>
          </a:xfrm>
          <a:prstGeom prst="rect">
            <a:avLst/>
          </a:prstGeom>
          <a:noFill/>
        </p:spPr>
        <p:txBody>
          <a:bodyPr wrap="none" lIns="75566" tIns="37783" rIns="75566" bIns="37783"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填加标题</a:t>
            </a:r>
            <a:endParaRPr kumimoji="0" lang="id-ID" sz="2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6" name="TextBox 15"/>
          <p:cNvSpPr txBox="1"/>
          <p:nvPr/>
        </p:nvSpPr>
        <p:spPr>
          <a:xfrm>
            <a:off x="709335" y="1528073"/>
            <a:ext cx="2228041" cy="423900"/>
          </a:xfrm>
          <a:prstGeom prst="rect">
            <a:avLst/>
          </a:prstGeom>
          <a:noFill/>
        </p:spPr>
        <p:txBody>
          <a:bodyPr wrap="square" lIns="75566" tIns="37783" rIns="75566" bIns="37783"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此处添加详细文本描述，建议与标题相关并符合整体语言风格</a:t>
            </a:r>
            <a:endParaRPr kumimoji="0" lang="en-US" sz="8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grpSp>
        <p:nvGrpSpPr>
          <p:cNvPr id="17" name="Group 17"/>
          <p:cNvGrpSpPr/>
          <p:nvPr/>
        </p:nvGrpSpPr>
        <p:grpSpPr>
          <a:xfrm>
            <a:off x="6099900" y="1432177"/>
            <a:ext cx="2228041" cy="758374"/>
            <a:chOff x="8198838" y="2976912"/>
            <a:chExt cx="2694701" cy="917696"/>
          </a:xfrm>
        </p:grpSpPr>
        <p:sp>
          <p:nvSpPr>
            <p:cNvPr id="18" name="TextBox 17"/>
            <p:cNvSpPr txBox="1"/>
            <p:nvPr/>
          </p:nvSpPr>
          <p:spPr>
            <a:xfrm>
              <a:off x="8198838" y="2976912"/>
              <a:ext cx="1464144" cy="48416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填加标题</a:t>
              </a:r>
              <a:endParaRPr kumimoji="0" lang="id-ID" altLang="zh-CN" sz="2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9" name="TextBox 18"/>
            <p:cNvSpPr txBox="1"/>
            <p:nvPr/>
          </p:nvSpPr>
          <p:spPr>
            <a:xfrm>
              <a:off x="8198838" y="3362257"/>
              <a:ext cx="2694701" cy="532351"/>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此处添加详细文本描述，建议与标题相关并符合整体语言风格</a:t>
              </a:r>
              <a:endParaRPr kumimoji="0" lang="en-US" sz="8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grpSp>
        <p:nvGrpSpPr>
          <p:cNvPr id="20" name="Group 20"/>
          <p:cNvGrpSpPr/>
          <p:nvPr/>
        </p:nvGrpSpPr>
        <p:grpSpPr>
          <a:xfrm>
            <a:off x="6099900" y="3651872"/>
            <a:ext cx="2228041" cy="758374"/>
            <a:chOff x="8198838" y="3752829"/>
            <a:chExt cx="2694701" cy="917696"/>
          </a:xfrm>
        </p:grpSpPr>
        <p:sp>
          <p:nvSpPr>
            <p:cNvPr id="21" name="TextBox 20"/>
            <p:cNvSpPr txBox="1"/>
            <p:nvPr/>
          </p:nvSpPr>
          <p:spPr>
            <a:xfrm>
              <a:off x="8198838" y="3752829"/>
              <a:ext cx="1464144" cy="48416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填加标题</a:t>
              </a:r>
              <a:endParaRPr kumimoji="0" lang="id-ID" altLang="zh-CN" sz="20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2" name="TextBox 21"/>
            <p:cNvSpPr txBox="1"/>
            <p:nvPr/>
          </p:nvSpPr>
          <p:spPr>
            <a:xfrm>
              <a:off x="8198838" y="4138174"/>
              <a:ext cx="2694701" cy="532351"/>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此处添加详细文本描述，建议与标题相关并符合整体语言风格</a:t>
              </a:r>
              <a:endParaRPr kumimoji="0" lang="en-US" sz="8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sp>
        <p:nvSpPr>
          <p:cNvPr id="23" name="TextBox 22"/>
          <p:cNvSpPr txBox="1"/>
          <p:nvPr/>
        </p:nvSpPr>
        <p:spPr>
          <a:xfrm>
            <a:off x="6108332" y="2323492"/>
            <a:ext cx="2928164" cy="1230466"/>
          </a:xfrm>
          <a:prstGeom prst="rect">
            <a:avLst/>
          </a:prstGeom>
          <a:noFill/>
        </p:spPr>
        <p:txBody>
          <a:bodyPr wrap="square" lIns="75566" tIns="37783" rIns="75566" bIns="37783"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r>
              <a:rPr kumimoji="0" lang="id-ID" sz="10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 </a:t>
            </a: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此处添加详细文本描述，并符合整体语言风格，语言描述尽量简洁生动。</a:t>
            </a:r>
            <a:endParaRPr kumimoji="0" lang="id-ID"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a:p>
            <a:pPr marL="0" marR="0" lvl="0" indent="0" algn="just" defTabSz="914400" eaLnBrk="1" fontAlgn="auto" latinLnBrk="0" hangingPunct="1">
              <a:lnSpc>
                <a:spcPct val="150000"/>
              </a:lnSpc>
              <a:spcBef>
                <a:spcPts val="0"/>
              </a:spcBef>
              <a:spcAft>
                <a:spcPts val="0"/>
              </a:spcAft>
              <a:buClrTx/>
              <a:buSzTx/>
              <a:buFontTx/>
              <a:buNone/>
              <a:defRPr/>
            </a:pPr>
            <a:endParaRPr kumimoji="0" lang="id-ID"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cxnSp>
        <p:nvCxnSpPr>
          <p:cNvPr id="24" name="Straight Connector 24"/>
          <p:cNvCxnSpPr/>
          <p:nvPr/>
        </p:nvCxnSpPr>
        <p:spPr>
          <a:xfrm>
            <a:off x="4110931" y="4159883"/>
            <a:ext cx="1967751" cy="0"/>
          </a:xfrm>
          <a:prstGeom prst="line">
            <a:avLst/>
          </a:prstGeom>
          <a:noFill/>
          <a:ln w="28575" cap="flat" cmpd="sng" algn="ctr">
            <a:solidFill>
              <a:srgbClr val="FF0000"/>
            </a:solidFill>
            <a:prstDash val="sysDash"/>
            <a:tailEnd type="oval"/>
          </a:ln>
          <a:effectLst/>
        </p:spPr>
      </p:cxn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p:stCondLst>
                              <p:cond delay="500"/>
                            </p:stCondLst>
                            <p:childTnLst>
                              <p:par>
                                <p:cTn id="9" presetID="53" presetClass="entr" presetSubtype="16" fill="hold" grpId="1"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grpId="1"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par>
                                <p:cTn id="19" presetID="53" presetClass="entr" presetSubtype="16" fill="hold" grpId="1"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fltVal val="0"/>
                                          </p:val>
                                        </p:tav>
                                        <p:tav tm="100000">
                                          <p:val>
                                            <p:strVal val="#ppt_w"/>
                                          </p:val>
                                        </p:tav>
                                      </p:tavLst>
                                    </p:anim>
                                    <p:anim calcmode="lin" valueType="num">
                                      <p:cBhvr>
                                        <p:cTn id="37" dur="500" fill="hold"/>
                                        <p:tgtEl>
                                          <p:spTgt spid="7"/>
                                        </p:tgtEl>
                                        <p:attrNameLst>
                                          <p:attrName>ppt_h</p:attrName>
                                        </p:attrNameLst>
                                      </p:cBhvr>
                                      <p:tavLst>
                                        <p:tav tm="0">
                                          <p:val>
                                            <p:fltVal val="0"/>
                                          </p:val>
                                        </p:tav>
                                        <p:tav tm="100000">
                                          <p:val>
                                            <p:strVal val="#ppt_h"/>
                                          </p:val>
                                        </p:tav>
                                      </p:tavLst>
                                    </p:anim>
                                    <p:animEffect transition="in" filter="fade">
                                      <p:cBhvr>
                                        <p:cTn id="38" dur="500"/>
                                        <p:tgtEl>
                                          <p:spTgt spid="7"/>
                                        </p:tgtEl>
                                      </p:cBhvr>
                                    </p:animEffect>
                                  </p:childTnLst>
                                </p:cTn>
                              </p:par>
                              <p:par>
                                <p:cTn id="39" presetID="8" presetClass="emph" presetSubtype="0" fill="hold" grpId="0" nodeType="withEffect">
                                  <p:stCondLst>
                                    <p:cond delay="0"/>
                                  </p:stCondLst>
                                  <p:childTnLst>
                                    <p:animRot by="21600000">
                                      <p:cBhvr>
                                        <p:cTn id="40" dur="5750" fill="hold"/>
                                        <p:tgtEl>
                                          <p:spTgt spid="4"/>
                                        </p:tgtEl>
                                        <p:attrNameLst>
                                          <p:attrName>r</p:attrName>
                                        </p:attrNameLst>
                                      </p:cBhvr>
                                    </p:animRot>
                                  </p:childTnLst>
                                </p:cTn>
                              </p:par>
                              <p:par>
                                <p:cTn id="41" presetID="8" presetClass="emph" presetSubtype="0" fill="hold" grpId="0" nodeType="withEffect">
                                  <p:stCondLst>
                                    <p:cond delay="0"/>
                                  </p:stCondLst>
                                  <p:childTnLst>
                                    <p:animRot by="-21600000">
                                      <p:cBhvr>
                                        <p:cTn id="42" dur="5750" fill="hold"/>
                                        <p:tgtEl>
                                          <p:spTgt spid="5"/>
                                        </p:tgtEl>
                                        <p:attrNameLst>
                                          <p:attrName>r</p:attrName>
                                        </p:attrNameLst>
                                      </p:cBhvr>
                                    </p:animRot>
                                  </p:childTnLst>
                                </p:cTn>
                              </p:par>
                              <p:par>
                                <p:cTn id="43" presetID="8" presetClass="emph" presetSubtype="0" fill="hold" grpId="0" nodeType="withEffect">
                                  <p:stCondLst>
                                    <p:cond delay="0"/>
                                  </p:stCondLst>
                                  <p:childTnLst>
                                    <p:animRot by="-21600000">
                                      <p:cBhvr>
                                        <p:cTn id="44" dur="5750" fill="hold"/>
                                        <p:tgtEl>
                                          <p:spTgt spid="3"/>
                                        </p:tgtEl>
                                        <p:attrNameLst>
                                          <p:attrName>r</p:attrName>
                                        </p:attrNameLst>
                                      </p:cBhvr>
                                    </p:animRot>
                                  </p:childTnLst>
                                </p:cTn>
                              </p:par>
                              <p:par>
                                <p:cTn id="45" presetID="22" presetClass="entr" presetSubtype="4" fill="hold" nodeType="withEffect">
                                  <p:stCondLst>
                                    <p:cond delay="1500"/>
                                  </p:stCondLst>
                                  <p:childTnLst>
                                    <p:set>
                                      <p:cBhvr>
                                        <p:cTn id="46" dur="1" fill="hold">
                                          <p:stCondLst>
                                            <p:cond delay="0"/>
                                          </p:stCondLst>
                                        </p:cTn>
                                        <p:tgtEl>
                                          <p:spTgt spid="9"/>
                                        </p:tgtEl>
                                        <p:attrNameLst>
                                          <p:attrName>style.visibility</p:attrName>
                                        </p:attrNameLst>
                                      </p:cBhvr>
                                      <p:to>
                                        <p:strVal val="visible"/>
                                      </p:to>
                                    </p:set>
                                    <p:animEffect transition="in" filter="wipe(down)">
                                      <p:cBhvr>
                                        <p:cTn id="47" dur="500"/>
                                        <p:tgtEl>
                                          <p:spTgt spid="9"/>
                                        </p:tgtEl>
                                      </p:cBhvr>
                                    </p:animEffect>
                                  </p:childTnLst>
                                </p:cTn>
                              </p:par>
                              <p:par>
                                <p:cTn id="48" presetID="10" presetClass="entr" presetSubtype="0" fill="hold" grpId="0" nodeType="withEffect">
                                  <p:stCondLst>
                                    <p:cond delay="200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500"/>
                                        <p:tgtEl>
                                          <p:spTgt spid="15"/>
                                        </p:tgtEl>
                                      </p:cBhvr>
                                    </p:animEffect>
                                  </p:childTnLst>
                                </p:cTn>
                              </p:par>
                              <p:par>
                                <p:cTn id="51" presetID="10" presetClass="entr" presetSubtype="0" fill="hold" grpId="0" nodeType="withEffect">
                                  <p:stCondLst>
                                    <p:cond delay="250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500"/>
                                        <p:tgtEl>
                                          <p:spTgt spid="16"/>
                                        </p:tgtEl>
                                      </p:cBhvr>
                                    </p:animEffect>
                                  </p:childTnLst>
                                </p:cTn>
                              </p:par>
                              <p:par>
                                <p:cTn id="54" presetID="10" presetClass="entr" presetSubtype="0" fill="hold" nodeType="withEffect">
                                  <p:stCondLst>
                                    <p:cond delay="300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childTnLst>
                                </p:cTn>
                              </p:par>
                              <p:par>
                                <p:cTn id="57" presetID="10" presetClass="entr" presetSubtype="0" fill="hold" grpId="0" nodeType="withEffect">
                                  <p:stCondLst>
                                    <p:cond delay="350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par>
                                <p:cTn id="60" presetID="22" presetClass="entr" presetSubtype="8" fill="hold" nodeType="withEffect">
                                  <p:stCondLst>
                                    <p:cond delay="4000"/>
                                  </p:stCondLst>
                                  <p:childTnLst>
                                    <p:set>
                                      <p:cBhvr>
                                        <p:cTn id="61" dur="1" fill="hold">
                                          <p:stCondLst>
                                            <p:cond delay="0"/>
                                          </p:stCondLst>
                                        </p:cTn>
                                        <p:tgtEl>
                                          <p:spTgt spid="24"/>
                                        </p:tgtEl>
                                        <p:attrNameLst>
                                          <p:attrName>style.visibility</p:attrName>
                                        </p:attrNameLst>
                                      </p:cBhvr>
                                      <p:to>
                                        <p:strVal val="visible"/>
                                      </p:to>
                                    </p:set>
                                    <p:animEffect transition="in" filter="wipe(left)">
                                      <p:cBhvr>
                                        <p:cTn id="62" dur="500"/>
                                        <p:tgtEl>
                                          <p:spTgt spid="24"/>
                                        </p:tgtEl>
                                      </p:cBhvr>
                                    </p:animEffect>
                                  </p:childTnLst>
                                </p:cTn>
                              </p:par>
                              <p:par>
                                <p:cTn id="63" presetID="10" presetClass="entr" presetSubtype="0" fill="hold" nodeType="withEffect">
                                  <p:stCondLst>
                                    <p:cond delay="450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3" grpId="1" animBg="1"/>
      <p:bldP spid="4" grpId="0" animBg="1"/>
      <p:bldP spid="4" grpId="1" animBg="1"/>
      <p:bldP spid="5" grpId="0" animBg="1"/>
      <p:bldP spid="5" grpId="1" animBg="1"/>
      <p:bldP spid="6" grpId="0" animBg="1"/>
      <p:bldP spid="7" grpId="0" animBg="1"/>
      <p:bldP spid="8" grpId="0" animBg="1"/>
      <p:bldP spid="15" grpId="0"/>
      <p:bldP spid="16" grpId="0"/>
      <p:bldP spid="2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7" descr="2"/>
          <p:cNvSpPr txBox="1">
            <a:spLocks noChangeArrowheads="1"/>
          </p:cNvSpPr>
          <p:nvPr/>
        </p:nvSpPr>
        <p:spPr bwMode="gray">
          <a:xfrm>
            <a:off x="395536" y="37434"/>
            <a:ext cx="3609697" cy="46166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anose="020B0604020202020204" pitchFamily="34" charset="0"/>
              </a:defRPr>
            </a:lvl1pPr>
            <a:lvl2pPr defTabSz="457200" eaLnBrk="0" hangingPunct="0">
              <a:defRPr>
                <a:solidFill>
                  <a:schemeClr val="tx1"/>
                </a:solidFill>
                <a:latin typeface="Arial" panose="020B0604020202020204" pitchFamily="34" charset="0"/>
              </a:defRPr>
            </a:lvl2pPr>
            <a:lvl3pPr defTabSz="457200" eaLnBrk="0" hangingPunct="0">
              <a:defRPr>
                <a:solidFill>
                  <a:schemeClr val="tx1"/>
                </a:solidFill>
                <a:latin typeface="Arial" panose="020B0604020202020204" pitchFamily="34" charset="0"/>
              </a:defRPr>
            </a:lvl3pPr>
            <a:lvl4pPr defTabSz="457200" eaLnBrk="0" hangingPunct="0">
              <a:defRPr>
                <a:solidFill>
                  <a:schemeClr val="tx1"/>
                </a:solidFill>
                <a:latin typeface="Arial" panose="020B0604020202020204" pitchFamily="34" charset="0"/>
              </a:defRPr>
            </a:lvl4pPr>
            <a:lvl5pPr defTabSz="457200" eaLnBrk="0" hangingPunct="0">
              <a:defRPr>
                <a:solidFill>
                  <a:schemeClr val="tx1"/>
                </a:solidFill>
                <a:latin typeface="Arial" panose="020B0604020202020204" pitchFamily="34" charset="0"/>
              </a:defRPr>
            </a:lvl5pPr>
            <a:lvl6pPr algn="ctr" defTabSz="457200" eaLnBrk="0" fontAlgn="base" hangingPunct="0">
              <a:spcBef>
                <a:spcPct val="0"/>
              </a:spcBef>
              <a:spcAft>
                <a:spcPct val="0"/>
              </a:spcAft>
              <a:defRPr>
                <a:solidFill>
                  <a:schemeClr val="tx1"/>
                </a:solidFill>
                <a:latin typeface="Arial" panose="020B0604020202020204" pitchFamily="34" charset="0"/>
              </a:defRPr>
            </a:lvl6pPr>
            <a:lvl7pPr algn="ctr" defTabSz="457200" eaLnBrk="0" fontAlgn="base" hangingPunct="0">
              <a:spcBef>
                <a:spcPct val="0"/>
              </a:spcBef>
              <a:spcAft>
                <a:spcPct val="0"/>
              </a:spcAft>
              <a:defRPr>
                <a:solidFill>
                  <a:schemeClr val="tx1"/>
                </a:solidFill>
                <a:latin typeface="Arial" panose="020B0604020202020204" pitchFamily="34" charset="0"/>
              </a:defRPr>
            </a:lvl7pPr>
            <a:lvl8pPr algn="ctr" defTabSz="457200" eaLnBrk="0" fontAlgn="base" hangingPunct="0">
              <a:spcBef>
                <a:spcPct val="0"/>
              </a:spcBef>
              <a:spcAft>
                <a:spcPct val="0"/>
              </a:spcAft>
              <a:defRPr>
                <a:solidFill>
                  <a:schemeClr val="tx1"/>
                </a:solidFill>
                <a:latin typeface="Arial" panose="020B0604020202020204" pitchFamily="34" charset="0"/>
              </a:defRPr>
            </a:lvl8pPr>
            <a:lvl9pPr algn="ctr"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单击添加标题内容</a:t>
            </a:r>
            <a:endParaRPr lang="en-US" altLang="zh-CN"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3" name="TextBox 2"/>
          <p:cNvSpPr txBox="1"/>
          <p:nvPr/>
        </p:nvSpPr>
        <p:spPr>
          <a:xfrm>
            <a:off x="286545" y="1131399"/>
            <a:ext cx="2246837" cy="484748"/>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700" b="1" i="0" u="none" strike="noStrike" kern="0" cap="none" spc="-225" normalizeH="0" baseline="0" noProof="0" dirty="0">
                <a:ln>
                  <a:noFill/>
                </a:ln>
                <a:effectLst/>
                <a:uLnTx/>
                <a:uFillTx/>
                <a:latin typeface="微软雅黑" panose="020B0503020204020204" pitchFamily="34" charset="-122"/>
                <a:ea typeface="微软雅黑" panose="020B0503020204020204" pitchFamily="34" charset="-122"/>
              </a:rPr>
              <a:t>单击添加标题</a:t>
            </a:r>
            <a:endParaRPr kumimoji="0" lang="en-US" sz="2700" b="1" i="0" u="none" strike="noStrike" kern="0" cap="none" spc="-225"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4" name="Rectangle 6"/>
          <p:cNvSpPr/>
          <p:nvPr/>
        </p:nvSpPr>
        <p:spPr>
          <a:xfrm>
            <a:off x="286545" y="1959113"/>
            <a:ext cx="2512497" cy="900246"/>
          </a:xfrm>
          <a:prstGeom prst="rect">
            <a:avLst/>
          </a:prstGeom>
        </p:spPr>
        <p:txBody>
          <a:bodyPr wrap="square" lIns="68580" tIns="34290" rIns="68580" bIns="3429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单击此处</a:t>
            </a:r>
            <a:endParaRPr kumimoji="0" lang="en-US" altLang="zh-CN" sz="18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添加副标题</a:t>
            </a:r>
            <a:endParaRPr kumimoji="0" lang="en-US" altLang="zh-CN" sz="18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或详细文本描述</a:t>
            </a:r>
          </a:p>
        </p:txBody>
      </p:sp>
      <p:sp>
        <p:nvSpPr>
          <p:cNvPr id="5" name="Rectangle 7"/>
          <p:cNvSpPr/>
          <p:nvPr/>
        </p:nvSpPr>
        <p:spPr>
          <a:xfrm>
            <a:off x="330331" y="3041687"/>
            <a:ext cx="2446993" cy="1423467"/>
          </a:xfrm>
          <a:prstGeom prst="rect">
            <a:avLst/>
          </a:prstGeom>
        </p:spPr>
        <p:txBody>
          <a:bodyPr wrap="square" lIns="68580" tIns="34290" rIns="68580" bIns="34290">
            <a:spAutoFit/>
          </a:bodyPr>
          <a:lstStyle/>
          <a:p>
            <a:pPr marL="0" marR="0" lvl="0" indent="0" algn="just" defTabSz="914400" eaLnBrk="1" fontAlgn="auto" latinLnBrk="0" hangingPunct="1">
              <a:lnSpc>
                <a:spcPct val="100000"/>
              </a:lnSpc>
              <a:spcBef>
                <a:spcPts val="0"/>
              </a:spcBef>
              <a:spcAft>
                <a:spcPts val="0"/>
              </a:spcAft>
              <a:buClrTx/>
              <a:buSzTx/>
              <a:buFontTx/>
              <a:buNone/>
              <a:defRPr/>
            </a:pPr>
            <a:r>
              <a:rPr kumimoji="0" lang="zh-CN" altLang="en-US" sz="800" b="0" i="0" u="none" strike="noStrike" kern="3000" cap="none" spc="23"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kumimoji="0" lang="en-US" altLang="zh-CN" sz="800" b="0" i="0" u="none" strike="noStrike" kern="3000" cap="none" spc="23"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200</a:t>
            </a:r>
            <a:r>
              <a:rPr kumimoji="0" lang="zh-CN" altLang="en-US" sz="800" b="0" i="0" u="none" strike="noStrike" kern="3000" cap="none" spc="23"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字以内，据统计每页幻灯片的最好控制在</a:t>
            </a:r>
            <a:r>
              <a:rPr kumimoji="0" lang="en-US" altLang="zh-CN" sz="800" b="0" i="0" u="none" strike="noStrike" kern="3000" cap="none" spc="23"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5</a:t>
            </a:r>
            <a:r>
              <a:rPr kumimoji="0" lang="zh-CN" altLang="en-US" sz="800" b="0" i="0" u="none" strike="noStrike" kern="3000" cap="none" spc="23"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分钟之内。此处添加详细文本描述，建议与标题相关并符合整体语言风格，语言描述尽量简洁生动。</a:t>
            </a:r>
            <a:endParaRPr kumimoji="0" lang="en-US" altLang="zh-CN" sz="800" b="0" i="0" u="none" strike="noStrike" kern="3000" cap="none" spc="23"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a:p>
            <a:pPr marL="0" marR="0" lvl="0" indent="0" algn="just" defTabSz="914400" eaLnBrk="1" fontAlgn="auto" latinLnBrk="0" hangingPunct="1">
              <a:lnSpc>
                <a:spcPct val="100000"/>
              </a:lnSpc>
              <a:spcBef>
                <a:spcPts val="0"/>
              </a:spcBef>
              <a:spcAft>
                <a:spcPts val="0"/>
              </a:spcAft>
              <a:buClrTx/>
              <a:buSzTx/>
              <a:buFontTx/>
              <a:buNone/>
              <a:defRPr/>
            </a:pPr>
            <a:endParaRPr kumimoji="0" lang="en-US" altLang="zh-CN" sz="800" b="0" i="0" u="none" strike="noStrike" kern="3000" cap="none" spc="23"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a:p>
            <a:pPr marL="0" marR="0" lvl="0" indent="0" algn="just" defTabSz="914400" eaLnBrk="1" fontAlgn="auto" latinLnBrk="0" hangingPunct="1">
              <a:lnSpc>
                <a:spcPct val="100000"/>
              </a:lnSpc>
              <a:spcBef>
                <a:spcPts val="0"/>
              </a:spcBef>
              <a:spcAft>
                <a:spcPts val="0"/>
              </a:spcAft>
              <a:buClrTx/>
              <a:buSzTx/>
              <a:buFontTx/>
              <a:buNone/>
              <a:defRPr/>
            </a:pPr>
            <a:r>
              <a:rPr kumimoji="0" lang="zh-CN" altLang="en-US" sz="800" b="0" i="0" u="none" strike="noStrike" kern="3000" cap="none" spc="23"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尽量将每页幻灯片的字数控制在</a:t>
            </a:r>
            <a:r>
              <a:rPr kumimoji="0" lang="en-US" altLang="zh-CN" sz="800" b="0" i="0" u="none" strike="noStrike" kern="3000" cap="none" spc="23"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200</a:t>
            </a:r>
            <a:r>
              <a:rPr kumimoji="0" lang="zh-CN" altLang="en-US" sz="800" b="0" i="0" u="none" strike="noStrike" kern="3000" cap="none" spc="23"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字以内，据统计每页幻灯片的最好控制在</a:t>
            </a:r>
            <a:r>
              <a:rPr kumimoji="0" lang="en-US" altLang="zh-CN" sz="800" b="0" i="0" u="none" strike="noStrike" kern="3000" cap="none" spc="23"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5</a:t>
            </a:r>
            <a:r>
              <a:rPr kumimoji="0" lang="zh-CN" altLang="en-US" sz="800" b="0" i="0" u="none" strike="noStrike" kern="3000" cap="none" spc="23"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分钟之内。此处添加详细文本描述，建议与标题相关并符合整体语言风格，语言描述尽量简洁生动。</a:t>
            </a:r>
          </a:p>
        </p:txBody>
      </p:sp>
      <p:graphicFrame>
        <p:nvGraphicFramePr>
          <p:cNvPr id="6" name="Chart 2"/>
          <p:cNvGraphicFramePr/>
          <p:nvPr/>
        </p:nvGraphicFramePr>
        <p:xfrm>
          <a:off x="2806773" y="1116016"/>
          <a:ext cx="5581651" cy="3486686"/>
        </p:xfrm>
        <a:graphic>
          <a:graphicData uri="http://schemas.openxmlformats.org/drawingml/2006/chart">
            <c:chart xmlns:c="http://schemas.openxmlformats.org/drawingml/2006/chart" xmlns:r="http://schemas.openxmlformats.org/officeDocument/2006/relationships" r:id="rId3"/>
          </a:graphicData>
        </a:graphic>
      </p:graphicFrame>
      <p:grpSp>
        <p:nvGrpSpPr>
          <p:cNvPr id="7" name="组合 6"/>
          <p:cNvGrpSpPr/>
          <p:nvPr/>
        </p:nvGrpSpPr>
        <p:grpSpPr>
          <a:xfrm>
            <a:off x="3042670" y="4501158"/>
            <a:ext cx="5272767" cy="230832"/>
            <a:chOff x="3511701" y="4515966"/>
            <a:chExt cx="5272767" cy="230832"/>
          </a:xfrm>
        </p:grpSpPr>
        <p:sp>
          <p:nvSpPr>
            <p:cNvPr id="8" name="Rectangle 6"/>
            <p:cNvSpPr/>
            <p:nvPr/>
          </p:nvSpPr>
          <p:spPr>
            <a:xfrm>
              <a:off x="3511701" y="4515966"/>
              <a:ext cx="556243" cy="230832"/>
            </a:xfrm>
            <a:prstGeom prst="rect">
              <a:avLst/>
            </a:prstGeom>
          </p:spPr>
          <p:txBody>
            <a:bodyPr wrap="square" lIns="68580" tIns="34290" rIns="68580" bIns="3429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5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项目</a:t>
              </a:r>
            </a:p>
          </p:txBody>
        </p:sp>
        <p:sp>
          <p:nvSpPr>
            <p:cNvPr id="9" name="Rectangle 6"/>
            <p:cNvSpPr/>
            <p:nvPr/>
          </p:nvSpPr>
          <p:spPr>
            <a:xfrm>
              <a:off x="4103948" y="4515966"/>
              <a:ext cx="556243" cy="230832"/>
            </a:xfrm>
            <a:prstGeom prst="rect">
              <a:avLst/>
            </a:prstGeom>
          </p:spPr>
          <p:txBody>
            <a:bodyPr wrap="square" lIns="68580" tIns="34290" rIns="68580" bIns="3429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5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项目</a:t>
              </a:r>
            </a:p>
          </p:txBody>
        </p:sp>
        <p:sp>
          <p:nvSpPr>
            <p:cNvPr id="10" name="Rectangle 6"/>
            <p:cNvSpPr/>
            <p:nvPr/>
          </p:nvSpPr>
          <p:spPr>
            <a:xfrm>
              <a:off x="4683650" y="4515966"/>
              <a:ext cx="556243" cy="230832"/>
            </a:xfrm>
            <a:prstGeom prst="rect">
              <a:avLst/>
            </a:prstGeom>
          </p:spPr>
          <p:txBody>
            <a:bodyPr wrap="square" lIns="68580" tIns="34290" rIns="68580" bIns="3429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5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项目</a:t>
              </a:r>
            </a:p>
          </p:txBody>
        </p:sp>
        <p:sp>
          <p:nvSpPr>
            <p:cNvPr id="11" name="Rectangle 6"/>
            <p:cNvSpPr/>
            <p:nvPr/>
          </p:nvSpPr>
          <p:spPr>
            <a:xfrm>
              <a:off x="5275897" y="4515966"/>
              <a:ext cx="556243" cy="230832"/>
            </a:xfrm>
            <a:prstGeom prst="rect">
              <a:avLst/>
            </a:prstGeom>
          </p:spPr>
          <p:txBody>
            <a:bodyPr wrap="square" lIns="68580" tIns="34290" rIns="68580" bIns="3429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5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项目</a:t>
              </a:r>
            </a:p>
          </p:txBody>
        </p:sp>
        <p:sp>
          <p:nvSpPr>
            <p:cNvPr id="12" name="Rectangle 6"/>
            <p:cNvSpPr/>
            <p:nvPr/>
          </p:nvSpPr>
          <p:spPr>
            <a:xfrm>
              <a:off x="5871782" y="4515966"/>
              <a:ext cx="556243" cy="230832"/>
            </a:xfrm>
            <a:prstGeom prst="rect">
              <a:avLst/>
            </a:prstGeom>
          </p:spPr>
          <p:txBody>
            <a:bodyPr wrap="square" lIns="68580" tIns="34290" rIns="68580" bIns="3429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5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项目</a:t>
              </a:r>
            </a:p>
          </p:txBody>
        </p:sp>
        <p:sp>
          <p:nvSpPr>
            <p:cNvPr id="13" name="Rectangle 6"/>
            <p:cNvSpPr/>
            <p:nvPr/>
          </p:nvSpPr>
          <p:spPr>
            <a:xfrm>
              <a:off x="6464029" y="4515966"/>
              <a:ext cx="556243" cy="230832"/>
            </a:xfrm>
            <a:prstGeom prst="rect">
              <a:avLst/>
            </a:prstGeom>
          </p:spPr>
          <p:txBody>
            <a:bodyPr wrap="square" lIns="68580" tIns="34290" rIns="68580" bIns="3429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5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项目</a:t>
              </a:r>
            </a:p>
          </p:txBody>
        </p:sp>
        <p:sp>
          <p:nvSpPr>
            <p:cNvPr id="14" name="Rectangle 6"/>
            <p:cNvSpPr/>
            <p:nvPr/>
          </p:nvSpPr>
          <p:spPr>
            <a:xfrm>
              <a:off x="7040093" y="4515966"/>
              <a:ext cx="556243" cy="230832"/>
            </a:xfrm>
            <a:prstGeom prst="rect">
              <a:avLst/>
            </a:prstGeom>
          </p:spPr>
          <p:txBody>
            <a:bodyPr wrap="square" lIns="68580" tIns="34290" rIns="68580" bIns="3429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5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项目</a:t>
              </a:r>
            </a:p>
          </p:txBody>
        </p:sp>
        <p:sp>
          <p:nvSpPr>
            <p:cNvPr id="15" name="Rectangle 6"/>
            <p:cNvSpPr/>
            <p:nvPr/>
          </p:nvSpPr>
          <p:spPr>
            <a:xfrm>
              <a:off x="7652161" y="4515966"/>
              <a:ext cx="556243" cy="230832"/>
            </a:xfrm>
            <a:prstGeom prst="rect">
              <a:avLst/>
            </a:prstGeom>
          </p:spPr>
          <p:txBody>
            <a:bodyPr wrap="square" lIns="68580" tIns="34290" rIns="68580" bIns="3429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5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项目</a:t>
              </a:r>
            </a:p>
          </p:txBody>
        </p:sp>
        <p:sp>
          <p:nvSpPr>
            <p:cNvPr id="16" name="Rectangle 6"/>
            <p:cNvSpPr/>
            <p:nvPr/>
          </p:nvSpPr>
          <p:spPr>
            <a:xfrm>
              <a:off x="8228225" y="4515966"/>
              <a:ext cx="556243" cy="230832"/>
            </a:xfrm>
            <a:prstGeom prst="rect">
              <a:avLst/>
            </a:prstGeom>
          </p:spPr>
          <p:txBody>
            <a:bodyPr wrap="square" lIns="68580" tIns="34290" rIns="68580" bIns="3429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50" b="1"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项目</a:t>
              </a:r>
            </a:p>
          </p:txBody>
        </p:sp>
      </p:gr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p:stCondLst>
                              <p:cond delay="500"/>
                            </p:stCondLst>
                            <p:childTnLst>
                              <p:par>
                                <p:cTn id="9" presetID="2" presetClass="entr" presetSubtype="8" decel="10000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750" fill="hold"/>
                                        <p:tgtEl>
                                          <p:spTgt spid="3"/>
                                        </p:tgtEl>
                                        <p:attrNameLst>
                                          <p:attrName>ppt_x</p:attrName>
                                        </p:attrNameLst>
                                      </p:cBhvr>
                                      <p:tavLst>
                                        <p:tav tm="0">
                                          <p:val>
                                            <p:strVal val="0-#ppt_w/2"/>
                                          </p:val>
                                        </p:tav>
                                        <p:tav tm="100000">
                                          <p:val>
                                            <p:strVal val="#ppt_x"/>
                                          </p:val>
                                        </p:tav>
                                      </p:tavLst>
                                    </p:anim>
                                    <p:anim calcmode="lin" valueType="num">
                                      <p:cBhvr additive="base">
                                        <p:cTn id="12" dur="75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8" decel="10000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750" fill="hold"/>
                                        <p:tgtEl>
                                          <p:spTgt spid="4"/>
                                        </p:tgtEl>
                                        <p:attrNameLst>
                                          <p:attrName>ppt_x</p:attrName>
                                        </p:attrNameLst>
                                      </p:cBhvr>
                                      <p:tavLst>
                                        <p:tav tm="0">
                                          <p:val>
                                            <p:strVal val="0-#ppt_w/2"/>
                                          </p:val>
                                        </p:tav>
                                        <p:tav tm="100000">
                                          <p:val>
                                            <p:strVal val="#ppt_x"/>
                                          </p:val>
                                        </p:tav>
                                      </p:tavLst>
                                    </p:anim>
                                    <p:anim calcmode="lin" valueType="num">
                                      <p:cBhvr additive="base">
                                        <p:cTn id="17" dur="750" fill="hold"/>
                                        <p:tgtEl>
                                          <p:spTgt spid="4"/>
                                        </p:tgtEl>
                                        <p:attrNameLst>
                                          <p:attrName>ppt_y</p:attrName>
                                        </p:attrNameLst>
                                      </p:cBhvr>
                                      <p:tavLst>
                                        <p:tav tm="0">
                                          <p:val>
                                            <p:strVal val="#ppt_y"/>
                                          </p:val>
                                        </p:tav>
                                        <p:tav tm="100000">
                                          <p:val>
                                            <p:strVal val="#ppt_y"/>
                                          </p:val>
                                        </p:tav>
                                      </p:tavLst>
                                    </p:anim>
                                  </p:childTnLst>
                                </p:cTn>
                              </p:par>
                              <p:par>
                                <p:cTn id="18" presetID="2" presetClass="entr" presetSubtype="8" decel="100000" fill="hold" grpId="0" nodeType="withEffect">
                                  <p:stCondLst>
                                    <p:cond delay="50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750" fill="hold"/>
                                        <p:tgtEl>
                                          <p:spTgt spid="5"/>
                                        </p:tgtEl>
                                        <p:attrNameLst>
                                          <p:attrName>ppt_x</p:attrName>
                                        </p:attrNameLst>
                                      </p:cBhvr>
                                      <p:tavLst>
                                        <p:tav tm="0">
                                          <p:val>
                                            <p:strVal val="0-#ppt_w/2"/>
                                          </p:val>
                                        </p:tav>
                                        <p:tav tm="100000">
                                          <p:val>
                                            <p:strVal val="#ppt_x"/>
                                          </p:val>
                                        </p:tav>
                                      </p:tavLst>
                                    </p:anim>
                                    <p:anim calcmode="lin" valueType="num">
                                      <p:cBhvr additive="base">
                                        <p:cTn id="21" dur="75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par>
                          <p:cTn id="27" fill="hold">
                            <p:stCondLst>
                              <p:cond delay="500"/>
                            </p:stCondLst>
                            <p:childTnLst>
                              <p:par>
                                <p:cTn id="28" presetID="22" presetClass="entr" presetSubtype="4" fill="hold" grpId="0" nodeType="afterEffect">
                                  <p:stCondLst>
                                    <p:cond delay="0"/>
                                  </p:stCondLst>
                                  <p:childTnLst>
                                    <p:set>
                                      <p:cBhvr>
                                        <p:cTn id="29"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down)">
                                      <p:cBhvr>
                                        <p:cTn id="30" dur="500"/>
                                        <p:tgtEl>
                                          <p:spTgt spid="6">
                                            <p:graphicEl>
                                              <a:chart seriesIdx="-3" categoryIdx="-3" bldStep="gridLegend"/>
                                            </p:graphicEl>
                                          </p:spTgt>
                                        </p:tgtEl>
                                      </p:cBhvr>
                                    </p:animEffect>
                                  </p:childTnLst>
                                </p:cTn>
                              </p:par>
                            </p:childTnLst>
                          </p:cTn>
                        </p:par>
                        <p:par>
                          <p:cTn id="31" fill="hold">
                            <p:stCondLst>
                              <p:cond delay="1000"/>
                            </p:stCondLst>
                            <p:childTnLst>
                              <p:par>
                                <p:cTn id="32" presetID="22" presetClass="entr" presetSubtype="4" fill="hold" grpId="0" nodeType="afterEffect">
                                  <p:stCondLst>
                                    <p:cond delay="0"/>
                                  </p:stCondLst>
                                  <p:childTnLst>
                                    <p:set>
                                      <p:cBhvr>
                                        <p:cTn id="33" dur="1" fill="hold">
                                          <p:stCondLst>
                                            <p:cond delay="0"/>
                                          </p:stCondLst>
                                        </p:cTn>
                                        <p:tgtEl>
                                          <p:spTgt spid="6">
                                            <p:graphicEl>
                                              <a:chart seriesIdx="-4" categoryIdx="0" bldStep="category"/>
                                            </p:graphicEl>
                                          </p:spTgt>
                                        </p:tgtEl>
                                        <p:attrNameLst>
                                          <p:attrName>style.visibility</p:attrName>
                                        </p:attrNameLst>
                                      </p:cBhvr>
                                      <p:to>
                                        <p:strVal val="visible"/>
                                      </p:to>
                                    </p:set>
                                    <p:animEffect transition="in" filter="wipe(down)">
                                      <p:cBhvr>
                                        <p:cTn id="34" dur="500"/>
                                        <p:tgtEl>
                                          <p:spTgt spid="6">
                                            <p:graphicEl>
                                              <a:chart seriesIdx="-4" categoryIdx="0" bldStep="category"/>
                                            </p:graphicEl>
                                          </p:spTgt>
                                        </p:tgtEl>
                                      </p:cBhvr>
                                    </p:animEffect>
                                  </p:childTnLst>
                                </p:cTn>
                              </p:par>
                            </p:childTnLst>
                          </p:cTn>
                        </p:par>
                        <p:par>
                          <p:cTn id="35" fill="hold">
                            <p:stCondLst>
                              <p:cond delay="1500"/>
                            </p:stCondLst>
                            <p:childTnLst>
                              <p:par>
                                <p:cTn id="36" presetID="22" presetClass="entr" presetSubtype="4" fill="hold" grpId="0" nodeType="afterEffect">
                                  <p:stCondLst>
                                    <p:cond delay="0"/>
                                  </p:stCondLst>
                                  <p:childTnLst>
                                    <p:set>
                                      <p:cBhvr>
                                        <p:cTn id="37" dur="1" fill="hold">
                                          <p:stCondLst>
                                            <p:cond delay="0"/>
                                          </p:stCondLst>
                                        </p:cTn>
                                        <p:tgtEl>
                                          <p:spTgt spid="6">
                                            <p:graphicEl>
                                              <a:chart seriesIdx="-4" categoryIdx="1" bldStep="category"/>
                                            </p:graphicEl>
                                          </p:spTgt>
                                        </p:tgtEl>
                                        <p:attrNameLst>
                                          <p:attrName>style.visibility</p:attrName>
                                        </p:attrNameLst>
                                      </p:cBhvr>
                                      <p:to>
                                        <p:strVal val="visible"/>
                                      </p:to>
                                    </p:set>
                                    <p:animEffect transition="in" filter="wipe(down)">
                                      <p:cBhvr>
                                        <p:cTn id="38" dur="500"/>
                                        <p:tgtEl>
                                          <p:spTgt spid="6">
                                            <p:graphicEl>
                                              <a:chart seriesIdx="-4" categoryIdx="1" bldStep="category"/>
                                            </p:graphicEl>
                                          </p:spTgt>
                                        </p:tgtEl>
                                      </p:cBhvr>
                                    </p:animEffect>
                                  </p:childTnLst>
                                </p:cTn>
                              </p:par>
                            </p:childTnLst>
                          </p:cTn>
                        </p:par>
                        <p:par>
                          <p:cTn id="39" fill="hold">
                            <p:stCondLst>
                              <p:cond delay="2000"/>
                            </p:stCondLst>
                            <p:childTnLst>
                              <p:par>
                                <p:cTn id="40" presetID="22" presetClass="entr" presetSubtype="4" fill="hold" grpId="0" nodeType="afterEffect">
                                  <p:stCondLst>
                                    <p:cond delay="0"/>
                                  </p:stCondLst>
                                  <p:childTnLst>
                                    <p:set>
                                      <p:cBhvr>
                                        <p:cTn id="41" dur="1" fill="hold">
                                          <p:stCondLst>
                                            <p:cond delay="0"/>
                                          </p:stCondLst>
                                        </p:cTn>
                                        <p:tgtEl>
                                          <p:spTgt spid="6">
                                            <p:graphicEl>
                                              <a:chart seriesIdx="-4" categoryIdx="2" bldStep="category"/>
                                            </p:graphicEl>
                                          </p:spTgt>
                                        </p:tgtEl>
                                        <p:attrNameLst>
                                          <p:attrName>style.visibility</p:attrName>
                                        </p:attrNameLst>
                                      </p:cBhvr>
                                      <p:to>
                                        <p:strVal val="visible"/>
                                      </p:to>
                                    </p:set>
                                    <p:animEffect transition="in" filter="wipe(down)">
                                      <p:cBhvr>
                                        <p:cTn id="42" dur="500"/>
                                        <p:tgtEl>
                                          <p:spTgt spid="6">
                                            <p:graphicEl>
                                              <a:chart seriesIdx="-4" categoryIdx="2" bldStep="category"/>
                                            </p:graphicEl>
                                          </p:spTgt>
                                        </p:tgtEl>
                                      </p:cBhvr>
                                    </p:animEffect>
                                  </p:childTnLst>
                                </p:cTn>
                              </p:par>
                            </p:childTnLst>
                          </p:cTn>
                        </p:par>
                        <p:par>
                          <p:cTn id="43" fill="hold">
                            <p:stCondLst>
                              <p:cond delay="2500"/>
                            </p:stCondLst>
                            <p:childTnLst>
                              <p:par>
                                <p:cTn id="44" presetID="22" presetClass="entr" presetSubtype="4" fill="hold" grpId="0" nodeType="afterEffect">
                                  <p:stCondLst>
                                    <p:cond delay="0"/>
                                  </p:stCondLst>
                                  <p:childTnLst>
                                    <p:set>
                                      <p:cBhvr>
                                        <p:cTn id="45" dur="1" fill="hold">
                                          <p:stCondLst>
                                            <p:cond delay="0"/>
                                          </p:stCondLst>
                                        </p:cTn>
                                        <p:tgtEl>
                                          <p:spTgt spid="6">
                                            <p:graphicEl>
                                              <a:chart seriesIdx="-4" categoryIdx="3" bldStep="category"/>
                                            </p:graphicEl>
                                          </p:spTgt>
                                        </p:tgtEl>
                                        <p:attrNameLst>
                                          <p:attrName>style.visibility</p:attrName>
                                        </p:attrNameLst>
                                      </p:cBhvr>
                                      <p:to>
                                        <p:strVal val="visible"/>
                                      </p:to>
                                    </p:set>
                                    <p:animEffect transition="in" filter="wipe(down)">
                                      <p:cBhvr>
                                        <p:cTn id="46" dur="500"/>
                                        <p:tgtEl>
                                          <p:spTgt spid="6">
                                            <p:graphicEl>
                                              <a:chart seriesIdx="-4" categoryIdx="3" bldStep="category"/>
                                            </p:graphicEl>
                                          </p:spTgt>
                                        </p:tgtEl>
                                      </p:cBhvr>
                                    </p:animEffect>
                                  </p:childTnLst>
                                </p:cTn>
                              </p:par>
                            </p:childTnLst>
                          </p:cTn>
                        </p:par>
                        <p:par>
                          <p:cTn id="47" fill="hold">
                            <p:stCondLst>
                              <p:cond delay="3000"/>
                            </p:stCondLst>
                            <p:childTnLst>
                              <p:par>
                                <p:cTn id="48" presetID="22" presetClass="entr" presetSubtype="4" fill="hold" grpId="0" nodeType="afterEffect">
                                  <p:stCondLst>
                                    <p:cond delay="0"/>
                                  </p:stCondLst>
                                  <p:childTnLst>
                                    <p:set>
                                      <p:cBhvr>
                                        <p:cTn id="49" dur="1" fill="hold">
                                          <p:stCondLst>
                                            <p:cond delay="0"/>
                                          </p:stCondLst>
                                        </p:cTn>
                                        <p:tgtEl>
                                          <p:spTgt spid="6">
                                            <p:graphicEl>
                                              <a:chart seriesIdx="-4" categoryIdx="4" bldStep="category"/>
                                            </p:graphicEl>
                                          </p:spTgt>
                                        </p:tgtEl>
                                        <p:attrNameLst>
                                          <p:attrName>style.visibility</p:attrName>
                                        </p:attrNameLst>
                                      </p:cBhvr>
                                      <p:to>
                                        <p:strVal val="visible"/>
                                      </p:to>
                                    </p:set>
                                    <p:animEffect transition="in" filter="wipe(down)">
                                      <p:cBhvr>
                                        <p:cTn id="50" dur="500"/>
                                        <p:tgtEl>
                                          <p:spTgt spid="6">
                                            <p:graphicEl>
                                              <a:chart seriesIdx="-4" categoryIdx="4" bldStep="category"/>
                                            </p:graphicEl>
                                          </p:spTgt>
                                        </p:tgtEl>
                                      </p:cBhvr>
                                    </p:animEffect>
                                  </p:childTnLst>
                                </p:cTn>
                              </p:par>
                            </p:childTnLst>
                          </p:cTn>
                        </p:par>
                        <p:par>
                          <p:cTn id="51" fill="hold">
                            <p:stCondLst>
                              <p:cond delay="3500"/>
                            </p:stCondLst>
                            <p:childTnLst>
                              <p:par>
                                <p:cTn id="52" presetID="22" presetClass="entr" presetSubtype="4" fill="hold" grpId="0" nodeType="afterEffect">
                                  <p:stCondLst>
                                    <p:cond delay="0"/>
                                  </p:stCondLst>
                                  <p:childTnLst>
                                    <p:set>
                                      <p:cBhvr>
                                        <p:cTn id="53" dur="1" fill="hold">
                                          <p:stCondLst>
                                            <p:cond delay="0"/>
                                          </p:stCondLst>
                                        </p:cTn>
                                        <p:tgtEl>
                                          <p:spTgt spid="6">
                                            <p:graphicEl>
                                              <a:chart seriesIdx="-4" categoryIdx="5" bldStep="category"/>
                                            </p:graphicEl>
                                          </p:spTgt>
                                        </p:tgtEl>
                                        <p:attrNameLst>
                                          <p:attrName>style.visibility</p:attrName>
                                        </p:attrNameLst>
                                      </p:cBhvr>
                                      <p:to>
                                        <p:strVal val="visible"/>
                                      </p:to>
                                    </p:set>
                                    <p:animEffect transition="in" filter="wipe(down)">
                                      <p:cBhvr>
                                        <p:cTn id="54" dur="500"/>
                                        <p:tgtEl>
                                          <p:spTgt spid="6">
                                            <p:graphicEl>
                                              <a:chart seriesIdx="-4" categoryIdx="5" bldStep="category"/>
                                            </p:graphicEl>
                                          </p:spTgt>
                                        </p:tgtEl>
                                      </p:cBhvr>
                                    </p:animEffect>
                                  </p:childTnLst>
                                </p:cTn>
                              </p:par>
                            </p:childTnLst>
                          </p:cTn>
                        </p:par>
                        <p:par>
                          <p:cTn id="55" fill="hold">
                            <p:stCondLst>
                              <p:cond delay="4000"/>
                            </p:stCondLst>
                            <p:childTnLst>
                              <p:par>
                                <p:cTn id="56" presetID="22" presetClass="entr" presetSubtype="4" fill="hold" grpId="0" nodeType="afterEffect">
                                  <p:stCondLst>
                                    <p:cond delay="0"/>
                                  </p:stCondLst>
                                  <p:childTnLst>
                                    <p:set>
                                      <p:cBhvr>
                                        <p:cTn id="57" dur="1" fill="hold">
                                          <p:stCondLst>
                                            <p:cond delay="0"/>
                                          </p:stCondLst>
                                        </p:cTn>
                                        <p:tgtEl>
                                          <p:spTgt spid="6">
                                            <p:graphicEl>
                                              <a:chart seriesIdx="-4" categoryIdx="6" bldStep="category"/>
                                            </p:graphicEl>
                                          </p:spTgt>
                                        </p:tgtEl>
                                        <p:attrNameLst>
                                          <p:attrName>style.visibility</p:attrName>
                                        </p:attrNameLst>
                                      </p:cBhvr>
                                      <p:to>
                                        <p:strVal val="visible"/>
                                      </p:to>
                                    </p:set>
                                    <p:animEffect transition="in" filter="wipe(down)">
                                      <p:cBhvr>
                                        <p:cTn id="58" dur="500"/>
                                        <p:tgtEl>
                                          <p:spTgt spid="6">
                                            <p:graphicEl>
                                              <a:chart seriesIdx="-4" categoryIdx="6" bldStep="category"/>
                                            </p:graphicEl>
                                          </p:spTgt>
                                        </p:tgtEl>
                                      </p:cBhvr>
                                    </p:animEffect>
                                  </p:childTnLst>
                                </p:cTn>
                              </p:par>
                            </p:childTnLst>
                          </p:cTn>
                        </p:par>
                        <p:par>
                          <p:cTn id="59" fill="hold">
                            <p:stCondLst>
                              <p:cond delay="4500"/>
                            </p:stCondLst>
                            <p:childTnLst>
                              <p:par>
                                <p:cTn id="60" presetID="22" presetClass="entr" presetSubtype="4" fill="hold" grpId="0" nodeType="afterEffect">
                                  <p:stCondLst>
                                    <p:cond delay="0"/>
                                  </p:stCondLst>
                                  <p:childTnLst>
                                    <p:set>
                                      <p:cBhvr>
                                        <p:cTn id="61" dur="1" fill="hold">
                                          <p:stCondLst>
                                            <p:cond delay="0"/>
                                          </p:stCondLst>
                                        </p:cTn>
                                        <p:tgtEl>
                                          <p:spTgt spid="6">
                                            <p:graphicEl>
                                              <a:chart seriesIdx="-4" categoryIdx="7" bldStep="category"/>
                                            </p:graphicEl>
                                          </p:spTgt>
                                        </p:tgtEl>
                                        <p:attrNameLst>
                                          <p:attrName>style.visibility</p:attrName>
                                        </p:attrNameLst>
                                      </p:cBhvr>
                                      <p:to>
                                        <p:strVal val="visible"/>
                                      </p:to>
                                    </p:set>
                                    <p:animEffect transition="in" filter="wipe(down)">
                                      <p:cBhvr>
                                        <p:cTn id="62" dur="500"/>
                                        <p:tgtEl>
                                          <p:spTgt spid="6">
                                            <p:graphicEl>
                                              <a:chart seriesIdx="-4" categoryIdx="7" bldStep="category"/>
                                            </p:graphicEl>
                                          </p:spTgt>
                                        </p:tgtEl>
                                      </p:cBhvr>
                                    </p:animEffect>
                                  </p:childTnLst>
                                </p:cTn>
                              </p:par>
                            </p:childTnLst>
                          </p:cTn>
                        </p:par>
                        <p:par>
                          <p:cTn id="63" fill="hold">
                            <p:stCondLst>
                              <p:cond delay="5000"/>
                            </p:stCondLst>
                            <p:childTnLst>
                              <p:par>
                                <p:cTn id="64" presetID="22" presetClass="entr" presetSubtype="4" fill="hold" grpId="0" nodeType="afterEffect">
                                  <p:stCondLst>
                                    <p:cond delay="0"/>
                                  </p:stCondLst>
                                  <p:childTnLst>
                                    <p:set>
                                      <p:cBhvr>
                                        <p:cTn id="65" dur="1" fill="hold">
                                          <p:stCondLst>
                                            <p:cond delay="0"/>
                                          </p:stCondLst>
                                        </p:cTn>
                                        <p:tgtEl>
                                          <p:spTgt spid="6">
                                            <p:graphicEl>
                                              <a:chart seriesIdx="-4" categoryIdx="8" bldStep="category"/>
                                            </p:graphicEl>
                                          </p:spTgt>
                                        </p:tgtEl>
                                        <p:attrNameLst>
                                          <p:attrName>style.visibility</p:attrName>
                                        </p:attrNameLst>
                                      </p:cBhvr>
                                      <p:to>
                                        <p:strVal val="visible"/>
                                      </p:to>
                                    </p:set>
                                    <p:animEffect transition="in" filter="wipe(down)">
                                      <p:cBhvr>
                                        <p:cTn id="66" dur="500"/>
                                        <p:tgtEl>
                                          <p:spTgt spid="6">
                                            <p:graphicEl>
                                              <a:chart seriesIdx="-4" categoryIdx="8"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Graphic spid="6" grpId="0">
        <p:bldSub>
          <a:bldChart bld="category"/>
        </p:bldSub>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843558"/>
            <a:ext cx="1730760" cy="3434308"/>
          </a:xfrm>
          <a:prstGeom prst="rect">
            <a:avLst/>
          </a:prstGeom>
        </p:spPr>
      </p:pic>
      <p:grpSp>
        <p:nvGrpSpPr>
          <p:cNvPr id="4" name="组合 3"/>
          <p:cNvGrpSpPr/>
          <p:nvPr/>
        </p:nvGrpSpPr>
        <p:grpSpPr>
          <a:xfrm>
            <a:off x="2699792" y="1615270"/>
            <a:ext cx="1749076" cy="1812396"/>
            <a:chOff x="3907904" y="1332185"/>
            <a:chExt cx="1889125" cy="1957388"/>
          </a:xfrm>
        </p:grpSpPr>
        <p:grpSp>
          <p:nvGrpSpPr>
            <p:cNvPr id="5" name="Gruppe 61"/>
            <p:cNvGrpSpPr/>
            <p:nvPr/>
          </p:nvGrpSpPr>
          <p:grpSpPr bwMode="auto">
            <a:xfrm flipH="1">
              <a:off x="3907904" y="1332185"/>
              <a:ext cx="1889125" cy="1957388"/>
              <a:chOff x="1760019" y="3875595"/>
              <a:chExt cx="1018741" cy="1016530"/>
            </a:xfrm>
          </p:grpSpPr>
          <p:grpSp>
            <p:nvGrpSpPr>
              <p:cNvPr id="7" name="Gruppe 59"/>
              <p:cNvGrpSpPr/>
              <p:nvPr/>
            </p:nvGrpSpPr>
            <p:grpSpPr bwMode="auto">
              <a:xfrm>
                <a:off x="1762304" y="3875595"/>
                <a:ext cx="1016456" cy="1016530"/>
                <a:chOff x="3906064" y="1406380"/>
                <a:chExt cx="496973" cy="497009"/>
              </a:xfrm>
            </p:grpSpPr>
            <p:sp>
              <p:nvSpPr>
                <p:cNvPr id="9" name="Ellipse 41"/>
                <p:cNvSpPr/>
                <p:nvPr/>
              </p:nvSpPr>
              <p:spPr bwMode="auto">
                <a:xfrm rot="17065673">
                  <a:off x="3906046" y="1406398"/>
                  <a:ext cx="497009" cy="496973"/>
                </a:xfrm>
                <a:prstGeom prst="ellipse">
                  <a:avLst/>
                </a:prstGeom>
                <a:gradFill flip="none" rotWithShape="1">
                  <a:gsLst>
                    <a:gs pos="100000">
                      <a:srgbClr val="E6E6E6"/>
                    </a:gs>
                    <a:gs pos="0">
                      <a:srgbClr val="FFFFFF"/>
                    </a:gs>
                  </a:gsLst>
                  <a:path path="shape">
                    <a:fillToRect l="50000" t="50000" r="50000" b="50000"/>
                  </a:path>
                  <a:tileRect/>
                </a:gradFill>
                <a:ln w="9525" cap="flat" cmpd="sng" algn="ctr">
                  <a:solidFill>
                    <a:srgbClr val="FFFFFF">
                      <a:lumMod val="75000"/>
                    </a:srgbClr>
                  </a:solidFill>
                  <a:prstDash val="solid"/>
                </a:ln>
                <a:effectLst>
                  <a:innerShdw blurRad="269875" dist="114300" dir="5640000">
                    <a:srgbClr val="000000">
                      <a:alpha val="13000"/>
                    </a:srgbClr>
                  </a:innerShdw>
                </a:effectLst>
              </p:spPr>
              <p:txBody>
                <a:bodyPr anchor="ctr"/>
                <a:lstStyle/>
                <a:p>
                  <a:pPr marL="317500" indent="-317500" algn="ctr">
                    <a:buFont typeface="+mj-lt"/>
                    <a:buAutoNum type="arabicPeriod"/>
                    <a:defRPr/>
                  </a:pPr>
                  <a:endParaRPr lang="da-DK" kern="0" dirty="0">
                    <a:solidFill>
                      <a:sysClr val="window" lastClr="FFFFFF"/>
                    </a:solidFill>
                    <a:latin typeface="Calibri" panose="020F0502020204030204"/>
                  </a:endParaRPr>
                </a:p>
              </p:txBody>
            </p:sp>
            <p:sp>
              <p:nvSpPr>
                <p:cNvPr id="10" name="Ellipse 42"/>
                <p:cNvSpPr/>
                <p:nvPr/>
              </p:nvSpPr>
              <p:spPr bwMode="auto">
                <a:xfrm>
                  <a:off x="3978196" y="1432178"/>
                  <a:ext cx="364987" cy="269264"/>
                </a:xfrm>
                <a:prstGeom prst="ellipse">
                  <a:avLst/>
                </a:prstGeom>
                <a:gradFill flip="none" rotWithShape="1">
                  <a:gsLst>
                    <a:gs pos="0">
                      <a:srgbClr val="FFFFFF">
                        <a:lumMod val="40000"/>
                        <a:lumOff val="60000"/>
                        <a:alpha val="0"/>
                      </a:srgbClr>
                    </a:gs>
                    <a:gs pos="100000">
                      <a:srgbClr val="FFFCF9">
                        <a:alpha val="77000"/>
                      </a:srgbClr>
                    </a:gs>
                  </a:gsLst>
                  <a:lin ang="16200000" scaled="0"/>
                  <a:tileRect/>
                </a:gradFill>
                <a:ln w="9525" cap="flat" cmpd="sng" algn="ctr">
                  <a:noFill/>
                  <a:prstDash val="solid"/>
                </a:ln>
                <a:effectLst/>
              </p:spPr>
              <p:txBody>
                <a:bodyPr anchor="ctr"/>
                <a:lstStyle/>
                <a:p>
                  <a:pPr marL="317500" indent="-317500" algn="ctr">
                    <a:buFont typeface="+mj-lt"/>
                    <a:buAutoNum type="arabicPeriod"/>
                    <a:defRPr/>
                  </a:pPr>
                  <a:endParaRPr lang="da-DK" kern="0" dirty="0">
                    <a:solidFill>
                      <a:sysClr val="window" lastClr="FFFFFF"/>
                    </a:solidFill>
                    <a:latin typeface="Calibri" panose="020F0502020204030204"/>
                  </a:endParaRPr>
                </a:p>
              </p:txBody>
            </p:sp>
          </p:grpSp>
          <p:sp>
            <p:nvSpPr>
              <p:cNvPr id="8" name="Måne 40"/>
              <p:cNvSpPr/>
              <p:nvPr/>
            </p:nvSpPr>
            <p:spPr bwMode="auto">
              <a:xfrm rot="16570711">
                <a:off x="2013672" y="4164325"/>
                <a:ext cx="460273" cy="967579"/>
              </a:xfrm>
              <a:prstGeom prst="moon">
                <a:avLst>
                  <a:gd name="adj" fmla="val 8755"/>
                </a:avLst>
              </a:prstGeom>
              <a:gradFill flip="none" rotWithShape="1">
                <a:gsLst>
                  <a:gs pos="24000">
                    <a:sysClr val="windowText" lastClr="000000">
                      <a:alpha val="24000"/>
                    </a:sysClr>
                  </a:gs>
                  <a:gs pos="100000">
                    <a:sysClr val="window" lastClr="FFFFFF">
                      <a:alpha val="0"/>
                    </a:sysClr>
                  </a:gs>
                </a:gsLst>
                <a:path path="shape">
                  <a:fillToRect l="50000" t="50000" r="50000" b="50000"/>
                </a:path>
                <a:tileRect/>
              </a:gradFill>
              <a:ln w="9525" cap="flat" cmpd="sng" algn="ctr">
                <a:noFill/>
                <a:prstDash val="solid"/>
              </a:ln>
              <a:effectLst/>
            </p:spPr>
            <p:txBody>
              <a:bodyPr anchor="ctr"/>
              <a:lstStyle/>
              <a:p>
                <a:pPr algn="ctr">
                  <a:defRPr/>
                </a:pPr>
                <a:endParaRPr lang="da-DK" kern="0" dirty="0" err="1">
                  <a:solidFill>
                    <a:sysClr val="window" lastClr="FFFFFF"/>
                  </a:solidFill>
                  <a:latin typeface="Calibri" panose="020F0502020204030204"/>
                </a:endParaRPr>
              </a:p>
            </p:txBody>
          </p:sp>
        </p:grpSp>
        <p:sp>
          <p:nvSpPr>
            <p:cNvPr id="6" name="Tekstboks 31"/>
            <p:cNvSpPr txBox="1"/>
            <p:nvPr/>
          </p:nvSpPr>
          <p:spPr>
            <a:xfrm>
              <a:off x="3992095" y="1987898"/>
              <a:ext cx="1695344" cy="698038"/>
            </a:xfrm>
            <a:prstGeom prst="rect">
              <a:avLst/>
            </a:prstGeom>
            <a:noFill/>
          </p:spPr>
          <p:txBody>
            <a:bodyPr wrap="none">
              <a:spAutoFit/>
            </a:bodyPr>
            <a:lstStyle/>
            <a:p>
              <a:pPr algn="ctr">
                <a:defRPr/>
              </a:pPr>
              <a:r>
                <a:rPr lang="zh-CN" altLang="en-US" sz="3600" b="1" dirty="0">
                  <a:solidFill>
                    <a:srgbClr val="FF0000"/>
                  </a:solidFill>
                  <a:latin typeface="微软雅黑" panose="020B0503020204020204" pitchFamily="34" charset="-122"/>
                  <a:ea typeface="微软雅黑" panose="020B0503020204020204" pitchFamily="34" charset="-122"/>
                </a:rPr>
                <a:t>第四章</a:t>
              </a:r>
              <a:endParaRPr lang="da-DK" sz="3600" b="1" dirty="0">
                <a:solidFill>
                  <a:srgbClr val="FF0000"/>
                </a:solidFill>
                <a:latin typeface="微软雅黑" panose="020B0503020204020204" pitchFamily="34" charset="-122"/>
                <a:ea typeface="微软雅黑" panose="020B0503020204020204" pitchFamily="34" charset="-122"/>
              </a:endParaRPr>
            </a:p>
          </p:txBody>
        </p:sp>
      </p:grpSp>
      <p:grpSp>
        <p:nvGrpSpPr>
          <p:cNvPr id="11" name="Group 15"/>
          <p:cNvGrpSpPr/>
          <p:nvPr/>
        </p:nvGrpSpPr>
        <p:grpSpPr>
          <a:xfrm>
            <a:off x="5004048" y="2067694"/>
            <a:ext cx="2952329" cy="1156479"/>
            <a:chOff x="5486400" y="3270739"/>
            <a:chExt cx="2952329" cy="1156479"/>
          </a:xfrm>
        </p:grpSpPr>
        <p:sp>
          <p:nvSpPr>
            <p:cNvPr id="12" name="Rectangle 24"/>
            <p:cNvSpPr/>
            <p:nvPr/>
          </p:nvSpPr>
          <p:spPr>
            <a:xfrm>
              <a:off x="5486400" y="3270739"/>
              <a:ext cx="2650623" cy="461665"/>
            </a:xfrm>
            <a:prstGeom prst="rect">
              <a:avLst/>
            </a:prstGeom>
          </p:spPr>
          <p:txBody>
            <a:bodyPr wrap="square">
              <a:spAutoFit/>
            </a:bodyPr>
            <a:lstStyle/>
            <a:p>
              <a:r>
                <a:rPr lang="zh-CN" altLang="en-US" sz="2400" b="1" dirty="0">
                  <a:latin typeface="微软雅黑" panose="020B0503020204020204" pitchFamily="34" charset="-122"/>
                  <a:ea typeface="微软雅黑" panose="020B0503020204020204" pitchFamily="34" charset="-122"/>
                </a:rPr>
                <a:t>单击此处添加标题</a:t>
              </a:r>
            </a:p>
          </p:txBody>
        </p:sp>
        <p:sp>
          <p:nvSpPr>
            <p:cNvPr id="13" name="Rectangle 25"/>
            <p:cNvSpPr/>
            <p:nvPr/>
          </p:nvSpPr>
          <p:spPr>
            <a:xfrm>
              <a:off x="5486401" y="3815512"/>
              <a:ext cx="2952328" cy="611706"/>
            </a:xfrm>
            <a:prstGeom prst="rect">
              <a:avLst/>
            </a:prstGeom>
          </p:spPr>
          <p:txBody>
            <a:bodyPr wrap="square">
              <a:spAutoFit/>
            </a:bodyPr>
            <a:lstStyle/>
            <a:p>
              <a:pPr>
                <a:lnSpc>
                  <a:spcPct val="125000"/>
                </a:lnSpc>
              </a:pPr>
              <a:r>
                <a:rPr lang="zh-CN" altLang="en-US" sz="900" dirty="0">
                  <a:latin typeface="微软雅黑" panose="020B0503020204020204" pitchFamily="34" charset="-122"/>
                  <a:ea typeface="微软雅黑" panose="020B0503020204020204" pitchFamily="34" charset="-122"/>
                </a:rPr>
                <a:t>此处添加详细文本描述，建议与标题相关并符合风格，语言描述将每页幻灯片的字数控制在</a:t>
              </a:r>
              <a:r>
                <a:rPr lang="en-US" altLang="zh-CN" sz="900" dirty="0">
                  <a:latin typeface="微软雅黑" panose="020B0503020204020204" pitchFamily="34" charset="-122"/>
                  <a:ea typeface="微软雅黑" panose="020B0503020204020204" pitchFamily="34" charset="-122"/>
                </a:rPr>
                <a:t>200</a:t>
              </a:r>
              <a:r>
                <a:rPr lang="zh-CN" altLang="en-US" sz="900" dirty="0">
                  <a:latin typeface="微软雅黑" panose="020B0503020204020204" pitchFamily="34" charset="-122"/>
                  <a:ea typeface="微软雅黑" panose="020B0503020204020204" pitchFamily="34" charset="-122"/>
                </a:rPr>
                <a:t>字以内，据统计每页</a:t>
              </a:r>
              <a:r>
                <a:rPr lang="en-US" sz="900" dirty="0">
                  <a:latin typeface="微软雅黑" panose="020B0503020204020204" pitchFamily="34" charset="-122"/>
                  <a:ea typeface="微软雅黑" panose="020B0503020204020204" pitchFamily="34" charset="-122"/>
                </a:rPr>
                <a:t> </a:t>
              </a:r>
              <a:r>
                <a:rPr lang="zh-CN" altLang="en-US" sz="900" dirty="0">
                  <a:latin typeface="微软雅黑" panose="020B0503020204020204" pitchFamily="34" charset="-122"/>
                  <a:ea typeface="微软雅黑" panose="020B0503020204020204" pitchFamily="34" charset="-122"/>
                </a:rPr>
                <a:t>此处添加详细文本描述，建议与标题。</a:t>
              </a:r>
              <a:endParaRPr lang="en-US" sz="900" dirty="0">
                <a:latin typeface="微软雅黑" panose="020B0503020204020204" pitchFamily="34" charset="-122"/>
                <a:ea typeface="微软雅黑" panose="020B0503020204020204" pitchFamily="34" charset="-122"/>
              </a:endParaRPr>
            </a:p>
          </p:txBody>
        </p:sp>
      </p:grpSp>
      <p:pic>
        <p:nvPicPr>
          <p:cNvPr id="14" name="图片 13"/>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rot="2042735">
            <a:off x="6478726" y="1639591"/>
            <a:ext cx="5330546" cy="245830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1000"/>
                                        <p:tgtEl>
                                          <p:spTgt spid="3"/>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700"/>
                                        <p:tgtEl>
                                          <p:spTgt spid="11"/>
                                        </p:tgtEl>
                                      </p:cBhvr>
                                    </p:animEffect>
                                  </p:childTnLst>
                                </p:cTn>
                              </p:par>
                            </p:childTnLst>
                          </p:cTn>
                        </p:par>
                        <p:par>
                          <p:cTn id="18" fill="hold">
                            <p:stCondLst>
                              <p:cond delay="3000"/>
                            </p:stCondLst>
                            <p:childTnLst>
                              <p:par>
                                <p:cTn id="19" presetID="42" presetClass="entr" presetSubtype="0"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7" descr="2"/>
          <p:cNvSpPr txBox="1">
            <a:spLocks noChangeArrowheads="1"/>
          </p:cNvSpPr>
          <p:nvPr/>
        </p:nvSpPr>
        <p:spPr bwMode="gray">
          <a:xfrm>
            <a:off x="395536" y="37434"/>
            <a:ext cx="3609697" cy="46166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anose="020B0604020202020204" pitchFamily="34" charset="0"/>
              </a:defRPr>
            </a:lvl1pPr>
            <a:lvl2pPr defTabSz="457200" eaLnBrk="0" hangingPunct="0">
              <a:defRPr>
                <a:solidFill>
                  <a:schemeClr val="tx1"/>
                </a:solidFill>
                <a:latin typeface="Arial" panose="020B0604020202020204" pitchFamily="34" charset="0"/>
              </a:defRPr>
            </a:lvl2pPr>
            <a:lvl3pPr defTabSz="457200" eaLnBrk="0" hangingPunct="0">
              <a:defRPr>
                <a:solidFill>
                  <a:schemeClr val="tx1"/>
                </a:solidFill>
                <a:latin typeface="Arial" panose="020B0604020202020204" pitchFamily="34" charset="0"/>
              </a:defRPr>
            </a:lvl3pPr>
            <a:lvl4pPr defTabSz="457200" eaLnBrk="0" hangingPunct="0">
              <a:defRPr>
                <a:solidFill>
                  <a:schemeClr val="tx1"/>
                </a:solidFill>
                <a:latin typeface="Arial" panose="020B0604020202020204" pitchFamily="34" charset="0"/>
              </a:defRPr>
            </a:lvl4pPr>
            <a:lvl5pPr defTabSz="457200" eaLnBrk="0" hangingPunct="0">
              <a:defRPr>
                <a:solidFill>
                  <a:schemeClr val="tx1"/>
                </a:solidFill>
                <a:latin typeface="Arial" panose="020B0604020202020204" pitchFamily="34" charset="0"/>
              </a:defRPr>
            </a:lvl5pPr>
            <a:lvl6pPr algn="ctr" defTabSz="457200" eaLnBrk="0" fontAlgn="base" hangingPunct="0">
              <a:spcBef>
                <a:spcPct val="0"/>
              </a:spcBef>
              <a:spcAft>
                <a:spcPct val="0"/>
              </a:spcAft>
              <a:defRPr>
                <a:solidFill>
                  <a:schemeClr val="tx1"/>
                </a:solidFill>
                <a:latin typeface="Arial" panose="020B0604020202020204" pitchFamily="34" charset="0"/>
              </a:defRPr>
            </a:lvl6pPr>
            <a:lvl7pPr algn="ctr" defTabSz="457200" eaLnBrk="0" fontAlgn="base" hangingPunct="0">
              <a:spcBef>
                <a:spcPct val="0"/>
              </a:spcBef>
              <a:spcAft>
                <a:spcPct val="0"/>
              </a:spcAft>
              <a:defRPr>
                <a:solidFill>
                  <a:schemeClr val="tx1"/>
                </a:solidFill>
                <a:latin typeface="Arial" panose="020B0604020202020204" pitchFamily="34" charset="0"/>
              </a:defRPr>
            </a:lvl7pPr>
            <a:lvl8pPr algn="ctr" defTabSz="457200" eaLnBrk="0" fontAlgn="base" hangingPunct="0">
              <a:spcBef>
                <a:spcPct val="0"/>
              </a:spcBef>
              <a:spcAft>
                <a:spcPct val="0"/>
              </a:spcAft>
              <a:defRPr>
                <a:solidFill>
                  <a:schemeClr val="tx1"/>
                </a:solidFill>
                <a:latin typeface="Arial" panose="020B0604020202020204" pitchFamily="34" charset="0"/>
              </a:defRPr>
            </a:lvl8pPr>
            <a:lvl9pPr algn="ctr"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单击添加标题内容</a:t>
            </a:r>
            <a:endParaRPr lang="en-US" altLang="zh-CN"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3" name="组合 2"/>
          <p:cNvGrpSpPr/>
          <p:nvPr/>
        </p:nvGrpSpPr>
        <p:grpSpPr>
          <a:xfrm>
            <a:off x="3200015" y="2263248"/>
            <a:ext cx="1053799" cy="1471613"/>
            <a:chOff x="3480753" y="2335135"/>
            <a:chExt cx="1053799" cy="1471613"/>
          </a:xfrm>
          <a:solidFill>
            <a:schemeClr val="bg1">
              <a:lumMod val="75000"/>
            </a:schemeClr>
          </a:solidFill>
        </p:grpSpPr>
        <p:sp>
          <p:nvSpPr>
            <p:cNvPr id="4" name="任意多边形 3"/>
            <p:cNvSpPr/>
            <p:nvPr/>
          </p:nvSpPr>
          <p:spPr>
            <a:xfrm>
              <a:off x="3480753" y="2335135"/>
              <a:ext cx="1053799" cy="1471613"/>
            </a:xfrm>
            <a:custGeom>
              <a:avLst/>
              <a:gdLst>
                <a:gd name="connsiteX0" fmla="*/ 539750 w 685800"/>
                <a:gd name="connsiteY0" fmla="*/ 0 h 1079500"/>
                <a:gd name="connsiteX1" fmla="*/ 648529 w 685800"/>
                <a:gd name="connsiteY1" fmla="*/ 10966 h 1079500"/>
                <a:gd name="connsiteX2" fmla="*/ 685800 w 685800"/>
                <a:gd name="connsiteY2" fmla="*/ 22536 h 1079500"/>
                <a:gd name="connsiteX3" fmla="*/ 621755 w 685800"/>
                <a:gd name="connsiteY3" fmla="*/ 42416 h 1079500"/>
                <a:gd name="connsiteX4" fmla="*/ 334516 w 685800"/>
                <a:gd name="connsiteY4" fmla="*/ 329655 h 1079500"/>
                <a:gd name="connsiteX5" fmla="*/ 314636 w 685800"/>
                <a:gd name="connsiteY5" fmla="*/ 393699 h 1079500"/>
                <a:gd name="connsiteX6" fmla="*/ 314637 w 685800"/>
                <a:gd name="connsiteY6" fmla="*/ 393701 h 1079500"/>
                <a:gd name="connsiteX7" fmla="*/ 303067 w 685800"/>
                <a:gd name="connsiteY7" fmla="*/ 430972 h 1079500"/>
                <a:gd name="connsiteX8" fmla="*/ 292101 w 685800"/>
                <a:gd name="connsiteY8" fmla="*/ 539751 h 1079500"/>
                <a:gd name="connsiteX9" fmla="*/ 303067 w 685800"/>
                <a:gd name="connsiteY9" fmla="*/ 648530 h 1079500"/>
                <a:gd name="connsiteX10" fmla="*/ 333366 w 685800"/>
                <a:gd name="connsiteY10" fmla="*/ 746137 h 1079500"/>
                <a:gd name="connsiteX11" fmla="*/ 333365 w 685800"/>
                <a:gd name="connsiteY11" fmla="*/ 746137 h 1079500"/>
                <a:gd name="connsiteX12" fmla="*/ 334516 w 685800"/>
                <a:gd name="connsiteY12" fmla="*/ 749845 h 1079500"/>
                <a:gd name="connsiteX13" fmla="*/ 621755 w 685800"/>
                <a:gd name="connsiteY13" fmla="*/ 1037084 h 1079500"/>
                <a:gd name="connsiteX14" fmla="*/ 685800 w 685800"/>
                <a:gd name="connsiteY14" fmla="*/ 1056965 h 1079500"/>
                <a:gd name="connsiteX15" fmla="*/ 648529 w 685800"/>
                <a:gd name="connsiteY15" fmla="*/ 1068534 h 1079500"/>
                <a:gd name="connsiteX16" fmla="*/ 539750 w 685800"/>
                <a:gd name="connsiteY16" fmla="*/ 1079500 h 1079500"/>
                <a:gd name="connsiteX17" fmla="*/ 0 w 685800"/>
                <a:gd name="connsiteY17" fmla="*/ 539750 h 1079500"/>
                <a:gd name="connsiteX18" fmla="*/ 10966 w 685800"/>
                <a:gd name="connsiteY18" fmla="*/ 430971 h 1079500"/>
                <a:gd name="connsiteX19" fmla="*/ 22536 w 685800"/>
                <a:gd name="connsiteY19" fmla="*/ 393700 h 1079500"/>
                <a:gd name="connsiteX20" fmla="*/ 26577 w 685800"/>
                <a:gd name="connsiteY20" fmla="*/ 406720 h 1079500"/>
                <a:gd name="connsiteX21" fmla="*/ 26578 w 685800"/>
                <a:gd name="connsiteY21" fmla="*/ 406718 h 1079500"/>
                <a:gd name="connsiteX22" fmla="*/ 22537 w 685800"/>
                <a:gd name="connsiteY22" fmla="*/ 393701 h 1079500"/>
                <a:gd name="connsiteX23" fmla="*/ 42417 w 685800"/>
                <a:gd name="connsiteY23" fmla="*/ 329656 h 1079500"/>
                <a:gd name="connsiteX24" fmla="*/ 329656 w 685800"/>
                <a:gd name="connsiteY24" fmla="*/ 42417 h 1079500"/>
                <a:gd name="connsiteX25" fmla="*/ 333365 w 685800"/>
                <a:gd name="connsiteY25" fmla="*/ 41266 h 1079500"/>
                <a:gd name="connsiteX26" fmla="*/ 333365 w 685800"/>
                <a:gd name="connsiteY26" fmla="*/ 41265 h 1079500"/>
                <a:gd name="connsiteX27" fmla="*/ 430971 w 685800"/>
                <a:gd name="connsiteY27" fmla="*/ 10966 h 1079500"/>
                <a:gd name="connsiteX28" fmla="*/ 539750 w 685800"/>
                <a:gd name="connsiteY28" fmla="*/ 0 h 107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85800" h="1079500">
                  <a:moveTo>
                    <a:pt x="539750" y="0"/>
                  </a:moveTo>
                  <a:cubicBezTo>
                    <a:pt x="577012" y="0"/>
                    <a:pt x="613392" y="3776"/>
                    <a:pt x="648529" y="10966"/>
                  </a:cubicBezTo>
                  <a:lnTo>
                    <a:pt x="685800" y="22536"/>
                  </a:lnTo>
                  <a:lnTo>
                    <a:pt x="621755" y="42416"/>
                  </a:lnTo>
                  <a:cubicBezTo>
                    <a:pt x="492605" y="97042"/>
                    <a:pt x="389142" y="200505"/>
                    <a:pt x="334516" y="329655"/>
                  </a:cubicBezTo>
                  <a:lnTo>
                    <a:pt x="314636" y="393699"/>
                  </a:lnTo>
                  <a:lnTo>
                    <a:pt x="314637" y="393701"/>
                  </a:lnTo>
                  <a:lnTo>
                    <a:pt x="303067" y="430972"/>
                  </a:lnTo>
                  <a:cubicBezTo>
                    <a:pt x="295877" y="466109"/>
                    <a:pt x="292101" y="502489"/>
                    <a:pt x="292101" y="539751"/>
                  </a:cubicBezTo>
                  <a:cubicBezTo>
                    <a:pt x="292101" y="577013"/>
                    <a:pt x="295877" y="613393"/>
                    <a:pt x="303067" y="648530"/>
                  </a:cubicBezTo>
                  <a:lnTo>
                    <a:pt x="333366" y="746137"/>
                  </a:lnTo>
                  <a:lnTo>
                    <a:pt x="333365" y="746137"/>
                  </a:lnTo>
                  <a:lnTo>
                    <a:pt x="334516" y="749845"/>
                  </a:lnTo>
                  <a:cubicBezTo>
                    <a:pt x="389142" y="878995"/>
                    <a:pt x="492605" y="982458"/>
                    <a:pt x="621755" y="1037084"/>
                  </a:cubicBezTo>
                  <a:lnTo>
                    <a:pt x="685800" y="1056965"/>
                  </a:lnTo>
                  <a:lnTo>
                    <a:pt x="648529" y="1068534"/>
                  </a:lnTo>
                  <a:cubicBezTo>
                    <a:pt x="613392" y="1075724"/>
                    <a:pt x="577012" y="1079500"/>
                    <a:pt x="539750" y="1079500"/>
                  </a:cubicBezTo>
                  <a:cubicBezTo>
                    <a:pt x="241654" y="1079500"/>
                    <a:pt x="0" y="837846"/>
                    <a:pt x="0" y="539750"/>
                  </a:cubicBezTo>
                  <a:cubicBezTo>
                    <a:pt x="0" y="502488"/>
                    <a:pt x="3776" y="466108"/>
                    <a:pt x="10966" y="430971"/>
                  </a:cubicBezTo>
                  <a:lnTo>
                    <a:pt x="22536" y="393700"/>
                  </a:lnTo>
                  <a:lnTo>
                    <a:pt x="26577" y="406720"/>
                  </a:lnTo>
                  <a:lnTo>
                    <a:pt x="26578" y="406718"/>
                  </a:lnTo>
                  <a:lnTo>
                    <a:pt x="22537" y="393701"/>
                  </a:lnTo>
                  <a:lnTo>
                    <a:pt x="42417" y="329656"/>
                  </a:lnTo>
                  <a:cubicBezTo>
                    <a:pt x="97043" y="200506"/>
                    <a:pt x="200506" y="97043"/>
                    <a:pt x="329656" y="42417"/>
                  </a:cubicBezTo>
                  <a:lnTo>
                    <a:pt x="333365" y="41266"/>
                  </a:lnTo>
                  <a:lnTo>
                    <a:pt x="333365" y="41265"/>
                  </a:lnTo>
                  <a:lnTo>
                    <a:pt x="430971" y="10966"/>
                  </a:lnTo>
                  <a:cubicBezTo>
                    <a:pt x="466108" y="3776"/>
                    <a:pt x="502488" y="0"/>
                    <a:pt x="539750" y="0"/>
                  </a:cubicBezTo>
                  <a:close/>
                </a:path>
              </a:pathLst>
            </a:custGeom>
            <a:grpFill/>
            <a:ln w="12700" cmpd="sng">
              <a:noFill/>
            </a:ln>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a:defRPr/>
              </a:pPr>
              <a:endParaRPr lang="zh-CN" altLang="en-US" sz="3600" dirty="0">
                <a:latin typeface="微软雅黑" panose="020B0503020204020204" pitchFamily="34" charset="-122"/>
              </a:endParaRPr>
            </a:p>
          </p:txBody>
        </p:sp>
        <p:sp>
          <p:nvSpPr>
            <p:cNvPr id="5" name="新月形 4"/>
            <p:cNvSpPr/>
            <p:nvPr/>
          </p:nvSpPr>
          <p:spPr>
            <a:xfrm>
              <a:off x="3518342" y="2533970"/>
              <a:ext cx="598718" cy="1060847"/>
            </a:xfrm>
            <a:prstGeom prst="moon">
              <a:avLst>
                <a:gd name="adj" fmla="val 30003"/>
              </a:avLst>
            </a:prstGeom>
            <a:grpFill/>
            <a:ln w="12700" cmpd="sng">
              <a:noFill/>
            </a:ln>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a:defRPr/>
              </a:pPr>
              <a:endParaRPr lang="zh-CN" altLang="en-US" sz="3600" dirty="0">
                <a:latin typeface="微软雅黑" panose="020B0503020204020204" pitchFamily="34" charset="-122"/>
              </a:endParaRPr>
            </a:p>
          </p:txBody>
        </p:sp>
      </p:grpSp>
      <p:grpSp>
        <p:nvGrpSpPr>
          <p:cNvPr id="6" name="组合 5"/>
          <p:cNvGrpSpPr/>
          <p:nvPr/>
        </p:nvGrpSpPr>
        <p:grpSpPr>
          <a:xfrm>
            <a:off x="3200015" y="1865579"/>
            <a:ext cx="1659229" cy="934641"/>
            <a:chOff x="3480753" y="1937467"/>
            <a:chExt cx="1659229" cy="934641"/>
          </a:xfrm>
          <a:solidFill>
            <a:srgbClr val="FF0000"/>
          </a:solidFill>
        </p:grpSpPr>
        <p:sp>
          <p:nvSpPr>
            <p:cNvPr id="7" name="任意多边形 6"/>
            <p:cNvSpPr/>
            <p:nvPr/>
          </p:nvSpPr>
          <p:spPr>
            <a:xfrm>
              <a:off x="3480753" y="1937467"/>
              <a:ext cx="1659229" cy="934641"/>
            </a:xfrm>
            <a:custGeom>
              <a:avLst/>
              <a:gdLst>
                <a:gd name="connsiteX0" fmla="*/ 539750 w 1079500"/>
                <a:gd name="connsiteY0" fmla="*/ 0 h 685800"/>
                <a:gd name="connsiteX1" fmla="*/ 648529 w 1079500"/>
                <a:gd name="connsiteY1" fmla="*/ 10966 h 685800"/>
                <a:gd name="connsiteX2" fmla="*/ 685800 w 1079500"/>
                <a:gd name="connsiteY2" fmla="*/ 22536 h 685800"/>
                <a:gd name="connsiteX3" fmla="*/ 680818 w 1079500"/>
                <a:gd name="connsiteY3" fmla="*/ 24083 h 685800"/>
                <a:gd name="connsiteX4" fmla="*/ 680820 w 1079500"/>
                <a:gd name="connsiteY4" fmla="*/ 24083 h 685800"/>
                <a:gd name="connsiteX5" fmla="*/ 685801 w 1079500"/>
                <a:gd name="connsiteY5" fmla="*/ 22537 h 685800"/>
                <a:gd name="connsiteX6" fmla="*/ 749846 w 1079500"/>
                <a:gd name="connsiteY6" fmla="*/ 42417 h 685800"/>
                <a:gd name="connsiteX7" fmla="*/ 1037085 w 1079500"/>
                <a:gd name="connsiteY7" fmla="*/ 329656 h 685800"/>
                <a:gd name="connsiteX8" fmla="*/ 1038237 w 1079500"/>
                <a:gd name="connsiteY8" fmla="*/ 333366 h 685800"/>
                <a:gd name="connsiteX9" fmla="*/ 1038236 w 1079500"/>
                <a:gd name="connsiteY9" fmla="*/ 333366 h 685800"/>
                <a:gd name="connsiteX10" fmla="*/ 1068534 w 1079500"/>
                <a:gd name="connsiteY10" fmla="*/ 430971 h 685800"/>
                <a:gd name="connsiteX11" fmla="*/ 1079500 w 1079500"/>
                <a:gd name="connsiteY11" fmla="*/ 539750 h 685800"/>
                <a:gd name="connsiteX12" fmla="*/ 1068534 w 1079500"/>
                <a:gd name="connsiteY12" fmla="*/ 648529 h 685800"/>
                <a:gd name="connsiteX13" fmla="*/ 1056965 w 1079500"/>
                <a:gd name="connsiteY13" fmla="*/ 685800 h 685800"/>
                <a:gd name="connsiteX14" fmla="*/ 1037084 w 1079500"/>
                <a:gd name="connsiteY14" fmla="*/ 621755 h 685800"/>
                <a:gd name="connsiteX15" fmla="*/ 749845 w 1079500"/>
                <a:gd name="connsiteY15" fmla="*/ 334516 h 685800"/>
                <a:gd name="connsiteX16" fmla="*/ 685802 w 1079500"/>
                <a:gd name="connsiteY16" fmla="*/ 314637 h 685800"/>
                <a:gd name="connsiteX17" fmla="*/ 685801 w 1079500"/>
                <a:gd name="connsiteY17" fmla="*/ 314637 h 685800"/>
                <a:gd name="connsiteX18" fmla="*/ 648530 w 1079500"/>
                <a:gd name="connsiteY18" fmla="*/ 303067 h 685800"/>
                <a:gd name="connsiteX19" fmla="*/ 539751 w 1079500"/>
                <a:gd name="connsiteY19" fmla="*/ 292101 h 685800"/>
                <a:gd name="connsiteX20" fmla="*/ 430972 w 1079500"/>
                <a:gd name="connsiteY20" fmla="*/ 303067 h 685800"/>
                <a:gd name="connsiteX21" fmla="*/ 333366 w 1079500"/>
                <a:gd name="connsiteY21" fmla="*/ 333366 h 685800"/>
                <a:gd name="connsiteX22" fmla="*/ 334517 w 1079500"/>
                <a:gd name="connsiteY22" fmla="*/ 329656 h 685800"/>
                <a:gd name="connsiteX23" fmla="*/ 357326 w 1079500"/>
                <a:gd name="connsiteY23" fmla="*/ 287635 h 685800"/>
                <a:gd name="connsiteX24" fmla="*/ 357324 w 1079500"/>
                <a:gd name="connsiteY24" fmla="*/ 287635 h 685800"/>
                <a:gd name="connsiteX25" fmla="*/ 334516 w 1079500"/>
                <a:gd name="connsiteY25" fmla="*/ 329655 h 685800"/>
                <a:gd name="connsiteX26" fmla="*/ 333365 w 1079500"/>
                <a:gd name="connsiteY26" fmla="*/ 333365 h 685800"/>
                <a:gd name="connsiteX27" fmla="*/ 329655 w 1079500"/>
                <a:gd name="connsiteY27" fmla="*/ 334516 h 685800"/>
                <a:gd name="connsiteX28" fmla="*/ 42416 w 1079500"/>
                <a:gd name="connsiteY28" fmla="*/ 621755 h 685800"/>
                <a:gd name="connsiteX29" fmla="*/ 22536 w 1079500"/>
                <a:gd name="connsiteY29" fmla="*/ 685800 h 685800"/>
                <a:gd name="connsiteX30" fmla="*/ 10966 w 1079500"/>
                <a:gd name="connsiteY30" fmla="*/ 648529 h 685800"/>
                <a:gd name="connsiteX31" fmla="*/ 0 w 1079500"/>
                <a:gd name="connsiteY31" fmla="*/ 539750 h 685800"/>
                <a:gd name="connsiteX32" fmla="*/ 539750 w 1079500"/>
                <a:gd name="connsiteY32" fmla="*/ 0 h 685800"/>
                <a:gd name="connsiteX0-1" fmla="*/ 539750 w 1079500"/>
                <a:gd name="connsiteY0-2" fmla="*/ 0 h 685800"/>
                <a:gd name="connsiteX1-3" fmla="*/ 648529 w 1079500"/>
                <a:gd name="connsiteY1-4" fmla="*/ 10966 h 685800"/>
                <a:gd name="connsiteX2-5" fmla="*/ 685800 w 1079500"/>
                <a:gd name="connsiteY2-6" fmla="*/ 22536 h 685800"/>
                <a:gd name="connsiteX3-7" fmla="*/ 680818 w 1079500"/>
                <a:gd name="connsiteY3-8" fmla="*/ 24083 h 685800"/>
                <a:gd name="connsiteX4-9" fmla="*/ 680820 w 1079500"/>
                <a:gd name="connsiteY4-10" fmla="*/ 24083 h 685800"/>
                <a:gd name="connsiteX5-11" fmla="*/ 685801 w 1079500"/>
                <a:gd name="connsiteY5-12" fmla="*/ 22537 h 685800"/>
                <a:gd name="connsiteX6-13" fmla="*/ 749846 w 1079500"/>
                <a:gd name="connsiteY6-14" fmla="*/ 42417 h 685800"/>
                <a:gd name="connsiteX7-15" fmla="*/ 1037085 w 1079500"/>
                <a:gd name="connsiteY7-16" fmla="*/ 329656 h 685800"/>
                <a:gd name="connsiteX8-17" fmla="*/ 1038237 w 1079500"/>
                <a:gd name="connsiteY8-18" fmla="*/ 333366 h 685800"/>
                <a:gd name="connsiteX9-19" fmla="*/ 1038236 w 1079500"/>
                <a:gd name="connsiteY9-20" fmla="*/ 333366 h 685800"/>
                <a:gd name="connsiteX10-21" fmla="*/ 1068534 w 1079500"/>
                <a:gd name="connsiteY10-22" fmla="*/ 430971 h 685800"/>
                <a:gd name="connsiteX11-23" fmla="*/ 1079500 w 1079500"/>
                <a:gd name="connsiteY11-24" fmla="*/ 539750 h 685800"/>
                <a:gd name="connsiteX12-25" fmla="*/ 1068534 w 1079500"/>
                <a:gd name="connsiteY12-26" fmla="*/ 648529 h 685800"/>
                <a:gd name="connsiteX13-27" fmla="*/ 1056965 w 1079500"/>
                <a:gd name="connsiteY13-28" fmla="*/ 685800 h 685800"/>
                <a:gd name="connsiteX14-29" fmla="*/ 1037084 w 1079500"/>
                <a:gd name="connsiteY14-30" fmla="*/ 621755 h 685800"/>
                <a:gd name="connsiteX15-31" fmla="*/ 749845 w 1079500"/>
                <a:gd name="connsiteY15-32" fmla="*/ 334516 h 685800"/>
                <a:gd name="connsiteX16-33" fmla="*/ 685802 w 1079500"/>
                <a:gd name="connsiteY16-34" fmla="*/ 314637 h 685800"/>
                <a:gd name="connsiteX17-35" fmla="*/ 685801 w 1079500"/>
                <a:gd name="connsiteY17-36" fmla="*/ 314637 h 685800"/>
                <a:gd name="connsiteX18-37" fmla="*/ 648530 w 1079500"/>
                <a:gd name="connsiteY18-38" fmla="*/ 303067 h 685800"/>
                <a:gd name="connsiteX19-39" fmla="*/ 539751 w 1079500"/>
                <a:gd name="connsiteY19-40" fmla="*/ 292101 h 685800"/>
                <a:gd name="connsiteX20-41" fmla="*/ 430972 w 1079500"/>
                <a:gd name="connsiteY20-42" fmla="*/ 303067 h 685800"/>
                <a:gd name="connsiteX21-43" fmla="*/ 333366 w 1079500"/>
                <a:gd name="connsiteY21-44" fmla="*/ 333366 h 685800"/>
                <a:gd name="connsiteX22-45" fmla="*/ 334517 w 1079500"/>
                <a:gd name="connsiteY22-46" fmla="*/ 329656 h 685800"/>
                <a:gd name="connsiteX23-47" fmla="*/ 357326 w 1079500"/>
                <a:gd name="connsiteY23-48" fmla="*/ 287635 h 685800"/>
                <a:gd name="connsiteX24-49" fmla="*/ 334516 w 1079500"/>
                <a:gd name="connsiteY24-50" fmla="*/ 329655 h 685800"/>
                <a:gd name="connsiteX25-51" fmla="*/ 333365 w 1079500"/>
                <a:gd name="connsiteY25-52" fmla="*/ 333365 h 685800"/>
                <a:gd name="connsiteX26-53" fmla="*/ 329655 w 1079500"/>
                <a:gd name="connsiteY26-54" fmla="*/ 334516 h 685800"/>
                <a:gd name="connsiteX27-55" fmla="*/ 42416 w 1079500"/>
                <a:gd name="connsiteY27-56" fmla="*/ 621755 h 685800"/>
                <a:gd name="connsiteX28-57" fmla="*/ 22536 w 1079500"/>
                <a:gd name="connsiteY28-58" fmla="*/ 685800 h 685800"/>
                <a:gd name="connsiteX29-59" fmla="*/ 10966 w 1079500"/>
                <a:gd name="connsiteY29-60" fmla="*/ 648529 h 685800"/>
                <a:gd name="connsiteX30-61" fmla="*/ 0 w 1079500"/>
                <a:gd name="connsiteY30-62" fmla="*/ 539750 h 685800"/>
                <a:gd name="connsiteX31-63" fmla="*/ 539750 w 1079500"/>
                <a:gd name="connsiteY31-64" fmla="*/ 0 h 685800"/>
                <a:gd name="connsiteX0-65" fmla="*/ 539750 w 1079500"/>
                <a:gd name="connsiteY0-66" fmla="*/ 0 h 685800"/>
                <a:gd name="connsiteX1-67" fmla="*/ 648529 w 1079500"/>
                <a:gd name="connsiteY1-68" fmla="*/ 10966 h 685800"/>
                <a:gd name="connsiteX2-69" fmla="*/ 685800 w 1079500"/>
                <a:gd name="connsiteY2-70" fmla="*/ 22536 h 685800"/>
                <a:gd name="connsiteX3-71" fmla="*/ 680818 w 1079500"/>
                <a:gd name="connsiteY3-72" fmla="*/ 24083 h 685800"/>
                <a:gd name="connsiteX4-73" fmla="*/ 680820 w 1079500"/>
                <a:gd name="connsiteY4-74" fmla="*/ 24083 h 685800"/>
                <a:gd name="connsiteX5-75" fmla="*/ 685801 w 1079500"/>
                <a:gd name="connsiteY5-76" fmla="*/ 22537 h 685800"/>
                <a:gd name="connsiteX6-77" fmla="*/ 749846 w 1079500"/>
                <a:gd name="connsiteY6-78" fmla="*/ 42417 h 685800"/>
                <a:gd name="connsiteX7-79" fmla="*/ 1037085 w 1079500"/>
                <a:gd name="connsiteY7-80" fmla="*/ 329656 h 685800"/>
                <a:gd name="connsiteX8-81" fmla="*/ 1038237 w 1079500"/>
                <a:gd name="connsiteY8-82" fmla="*/ 333366 h 685800"/>
                <a:gd name="connsiteX9-83" fmla="*/ 1038236 w 1079500"/>
                <a:gd name="connsiteY9-84" fmla="*/ 333366 h 685800"/>
                <a:gd name="connsiteX10-85" fmla="*/ 1068534 w 1079500"/>
                <a:gd name="connsiteY10-86" fmla="*/ 430971 h 685800"/>
                <a:gd name="connsiteX11-87" fmla="*/ 1079500 w 1079500"/>
                <a:gd name="connsiteY11-88" fmla="*/ 539750 h 685800"/>
                <a:gd name="connsiteX12-89" fmla="*/ 1068534 w 1079500"/>
                <a:gd name="connsiteY12-90" fmla="*/ 648529 h 685800"/>
                <a:gd name="connsiteX13-91" fmla="*/ 1056965 w 1079500"/>
                <a:gd name="connsiteY13-92" fmla="*/ 685800 h 685800"/>
                <a:gd name="connsiteX14-93" fmla="*/ 1037084 w 1079500"/>
                <a:gd name="connsiteY14-94" fmla="*/ 621755 h 685800"/>
                <a:gd name="connsiteX15-95" fmla="*/ 749845 w 1079500"/>
                <a:gd name="connsiteY15-96" fmla="*/ 334516 h 685800"/>
                <a:gd name="connsiteX16-97" fmla="*/ 685802 w 1079500"/>
                <a:gd name="connsiteY16-98" fmla="*/ 314637 h 685800"/>
                <a:gd name="connsiteX17-99" fmla="*/ 685801 w 1079500"/>
                <a:gd name="connsiteY17-100" fmla="*/ 314637 h 685800"/>
                <a:gd name="connsiteX18-101" fmla="*/ 648530 w 1079500"/>
                <a:gd name="connsiteY18-102" fmla="*/ 303067 h 685800"/>
                <a:gd name="connsiteX19-103" fmla="*/ 539751 w 1079500"/>
                <a:gd name="connsiteY19-104" fmla="*/ 292101 h 685800"/>
                <a:gd name="connsiteX20-105" fmla="*/ 430972 w 1079500"/>
                <a:gd name="connsiteY20-106" fmla="*/ 303067 h 685800"/>
                <a:gd name="connsiteX21-107" fmla="*/ 333366 w 1079500"/>
                <a:gd name="connsiteY21-108" fmla="*/ 333366 h 685800"/>
                <a:gd name="connsiteX22-109" fmla="*/ 334517 w 1079500"/>
                <a:gd name="connsiteY22-110" fmla="*/ 329656 h 685800"/>
                <a:gd name="connsiteX23-111" fmla="*/ 334516 w 1079500"/>
                <a:gd name="connsiteY23-112" fmla="*/ 329655 h 685800"/>
                <a:gd name="connsiteX24-113" fmla="*/ 333365 w 1079500"/>
                <a:gd name="connsiteY24-114" fmla="*/ 333365 h 685800"/>
                <a:gd name="connsiteX25-115" fmla="*/ 329655 w 1079500"/>
                <a:gd name="connsiteY25-116" fmla="*/ 334516 h 685800"/>
                <a:gd name="connsiteX26-117" fmla="*/ 42416 w 1079500"/>
                <a:gd name="connsiteY26-118" fmla="*/ 621755 h 685800"/>
                <a:gd name="connsiteX27-119" fmla="*/ 22536 w 1079500"/>
                <a:gd name="connsiteY27-120" fmla="*/ 685800 h 685800"/>
                <a:gd name="connsiteX28-121" fmla="*/ 10966 w 1079500"/>
                <a:gd name="connsiteY28-122" fmla="*/ 648529 h 685800"/>
                <a:gd name="connsiteX29-123" fmla="*/ 0 w 1079500"/>
                <a:gd name="connsiteY29-124" fmla="*/ 539750 h 685800"/>
                <a:gd name="connsiteX30-125" fmla="*/ 539750 w 1079500"/>
                <a:gd name="connsiteY30-126" fmla="*/ 0 h 6858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Lst>
              <a:rect l="l" t="t" r="r" b="b"/>
              <a:pathLst>
                <a:path w="1079500" h="685800">
                  <a:moveTo>
                    <a:pt x="539750" y="0"/>
                  </a:moveTo>
                  <a:cubicBezTo>
                    <a:pt x="577012" y="0"/>
                    <a:pt x="613392" y="3776"/>
                    <a:pt x="648529" y="10966"/>
                  </a:cubicBezTo>
                  <a:lnTo>
                    <a:pt x="685800" y="22536"/>
                  </a:lnTo>
                  <a:lnTo>
                    <a:pt x="680818" y="24083"/>
                  </a:lnTo>
                  <a:lnTo>
                    <a:pt x="680820" y="24083"/>
                  </a:lnTo>
                  <a:lnTo>
                    <a:pt x="685801" y="22537"/>
                  </a:lnTo>
                  <a:lnTo>
                    <a:pt x="749846" y="42417"/>
                  </a:lnTo>
                  <a:cubicBezTo>
                    <a:pt x="878996" y="97043"/>
                    <a:pt x="982459" y="200506"/>
                    <a:pt x="1037085" y="329656"/>
                  </a:cubicBezTo>
                  <a:lnTo>
                    <a:pt x="1038237" y="333366"/>
                  </a:lnTo>
                  <a:lnTo>
                    <a:pt x="1038236" y="333366"/>
                  </a:lnTo>
                  <a:lnTo>
                    <a:pt x="1068534" y="430971"/>
                  </a:lnTo>
                  <a:cubicBezTo>
                    <a:pt x="1075724" y="466108"/>
                    <a:pt x="1079500" y="502488"/>
                    <a:pt x="1079500" y="539750"/>
                  </a:cubicBezTo>
                  <a:cubicBezTo>
                    <a:pt x="1079500" y="577012"/>
                    <a:pt x="1075724" y="613392"/>
                    <a:pt x="1068534" y="648529"/>
                  </a:cubicBezTo>
                  <a:lnTo>
                    <a:pt x="1056965" y="685800"/>
                  </a:lnTo>
                  <a:lnTo>
                    <a:pt x="1037084" y="621755"/>
                  </a:lnTo>
                  <a:cubicBezTo>
                    <a:pt x="982458" y="492605"/>
                    <a:pt x="878995" y="389142"/>
                    <a:pt x="749845" y="334516"/>
                  </a:cubicBezTo>
                  <a:lnTo>
                    <a:pt x="685802" y="314637"/>
                  </a:lnTo>
                  <a:lnTo>
                    <a:pt x="685801" y="314637"/>
                  </a:lnTo>
                  <a:lnTo>
                    <a:pt x="648530" y="303067"/>
                  </a:lnTo>
                  <a:cubicBezTo>
                    <a:pt x="613393" y="295877"/>
                    <a:pt x="577013" y="292101"/>
                    <a:pt x="539751" y="292101"/>
                  </a:cubicBezTo>
                  <a:cubicBezTo>
                    <a:pt x="502489" y="292101"/>
                    <a:pt x="466109" y="295877"/>
                    <a:pt x="430972" y="303067"/>
                  </a:cubicBezTo>
                  <a:lnTo>
                    <a:pt x="333366" y="333366"/>
                  </a:lnTo>
                  <a:lnTo>
                    <a:pt x="334517" y="329656"/>
                  </a:lnTo>
                  <a:lnTo>
                    <a:pt x="334516" y="329655"/>
                  </a:lnTo>
                  <a:lnTo>
                    <a:pt x="333365" y="333365"/>
                  </a:lnTo>
                  <a:lnTo>
                    <a:pt x="329655" y="334516"/>
                  </a:lnTo>
                  <a:cubicBezTo>
                    <a:pt x="200505" y="389142"/>
                    <a:pt x="97042" y="492605"/>
                    <a:pt x="42416" y="621755"/>
                  </a:cubicBezTo>
                  <a:lnTo>
                    <a:pt x="22536" y="685800"/>
                  </a:lnTo>
                  <a:lnTo>
                    <a:pt x="10966" y="648529"/>
                  </a:lnTo>
                  <a:cubicBezTo>
                    <a:pt x="3776" y="613392"/>
                    <a:pt x="0" y="577012"/>
                    <a:pt x="0" y="539750"/>
                  </a:cubicBezTo>
                  <a:cubicBezTo>
                    <a:pt x="0" y="241654"/>
                    <a:pt x="241654" y="0"/>
                    <a:pt x="539750" y="0"/>
                  </a:cubicBezTo>
                  <a:close/>
                </a:path>
              </a:pathLst>
            </a:custGeom>
            <a:grpFill/>
            <a:ln w="12700" cmpd="sng">
              <a:noFill/>
            </a:ln>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a:defRPr/>
              </a:pPr>
              <a:endParaRPr lang="zh-CN" altLang="en-US" sz="3600" dirty="0">
                <a:latin typeface="微软雅黑" panose="020B0503020204020204" pitchFamily="34" charset="-122"/>
              </a:endParaRPr>
            </a:p>
          </p:txBody>
        </p:sp>
        <p:sp>
          <p:nvSpPr>
            <p:cNvPr id="8" name="新月形 7"/>
            <p:cNvSpPr/>
            <p:nvPr/>
          </p:nvSpPr>
          <p:spPr>
            <a:xfrm rot="5400000">
              <a:off x="4042769" y="1638192"/>
              <a:ext cx="529828" cy="1197437"/>
            </a:xfrm>
            <a:prstGeom prst="moon">
              <a:avLst>
                <a:gd name="adj" fmla="val 30003"/>
              </a:avLst>
            </a:prstGeom>
            <a:grpFill/>
            <a:ln w="12700" cmpd="sng">
              <a:noFill/>
            </a:ln>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a:defRPr/>
              </a:pPr>
              <a:endParaRPr lang="zh-CN" altLang="en-US" sz="3600" dirty="0">
                <a:latin typeface="微软雅黑" panose="020B0503020204020204" pitchFamily="34" charset="-122"/>
              </a:endParaRPr>
            </a:p>
          </p:txBody>
        </p:sp>
      </p:grpSp>
      <p:grpSp>
        <p:nvGrpSpPr>
          <p:cNvPr id="9" name="组合 8"/>
          <p:cNvGrpSpPr/>
          <p:nvPr/>
        </p:nvGrpSpPr>
        <p:grpSpPr>
          <a:xfrm>
            <a:off x="4253814" y="1865579"/>
            <a:ext cx="1053798" cy="1471613"/>
            <a:chOff x="4534553" y="1937467"/>
            <a:chExt cx="1053798" cy="1471613"/>
          </a:xfrm>
          <a:solidFill>
            <a:schemeClr val="bg1">
              <a:lumMod val="75000"/>
            </a:schemeClr>
          </a:solidFill>
        </p:grpSpPr>
        <p:sp>
          <p:nvSpPr>
            <p:cNvPr id="10" name="任意多边形 9"/>
            <p:cNvSpPr/>
            <p:nvPr/>
          </p:nvSpPr>
          <p:spPr>
            <a:xfrm>
              <a:off x="4534553" y="1937467"/>
              <a:ext cx="1053798" cy="1471613"/>
            </a:xfrm>
            <a:custGeom>
              <a:avLst/>
              <a:gdLst>
                <a:gd name="connsiteX0" fmla="*/ 146050 w 685800"/>
                <a:gd name="connsiteY0" fmla="*/ 0 h 1079500"/>
                <a:gd name="connsiteX1" fmla="*/ 685800 w 685800"/>
                <a:gd name="connsiteY1" fmla="*/ 539750 h 1079500"/>
                <a:gd name="connsiteX2" fmla="*/ 674834 w 685800"/>
                <a:gd name="connsiteY2" fmla="*/ 648529 h 1079500"/>
                <a:gd name="connsiteX3" fmla="*/ 663265 w 685800"/>
                <a:gd name="connsiteY3" fmla="*/ 685799 h 1079500"/>
                <a:gd name="connsiteX4" fmla="*/ 663266 w 685800"/>
                <a:gd name="connsiteY4" fmla="*/ 685801 h 1079500"/>
                <a:gd name="connsiteX5" fmla="*/ 643385 w 685800"/>
                <a:gd name="connsiteY5" fmla="*/ 749846 h 1079500"/>
                <a:gd name="connsiteX6" fmla="*/ 356146 w 685800"/>
                <a:gd name="connsiteY6" fmla="*/ 1037085 h 1079500"/>
                <a:gd name="connsiteX7" fmla="*/ 352437 w 685800"/>
                <a:gd name="connsiteY7" fmla="*/ 1038237 h 1079500"/>
                <a:gd name="connsiteX8" fmla="*/ 359518 w 685800"/>
                <a:gd name="connsiteY8" fmla="*/ 1015427 h 1079500"/>
                <a:gd name="connsiteX9" fmla="*/ 359516 w 685800"/>
                <a:gd name="connsiteY9" fmla="*/ 1015428 h 1079500"/>
                <a:gd name="connsiteX10" fmla="*/ 352436 w 685800"/>
                <a:gd name="connsiteY10" fmla="*/ 1038236 h 1079500"/>
                <a:gd name="connsiteX11" fmla="*/ 254829 w 685800"/>
                <a:gd name="connsiteY11" fmla="*/ 1068534 h 1079500"/>
                <a:gd name="connsiteX12" fmla="*/ 146050 w 685800"/>
                <a:gd name="connsiteY12" fmla="*/ 1079500 h 1079500"/>
                <a:gd name="connsiteX13" fmla="*/ 37271 w 685800"/>
                <a:gd name="connsiteY13" fmla="*/ 1068534 h 1079500"/>
                <a:gd name="connsiteX14" fmla="*/ 0 w 685800"/>
                <a:gd name="connsiteY14" fmla="*/ 1056965 h 1079500"/>
                <a:gd name="connsiteX15" fmla="*/ 64045 w 685800"/>
                <a:gd name="connsiteY15" fmla="*/ 1037084 h 1079500"/>
                <a:gd name="connsiteX16" fmla="*/ 351284 w 685800"/>
                <a:gd name="connsiteY16" fmla="*/ 749845 h 1079500"/>
                <a:gd name="connsiteX17" fmla="*/ 371165 w 685800"/>
                <a:gd name="connsiteY17" fmla="*/ 685800 h 1079500"/>
                <a:gd name="connsiteX18" fmla="*/ 380846 w 685800"/>
                <a:gd name="connsiteY18" fmla="*/ 716988 h 1079500"/>
                <a:gd name="connsiteX19" fmla="*/ 380846 w 685800"/>
                <a:gd name="connsiteY19" fmla="*/ 716987 h 1079500"/>
                <a:gd name="connsiteX20" fmla="*/ 371166 w 685800"/>
                <a:gd name="connsiteY20" fmla="*/ 685801 h 1079500"/>
                <a:gd name="connsiteX21" fmla="*/ 382735 w 685800"/>
                <a:gd name="connsiteY21" fmla="*/ 648530 h 1079500"/>
                <a:gd name="connsiteX22" fmla="*/ 393701 w 685800"/>
                <a:gd name="connsiteY22" fmla="*/ 539751 h 1079500"/>
                <a:gd name="connsiteX23" fmla="*/ 382735 w 685800"/>
                <a:gd name="connsiteY23" fmla="*/ 430972 h 1079500"/>
                <a:gd name="connsiteX24" fmla="*/ 352437 w 685800"/>
                <a:gd name="connsiteY24" fmla="*/ 333366 h 1079500"/>
                <a:gd name="connsiteX25" fmla="*/ 356146 w 685800"/>
                <a:gd name="connsiteY25" fmla="*/ 334517 h 1079500"/>
                <a:gd name="connsiteX26" fmla="*/ 361544 w 685800"/>
                <a:gd name="connsiteY26" fmla="*/ 337447 h 1079500"/>
                <a:gd name="connsiteX27" fmla="*/ 361543 w 685800"/>
                <a:gd name="connsiteY27" fmla="*/ 337446 h 1079500"/>
                <a:gd name="connsiteX28" fmla="*/ 356145 w 685800"/>
                <a:gd name="connsiteY28" fmla="*/ 334516 h 1079500"/>
                <a:gd name="connsiteX29" fmla="*/ 352436 w 685800"/>
                <a:gd name="connsiteY29" fmla="*/ 333365 h 1079500"/>
                <a:gd name="connsiteX30" fmla="*/ 351284 w 685800"/>
                <a:gd name="connsiteY30" fmla="*/ 329655 h 1079500"/>
                <a:gd name="connsiteX31" fmla="*/ 64045 w 685800"/>
                <a:gd name="connsiteY31" fmla="*/ 42416 h 1079500"/>
                <a:gd name="connsiteX32" fmla="*/ 0 w 685800"/>
                <a:gd name="connsiteY32" fmla="*/ 22536 h 1079500"/>
                <a:gd name="connsiteX33" fmla="*/ 37271 w 685800"/>
                <a:gd name="connsiteY33" fmla="*/ 10966 h 1079500"/>
                <a:gd name="connsiteX34" fmla="*/ 146050 w 685800"/>
                <a:gd name="connsiteY34" fmla="*/ 0 h 1079500"/>
                <a:gd name="connsiteX0-1" fmla="*/ 146050 w 685800"/>
                <a:gd name="connsiteY0-2" fmla="*/ 0 h 1079500"/>
                <a:gd name="connsiteX1-3" fmla="*/ 685800 w 685800"/>
                <a:gd name="connsiteY1-4" fmla="*/ 539750 h 1079500"/>
                <a:gd name="connsiteX2-5" fmla="*/ 674834 w 685800"/>
                <a:gd name="connsiteY2-6" fmla="*/ 648529 h 1079500"/>
                <a:gd name="connsiteX3-7" fmla="*/ 663265 w 685800"/>
                <a:gd name="connsiteY3-8" fmla="*/ 685799 h 1079500"/>
                <a:gd name="connsiteX4-9" fmla="*/ 663266 w 685800"/>
                <a:gd name="connsiteY4-10" fmla="*/ 685801 h 1079500"/>
                <a:gd name="connsiteX5-11" fmla="*/ 643385 w 685800"/>
                <a:gd name="connsiteY5-12" fmla="*/ 749846 h 1079500"/>
                <a:gd name="connsiteX6-13" fmla="*/ 356146 w 685800"/>
                <a:gd name="connsiteY6-14" fmla="*/ 1037085 h 1079500"/>
                <a:gd name="connsiteX7-15" fmla="*/ 352437 w 685800"/>
                <a:gd name="connsiteY7-16" fmla="*/ 1038237 h 1079500"/>
                <a:gd name="connsiteX8-17" fmla="*/ 359518 w 685800"/>
                <a:gd name="connsiteY8-18" fmla="*/ 1015427 h 1079500"/>
                <a:gd name="connsiteX9-19" fmla="*/ 359516 w 685800"/>
                <a:gd name="connsiteY9-20" fmla="*/ 1015428 h 1079500"/>
                <a:gd name="connsiteX10-21" fmla="*/ 352436 w 685800"/>
                <a:gd name="connsiteY10-22" fmla="*/ 1038236 h 1079500"/>
                <a:gd name="connsiteX11-23" fmla="*/ 254829 w 685800"/>
                <a:gd name="connsiteY11-24" fmla="*/ 1068534 h 1079500"/>
                <a:gd name="connsiteX12-25" fmla="*/ 146050 w 685800"/>
                <a:gd name="connsiteY12-26" fmla="*/ 1079500 h 1079500"/>
                <a:gd name="connsiteX13-27" fmla="*/ 37271 w 685800"/>
                <a:gd name="connsiteY13-28" fmla="*/ 1068534 h 1079500"/>
                <a:gd name="connsiteX14-29" fmla="*/ 0 w 685800"/>
                <a:gd name="connsiteY14-30" fmla="*/ 1056965 h 1079500"/>
                <a:gd name="connsiteX15-31" fmla="*/ 64045 w 685800"/>
                <a:gd name="connsiteY15-32" fmla="*/ 1037084 h 1079500"/>
                <a:gd name="connsiteX16-33" fmla="*/ 351284 w 685800"/>
                <a:gd name="connsiteY16-34" fmla="*/ 749845 h 1079500"/>
                <a:gd name="connsiteX17-35" fmla="*/ 371165 w 685800"/>
                <a:gd name="connsiteY17-36" fmla="*/ 685800 h 1079500"/>
                <a:gd name="connsiteX18-37" fmla="*/ 380846 w 685800"/>
                <a:gd name="connsiteY18-38" fmla="*/ 716988 h 1079500"/>
                <a:gd name="connsiteX19-39" fmla="*/ 371166 w 685800"/>
                <a:gd name="connsiteY19-40" fmla="*/ 685801 h 1079500"/>
                <a:gd name="connsiteX20-41" fmla="*/ 382735 w 685800"/>
                <a:gd name="connsiteY20-42" fmla="*/ 648530 h 1079500"/>
                <a:gd name="connsiteX21-43" fmla="*/ 393701 w 685800"/>
                <a:gd name="connsiteY21-44" fmla="*/ 539751 h 1079500"/>
                <a:gd name="connsiteX22-45" fmla="*/ 382735 w 685800"/>
                <a:gd name="connsiteY22-46" fmla="*/ 430972 h 1079500"/>
                <a:gd name="connsiteX23-47" fmla="*/ 352437 w 685800"/>
                <a:gd name="connsiteY23-48" fmla="*/ 333366 h 1079500"/>
                <a:gd name="connsiteX24-49" fmla="*/ 356146 w 685800"/>
                <a:gd name="connsiteY24-50" fmla="*/ 334517 h 1079500"/>
                <a:gd name="connsiteX25-51" fmla="*/ 361544 w 685800"/>
                <a:gd name="connsiteY25-52" fmla="*/ 337447 h 1079500"/>
                <a:gd name="connsiteX26-53" fmla="*/ 361543 w 685800"/>
                <a:gd name="connsiteY26-54" fmla="*/ 337446 h 1079500"/>
                <a:gd name="connsiteX27-55" fmla="*/ 356145 w 685800"/>
                <a:gd name="connsiteY27-56" fmla="*/ 334516 h 1079500"/>
                <a:gd name="connsiteX28-57" fmla="*/ 352436 w 685800"/>
                <a:gd name="connsiteY28-58" fmla="*/ 333365 h 1079500"/>
                <a:gd name="connsiteX29-59" fmla="*/ 351284 w 685800"/>
                <a:gd name="connsiteY29-60" fmla="*/ 329655 h 1079500"/>
                <a:gd name="connsiteX30-61" fmla="*/ 64045 w 685800"/>
                <a:gd name="connsiteY30-62" fmla="*/ 42416 h 1079500"/>
                <a:gd name="connsiteX31-63" fmla="*/ 0 w 685800"/>
                <a:gd name="connsiteY31-64" fmla="*/ 22536 h 1079500"/>
                <a:gd name="connsiteX32-65" fmla="*/ 37271 w 685800"/>
                <a:gd name="connsiteY32-66" fmla="*/ 10966 h 1079500"/>
                <a:gd name="connsiteX33-67" fmla="*/ 146050 w 685800"/>
                <a:gd name="connsiteY33-68" fmla="*/ 0 h 1079500"/>
                <a:gd name="connsiteX0-69" fmla="*/ 146050 w 685800"/>
                <a:gd name="connsiteY0-70" fmla="*/ 0 h 1079500"/>
                <a:gd name="connsiteX1-71" fmla="*/ 685800 w 685800"/>
                <a:gd name="connsiteY1-72" fmla="*/ 539750 h 1079500"/>
                <a:gd name="connsiteX2-73" fmla="*/ 674834 w 685800"/>
                <a:gd name="connsiteY2-74" fmla="*/ 648529 h 1079500"/>
                <a:gd name="connsiteX3-75" fmla="*/ 663265 w 685800"/>
                <a:gd name="connsiteY3-76" fmla="*/ 685799 h 1079500"/>
                <a:gd name="connsiteX4-77" fmla="*/ 663266 w 685800"/>
                <a:gd name="connsiteY4-78" fmla="*/ 685801 h 1079500"/>
                <a:gd name="connsiteX5-79" fmla="*/ 643385 w 685800"/>
                <a:gd name="connsiteY5-80" fmla="*/ 749846 h 1079500"/>
                <a:gd name="connsiteX6-81" fmla="*/ 356146 w 685800"/>
                <a:gd name="connsiteY6-82" fmla="*/ 1037085 h 1079500"/>
                <a:gd name="connsiteX7-83" fmla="*/ 352437 w 685800"/>
                <a:gd name="connsiteY7-84" fmla="*/ 1038237 h 1079500"/>
                <a:gd name="connsiteX8-85" fmla="*/ 359518 w 685800"/>
                <a:gd name="connsiteY8-86" fmla="*/ 1015427 h 1079500"/>
                <a:gd name="connsiteX9-87" fmla="*/ 359516 w 685800"/>
                <a:gd name="connsiteY9-88" fmla="*/ 1015428 h 1079500"/>
                <a:gd name="connsiteX10-89" fmla="*/ 352436 w 685800"/>
                <a:gd name="connsiteY10-90" fmla="*/ 1038236 h 1079500"/>
                <a:gd name="connsiteX11-91" fmla="*/ 254829 w 685800"/>
                <a:gd name="connsiteY11-92" fmla="*/ 1068534 h 1079500"/>
                <a:gd name="connsiteX12-93" fmla="*/ 146050 w 685800"/>
                <a:gd name="connsiteY12-94" fmla="*/ 1079500 h 1079500"/>
                <a:gd name="connsiteX13-95" fmla="*/ 37271 w 685800"/>
                <a:gd name="connsiteY13-96" fmla="*/ 1068534 h 1079500"/>
                <a:gd name="connsiteX14-97" fmla="*/ 0 w 685800"/>
                <a:gd name="connsiteY14-98" fmla="*/ 1056965 h 1079500"/>
                <a:gd name="connsiteX15-99" fmla="*/ 64045 w 685800"/>
                <a:gd name="connsiteY15-100" fmla="*/ 1037084 h 1079500"/>
                <a:gd name="connsiteX16-101" fmla="*/ 351284 w 685800"/>
                <a:gd name="connsiteY16-102" fmla="*/ 749845 h 1079500"/>
                <a:gd name="connsiteX17-103" fmla="*/ 371165 w 685800"/>
                <a:gd name="connsiteY17-104" fmla="*/ 685800 h 1079500"/>
                <a:gd name="connsiteX18-105" fmla="*/ 371166 w 685800"/>
                <a:gd name="connsiteY18-106" fmla="*/ 685801 h 1079500"/>
                <a:gd name="connsiteX19-107" fmla="*/ 382735 w 685800"/>
                <a:gd name="connsiteY19-108" fmla="*/ 648530 h 1079500"/>
                <a:gd name="connsiteX20-109" fmla="*/ 393701 w 685800"/>
                <a:gd name="connsiteY20-110" fmla="*/ 539751 h 1079500"/>
                <a:gd name="connsiteX21-111" fmla="*/ 382735 w 685800"/>
                <a:gd name="connsiteY21-112" fmla="*/ 430972 h 1079500"/>
                <a:gd name="connsiteX22-113" fmla="*/ 352437 w 685800"/>
                <a:gd name="connsiteY22-114" fmla="*/ 333366 h 1079500"/>
                <a:gd name="connsiteX23-115" fmla="*/ 356146 w 685800"/>
                <a:gd name="connsiteY23-116" fmla="*/ 334517 h 1079500"/>
                <a:gd name="connsiteX24-117" fmla="*/ 361544 w 685800"/>
                <a:gd name="connsiteY24-118" fmla="*/ 337447 h 1079500"/>
                <a:gd name="connsiteX25-119" fmla="*/ 361543 w 685800"/>
                <a:gd name="connsiteY25-120" fmla="*/ 337446 h 1079500"/>
                <a:gd name="connsiteX26-121" fmla="*/ 356145 w 685800"/>
                <a:gd name="connsiteY26-122" fmla="*/ 334516 h 1079500"/>
                <a:gd name="connsiteX27-123" fmla="*/ 352436 w 685800"/>
                <a:gd name="connsiteY27-124" fmla="*/ 333365 h 1079500"/>
                <a:gd name="connsiteX28-125" fmla="*/ 351284 w 685800"/>
                <a:gd name="connsiteY28-126" fmla="*/ 329655 h 1079500"/>
                <a:gd name="connsiteX29-127" fmla="*/ 64045 w 685800"/>
                <a:gd name="connsiteY29-128" fmla="*/ 42416 h 1079500"/>
                <a:gd name="connsiteX30-129" fmla="*/ 0 w 685800"/>
                <a:gd name="connsiteY30-130" fmla="*/ 22536 h 1079500"/>
                <a:gd name="connsiteX31-131" fmla="*/ 37271 w 685800"/>
                <a:gd name="connsiteY31-132" fmla="*/ 10966 h 1079500"/>
                <a:gd name="connsiteX32-133" fmla="*/ 146050 w 685800"/>
                <a:gd name="connsiteY32-134" fmla="*/ 0 h 10795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Lst>
              <a:rect l="l" t="t" r="r" b="b"/>
              <a:pathLst>
                <a:path w="685800" h="1079500">
                  <a:moveTo>
                    <a:pt x="146050" y="0"/>
                  </a:moveTo>
                  <a:cubicBezTo>
                    <a:pt x="444146" y="0"/>
                    <a:pt x="685800" y="241654"/>
                    <a:pt x="685800" y="539750"/>
                  </a:cubicBezTo>
                  <a:cubicBezTo>
                    <a:pt x="685800" y="577012"/>
                    <a:pt x="682024" y="613392"/>
                    <a:pt x="674834" y="648529"/>
                  </a:cubicBezTo>
                  <a:lnTo>
                    <a:pt x="663265" y="685799"/>
                  </a:lnTo>
                  <a:cubicBezTo>
                    <a:pt x="663265" y="685800"/>
                    <a:pt x="663266" y="685800"/>
                    <a:pt x="663266" y="685801"/>
                  </a:cubicBezTo>
                  <a:lnTo>
                    <a:pt x="643385" y="749846"/>
                  </a:lnTo>
                  <a:cubicBezTo>
                    <a:pt x="588759" y="878996"/>
                    <a:pt x="485296" y="982459"/>
                    <a:pt x="356146" y="1037085"/>
                  </a:cubicBezTo>
                  <a:lnTo>
                    <a:pt x="352437" y="1038237"/>
                  </a:lnTo>
                  <a:lnTo>
                    <a:pt x="359518" y="1015427"/>
                  </a:lnTo>
                  <a:cubicBezTo>
                    <a:pt x="359517" y="1015427"/>
                    <a:pt x="359517" y="1015428"/>
                    <a:pt x="359516" y="1015428"/>
                  </a:cubicBezTo>
                  <a:lnTo>
                    <a:pt x="352436" y="1038236"/>
                  </a:lnTo>
                  <a:lnTo>
                    <a:pt x="254829" y="1068534"/>
                  </a:lnTo>
                  <a:cubicBezTo>
                    <a:pt x="219692" y="1075724"/>
                    <a:pt x="183312" y="1079500"/>
                    <a:pt x="146050" y="1079500"/>
                  </a:cubicBezTo>
                  <a:cubicBezTo>
                    <a:pt x="108788" y="1079500"/>
                    <a:pt x="72408" y="1075724"/>
                    <a:pt x="37271" y="1068534"/>
                  </a:cubicBezTo>
                  <a:lnTo>
                    <a:pt x="0" y="1056965"/>
                  </a:lnTo>
                  <a:lnTo>
                    <a:pt x="64045" y="1037084"/>
                  </a:lnTo>
                  <a:cubicBezTo>
                    <a:pt x="193195" y="982458"/>
                    <a:pt x="296658" y="878995"/>
                    <a:pt x="351284" y="749845"/>
                  </a:cubicBezTo>
                  <a:lnTo>
                    <a:pt x="371165" y="685800"/>
                  </a:lnTo>
                  <a:lnTo>
                    <a:pt x="371166" y="685801"/>
                  </a:lnTo>
                  <a:lnTo>
                    <a:pt x="382735" y="648530"/>
                  </a:lnTo>
                  <a:cubicBezTo>
                    <a:pt x="389925" y="613393"/>
                    <a:pt x="393701" y="577013"/>
                    <a:pt x="393701" y="539751"/>
                  </a:cubicBezTo>
                  <a:cubicBezTo>
                    <a:pt x="393701" y="502489"/>
                    <a:pt x="389925" y="466109"/>
                    <a:pt x="382735" y="430972"/>
                  </a:cubicBezTo>
                  <a:lnTo>
                    <a:pt x="352437" y="333366"/>
                  </a:lnTo>
                  <a:lnTo>
                    <a:pt x="356146" y="334517"/>
                  </a:lnTo>
                  <a:lnTo>
                    <a:pt x="361544" y="337447"/>
                  </a:lnTo>
                  <a:lnTo>
                    <a:pt x="361543" y="337446"/>
                  </a:lnTo>
                  <a:lnTo>
                    <a:pt x="356145" y="334516"/>
                  </a:lnTo>
                  <a:lnTo>
                    <a:pt x="352436" y="333365"/>
                  </a:lnTo>
                  <a:lnTo>
                    <a:pt x="351284" y="329655"/>
                  </a:lnTo>
                  <a:cubicBezTo>
                    <a:pt x="296658" y="200505"/>
                    <a:pt x="193195" y="97042"/>
                    <a:pt x="64045" y="42416"/>
                  </a:cubicBezTo>
                  <a:lnTo>
                    <a:pt x="0" y="22536"/>
                  </a:lnTo>
                  <a:lnTo>
                    <a:pt x="37271" y="10966"/>
                  </a:lnTo>
                  <a:cubicBezTo>
                    <a:pt x="72408" y="3776"/>
                    <a:pt x="108788" y="0"/>
                    <a:pt x="146050" y="0"/>
                  </a:cubicBezTo>
                  <a:close/>
                </a:path>
              </a:pathLst>
            </a:custGeom>
            <a:grpFill/>
            <a:ln w="12700" cmpd="sng">
              <a:noFill/>
            </a:ln>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a:defRPr/>
              </a:pPr>
              <a:endParaRPr lang="zh-CN" altLang="en-US" sz="3600" dirty="0">
                <a:latin typeface="微软雅黑" panose="020B0503020204020204" pitchFamily="34" charset="-122"/>
              </a:endParaRPr>
            </a:p>
          </p:txBody>
        </p:sp>
        <p:sp>
          <p:nvSpPr>
            <p:cNvPr id="11" name="新月形 10"/>
            <p:cNvSpPr/>
            <p:nvPr/>
          </p:nvSpPr>
          <p:spPr>
            <a:xfrm rot="10800000">
              <a:off x="4919826" y="2133920"/>
              <a:ext cx="598718" cy="1062038"/>
            </a:xfrm>
            <a:prstGeom prst="moon">
              <a:avLst>
                <a:gd name="adj" fmla="val 30003"/>
              </a:avLst>
            </a:prstGeom>
            <a:grpFill/>
            <a:ln w="12700" cmpd="sng">
              <a:noFill/>
            </a:ln>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a:defRPr/>
              </a:pPr>
              <a:endParaRPr lang="zh-CN" altLang="en-US" sz="3600" dirty="0">
                <a:latin typeface="微软雅黑" panose="020B0503020204020204" pitchFamily="34" charset="-122"/>
              </a:endParaRPr>
            </a:p>
          </p:txBody>
        </p:sp>
      </p:grpSp>
      <p:grpSp>
        <p:nvGrpSpPr>
          <p:cNvPr id="12" name="组合 11"/>
          <p:cNvGrpSpPr/>
          <p:nvPr/>
        </p:nvGrpSpPr>
        <p:grpSpPr>
          <a:xfrm>
            <a:off x="3649725" y="2800221"/>
            <a:ext cx="1657886" cy="934640"/>
            <a:chOff x="3930464" y="2872109"/>
            <a:chExt cx="1657886" cy="934640"/>
          </a:xfrm>
          <a:solidFill>
            <a:srgbClr val="FF0000"/>
          </a:solidFill>
        </p:grpSpPr>
        <p:sp>
          <p:nvSpPr>
            <p:cNvPr id="13" name="任意多边形 12"/>
            <p:cNvSpPr/>
            <p:nvPr/>
          </p:nvSpPr>
          <p:spPr>
            <a:xfrm>
              <a:off x="3930464" y="2872109"/>
              <a:ext cx="1657886" cy="934640"/>
            </a:xfrm>
            <a:custGeom>
              <a:avLst/>
              <a:gdLst>
                <a:gd name="connsiteX0" fmla="*/ 22536 w 1079500"/>
                <a:gd name="connsiteY0" fmla="*/ 0 h 685800"/>
                <a:gd name="connsiteX1" fmla="*/ 42416 w 1079500"/>
                <a:gd name="connsiteY1" fmla="*/ 64045 h 685800"/>
                <a:gd name="connsiteX2" fmla="*/ 329655 w 1079500"/>
                <a:gd name="connsiteY2" fmla="*/ 351284 h 685800"/>
                <a:gd name="connsiteX3" fmla="*/ 393700 w 1079500"/>
                <a:gd name="connsiteY3" fmla="*/ 371165 h 685800"/>
                <a:gd name="connsiteX4" fmla="*/ 363348 w 1079500"/>
                <a:gd name="connsiteY4" fmla="*/ 380587 h 685800"/>
                <a:gd name="connsiteX5" fmla="*/ 363349 w 1079500"/>
                <a:gd name="connsiteY5" fmla="*/ 380588 h 685800"/>
                <a:gd name="connsiteX6" fmla="*/ 393701 w 1079500"/>
                <a:gd name="connsiteY6" fmla="*/ 371166 h 685800"/>
                <a:gd name="connsiteX7" fmla="*/ 430972 w 1079500"/>
                <a:gd name="connsiteY7" fmla="*/ 382735 h 685800"/>
                <a:gd name="connsiteX8" fmla="*/ 539751 w 1079500"/>
                <a:gd name="connsiteY8" fmla="*/ 393701 h 685800"/>
                <a:gd name="connsiteX9" fmla="*/ 648530 w 1079500"/>
                <a:gd name="connsiteY9" fmla="*/ 382735 h 685800"/>
                <a:gd name="connsiteX10" fmla="*/ 746136 w 1079500"/>
                <a:gd name="connsiteY10" fmla="*/ 352438 h 685800"/>
                <a:gd name="connsiteX11" fmla="*/ 746136 w 1079500"/>
                <a:gd name="connsiteY11" fmla="*/ 352436 h 685800"/>
                <a:gd name="connsiteX12" fmla="*/ 749845 w 1079500"/>
                <a:gd name="connsiteY12" fmla="*/ 351284 h 685800"/>
                <a:gd name="connsiteX13" fmla="*/ 1037084 w 1079500"/>
                <a:gd name="connsiteY13" fmla="*/ 64045 h 685800"/>
                <a:gd name="connsiteX14" fmla="*/ 1056965 w 1079500"/>
                <a:gd name="connsiteY14" fmla="*/ 0 h 685800"/>
                <a:gd name="connsiteX15" fmla="*/ 1068534 w 1079500"/>
                <a:gd name="connsiteY15" fmla="*/ 37271 h 685800"/>
                <a:gd name="connsiteX16" fmla="*/ 1079500 w 1079500"/>
                <a:gd name="connsiteY16" fmla="*/ 146050 h 685800"/>
                <a:gd name="connsiteX17" fmla="*/ 539750 w 1079500"/>
                <a:gd name="connsiteY17" fmla="*/ 685800 h 685800"/>
                <a:gd name="connsiteX18" fmla="*/ 430971 w 1079500"/>
                <a:gd name="connsiteY18" fmla="*/ 674834 h 685800"/>
                <a:gd name="connsiteX19" fmla="*/ 393702 w 1079500"/>
                <a:gd name="connsiteY19" fmla="*/ 663266 h 685800"/>
                <a:gd name="connsiteX20" fmla="*/ 393701 w 1079500"/>
                <a:gd name="connsiteY20" fmla="*/ 663266 h 685800"/>
                <a:gd name="connsiteX21" fmla="*/ 329656 w 1079500"/>
                <a:gd name="connsiteY21" fmla="*/ 643385 h 685800"/>
                <a:gd name="connsiteX22" fmla="*/ 42417 w 1079500"/>
                <a:gd name="connsiteY22" fmla="*/ 356146 h 685800"/>
                <a:gd name="connsiteX23" fmla="*/ 41266 w 1079500"/>
                <a:gd name="connsiteY23" fmla="*/ 352437 h 685800"/>
                <a:gd name="connsiteX24" fmla="*/ 87611 w 1079500"/>
                <a:gd name="connsiteY24" fmla="*/ 366823 h 685800"/>
                <a:gd name="connsiteX25" fmla="*/ 87612 w 1079500"/>
                <a:gd name="connsiteY25" fmla="*/ 366823 h 685800"/>
                <a:gd name="connsiteX26" fmla="*/ 41265 w 1079500"/>
                <a:gd name="connsiteY26" fmla="*/ 352436 h 685800"/>
                <a:gd name="connsiteX27" fmla="*/ 10966 w 1079500"/>
                <a:gd name="connsiteY27" fmla="*/ 254829 h 685800"/>
                <a:gd name="connsiteX28" fmla="*/ 0 w 1079500"/>
                <a:gd name="connsiteY28" fmla="*/ 146050 h 685800"/>
                <a:gd name="connsiteX29" fmla="*/ 10966 w 1079500"/>
                <a:gd name="connsiteY29" fmla="*/ 37271 h 685800"/>
                <a:gd name="connsiteX0-1" fmla="*/ 22536 w 1079500"/>
                <a:gd name="connsiteY0-2" fmla="*/ 0 h 685800"/>
                <a:gd name="connsiteX1-3" fmla="*/ 42416 w 1079500"/>
                <a:gd name="connsiteY1-4" fmla="*/ 64045 h 685800"/>
                <a:gd name="connsiteX2-5" fmla="*/ 329655 w 1079500"/>
                <a:gd name="connsiteY2-6" fmla="*/ 351284 h 685800"/>
                <a:gd name="connsiteX3-7" fmla="*/ 393700 w 1079500"/>
                <a:gd name="connsiteY3-8" fmla="*/ 371165 h 685800"/>
                <a:gd name="connsiteX4-9" fmla="*/ 363348 w 1079500"/>
                <a:gd name="connsiteY4-10" fmla="*/ 380587 h 685800"/>
                <a:gd name="connsiteX5-11" fmla="*/ 363349 w 1079500"/>
                <a:gd name="connsiteY5-12" fmla="*/ 380588 h 685800"/>
                <a:gd name="connsiteX6-13" fmla="*/ 393701 w 1079500"/>
                <a:gd name="connsiteY6-14" fmla="*/ 371166 h 685800"/>
                <a:gd name="connsiteX7-15" fmla="*/ 430972 w 1079500"/>
                <a:gd name="connsiteY7-16" fmla="*/ 382735 h 685800"/>
                <a:gd name="connsiteX8-17" fmla="*/ 539751 w 1079500"/>
                <a:gd name="connsiteY8-18" fmla="*/ 393701 h 685800"/>
                <a:gd name="connsiteX9-19" fmla="*/ 648530 w 1079500"/>
                <a:gd name="connsiteY9-20" fmla="*/ 382735 h 685800"/>
                <a:gd name="connsiteX10-21" fmla="*/ 746136 w 1079500"/>
                <a:gd name="connsiteY10-22" fmla="*/ 352438 h 685800"/>
                <a:gd name="connsiteX11-23" fmla="*/ 746136 w 1079500"/>
                <a:gd name="connsiteY11-24" fmla="*/ 352436 h 685800"/>
                <a:gd name="connsiteX12-25" fmla="*/ 749845 w 1079500"/>
                <a:gd name="connsiteY12-26" fmla="*/ 351284 h 685800"/>
                <a:gd name="connsiteX13-27" fmla="*/ 1037084 w 1079500"/>
                <a:gd name="connsiteY13-28" fmla="*/ 64045 h 685800"/>
                <a:gd name="connsiteX14-29" fmla="*/ 1056965 w 1079500"/>
                <a:gd name="connsiteY14-30" fmla="*/ 0 h 685800"/>
                <a:gd name="connsiteX15-31" fmla="*/ 1068534 w 1079500"/>
                <a:gd name="connsiteY15-32" fmla="*/ 37271 h 685800"/>
                <a:gd name="connsiteX16-33" fmla="*/ 1079500 w 1079500"/>
                <a:gd name="connsiteY16-34" fmla="*/ 146050 h 685800"/>
                <a:gd name="connsiteX17-35" fmla="*/ 539750 w 1079500"/>
                <a:gd name="connsiteY17-36" fmla="*/ 685800 h 685800"/>
                <a:gd name="connsiteX18-37" fmla="*/ 430971 w 1079500"/>
                <a:gd name="connsiteY18-38" fmla="*/ 674834 h 685800"/>
                <a:gd name="connsiteX19-39" fmla="*/ 393702 w 1079500"/>
                <a:gd name="connsiteY19-40" fmla="*/ 663266 h 685800"/>
                <a:gd name="connsiteX20-41" fmla="*/ 393701 w 1079500"/>
                <a:gd name="connsiteY20-42" fmla="*/ 663266 h 685800"/>
                <a:gd name="connsiteX21-43" fmla="*/ 329656 w 1079500"/>
                <a:gd name="connsiteY21-44" fmla="*/ 643385 h 685800"/>
                <a:gd name="connsiteX22-45" fmla="*/ 42417 w 1079500"/>
                <a:gd name="connsiteY22-46" fmla="*/ 356146 h 685800"/>
                <a:gd name="connsiteX23-47" fmla="*/ 41266 w 1079500"/>
                <a:gd name="connsiteY23-48" fmla="*/ 352437 h 685800"/>
                <a:gd name="connsiteX24-49" fmla="*/ 87611 w 1079500"/>
                <a:gd name="connsiteY24-50" fmla="*/ 366823 h 685800"/>
                <a:gd name="connsiteX25-51" fmla="*/ 41265 w 1079500"/>
                <a:gd name="connsiteY25-52" fmla="*/ 352436 h 685800"/>
                <a:gd name="connsiteX26-53" fmla="*/ 10966 w 1079500"/>
                <a:gd name="connsiteY26-54" fmla="*/ 254829 h 685800"/>
                <a:gd name="connsiteX27-55" fmla="*/ 0 w 1079500"/>
                <a:gd name="connsiteY27-56" fmla="*/ 146050 h 685800"/>
                <a:gd name="connsiteX28-57" fmla="*/ 10966 w 1079500"/>
                <a:gd name="connsiteY28-58" fmla="*/ 37271 h 685800"/>
                <a:gd name="connsiteX29-59" fmla="*/ 22536 w 1079500"/>
                <a:gd name="connsiteY29-60" fmla="*/ 0 h 685800"/>
                <a:gd name="connsiteX0-61" fmla="*/ 22536 w 1079500"/>
                <a:gd name="connsiteY0-62" fmla="*/ 0 h 685800"/>
                <a:gd name="connsiteX1-63" fmla="*/ 42416 w 1079500"/>
                <a:gd name="connsiteY1-64" fmla="*/ 64045 h 685800"/>
                <a:gd name="connsiteX2-65" fmla="*/ 329655 w 1079500"/>
                <a:gd name="connsiteY2-66" fmla="*/ 351284 h 685800"/>
                <a:gd name="connsiteX3-67" fmla="*/ 393700 w 1079500"/>
                <a:gd name="connsiteY3-68" fmla="*/ 371165 h 685800"/>
                <a:gd name="connsiteX4-69" fmla="*/ 363348 w 1079500"/>
                <a:gd name="connsiteY4-70" fmla="*/ 380587 h 685800"/>
                <a:gd name="connsiteX5-71" fmla="*/ 363349 w 1079500"/>
                <a:gd name="connsiteY5-72" fmla="*/ 380588 h 685800"/>
                <a:gd name="connsiteX6-73" fmla="*/ 393701 w 1079500"/>
                <a:gd name="connsiteY6-74" fmla="*/ 371166 h 685800"/>
                <a:gd name="connsiteX7-75" fmla="*/ 430972 w 1079500"/>
                <a:gd name="connsiteY7-76" fmla="*/ 382735 h 685800"/>
                <a:gd name="connsiteX8-77" fmla="*/ 539751 w 1079500"/>
                <a:gd name="connsiteY8-78" fmla="*/ 393701 h 685800"/>
                <a:gd name="connsiteX9-79" fmla="*/ 648530 w 1079500"/>
                <a:gd name="connsiteY9-80" fmla="*/ 382735 h 685800"/>
                <a:gd name="connsiteX10-81" fmla="*/ 746136 w 1079500"/>
                <a:gd name="connsiteY10-82" fmla="*/ 352438 h 685800"/>
                <a:gd name="connsiteX11-83" fmla="*/ 746136 w 1079500"/>
                <a:gd name="connsiteY11-84" fmla="*/ 352436 h 685800"/>
                <a:gd name="connsiteX12-85" fmla="*/ 749845 w 1079500"/>
                <a:gd name="connsiteY12-86" fmla="*/ 351284 h 685800"/>
                <a:gd name="connsiteX13-87" fmla="*/ 1037084 w 1079500"/>
                <a:gd name="connsiteY13-88" fmla="*/ 64045 h 685800"/>
                <a:gd name="connsiteX14-89" fmla="*/ 1056965 w 1079500"/>
                <a:gd name="connsiteY14-90" fmla="*/ 0 h 685800"/>
                <a:gd name="connsiteX15-91" fmla="*/ 1068534 w 1079500"/>
                <a:gd name="connsiteY15-92" fmla="*/ 37271 h 685800"/>
                <a:gd name="connsiteX16-93" fmla="*/ 1079500 w 1079500"/>
                <a:gd name="connsiteY16-94" fmla="*/ 146050 h 685800"/>
                <a:gd name="connsiteX17-95" fmla="*/ 539750 w 1079500"/>
                <a:gd name="connsiteY17-96" fmla="*/ 685800 h 685800"/>
                <a:gd name="connsiteX18-97" fmla="*/ 430971 w 1079500"/>
                <a:gd name="connsiteY18-98" fmla="*/ 674834 h 685800"/>
                <a:gd name="connsiteX19-99" fmla="*/ 393702 w 1079500"/>
                <a:gd name="connsiteY19-100" fmla="*/ 663266 h 685800"/>
                <a:gd name="connsiteX20-101" fmla="*/ 393701 w 1079500"/>
                <a:gd name="connsiteY20-102" fmla="*/ 663266 h 685800"/>
                <a:gd name="connsiteX21-103" fmla="*/ 329656 w 1079500"/>
                <a:gd name="connsiteY21-104" fmla="*/ 643385 h 685800"/>
                <a:gd name="connsiteX22-105" fmla="*/ 42417 w 1079500"/>
                <a:gd name="connsiteY22-106" fmla="*/ 356146 h 685800"/>
                <a:gd name="connsiteX23-107" fmla="*/ 41266 w 1079500"/>
                <a:gd name="connsiteY23-108" fmla="*/ 352437 h 685800"/>
                <a:gd name="connsiteX24-109" fmla="*/ 41265 w 1079500"/>
                <a:gd name="connsiteY24-110" fmla="*/ 352436 h 685800"/>
                <a:gd name="connsiteX25-111" fmla="*/ 10966 w 1079500"/>
                <a:gd name="connsiteY25-112" fmla="*/ 254829 h 685800"/>
                <a:gd name="connsiteX26-113" fmla="*/ 0 w 1079500"/>
                <a:gd name="connsiteY26-114" fmla="*/ 146050 h 685800"/>
                <a:gd name="connsiteX27-115" fmla="*/ 10966 w 1079500"/>
                <a:gd name="connsiteY27-116" fmla="*/ 37271 h 685800"/>
                <a:gd name="connsiteX28-117" fmla="*/ 22536 w 1079500"/>
                <a:gd name="connsiteY28-118" fmla="*/ 0 h 685800"/>
                <a:gd name="connsiteX0-119" fmla="*/ 22536 w 1079500"/>
                <a:gd name="connsiteY0-120" fmla="*/ 0 h 685800"/>
                <a:gd name="connsiteX1-121" fmla="*/ 42416 w 1079500"/>
                <a:gd name="connsiteY1-122" fmla="*/ 64045 h 685800"/>
                <a:gd name="connsiteX2-123" fmla="*/ 329655 w 1079500"/>
                <a:gd name="connsiteY2-124" fmla="*/ 351284 h 685800"/>
                <a:gd name="connsiteX3-125" fmla="*/ 393700 w 1079500"/>
                <a:gd name="connsiteY3-126" fmla="*/ 371165 h 685800"/>
                <a:gd name="connsiteX4-127" fmla="*/ 363348 w 1079500"/>
                <a:gd name="connsiteY4-128" fmla="*/ 380587 h 685800"/>
                <a:gd name="connsiteX5-129" fmla="*/ 393701 w 1079500"/>
                <a:gd name="connsiteY5-130" fmla="*/ 371166 h 685800"/>
                <a:gd name="connsiteX6-131" fmla="*/ 430972 w 1079500"/>
                <a:gd name="connsiteY6-132" fmla="*/ 382735 h 685800"/>
                <a:gd name="connsiteX7-133" fmla="*/ 539751 w 1079500"/>
                <a:gd name="connsiteY7-134" fmla="*/ 393701 h 685800"/>
                <a:gd name="connsiteX8-135" fmla="*/ 648530 w 1079500"/>
                <a:gd name="connsiteY8-136" fmla="*/ 382735 h 685800"/>
                <a:gd name="connsiteX9-137" fmla="*/ 746136 w 1079500"/>
                <a:gd name="connsiteY9-138" fmla="*/ 352438 h 685800"/>
                <a:gd name="connsiteX10-139" fmla="*/ 746136 w 1079500"/>
                <a:gd name="connsiteY10-140" fmla="*/ 352436 h 685800"/>
                <a:gd name="connsiteX11-141" fmla="*/ 749845 w 1079500"/>
                <a:gd name="connsiteY11-142" fmla="*/ 351284 h 685800"/>
                <a:gd name="connsiteX12-143" fmla="*/ 1037084 w 1079500"/>
                <a:gd name="connsiteY12-144" fmla="*/ 64045 h 685800"/>
                <a:gd name="connsiteX13-145" fmla="*/ 1056965 w 1079500"/>
                <a:gd name="connsiteY13-146" fmla="*/ 0 h 685800"/>
                <a:gd name="connsiteX14-147" fmla="*/ 1068534 w 1079500"/>
                <a:gd name="connsiteY14-148" fmla="*/ 37271 h 685800"/>
                <a:gd name="connsiteX15-149" fmla="*/ 1079500 w 1079500"/>
                <a:gd name="connsiteY15-150" fmla="*/ 146050 h 685800"/>
                <a:gd name="connsiteX16-151" fmla="*/ 539750 w 1079500"/>
                <a:gd name="connsiteY16-152" fmla="*/ 685800 h 685800"/>
                <a:gd name="connsiteX17-153" fmla="*/ 430971 w 1079500"/>
                <a:gd name="connsiteY17-154" fmla="*/ 674834 h 685800"/>
                <a:gd name="connsiteX18-155" fmla="*/ 393702 w 1079500"/>
                <a:gd name="connsiteY18-156" fmla="*/ 663266 h 685800"/>
                <a:gd name="connsiteX19-157" fmla="*/ 393701 w 1079500"/>
                <a:gd name="connsiteY19-158" fmla="*/ 663266 h 685800"/>
                <a:gd name="connsiteX20-159" fmla="*/ 329656 w 1079500"/>
                <a:gd name="connsiteY20-160" fmla="*/ 643385 h 685800"/>
                <a:gd name="connsiteX21-161" fmla="*/ 42417 w 1079500"/>
                <a:gd name="connsiteY21-162" fmla="*/ 356146 h 685800"/>
                <a:gd name="connsiteX22-163" fmla="*/ 41266 w 1079500"/>
                <a:gd name="connsiteY22-164" fmla="*/ 352437 h 685800"/>
                <a:gd name="connsiteX23-165" fmla="*/ 41265 w 1079500"/>
                <a:gd name="connsiteY23-166" fmla="*/ 352436 h 685800"/>
                <a:gd name="connsiteX24-167" fmla="*/ 10966 w 1079500"/>
                <a:gd name="connsiteY24-168" fmla="*/ 254829 h 685800"/>
                <a:gd name="connsiteX25-169" fmla="*/ 0 w 1079500"/>
                <a:gd name="connsiteY25-170" fmla="*/ 146050 h 685800"/>
                <a:gd name="connsiteX26-171" fmla="*/ 10966 w 1079500"/>
                <a:gd name="connsiteY26-172" fmla="*/ 37271 h 685800"/>
                <a:gd name="connsiteX27-173" fmla="*/ 22536 w 1079500"/>
                <a:gd name="connsiteY27-174" fmla="*/ 0 h 685800"/>
                <a:gd name="connsiteX0-175" fmla="*/ 22536 w 1079500"/>
                <a:gd name="connsiteY0-176" fmla="*/ 0 h 685800"/>
                <a:gd name="connsiteX1-177" fmla="*/ 42416 w 1079500"/>
                <a:gd name="connsiteY1-178" fmla="*/ 64045 h 685800"/>
                <a:gd name="connsiteX2-179" fmla="*/ 329655 w 1079500"/>
                <a:gd name="connsiteY2-180" fmla="*/ 351284 h 685800"/>
                <a:gd name="connsiteX3-181" fmla="*/ 393700 w 1079500"/>
                <a:gd name="connsiteY3-182" fmla="*/ 371165 h 685800"/>
                <a:gd name="connsiteX4-183" fmla="*/ 393701 w 1079500"/>
                <a:gd name="connsiteY4-184" fmla="*/ 371166 h 685800"/>
                <a:gd name="connsiteX5-185" fmla="*/ 430972 w 1079500"/>
                <a:gd name="connsiteY5-186" fmla="*/ 382735 h 685800"/>
                <a:gd name="connsiteX6-187" fmla="*/ 539751 w 1079500"/>
                <a:gd name="connsiteY6-188" fmla="*/ 393701 h 685800"/>
                <a:gd name="connsiteX7-189" fmla="*/ 648530 w 1079500"/>
                <a:gd name="connsiteY7-190" fmla="*/ 382735 h 685800"/>
                <a:gd name="connsiteX8-191" fmla="*/ 746136 w 1079500"/>
                <a:gd name="connsiteY8-192" fmla="*/ 352438 h 685800"/>
                <a:gd name="connsiteX9-193" fmla="*/ 746136 w 1079500"/>
                <a:gd name="connsiteY9-194" fmla="*/ 352436 h 685800"/>
                <a:gd name="connsiteX10-195" fmla="*/ 749845 w 1079500"/>
                <a:gd name="connsiteY10-196" fmla="*/ 351284 h 685800"/>
                <a:gd name="connsiteX11-197" fmla="*/ 1037084 w 1079500"/>
                <a:gd name="connsiteY11-198" fmla="*/ 64045 h 685800"/>
                <a:gd name="connsiteX12-199" fmla="*/ 1056965 w 1079500"/>
                <a:gd name="connsiteY12-200" fmla="*/ 0 h 685800"/>
                <a:gd name="connsiteX13-201" fmla="*/ 1068534 w 1079500"/>
                <a:gd name="connsiteY13-202" fmla="*/ 37271 h 685800"/>
                <a:gd name="connsiteX14-203" fmla="*/ 1079500 w 1079500"/>
                <a:gd name="connsiteY14-204" fmla="*/ 146050 h 685800"/>
                <a:gd name="connsiteX15-205" fmla="*/ 539750 w 1079500"/>
                <a:gd name="connsiteY15-206" fmla="*/ 685800 h 685800"/>
                <a:gd name="connsiteX16-207" fmla="*/ 430971 w 1079500"/>
                <a:gd name="connsiteY16-208" fmla="*/ 674834 h 685800"/>
                <a:gd name="connsiteX17-209" fmla="*/ 393702 w 1079500"/>
                <a:gd name="connsiteY17-210" fmla="*/ 663266 h 685800"/>
                <a:gd name="connsiteX18-211" fmla="*/ 393701 w 1079500"/>
                <a:gd name="connsiteY18-212" fmla="*/ 663266 h 685800"/>
                <a:gd name="connsiteX19-213" fmla="*/ 329656 w 1079500"/>
                <a:gd name="connsiteY19-214" fmla="*/ 643385 h 685800"/>
                <a:gd name="connsiteX20-215" fmla="*/ 42417 w 1079500"/>
                <a:gd name="connsiteY20-216" fmla="*/ 356146 h 685800"/>
                <a:gd name="connsiteX21-217" fmla="*/ 41266 w 1079500"/>
                <a:gd name="connsiteY21-218" fmla="*/ 352437 h 685800"/>
                <a:gd name="connsiteX22-219" fmla="*/ 41265 w 1079500"/>
                <a:gd name="connsiteY22-220" fmla="*/ 352436 h 685800"/>
                <a:gd name="connsiteX23-221" fmla="*/ 10966 w 1079500"/>
                <a:gd name="connsiteY23-222" fmla="*/ 254829 h 685800"/>
                <a:gd name="connsiteX24-223" fmla="*/ 0 w 1079500"/>
                <a:gd name="connsiteY24-224" fmla="*/ 146050 h 685800"/>
                <a:gd name="connsiteX25-225" fmla="*/ 10966 w 1079500"/>
                <a:gd name="connsiteY25-226" fmla="*/ 37271 h 685800"/>
                <a:gd name="connsiteX26-227" fmla="*/ 22536 w 1079500"/>
                <a:gd name="connsiteY26-228" fmla="*/ 0 h 6858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Lst>
              <a:rect l="l" t="t" r="r" b="b"/>
              <a:pathLst>
                <a:path w="1079500" h="685800">
                  <a:moveTo>
                    <a:pt x="22536" y="0"/>
                  </a:moveTo>
                  <a:lnTo>
                    <a:pt x="42416" y="64045"/>
                  </a:lnTo>
                  <a:cubicBezTo>
                    <a:pt x="97042" y="193195"/>
                    <a:pt x="200505" y="296658"/>
                    <a:pt x="329655" y="351284"/>
                  </a:cubicBezTo>
                  <a:lnTo>
                    <a:pt x="393700" y="371165"/>
                  </a:lnTo>
                  <a:lnTo>
                    <a:pt x="393701" y="371166"/>
                  </a:lnTo>
                  <a:lnTo>
                    <a:pt x="430972" y="382735"/>
                  </a:lnTo>
                  <a:cubicBezTo>
                    <a:pt x="466109" y="389925"/>
                    <a:pt x="502489" y="393701"/>
                    <a:pt x="539751" y="393701"/>
                  </a:cubicBezTo>
                  <a:cubicBezTo>
                    <a:pt x="577013" y="393701"/>
                    <a:pt x="613393" y="389925"/>
                    <a:pt x="648530" y="382735"/>
                  </a:cubicBezTo>
                  <a:lnTo>
                    <a:pt x="746136" y="352438"/>
                  </a:lnTo>
                  <a:lnTo>
                    <a:pt x="746136" y="352436"/>
                  </a:lnTo>
                  <a:lnTo>
                    <a:pt x="749845" y="351284"/>
                  </a:lnTo>
                  <a:cubicBezTo>
                    <a:pt x="878995" y="296658"/>
                    <a:pt x="982458" y="193195"/>
                    <a:pt x="1037084" y="64045"/>
                  </a:cubicBezTo>
                  <a:lnTo>
                    <a:pt x="1056965" y="0"/>
                  </a:lnTo>
                  <a:lnTo>
                    <a:pt x="1068534" y="37271"/>
                  </a:lnTo>
                  <a:cubicBezTo>
                    <a:pt x="1075724" y="72408"/>
                    <a:pt x="1079500" y="108788"/>
                    <a:pt x="1079500" y="146050"/>
                  </a:cubicBezTo>
                  <a:cubicBezTo>
                    <a:pt x="1079500" y="444146"/>
                    <a:pt x="837846" y="685800"/>
                    <a:pt x="539750" y="685800"/>
                  </a:cubicBezTo>
                  <a:cubicBezTo>
                    <a:pt x="502488" y="685800"/>
                    <a:pt x="466108" y="682024"/>
                    <a:pt x="430971" y="674834"/>
                  </a:cubicBezTo>
                  <a:lnTo>
                    <a:pt x="393702" y="663266"/>
                  </a:lnTo>
                  <a:lnTo>
                    <a:pt x="393701" y="663266"/>
                  </a:lnTo>
                  <a:lnTo>
                    <a:pt x="329656" y="643385"/>
                  </a:lnTo>
                  <a:cubicBezTo>
                    <a:pt x="200506" y="588759"/>
                    <a:pt x="97043" y="485296"/>
                    <a:pt x="42417" y="356146"/>
                  </a:cubicBezTo>
                  <a:lnTo>
                    <a:pt x="41266" y="352437"/>
                  </a:lnTo>
                  <a:lnTo>
                    <a:pt x="41265" y="352436"/>
                  </a:lnTo>
                  <a:lnTo>
                    <a:pt x="10966" y="254829"/>
                  </a:lnTo>
                  <a:cubicBezTo>
                    <a:pt x="3776" y="219692"/>
                    <a:pt x="0" y="183312"/>
                    <a:pt x="0" y="146050"/>
                  </a:cubicBezTo>
                  <a:cubicBezTo>
                    <a:pt x="0" y="108788"/>
                    <a:pt x="3776" y="72408"/>
                    <a:pt x="10966" y="37271"/>
                  </a:cubicBezTo>
                  <a:lnTo>
                    <a:pt x="22536" y="0"/>
                  </a:lnTo>
                  <a:close/>
                </a:path>
              </a:pathLst>
            </a:custGeom>
            <a:grpFill/>
            <a:ln w="12700" cmpd="sng">
              <a:noFill/>
            </a:ln>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a:defRPr/>
              </a:pPr>
              <a:endParaRPr lang="zh-CN" altLang="en-US" sz="3600" dirty="0">
                <a:latin typeface="微软雅黑" panose="020B0503020204020204" pitchFamily="34" charset="-122"/>
              </a:endParaRPr>
            </a:p>
          </p:txBody>
        </p:sp>
        <p:sp>
          <p:nvSpPr>
            <p:cNvPr id="14" name="新月形 13"/>
            <p:cNvSpPr/>
            <p:nvPr/>
          </p:nvSpPr>
          <p:spPr>
            <a:xfrm rot="16200000">
              <a:off x="4520746" y="2883661"/>
              <a:ext cx="531019" cy="1196094"/>
            </a:xfrm>
            <a:prstGeom prst="moon">
              <a:avLst>
                <a:gd name="adj" fmla="val 30003"/>
              </a:avLst>
            </a:prstGeom>
            <a:grpFill/>
            <a:ln w="12700" cmpd="sng">
              <a:noFill/>
            </a:ln>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a:defRPr/>
              </a:pPr>
              <a:endParaRPr lang="zh-CN" altLang="en-US" sz="3600" dirty="0">
                <a:latin typeface="微软雅黑" panose="020B0503020204020204" pitchFamily="34" charset="-122"/>
              </a:endParaRPr>
            </a:p>
          </p:txBody>
        </p:sp>
      </p:grpSp>
      <p:grpSp>
        <p:nvGrpSpPr>
          <p:cNvPr id="15" name="组合 14"/>
          <p:cNvGrpSpPr/>
          <p:nvPr/>
        </p:nvGrpSpPr>
        <p:grpSpPr>
          <a:xfrm>
            <a:off x="971600" y="3352670"/>
            <a:ext cx="2670071" cy="1019280"/>
            <a:chOff x="1252339" y="3424558"/>
            <a:chExt cx="2670071" cy="1019280"/>
          </a:xfrm>
        </p:grpSpPr>
        <p:grpSp>
          <p:nvGrpSpPr>
            <p:cNvPr id="16" name="组合 56"/>
            <p:cNvGrpSpPr/>
            <p:nvPr/>
          </p:nvGrpSpPr>
          <p:grpSpPr bwMode="auto">
            <a:xfrm flipH="1" flipV="1">
              <a:off x="1319461" y="3641252"/>
              <a:ext cx="2602949" cy="398859"/>
              <a:chOff x="5234850" y="2169042"/>
              <a:chExt cx="3154238" cy="531628"/>
            </a:xfrm>
          </p:grpSpPr>
          <p:cxnSp>
            <p:nvCxnSpPr>
              <p:cNvPr id="19" name="直接连接符 18"/>
              <p:cNvCxnSpPr/>
              <p:nvPr/>
            </p:nvCxnSpPr>
            <p:spPr>
              <a:xfrm flipV="1">
                <a:off x="5234850" y="2169042"/>
                <a:ext cx="353002" cy="53162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586225" y="2169042"/>
                <a:ext cx="28028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7" name="矩形 16"/>
            <p:cNvSpPr/>
            <p:nvPr/>
          </p:nvSpPr>
          <p:spPr>
            <a:xfrm>
              <a:off x="1338255" y="3424558"/>
              <a:ext cx="2334466" cy="569119"/>
            </a:xfrm>
            <a:prstGeom prst="rect">
              <a:avLst/>
            </a:prstGeom>
          </p:spPr>
          <p:txBody>
            <a:bodyPr lIns="0" rIns="0" bIns="0" anchor="b"/>
            <a:lstStyle/>
            <a:p>
              <a:pPr>
                <a:lnSpc>
                  <a:spcPct val="120000"/>
                </a:lnSpc>
                <a:defRPr/>
              </a:pPr>
              <a:r>
                <a:rPr lang="zh-CN" altLang="en-US" sz="1400" dirty="0">
                  <a:latin typeface="微软雅黑" panose="020B0503020204020204" pitchFamily="34" charset="-122"/>
                  <a:ea typeface="微软雅黑" panose="020B0503020204020204" pitchFamily="34" charset="-122"/>
                </a:rPr>
                <a:t>点击增加文本内容点击增加文本内容点击增加文本内容</a:t>
              </a:r>
            </a:p>
          </p:txBody>
        </p:sp>
        <p:sp>
          <p:nvSpPr>
            <p:cNvPr id="18" name="矩形 60"/>
            <p:cNvSpPr>
              <a:spLocks noChangeArrowheads="1"/>
            </p:cNvSpPr>
            <p:nvPr/>
          </p:nvSpPr>
          <p:spPr bwMode="auto">
            <a:xfrm>
              <a:off x="1252339" y="4047255"/>
              <a:ext cx="2378765" cy="39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spcAft>
                  <a:spcPts val="600"/>
                </a:spcAft>
              </a:pPr>
              <a:r>
                <a:rPr lang="zh-CN" altLang="en-US" dirty="0">
                  <a:latin typeface="微软雅黑" panose="020B0503020204020204" pitchFamily="34" charset="-122"/>
                  <a:ea typeface="微软雅黑" panose="020B0503020204020204" pitchFamily="34" charset="-122"/>
                </a:rPr>
                <a:t>点击增加标题</a:t>
              </a:r>
              <a:endParaRPr lang="en-US" altLang="zh-CN" dirty="0">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4934419" y="3371721"/>
            <a:ext cx="2741219" cy="1000229"/>
            <a:chOff x="5215158" y="3443608"/>
            <a:chExt cx="2741219" cy="1000229"/>
          </a:xfrm>
        </p:grpSpPr>
        <p:grpSp>
          <p:nvGrpSpPr>
            <p:cNvPr id="22" name="组合 49"/>
            <p:cNvGrpSpPr/>
            <p:nvPr/>
          </p:nvGrpSpPr>
          <p:grpSpPr bwMode="auto">
            <a:xfrm flipV="1">
              <a:off x="5215158" y="3641252"/>
              <a:ext cx="2667385" cy="398859"/>
              <a:chOff x="5234850" y="2169042"/>
              <a:chExt cx="3154238" cy="531628"/>
            </a:xfrm>
          </p:grpSpPr>
          <p:cxnSp>
            <p:nvCxnSpPr>
              <p:cNvPr id="25" name="直接连接符 24"/>
              <p:cNvCxnSpPr/>
              <p:nvPr/>
            </p:nvCxnSpPr>
            <p:spPr>
              <a:xfrm flipV="1">
                <a:off x="5234850" y="2169042"/>
                <a:ext cx="353999" cy="53162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5585674" y="2169042"/>
                <a:ext cx="2803414"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3" name="矩形 22"/>
            <p:cNvSpPr/>
            <p:nvPr/>
          </p:nvSpPr>
          <p:spPr>
            <a:xfrm>
              <a:off x="5548078" y="3443608"/>
              <a:ext cx="2334466" cy="569119"/>
            </a:xfrm>
            <a:prstGeom prst="rect">
              <a:avLst/>
            </a:prstGeom>
          </p:spPr>
          <p:txBody>
            <a:bodyPr lIns="0" rIns="0" bIns="0" anchor="b"/>
            <a:lstStyle/>
            <a:p>
              <a:pPr>
                <a:lnSpc>
                  <a:spcPct val="120000"/>
                </a:lnSpc>
                <a:defRPr/>
              </a:pPr>
              <a:r>
                <a:rPr lang="zh-CN" altLang="en-US" sz="1400" dirty="0">
                  <a:latin typeface="微软雅黑" panose="020B0503020204020204" pitchFamily="34" charset="-122"/>
                  <a:ea typeface="微软雅黑" panose="020B0503020204020204" pitchFamily="34" charset="-122"/>
                </a:rPr>
                <a:t>点击增加文本内容点击增加文本内容点击增加文本内容</a:t>
              </a:r>
            </a:p>
          </p:txBody>
        </p:sp>
        <p:sp>
          <p:nvSpPr>
            <p:cNvPr id="24" name="矩形 61"/>
            <p:cNvSpPr>
              <a:spLocks noChangeArrowheads="1"/>
            </p:cNvSpPr>
            <p:nvPr/>
          </p:nvSpPr>
          <p:spPr bwMode="auto">
            <a:xfrm>
              <a:off x="5548079" y="4047254"/>
              <a:ext cx="2408298" cy="39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20000"/>
                </a:lnSpc>
                <a:spcAft>
                  <a:spcPts val="600"/>
                </a:spcAft>
              </a:pPr>
              <a:r>
                <a:rPr lang="zh-CN" altLang="en-US" dirty="0">
                  <a:latin typeface="微软雅黑" panose="020B0503020204020204" pitchFamily="34" charset="-122"/>
                  <a:ea typeface="微软雅黑" panose="020B0503020204020204" pitchFamily="34" charset="-122"/>
                </a:rPr>
                <a:t>点击增加标题</a:t>
              </a:r>
              <a:endParaRPr lang="en-US" altLang="zh-CN" dirty="0">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4934420" y="1203718"/>
            <a:ext cx="2707657" cy="997618"/>
            <a:chOff x="5215158" y="1275606"/>
            <a:chExt cx="2707657" cy="997618"/>
          </a:xfrm>
        </p:grpSpPr>
        <p:grpSp>
          <p:nvGrpSpPr>
            <p:cNvPr id="28" name="组合 45"/>
            <p:cNvGrpSpPr/>
            <p:nvPr/>
          </p:nvGrpSpPr>
          <p:grpSpPr bwMode="auto">
            <a:xfrm>
              <a:off x="5215158" y="1696961"/>
              <a:ext cx="2667385" cy="398860"/>
              <a:chOff x="5234850" y="2169042"/>
              <a:chExt cx="3154238" cy="531628"/>
            </a:xfrm>
          </p:grpSpPr>
          <p:cxnSp>
            <p:nvCxnSpPr>
              <p:cNvPr id="31" name="直接连接符 30"/>
              <p:cNvCxnSpPr/>
              <p:nvPr/>
            </p:nvCxnSpPr>
            <p:spPr>
              <a:xfrm flipV="1">
                <a:off x="5234850" y="2169042"/>
                <a:ext cx="353999" cy="53162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5585674" y="2169042"/>
                <a:ext cx="2803414"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9" name="矩形 28"/>
            <p:cNvSpPr/>
            <p:nvPr/>
          </p:nvSpPr>
          <p:spPr>
            <a:xfrm>
              <a:off x="5548078" y="1704105"/>
              <a:ext cx="2334466" cy="569119"/>
            </a:xfrm>
            <a:prstGeom prst="rect">
              <a:avLst/>
            </a:prstGeom>
          </p:spPr>
          <p:txBody>
            <a:bodyPr lIns="0" rIns="0" bIns="0"/>
            <a:lstStyle/>
            <a:p>
              <a:pPr>
                <a:lnSpc>
                  <a:spcPct val="120000"/>
                </a:lnSpc>
                <a:defRPr/>
              </a:pPr>
              <a:r>
                <a:rPr lang="zh-CN" altLang="en-US" sz="1400" dirty="0">
                  <a:latin typeface="微软雅黑" panose="020B0503020204020204" pitchFamily="34" charset="-122"/>
                  <a:ea typeface="微软雅黑" panose="020B0503020204020204" pitchFamily="34" charset="-122"/>
                </a:rPr>
                <a:t>点击增加文本内容点击增加文本内容点击增加文本内容</a:t>
              </a:r>
            </a:p>
          </p:txBody>
        </p:sp>
        <p:sp>
          <p:nvSpPr>
            <p:cNvPr id="30" name="矩形 63"/>
            <p:cNvSpPr>
              <a:spLocks noChangeArrowheads="1"/>
            </p:cNvSpPr>
            <p:nvPr/>
          </p:nvSpPr>
          <p:spPr bwMode="auto">
            <a:xfrm>
              <a:off x="5511832" y="1275606"/>
              <a:ext cx="2410983" cy="39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20000"/>
                </a:lnSpc>
                <a:spcAft>
                  <a:spcPts val="600"/>
                </a:spcAft>
              </a:pPr>
              <a:r>
                <a:rPr lang="zh-CN" altLang="en-US" dirty="0">
                  <a:latin typeface="微软雅黑" panose="020B0503020204020204" pitchFamily="34" charset="-122"/>
                  <a:ea typeface="微软雅黑" panose="020B0503020204020204" pitchFamily="34" charset="-122"/>
                </a:rPr>
                <a:t>点击增加标题</a:t>
              </a:r>
              <a:endParaRPr lang="en-US" altLang="zh-CN" dirty="0">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1013216" y="1203719"/>
            <a:ext cx="2628456" cy="1198833"/>
            <a:chOff x="1293954" y="1275606"/>
            <a:chExt cx="2628456" cy="1198833"/>
          </a:xfrm>
        </p:grpSpPr>
        <p:grpSp>
          <p:nvGrpSpPr>
            <p:cNvPr id="34" name="组合 53"/>
            <p:cNvGrpSpPr/>
            <p:nvPr/>
          </p:nvGrpSpPr>
          <p:grpSpPr bwMode="auto">
            <a:xfrm flipH="1">
              <a:off x="1319461" y="1696961"/>
              <a:ext cx="2602949" cy="398860"/>
              <a:chOff x="5234850" y="2169042"/>
              <a:chExt cx="3154238" cy="531628"/>
            </a:xfrm>
          </p:grpSpPr>
          <p:cxnSp>
            <p:nvCxnSpPr>
              <p:cNvPr id="37" name="直接连接符 36"/>
              <p:cNvCxnSpPr/>
              <p:nvPr/>
            </p:nvCxnSpPr>
            <p:spPr>
              <a:xfrm flipV="1">
                <a:off x="5234850" y="2169042"/>
                <a:ext cx="353002" cy="53162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5586225" y="2169042"/>
                <a:ext cx="28028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5" name="矩形 62"/>
            <p:cNvSpPr>
              <a:spLocks noChangeArrowheads="1"/>
            </p:cNvSpPr>
            <p:nvPr/>
          </p:nvSpPr>
          <p:spPr bwMode="auto">
            <a:xfrm>
              <a:off x="1293954" y="1275606"/>
              <a:ext cx="2378765" cy="39658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p>
              <a:pPr>
                <a:lnSpc>
                  <a:spcPct val="120000"/>
                </a:lnSpc>
                <a:spcAft>
                  <a:spcPts val="600"/>
                </a:spcAft>
              </a:pPr>
              <a:r>
                <a:rPr lang="zh-CN" altLang="en-US" dirty="0">
                  <a:latin typeface="微软雅黑" panose="020B0503020204020204" pitchFamily="34" charset="-122"/>
                  <a:ea typeface="微软雅黑" panose="020B0503020204020204" pitchFamily="34" charset="-122"/>
                </a:rPr>
                <a:t>点击增加标题</a:t>
              </a:r>
              <a:endParaRPr lang="en-US" altLang="zh-CN" dirty="0">
                <a:latin typeface="微软雅黑" panose="020B0503020204020204" pitchFamily="34" charset="-122"/>
                <a:ea typeface="微软雅黑" panose="020B0503020204020204" pitchFamily="34" charset="-122"/>
              </a:endParaRPr>
            </a:p>
          </p:txBody>
        </p:sp>
        <p:sp>
          <p:nvSpPr>
            <p:cNvPr id="36" name="矩形 35"/>
            <p:cNvSpPr/>
            <p:nvPr/>
          </p:nvSpPr>
          <p:spPr>
            <a:xfrm>
              <a:off x="1338255" y="1731489"/>
              <a:ext cx="2334466" cy="742950"/>
            </a:xfrm>
            <a:prstGeom prst="rect">
              <a:avLst/>
            </a:prstGeom>
            <a:ln>
              <a:noFill/>
            </a:ln>
          </p:spPr>
          <p:txBody>
            <a:bodyPr lIns="0" rIns="0" bIns="0"/>
            <a:lstStyle/>
            <a:p>
              <a:pPr>
                <a:lnSpc>
                  <a:spcPct val="120000"/>
                </a:lnSpc>
                <a:defRPr/>
              </a:pPr>
              <a:r>
                <a:rPr lang="zh-CN" altLang="en-US" sz="1400" dirty="0">
                  <a:latin typeface="微软雅黑" panose="020B0503020204020204" pitchFamily="34" charset="-122"/>
                  <a:ea typeface="微软雅黑" panose="020B0503020204020204" pitchFamily="34" charset="-122"/>
                </a:rPr>
                <a:t>点击增加文本内容点击增加文本内容点击增加文本内容</a:t>
              </a:r>
            </a:p>
          </p:txBody>
        </p:sp>
      </p:gr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500"/>
                                        <p:tgtEl>
                                          <p:spTgt spid="9"/>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right)">
                                      <p:cBhvr>
                                        <p:cTn id="19" dur="500"/>
                                        <p:tgtEl>
                                          <p:spTgt spid="12"/>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down)">
                                      <p:cBhvr>
                                        <p:cTn id="23" dur="500"/>
                                        <p:tgtEl>
                                          <p:spTgt spid="3"/>
                                        </p:tgtEl>
                                      </p:cBhvr>
                                    </p:animEffect>
                                  </p:childTnLst>
                                </p:cTn>
                              </p:par>
                              <p:par>
                                <p:cTn id="24" presetID="2" presetClass="entr" presetSubtype="2" fill="hold" nodeType="withEffect">
                                  <p:stCondLst>
                                    <p:cond delay="500"/>
                                  </p:stCondLst>
                                  <p:childTnLst>
                                    <p:set>
                                      <p:cBhvr>
                                        <p:cTn id="25" dur="1" fill="hold">
                                          <p:stCondLst>
                                            <p:cond delay="0"/>
                                          </p:stCondLst>
                                        </p:cTn>
                                        <p:tgtEl>
                                          <p:spTgt spid="33"/>
                                        </p:tgtEl>
                                        <p:attrNameLst>
                                          <p:attrName>style.visibility</p:attrName>
                                        </p:attrNameLst>
                                      </p:cBhvr>
                                      <p:to>
                                        <p:strVal val="visible"/>
                                      </p:to>
                                    </p:set>
                                    <p:anim calcmode="lin" valueType="num">
                                      <p:cBhvr additive="base">
                                        <p:cTn id="26" dur="1000" fill="hold"/>
                                        <p:tgtEl>
                                          <p:spTgt spid="33"/>
                                        </p:tgtEl>
                                        <p:attrNameLst>
                                          <p:attrName>ppt_x</p:attrName>
                                        </p:attrNameLst>
                                      </p:cBhvr>
                                      <p:tavLst>
                                        <p:tav tm="0">
                                          <p:val>
                                            <p:strVal val="1+#ppt_w/2"/>
                                          </p:val>
                                        </p:tav>
                                        <p:tav tm="100000">
                                          <p:val>
                                            <p:strVal val="#ppt_x"/>
                                          </p:val>
                                        </p:tav>
                                      </p:tavLst>
                                    </p:anim>
                                    <p:anim calcmode="lin" valueType="num">
                                      <p:cBhvr additive="base">
                                        <p:cTn id="27" dur="1000" fill="hold"/>
                                        <p:tgtEl>
                                          <p:spTgt spid="33"/>
                                        </p:tgtEl>
                                        <p:attrNameLst>
                                          <p:attrName>ppt_y</p:attrName>
                                        </p:attrNameLst>
                                      </p:cBhvr>
                                      <p:tavLst>
                                        <p:tav tm="0">
                                          <p:val>
                                            <p:strVal val="#ppt_y"/>
                                          </p:val>
                                        </p:tav>
                                        <p:tav tm="100000">
                                          <p:val>
                                            <p:strVal val="#ppt_y"/>
                                          </p:val>
                                        </p:tav>
                                      </p:tavLst>
                                    </p:anim>
                                  </p:childTnLst>
                                </p:cTn>
                              </p:par>
                              <p:par>
                                <p:cTn id="28" presetID="2" presetClass="entr" presetSubtype="8" fill="hold" nodeType="withEffect">
                                  <p:stCondLst>
                                    <p:cond delay="50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1000" fill="hold"/>
                                        <p:tgtEl>
                                          <p:spTgt spid="27"/>
                                        </p:tgtEl>
                                        <p:attrNameLst>
                                          <p:attrName>ppt_x</p:attrName>
                                        </p:attrNameLst>
                                      </p:cBhvr>
                                      <p:tavLst>
                                        <p:tav tm="0">
                                          <p:val>
                                            <p:strVal val="0-#ppt_w/2"/>
                                          </p:val>
                                        </p:tav>
                                        <p:tav tm="100000">
                                          <p:val>
                                            <p:strVal val="#ppt_x"/>
                                          </p:val>
                                        </p:tav>
                                      </p:tavLst>
                                    </p:anim>
                                    <p:anim calcmode="lin" valueType="num">
                                      <p:cBhvr additive="base">
                                        <p:cTn id="31" dur="1000" fill="hold"/>
                                        <p:tgtEl>
                                          <p:spTgt spid="27"/>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50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1000" fill="hold"/>
                                        <p:tgtEl>
                                          <p:spTgt spid="15"/>
                                        </p:tgtEl>
                                        <p:attrNameLst>
                                          <p:attrName>ppt_x</p:attrName>
                                        </p:attrNameLst>
                                      </p:cBhvr>
                                      <p:tavLst>
                                        <p:tav tm="0">
                                          <p:val>
                                            <p:strVal val="1+#ppt_w/2"/>
                                          </p:val>
                                        </p:tav>
                                        <p:tav tm="100000">
                                          <p:val>
                                            <p:strVal val="#ppt_x"/>
                                          </p:val>
                                        </p:tav>
                                      </p:tavLst>
                                    </p:anim>
                                    <p:anim calcmode="lin" valueType="num">
                                      <p:cBhvr additive="base">
                                        <p:cTn id="35" dur="1000" fill="hold"/>
                                        <p:tgtEl>
                                          <p:spTgt spid="15"/>
                                        </p:tgtEl>
                                        <p:attrNameLst>
                                          <p:attrName>ppt_y</p:attrName>
                                        </p:attrNameLst>
                                      </p:cBhvr>
                                      <p:tavLst>
                                        <p:tav tm="0">
                                          <p:val>
                                            <p:strVal val="#ppt_y"/>
                                          </p:val>
                                        </p:tav>
                                        <p:tav tm="100000">
                                          <p:val>
                                            <p:strVal val="#ppt_y"/>
                                          </p:val>
                                        </p:tav>
                                      </p:tavLst>
                                    </p:anim>
                                  </p:childTnLst>
                                </p:cTn>
                              </p:par>
                              <p:par>
                                <p:cTn id="36" presetID="2" presetClass="entr" presetSubtype="8" fill="hold" nodeType="withEffect">
                                  <p:stCondLst>
                                    <p:cond delay="500"/>
                                  </p:stCondLst>
                                  <p:childTnLst>
                                    <p:set>
                                      <p:cBhvr>
                                        <p:cTn id="37" dur="1" fill="hold">
                                          <p:stCondLst>
                                            <p:cond delay="0"/>
                                          </p:stCondLst>
                                        </p:cTn>
                                        <p:tgtEl>
                                          <p:spTgt spid="21"/>
                                        </p:tgtEl>
                                        <p:attrNameLst>
                                          <p:attrName>style.visibility</p:attrName>
                                        </p:attrNameLst>
                                      </p:cBhvr>
                                      <p:to>
                                        <p:strVal val="visible"/>
                                      </p:to>
                                    </p:set>
                                    <p:anim calcmode="lin" valueType="num">
                                      <p:cBhvr additive="base">
                                        <p:cTn id="38" dur="1000" fill="hold"/>
                                        <p:tgtEl>
                                          <p:spTgt spid="21"/>
                                        </p:tgtEl>
                                        <p:attrNameLst>
                                          <p:attrName>ppt_x</p:attrName>
                                        </p:attrNameLst>
                                      </p:cBhvr>
                                      <p:tavLst>
                                        <p:tav tm="0">
                                          <p:val>
                                            <p:strVal val="0-#ppt_w/2"/>
                                          </p:val>
                                        </p:tav>
                                        <p:tav tm="100000">
                                          <p:val>
                                            <p:strVal val="#ppt_x"/>
                                          </p:val>
                                        </p:tav>
                                      </p:tavLst>
                                    </p:anim>
                                    <p:anim calcmode="lin" valueType="num">
                                      <p:cBhvr additive="base">
                                        <p:cTn id="39" dur="1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7" descr="2"/>
          <p:cNvSpPr txBox="1">
            <a:spLocks noChangeArrowheads="1"/>
          </p:cNvSpPr>
          <p:nvPr/>
        </p:nvSpPr>
        <p:spPr bwMode="gray">
          <a:xfrm>
            <a:off x="386239" y="51470"/>
            <a:ext cx="3609697" cy="46166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anose="020B0604020202020204" pitchFamily="34" charset="0"/>
              </a:defRPr>
            </a:lvl1pPr>
            <a:lvl2pPr defTabSz="457200" eaLnBrk="0" hangingPunct="0">
              <a:defRPr>
                <a:solidFill>
                  <a:schemeClr val="tx1"/>
                </a:solidFill>
                <a:latin typeface="Arial" panose="020B0604020202020204" pitchFamily="34" charset="0"/>
              </a:defRPr>
            </a:lvl2pPr>
            <a:lvl3pPr defTabSz="457200" eaLnBrk="0" hangingPunct="0">
              <a:defRPr>
                <a:solidFill>
                  <a:schemeClr val="tx1"/>
                </a:solidFill>
                <a:latin typeface="Arial" panose="020B0604020202020204" pitchFamily="34" charset="0"/>
              </a:defRPr>
            </a:lvl3pPr>
            <a:lvl4pPr defTabSz="457200" eaLnBrk="0" hangingPunct="0">
              <a:defRPr>
                <a:solidFill>
                  <a:schemeClr val="tx1"/>
                </a:solidFill>
                <a:latin typeface="Arial" panose="020B0604020202020204" pitchFamily="34" charset="0"/>
              </a:defRPr>
            </a:lvl4pPr>
            <a:lvl5pPr defTabSz="457200" eaLnBrk="0" hangingPunct="0">
              <a:defRPr>
                <a:solidFill>
                  <a:schemeClr val="tx1"/>
                </a:solidFill>
                <a:latin typeface="Arial" panose="020B0604020202020204" pitchFamily="34" charset="0"/>
              </a:defRPr>
            </a:lvl5pPr>
            <a:lvl6pPr algn="ctr" defTabSz="457200" eaLnBrk="0" fontAlgn="base" hangingPunct="0">
              <a:spcBef>
                <a:spcPct val="0"/>
              </a:spcBef>
              <a:spcAft>
                <a:spcPct val="0"/>
              </a:spcAft>
              <a:defRPr>
                <a:solidFill>
                  <a:schemeClr val="tx1"/>
                </a:solidFill>
                <a:latin typeface="Arial" panose="020B0604020202020204" pitchFamily="34" charset="0"/>
              </a:defRPr>
            </a:lvl6pPr>
            <a:lvl7pPr algn="ctr" defTabSz="457200" eaLnBrk="0" fontAlgn="base" hangingPunct="0">
              <a:spcBef>
                <a:spcPct val="0"/>
              </a:spcBef>
              <a:spcAft>
                <a:spcPct val="0"/>
              </a:spcAft>
              <a:defRPr>
                <a:solidFill>
                  <a:schemeClr val="tx1"/>
                </a:solidFill>
                <a:latin typeface="Arial" panose="020B0604020202020204" pitchFamily="34" charset="0"/>
              </a:defRPr>
            </a:lvl7pPr>
            <a:lvl8pPr algn="ctr" defTabSz="457200" eaLnBrk="0" fontAlgn="base" hangingPunct="0">
              <a:spcBef>
                <a:spcPct val="0"/>
              </a:spcBef>
              <a:spcAft>
                <a:spcPct val="0"/>
              </a:spcAft>
              <a:defRPr>
                <a:solidFill>
                  <a:schemeClr val="tx1"/>
                </a:solidFill>
                <a:latin typeface="Arial" panose="020B0604020202020204" pitchFamily="34" charset="0"/>
              </a:defRPr>
            </a:lvl8pPr>
            <a:lvl9pPr algn="ctr"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单击添加标题内容</a:t>
            </a:r>
            <a:endParaRPr lang="en-US" altLang="zh-CN"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3" name="矩形 2"/>
          <p:cNvSpPr/>
          <p:nvPr/>
        </p:nvSpPr>
        <p:spPr>
          <a:xfrm>
            <a:off x="3442482" y="4270325"/>
            <a:ext cx="2240202" cy="461665"/>
          </a:xfrm>
          <a:prstGeom prst="rect">
            <a:avLst/>
          </a:prstGeom>
          <a:noFill/>
          <a:ln>
            <a:noFill/>
          </a:ln>
        </p:spPr>
        <p:txBody>
          <a:bodyPr wrap="square">
            <a:spAutoFit/>
          </a:bodyPr>
          <a:lstStyle/>
          <a:p>
            <a:pPr algn="ctr" fontAlgn="auto">
              <a:spcBef>
                <a:spcPts val="0"/>
              </a:spcBef>
              <a:spcAft>
                <a:spcPts val="0"/>
              </a:spcAft>
              <a:defRPr/>
            </a:pPr>
            <a:r>
              <a:rPr lang="zh-CN" altLang="en-US" sz="2400" b="1" spc="300" dirty="0">
                <a:ln w="12700" cmpd="sng">
                  <a:noFill/>
                  <a:prstDash val="solid"/>
                  <a:miter lim="800000"/>
                </a:ln>
                <a:effectLst/>
                <a:latin typeface="微软雅黑" panose="020B0503020204020204" pitchFamily="34" charset="-122"/>
                <a:ea typeface="微软雅黑" panose="020B0503020204020204" pitchFamily="34" charset="-122"/>
              </a:rPr>
              <a:t>添加标题</a:t>
            </a:r>
          </a:p>
        </p:txBody>
      </p:sp>
      <p:grpSp>
        <p:nvGrpSpPr>
          <p:cNvPr id="4" name="组合 3"/>
          <p:cNvGrpSpPr/>
          <p:nvPr/>
        </p:nvGrpSpPr>
        <p:grpSpPr>
          <a:xfrm>
            <a:off x="1097608" y="1961621"/>
            <a:ext cx="1980000" cy="1620000"/>
            <a:chOff x="1098860" y="2274706"/>
            <a:chExt cx="1980000" cy="1620000"/>
          </a:xfrm>
          <a:solidFill>
            <a:srgbClr val="FF0000"/>
          </a:solidFill>
        </p:grpSpPr>
        <p:sp>
          <p:nvSpPr>
            <p:cNvPr id="5" name="上箭头 4"/>
            <p:cNvSpPr/>
            <p:nvPr/>
          </p:nvSpPr>
          <p:spPr>
            <a:xfrm>
              <a:off x="1098860" y="2274706"/>
              <a:ext cx="1980000" cy="1620000"/>
            </a:xfrm>
            <a:prstGeom prst="upArrow">
              <a:avLst>
                <a:gd name="adj1" fmla="val 61884"/>
                <a:gd name="adj2" fmla="val 49610"/>
              </a:avLst>
            </a:prstGeom>
            <a:grpFill/>
            <a:ln w="31750">
              <a:solidFill>
                <a:schemeClr val="bg1"/>
              </a:solidFill>
            </a:ln>
            <a:effectLst>
              <a:outerShdw blurRad="225425" dist="38100" dir="5220000" algn="ctr">
                <a:srgbClr val="000000">
                  <a:alpha val="33000"/>
                </a:srgbClr>
              </a:outerShdw>
            </a:effectLst>
            <a:scene3d>
              <a:camera prst="orthographicFront"/>
              <a:lightRig rig="flat" dir="t"/>
            </a:scene3d>
            <a:sp3d extrusionH="304800" contourW="2540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buFont typeface="Wingdings" panose="05000000000000000000" pitchFamily="2" charset="2"/>
                <a:buChar char="u"/>
                <a:tabLst>
                  <a:tab pos="136525" algn="l"/>
                </a:tabLst>
                <a:defRPr/>
              </a:pPr>
              <a:endParaRPr lang="zh-CN" altLang="en-US" sz="1500" b="1" dirty="0">
                <a:solidFill>
                  <a:schemeClr val="bg1"/>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1873250" y="2572668"/>
              <a:ext cx="431800" cy="896937"/>
              <a:chOff x="1873250" y="2572668"/>
              <a:chExt cx="431800" cy="896937"/>
            </a:xfrm>
            <a:grpFill/>
          </p:grpSpPr>
          <p:sp>
            <p:nvSpPr>
              <p:cNvPr id="7" name="AutoShape 69"/>
              <p:cNvSpPr>
                <a:spLocks noChangeArrowheads="1"/>
              </p:cNvSpPr>
              <p:nvPr/>
            </p:nvSpPr>
            <p:spPr bwMode="gray">
              <a:xfrm rot="16200000" flipV="1">
                <a:off x="1945481" y="3110037"/>
                <a:ext cx="287337" cy="431800"/>
              </a:xfrm>
              <a:prstGeom prst="chevron">
                <a:avLst>
                  <a:gd name="adj" fmla="val 52514"/>
                </a:avLst>
              </a:prstGeom>
              <a:grpFill/>
              <a:ln w="19050">
                <a:solidFill>
                  <a:schemeClr val="bg1">
                    <a:alpha val="55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tabLst>
                    <a:tab pos="136525" algn="l"/>
                  </a:tabLst>
                  <a:defRPr/>
                </a:pP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8" name="AutoShape 69"/>
              <p:cNvSpPr>
                <a:spLocks noChangeArrowheads="1"/>
              </p:cNvSpPr>
              <p:nvPr/>
            </p:nvSpPr>
            <p:spPr bwMode="gray">
              <a:xfrm rot="16200000" flipV="1">
                <a:off x="1945481" y="2805237"/>
                <a:ext cx="287337" cy="431800"/>
              </a:xfrm>
              <a:prstGeom prst="chevron">
                <a:avLst>
                  <a:gd name="adj" fmla="val 52514"/>
                </a:avLst>
              </a:prstGeom>
              <a:grpFill/>
              <a:ln w="19050">
                <a:solidFill>
                  <a:schemeClr val="bg1">
                    <a:alpha val="40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tabLst>
                    <a:tab pos="136525" algn="l"/>
                  </a:tabLst>
                  <a:defRPr/>
                </a:pP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9" name="AutoShape 69"/>
              <p:cNvSpPr>
                <a:spLocks noChangeArrowheads="1"/>
              </p:cNvSpPr>
              <p:nvPr/>
            </p:nvSpPr>
            <p:spPr bwMode="gray">
              <a:xfrm rot="16200000" flipV="1">
                <a:off x="1945481" y="2500437"/>
                <a:ext cx="287337" cy="431800"/>
              </a:xfrm>
              <a:prstGeom prst="chevron">
                <a:avLst>
                  <a:gd name="adj" fmla="val 52514"/>
                </a:avLst>
              </a:prstGeom>
              <a:grpFill/>
              <a:ln w="19050">
                <a:solidFill>
                  <a:schemeClr val="bg1">
                    <a:alpha val="25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tabLst>
                    <a:tab pos="136525" algn="l"/>
                  </a:tabLst>
                  <a:defRPr/>
                </a:pP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grpSp>
        <p:nvGrpSpPr>
          <p:cNvPr id="10" name="组合 9"/>
          <p:cNvGrpSpPr/>
          <p:nvPr/>
        </p:nvGrpSpPr>
        <p:grpSpPr>
          <a:xfrm>
            <a:off x="6026398" y="1961621"/>
            <a:ext cx="1980000" cy="1620000"/>
            <a:chOff x="6027650" y="2274706"/>
            <a:chExt cx="1980000" cy="1620000"/>
          </a:xfrm>
          <a:solidFill>
            <a:srgbClr val="FF0000"/>
          </a:solidFill>
        </p:grpSpPr>
        <p:sp>
          <p:nvSpPr>
            <p:cNvPr id="11" name="上箭头 10"/>
            <p:cNvSpPr/>
            <p:nvPr/>
          </p:nvSpPr>
          <p:spPr>
            <a:xfrm>
              <a:off x="6027650" y="2274706"/>
              <a:ext cx="1980000" cy="1620000"/>
            </a:xfrm>
            <a:prstGeom prst="upArrow">
              <a:avLst>
                <a:gd name="adj1" fmla="val 61884"/>
                <a:gd name="adj2" fmla="val 50353"/>
              </a:avLst>
            </a:prstGeom>
            <a:grpFill/>
            <a:ln w="31750">
              <a:solidFill>
                <a:schemeClr val="bg1"/>
              </a:solidFill>
            </a:ln>
            <a:effectLst>
              <a:outerShdw blurRad="225425" dist="38100" dir="5220000" algn="ctr">
                <a:srgbClr val="000000">
                  <a:alpha val="33000"/>
                </a:srgbClr>
              </a:outerShdw>
            </a:effectLst>
            <a:scene3d>
              <a:camera prst="orthographicFront"/>
              <a:lightRig rig="flat" dir="t"/>
            </a:scene3d>
            <a:sp3d extrusionH="304800" contourW="2540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buClr>
                  <a:srgbClr val="FF0000"/>
                </a:buClr>
                <a:buSzPct val="70000"/>
                <a:buFont typeface="Wingdings" panose="05000000000000000000" pitchFamily="2" charset="2"/>
                <a:buChar char="u"/>
                <a:tabLst>
                  <a:tab pos="136525" algn="l"/>
                </a:tabLst>
              </a:pPr>
              <a:endParaRPr lang="zh-CN" altLang="en-US" sz="1500" b="1" dirty="0">
                <a:solidFill>
                  <a:schemeClr val="bg1"/>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6802438" y="2572668"/>
              <a:ext cx="431800" cy="896937"/>
              <a:chOff x="6802438" y="2572668"/>
              <a:chExt cx="431800" cy="896937"/>
            </a:xfrm>
            <a:grpFill/>
          </p:grpSpPr>
          <p:sp>
            <p:nvSpPr>
              <p:cNvPr id="13" name="AutoShape 69"/>
              <p:cNvSpPr>
                <a:spLocks noChangeArrowheads="1"/>
              </p:cNvSpPr>
              <p:nvPr/>
            </p:nvSpPr>
            <p:spPr bwMode="gray">
              <a:xfrm rot="16200000" flipV="1">
                <a:off x="6874669" y="3110037"/>
                <a:ext cx="287337" cy="431800"/>
              </a:xfrm>
              <a:prstGeom prst="chevron">
                <a:avLst>
                  <a:gd name="adj" fmla="val 52514"/>
                </a:avLst>
              </a:prstGeom>
              <a:grpFill/>
              <a:ln w="19050">
                <a:solidFill>
                  <a:schemeClr val="bg1">
                    <a:alpha val="55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tabLst>
                    <a:tab pos="136525" algn="l"/>
                  </a:tabLst>
                  <a:defRPr/>
                </a:pP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4" name="AutoShape 69"/>
              <p:cNvSpPr>
                <a:spLocks noChangeArrowheads="1"/>
              </p:cNvSpPr>
              <p:nvPr/>
            </p:nvSpPr>
            <p:spPr bwMode="gray">
              <a:xfrm rot="16200000" flipV="1">
                <a:off x="6874669" y="2805237"/>
                <a:ext cx="287337" cy="431800"/>
              </a:xfrm>
              <a:prstGeom prst="chevron">
                <a:avLst>
                  <a:gd name="adj" fmla="val 52514"/>
                </a:avLst>
              </a:prstGeom>
              <a:grpFill/>
              <a:ln w="19050">
                <a:solidFill>
                  <a:schemeClr val="bg1">
                    <a:alpha val="40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tabLst>
                    <a:tab pos="136525" algn="l"/>
                  </a:tabLst>
                  <a:defRPr/>
                </a:pP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5" name="AutoShape 69"/>
              <p:cNvSpPr>
                <a:spLocks noChangeArrowheads="1"/>
              </p:cNvSpPr>
              <p:nvPr/>
            </p:nvSpPr>
            <p:spPr bwMode="gray">
              <a:xfrm rot="16200000" flipV="1">
                <a:off x="6874669" y="2500437"/>
                <a:ext cx="287337" cy="431800"/>
              </a:xfrm>
              <a:prstGeom prst="chevron">
                <a:avLst>
                  <a:gd name="adj" fmla="val 52514"/>
                </a:avLst>
              </a:prstGeom>
              <a:grpFill/>
              <a:ln w="19050">
                <a:solidFill>
                  <a:schemeClr val="bg1">
                    <a:alpha val="25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tabLst>
                    <a:tab pos="136525" algn="l"/>
                  </a:tabLst>
                  <a:defRPr/>
                </a:pP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grpSp>
        <p:nvGrpSpPr>
          <p:cNvPr id="16" name="组合 15"/>
          <p:cNvGrpSpPr/>
          <p:nvPr/>
        </p:nvGrpSpPr>
        <p:grpSpPr>
          <a:xfrm>
            <a:off x="3544029" y="1601621"/>
            <a:ext cx="1980000" cy="1980000"/>
            <a:chOff x="3545281" y="1914706"/>
            <a:chExt cx="1980000" cy="1980000"/>
          </a:xfrm>
          <a:solidFill>
            <a:srgbClr val="FF0000"/>
          </a:solidFill>
        </p:grpSpPr>
        <p:sp>
          <p:nvSpPr>
            <p:cNvPr id="17" name="上箭头 16"/>
            <p:cNvSpPr/>
            <p:nvPr/>
          </p:nvSpPr>
          <p:spPr>
            <a:xfrm>
              <a:off x="3545281" y="1914706"/>
              <a:ext cx="1980000" cy="1980000"/>
            </a:xfrm>
            <a:prstGeom prst="upArrow">
              <a:avLst>
                <a:gd name="adj1" fmla="val 61884"/>
                <a:gd name="adj2" fmla="val 41845"/>
              </a:avLst>
            </a:prstGeom>
            <a:grpFill/>
            <a:ln w="31750">
              <a:solidFill>
                <a:schemeClr val="bg1"/>
              </a:solidFill>
            </a:ln>
            <a:effectLst>
              <a:outerShdw blurRad="225425" dist="38100" dir="5220000" algn="ctr">
                <a:srgbClr val="000000">
                  <a:alpha val="33000"/>
                </a:srgbClr>
              </a:outerShdw>
            </a:effectLst>
            <a:scene3d>
              <a:camera prst="orthographicFront"/>
              <a:lightRig rig="flat" dir="t"/>
            </a:scene3d>
            <a:sp3d extrusionH="304800" contourW="2540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buClr>
                  <a:srgbClr val="FF0000"/>
                </a:buClr>
                <a:buSzPct val="70000"/>
                <a:buFont typeface="Wingdings" panose="05000000000000000000" pitchFamily="2" charset="2"/>
                <a:buChar char="u"/>
                <a:tabLst>
                  <a:tab pos="136525" algn="l"/>
                </a:tabLst>
              </a:pPr>
              <a:endParaRPr lang="zh-CN" altLang="en-US" sz="1500" b="1" dirty="0">
                <a:solidFill>
                  <a:schemeClr val="bg1"/>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4319588" y="2267868"/>
              <a:ext cx="431800" cy="1201737"/>
              <a:chOff x="4319588" y="2267868"/>
              <a:chExt cx="431800" cy="1201737"/>
            </a:xfrm>
            <a:grpFill/>
          </p:grpSpPr>
          <p:sp>
            <p:nvSpPr>
              <p:cNvPr id="19" name="AutoShape 69"/>
              <p:cNvSpPr>
                <a:spLocks noChangeArrowheads="1"/>
              </p:cNvSpPr>
              <p:nvPr/>
            </p:nvSpPr>
            <p:spPr bwMode="gray">
              <a:xfrm rot="16200000" flipV="1">
                <a:off x="4391819" y="3110037"/>
                <a:ext cx="287337" cy="431800"/>
              </a:xfrm>
              <a:prstGeom prst="chevron">
                <a:avLst>
                  <a:gd name="adj" fmla="val 52514"/>
                </a:avLst>
              </a:prstGeom>
              <a:grpFill/>
              <a:ln w="19050">
                <a:solidFill>
                  <a:schemeClr val="bg1">
                    <a:alpha val="55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tabLst>
                    <a:tab pos="136525" algn="l"/>
                  </a:tabLst>
                  <a:defRPr/>
                </a:pP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20" name="AutoShape 69"/>
              <p:cNvSpPr>
                <a:spLocks noChangeArrowheads="1"/>
              </p:cNvSpPr>
              <p:nvPr/>
            </p:nvSpPr>
            <p:spPr bwMode="gray">
              <a:xfrm rot="16200000" flipV="1">
                <a:off x="4391819" y="2805237"/>
                <a:ext cx="287337" cy="431800"/>
              </a:xfrm>
              <a:prstGeom prst="chevron">
                <a:avLst>
                  <a:gd name="adj" fmla="val 52514"/>
                </a:avLst>
              </a:prstGeom>
              <a:grpFill/>
              <a:ln w="19050">
                <a:solidFill>
                  <a:schemeClr val="bg1">
                    <a:alpha val="40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tabLst>
                    <a:tab pos="136525" algn="l"/>
                  </a:tabLst>
                  <a:defRPr/>
                </a:pP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21" name="AutoShape 69"/>
              <p:cNvSpPr>
                <a:spLocks noChangeArrowheads="1"/>
              </p:cNvSpPr>
              <p:nvPr/>
            </p:nvSpPr>
            <p:spPr bwMode="gray">
              <a:xfrm rot="16200000" flipV="1">
                <a:off x="4391819" y="2500437"/>
                <a:ext cx="287337" cy="431800"/>
              </a:xfrm>
              <a:prstGeom prst="chevron">
                <a:avLst>
                  <a:gd name="adj" fmla="val 52514"/>
                </a:avLst>
              </a:prstGeom>
              <a:grpFill/>
              <a:ln w="19050">
                <a:solidFill>
                  <a:schemeClr val="bg1">
                    <a:alpha val="25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tabLst>
                    <a:tab pos="136525" algn="l"/>
                  </a:tabLst>
                  <a:defRPr/>
                </a:pP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22" name="AutoShape 69"/>
              <p:cNvSpPr>
                <a:spLocks noChangeArrowheads="1"/>
              </p:cNvSpPr>
              <p:nvPr/>
            </p:nvSpPr>
            <p:spPr bwMode="gray">
              <a:xfrm rot="16200000" flipV="1">
                <a:off x="4391819" y="2195637"/>
                <a:ext cx="287337" cy="431800"/>
              </a:xfrm>
              <a:prstGeom prst="chevron">
                <a:avLst>
                  <a:gd name="adj" fmla="val 52514"/>
                </a:avLst>
              </a:prstGeom>
              <a:grpFill/>
              <a:ln w="19050">
                <a:solidFill>
                  <a:schemeClr val="bg1">
                    <a:alpha val="10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tabLst>
                    <a:tab pos="136525" algn="l"/>
                  </a:tabLst>
                  <a:defRPr/>
                </a:pP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sp>
        <p:nvSpPr>
          <p:cNvPr id="23" name="矩形 22"/>
          <p:cNvSpPr/>
          <p:nvPr/>
        </p:nvSpPr>
        <p:spPr>
          <a:xfrm>
            <a:off x="1371936" y="1411858"/>
            <a:ext cx="1430337" cy="523875"/>
          </a:xfrm>
          <a:prstGeom prst="rect">
            <a:avLst/>
          </a:prstGeom>
        </p:spPr>
        <p:txBody>
          <a:bodyPr>
            <a:spAutoFit/>
          </a:bodyPr>
          <a:lstStyle/>
          <a:p>
            <a:pPr marL="0" lvl="2" algn="ctr" defTabSz="912495" eaLnBrk="0" fontAlgn="auto" hangingPunct="0">
              <a:spcBef>
                <a:spcPts val="0"/>
              </a:spcBef>
              <a:spcAft>
                <a:spcPts val="0"/>
              </a:spcAft>
              <a:buClr>
                <a:srgbClr val="0070C0"/>
              </a:buClr>
              <a:buSzPct val="80000"/>
              <a:tabLst>
                <a:tab pos="136525" algn="l"/>
              </a:tabLst>
              <a:defRPr/>
            </a:pPr>
            <a:r>
              <a:rPr lang="zh-CN" altLang="en-US" sz="1400" spc="50" dirty="0">
                <a:ln w="11430"/>
                <a:latin typeface="微软雅黑" panose="020B0503020204020204" pitchFamily="34" charset="-122"/>
                <a:ea typeface="微软雅黑" panose="020B0503020204020204" pitchFamily="34" charset="-122"/>
              </a:rPr>
              <a:t>点击添加文本点击添加文本</a:t>
            </a:r>
          </a:p>
        </p:txBody>
      </p:sp>
      <p:sp>
        <p:nvSpPr>
          <p:cNvPr id="24" name="矩形 23"/>
          <p:cNvSpPr/>
          <p:nvPr/>
        </p:nvSpPr>
        <p:spPr>
          <a:xfrm>
            <a:off x="6305886" y="1399158"/>
            <a:ext cx="1430337" cy="523875"/>
          </a:xfrm>
          <a:prstGeom prst="rect">
            <a:avLst/>
          </a:prstGeom>
        </p:spPr>
        <p:txBody>
          <a:bodyPr>
            <a:spAutoFit/>
          </a:bodyPr>
          <a:lstStyle/>
          <a:p>
            <a:pPr marL="0" lvl="2" algn="ctr" defTabSz="912495" eaLnBrk="0" fontAlgn="auto" hangingPunct="0">
              <a:spcBef>
                <a:spcPts val="0"/>
              </a:spcBef>
              <a:spcAft>
                <a:spcPts val="0"/>
              </a:spcAft>
              <a:buClr>
                <a:srgbClr val="0070C0"/>
              </a:buClr>
              <a:buSzPct val="80000"/>
              <a:tabLst>
                <a:tab pos="136525" algn="l"/>
              </a:tabLst>
              <a:defRPr/>
            </a:pPr>
            <a:r>
              <a:rPr lang="zh-CN" altLang="en-US" sz="1400" spc="50" dirty="0">
                <a:ln w="11430"/>
                <a:latin typeface="微软雅黑" panose="020B0503020204020204" pitchFamily="34" charset="-122"/>
                <a:ea typeface="微软雅黑" panose="020B0503020204020204" pitchFamily="34" charset="-122"/>
              </a:rPr>
              <a:t>点击添加文本点击添加文本</a:t>
            </a:r>
          </a:p>
        </p:txBody>
      </p:sp>
      <p:sp>
        <p:nvSpPr>
          <p:cNvPr id="25" name="矩形 24"/>
          <p:cNvSpPr/>
          <p:nvPr/>
        </p:nvSpPr>
        <p:spPr>
          <a:xfrm>
            <a:off x="3815098" y="1027683"/>
            <a:ext cx="1430338" cy="522287"/>
          </a:xfrm>
          <a:prstGeom prst="rect">
            <a:avLst/>
          </a:prstGeom>
        </p:spPr>
        <p:txBody>
          <a:bodyPr>
            <a:spAutoFit/>
          </a:bodyPr>
          <a:lstStyle/>
          <a:p>
            <a:pPr marL="0" lvl="2" algn="ctr" defTabSz="912495" eaLnBrk="0" fontAlgn="auto" hangingPunct="0">
              <a:spcBef>
                <a:spcPts val="0"/>
              </a:spcBef>
              <a:spcAft>
                <a:spcPts val="0"/>
              </a:spcAft>
              <a:buClr>
                <a:srgbClr val="0070C0"/>
              </a:buClr>
              <a:buSzPct val="80000"/>
              <a:tabLst>
                <a:tab pos="136525" algn="l"/>
              </a:tabLst>
              <a:defRPr/>
            </a:pPr>
            <a:r>
              <a:rPr lang="zh-CN" altLang="en-US" sz="1400" spc="50" dirty="0">
                <a:ln w="11430"/>
                <a:latin typeface="微软雅黑" panose="020B0503020204020204" pitchFamily="34" charset="-122"/>
                <a:ea typeface="微软雅黑" panose="020B0503020204020204" pitchFamily="34" charset="-122"/>
              </a:rPr>
              <a:t>点击添加文本点击添加文本</a:t>
            </a:r>
          </a:p>
        </p:txBody>
      </p:sp>
      <p:sp>
        <p:nvSpPr>
          <p:cNvPr id="26" name="椭圆 25"/>
          <p:cNvSpPr/>
          <p:nvPr/>
        </p:nvSpPr>
        <p:spPr bwMode="auto">
          <a:xfrm>
            <a:off x="3490029" y="2710310"/>
            <a:ext cx="2088000" cy="1512000"/>
          </a:xfrm>
          <a:prstGeom prst="ellipse">
            <a:avLst/>
          </a:prstGeom>
          <a:solidFill>
            <a:srgbClr val="FF0000"/>
          </a:solidFill>
          <a:ln>
            <a:solidFill>
              <a:schemeClr val="bg1"/>
            </a:solidFill>
          </a:ln>
          <a:effectLst>
            <a:outerShdw blurRad="127000" dist="76200" dir="2700000" algn="tl" rotWithShape="0">
              <a:prstClr val="black">
                <a:alpha val="40000"/>
              </a:prstClr>
            </a:outerShdw>
          </a:effectLst>
          <a:scene3d>
            <a:camera prst="orthographicFront">
              <a:rot lat="17699985" lon="0" rev="0"/>
            </a:camera>
            <a:lightRig rig="threePt" dir="t">
              <a:rot lat="0" lon="0" rev="0"/>
            </a:lightRig>
          </a:scene3d>
          <a:sp3d extrusionH="279400" prstMaterial="plastic">
            <a:bevelT w="139700" h="152400" prst="convex"/>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微软雅黑" panose="020B0503020204020204" pitchFamily="34" charset="-122"/>
            </a:endParaRPr>
          </a:p>
        </p:txBody>
      </p:sp>
      <p:sp>
        <p:nvSpPr>
          <p:cNvPr id="27" name="TextBox 20"/>
          <p:cNvSpPr txBox="1">
            <a:spLocks noChangeArrowheads="1"/>
          </p:cNvSpPr>
          <p:nvPr/>
        </p:nvSpPr>
        <p:spPr bwMode="auto">
          <a:xfrm>
            <a:off x="3756517" y="3297033"/>
            <a:ext cx="1555025" cy="338554"/>
          </a:xfrm>
          <a:prstGeom prst="rect">
            <a:avLst/>
          </a:prstGeom>
          <a:noFill/>
          <a:scene3d>
            <a:camera prst="orthographicFront"/>
            <a:lightRig rig="threePt" dir="t"/>
          </a:scene3d>
          <a:sp3d/>
        </p:spPr>
        <p:txBody>
          <a:bodyPr>
            <a:spAutoFit/>
          </a:bodyPr>
          <a:lstStyle/>
          <a:p>
            <a:pPr algn="ctr" fontAlgn="auto">
              <a:spcBef>
                <a:spcPts val="0"/>
              </a:spcBef>
              <a:spcAft>
                <a:spcPts val="0"/>
              </a:spcAft>
              <a:defRPr/>
            </a:pPr>
            <a:r>
              <a:rPr lang="zh-CN" altLang="en-US" sz="1600" dirty="0">
                <a:solidFill>
                  <a:schemeClr val="bg1"/>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rPr>
              <a:t>分标题二</a:t>
            </a:r>
          </a:p>
        </p:txBody>
      </p:sp>
      <p:sp>
        <p:nvSpPr>
          <p:cNvPr id="28" name="椭圆 27"/>
          <p:cNvSpPr/>
          <p:nvPr/>
        </p:nvSpPr>
        <p:spPr bwMode="auto">
          <a:xfrm>
            <a:off x="5972398" y="2710310"/>
            <a:ext cx="2088000" cy="1512000"/>
          </a:xfrm>
          <a:prstGeom prst="ellipse">
            <a:avLst/>
          </a:prstGeom>
          <a:solidFill>
            <a:srgbClr val="FF0000"/>
          </a:solidFill>
          <a:ln>
            <a:solidFill>
              <a:schemeClr val="bg1"/>
            </a:solidFill>
          </a:ln>
          <a:effectLst>
            <a:outerShdw blurRad="127000" dist="76200" dir="2700000" algn="tl" rotWithShape="0">
              <a:prstClr val="black">
                <a:alpha val="40000"/>
              </a:prstClr>
            </a:outerShdw>
          </a:effectLst>
          <a:scene3d>
            <a:camera prst="orthographicFront">
              <a:rot lat="17699985" lon="0" rev="0"/>
            </a:camera>
            <a:lightRig rig="threePt" dir="t">
              <a:rot lat="0" lon="0" rev="0"/>
            </a:lightRig>
          </a:scene3d>
          <a:sp3d extrusionH="279400" prstMaterial="plastic">
            <a:bevelT w="139700" h="152400" prst="convex"/>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微软雅黑" panose="020B0503020204020204" pitchFamily="34" charset="-122"/>
            </a:endParaRPr>
          </a:p>
        </p:txBody>
      </p:sp>
      <p:sp>
        <p:nvSpPr>
          <p:cNvPr id="29" name="TextBox 20"/>
          <p:cNvSpPr txBox="1">
            <a:spLocks noChangeArrowheads="1"/>
          </p:cNvSpPr>
          <p:nvPr/>
        </p:nvSpPr>
        <p:spPr bwMode="auto">
          <a:xfrm>
            <a:off x="6238886" y="3297033"/>
            <a:ext cx="1555025" cy="338554"/>
          </a:xfrm>
          <a:prstGeom prst="rect">
            <a:avLst/>
          </a:prstGeom>
          <a:noFill/>
          <a:scene3d>
            <a:camera prst="orthographicFront"/>
            <a:lightRig rig="threePt" dir="t"/>
          </a:scene3d>
          <a:sp3d/>
        </p:spPr>
        <p:txBody>
          <a:bodyPr>
            <a:spAutoFit/>
          </a:bodyPr>
          <a:lstStyle/>
          <a:p>
            <a:pPr algn="ctr" fontAlgn="auto">
              <a:spcBef>
                <a:spcPts val="0"/>
              </a:spcBef>
              <a:spcAft>
                <a:spcPts val="0"/>
              </a:spcAft>
              <a:defRPr/>
            </a:pPr>
            <a:r>
              <a:rPr lang="zh-CN" altLang="en-US" sz="1600" dirty="0">
                <a:solidFill>
                  <a:schemeClr val="bg1"/>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rPr>
              <a:t>分标题三</a:t>
            </a:r>
          </a:p>
        </p:txBody>
      </p:sp>
      <p:sp>
        <p:nvSpPr>
          <p:cNvPr id="30" name="椭圆 29"/>
          <p:cNvSpPr/>
          <p:nvPr/>
        </p:nvSpPr>
        <p:spPr bwMode="auto">
          <a:xfrm>
            <a:off x="1043608" y="2710310"/>
            <a:ext cx="2088000" cy="1512000"/>
          </a:xfrm>
          <a:prstGeom prst="ellipse">
            <a:avLst/>
          </a:prstGeom>
          <a:solidFill>
            <a:srgbClr val="FF0000"/>
          </a:solidFill>
          <a:ln>
            <a:solidFill>
              <a:schemeClr val="bg1"/>
            </a:solidFill>
          </a:ln>
          <a:effectLst>
            <a:outerShdw blurRad="127000" dist="76200" dir="2700000" algn="tl" rotWithShape="0">
              <a:prstClr val="black">
                <a:alpha val="40000"/>
              </a:prstClr>
            </a:outerShdw>
          </a:effectLst>
          <a:scene3d>
            <a:camera prst="orthographicFront">
              <a:rot lat="17699985" lon="0" rev="0"/>
            </a:camera>
            <a:lightRig rig="threePt" dir="t">
              <a:rot lat="0" lon="0" rev="0"/>
            </a:lightRig>
          </a:scene3d>
          <a:sp3d extrusionH="279400" prstMaterial="plastic">
            <a:bevelT w="139700" h="152400" prst="convex"/>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微软雅黑" panose="020B0503020204020204" pitchFamily="34" charset="-122"/>
            </a:endParaRPr>
          </a:p>
        </p:txBody>
      </p:sp>
      <p:sp>
        <p:nvSpPr>
          <p:cNvPr id="31" name="TextBox 20"/>
          <p:cNvSpPr txBox="1">
            <a:spLocks noChangeArrowheads="1"/>
          </p:cNvSpPr>
          <p:nvPr/>
        </p:nvSpPr>
        <p:spPr bwMode="auto">
          <a:xfrm>
            <a:off x="1310096" y="3297033"/>
            <a:ext cx="1555025" cy="338554"/>
          </a:xfrm>
          <a:prstGeom prst="rect">
            <a:avLst/>
          </a:prstGeom>
          <a:noFill/>
          <a:scene3d>
            <a:camera prst="orthographicFront"/>
            <a:lightRig rig="threePt" dir="t"/>
          </a:scene3d>
          <a:sp3d/>
        </p:spPr>
        <p:txBody>
          <a:bodyPr>
            <a:spAutoFit/>
          </a:bodyPr>
          <a:lstStyle/>
          <a:p>
            <a:pPr algn="ctr" fontAlgn="auto">
              <a:spcBef>
                <a:spcPts val="0"/>
              </a:spcBef>
              <a:spcAft>
                <a:spcPts val="0"/>
              </a:spcAft>
              <a:defRPr/>
            </a:pPr>
            <a:r>
              <a:rPr lang="zh-CN" altLang="en-US" sz="1600" dirty="0">
                <a:solidFill>
                  <a:schemeClr val="bg1"/>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rPr>
              <a:t>分标题一</a:t>
            </a: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500"/>
                                        <p:tgtEl>
                                          <p:spTgt spid="30"/>
                                        </p:tgtEl>
                                      </p:cBhvr>
                                    </p:animEffect>
                                    <p:anim calcmode="lin" valueType="num">
                                      <p:cBhvr>
                                        <p:cTn id="12" dur="500" fill="hold"/>
                                        <p:tgtEl>
                                          <p:spTgt spid="30"/>
                                        </p:tgtEl>
                                        <p:attrNameLst>
                                          <p:attrName>ppt_x</p:attrName>
                                        </p:attrNameLst>
                                      </p:cBhvr>
                                      <p:tavLst>
                                        <p:tav tm="0">
                                          <p:val>
                                            <p:strVal val="#ppt_x"/>
                                          </p:val>
                                        </p:tav>
                                        <p:tav tm="100000">
                                          <p:val>
                                            <p:strVal val="#ppt_x"/>
                                          </p:val>
                                        </p:tav>
                                      </p:tavLst>
                                    </p:anim>
                                    <p:anim calcmode="lin" valueType="num">
                                      <p:cBhvr>
                                        <p:cTn id="13" dur="500" fill="hold"/>
                                        <p:tgtEl>
                                          <p:spTgt spid="30"/>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25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anim calcmode="lin" valueType="num">
                                      <p:cBhvr>
                                        <p:cTn id="17" dur="500" fill="hold"/>
                                        <p:tgtEl>
                                          <p:spTgt spid="26"/>
                                        </p:tgtEl>
                                        <p:attrNameLst>
                                          <p:attrName>ppt_x</p:attrName>
                                        </p:attrNameLst>
                                      </p:cBhvr>
                                      <p:tavLst>
                                        <p:tav tm="0">
                                          <p:val>
                                            <p:strVal val="#ppt_x"/>
                                          </p:val>
                                        </p:tav>
                                        <p:tav tm="100000">
                                          <p:val>
                                            <p:strVal val="#ppt_x"/>
                                          </p:val>
                                        </p:tav>
                                      </p:tavLst>
                                    </p:anim>
                                    <p:anim calcmode="lin" valueType="num">
                                      <p:cBhvr>
                                        <p:cTn id="18" dur="500" fill="hold"/>
                                        <p:tgtEl>
                                          <p:spTgt spid="26"/>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50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anim calcmode="lin" valueType="num">
                                      <p:cBhvr>
                                        <p:cTn id="22" dur="500" fill="hold"/>
                                        <p:tgtEl>
                                          <p:spTgt spid="28"/>
                                        </p:tgtEl>
                                        <p:attrNameLst>
                                          <p:attrName>ppt_x</p:attrName>
                                        </p:attrNameLst>
                                      </p:cBhvr>
                                      <p:tavLst>
                                        <p:tav tm="0">
                                          <p:val>
                                            <p:strVal val="#ppt_x"/>
                                          </p:val>
                                        </p:tav>
                                        <p:tav tm="100000">
                                          <p:val>
                                            <p:strVal val="#ppt_x"/>
                                          </p:val>
                                        </p:tav>
                                      </p:tavLst>
                                    </p:anim>
                                    <p:anim calcmode="lin" valueType="num">
                                      <p:cBhvr>
                                        <p:cTn id="23" dur="500" fill="hold"/>
                                        <p:tgtEl>
                                          <p:spTgt spid="28"/>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42" presetClass="entr" presetSubtype="0"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anim calcmode="lin" valueType="num">
                                      <p:cBhvr>
                                        <p:cTn id="28" dur="500" fill="hold"/>
                                        <p:tgtEl>
                                          <p:spTgt spid="16"/>
                                        </p:tgtEl>
                                        <p:attrNameLst>
                                          <p:attrName>ppt_x</p:attrName>
                                        </p:attrNameLst>
                                      </p:cBhvr>
                                      <p:tavLst>
                                        <p:tav tm="0">
                                          <p:val>
                                            <p:strVal val="#ppt_x"/>
                                          </p:val>
                                        </p:tav>
                                        <p:tav tm="100000">
                                          <p:val>
                                            <p:strVal val="#ppt_x"/>
                                          </p:val>
                                        </p:tav>
                                      </p:tavLst>
                                    </p:anim>
                                    <p:anim calcmode="lin" valueType="num">
                                      <p:cBhvr>
                                        <p:cTn id="29" dur="500" fill="hold"/>
                                        <p:tgtEl>
                                          <p:spTgt spid="16"/>
                                        </p:tgtEl>
                                        <p:attrNameLst>
                                          <p:attrName>ppt_y</p:attrName>
                                        </p:attrNameLst>
                                      </p:cBhvr>
                                      <p:tavLst>
                                        <p:tav tm="0">
                                          <p:val>
                                            <p:strVal val="#ppt_y+.1"/>
                                          </p:val>
                                        </p:tav>
                                        <p:tav tm="100000">
                                          <p:val>
                                            <p:strVal val="#ppt_y"/>
                                          </p:val>
                                        </p:tav>
                                      </p:tavLst>
                                    </p:anim>
                                  </p:childTnLst>
                                </p:cTn>
                              </p:par>
                              <p:par>
                                <p:cTn id="30" presetID="12" presetClass="entr" presetSubtype="2" fill="hold" nodeType="with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p:tgtEl>
                                          <p:spTgt spid="4"/>
                                        </p:tgtEl>
                                        <p:attrNameLst>
                                          <p:attrName>ppt_x</p:attrName>
                                        </p:attrNameLst>
                                      </p:cBhvr>
                                      <p:tavLst>
                                        <p:tav tm="0">
                                          <p:val>
                                            <p:strVal val="#ppt_x+#ppt_w*1.125000"/>
                                          </p:val>
                                        </p:tav>
                                        <p:tav tm="100000">
                                          <p:val>
                                            <p:strVal val="#ppt_x"/>
                                          </p:val>
                                        </p:tav>
                                      </p:tavLst>
                                    </p:anim>
                                    <p:animEffect transition="in" filter="wipe(left)">
                                      <p:cBhvr>
                                        <p:cTn id="33" dur="500"/>
                                        <p:tgtEl>
                                          <p:spTgt spid="4"/>
                                        </p:tgtEl>
                                      </p:cBhvr>
                                    </p:animEffect>
                                  </p:childTnLst>
                                </p:cTn>
                              </p:par>
                              <p:par>
                                <p:cTn id="34" presetID="12" presetClass="entr" presetSubtype="8" fill="hold"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p:tgtEl>
                                          <p:spTgt spid="10"/>
                                        </p:tgtEl>
                                        <p:attrNameLst>
                                          <p:attrName>ppt_x</p:attrName>
                                        </p:attrNameLst>
                                      </p:cBhvr>
                                      <p:tavLst>
                                        <p:tav tm="0">
                                          <p:val>
                                            <p:strVal val="#ppt_x-#ppt_w*1.125000"/>
                                          </p:val>
                                        </p:tav>
                                        <p:tav tm="100000">
                                          <p:val>
                                            <p:strVal val="#ppt_x"/>
                                          </p:val>
                                        </p:tav>
                                      </p:tavLst>
                                    </p:anim>
                                    <p:animEffect transition="in" filter="wipe(right)">
                                      <p:cBhvr>
                                        <p:cTn id="37" dur="500"/>
                                        <p:tgtEl>
                                          <p:spTgt spid="10"/>
                                        </p:tgtEl>
                                      </p:cBhvr>
                                    </p:animEffect>
                                  </p:childTnLst>
                                </p:cTn>
                              </p:par>
                            </p:childTnLst>
                          </p:cTn>
                        </p:par>
                        <p:par>
                          <p:cTn id="38" fill="hold">
                            <p:stCondLst>
                              <p:cond delay="1500"/>
                            </p:stCondLst>
                            <p:childTnLst>
                              <p:par>
                                <p:cTn id="39" presetID="14" presetClass="entr" presetSubtype="10" fill="hold" grpId="0" nodeType="after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randombar(horizontal)">
                                      <p:cBhvr>
                                        <p:cTn id="41" dur="500"/>
                                        <p:tgtEl>
                                          <p:spTgt spid="3"/>
                                        </p:tgtEl>
                                      </p:cBhvr>
                                    </p:animEffect>
                                  </p:childTnLst>
                                </p:cTn>
                              </p:par>
                            </p:childTnLst>
                          </p:cTn>
                        </p:par>
                        <p:par>
                          <p:cTn id="42" fill="hold">
                            <p:stCondLst>
                              <p:cond delay="2000"/>
                            </p:stCondLst>
                            <p:childTnLst>
                              <p:par>
                                <p:cTn id="43" presetID="37" presetClass="entr" presetSubtype="0" fill="hold" grpId="0" nodeType="after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fade">
                                      <p:cBhvr>
                                        <p:cTn id="45" dur="500"/>
                                        <p:tgtEl>
                                          <p:spTgt spid="31"/>
                                        </p:tgtEl>
                                      </p:cBhvr>
                                    </p:animEffect>
                                    <p:anim calcmode="lin" valueType="num">
                                      <p:cBhvr>
                                        <p:cTn id="46" dur="500" fill="hold"/>
                                        <p:tgtEl>
                                          <p:spTgt spid="31"/>
                                        </p:tgtEl>
                                        <p:attrNameLst>
                                          <p:attrName>ppt_x</p:attrName>
                                        </p:attrNameLst>
                                      </p:cBhvr>
                                      <p:tavLst>
                                        <p:tav tm="0">
                                          <p:val>
                                            <p:strVal val="#ppt_x"/>
                                          </p:val>
                                        </p:tav>
                                        <p:tav tm="100000">
                                          <p:val>
                                            <p:strVal val="#ppt_x"/>
                                          </p:val>
                                        </p:tav>
                                      </p:tavLst>
                                    </p:anim>
                                    <p:anim calcmode="lin" valueType="num">
                                      <p:cBhvr>
                                        <p:cTn id="47" dur="450" decel="100000" fill="hold"/>
                                        <p:tgtEl>
                                          <p:spTgt spid="31"/>
                                        </p:tgtEl>
                                        <p:attrNameLst>
                                          <p:attrName>ppt_y</p:attrName>
                                        </p:attrNameLst>
                                      </p:cBhvr>
                                      <p:tavLst>
                                        <p:tav tm="0">
                                          <p:val>
                                            <p:strVal val="#ppt_y+1"/>
                                          </p:val>
                                        </p:tav>
                                        <p:tav tm="100000">
                                          <p:val>
                                            <p:strVal val="#ppt_y-.03"/>
                                          </p:val>
                                        </p:tav>
                                      </p:tavLst>
                                    </p:anim>
                                    <p:anim calcmode="lin" valueType="num">
                                      <p:cBhvr>
                                        <p:cTn id="48" dur="50" accel="100000" fill="hold">
                                          <p:stCondLst>
                                            <p:cond delay="450"/>
                                          </p:stCondLst>
                                        </p:cTn>
                                        <p:tgtEl>
                                          <p:spTgt spid="31"/>
                                        </p:tgtEl>
                                        <p:attrNameLst>
                                          <p:attrName>ppt_y</p:attrName>
                                        </p:attrNameLst>
                                      </p:cBhvr>
                                      <p:tavLst>
                                        <p:tav tm="0">
                                          <p:val>
                                            <p:strVal val="#ppt_y-.03"/>
                                          </p:val>
                                        </p:tav>
                                        <p:tav tm="100000">
                                          <p:val>
                                            <p:strVal val="#ppt_y"/>
                                          </p:val>
                                        </p:tav>
                                      </p:tavLst>
                                    </p:anim>
                                  </p:childTnLst>
                                </p:cTn>
                              </p:par>
                              <p:par>
                                <p:cTn id="49" presetID="37" presetClass="entr" presetSubtype="0" fill="hold" grpId="0" nodeType="withEffect">
                                  <p:stCondLst>
                                    <p:cond delay="25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500"/>
                                        <p:tgtEl>
                                          <p:spTgt spid="27"/>
                                        </p:tgtEl>
                                      </p:cBhvr>
                                    </p:animEffect>
                                    <p:anim calcmode="lin" valueType="num">
                                      <p:cBhvr>
                                        <p:cTn id="52" dur="500" fill="hold"/>
                                        <p:tgtEl>
                                          <p:spTgt spid="27"/>
                                        </p:tgtEl>
                                        <p:attrNameLst>
                                          <p:attrName>ppt_x</p:attrName>
                                        </p:attrNameLst>
                                      </p:cBhvr>
                                      <p:tavLst>
                                        <p:tav tm="0">
                                          <p:val>
                                            <p:strVal val="#ppt_x"/>
                                          </p:val>
                                        </p:tav>
                                        <p:tav tm="100000">
                                          <p:val>
                                            <p:strVal val="#ppt_x"/>
                                          </p:val>
                                        </p:tav>
                                      </p:tavLst>
                                    </p:anim>
                                    <p:anim calcmode="lin" valueType="num">
                                      <p:cBhvr>
                                        <p:cTn id="53" dur="450" decel="100000" fill="hold"/>
                                        <p:tgtEl>
                                          <p:spTgt spid="27"/>
                                        </p:tgtEl>
                                        <p:attrNameLst>
                                          <p:attrName>ppt_y</p:attrName>
                                        </p:attrNameLst>
                                      </p:cBhvr>
                                      <p:tavLst>
                                        <p:tav tm="0">
                                          <p:val>
                                            <p:strVal val="#ppt_y+1"/>
                                          </p:val>
                                        </p:tav>
                                        <p:tav tm="100000">
                                          <p:val>
                                            <p:strVal val="#ppt_y-.03"/>
                                          </p:val>
                                        </p:tav>
                                      </p:tavLst>
                                    </p:anim>
                                    <p:anim calcmode="lin" valueType="num">
                                      <p:cBhvr>
                                        <p:cTn id="54" dur="50" accel="100000" fill="hold">
                                          <p:stCondLst>
                                            <p:cond delay="450"/>
                                          </p:stCondLst>
                                        </p:cTn>
                                        <p:tgtEl>
                                          <p:spTgt spid="27"/>
                                        </p:tgtEl>
                                        <p:attrNameLst>
                                          <p:attrName>ppt_y</p:attrName>
                                        </p:attrNameLst>
                                      </p:cBhvr>
                                      <p:tavLst>
                                        <p:tav tm="0">
                                          <p:val>
                                            <p:strVal val="#ppt_y-.03"/>
                                          </p:val>
                                        </p:tav>
                                        <p:tav tm="100000">
                                          <p:val>
                                            <p:strVal val="#ppt_y"/>
                                          </p:val>
                                        </p:tav>
                                      </p:tavLst>
                                    </p:anim>
                                  </p:childTnLst>
                                </p:cTn>
                              </p:par>
                              <p:par>
                                <p:cTn id="55" presetID="37" presetClass="entr" presetSubtype="0" fill="hold" grpId="0" nodeType="withEffect">
                                  <p:stCondLst>
                                    <p:cond delay="500"/>
                                  </p:stCondLst>
                                  <p:childTnLst>
                                    <p:set>
                                      <p:cBhvr>
                                        <p:cTn id="56" dur="1" fill="hold">
                                          <p:stCondLst>
                                            <p:cond delay="0"/>
                                          </p:stCondLst>
                                        </p:cTn>
                                        <p:tgtEl>
                                          <p:spTgt spid="29"/>
                                        </p:tgtEl>
                                        <p:attrNameLst>
                                          <p:attrName>style.visibility</p:attrName>
                                        </p:attrNameLst>
                                      </p:cBhvr>
                                      <p:to>
                                        <p:strVal val="visible"/>
                                      </p:to>
                                    </p:set>
                                    <p:animEffect transition="in" filter="fade">
                                      <p:cBhvr>
                                        <p:cTn id="57" dur="500"/>
                                        <p:tgtEl>
                                          <p:spTgt spid="29"/>
                                        </p:tgtEl>
                                      </p:cBhvr>
                                    </p:animEffect>
                                    <p:anim calcmode="lin" valueType="num">
                                      <p:cBhvr>
                                        <p:cTn id="58" dur="500" fill="hold"/>
                                        <p:tgtEl>
                                          <p:spTgt spid="29"/>
                                        </p:tgtEl>
                                        <p:attrNameLst>
                                          <p:attrName>ppt_x</p:attrName>
                                        </p:attrNameLst>
                                      </p:cBhvr>
                                      <p:tavLst>
                                        <p:tav tm="0">
                                          <p:val>
                                            <p:strVal val="#ppt_x"/>
                                          </p:val>
                                        </p:tav>
                                        <p:tav tm="100000">
                                          <p:val>
                                            <p:strVal val="#ppt_x"/>
                                          </p:val>
                                        </p:tav>
                                      </p:tavLst>
                                    </p:anim>
                                    <p:anim calcmode="lin" valueType="num">
                                      <p:cBhvr>
                                        <p:cTn id="59" dur="450" decel="100000" fill="hold"/>
                                        <p:tgtEl>
                                          <p:spTgt spid="29"/>
                                        </p:tgtEl>
                                        <p:attrNameLst>
                                          <p:attrName>ppt_y</p:attrName>
                                        </p:attrNameLst>
                                      </p:cBhvr>
                                      <p:tavLst>
                                        <p:tav tm="0">
                                          <p:val>
                                            <p:strVal val="#ppt_y+1"/>
                                          </p:val>
                                        </p:tav>
                                        <p:tav tm="100000">
                                          <p:val>
                                            <p:strVal val="#ppt_y-.03"/>
                                          </p:val>
                                        </p:tav>
                                      </p:tavLst>
                                    </p:anim>
                                    <p:anim calcmode="lin" valueType="num">
                                      <p:cBhvr>
                                        <p:cTn id="60" dur="50" accel="100000" fill="hold">
                                          <p:stCondLst>
                                            <p:cond delay="450"/>
                                          </p:stCondLst>
                                        </p:cTn>
                                        <p:tgtEl>
                                          <p:spTgt spid="29"/>
                                        </p:tgtEl>
                                        <p:attrNameLst>
                                          <p:attrName>ppt_y</p:attrName>
                                        </p:attrNameLst>
                                      </p:cBhvr>
                                      <p:tavLst>
                                        <p:tav tm="0">
                                          <p:val>
                                            <p:strVal val="#ppt_y-.03"/>
                                          </p:val>
                                        </p:tav>
                                        <p:tav tm="100000">
                                          <p:val>
                                            <p:strVal val="#ppt_y"/>
                                          </p:val>
                                        </p:tav>
                                      </p:tavLst>
                                    </p:anim>
                                  </p:childTnLst>
                                </p:cTn>
                              </p:par>
                              <p:par>
                                <p:cTn id="61" presetID="37" presetClass="entr" presetSubtype="0" fill="hold" grpId="0" nodeType="withEffect">
                                  <p:stCondLst>
                                    <p:cond delay="75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500"/>
                                        <p:tgtEl>
                                          <p:spTgt spid="24"/>
                                        </p:tgtEl>
                                      </p:cBhvr>
                                    </p:animEffect>
                                    <p:anim calcmode="lin" valueType="num">
                                      <p:cBhvr>
                                        <p:cTn id="64" dur="500" fill="hold"/>
                                        <p:tgtEl>
                                          <p:spTgt spid="24"/>
                                        </p:tgtEl>
                                        <p:attrNameLst>
                                          <p:attrName>ppt_x</p:attrName>
                                        </p:attrNameLst>
                                      </p:cBhvr>
                                      <p:tavLst>
                                        <p:tav tm="0">
                                          <p:val>
                                            <p:strVal val="#ppt_x"/>
                                          </p:val>
                                        </p:tav>
                                        <p:tav tm="100000">
                                          <p:val>
                                            <p:strVal val="#ppt_x"/>
                                          </p:val>
                                        </p:tav>
                                      </p:tavLst>
                                    </p:anim>
                                    <p:anim calcmode="lin" valueType="num">
                                      <p:cBhvr>
                                        <p:cTn id="65" dur="450" decel="100000" fill="hold"/>
                                        <p:tgtEl>
                                          <p:spTgt spid="24"/>
                                        </p:tgtEl>
                                        <p:attrNameLst>
                                          <p:attrName>ppt_y</p:attrName>
                                        </p:attrNameLst>
                                      </p:cBhvr>
                                      <p:tavLst>
                                        <p:tav tm="0">
                                          <p:val>
                                            <p:strVal val="#ppt_y+1"/>
                                          </p:val>
                                        </p:tav>
                                        <p:tav tm="100000">
                                          <p:val>
                                            <p:strVal val="#ppt_y-.03"/>
                                          </p:val>
                                        </p:tav>
                                      </p:tavLst>
                                    </p:anim>
                                    <p:anim calcmode="lin" valueType="num">
                                      <p:cBhvr>
                                        <p:cTn id="66" dur="50" accel="100000" fill="hold">
                                          <p:stCondLst>
                                            <p:cond delay="450"/>
                                          </p:stCondLst>
                                        </p:cTn>
                                        <p:tgtEl>
                                          <p:spTgt spid="24"/>
                                        </p:tgtEl>
                                        <p:attrNameLst>
                                          <p:attrName>ppt_y</p:attrName>
                                        </p:attrNameLst>
                                      </p:cBhvr>
                                      <p:tavLst>
                                        <p:tav tm="0">
                                          <p:val>
                                            <p:strVal val="#ppt_y-.03"/>
                                          </p:val>
                                        </p:tav>
                                        <p:tav tm="100000">
                                          <p:val>
                                            <p:strVal val="#ppt_y"/>
                                          </p:val>
                                        </p:tav>
                                      </p:tavLst>
                                    </p:anim>
                                  </p:childTnLst>
                                </p:cTn>
                              </p:par>
                              <p:par>
                                <p:cTn id="67" presetID="37" presetClass="entr" presetSubtype="0" fill="hold" grpId="0" nodeType="withEffect">
                                  <p:stCondLst>
                                    <p:cond delay="1000"/>
                                  </p:stCondLst>
                                  <p:childTnLst>
                                    <p:set>
                                      <p:cBhvr>
                                        <p:cTn id="68" dur="1" fill="hold">
                                          <p:stCondLst>
                                            <p:cond delay="0"/>
                                          </p:stCondLst>
                                        </p:cTn>
                                        <p:tgtEl>
                                          <p:spTgt spid="25"/>
                                        </p:tgtEl>
                                        <p:attrNameLst>
                                          <p:attrName>style.visibility</p:attrName>
                                        </p:attrNameLst>
                                      </p:cBhvr>
                                      <p:to>
                                        <p:strVal val="visible"/>
                                      </p:to>
                                    </p:set>
                                    <p:animEffect transition="in" filter="fade">
                                      <p:cBhvr>
                                        <p:cTn id="69" dur="500"/>
                                        <p:tgtEl>
                                          <p:spTgt spid="25"/>
                                        </p:tgtEl>
                                      </p:cBhvr>
                                    </p:animEffect>
                                    <p:anim calcmode="lin" valueType="num">
                                      <p:cBhvr>
                                        <p:cTn id="70" dur="500" fill="hold"/>
                                        <p:tgtEl>
                                          <p:spTgt spid="25"/>
                                        </p:tgtEl>
                                        <p:attrNameLst>
                                          <p:attrName>ppt_x</p:attrName>
                                        </p:attrNameLst>
                                      </p:cBhvr>
                                      <p:tavLst>
                                        <p:tav tm="0">
                                          <p:val>
                                            <p:strVal val="#ppt_x"/>
                                          </p:val>
                                        </p:tav>
                                        <p:tav tm="100000">
                                          <p:val>
                                            <p:strVal val="#ppt_x"/>
                                          </p:val>
                                        </p:tav>
                                      </p:tavLst>
                                    </p:anim>
                                    <p:anim calcmode="lin" valueType="num">
                                      <p:cBhvr>
                                        <p:cTn id="71" dur="450" decel="100000" fill="hold"/>
                                        <p:tgtEl>
                                          <p:spTgt spid="25"/>
                                        </p:tgtEl>
                                        <p:attrNameLst>
                                          <p:attrName>ppt_y</p:attrName>
                                        </p:attrNameLst>
                                      </p:cBhvr>
                                      <p:tavLst>
                                        <p:tav tm="0">
                                          <p:val>
                                            <p:strVal val="#ppt_y+1"/>
                                          </p:val>
                                        </p:tav>
                                        <p:tav tm="100000">
                                          <p:val>
                                            <p:strVal val="#ppt_y-.03"/>
                                          </p:val>
                                        </p:tav>
                                      </p:tavLst>
                                    </p:anim>
                                    <p:anim calcmode="lin" valueType="num">
                                      <p:cBhvr>
                                        <p:cTn id="72" dur="50" accel="100000" fill="hold">
                                          <p:stCondLst>
                                            <p:cond delay="450"/>
                                          </p:stCondLst>
                                        </p:cTn>
                                        <p:tgtEl>
                                          <p:spTgt spid="25"/>
                                        </p:tgtEl>
                                        <p:attrNameLst>
                                          <p:attrName>ppt_y</p:attrName>
                                        </p:attrNameLst>
                                      </p:cBhvr>
                                      <p:tavLst>
                                        <p:tav tm="0">
                                          <p:val>
                                            <p:strVal val="#ppt_y-.03"/>
                                          </p:val>
                                        </p:tav>
                                        <p:tav tm="100000">
                                          <p:val>
                                            <p:strVal val="#ppt_y"/>
                                          </p:val>
                                        </p:tav>
                                      </p:tavLst>
                                    </p:anim>
                                  </p:childTnLst>
                                </p:cTn>
                              </p:par>
                              <p:par>
                                <p:cTn id="73" presetID="37" presetClass="entr" presetSubtype="0" fill="hold" grpId="0" nodeType="withEffect">
                                  <p:stCondLst>
                                    <p:cond delay="1250"/>
                                  </p:stCondLst>
                                  <p:childTnLst>
                                    <p:set>
                                      <p:cBhvr>
                                        <p:cTn id="74" dur="1" fill="hold">
                                          <p:stCondLst>
                                            <p:cond delay="0"/>
                                          </p:stCondLst>
                                        </p:cTn>
                                        <p:tgtEl>
                                          <p:spTgt spid="23"/>
                                        </p:tgtEl>
                                        <p:attrNameLst>
                                          <p:attrName>style.visibility</p:attrName>
                                        </p:attrNameLst>
                                      </p:cBhvr>
                                      <p:to>
                                        <p:strVal val="visible"/>
                                      </p:to>
                                    </p:set>
                                    <p:animEffect transition="in" filter="fade">
                                      <p:cBhvr>
                                        <p:cTn id="75" dur="500"/>
                                        <p:tgtEl>
                                          <p:spTgt spid="23"/>
                                        </p:tgtEl>
                                      </p:cBhvr>
                                    </p:animEffect>
                                    <p:anim calcmode="lin" valueType="num">
                                      <p:cBhvr>
                                        <p:cTn id="76" dur="500" fill="hold"/>
                                        <p:tgtEl>
                                          <p:spTgt spid="23"/>
                                        </p:tgtEl>
                                        <p:attrNameLst>
                                          <p:attrName>ppt_x</p:attrName>
                                        </p:attrNameLst>
                                      </p:cBhvr>
                                      <p:tavLst>
                                        <p:tav tm="0">
                                          <p:val>
                                            <p:strVal val="#ppt_x"/>
                                          </p:val>
                                        </p:tav>
                                        <p:tav tm="100000">
                                          <p:val>
                                            <p:strVal val="#ppt_x"/>
                                          </p:val>
                                        </p:tav>
                                      </p:tavLst>
                                    </p:anim>
                                    <p:anim calcmode="lin" valueType="num">
                                      <p:cBhvr>
                                        <p:cTn id="77" dur="450" decel="100000" fill="hold"/>
                                        <p:tgtEl>
                                          <p:spTgt spid="23"/>
                                        </p:tgtEl>
                                        <p:attrNameLst>
                                          <p:attrName>ppt_y</p:attrName>
                                        </p:attrNameLst>
                                      </p:cBhvr>
                                      <p:tavLst>
                                        <p:tav tm="0">
                                          <p:val>
                                            <p:strVal val="#ppt_y+1"/>
                                          </p:val>
                                        </p:tav>
                                        <p:tav tm="100000">
                                          <p:val>
                                            <p:strVal val="#ppt_y-.03"/>
                                          </p:val>
                                        </p:tav>
                                      </p:tavLst>
                                    </p:anim>
                                    <p:anim calcmode="lin" valueType="num">
                                      <p:cBhvr>
                                        <p:cTn id="78" dur="50" accel="100000" fill="hold">
                                          <p:stCondLst>
                                            <p:cond delay="450"/>
                                          </p:stCondLst>
                                        </p:cTn>
                                        <p:tgtEl>
                                          <p:spTgt spid="2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23" grpId="0"/>
      <p:bldP spid="24" grpId="0"/>
      <p:bldP spid="25" grpId="0"/>
      <p:bldP spid="26" grpId="0" animBg="1"/>
      <p:bldP spid="27" grpId="0"/>
      <p:bldP spid="28" grpId="0" animBg="1"/>
      <p:bldP spid="29" grpId="0"/>
      <p:bldP spid="30" grpId="0" animBg="1"/>
      <p:bldP spid="3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7" descr="2"/>
          <p:cNvSpPr txBox="1">
            <a:spLocks noChangeArrowheads="1"/>
          </p:cNvSpPr>
          <p:nvPr/>
        </p:nvSpPr>
        <p:spPr bwMode="gray">
          <a:xfrm>
            <a:off x="395536" y="37434"/>
            <a:ext cx="3609697" cy="46166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anose="020B0604020202020204" pitchFamily="34" charset="0"/>
              </a:defRPr>
            </a:lvl1pPr>
            <a:lvl2pPr defTabSz="457200" eaLnBrk="0" hangingPunct="0">
              <a:defRPr>
                <a:solidFill>
                  <a:schemeClr val="tx1"/>
                </a:solidFill>
                <a:latin typeface="Arial" panose="020B0604020202020204" pitchFamily="34" charset="0"/>
              </a:defRPr>
            </a:lvl2pPr>
            <a:lvl3pPr defTabSz="457200" eaLnBrk="0" hangingPunct="0">
              <a:defRPr>
                <a:solidFill>
                  <a:schemeClr val="tx1"/>
                </a:solidFill>
                <a:latin typeface="Arial" panose="020B0604020202020204" pitchFamily="34" charset="0"/>
              </a:defRPr>
            </a:lvl3pPr>
            <a:lvl4pPr defTabSz="457200" eaLnBrk="0" hangingPunct="0">
              <a:defRPr>
                <a:solidFill>
                  <a:schemeClr val="tx1"/>
                </a:solidFill>
                <a:latin typeface="Arial" panose="020B0604020202020204" pitchFamily="34" charset="0"/>
              </a:defRPr>
            </a:lvl4pPr>
            <a:lvl5pPr defTabSz="457200" eaLnBrk="0" hangingPunct="0">
              <a:defRPr>
                <a:solidFill>
                  <a:schemeClr val="tx1"/>
                </a:solidFill>
                <a:latin typeface="Arial" panose="020B0604020202020204" pitchFamily="34" charset="0"/>
              </a:defRPr>
            </a:lvl5pPr>
            <a:lvl6pPr algn="ctr" defTabSz="457200" eaLnBrk="0" fontAlgn="base" hangingPunct="0">
              <a:spcBef>
                <a:spcPct val="0"/>
              </a:spcBef>
              <a:spcAft>
                <a:spcPct val="0"/>
              </a:spcAft>
              <a:defRPr>
                <a:solidFill>
                  <a:schemeClr val="tx1"/>
                </a:solidFill>
                <a:latin typeface="Arial" panose="020B0604020202020204" pitchFamily="34" charset="0"/>
              </a:defRPr>
            </a:lvl6pPr>
            <a:lvl7pPr algn="ctr" defTabSz="457200" eaLnBrk="0" fontAlgn="base" hangingPunct="0">
              <a:spcBef>
                <a:spcPct val="0"/>
              </a:spcBef>
              <a:spcAft>
                <a:spcPct val="0"/>
              </a:spcAft>
              <a:defRPr>
                <a:solidFill>
                  <a:schemeClr val="tx1"/>
                </a:solidFill>
                <a:latin typeface="Arial" panose="020B0604020202020204" pitchFamily="34" charset="0"/>
              </a:defRPr>
            </a:lvl7pPr>
            <a:lvl8pPr algn="ctr" defTabSz="457200" eaLnBrk="0" fontAlgn="base" hangingPunct="0">
              <a:spcBef>
                <a:spcPct val="0"/>
              </a:spcBef>
              <a:spcAft>
                <a:spcPct val="0"/>
              </a:spcAft>
              <a:defRPr>
                <a:solidFill>
                  <a:schemeClr val="tx1"/>
                </a:solidFill>
                <a:latin typeface="Arial" panose="020B0604020202020204" pitchFamily="34" charset="0"/>
              </a:defRPr>
            </a:lvl8pPr>
            <a:lvl9pPr algn="ctr"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单击添加标题内容</a:t>
            </a:r>
            <a:endParaRPr lang="en-US" altLang="zh-CN"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3" name="圆角矩形 2"/>
          <p:cNvSpPr/>
          <p:nvPr/>
        </p:nvSpPr>
        <p:spPr>
          <a:xfrm>
            <a:off x="3005187" y="1180058"/>
            <a:ext cx="3024188" cy="1476375"/>
          </a:xfrm>
          <a:prstGeom prst="roundRect">
            <a:avLst/>
          </a:prstGeom>
          <a:solidFill>
            <a:srgbClr val="FF0000"/>
          </a:solidFill>
          <a:ln w="25400" cap="flat" cmpd="sng" algn="ctr">
            <a:solidFill>
              <a:sysClr val="window" lastClr="FFFFFF"/>
            </a:solidFill>
            <a:prstDash val="solid"/>
          </a:ln>
          <a:effectLst/>
        </p:spPr>
        <p:txBody>
          <a:bodyPr lIns="91428" tIns="45714" rIns="91428" bIns="45714" anchor="ctr"/>
          <a:lstStyle/>
          <a:p>
            <a:pPr algn="ctr">
              <a:defRPr/>
            </a:pPr>
            <a:r>
              <a:rPr lang="zh-CN" altLang="en-US" sz="2800" kern="0" dirty="0">
                <a:solidFill>
                  <a:sysClr val="window" lastClr="FFFFFF"/>
                </a:solidFill>
                <a:latin typeface="微软雅黑" panose="020B0503020204020204" pitchFamily="34" charset="-122"/>
                <a:ea typeface="微软雅黑" panose="020B0503020204020204" pitchFamily="34" charset="-122"/>
              </a:rPr>
              <a:t>标题</a:t>
            </a:r>
            <a:endParaRPr lang="en-US" sz="2800" kern="0" dirty="0">
              <a:solidFill>
                <a:sysClr val="window" lastClr="FFFFFF"/>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971600" y="1305469"/>
            <a:ext cx="2789237" cy="1225550"/>
            <a:chOff x="1167333" y="1305470"/>
            <a:chExt cx="2789237" cy="1225550"/>
          </a:xfrm>
        </p:grpSpPr>
        <p:sp>
          <p:nvSpPr>
            <p:cNvPr id="5" name="圆角矩形 4"/>
            <p:cNvSpPr/>
            <p:nvPr/>
          </p:nvSpPr>
          <p:spPr>
            <a:xfrm>
              <a:off x="1167333" y="1305470"/>
              <a:ext cx="2789237" cy="1225550"/>
            </a:xfrm>
            <a:prstGeom prst="roundRect">
              <a:avLst>
                <a:gd name="adj" fmla="val 50000"/>
              </a:avLst>
            </a:prstGeom>
            <a:solidFill>
              <a:srgbClr val="FF0000"/>
            </a:solidFill>
            <a:ln w="25400" cap="flat" cmpd="sng" algn="ctr">
              <a:noFill/>
              <a:prstDash val="solid"/>
            </a:ln>
            <a:effectLst/>
          </p:spPr>
          <p:txBody>
            <a:bodyPr anchor="ctr"/>
            <a:lstStyle/>
            <a:p>
              <a:pPr algn="ctr">
                <a:defRPr/>
              </a:pPr>
              <a:endParaRPr lang="en-US" kern="0">
                <a:latin typeface="微软雅黑" panose="020B0503020204020204" pitchFamily="34" charset="-122"/>
                <a:ea typeface="微软雅黑" panose="020B0503020204020204" pitchFamily="34" charset="-122"/>
              </a:endParaRPr>
            </a:p>
          </p:txBody>
        </p:sp>
        <p:sp>
          <p:nvSpPr>
            <p:cNvPr id="6" name="圆角矩形 5"/>
            <p:cNvSpPr/>
            <p:nvPr/>
          </p:nvSpPr>
          <p:spPr>
            <a:xfrm>
              <a:off x="1176858" y="1381670"/>
              <a:ext cx="2439987" cy="1071563"/>
            </a:xfrm>
            <a:prstGeom prst="roundRect">
              <a:avLst>
                <a:gd name="adj" fmla="val 50000"/>
              </a:avLst>
            </a:prstGeom>
            <a:solidFill>
              <a:sysClr val="window" lastClr="FFFFFF"/>
            </a:solidFill>
            <a:ln w="25400" cap="flat" cmpd="sng" algn="ctr">
              <a:noFill/>
              <a:prstDash val="solid"/>
            </a:ln>
            <a:effectLst/>
          </p:spPr>
          <p:txBody>
            <a:bodyPr lIns="72000" tIns="0" rIns="72000" bIns="0" anchor="ctr"/>
            <a:lstStyle/>
            <a:p>
              <a:pPr algn="ctr">
                <a:lnSpc>
                  <a:spcPct val="130000"/>
                </a:lnSpc>
                <a:defRPr/>
              </a:pPr>
              <a:r>
                <a:rPr lang="zh-CN" altLang="en-US" sz="1400" kern="0" dirty="0">
                  <a:latin typeface="微软雅黑" panose="020B0503020204020204" pitchFamily="34" charset="-122"/>
                  <a:ea typeface="微软雅黑" panose="020B0503020204020204" pitchFamily="34" charset="-122"/>
                </a:rPr>
                <a:t>请在此处输入您的文本，或者将您文本粘贴到此处。</a:t>
              </a:r>
            </a:p>
          </p:txBody>
        </p:sp>
      </p:grpSp>
      <p:grpSp>
        <p:nvGrpSpPr>
          <p:cNvPr id="7" name="组合 6"/>
          <p:cNvGrpSpPr/>
          <p:nvPr/>
        </p:nvGrpSpPr>
        <p:grpSpPr>
          <a:xfrm>
            <a:off x="5259437" y="1305469"/>
            <a:ext cx="2789238" cy="1225550"/>
            <a:chOff x="5455170" y="1305470"/>
            <a:chExt cx="2789238" cy="1225550"/>
          </a:xfrm>
          <a:solidFill>
            <a:srgbClr val="FF0000"/>
          </a:solidFill>
        </p:grpSpPr>
        <p:sp>
          <p:nvSpPr>
            <p:cNvPr id="8" name="圆角矩形 7"/>
            <p:cNvSpPr/>
            <p:nvPr/>
          </p:nvSpPr>
          <p:spPr>
            <a:xfrm>
              <a:off x="5455170" y="1305470"/>
              <a:ext cx="2789238" cy="1225550"/>
            </a:xfrm>
            <a:prstGeom prst="roundRect">
              <a:avLst>
                <a:gd name="adj" fmla="val 50000"/>
              </a:avLst>
            </a:prstGeom>
            <a:solidFill>
              <a:srgbClr val="FF0000"/>
            </a:solidFill>
            <a:ln w="25400" cap="flat" cmpd="sng" algn="ctr">
              <a:noFill/>
              <a:prstDash val="solid"/>
            </a:ln>
            <a:effectLst/>
          </p:spPr>
          <p:txBody>
            <a:bodyPr anchor="ctr"/>
            <a:lstStyle/>
            <a:p>
              <a:pPr algn="ctr">
                <a:defRPr/>
              </a:pPr>
              <a:endParaRPr lang="en-US" kern="0">
                <a:latin typeface="微软雅黑" panose="020B0503020204020204" pitchFamily="34" charset="-122"/>
                <a:ea typeface="微软雅黑" panose="020B0503020204020204" pitchFamily="34" charset="-122"/>
              </a:endParaRPr>
            </a:p>
          </p:txBody>
        </p:sp>
        <p:sp>
          <p:nvSpPr>
            <p:cNvPr id="9" name="圆角矩形 8"/>
            <p:cNvSpPr/>
            <p:nvPr/>
          </p:nvSpPr>
          <p:spPr>
            <a:xfrm>
              <a:off x="5791720" y="1381670"/>
              <a:ext cx="2441575" cy="1071563"/>
            </a:xfrm>
            <a:prstGeom prst="roundRect">
              <a:avLst>
                <a:gd name="adj" fmla="val 50000"/>
              </a:avLst>
            </a:prstGeom>
            <a:solidFill>
              <a:schemeClr val="bg1">
                <a:lumMod val="95000"/>
              </a:schemeClr>
            </a:solidFill>
            <a:ln w="25400" cap="flat" cmpd="sng" algn="ctr">
              <a:noFill/>
              <a:prstDash val="solid"/>
            </a:ln>
            <a:effectLst/>
          </p:spPr>
          <p:txBody>
            <a:bodyPr lIns="72000" tIns="0" rIns="72000" bIns="0" anchor="ctr"/>
            <a:lstStyle/>
            <a:p>
              <a:pPr algn="ctr">
                <a:lnSpc>
                  <a:spcPct val="130000"/>
                </a:lnSpc>
                <a:defRPr/>
              </a:pPr>
              <a:r>
                <a:rPr lang="zh-CN" altLang="en-US" sz="1400" kern="0" dirty="0">
                  <a:latin typeface="微软雅黑" panose="020B0503020204020204" pitchFamily="34" charset="-122"/>
                  <a:ea typeface="微软雅黑" panose="020B0503020204020204" pitchFamily="34" charset="-122"/>
                </a:rPr>
                <a:t>请在此处输入您的文本，或者将您文本粘贴到此处。</a:t>
              </a:r>
            </a:p>
          </p:txBody>
        </p:sp>
      </p:grpSp>
      <p:sp>
        <p:nvSpPr>
          <p:cNvPr id="10" name="圆角矩形 9"/>
          <p:cNvSpPr/>
          <p:nvPr/>
        </p:nvSpPr>
        <p:spPr>
          <a:xfrm>
            <a:off x="3005187" y="2967583"/>
            <a:ext cx="3024188" cy="1476375"/>
          </a:xfrm>
          <a:prstGeom prst="roundRect">
            <a:avLst/>
          </a:prstGeom>
          <a:solidFill>
            <a:srgbClr val="FF0000"/>
          </a:solidFill>
          <a:ln w="25400" cap="flat" cmpd="sng" algn="ctr">
            <a:solidFill>
              <a:sysClr val="window" lastClr="FFFFFF"/>
            </a:solidFill>
            <a:prstDash val="solid"/>
          </a:ln>
          <a:effectLst/>
        </p:spPr>
        <p:txBody>
          <a:bodyPr lIns="91428" tIns="45714" rIns="91428" bIns="45714" anchor="ctr"/>
          <a:lstStyle/>
          <a:p>
            <a:pPr algn="ctr">
              <a:defRPr/>
            </a:pPr>
            <a:r>
              <a:rPr lang="zh-CN" altLang="en-US" sz="2800" kern="0" dirty="0">
                <a:solidFill>
                  <a:sysClr val="window" lastClr="FFFFFF"/>
                </a:solidFill>
                <a:latin typeface="微软雅黑" panose="020B0503020204020204" pitchFamily="34" charset="-122"/>
                <a:ea typeface="微软雅黑" panose="020B0503020204020204" pitchFamily="34" charset="-122"/>
              </a:rPr>
              <a:t>标题</a:t>
            </a:r>
            <a:endParaRPr lang="en-US" sz="2800" kern="0" dirty="0">
              <a:solidFill>
                <a:sysClr val="window" lastClr="FFFFFF"/>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971600" y="3092994"/>
            <a:ext cx="2789237" cy="1225550"/>
            <a:chOff x="1167333" y="3092995"/>
            <a:chExt cx="2789237" cy="1225550"/>
          </a:xfrm>
          <a:solidFill>
            <a:srgbClr val="FF0000"/>
          </a:solidFill>
        </p:grpSpPr>
        <p:sp>
          <p:nvSpPr>
            <p:cNvPr id="12" name="圆角矩形 11"/>
            <p:cNvSpPr/>
            <p:nvPr/>
          </p:nvSpPr>
          <p:spPr>
            <a:xfrm>
              <a:off x="1167333" y="3092995"/>
              <a:ext cx="2789237" cy="1225550"/>
            </a:xfrm>
            <a:prstGeom prst="roundRect">
              <a:avLst>
                <a:gd name="adj" fmla="val 50000"/>
              </a:avLst>
            </a:prstGeom>
            <a:solidFill>
              <a:srgbClr val="FF0000"/>
            </a:solidFill>
            <a:ln w="25400" cap="flat" cmpd="sng" algn="ctr">
              <a:noFill/>
              <a:prstDash val="solid"/>
            </a:ln>
            <a:effectLst/>
          </p:spPr>
          <p:txBody>
            <a:bodyPr anchor="ctr"/>
            <a:lstStyle/>
            <a:p>
              <a:pPr algn="ctr">
                <a:defRPr/>
              </a:pPr>
              <a:endParaRPr lang="en-US" kern="0">
                <a:latin typeface="微软雅黑" panose="020B0503020204020204" pitchFamily="34" charset="-122"/>
                <a:ea typeface="微软雅黑" panose="020B0503020204020204" pitchFamily="34" charset="-122"/>
              </a:endParaRPr>
            </a:p>
          </p:txBody>
        </p:sp>
        <p:sp>
          <p:nvSpPr>
            <p:cNvPr id="13" name="圆角矩形 12"/>
            <p:cNvSpPr/>
            <p:nvPr/>
          </p:nvSpPr>
          <p:spPr>
            <a:xfrm>
              <a:off x="1176858" y="3169195"/>
              <a:ext cx="2439987" cy="1073150"/>
            </a:xfrm>
            <a:prstGeom prst="roundRect">
              <a:avLst>
                <a:gd name="adj" fmla="val 50000"/>
              </a:avLst>
            </a:prstGeom>
            <a:solidFill>
              <a:schemeClr val="bg1">
                <a:lumMod val="95000"/>
              </a:schemeClr>
            </a:solidFill>
            <a:ln w="25400" cap="flat" cmpd="sng" algn="ctr">
              <a:noFill/>
              <a:prstDash val="solid"/>
            </a:ln>
            <a:effectLst/>
          </p:spPr>
          <p:txBody>
            <a:bodyPr lIns="72000" tIns="0" rIns="72000" bIns="0" anchor="ctr"/>
            <a:lstStyle/>
            <a:p>
              <a:pPr algn="ctr">
                <a:lnSpc>
                  <a:spcPct val="130000"/>
                </a:lnSpc>
                <a:defRPr/>
              </a:pPr>
              <a:r>
                <a:rPr lang="zh-CN" altLang="en-US" sz="1400" kern="0" dirty="0">
                  <a:latin typeface="微软雅黑" panose="020B0503020204020204" pitchFamily="34" charset="-122"/>
                  <a:ea typeface="微软雅黑" panose="020B0503020204020204" pitchFamily="34" charset="-122"/>
                </a:rPr>
                <a:t>请在此处输入您的文本，或者将您文本粘贴到此处。</a:t>
              </a:r>
            </a:p>
          </p:txBody>
        </p:sp>
      </p:grpSp>
      <p:grpSp>
        <p:nvGrpSpPr>
          <p:cNvPr id="14" name="组合 13"/>
          <p:cNvGrpSpPr/>
          <p:nvPr/>
        </p:nvGrpSpPr>
        <p:grpSpPr>
          <a:xfrm>
            <a:off x="5259437" y="3092994"/>
            <a:ext cx="2789238" cy="1225550"/>
            <a:chOff x="5455170" y="3092995"/>
            <a:chExt cx="2789238" cy="1225550"/>
          </a:xfrm>
        </p:grpSpPr>
        <p:sp>
          <p:nvSpPr>
            <p:cNvPr id="15" name="圆角矩形 14"/>
            <p:cNvSpPr/>
            <p:nvPr/>
          </p:nvSpPr>
          <p:spPr>
            <a:xfrm>
              <a:off x="5455170" y="3092995"/>
              <a:ext cx="2789238" cy="1225550"/>
            </a:xfrm>
            <a:prstGeom prst="roundRect">
              <a:avLst>
                <a:gd name="adj" fmla="val 50000"/>
              </a:avLst>
            </a:prstGeom>
            <a:solidFill>
              <a:srgbClr val="FF0000"/>
            </a:solidFill>
            <a:ln w="25400" cap="flat" cmpd="sng" algn="ctr">
              <a:noFill/>
              <a:prstDash val="solid"/>
            </a:ln>
            <a:effectLst/>
          </p:spPr>
          <p:txBody>
            <a:bodyPr anchor="ctr"/>
            <a:lstStyle/>
            <a:p>
              <a:pPr algn="ctr">
                <a:defRPr/>
              </a:pPr>
              <a:endParaRPr lang="en-US" kern="0">
                <a:latin typeface="微软雅黑" panose="020B0503020204020204" pitchFamily="34" charset="-122"/>
                <a:ea typeface="微软雅黑" panose="020B0503020204020204" pitchFamily="34" charset="-122"/>
              </a:endParaRPr>
            </a:p>
          </p:txBody>
        </p:sp>
        <p:sp>
          <p:nvSpPr>
            <p:cNvPr id="16" name="圆角矩形 15"/>
            <p:cNvSpPr/>
            <p:nvPr/>
          </p:nvSpPr>
          <p:spPr>
            <a:xfrm>
              <a:off x="5791720" y="3169195"/>
              <a:ext cx="2441575" cy="1073150"/>
            </a:xfrm>
            <a:prstGeom prst="roundRect">
              <a:avLst>
                <a:gd name="adj" fmla="val 50000"/>
              </a:avLst>
            </a:prstGeom>
            <a:solidFill>
              <a:sysClr val="window" lastClr="FFFFFF"/>
            </a:solidFill>
            <a:ln w="25400" cap="flat" cmpd="sng" algn="ctr">
              <a:noFill/>
              <a:prstDash val="solid"/>
            </a:ln>
            <a:effectLst/>
          </p:spPr>
          <p:txBody>
            <a:bodyPr lIns="72000" tIns="0" rIns="72000" bIns="0" anchor="ctr"/>
            <a:lstStyle/>
            <a:p>
              <a:pPr algn="ctr">
                <a:lnSpc>
                  <a:spcPct val="130000"/>
                </a:lnSpc>
                <a:defRPr/>
              </a:pPr>
              <a:r>
                <a:rPr lang="zh-CN" altLang="en-US" sz="1400" kern="0" dirty="0">
                  <a:latin typeface="微软雅黑" panose="020B0503020204020204" pitchFamily="34" charset="-122"/>
                  <a:ea typeface="微软雅黑" panose="020B0503020204020204" pitchFamily="34" charset="-122"/>
                </a:rPr>
                <a:t>请在此处输入您的文本，或者将您文本粘贴到此处。</a:t>
              </a:r>
            </a:p>
          </p:txBody>
        </p:sp>
      </p:gr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p:stCondLst>
                              <p:cond delay="500"/>
                            </p:stCondLst>
                            <p:childTnLst>
                              <p:par>
                                <p:cTn id="9" presetID="45"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000"/>
                                        <p:tgtEl>
                                          <p:spTgt spid="3"/>
                                        </p:tgtEl>
                                      </p:cBhvr>
                                    </p:animEffect>
                                    <p:anim calcmode="lin" valueType="num">
                                      <p:cBhvr>
                                        <p:cTn id="12" dur="2000" fill="hold"/>
                                        <p:tgtEl>
                                          <p:spTgt spid="3"/>
                                        </p:tgtEl>
                                        <p:attrNameLst>
                                          <p:attrName>ppt_w</p:attrName>
                                        </p:attrNameLst>
                                      </p:cBhvr>
                                      <p:tavLst>
                                        <p:tav tm="0" fmla="#ppt_w*sin(2.5*pi*$)">
                                          <p:val>
                                            <p:fltVal val="0"/>
                                          </p:val>
                                        </p:tav>
                                        <p:tav tm="100000">
                                          <p:val>
                                            <p:fltVal val="1"/>
                                          </p:val>
                                        </p:tav>
                                      </p:tavLst>
                                    </p:anim>
                                    <p:anim calcmode="lin" valueType="num">
                                      <p:cBhvr>
                                        <p:cTn id="13" dur="2000" fill="hold"/>
                                        <p:tgtEl>
                                          <p:spTgt spid="3"/>
                                        </p:tgtEl>
                                        <p:attrNameLst>
                                          <p:attrName>ppt_h</p:attrName>
                                        </p:attrNameLst>
                                      </p:cBhvr>
                                      <p:tavLst>
                                        <p:tav tm="0">
                                          <p:val>
                                            <p:strVal val="#ppt_h"/>
                                          </p:val>
                                        </p:tav>
                                        <p:tav tm="100000">
                                          <p:val>
                                            <p:strVal val="#ppt_h"/>
                                          </p:val>
                                        </p:tav>
                                      </p:tavLst>
                                    </p:anim>
                                  </p:childTnLst>
                                </p:cTn>
                              </p:par>
                              <p:par>
                                <p:cTn id="14" presetID="2" presetClass="entr" presetSubtype="2" fill="hold" nodeType="withEffect">
                                  <p:stCondLst>
                                    <p:cond delay="175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1000" fill="hold"/>
                                        <p:tgtEl>
                                          <p:spTgt spid="4"/>
                                        </p:tgtEl>
                                        <p:attrNameLst>
                                          <p:attrName>ppt_x</p:attrName>
                                        </p:attrNameLst>
                                      </p:cBhvr>
                                      <p:tavLst>
                                        <p:tav tm="0">
                                          <p:val>
                                            <p:strVal val="1+#ppt_w/2"/>
                                          </p:val>
                                        </p:tav>
                                        <p:tav tm="100000">
                                          <p:val>
                                            <p:strVal val="#ppt_x"/>
                                          </p:val>
                                        </p:tav>
                                      </p:tavLst>
                                    </p:anim>
                                    <p:anim calcmode="lin" valueType="num">
                                      <p:cBhvr additive="base">
                                        <p:cTn id="17" dur="1000" fill="hold"/>
                                        <p:tgtEl>
                                          <p:spTgt spid="4"/>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175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1000" fill="hold"/>
                                        <p:tgtEl>
                                          <p:spTgt spid="7"/>
                                        </p:tgtEl>
                                        <p:attrNameLst>
                                          <p:attrName>ppt_x</p:attrName>
                                        </p:attrNameLst>
                                      </p:cBhvr>
                                      <p:tavLst>
                                        <p:tav tm="0">
                                          <p:val>
                                            <p:strVal val="0-#ppt_w/2"/>
                                          </p:val>
                                        </p:tav>
                                        <p:tav tm="100000">
                                          <p:val>
                                            <p:strVal val="#ppt_x"/>
                                          </p:val>
                                        </p:tav>
                                      </p:tavLst>
                                    </p:anim>
                                    <p:anim calcmode="lin" valueType="num">
                                      <p:cBhvr additive="base">
                                        <p:cTn id="21" dur="1000" fill="hold"/>
                                        <p:tgtEl>
                                          <p:spTgt spid="7"/>
                                        </p:tgtEl>
                                        <p:attrNameLst>
                                          <p:attrName>ppt_y</p:attrName>
                                        </p:attrNameLst>
                                      </p:cBhvr>
                                      <p:tavLst>
                                        <p:tav tm="0">
                                          <p:val>
                                            <p:strVal val="#ppt_y"/>
                                          </p:val>
                                        </p:tav>
                                        <p:tav tm="100000">
                                          <p:val>
                                            <p:strVal val="#ppt_y"/>
                                          </p:val>
                                        </p:tav>
                                      </p:tavLst>
                                    </p:anim>
                                  </p:childTnLst>
                                </p:cTn>
                              </p:par>
                              <p:par>
                                <p:cTn id="22" presetID="45"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2000"/>
                                        <p:tgtEl>
                                          <p:spTgt spid="10"/>
                                        </p:tgtEl>
                                      </p:cBhvr>
                                    </p:animEffect>
                                    <p:anim calcmode="lin" valueType="num">
                                      <p:cBhvr>
                                        <p:cTn id="25" dur="2000" fill="hold"/>
                                        <p:tgtEl>
                                          <p:spTgt spid="10"/>
                                        </p:tgtEl>
                                        <p:attrNameLst>
                                          <p:attrName>ppt_w</p:attrName>
                                        </p:attrNameLst>
                                      </p:cBhvr>
                                      <p:tavLst>
                                        <p:tav tm="0" fmla="#ppt_w*sin(2.5*pi*$)">
                                          <p:val>
                                            <p:fltVal val="0"/>
                                          </p:val>
                                        </p:tav>
                                        <p:tav tm="100000">
                                          <p:val>
                                            <p:fltVal val="1"/>
                                          </p:val>
                                        </p:tav>
                                      </p:tavLst>
                                    </p:anim>
                                    <p:anim calcmode="lin" valueType="num">
                                      <p:cBhvr>
                                        <p:cTn id="26" dur="2000" fill="hold"/>
                                        <p:tgtEl>
                                          <p:spTgt spid="10"/>
                                        </p:tgtEl>
                                        <p:attrNameLst>
                                          <p:attrName>ppt_h</p:attrName>
                                        </p:attrNameLst>
                                      </p:cBhvr>
                                      <p:tavLst>
                                        <p:tav tm="0">
                                          <p:val>
                                            <p:strVal val="#ppt_h"/>
                                          </p:val>
                                        </p:tav>
                                        <p:tav tm="100000">
                                          <p:val>
                                            <p:strVal val="#ppt_h"/>
                                          </p:val>
                                        </p:tav>
                                      </p:tavLst>
                                    </p:anim>
                                  </p:childTnLst>
                                </p:cTn>
                              </p:par>
                              <p:par>
                                <p:cTn id="27" presetID="2" presetClass="entr" presetSubtype="2" fill="hold" nodeType="withEffect">
                                  <p:stCondLst>
                                    <p:cond delay="175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1000" fill="hold"/>
                                        <p:tgtEl>
                                          <p:spTgt spid="11"/>
                                        </p:tgtEl>
                                        <p:attrNameLst>
                                          <p:attrName>ppt_x</p:attrName>
                                        </p:attrNameLst>
                                      </p:cBhvr>
                                      <p:tavLst>
                                        <p:tav tm="0">
                                          <p:val>
                                            <p:strVal val="1+#ppt_w/2"/>
                                          </p:val>
                                        </p:tav>
                                        <p:tav tm="100000">
                                          <p:val>
                                            <p:strVal val="#ppt_x"/>
                                          </p:val>
                                        </p:tav>
                                      </p:tavLst>
                                    </p:anim>
                                    <p:anim calcmode="lin" valueType="num">
                                      <p:cBhvr additive="base">
                                        <p:cTn id="30" dur="1000" fill="hold"/>
                                        <p:tgtEl>
                                          <p:spTgt spid="11"/>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175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1000" fill="hold"/>
                                        <p:tgtEl>
                                          <p:spTgt spid="14"/>
                                        </p:tgtEl>
                                        <p:attrNameLst>
                                          <p:attrName>ppt_x</p:attrName>
                                        </p:attrNameLst>
                                      </p:cBhvr>
                                      <p:tavLst>
                                        <p:tav tm="0">
                                          <p:val>
                                            <p:strVal val="0-#ppt_w/2"/>
                                          </p:val>
                                        </p:tav>
                                        <p:tav tm="100000">
                                          <p:val>
                                            <p:strVal val="#ppt_x"/>
                                          </p:val>
                                        </p:tav>
                                      </p:tavLst>
                                    </p:anim>
                                    <p:anim calcmode="lin" valueType="num">
                                      <p:cBhvr additive="base">
                                        <p:cTn id="34" dur="1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1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7" descr="2"/>
          <p:cNvSpPr txBox="1">
            <a:spLocks noChangeArrowheads="1"/>
          </p:cNvSpPr>
          <p:nvPr/>
        </p:nvSpPr>
        <p:spPr bwMode="gray">
          <a:xfrm>
            <a:off x="395536" y="37434"/>
            <a:ext cx="3609697" cy="46166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anose="020B0604020202020204" pitchFamily="34" charset="0"/>
              </a:defRPr>
            </a:lvl1pPr>
            <a:lvl2pPr defTabSz="457200" eaLnBrk="0" hangingPunct="0">
              <a:defRPr>
                <a:solidFill>
                  <a:schemeClr val="tx1"/>
                </a:solidFill>
                <a:latin typeface="Arial" panose="020B0604020202020204" pitchFamily="34" charset="0"/>
              </a:defRPr>
            </a:lvl2pPr>
            <a:lvl3pPr defTabSz="457200" eaLnBrk="0" hangingPunct="0">
              <a:defRPr>
                <a:solidFill>
                  <a:schemeClr val="tx1"/>
                </a:solidFill>
                <a:latin typeface="Arial" panose="020B0604020202020204" pitchFamily="34" charset="0"/>
              </a:defRPr>
            </a:lvl3pPr>
            <a:lvl4pPr defTabSz="457200" eaLnBrk="0" hangingPunct="0">
              <a:defRPr>
                <a:solidFill>
                  <a:schemeClr val="tx1"/>
                </a:solidFill>
                <a:latin typeface="Arial" panose="020B0604020202020204" pitchFamily="34" charset="0"/>
              </a:defRPr>
            </a:lvl4pPr>
            <a:lvl5pPr defTabSz="457200" eaLnBrk="0" hangingPunct="0">
              <a:defRPr>
                <a:solidFill>
                  <a:schemeClr val="tx1"/>
                </a:solidFill>
                <a:latin typeface="Arial" panose="020B0604020202020204" pitchFamily="34" charset="0"/>
              </a:defRPr>
            </a:lvl5pPr>
            <a:lvl6pPr algn="ctr" defTabSz="457200" eaLnBrk="0" fontAlgn="base" hangingPunct="0">
              <a:spcBef>
                <a:spcPct val="0"/>
              </a:spcBef>
              <a:spcAft>
                <a:spcPct val="0"/>
              </a:spcAft>
              <a:defRPr>
                <a:solidFill>
                  <a:schemeClr val="tx1"/>
                </a:solidFill>
                <a:latin typeface="Arial" panose="020B0604020202020204" pitchFamily="34" charset="0"/>
              </a:defRPr>
            </a:lvl6pPr>
            <a:lvl7pPr algn="ctr" defTabSz="457200" eaLnBrk="0" fontAlgn="base" hangingPunct="0">
              <a:spcBef>
                <a:spcPct val="0"/>
              </a:spcBef>
              <a:spcAft>
                <a:spcPct val="0"/>
              </a:spcAft>
              <a:defRPr>
                <a:solidFill>
                  <a:schemeClr val="tx1"/>
                </a:solidFill>
                <a:latin typeface="Arial" panose="020B0604020202020204" pitchFamily="34" charset="0"/>
              </a:defRPr>
            </a:lvl7pPr>
            <a:lvl8pPr algn="ctr" defTabSz="457200" eaLnBrk="0" fontAlgn="base" hangingPunct="0">
              <a:spcBef>
                <a:spcPct val="0"/>
              </a:spcBef>
              <a:spcAft>
                <a:spcPct val="0"/>
              </a:spcAft>
              <a:defRPr>
                <a:solidFill>
                  <a:schemeClr val="tx1"/>
                </a:solidFill>
                <a:latin typeface="Arial" panose="020B0604020202020204" pitchFamily="34" charset="0"/>
              </a:defRPr>
            </a:lvl8pPr>
            <a:lvl9pPr algn="ctr"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单击添加标题内容</a:t>
            </a:r>
            <a:endParaRPr lang="en-US" altLang="zh-CN"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grpSp>
        <p:nvGrpSpPr>
          <p:cNvPr id="3" name="组合 2"/>
          <p:cNvGrpSpPr/>
          <p:nvPr/>
        </p:nvGrpSpPr>
        <p:grpSpPr>
          <a:xfrm>
            <a:off x="3352280" y="1563638"/>
            <a:ext cx="1177925" cy="1106487"/>
            <a:chOff x="3352279" y="1617341"/>
            <a:chExt cx="1177925" cy="1106487"/>
          </a:xfrm>
        </p:grpSpPr>
        <p:sp>
          <p:nvSpPr>
            <p:cNvPr id="4" name="对角圆角矩形 3"/>
            <p:cNvSpPr/>
            <p:nvPr/>
          </p:nvSpPr>
          <p:spPr>
            <a:xfrm flipH="1">
              <a:off x="3352279" y="1617341"/>
              <a:ext cx="1047750" cy="1047750"/>
            </a:xfrm>
            <a:prstGeom prst="round2DiagRect">
              <a:avLst>
                <a:gd name="adj1" fmla="val 31271"/>
                <a:gd name="adj2" fmla="val 0"/>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5" name="对角圆角矩形 4"/>
            <p:cNvSpPr/>
            <p:nvPr/>
          </p:nvSpPr>
          <p:spPr>
            <a:xfrm flipH="1">
              <a:off x="3482454" y="1676078"/>
              <a:ext cx="1047750" cy="1047750"/>
            </a:xfrm>
            <a:prstGeom prst="round2DiagRect">
              <a:avLst>
                <a:gd name="adj1" fmla="val 31271"/>
                <a:gd name="adj2" fmla="val 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dirty="0">
                  <a:latin typeface="微软雅黑" panose="020B0503020204020204" pitchFamily="34" charset="-122"/>
                  <a:ea typeface="微软雅黑" panose="020B0503020204020204" pitchFamily="34" charset="-122"/>
                </a:rPr>
                <a:t>标题</a:t>
              </a:r>
            </a:p>
          </p:txBody>
        </p:sp>
      </p:grpSp>
      <p:grpSp>
        <p:nvGrpSpPr>
          <p:cNvPr id="6" name="组合 5"/>
          <p:cNvGrpSpPr/>
          <p:nvPr/>
        </p:nvGrpSpPr>
        <p:grpSpPr>
          <a:xfrm>
            <a:off x="4603230" y="1563638"/>
            <a:ext cx="1176338" cy="1106487"/>
            <a:chOff x="4603229" y="1617341"/>
            <a:chExt cx="1176338" cy="1106487"/>
          </a:xfrm>
        </p:grpSpPr>
        <p:sp>
          <p:nvSpPr>
            <p:cNvPr id="7" name="对角圆角矩形 6"/>
            <p:cNvSpPr/>
            <p:nvPr/>
          </p:nvSpPr>
          <p:spPr>
            <a:xfrm>
              <a:off x="4731817" y="1617341"/>
              <a:ext cx="1047750" cy="1047750"/>
            </a:xfrm>
            <a:prstGeom prst="round2DiagRect">
              <a:avLst>
                <a:gd name="adj1" fmla="val 31271"/>
                <a:gd name="adj2" fmla="val 0"/>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8" name="对角圆角矩形 7"/>
            <p:cNvSpPr/>
            <p:nvPr/>
          </p:nvSpPr>
          <p:spPr>
            <a:xfrm>
              <a:off x="4603229" y="1676078"/>
              <a:ext cx="1047750" cy="1047750"/>
            </a:xfrm>
            <a:prstGeom prst="round2DiagRect">
              <a:avLst>
                <a:gd name="adj1" fmla="val 31271"/>
                <a:gd name="adj2" fmla="val 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dirty="0">
                  <a:latin typeface="微软雅黑" panose="020B0503020204020204" pitchFamily="34" charset="-122"/>
                  <a:ea typeface="微软雅黑" panose="020B0503020204020204" pitchFamily="34" charset="-122"/>
                </a:rPr>
                <a:t>标题</a:t>
              </a:r>
            </a:p>
          </p:txBody>
        </p:sp>
      </p:grpSp>
      <p:grpSp>
        <p:nvGrpSpPr>
          <p:cNvPr id="9" name="组合 8"/>
          <p:cNvGrpSpPr/>
          <p:nvPr/>
        </p:nvGrpSpPr>
        <p:grpSpPr>
          <a:xfrm>
            <a:off x="4603230" y="2744738"/>
            <a:ext cx="1176338" cy="1106487"/>
            <a:chOff x="4603229" y="2798441"/>
            <a:chExt cx="1176338" cy="1106487"/>
          </a:xfrm>
        </p:grpSpPr>
        <p:sp>
          <p:nvSpPr>
            <p:cNvPr id="10" name="对角圆角矩形 9"/>
            <p:cNvSpPr/>
            <p:nvPr/>
          </p:nvSpPr>
          <p:spPr>
            <a:xfrm flipV="1">
              <a:off x="4731817" y="2857178"/>
              <a:ext cx="1047750" cy="1047750"/>
            </a:xfrm>
            <a:prstGeom prst="round2DiagRect">
              <a:avLst>
                <a:gd name="adj1" fmla="val 31271"/>
                <a:gd name="adj2" fmla="val 0"/>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11" name="任意多边形 10"/>
            <p:cNvSpPr/>
            <p:nvPr/>
          </p:nvSpPr>
          <p:spPr>
            <a:xfrm>
              <a:off x="4603229" y="2798441"/>
              <a:ext cx="1047750" cy="1047750"/>
            </a:xfrm>
            <a:custGeom>
              <a:avLst/>
              <a:gdLst>
                <a:gd name="connsiteX0" fmla="*/ 0 w 1047750"/>
                <a:gd name="connsiteY0" fmla="*/ 0 h 1047750"/>
                <a:gd name="connsiteX1" fmla="*/ 720108 w 1047750"/>
                <a:gd name="connsiteY1" fmla="*/ 0 h 1047750"/>
                <a:gd name="connsiteX2" fmla="*/ 1047750 w 1047750"/>
                <a:gd name="connsiteY2" fmla="*/ 327642 h 1047750"/>
                <a:gd name="connsiteX3" fmla="*/ 1047750 w 1047750"/>
                <a:gd name="connsiteY3" fmla="*/ 1047750 h 1047750"/>
                <a:gd name="connsiteX4" fmla="*/ 327642 w 1047750"/>
                <a:gd name="connsiteY4" fmla="*/ 1047750 h 1047750"/>
                <a:gd name="connsiteX5" fmla="*/ 0 w 1047750"/>
                <a:gd name="connsiteY5" fmla="*/ 720108 h 10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7750" h="1047750">
                  <a:moveTo>
                    <a:pt x="0" y="0"/>
                  </a:moveTo>
                  <a:lnTo>
                    <a:pt x="720108" y="0"/>
                  </a:lnTo>
                  <a:cubicBezTo>
                    <a:pt x="901060" y="0"/>
                    <a:pt x="1047750" y="146690"/>
                    <a:pt x="1047750" y="327642"/>
                  </a:cubicBezTo>
                  <a:lnTo>
                    <a:pt x="1047750" y="1047750"/>
                  </a:lnTo>
                  <a:lnTo>
                    <a:pt x="327642" y="1047750"/>
                  </a:lnTo>
                  <a:cubicBezTo>
                    <a:pt x="146690" y="1047750"/>
                    <a:pt x="0" y="901060"/>
                    <a:pt x="0" y="720108"/>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dirty="0">
                  <a:latin typeface="微软雅黑" panose="020B0503020204020204" pitchFamily="34" charset="-122"/>
                  <a:ea typeface="微软雅黑" panose="020B0503020204020204" pitchFamily="34" charset="-122"/>
                </a:rPr>
                <a:t>标题</a:t>
              </a:r>
            </a:p>
          </p:txBody>
        </p:sp>
      </p:grpSp>
      <p:grpSp>
        <p:nvGrpSpPr>
          <p:cNvPr id="12" name="组合 11"/>
          <p:cNvGrpSpPr/>
          <p:nvPr/>
        </p:nvGrpSpPr>
        <p:grpSpPr>
          <a:xfrm>
            <a:off x="3352280" y="2744738"/>
            <a:ext cx="1177925" cy="1106487"/>
            <a:chOff x="3352279" y="2798441"/>
            <a:chExt cx="1177925" cy="1106487"/>
          </a:xfrm>
        </p:grpSpPr>
        <p:sp>
          <p:nvSpPr>
            <p:cNvPr id="13" name="对角圆角矩形 12"/>
            <p:cNvSpPr/>
            <p:nvPr/>
          </p:nvSpPr>
          <p:spPr>
            <a:xfrm flipH="1" flipV="1">
              <a:off x="3352279" y="2857178"/>
              <a:ext cx="1047750" cy="1047750"/>
            </a:xfrm>
            <a:prstGeom prst="round2DiagRect">
              <a:avLst>
                <a:gd name="adj1" fmla="val 31271"/>
                <a:gd name="adj2" fmla="val 0"/>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14" name="任意多边形 13"/>
            <p:cNvSpPr/>
            <p:nvPr/>
          </p:nvSpPr>
          <p:spPr>
            <a:xfrm>
              <a:off x="3482454" y="2798441"/>
              <a:ext cx="1047750" cy="1047750"/>
            </a:xfrm>
            <a:custGeom>
              <a:avLst/>
              <a:gdLst>
                <a:gd name="connsiteX0" fmla="*/ 327642 w 1047750"/>
                <a:gd name="connsiteY0" fmla="*/ 0 h 1047750"/>
                <a:gd name="connsiteX1" fmla="*/ 1047750 w 1047750"/>
                <a:gd name="connsiteY1" fmla="*/ 0 h 1047750"/>
                <a:gd name="connsiteX2" fmla="*/ 1047750 w 1047750"/>
                <a:gd name="connsiteY2" fmla="*/ 720108 h 1047750"/>
                <a:gd name="connsiteX3" fmla="*/ 720108 w 1047750"/>
                <a:gd name="connsiteY3" fmla="*/ 1047750 h 1047750"/>
                <a:gd name="connsiteX4" fmla="*/ 0 w 1047750"/>
                <a:gd name="connsiteY4" fmla="*/ 1047750 h 1047750"/>
                <a:gd name="connsiteX5" fmla="*/ 0 w 1047750"/>
                <a:gd name="connsiteY5" fmla="*/ 327642 h 1047750"/>
                <a:gd name="connsiteX6" fmla="*/ 327642 w 1047750"/>
                <a:gd name="connsiteY6" fmla="*/ 0 h 10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7750" h="1047750">
                  <a:moveTo>
                    <a:pt x="327642" y="0"/>
                  </a:moveTo>
                  <a:lnTo>
                    <a:pt x="1047750" y="0"/>
                  </a:lnTo>
                  <a:lnTo>
                    <a:pt x="1047750" y="720108"/>
                  </a:lnTo>
                  <a:cubicBezTo>
                    <a:pt x="1047750" y="901060"/>
                    <a:pt x="901060" y="1047750"/>
                    <a:pt x="720108" y="1047750"/>
                  </a:cubicBezTo>
                  <a:lnTo>
                    <a:pt x="0" y="1047750"/>
                  </a:lnTo>
                  <a:lnTo>
                    <a:pt x="0" y="327642"/>
                  </a:lnTo>
                  <a:cubicBezTo>
                    <a:pt x="0" y="146690"/>
                    <a:pt x="146690" y="0"/>
                    <a:pt x="327642" y="0"/>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dirty="0">
                  <a:latin typeface="微软雅黑" panose="020B0503020204020204" pitchFamily="34" charset="-122"/>
                  <a:ea typeface="微软雅黑" panose="020B0503020204020204" pitchFamily="34" charset="-122"/>
                </a:rPr>
                <a:t>标题</a:t>
              </a:r>
            </a:p>
          </p:txBody>
        </p:sp>
      </p:grpSp>
      <p:sp>
        <p:nvSpPr>
          <p:cNvPr id="15" name="文本框 112"/>
          <p:cNvSpPr txBox="1"/>
          <p:nvPr/>
        </p:nvSpPr>
        <p:spPr>
          <a:xfrm>
            <a:off x="5779567" y="1563638"/>
            <a:ext cx="2011362" cy="932551"/>
          </a:xfrm>
          <a:prstGeom prst="rect">
            <a:avLst/>
          </a:prstGeom>
          <a:noFill/>
        </p:spPr>
        <p:txBody>
          <a:bodyPr lIns="91428" tIns="45714" rIns="91428" bIns="45714">
            <a:spAutoFit/>
          </a:bodyPr>
          <a:lstStyle/>
          <a:p>
            <a:pPr algn="r">
              <a:lnSpc>
                <a:spcPct val="130000"/>
              </a:lnSpc>
              <a:defRPr/>
            </a:pPr>
            <a:r>
              <a:rPr lang="zh-CN" altLang="en-US" sz="1400" b="1" dirty="0">
                <a:latin typeface="微软雅黑" panose="020B0503020204020204" pitchFamily="34" charset="-122"/>
                <a:ea typeface="微软雅黑" panose="020B0503020204020204" pitchFamily="34" charset="-122"/>
              </a:rPr>
              <a:t>此处输入小标题</a:t>
            </a:r>
            <a:endParaRPr lang="en-US" altLang="zh-CN" sz="1400" b="1" dirty="0">
              <a:latin typeface="微软雅黑" panose="020B0503020204020204" pitchFamily="34" charset="-122"/>
              <a:ea typeface="微软雅黑" panose="020B0503020204020204" pitchFamily="34" charset="-122"/>
            </a:endParaRPr>
          </a:p>
          <a:p>
            <a:pPr algn="r">
              <a:lnSpc>
                <a:spcPct val="130000"/>
              </a:lnSpc>
              <a:defRPr/>
            </a:pPr>
            <a:r>
              <a:rPr lang="zh-CN" altLang="en-US" sz="1400" dirty="0">
                <a:latin typeface="微软雅黑" panose="020B0503020204020204" pitchFamily="34" charset="-122"/>
                <a:ea typeface="微软雅黑" panose="020B0503020204020204" pitchFamily="34" charset="-122"/>
              </a:rPr>
              <a:t>请在此处输入您的文本</a:t>
            </a:r>
            <a:endParaRPr lang="en-US" altLang="zh-CN" sz="1400" dirty="0">
              <a:latin typeface="微软雅黑" panose="020B0503020204020204" pitchFamily="34" charset="-122"/>
              <a:ea typeface="微软雅黑" panose="020B0503020204020204" pitchFamily="34" charset="-122"/>
            </a:endParaRPr>
          </a:p>
          <a:p>
            <a:pPr algn="r">
              <a:lnSpc>
                <a:spcPct val="130000"/>
              </a:lnSpc>
              <a:defRPr/>
            </a:pPr>
            <a:r>
              <a:rPr lang="zh-CN" altLang="en-US" sz="1400" dirty="0">
                <a:latin typeface="微软雅黑" panose="020B0503020204020204" pitchFamily="34" charset="-122"/>
                <a:ea typeface="微软雅黑" panose="020B0503020204020204" pitchFamily="34" charset="-122"/>
              </a:rPr>
              <a:t>请在此处输入您的文本</a:t>
            </a:r>
          </a:p>
        </p:txBody>
      </p:sp>
      <p:sp>
        <p:nvSpPr>
          <p:cNvPr id="16" name="文本框 113"/>
          <p:cNvSpPr txBox="1"/>
          <p:nvPr/>
        </p:nvSpPr>
        <p:spPr>
          <a:xfrm>
            <a:off x="5779567" y="2859038"/>
            <a:ext cx="2011362" cy="932551"/>
          </a:xfrm>
          <a:prstGeom prst="rect">
            <a:avLst/>
          </a:prstGeom>
          <a:noFill/>
        </p:spPr>
        <p:txBody>
          <a:bodyPr lIns="91428" tIns="45714" rIns="91428" bIns="45714">
            <a:spAutoFit/>
          </a:bodyPr>
          <a:lstStyle/>
          <a:p>
            <a:pPr algn="r">
              <a:lnSpc>
                <a:spcPct val="130000"/>
              </a:lnSpc>
              <a:defRPr/>
            </a:pPr>
            <a:r>
              <a:rPr lang="zh-CN" altLang="en-US" sz="1400" b="1" dirty="0">
                <a:latin typeface="微软雅黑" panose="020B0503020204020204" pitchFamily="34" charset="-122"/>
                <a:ea typeface="微软雅黑" panose="020B0503020204020204" pitchFamily="34" charset="-122"/>
              </a:rPr>
              <a:t>此处输入小标题</a:t>
            </a:r>
            <a:endParaRPr lang="en-US" altLang="zh-CN" sz="1400" b="1" dirty="0">
              <a:latin typeface="微软雅黑" panose="020B0503020204020204" pitchFamily="34" charset="-122"/>
              <a:ea typeface="微软雅黑" panose="020B0503020204020204" pitchFamily="34" charset="-122"/>
            </a:endParaRPr>
          </a:p>
          <a:p>
            <a:pPr algn="r">
              <a:lnSpc>
                <a:spcPct val="130000"/>
              </a:lnSpc>
              <a:defRPr/>
            </a:pPr>
            <a:r>
              <a:rPr lang="zh-CN" altLang="en-US" sz="1400" dirty="0">
                <a:latin typeface="微软雅黑" panose="020B0503020204020204" pitchFamily="34" charset="-122"/>
                <a:ea typeface="微软雅黑" panose="020B0503020204020204" pitchFamily="34" charset="-122"/>
              </a:rPr>
              <a:t>请在此处输入您的文本</a:t>
            </a:r>
            <a:endParaRPr lang="en-US" altLang="zh-CN" sz="1400" dirty="0">
              <a:latin typeface="微软雅黑" panose="020B0503020204020204" pitchFamily="34" charset="-122"/>
              <a:ea typeface="微软雅黑" panose="020B0503020204020204" pitchFamily="34" charset="-122"/>
            </a:endParaRPr>
          </a:p>
          <a:p>
            <a:pPr algn="r">
              <a:lnSpc>
                <a:spcPct val="130000"/>
              </a:lnSpc>
              <a:defRPr/>
            </a:pPr>
            <a:r>
              <a:rPr lang="zh-CN" altLang="en-US" sz="1400" dirty="0">
                <a:latin typeface="微软雅黑" panose="020B0503020204020204" pitchFamily="34" charset="-122"/>
                <a:ea typeface="微软雅黑" panose="020B0503020204020204" pitchFamily="34" charset="-122"/>
              </a:rPr>
              <a:t>请在此处输入您的文本</a:t>
            </a:r>
          </a:p>
        </p:txBody>
      </p:sp>
      <p:sp>
        <p:nvSpPr>
          <p:cNvPr id="17" name="文本框 114"/>
          <p:cNvSpPr txBox="1"/>
          <p:nvPr/>
        </p:nvSpPr>
        <p:spPr>
          <a:xfrm>
            <a:off x="1331393" y="1563638"/>
            <a:ext cx="2009775" cy="932551"/>
          </a:xfrm>
          <a:prstGeom prst="rect">
            <a:avLst/>
          </a:prstGeom>
          <a:noFill/>
        </p:spPr>
        <p:txBody>
          <a:bodyPr lIns="91428" tIns="45714" rIns="91428" bIns="45714">
            <a:spAutoFit/>
          </a:bodyPr>
          <a:lstStyle/>
          <a:p>
            <a:pPr>
              <a:lnSpc>
                <a:spcPct val="130000"/>
              </a:lnSpc>
              <a:defRPr/>
            </a:pPr>
            <a:r>
              <a:rPr lang="zh-CN" altLang="en-US" sz="1400" b="1" dirty="0">
                <a:latin typeface="微软雅黑" panose="020B0503020204020204" pitchFamily="34" charset="-122"/>
                <a:ea typeface="微软雅黑" panose="020B0503020204020204" pitchFamily="34" charset="-122"/>
              </a:rPr>
              <a:t>此处输入小标题</a:t>
            </a:r>
            <a:endParaRPr lang="en-US" altLang="zh-CN" sz="1400" b="1" dirty="0">
              <a:latin typeface="微软雅黑" panose="020B0503020204020204" pitchFamily="34" charset="-122"/>
              <a:ea typeface="微软雅黑" panose="020B0503020204020204" pitchFamily="34" charset="-122"/>
            </a:endParaRPr>
          </a:p>
          <a:p>
            <a:pPr>
              <a:lnSpc>
                <a:spcPct val="130000"/>
              </a:lnSpc>
              <a:defRPr/>
            </a:pPr>
            <a:r>
              <a:rPr lang="zh-CN" altLang="en-US" sz="1400" dirty="0">
                <a:latin typeface="微软雅黑" panose="020B0503020204020204" pitchFamily="34" charset="-122"/>
                <a:ea typeface="微软雅黑" panose="020B0503020204020204" pitchFamily="34" charset="-122"/>
              </a:rPr>
              <a:t>请在此处输入您的文本</a:t>
            </a:r>
            <a:endParaRPr lang="en-US" altLang="zh-CN" sz="1400" dirty="0">
              <a:latin typeface="微软雅黑" panose="020B0503020204020204" pitchFamily="34" charset="-122"/>
              <a:ea typeface="微软雅黑" panose="020B0503020204020204" pitchFamily="34" charset="-122"/>
            </a:endParaRPr>
          </a:p>
          <a:p>
            <a:pPr>
              <a:lnSpc>
                <a:spcPct val="130000"/>
              </a:lnSpc>
              <a:defRPr/>
            </a:pPr>
            <a:r>
              <a:rPr lang="zh-CN" altLang="en-US" sz="1400" dirty="0">
                <a:latin typeface="微软雅黑" panose="020B0503020204020204" pitchFamily="34" charset="-122"/>
                <a:ea typeface="微软雅黑" panose="020B0503020204020204" pitchFamily="34" charset="-122"/>
              </a:rPr>
              <a:t>请在此处输入您的文本</a:t>
            </a:r>
          </a:p>
        </p:txBody>
      </p:sp>
      <p:sp>
        <p:nvSpPr>
          <p:cNvPr id="18" name="文本框 115"/>
          <p:cNvSpPr txBox="1"/>
          <p:nvPr/>
        </p:nvSpPr>
        <p:spPr>
          <a:xfrm>
            <a:off x="1331393" y="2859038"/>
            <a:ext cx="2009775" cy="932551"/>
          </a:xfrm>
          <a:prstGeom prst="rect">
            <a:avLst/>
          </a:prstGeom>
          <a:noFill/>
        </p:spPr>
        <p:txBody>
          <a:bodyPr lIns="91428" tIns="45714" rIns="91428" bIns="45714">
            <a:spAutoFit/>
          </a:bodyPr>
          <a:lstStyle/>
          <a:p>
            <a:pPr>
              <a:lnSpc>
                <a:spcPct val="130000"/>
              </a:lnSpc>
              <a:defRPr/>
            </a:pPr>
            <a:r>
              <a:rPr lang="zh-CN" altLang="en-US" sz="1400" b="1" dirty="0">
                <a:latin typeface="微软雅黑" panose="020B0503020204020204" pitchFamily="34" charset="-122"/>
                <a:ea typeface="微软雅黑" panose="020B0503020204020204" pitchFamily="34" charset="-122"/>
              </a:rPr>
              <a:t>此处输入小标题</a:t>
            </a:r>
            <a:endParaRPr lang="en-US" altLang="zh-CN" sz="1400" b="1" dirty="0">
              <a:latin typeface="微软雅黑" panose="020B0503020204020204" pitchFamily="34" charset="-122"/>
              <a:ea typeface="微软雅黑" panose="020B0503020204020204" pitchFamily="34" charset="-122"/>
            </a:endParaRPr>
          </a:p>
          <a:p>
            <a:pPr>
              <a:lnSpc>
                <a:spcPct val="130000"/>
              </a:lnSpc>
              <a:defRPr/>
            </a:pPr>
            <a:r>
              <a:rPr lang="zh-CN" altLang="en-US" sz="1400" dirty="0">
                <a:latin typeface="微软雅黑" panose="020B0503020204020204" pitchFamily="34" charset="-122"/>
                <a:ea typeface="微软雅黑" panose="020B0503020204020204" pitchFamily="34" charset="-122"/>
              </a:rPr>
              <a:t>请在此处输入您的文本</a:t>
            </a:r>
            <a:endParaRPr lang="en-US" altLang="zh-CN" sz="1400" dirty="0">
              <a:latin typeface="微软雅黑" panose="020B0503020204020204" pitchFamily="34" charset="-122"/>
              <a:ea typeface="微软雅黑" panose="020B0503020204020204" pitchFamily="34" charset="-122"/>
            </a:endParaRPr>
          </a:p>
          <a:p>
            <a:pPr>
              <a:lnSpc>
                <a:spcPct val="130000"/>
              </a:lnSpc>
              <a:defRPr/>
            </a:pPr>
            <a:r>
              <a:rPr lang="zh-CN" altLang="en-US" sz="1400" dirty="0">
                <a:latin typeface="微软雅黑" panose="020B0503020204020204" pitchFamily="34" charset="-122"/>
                <a:ea typeface="微软雅黑" panose="020B0503020204020204" pitchFamily="34" charset="-122"/>
              </a:rPr>
              <a:t>请在此处输入您的文本</a:t>
            </a:r>
          </a:p>
        </p:txBody>
      </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p:stCondLst>
                              <p:cond delay="500"/>
                            </p:stCondLst>
                            <p:childTnLst>
                              <p:par>
                                <p:cTn id="9" presetID="2" presetClass="entr" presetSubtype="9"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6"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1+#ppt_w/2"/>
                                          </p:val>
                                        </p:tav>
                                        <p:tav tm="100000">
                                          <p:val>
                                            <p:strVal val="#ppt_x"/>
                                          </p:val>
                                        </p:tav>
                                      </p:tavLst>
                                    </p:anim>
                                    <p:anim calcmode="lin" valueType="num">
                                      <p:cBhvr additive="base">
                                        <p:cTn id="16" dur="10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3"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000" fill="hold"/>
                                        <p:tgtEl>
                                          <p:spTgt spid="6"/>
                                        </p:tgtEl>
                                        <p:attrNameLst>
                                          <p:attrName>ppt_x</p:attrName>
                                        </p:attrNameLst>
                                      </p:cBhvr>
                                      <p:tavLst>
                                        <p:tav tm="0">
                                          <p:val>
                                            <p:strVal val="1+#ppt_w/2"/>
                                          </p:val>
                                        </p:tav>
                                        <p:tav tm="100000">
                                          <p:val>
                                            <p:strVal val="#ppt_x"/>
                                          </p:val>
                                        </p:tav>
                                      </p:tavLst>
                                    </p:anim>
                                    <p:anim calcmode="lin" valueType="num">
                                      <p:cBhvr additive="base">
                                        <p:cTn id="20" dur="1000" fill="hold"/>
                                        <p:tgtEl>
                                          <p:spTgt spid="6"/>
                                        </p:tgtEl>
                                        <p:attrNameLst>
                                          <p:attrName>ppt_y</p:attrName>
                                        </p:attrNameLst>
                                      </p:cBhvr>
                                      <p:tavLst>
                                        <p:tav tm="0">
                                          <p:val>
                                            <p:strVal val="0-#ppt_h/2"/>
                                          </p:val>
                                        </p:tav>
                                        <p:tav tm="100000">
                                          <p:val>
                                            <p:strVal val="#ppt_y"/>
                                          </p:val>
                                        </p:tav>
                                      </p:tavLst>
                                    </p:anim>
                                  </p:childTnLst>
                                </p:cTn>
                              </p:par>
                              <p:par>
                                <p:cTn id="21" presetID="2" presetClass="entr" presetSubtype="12"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1000" fill="hold"/>
                                        <p:tgtEl>
                                          <p:spTgt spid="12"/>
                                        </p:tgtEl>
                                        <p:attrNameLst>
                                          <p:attrName>ppt_x</p:attrName>
                                        </p:attrNameLst>
                                      </p:cBhvr>
                                      <p:tavLst>
                                        <p:tav tm="0">
                                          <p:val>
                                            <p:strVal val="0-#ppt_w/2"/>
                                          </p:val>
                                        </p:tav>
                                        <p:tav tm="100000">
                                          <p:val>
                                            <p:strVal val="#ppt_x"/>
                                          </p:val>
                                        </p:tav>
                                      </p:tavLst>
                                    </p:anim>
                                    <p:anim calcmode="lin" valueType="num">
                                      <p:cBhvr additive="base">
                                        <p:cTn id="24" dur="1000" fill="hold"/>
                                        <p:tgtEl>
                                          <p:spTgt spid="12"/>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22" presetClass="entr" presetSubtype="2"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right)">
                                      <p:cBhvr>
                                        <p:cTn id="28" dur="500"/>
                                        <p:tgtEl>
                                          <p:spTgt spid="17"/>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left)">
                                      <p:cBhvr>
                                        <p:cTn id="32" dur="500"/>
                                        <p:tgtEl>
                                          <p:spTgt spid="15"/>
                                        </p:tgtEl>
                                      </p:cBhvr>
                                    </p:animEffect>
                                  </p:childTnLst>
                                </p:cTn>
                              </p:par>
                            </p:childTnLst>
                          </p:cTn>
                        </p:par>
                        <p:par>
                          <p:cTn id="33" fill="hold">
                            <p:stCondLst>
                              <p:cond delay="2500"/>
                            </p:stCondLst>
                            <p:childTnLst>
                              <p:par>
                                <p:cTn id="34" presetID="22" presetClass="entr" presetSubtype="2"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right)">
                                      <p:cBhvr>
                                        <p:cTn id="36" dur="500"/>
                                        <p:tgtEl>
                                          <p:spTgt spid="18"/>
                                        </p:tgtEl>
                                      </p:cBhvr>
                                    </p:animEffect>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p:bldP spid="16" grpId="0"/>
      <p:bldP spid="17" grpId="0"/>
      <p:bldP spid="1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7" descr="2"/>
          <p:cNvSpPr txBox="1">
            <a:spLocks noChangeArrowheads="1"/>
          </p:cNvSpPr>
          <p:nvPr/>
        </p:nvSpPr>
        <p:spPr bwMode="gray">
          <a:xfrm>
            <a:off x="395536" y="37434"/>
            <a:ext cx="3609697" cy="46166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anose="020B0604020202020204" pitchFamily="34" charset="0"/>
              </a:defRPr>
            </a:lvl1pPr>
            <a:lvl2pPr defTabSz="457200" eaLnBrk="0" hangingPunct="0">
              <a:defRPr>
                <a:solidFill>
                  <a:schemeClr val="tx1"/>
                </a:solidFill>
                <a:latin typeface="Arial" panose="020B0604020202020204" pitchFamily="34" charset="0"/>
              </a:defRPr>
            </a:lvl2pPr>
            <a:lvl3pPr defTabSz="457200" eaLnBrk="0" hangingPunct="0">
              <a:defRPr>
                <a:solidFill>
                  <a:schemeClr val="tx1"/>
                </a:solidFill>
                <a:latin typeface="Arial" panose="020B0604020202020204" pitchFamily="34" charset="0"/>
              </a:defRPr>
            </a:lvl3pPr>
            <a:lvl4pPr defTabSz="457200" eaLnBrk="0" hangingPunct="0">
              <a:defRPr>
                <a:solidFill>
                  <a:schemeClr val="tx1"/>
                </a:solidFill>
                <a:latin typeface="Arial" panose="020B0604020202020204" pitchFamily="34" charset="0"/>
              </a:defRPr>
            </a:lvl4pPr>
            <a:lvl5pPr defTabSz="457200" eaLnBrk="0" hangingPunct="0">
              <a:defRPr>
                <a:solidFill>
                  <a:schemeClr val="tx1"/>
                </a:solidFill>
                <a:latin typeface="Arial" panose="020B0604020202020204" pitchFamily="34" charset="0"/>
              </a:defRPr>
            </a:lvl5pPr>
            <a:lvl6pPr algn="ctr" defTabSz="457200" eaLnBrk="0" fontAlgn="base" hangingPunct="0">
              <a:spcBef>
                <a:spcPct val="0"/>
              </a:spcBef>
              <a:spcAft>
                <a:spcPct val="0"/>
              </a:spcAft>
              <a:defRPr>
                <a:solidFill>
                  <a:schemeClr val="tx1"/>
                </a:solidFill>
                <a:latin typeface="Arial" panose="020B0604020202020204" pitchFamily="34" charset="0"/>
              </a:defRPr>
            </a:lvl6pPr>
            <a:lvl7pPr algn="ctr" defTabSz="457200" eaLnBrk="0" fontAlgn="base" hangingPunct="0">
              <a:spcBef>
                <a:spcPct val="0"/>
              </a:spcBef>
              <a:spcAft>
                <a:spcPct val="0"/>
              </a:spcAft>
              <a:defRPr>
                <a:solidFill>
                  <a:schemeClr val="tx1"/>
                </a:solidFill>
                <a:latin typeface="Arial" panose="020B0604020202020204" pitchFamily="34" charset="0"/>
              </a:defRPr>
            </a:lvl7pPr>
            <a:lvl8pPr algn="ctr" defTabSz="457200" eaLnBrk="0" fontAlgn="base" hangingPunct="0">
              <a:spcBef>
                <a:spcPct val="0"/>
              </a:spcBef>
              <a:spcAft>
                <a:spcPct val="0"/>
              </a:spcAft>
              <a:defRPr>
                <a:solidFill>
                  <a:schemeClr val="tx1"/>
                </a:solidFill>
                <a:latin typeface="Arial" panose="020B0604020202020204" pitchFamily="34" charset="0"/>
              </a:defRPr>
            </a:lvl8pPr>
            <a:lvl9pPr algn="ctr"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单击添加标题内容</a:t>
            </a:r>
            <a:endParaRPr lang="en-US" altLang="zh-CN"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3" name="箭头3"/>
          <p:cNvSpPr/>
          <p:nvPr/>
        </p:nvSpPr>
        <p:spPr bwMode="gray">
          <a:xfrm flipV="1">
            <a:off x="706632" y="2694359"/>
            <a:ext cx="1609352" cy="1407319"/>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ysClr val="window" lastClr="FFFFFF">
              <a:lumMod val="75000"/>
            </a:sysClr>
          </a:solidFill>
          <a:ln>
            <a:noFill/>
          </a:ln>
          <a:effectLst/>
        </p:spPr>
        <p:txBody>
          <a:bodyPr wrap="none" lIns="91430" tIns="45716" rIns="91430" bIns="45716"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 name="箭头2"/>
          <p:cNvSpPr/>
          <p:nvPr/>
        </p:nvSpPr>
        <p:spPr bwMode="gray">
          <a:xfrm rot="16200000">
            <a:off x="1190675" y="1756343"/>
            <a:ext cx="358379" cy="1912938"/>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ysClr val="window" lastClr="FFFFFF">
              <a:lumMod val="75000"/>
            </a:sysClr>
          </a:solidFill>
          <a:ln>
            <a:noFill/>
          </a:ln>
          <a:effectLst/>
        </p:spPr>
        <p:txBody>
          <a:bodyPr wrap="none" lIns="91430" tIns="45716" rIns="91430" bIns="45716"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 name="箭头1"/>
          <p:cNvSpPr/>
          <p:nvPr/>
        </p:nvSpPr>
        <p:spPr bwMode="gray">
          <a:xfrm>
            <a:off x="696282" y="1397768"/>
            <a:ext cx="1609352" cy="1407319"/>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ysClr val="window" lastClr="FFFFFF">
              <a:lumMod val="75000"/>
            </a:sysClr>
          </a:solidFill>
          <a:ln>
            <a:noFill/>
          </a:ln>
          <a:effectLst/>
        </p:spPr>
        <p:txBody>
          <a:bodyPr wrap="none" lIns="91430" tIns="45716" rIns="91430" bIns="45716"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 name="文本1"/>
          <p:cNvSpPr>
            <a:spLocks noChangeArrowheads="1"/>
          </p:cNvSpPr>
          <p:nvPr/>
        </p:nvSpPr>
        <p:spPr bwMode="gray">
          <a:xfrm>
            <a:off x="2771800" y="1129879"/>
            <a:ext cx="5457825" cy="960508"/>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solidFill>
                  <a:schemeClr val="tx1"/>
                </a:solidFill>
                <a:prstDash val="sysDot"/>
                <a:round/>
              </a14:hiddenLine>
            </a:ext>
          </a:extLst>
        </p:spPr>
        <p:txBody>
          <a:bodyPr lIns="91430" tIns="45716" rIns="91430" bIns="45716"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400" b="1" dirty="0">
                <a:solidFill>
                  <a:srgbClr val="4D4D4D"/>
                </a:solidFill>
                <a:latin typeface="微软雅黑" panose="020B0503020204020204" pitchFamily="34" charset="-122"/>
                <a:ea typeface="微软雅黑" panose="020B0503020204020204" pitchFamily="34" charset="-122"/>
              </a:rPr>
              <a:t>单击此处添加文本单击此处添加文本</a:t>
            </a:r>
            <a:endParaRPr lang="zh-CN" altLang="zh-CN" sz="1400" b="1" dirty="0">
              <a:solidFill>
                <a:srgbClr val="4D4D4D"/>
              </a:solidFill>
              <a:latin typeface="微软雅黑" panose="020B0503020204020204" pitchFamily="34" charset="-122"/>
              <a:ea typeface="微软雅黑" panose="020B0503020204020204" pitchFamily="34" charset="-122"/>
            </a:endParaRPr>
          </a:p>
        </p:txBody>
      </p:sp>
      <p:sp>
        <p:nvSpPr>
          <p:cNvPr id="7" name="文本2"/>
          <p:cNvSpPr>
            <a:spLocks noChangeArrowheads="1"/>
          </p:cNvSpPr>
          <p:nvPr/>
        </p:nvSpPr>
        <p:spPr bwMode="gray">
          <a:xfrm>
            <a:off x="2843808" y="2250921"/>
            <a:ext cx="5423359" cy="967190"/>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solidFill>
                  <a:schemeClr val="tx1"/>
                </a:solidFill>
                <a:prstDash val="sysDot"/>
                <a:round/>
              </a14:hiddenLine>
            </a:ext>
          </a:extLst>
        </p:spPr>
        <p:txBody>
          <a:bodyPr lIns="91430" tIns="45716" rIns="91430" bIns="45716"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400" b="1" dirty="0">
                <a:solidFill>
                  <a:srgbClr val="4D4D4D"/>
                </a:solidFill>
                <a:latin typeface="微软雅黑" panose="020B0503020204020204" pitchFamily="34" charset="-122"/>
                <a:ea typeface="微软雅黑" panose="020B0503020204020204" pitchFamily="34" charset="-122"/>
              </a:rPr>
              <a:t>单击此处添加文本单击此处添加文本</a:t>
            </a:r>
            <a:endParaRPr lang="zh-CN" altLang="zh-CN" sz="1400" b="1" dirty="0">
              <a:solidFill>
                <a:srgbClr val="4D4D4D"/>
              </a:solidFill>
              <a:latin typeface="微软雅黑" panose="020B0503020204020204" pitchFamily="34" charset="-122"/>
              <a:ea typeface="微软雅黑" panose="020B0503020204020204" pitchFamily="34" charset="-122"/>
            </a:endParaRPr>
          </a:p>
        </p:txBody>
      </p:sp>
      <p:sp>
        <p:nvSpPr>
          <p:cNvPr id="8" name="标题2"/>
          <p:cNvSpPr>
            <a:spLocks noChangeArrowheads="1"/>
          </p:cNvSpPr>
          <p:nvPr/>
        </p:nvSpPr>
        <p:spPr bwMode="gray">
          <a:xfrm>
            <a:off x="2429520" y="2256210"/>
            <a:ext cx="1628775" cy="973931"/>
          </a:xfrm>
          <a:prstGeom prst="roundRect">
            <a:avLst>
              <a:gd name="adj" fmla="val 11921"/>
            </a:avLst>
          </a:prstGeom>
          <a:solidFill>
            <a:srgbClr val="FF0000"/>
          </a:solidFill>
          <a:ln w="3175" cap="flat" cmpd="sng" algn="ctr">
            <a:solidFill>
              <a:srgbClr val="D7D7D7"/>
            </a:solidFill>
            <a:prstDash val="solid"/>
          </a:ln>
          <a:effectLst>
            <a:outerShdw blurRad="50800" dist="38100" dir="2700000" algn="tl" rotWithShape="0">
              <a:prstClr val="black">
                <a:alpha val="40000"/>
              </a:prstClr>
            </a:outerShdw>
          </a:effectLst>
        </p:spPr>
        <p:txBody>
          <a:bodyPr lIns="93286" tIns="46642" rIns="93286" bIns="46642" anchor="ct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rPr>
              <a:t>此处添加标题</a:t>
            </a:r>
            <a:endParaRPr kumimoji="0" lang="zh-CN" altLang="zh-CN" sz="1800" b="0"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endParaRPr>
          </a:p>
        </p:txBody>
      </p:sp>
      <p:sp>
        <p:nvSpPr>
          <p:cNvPr id="9" name="文本3"/>
          <p:cNvSpPr>
            <a:spLocks noChangeArrowheads="1"/>
          </p:cNvSpPr>
          <p:nvPr/>
        </p:nvSpPr>
        <p:spPr bwMode="ltGray">
          <a:xfrm>
            <a:off x="3060291" y="3405546"/>
            <a:ext cx="5206876" cy="964693"/>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solidFill>
                  <a:schemeClr val="tx1"/>
                </a:solidFill>
                <a:prstDash val="sysDot"/>
                <a:round/>
              </a14:hiddenLine>
            </a:ext>
          </a:extLst>
        </p:spPr>
        <p:txBody>
          <a:bodyPr lIns="91430" tIns="45716" rIns="91430" bIns="45716"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400" b="1" dirty="0">
                <a:solidFill>
                  <a:srgbClr val="4D4D4D"/>
                </a:solidFill>
                <a:latin typeface="微软雅黑" panose="020B0503020204020204" pitchFamily="34" charset="-122"/>
                <a:ea typeface="微软雅黑" panose="020B0503020204020204" pitchFamily="34" charset="-122"/>
              </a:rPr>
              <a:t>单击此处添加文本单击此处添加文本</a:t>
            </a:r>
            <a:endParaRPr lang="zh-CN" altLang="zh-CN" sz="1400" b="1" dirty="0">
              <a:solidFill>
                <a:srgbClr val="4D4D4D"/>
              </a:solidFill>
              <a:latin typeface="微软雅黑" panose="020B0503020204020204" pitchFamily="34" charset="-122"/>
              <a:ea typeface="微软雅黑" panose="020B0503020204020204" pitchFamily="34" charset="-122"/>
            </a:endParaRPr>
          </a:p>
        </p:txBody>
      </p:sp>
      <p:sp>
        <p:nvSpPr>
          <p:cNvPr id="10" name="标题3"/>
          <p:cNvSpPr>
            <a:spLocks noChangeArrowheads="1"/>
          </p:cNvSpPr>
          <p:nvPr/>
        </p:nvSpPr>
        <p:spPr bwMode="gray">
          <a:xfrm>
            <a:off x="2410470" y="3398019"/>
            <a:ext cx="1628775" cy="973931"/>
          </a:xfrm>
          <a:prstGeom prst="roundRect">
            <a:avLst>
              <a:gd name="adj" fmla="val 11921"/>
            </a:avLst>
          </a:prstGeom>
          <a:solidFill>
            <a:srgbClr val="FF0000"/>
          </a:solidFill>
          <a:ln w="3175" cap="flat" cmpd="sng" algn="ctr">
            <a:solidFill>
              <a:srgbClr val="D7D7D7"/>
            </a:solidFill>
            <a:prstDash val="solid"/>
          </a:ln>
          <a:effectLst>
            <a:outerShdw blurRad="50800" dist="38100" dir="2700000" algn="tl" rotWithShape="0">
              <a:prstClr val="black">
                <a:alpha val="40000"/>
              </a:prstClr>
            </a:outerShdw>
          </a:effectLst>
        </p:spPr>
        <p:txBody>
          <a:bodyPr lIns="93286" tIns="46642" rIns="93286" bIns="46642" anchor="ct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rPr>
              <a:t>此处添加标题</a:t>
            </a:r>
            <a:endParaRPr kumimoji="0" lang="zh-CN" altLang="zh-CN" sz="1800" b="0"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endParaRPr>
          </a:p>
        </p:txBody>
      </p:sp>
      <p:grpSp>
        <p:nvGrpSpPr>
          <p:cNvPr id="11" name="圆形"/>
          <p:cNvGrpSpPr/>
          <p:nvPr/>
        </p:nvGrpSpPr>
        <p:grpSpPr>
          <a:xfrm>
            <a:off x="18378" y="1968350"/>
            <a:ext cx="1480686" cy="1450790"/>
            <a:chOff x="4828393" y="2858615"/>
            <a:chExt cx="1931237" cy="1931674"/>
          </a:xfrm>
          <a:effectLst>
            <a:outerShdw blurRad="50800" dist="38100" dir="2700000" algn="tl" rotWithShape="0">
              <a:prstClr val="black">
                <a:alpha val="40000"/>
              </a:prstClr>
            </a:outerShdw>
          </a:effectLst>
        </p:grpSpPr>
        <p:sp>
          <p:nvSpPr>
            <p:cNvPr id="12" name="Oval 19"/>
            <p:cNvSpPr>
              <a:spLocks noChangeArrowheads="1"/>
            </p:cNvSpPr>
            <p:nvPr/>
          </p:nvSpPr>
          <p:spPr bwMode="auto">
            <a:xfrm>
              <a:off x="4828393" y="2858615"/>
              <a:ext cx="1931237" cy="1931674"/>
            </a:xfrm>
            <a:prstGeom prst="ellipse">
              <a:avLst/>
            </a:prstGeom>
            <a:solidFill>
              <a:srgbClr val="FF0000"/>
            </a:solidFill>
            <a:ln w="9525">
              <a:solidFill>
                <a:srgbClr val="F9F9F9"/>
              </a:solidFill>
              <a:round/>
            </a:ln>
            <a:effectLst/>
          </p:spPr>
          <p:txBody>
            <a:bodyPr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2400" b="1"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rPr>
                <a:t>添加</a:t>
              </a:r>
              <a:endParaRPr kumimoji="0" lang="en-US" altLang="zh-CN" sz="2400" b="1"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endParaRPr>
            </a:p>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2400" b="1"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rPr>
                <a:t>文本</a:t>
              </a:r>
            </a:p>
          </p:txBody>
        </p:sp>
        <p:sp>
          <p:nvSpPr>
            <p:cNvPr id="13" name="未知"/>
            <p:cNvSpPr/>
            <p:nvPr/>
          </p:nvSpPr>
          <p:spPr bwMode="auto">
            <a:xfrm>
              <a:off x="5049912" y="2902929"/>
              <a:ext cx="1490214" cy="727147"/>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1" i="0" u="none" strike="noStrike" kern="0" cap="none" spc="0" normalizeH="0" baseline="0" noProof="0" dirty="0">
                <a:ln>
                  <a:noFill/>
                </a:ln>
                <a:solidFill>
                  <a:sysClr val="window" lastClr="FFFFFF"/>
                </a:solidFill>
                <a:effectLst/>
                <a:uLnTx/>
                <a:uFillTx/>
                <a:ea typeface="微软雅黑" panose="020B0503020204020204" pitchFamily="34" charset="-122"/>
              </a:endParaRPr>
            </a:p>
          </p:txBody>
        </p:sp>
      </p:grpSp>
      <p:sp>
        <p:nvSpPr>
          <p:cNvPr id="14" name="标题1"/>
          <p:cNvSpPr>
            <a:spLocks noChangeArrowheads="1"/>
          </p:cNvSpPr>
          <p:nvPr/>
        </p:nvSpPr>
        <p:spPr bwMode="gray">
          <a:xfrm>
            <a:off x="2416820" y="1129879"/>
            <a:ext cx="1628775" cy="973931"/>
          </a:xfrm>
          <a:prstGeom prst="roundRect">
            <a:avLst>
              <a:gd name="adj" fmla="val 11921"/>
            </a:avLst>
          </a:prstGeom>
          <a:solidFill>
            <a:srgbClr val="FF0000"/>
          </a:solidFill>
          <a:ln w="3175" cap="flat" cmpd="sng" algn="ctr">
            <a:solidFill>
              <a:srgbClr val="D7D7D7"/>
            </a:solidFill>
            <a:prstDash val="solid"/>
          </a:ln>
          <a:effectLst>
            <a:outerShdw blurRad="50800" dist="38100" dir="2700000" algn="tl" rotWithShape="0">
              <a:prstClr val="black">
                <a:alpha val="40000"/>
              </a:prstClr>
            </a:outerShdw>
          </a:effectLst>
        </p:spPr>
        <p:txBody>
          <a:bodyPr lIns="93286" tIns="46642" rIns="93286" bIns="46642" anchor="ct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rPr>
              <a:t>此处添加标题</a:t>
            </a:r>
            <a:endParaRPr kumimoji="0" lang="zh-CN" altLang="zh-CN" sz="1800" b="0"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fltVal val="0"/>
                                          </p:val>
                                        </p:tav>
                                        <p:tav tm="100000">
                                          <p:val>
                                            <p:strVal val="#ppt_h"/>
                                          </p:val>
                                        </p:tav>
                                      </p:tavLst>
                                    </p:anim>
                                  </p:childTnLst>
                                </p:cTn>
                              </p:par>
                              <p:par>
                                <p:cTn id="13" presetID="8" presetClass="emph" presetSubtype="0" fill="hold" nodeType="withEffect">
                                  <p:stCondLst>
                                    <p:cond delay="0"/>
                                  </p:stCondLst>
                                  <p:childTnLst>
                                    <p:animRot by="21600000">
                                      <p:cBhvr>
                                        <p:cTn id="14" dur="500" fill="hold"/>
                                        <p:tgtEl>
                                          <p:spTgt spid="11"/>
                                        </p:tgtEl>
                                        <p:attrNameLst>
                                          <p:attrName>r</p:attrName>
                                        </p:attrNameLst>
                                      </p:cBhvr>
                                    </p:animRo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500"/>
                                        <p:tgtEl>
                                          <p:spTgt spid="5"/>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par>
                          <p:cTn id="25" fill="hold">
                            <p:stCondLst>
                              <p:cond delay="1500"/>
                            </p:stCondLst>
                            <p:childTnLst>
                              <p:par>
                                <p:cTn id="26" presetID="1" presetClass="entr" presetSubtype="0" fill="hold" grpId="1" nodeType="afterEffect">
                                  <p:stCondLst>
                                    <p:cond delay="500"/>
                                  </p:stCondLst>
                                  <p:childTnLst>
                                    <p:set>
                                      <p:cBhvr>
                                        <p:cTn id="27" dur="1" fill="hold">
                                          <p:stCondLst>
                                            <p:cond delay="0"/>
                                          </p:stCondLst>
                                        </p:cTn>
                                        <p:tgtEl>
                                          <p:spTgt spid="14"/>
                                        </p:tgtEl>
                                        <p:attrNameLst>
                                          <p:attrName>style.visibility</p:attrName>
                                        </p:attrNameLst>
                                      </p:cBhvr>
                                      <p:to>
                                        <p:strVal val="visible"/>
                                      </p:to>
                                    </p:set>
                                  </p:childTnLst>
                                </p:cTn>
                              </p:par>
                              <p:par>
                                <p:cTn id="28" presetID="50" presetClass="path" presetSubtype="0" accel="50000" decel="50000" fill="hold" grpId="0" nodeType="withEffect">
                                  <p:stCondLst>
                                    <p:cond delay="500"/>
                                  </p:stCondLst>
                                  <p:childTnLst>
                                    <p:animMotion origin="layout" path="M 3.61111E-6 8.64198E-7 L 0.00677 8.64198E-7 C 0.00902 0.05185 0.0033 0.2213 0.0033 0.31142 C 0.0033 0.40154 0.00659 0.59228 0.00642 0.54105 L 0.00225 0.00401 " pathEditMode="relative" rAng="0" ptsTypes="FfaAF">
                                      <p:cBhvr>
                                        <p:cTn id="29" dur="2000" fill="hold"/>
                                        <p:tgtEl>
                                          <p:spTgt spid="14"/>
                                        </p:tgtEl>
                                        <p:attrNameLst>
                                          <p:attrName>ppt_x</p:attrName>
                                          <p:attrName>ppt_y</p:attrName>
                                        </p:attrNameLst>
                                      </p:cBhvr>
                                      <p:rCtr x="451" y="29599"/>
                                    </p:animMotion>
                                  </p:childTnLst>
                                </p:cTn>
                              </p:par>
                              <p:par>
                                <p:cTn id="30" presetID="32" presetClass="emph" presetSubtype="0" fill="hold" grpId="2" nodeType="withEffect">
                                  <p:stCondLst>
                                    <p:cond delay="500"/>
                                  </p:stCondLst>
                                  <p:childTnLst>
                                    <p:animRot by="120000">
                                      <p:cBhvr>
                                        <p:cTn id="31" dur="200" fill="hold">
                                          <p:stCondLst>
                                            <p:cond delay="0"/>
                                          </p:stCondLst>
                                        </p:cTn>
                                        <p:tgtEl>
                                          <p:spTgt spid="14"/>
                                        </p:tgtEl>
                                        <p:attrNameLst>
                                          <p:attrName>r</p:attrName>
                                        </p:attrNameLst>
                                      </p:cBhvr>
                                    </p:animRot>
                                    <p:animRot by="-240000">
                                      <p:cBhvr>
                                        <p:cTn id="32" dur="400" fill="hold">
                                          <p:stCondLst>
                                            <p:cond delay="400"/>
                                          </p:stCondLst>
                                        </p:cTn>
                                        <p:tgtEl>
                                          <p:spTgt spid="14"/>
                                        </p:tgtEl>
                                        <p:attrNameLst>
                                          <p:attrName>r</p:attrName>
                                        </p:attrNameLst>
                                      </p:cBhvr>
                                    </p:animRot>
                                    <p:animRot by="240000">
                                      <p:cBhvr>
                                        <p:cTn id="33" dur="400" fill="hold">
                                          <p:stCondLst>
                                            <p:cond delay="800"/>
                                          </p:stCondLst>
                                        </p:cTn>
                                        <p:tgtEl>
                                          <p:spTgt spid="14"/>
                                        </p:tgtEl>
                                        <p:attrNameLst>
                                          <p:attrName>r</p:attrName>
                                        </p:attrNameLst>
                                      </p:cBhvr>
                                    </p:animRot>
                                    <p:animRot by="-240000">
                                      <p:cBhvr>
                                        <p:cTn id="34" dur="400" fill="hold">
                                          <p:stCondLst>
                                            <p:cond delay="1200"/>
                                          </p:stCondLst>
                                        </p:cTn>
                                        <p:tgtEl>
                                          <p:spTgt spid="14"/>
                                        </p:tgtEl>
                                        <p:attrNameLst>
                                          <p:attrName>r</p:attrName>
                                        </p:attrNameLst>
                                      </p:cBhvr>
                                    </p:animRot>
                                    <p:animRot by="120000">
                                      <p:cBhvr>
                                        <p:cTn id="35" dur="400" fill="hold">
                                          <p:stCondLst>
                                            <p:cond delay="1600"/>
                                          </p:stCondLst>
                                        </p:cTn>
                                        <p:tgtEl>
                                          <p:spTgt spid="14"/>
                                        </p:tgtEl>
                                        <p:attrNameLst>
                                          <p:attrName>r</p:attrName>
                                        </p:attrNameLst>
                                      </p:cBhvr>
                                    </p:animRot>
                                  </p:childTnLst>
                                </p:cTn>
                              </p:par>
                              <p:par>
                                <p:cTn id="36" presetID="10" presetClass="entr" presetSubtype="0" fill="hold" grpId="0" nodeType="withEffect">
                                  <p:stCondLst>
                                    <p:cond delay="100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childTnLst>
                                </p:cTn>
                              </p:par>
                              <p:par>
                                <p:cTn id="39" presetID="10" presetClass="entr" presetSubtype="0" fill="hold" grpId="0" nodeType="withEffect">
                                  <p:stCondLst>
                                    <p:cond delay="150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1000"/>
                                        <p:tgtEl>
                                          <p:spTgt spid="10"/>
                                        </p:tgtEl>
                                      </p:cBhvr>
                                    </p:animEffect>
                                  </p:childTnLst>
                                </p:cTn>
                              </p:par>
                            </p:childTnLst>
                          </p:cTn>
                        </p:par>
                        <p:par>
                          <p:cTn id="42" fill="hold">
                            <p:stCondLst>
                              <p:cond delay="2000"/>
                            </p:stCondLst>
                            <p:childTnLst>
                              <p:par>
                                <p:cTn id="43" presetID="10" presetClass="entr" presetSubtype="0" fill="hold" grpId="0" nodeType="after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500"/>
                                        <p:tgtEl>
                                          <p:spTgt spid="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fade">
                                      <p:cBhvr>
                                        <p:cTn id="48" dur="500"/>
                                        <p:tgtEl>
                                          <p:spTgt spid="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P spid="10" grpId="0" animBg="1"/>
      <p:bldP spid="14" grpId="0" animBg="1"/>
      <p:bldP spid="14" grpId="1" animBg="1"/>
      <p:bldP spid="14" grpId="2"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7" descr="2"/>
          <p:cNvSpPr txBox="1">
            <a:spLocks noChangeArrowheads="1"/>
          </p:cNvSpPr>
          <p:nvPr/>
        </p:nvSpPr>
        <p:spPr bwMode="gray">
          <a:xfrm>
            <a:off x="395536" y="37434"/>
            <a:ext cx="3609697" cy="46166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anose="020B0604020202020204" pitchFamily="34" charset="0"/>
              </a:defRPr>
            </a:lvl1pPr>
            <a:lvl2pPr defTabSz="457200" eaLnBrk="0" hangingPunct="0">
              <a:defRPr>
                <a:solidFill>
                  <a:schemeClr val="tx1"/>
                </a:solidFill>
                <a:latin typeface="Arial" panose="020B0604020202020204" pitchFamily="34" charset="0"/>
              </a:defRPr>
            </a:lvl2pPr>
            <a:lvl3pPr defTabSz="457200" eaLnBrk="0" hangingPunct="0">
              <a:defRPr>
                <a:solidFill>
                  <a:schemeClr val="tx1"/>
                </a:solidFill>
                <a:latin typeface="Arial" panose="020B0604020202020204" pitchFamily="34" charset="0"/>
              </a:defRPr>
            </a:lvl3pPr>
            <a:lvl4pPr defTabSz="457200" eaLnBrk="0" hangingPunct="0">
              <a:defRPr>
                <a:solidFill>
                  <a:schemeClr val="tx1"/>
                </a:solidFill>
                <a:latin typeface="Arial" panose="020B0604020202020204" pitchFamily="34" charset="0"/>
              </a:defRPr>
            </a:lvl4pPr>
            <a:lvl5pPr defTabSz="457200" eaLnBrk="0" hangingPunct="0">
              <a:defRPr>
                <a:solidFill>
                  <a:schemeClr val="tx1"/>
                </a:solidFill>
                <a:latin typeface="Arial" panose="020B0604020202020204" pitchFamily="34" charset="0"/>
              </a:defRPr>
            </a:lvl5pPr>
            <a:lvl6pPr algn="ctr" defTabSz="457200" eaLnBrk="0" fontAlgn="base" hangingPunct="0">
              <a:spcBef>
                <a:spcPct val="0"/>
              </a:spcBef>
              <a:spcAft>
                <a:spcPct val="0"/>
              </a:spcAft>
              <a:defRPr>
                <a:solidFill>
                  <a:schemeClr val="tx1"/>
                </a:solidFill>
                <a:latin typeface="Arial" panose="020B0604020202020204" pitchFamily="34" charset="0"/>
              </a:defRPr>
            </a:lvl6pPr>
            <a:lvl7pPr algn="ctr" defTabSz="457200" eaLnBrk="0" fontAlgn="base" hangingPunct="0">
              <a:spcBef>
                <a:spcPct val="0"/>
              </a:spcBef>
              <a:spcAft>
                <a:spcPct val="0"/>
              </a:spcAft>
              <a:defRPr>
                <a:solidFill>
                  <a:schemeClr val="tx1"/>
                </a:solidFill>
                <a:latin typeface="Arial" panose="020B0604020202020204" pitchFamily="34" charset="0"/>
              </a:defRPr>
            </a:lvl7pPr>
            <a:lvl8pPr algn="ctr" defTabSz="457200" eaLnBrk="0" fontAlgn="base" hangingPunct="0">
              <a:spcBef>
                <a:spcPct val="0"/>
              </a:spcBef>
              <a:spcAft>
                <a:spcPct val="0"/>
              </a:spcAft>
              <a:defRPr>
                <a:solidFill>
                  <a:schemeClr val="tx1"/>
                </a:solidFill>
                <a:latin typeface="Arial" panose="020B0604020202020204" pitchFamily="34" charset="0"/>
              </a:defRPr>
            </a:lvl8pPr>
            <a:lvl9pPr algn="ctr"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单击添加标题内容</a:t>
            </a:r>
            <a:endParaRPr lang="en-US" altLang="zh-CN"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pic>
        <p:nvPicPr>
          <p:cNvPr id="22" name="_effect"/>
          <p:cNvPicPr>
            <a:picLocks noChangeAspect="1" noChangeArrowheads="1"/>
          </p:cNvPicPr>
          <p:nvPr/>
        </p:nvPicPr>
        <p:blipFill>
          <a:blip r:embed="rId3" cstate="print">
            <a:lum bright="20000"/>
          </a:blip>
          <a:srcRect/>
          <a:stretch>
            <a:fillRect/>
          </a:stretch>
        </p:blipFill>
        <p:spPr bwMode="gray">
          <a:xfrm>
            <a:off x="1979712" y="4049520"/>
            <a:ext cx="2677443" cy="403407"/>
          </a:xfrm>
          <a:prstGeom prst="rect">
            <a:avLst/>
          </a:prstGeom>
          <a:noFill/>
          <a:ln w="9525">
            <a:miter lim="800000"/>
            <a:headEnd/>
            <a:tailEnd/>
          </a:ln>
          <a:effectLst/>
        </p:spPr>
      </p:pic>
      <p:pic>
        <p:nvPicPr>
          <p:cNvPr id="23" name="_effect"/>
          <p:cNvPicPr>
            <a:picLocks noChangeAspect="1" noChangeArrowheads="1"/>
          </p:cNvPicPr>
          <p:nvPr/>
        </p:nvPicPr>
        <p:blipFill>
          <a:blip r:embed="rId3" cstate="print">
            <a:lum bright="20000"/>
          </a:blip>
          <a:srcRect/>
          <a:stretch>
            <a:fillRect/>
          </a:stretch>
        </p:blipFill>
        <p:spPr bwMode="gray">
          <a:xfrm>
            <a:off x="4306333" y="4049520"/>
            <a:ext cx="2677443" cy="403407"/>
          </a:xfrm>
          <a:prstGeom prst="rect">
            <a:avLst/>
          </a:prstGeom>
          <a:noFill/>
          <a:ln w="9525">
            <a:miter lim="800000"/>
            <a:headEnd/>
            <a:tailEnd/>
          </a:ln>
          <a:effectLst/>
        </p:spPr>
      </p:pic>
      <p:sp>
        <p:nvSpPr>
          <p:cNvPr id="24" name="_color1"/>
          <p:cNvSpPr/>
          <p:nvPr/>
        </p:nvSpPr>
        <p:spPr bwMode="gray">
          <a:xfrm>
            <a:off x="2197519" y="3463380"/>
            <a:ext cx="1098572" cy="718297"/>
          </a:xfrm>
          <a:custGeom>
            <a:avLst/>
            <a:gdLst/>
            <a:ahLst/>
            <a:cxnLst>
              <a:cxn ang="0">
                <a:pos x="367" y="174"/>
              </a:cxn>
              <a:cxn ang="0">
                <a:pos x="67" y="0"/>
              </a:cxn>
              <a:cxn ang="0">
                <a:pos x="42" y="36"/>
              </a:cxn>
              <a:cxn ang="0">
                <a:pos x="0" y="39"/>
              </a:cxn>
              <a:cxn ang="0">
                <a:pos x="367" y="252"/>
              </a:cxn>
              <a:cxn ang="0">
                <a:pos x="385" y="214"/>
              </a:cxn>
              <a:cxn ang="0">
                <a:pos x="367" y="174"/>
              </a:cxn>
            </a:cxnLst>
            <a:rect l="0" t="0" r="r" b="b"/>
            <a:pathLst>
              <a:path w="385" h="252">
                <a:moveTo>
                  <a:pt x="367" y="174"/>
                </a:moveTo>
                <a:cubicBezTo>
                  <a:pt x="240" y="169"/>
                  <a:pt x="130" y="101"/>
                  <a:pt x="67" y="0"/>
                </a:cubicBezTo>
                <a:cubicBezTo>
                  <a:pt x="42" y="36"/>
                  <a:pt x="42" y="36"/>
                  <a:pt x="42" y="36"/>
                </a:cubicBezTo>
                <a:cubicBezTo>
                  <a:pt x="0" y="39"/>
                  <a:pt x="0" y="39"/>
                  <a:pt x="0" y="39"/>
                </a:cubicBezTo>
                <a:cubicBezTo>
                  <a:pt x="76" y="163"/>
                  <a:pt x="212" y="247"/>
                  <a:pt x="367" y="252"/>
                </a:cubicBezTo>
                <a:cubicBezTo>
                  <a:pt x="385" y="214"/>
                  <a:pt x="385" y="214"/>
                  <a:pt x="385" y="214"/>
                </a:cubicBezTo>
                <a:lnTo>
                  <a:pt x="367" y="174"/>
                </a:lnTo>
                <a:close/>
              </a:path>
            </a:pathLst>
          </a:custGeom>
          <a:solidFill>
            <a:srgbClr val="FF0000"/>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lstStyle/>
          <a:p>
            <a:pPr algn="ctr" fontAlgn="base">
              <a:spcBef>
                <a:spcPct val="0"/>
              </a:spcBef>
              <a:spcAft>
                <a:spcPct val="0"/>
              </a:spcAft>
            </a:pPr>
            <a:endParaRPr lang="de-DE" altLang="zh-CN" sz="1100">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5" name="_color1"/>
          <p:cNvSpPr/>
          <p:nvPr/>
        </p:nvSpPr>
        <p:spPr bwMode="gray">
          <a:xfrm>
            <a:off x="2199933" y="1635646"/>
            <a:ext cx="1050283" cy="709846"/>
          </a:xfrm>
          <a:custGeom>
            <a:avLst/>
            <a:gdLst/>
            <a:ahLst/>
            <a:cxnLst>
              <a:cxn ang="0">
                <a:pos x="68" y="249"/>
              </a:cxn>
              <a:cxn ang="0">
                <a:pos x="368" y="78"/>
              </a:cxn>
              <a:cxn ang="0">
                <a:pos x="350" y="39"/>
              </a:cxn>
              <a:cxn ang="0">
                <a:pos x="368" y="0"/>
              </a:cxn>
              <a:cxn ang="0">
                <a:pos x="0" y="211"/>
              </a:cxn>
              <a:cxn ang="0">
                <a:pos x="25" y="245"/>
              </a:cxn>
              <a:cxn ang="0">
                <a:pos x="68" y="249"/>
              </a:cxn>
            </a:cxnLst>
            <a:rect l="0" t="0" r="r" b="b"/>
            <a:pathLst>
              <a:path w="368" h="249">
                <a:moveTo>
                  <a:pt x="68" y="249"/>
                </a:moveTo>
                <a:cubicBezTo>
                  <a:pt x="132" y="149"/>
                  <a:pt x="242" y="82"/>
                  <a:pt x="368" y="78"/>
                </a:cubicBezTo>
                <a:cubicBezTo>
                  <a:pt x="350" y="39"/>
                  <a:pt x="350" y="39"/>
                  <a:pt x="350" y="39"/>
                </a:cubicBezTo>
                <a:cubicBezTo>
                  <a:pt x="368" y="0"/>
                  <a:pt x="368" y="0"/>
                  <a:pt x="368" y="0"/>
                </a:cubicBezTo>
                <a:cubicBezTo>
                  <a:pt x="212" y="4"/>
                  <a:pt x="77" y="87"/>
                  <a:pt x="0" y="211"/>
                </a:cubicBezTo>
                <a:cubicBezTo>
                  <a:pt x="25" y="245"/>
                  <a:pt x="25" y="245"/>
                  <a:pt x="25" y="245"/>
                </a:cubicBezTo>
                <a:lnTo>
                  <a:pt x="68" y="249"/>
                </a:lnTo>
                <a:close/>
              </a:path>
            </a:pathLst>
          </a:custGeom>
          <a:solidFill>
            <a:srgbClr val="FF0000"/>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lstStyle/>
          <a:p>
            <a:pPr algn="ctr" fontAlgn="base">
              <a:spcBef>
                <a:spcPct val="0"/>
              </a:spcBef>
              <a:spcAft>
                <a:spcPct val="0"/>
              </a:spcAft>
            </a:pPr>
            <a:endParaRPr lang="de-DE" altLang="zh-CN" sz="1100">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6" name="_color1"/>
          <p:cNvSpPr/>
          <p:nvPr/>
        </p:nvSpPr>
        <p:spPr bwMode="gray">
          <a:xfrm>
            <a:off x="3273153" y="1635646"/>
            <a:ext cx="1097365" cy="720712"/>
          </a:xfrm>
          <a:custGeom>
            <a:avLst/>
            <a:gdLst/>
            <a:ahLst/>
            <a:cxnLst>
              <a:cxn ang="0">
                <a:pos x="19" y="78"/>
              </a:cxn>
              <a:cxn ang="0">
                <a:pos x="318" y="253"/>
              </a:cxn>
              <a:cxn ang="0">
                <a:pos x="343" y="216"/>
              </a:cxn>
              <a:cxn ang="0">
                <a:pos x="385" y="213"/>
              </a:cxn>
              <a:cxn ang="0">
                <a:pos x="18" y="0"/>
              </a:cxn>
              <a:cxn ang="0">
                <a:pos x="0" y="39"/>
              </a:cxn>
              <a:cxn ang="0">
                <a:pos x="19" y="78"/>
              </a:cxn>
            </a:cxnLst>
            <a:rect l="0" t="0" r="r" b="b"/>
            <a:pathLst>
              <a:path w="385" h="253">
                <a:moveTo>
                  <a:pt x="19" y="78"/>
                </a:moveTo>
                <a:cubicBezTo>
                  <a:pt x="145" y="83"/>
                  <a:pt x="255" y="151"/>
                  <a:pt x="318" y="253"/>
                </a:cubicBezTo>
                <a:cubicBezTo>
                  <a:pt x="343" y="216"/>
                  <a:pt x="343" y="216"/>
                  <a:pt x="343" y="216"/>
                </a:cubicBezTo>
                <a:cubicBezTo>
                  <a:pt x="385" y="213"/>
                  <a:pt x="385" y="213"/>
                  <a:pt x="385" y="213"/>
                </a:cubicBezTo>
                <a:cubicBezTo>
                  <a:pt x="309" y="88"/>
                  <a:pt x="173" y="4"/>
                  <a:pt x="18" y="0"/>
                </a:cubicBezTo>
                <a:cubicBezTo>
                  <a:pt x="0" y="39"/>
                  <a:pt x="0" y="39"/>
                  <a:pt x="0" y="39"/>
                </a:cubicBezTo>
                <a:lnTo>
                  <a:pt x="19" y="78"/>
                </a:lnTo>
                <a:close/>
              </a:path>
            </a:pathLst>
          </a:custGeom>
          <a:solidFill>
            <a:srgbClr val="FF0000"/>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lstStyle/>
          <a:p>
            <a:pPr algn="ctr" fontAlgn="base">
              <a:spcBef>
                <a:spcPct val="0"/>
              </a:spcBef>
              <a:spcAft>
                <a:spcPct val="0"/>
              </a:spcAft>
            </a:pPr>
            <a:endParaRPr lang="de-DE" altLang="zh-CN" sz="1100">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7" name="_color1"/>
          <p:cNvSpPr/>
          <p:nvPr/>
        </p:nvSpPr>
        <p:spPr bwMode="gray">
          <a:xfrm>
            <a:off x="2009192" y="2299618"/>
            <a:ext cx="347680" cy="1212051"/>
          </a:xfrm>
          <a:custGeom>
            <a:avLst/>
            <a:gdLst/>
            <a:ahLst/>
            <a:cxnLst>
              <a:cxn ang="0">
                <a:pos x="120" y="385"/>
              </a:cxn>
              <a:cxn ang="0">
                <a:pos x="78" y="213"/>
              </a:cxn>
              <a:cxn ang="0">
                <a:pos x="122" y="39"/>
              </a:cxn>
              <a:cxn ang="0">
                <a:pos x="79" y="35"/>
              </a:cxn>
              <a:cxn ang="0">
                <a:pos x="54" y="0"/>
              </a:cxn>
              <a:cxn ang="0">
                <a:pos x="0" y="213"/>
              </a:cxn>
              <a:cxn ang="0">
                <a:pos x="53" y="425"/>
              </a:cxn>
              <a:cxn ang="0">
                <a:pos x="95" y="421"/>
              </a:cxn>
              <a:cxn ang="0">
                <a:pos x="120" y="385"/>
              </a:cxn>
            </a:cxnLst>
            <a:rect l="0" t="0" r="r" b="b"/>
            <a:pathLst>
              <a:path w="122" h="425">
                <a:moveTo>
                  <a:pt x="120" y="385"/>
                </a:moveTo>
                <a:cubicBezTo>
                  <a:pt x="93" y="334"/>
                  <a:pt x="78" y="275"/>
                  <a:pt x="78" y="213"/>
                </a:cubicBezTo>
                <a:cubicBezTo>
                  <a:pt x="78" y="150"/>
                  <a:pt x="94" y="91"/>
                  <a:pt x="122" y="39"/>
                </a:cubicBezTo>
                <a:cubicBezTo>
                  <a:pt x="79" y="35"/>
                  <a:pt x="79" y="35"/>
                  <a:pt x="79" y="35"/>
                </a:cubicBezTo>
                <a:cubicBezTo>
                  <a:pt x="54" y="0"/>
                  <a:pt x="54" y="0"/>
                  <a:pt x="54" y="0"/>
                </a:cubicBezTo>
                <a:cubicBezTo>
                  <a:pt x="19" y="64"/>
                  <a:pt x="0" y="136"/>
                  <a:pt x="0" y="213"/>
                </a:cubicBezTo>
                <a:cubicBezTo>
                  <a:pt x="0" y="290"/>
                  <a:pt x="19" y="362"/>
                  <a:pt x="53" y="425"/>
                </a:cubicBezTo>
                <a:cubicBezTo>
                  <a:pt x="95" y="421"/>
                  <a:pt x="95" y="421"/>
                  <a:pt x="95" y="421"/>
                </a:cubicBezTo>
                <a:lnTo>
                  <a:pt x="120" y="385"/>
                </a:lnTo>
                <a:close/>
              </a:path>
            </a:pathLst>
          </a:custGeom>
          <a:solidFill>
            <a:srgbClr val="FF0000"/>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lstStyle/>
          <a:p>
            <a:pPr algn="ctr" fontAlgn="base">
              <a:spcBef>
                <a:spcPct val="0"/>
              </a:spcBef>
              <a:spcAft>
                <a:spcPct val="0"/>
              </a:spcAft>
            </a:pPr>
            <a:endParaRPr lang="de-DE" altLang="zh-CN" sz="1100">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8" name="_color1"/>
          <p:cNvSpPr/>
          <p:nvPr/>
        </p:nvSpPr>
        <p:spPr bwMode="gray">
          <a:xfrm>
            <a:off x="3319027" y="3471830"/>
            <a:ext cx="1046662" cy="709846"/>
          </a:xfrm>
          <a:custGeom>
            <a:avLst/>
            <a:gdLst/>
            <a:ahLst/>
            <a:cxnLst>
              <a:cxn ang="0">
                <a:pos x="299" y="0"/>
              </a:cxn>
              <a:cxn ang="0">
                <a:pos x="0" y="171"/>
              </a:cxn>
              <a:cxn ang="0">
                <a:pos x="18" y="211"/>
              </a:cxn>
              <a:cxn ang="0">
                <a:pos x="0" y="249"/>
              </a:cxn>
              <a:cxn ang="0">
                <a:pos x="367" y="39"/>
              </a:cxn>
              <a:cxn ang="0">
                <a:pos x="342" y="4"/>
              </a:cxn>
              <a:cxn ang="0">
                <a:pos x="299" y="0"/>
              </a:cxn>
            </a:cxnLst>
            <a:rect l="0" t="0" r="r" b="b"/>
            <a:pathLst>
              <a:path w="367" h="249">
                <a:moveTo>
                  <a:pt x="299" y="0"/>
                </a:moveTo>
                <a:cubicBezTo>
                  <a:pt x="236" y="100"/>
                  <a:pt x="126" y="167"/>
                  <a:pt x="0" y="171"/>
                </a:cubicBezTo>
                <a:cubicBezTo>
                  <a:pt x="18" y="211"/>
                  <a:pt x="18" y="211"/>
                  <a:pt x="18" y="211"/>
                </a:cubicBezTo>
                <a:cubicBezTo>
                  <a:pt x="0" y="249"/>
                  <a:pt x="0" y="249"/>
                  <a:pt x="0" y="249"/>
                </a:cubicBezTo>
                <a:cubicBezTo>
                  <a:pt x="155" y="245"/>
                  <a:pt x="290" y="162"/>
                  <a:pt x="367" y="39"/>
                </a:cubicBezTo>
                <a:cubicBezTo>
                  <a:pt x="342" y="4"/>
                  <a:pt x="342" y="4"/>
                  <a:pt x="342" y="4"/>
                </a:cubicBezTo>
                <a:lnTo>
                  <a:pt x="299" y="0"/>
                </a:lnTo>
                <a:close/>
              </a:path>
            </a:pathLst>
          </a:custGeom>
          <a:solidFill>
            <a:srgbClr val="FF0000"/>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lstStyle/>
          <a:p>
            <a:pPr algn="ctr" fontAlgn="base">
              <a:spcBef>
                <a:spcPct val="0"/>
              </a:spcBef>
              <a:spcAft>
                <a:spcPct val="0"/>
              </a:spcAft>
            </a:pPr>
            <a:endParaRPr lang="de-DE" altLang="zh-CN" sz="1100">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9" name="_color1"/>
          <p:cNvSpPr/>
          <p:nvPr/>
        </p:nvSpPr>
        <p:spPr bwMode="gray">
          <a:xfrm>
            <a:off x="4525042" y="1635646"/>
            <a:ext cx="1097364" cy="718297"/>
          </a:xfrm>
          <a:custGeom>
            <a:avLst/>
            <a:gdLst/>
            <a:ahLst/>
            <a:cxnLst>
              <a:cxn ang="0">
                <a:pos x="367" y="0"/>
              </a:cxn>
              <a:cxn ang="0">
                <a:pos x="0" y="213"/>
              </a:cxn>
              <a:cxn ang="0">
                <a:pos x="41" y="216"/>
              </a:cxn>
              <a:cxn ang="0">
                <a:pos x="67" y="252"/>
              </a:cxn>
              <a:cxn ang="0">
                <a:pos x="367" y="78"/>
              </a:cxn>
              <a:cxn ang="0">
                <a:pos x="385" y="40"/>
              </a:cxn>
              <a:cxn ang="0">
                <a:pos x="367" y="0"/>
              </a:cxn>
            </a:cxnLst>
            <a:rect l="0" t="0" r="r" b="b"/>
            <a:pathLst>
              <a:path w="385" h="252">
                <a:moveTo>
                  <a:pt x="367" y="0"/>
                </a:moveTo>
                <a:cubicBezTo>
                  <a:pt x="211" y="4"/>
                  <a:pt x="76" y="88"/>
                  <a:pt x="0" y="213"/>
                </a:cubicBezTo>
                <a:cubicBezTo>
                  <a:pt x="41" y="216"/>
                  <a:pt x="41" y="216"/>
                  <a:pt x="41" y="216"/>
                </a:cubicBezTo>
                <a:cubicBezTo>
                  <a:pt x="67" y="252"/>
                  <a:pt x="67" y="252"/>
                  <a:pt x="67" y="252"/>
                </a:cubicBezTo>
                <a:cubicBezTo>
                  <a:pt x="130" y="151"/>
                  <a:pt x="240" y="82"/>
                  <a:pt x="367" y="78"/>
                </a:cubicBezTo>
                <a:cubicBezTo>
                  <a:pt x="385" y="40"/>
                  <a:pt x="385" y="40"/>
                  <a:pt x="385" y="40"/>
                </a:cubicBezTo>
                <a:lnTo>
                  <a:pt x="367" y="0"/>
                </a:lnTo>
                <a:close/>
              </a:path>
            </a:pathLst>
          </a:custGeom>
          <a:solidFill>
            <a:srgbClr val="FF0000"/>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lstStyle/>
          <a:p>
            <a:pPr algn="ctr" fontAlgn="base">
              <a:spcBef>
                <a:spcPct val="0"/>
              </a:spcBef>
              <a:spcAft>
                <a:spcPct val="0"/>
              </a:spcAft>
            </a:pPr>
            <a:endParaRPr lang="de-DE" altLang="zh-CN" sz="1100">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0" name="_color1"/>
          <p:cNvSpPr/>
          <p:nvPr/>
        </p:nvSpPr>
        <p:spPr bwMode="gray">
          <a:xfrm>
            <a:off x="5645344" y="1635646"/>
            <a:ext cx="1050284" cy="709847"/>
          </a:xfrm>
          <a:custGeom>
            <a:avLst/>
            <a:gdLst/>
            <a:ahLst/>
            <a:cxnLst>
              <a:cxn ang="0">
                <a:pos x="368" y="211"/>
              </a:cxn>
              <a:cxn ang="0">
                <a:pos x="0" y="0"/>
              </a:cxn>
              <a:cxn ang="0">
                <a:pos x="18" y="40"/>
              </a:cxn>
              <a:cxn ang="0">
                <a:pos x="0" y="78"/>
              </a:cxn>
              <a:cxn ang="0">
                <a:pos x="300" y="249"/>
              </a:cxn>
              <a:cxn ang="0">
                <a:pos x="343" y="245"/>
              </a:cxn>
              <a:cxn ang="0">
                <a:pos x="368" y="211"/>
              </a:cxn>
            </a:cxnLst>
            <a:rect l="0" t="0" r="r" b="b"/>
            <a:pathLst>
              <a:path w="368" h="249">
                <a:moveTo>
                  <a:pt x="368" y="211"/>
                </a:moveTo>
                <a:cubicBezTo>
                  <a:pt x="291" y="87"/>
                  <a:pt x="155" y="4"/>
                  <a:pt x="0" y="0"/>
                </a:cubicBezTo>
                <a:cubicBezTo>
                  <a:pt x="18" y="40"/>
                  <a:pt x="18" y="40"/>
                  <a:pt x="18" y="40"/>
                </a:cubicBezTo>
                <a:cubicBezTo>
                  <a:pt x="0" y="78"/>
                  <a:pt x="0" y="78"/>
                  <a:pt x="0" y="78"/>
                </a:cubicBezTo>
                <a:cubicBezTo>
                  <a:pt x="126" y="82"/>
                  <a:pt x="236" y="149"/>
                  <a:pt x="300" y="249"/>
                </a:cubicBezTo>
                <a:cubicBezTo>
                  <a:pt x="343" y="245"/>
                  <a:pt x="343" y="245"/>
                  <a:pt x="343" y="245"/>
                </a:cubicBezTo>
                <a:lnTo>
                  <a:pt x="368" y="211"/>
                </a:lnTo>
                <a:close/>
              </a:path>
            </a:pathLst>
          </a:custGeom>
          <a:solidFill>
            <a:srgbClr val="FF0000"/>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lstStyle/>
          <a:p>
            <a:pPr algn="ctr" fontAlgn="base">
              <a:spcBef>
                <a:spcPct val="0"/>
              </a:spcBef>
              <a:spcAft>
                <a:spcPct val="0"/>
              </a:spcAft>
            </a:pPr>
            <a:endParaRPr lang="de-DE" altLang="zh-CN" sz="1100">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1" name="_color1"/>
          <p:cNvSpPr/>
          <p:nvPr/>
        </p:nvSpPr>
        <p:spPr bwMode="gray">
          <a:xfrm>
            <a:off x="4527457" y="3471830"/>
            <a:ext cx="1052697" cy="709846"/>
          </a:xfrm>
          <a:custGeom>
            <a:avLst/>
            <a:gdLst/>
            <a:ahLst/>
            <a:cxnLst>
              <a:cxn ang="0">
                <a:pos x="369" y="171"/>
              </a:cxn>
              <a:cxn ang="0">
                <a:pos x="68" y="0"/>
              </a:cxn>
              <a:cxn ang="0">
                <a:pos x="26" y="4"/>
              </a:cxn>
              <a:cxn ang="0">
                <a:pos x="0" y="39"/>
              </a:cxn>
              <a:cxn ang="0">
                <a:pos x="368" y="249"/>
              </a:cxn>
              <a:cxn ang="0">
                <a:pos x="351" y="211"/>
              </a:cxn>
              <a:cxn ang="0">
                <a:pos x="369" y="171"/>
              </a:cxn>
            </a:cxnLst>
            <a:rect l="0" t="0" r="r" b="b"/>
            <a:pathLst>
              <a:path w="369" h="249">
                <a:moveTo>
                  <a:pt x="369" y="171"/>
                </a:moveTo>
                <a:cubicBezTo>
                  <a:pt x="242" y="167"/>
                  <a:pt x="132" y="100"/>
                  <a:pt x="68" y="0"/>
                </a:cubicBezTo>
                <a:cubicBezTo>
                  <a:pt x="26" y="4"/>
                  <a:pt x="26" y="4"/>
                  <a:pt x="26" y="4"/>
                </a:cubicBezTo>
                <a:cubicBezTo>
                  <a:pt x="0" y="39"/>
                  <a:pt x="0" y="39"/>
                  <a:pt x="0" y="39"/>
                </a:cubicBezTo>
                <a:cubicBezTo>
                  <a:pt x="78" y="162"/>
                  <a:pt x="213" y="245"/>
                  <a:pt x="368" y="249"/>
                </a:cubicBezTo>
                <a:cubicBezTo>
                  <a:pt x="351" y="211"/>
                  <a:pt x="351" y="211"/>
                  <a:pt x="351" y="211"/>
                </a:cubicBezTo>
                <a:lnTo>
                  <a:pt x="369" y="171"/>
                </a:lnTo>
                <a:close/>
              </a:path>
            </a:pathLst>
          </a:custGeom>
          <a:solidFill>
            <a:srgbClr val="FF0000"/>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lstStyle/>
          <a:p>
            <a:pPr algn="ctr" fontAlgn="base">
              <a:spcBef>
                <a:spcPct val="0"/>
              </a:spcBef>
              <a:spcAft>
                <a:spcPct val="0"/>
              </a:spcAft>
            </a:pPr>
            <a:endParaRPr lang="de-DE" altLang="zh-CN" sz="1100">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2" name="_color1"/>
          <p:cNvSpPr/>
          <p:nvPr/>
        </p:nvSpPr>
        <p:spPr bwMode="gray">
          <a:xfrm>
            <a:off x="5603091" y="3463380"/>
            <a:ext cx="1094951" cy="718297"/>
          </a:xfrm>
          <a:custGeom>
            <a:avLst/>
            <a:gdLst/>
            <a:ahLst/>
            <a:cxnLst>
              <a:cxn ang="0">
                <a:pos x="316" y="0"/>
              </a:cxn>
              <a:cxn ang="0">
                <a:pos x="18" y="174"/>
              </a:cxn>
              <a:cxn ang="0">
                <a:pos x="0" y="214"/>
              </a:cxn>
              <a:cxn ang="0">
                <a:pos x="18" y="252"/>
              </a:cxn>
              <a:cxn ang="0">
                <a:pos x="384" y="39"/>
              </a:cxn>
              <a:cxn ang="0">
                <a:pos x="342" y="36"/>
              </a:cxn>
              <a:cxn ang="0">
                <a:pos x="316" y="0"/>
              </a:cxn>
            </a:cxnLst>
            <a:rect l="0" t="0" r="r" b="b"/>
            <a:pathLst>
              <a:path w="384" h="252">
                <a:moveTo>
                  <a:pt x="316" y="0"/>
                </a:moveTo>
                <a:cubicBezTo>
                  <a:pt x="254" y="101"/>
                  <a:pt x="144" y="169"/>
                  <a:pt x="18" y="174"/>
                </a:cubicBezTo>
                <a:cubicBezTo>
                  <a:pt x="0" y="214"/>
                  <a:pt x="0" y="214"/>
                  <a:pt x="0" y="214"/>
                </a:cubicBezTo>
                <a:cubicBezTo>
                  <a:pt x="18" y="252"/>
                  <a:pt x="18" y="252"/>
                  <a:pt x="18" y="252"/>
                </a:cubicBezTo>
                <a:cubicBezTo>
                  <a:pt x="173" y="247"/>
                  <a:pt x="307" y="163"/>
                  <a:pt x="384" y="39"/>
                </a:cubicBezTo>
                <a:cubicBezTo>
                  <a:pt x="342" y="36"/>
                  <a:pt x="342" y="36"/>
                  <a:pt x="342" y="36"/>
                </a:cubicBezTo>
                <a:lnTo>
                  <a:pt x="316" y="0"/>
                </a:lnTo>
                <a:close/>
              </a:path>
            </a:pathLst>
          </a:custGeom>
          <a:solidFill>
            <a:srgbClr val="FF0000"/>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lstStyle/>
          <a:p>
            <a:pPr algn="ctr" fontAlgn="base">
              <a:spcBef>
                <a:spcPct val="0"/>
              </a:spcBef>
              <a:spcAft>
                <a:spcPct val="0"/>
              </a:spcAft>
            </a:pPr>
            <a:endParaRPr lang="de-DE" altLang="zh-CN" sz="1100">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3" name="_color1"/>
          <p:cNvSpPr/>
          <p:nvPr/>
        </p:nvSpPr>
        <p:spPr bwMode="gray">
          <a:xfrm>
            <a:off x="6538688" y="2303239"/>
            <a:ext cx="347680" cy="1208429"/>
          </a:xfrm>
          <a:custGeom>
            <a:avLst/>
            <a:gdLst/>
            <a:ahLst/>
            <a:cxnLst>
              <a:cxn ang="0">
                <a:pos x="69" y="424"/>
              </a:cxn>
              <a:cxn ang="0">
                <a:pos x="122" y="212"/>
              </a:cxn>
              <a:cxn ang="0">
                <a:pos x="68" y="0"/>
              </a:cxn>
              <a:cxn ang="0">
                <a:pos x="43" y="34"/>
              </a:cxn>
              <a:cxn ang="0">
                <a:pos x="0" y="38"/>
              </a:cxn>
              <a:cxn ang="0">
                <a:pos x="44" y="212"/>
              </a:cxn>
              <a:cxn ang="0">
                <a:pos x="2" y="384"/>
              </a:cxn>
              <a:cxn ang="0">
                <a:pos x="27" y="420"/>
              </a:cxn>
              <a:cxn ang="0">
                <a:pos x="69" y="424"/>
              </a:cxn>
            </a:cxnLst>
            <a:rect l="0" t="0" r="r" b="b"/>
            <a:pathLst>
              <a:path w="122" h="424">
                <a:moveTo>
                  <a:pt x="69" y="424"/>
                </a:moveTo>
                <a:cubicBezTo>
                  <a:pt x="103" y="361"/>
                  <a:pt x="122" y="289"/>
                  <a:pt x="122" y="212"/>
                </a:cubicBezTo>
                <a:cubicBezTo>
                  <a:pt x="122" y="135"/>
                  <a:pt x="102" y="63"/>
                  <a:pt x="68" y="0"/>
                </a:cubicBezTo>
                <a:cubicBezTo>
                  <a:pt x="43" y="34"/>
                  <a:pt x="43" y="34"/>
                  <a:pt x="43" y="34"/>
                </a:cubicBezTo>
                <a:cubicBezTo>
                  <a:pt x="0" y="38"/>
                  <a:pt x="0" y="38"/>
                  <a:pt x="0" y="38"/>
                </a:cubicBezTo>
                <a:cubicBezTo>
                  <a:pt x="28" y="90"/>
                  <a:pt x="44" y="149"/>
                  <a:pt x="44" y="212"/>
                </a:cubicBezTo>
                <a:cubicBezTo>
                  <a:pt x="44" y="274"/>
                  <a:pt x="29" y="333"/>
                  <a:pt x="2" y="384"/>
                </a:cubicBezTo>
                <a:cubicBezTo>
                  <a:pt x="27" y="420"/>
                  <a:pt x="27" y="420"/>
                  <a:pt x="27" y="420"/>
                </a:cubicBezTo>
                <a:lnTo>
                  <a:pt x="69" y="424"/>
                </a:lnTo>
                <a:close/>
              </a:path>
            </a:pathLst>
          </a:custGeom>
          <a:solidFill>
            <a:srgbClr val="FF0000"/>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lstStyle/>
          <a:p>
            <a:pPr algn="ctr" fontAlgn="base">
              <a:spcBef>
                <a:spcPct val="0"/>
              </a:spcBef>
              <a:spcAft>
                <a:spcPct val="0"/>
              </a:spcAft>
            </a:pPr>
            <a:endParaRPr lang="de-DE" altLang="zh-CN" sz="1100">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4" name="_color1"/>
          <p:cNvSpPr/>
          <p:nvPr/>
        </p:nvSpPr>
        <p:spPr bwMode="gray">
          <a:xfrm>
            <a:off x="4217202" y="2308068"/>
            <a:ext cx="467195" cy="1209636"/>
          </a:xfrm>
          <a:custGeom>
            <a:avLst/>
            <a:gdLst/>
            <a:ahLst/>
            <a:cxnLst>
              <a:cxn ang="0">
                <a:pos x="164" y="385"/>
              </a:cxn>
              <a:cxn ang="0">
                <a:pos x="120" y="210"/>
              </a:cxn>
              <a:cxn ang="0">
                <a:pos x="81" y="28"/>
              </a:cxn>
              <a:cxn ang="0">
                <a:pos x="67" y="0"/>
              </a:cxn>
              <a:cxn ang="0">
                <a:pos x="26" y="3"/>
              </a:cxn>
              <a:cxn ang="0">
                <a:pos x="0" y="40"/>
              </a:cxn>
              <a:cxn ang="0">
                <a:pos x="42" y="210"/>
              </a:cxn>
              <a:cxn ang="0">
                <a:pos x="81" y="393"/>
              </a:cxn>
              <a:cxn ang="0">
                <a:pos x="96" y="424"/>
              </a:cxn>
              <a:cxn ang="0">
                <a:pos x="122" y="389"/>
              </a:cxn>
              <a:cxn ang="0">
                <a:pos x="164" y="385"/>
              </a:cxn>
            </a:cxnLst>
            <a:rect l="0" t="0" r="r" b="b"/>
            <a:pathLst>
              <a:path w="164" h="424">
                <a:moveTo>
                  <a:pt x="164" y="385"/>
                </a:moveTo>
                <a:cubicBezTo>
                  <a:pt x="136" y="333"/>
                  <a:pt x="120" y="274"/>
                  <a:pt x="120" y="210"/>
                </a:cubicBezTo>
                <a:cubicBezTo>
                  <a:pt x="120" y="145"/>
                  <a:pt x="106" y="83"/>
                  <a:pt x="81" y="28"/>
                </a:cubicBezTo>
                <a:cubicBezTo>
                  <a:pt x="77" y="18"/>
                  <a:pt x="72" y="9"/>
                  <a:pt x="67" y="0"/>
                </a:cubicBezTo>
                <a:cubicBezTo>
                  <a:pt x="26" y="3"/>
                  <a:pt x="26" y="3"/>
                  <a:pt x="26" y="3"/>
                </a:cubicBezTo>
                <a:cubicBezTo>
                  <a:pt x="0" y="40"/>
                  <a:pt x="0" y="40"/>
                  <a:pt x="0" y="40"/>
                </a:cubicBezTo>
                <a:cubicBezTo>
                  <a:pt x="27" y="91"/>
                  <a:pt x="42" y="149"/>
                  <a:pt x="42" y="210"/>
                </a:cubicBezTo>
                <a:cubicBezTo>
                  <a:pt x="42" y="275"/>
                  <a:pt x="56" y="337"/>
                  <a:pt x="81" y="393"/>
                </a:cubicBezTo>
                <a:cubicBezTo>
                  <a:pt x="86" y="404"/>
                  <a:pt x="91" y="414"/>
                  <a:pt x="96" y="424"/>
                </a:cubicBezTo>
                <a:cubicBezTo>
                  <a:pt x="122" y="389"/>
                  <a:pt x="122" y="389"/>
                  <a:pt x="122" y="389"/>
                </a:cubicBezTo>
                <a:lnTo>
                  <a:pt x="164" y="385"/>
                </a:lnTo>
                <a:close/>
              </a:path>
            </a:pathLst>
          </a:custGeom>
          <a:solidFill>
            <a:srgbClr val="FF0000"/>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lstStyle/>
          <a:p>
            <a:pPr algn="ctr" fontAlgn="base">
              <a:spcBef>
                <a:spcPct val="0"/>
              </a:spcBef>
              <a:spcAft>
                <a:spcPct val="0"/>
              </a:spcAft>
            </a:pPr>
            <a:endParaRPr lang="de-DE" altLang="zh-CN" sz="1100">
              <a:solidFill>
                <a:srgbClr val="C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5" name="TextBox 34"/>
          <p:cNvSpPr txBox="1"/>
          <p:nvPr/>
        </p:nvSpPr>
        <p:spPr>
          <a:xfrm>
            <a:off x="2183032" y="2348153"/>
            <a:ext cx="2180082" cy="1169551"/>
          </a:xfrm>
          <a:prstGeom prst="rect">
            <a:avLst/>
          </a:prstGeom>
          <a:noFill/>
        </p:spPr>
        <p:txBody>
          <a:bodyPr wrap="square" rtlCol="0">
            <a:spAutoFit/>
          </a:bodyPr>
          <a:lstStyle/>
          <a:p>
            <a:pPr algn="ctr"/>
            <a:r>
              <a:rPr lang="zh-CN" altLang="en-US" sz="3500" b="1" dirty="0">
                <a:latin typeface="微软雅黑" panose="020B0503020204020204" pitchFamily="34" charset="-122"/>
                <a:ea typeface="微软雅黑" panose="020B0503020204020204" pitchFamily="34" charset="-122"/>
              </a:rPr>
              <a:t>单击</a:t>
            </a:r>
            <a:endParaRPr lang="en-US" altLang="zh-CN" sz="3500" b="1" dirty="0">
              <a:latin typeface="微软雅黑" panose="020B0503020204020204" pitchFamily="34" charset="-122"/>
              <a:ea typeface="微软雅黑" panose="020B0503020204020204" pitchFamily="34" charset="-122"/>
            </a:endParaRPr>
          </a:p>
          <a:p>
            <a:pPr algn="ctr"/>
            <a:r>
              <a:rPr lang="zh-CN" altLang="en-US" sz="3500" b="1" dirty="0">
                <a:latin typeface="微软雅黑" panose="020B0503020204020204" pitchFamily="34" charset="-122"/>
                <a:ea typeface="微软雅黑" panose="020B0503020204020204" pitchFamily="34" charset="-122"/>
              </a:rPr>
              <a:t>添加</a:t>
            </a:r>
          </a:p>
        </p:txBody>
      </p:sp>
      <p:sp>
        <p:nvSpPr>
          <p:cNvPr id="36" name="TextBox 35"/>
          <p:cNvSpPr txBox="1"/>
          <p:nvPr/>
        </p:nvSpPr>
        <p:spPr>
          <a:xfrm>
            <a:off x="4499992" y="2303855"/>
            <a:ext cx="2181350" cy="1169551"/>
          </a:xfrm>
          <a:prstGeom prst="rect">
            <a:avLst/>
          </a:prstGeom>
          <a:noFill/>
        </p:spPr>
        <p:txBody>
          <a:bodyPr wrap="square" rtlCol="0">
            <a:spAutoFit/>
          </a:bodyPr>
          <a:lstStyle/>
          <a:p>
            <a:pPr algn="ctr"/>
            <a:r>
              <a:rPr lang="zh-CN" altLang="en-US" sz="3500" b="1" dirty="0">
                <a:latin typeface="微软雅黑" panose="020B0503020204020204" pitchFamily="34" charset="-122"/>
                <a:ea typeface="微软雅黑" panose="020B0503020204020204" pitchFamily="34" charset="-122"/>
              </a:rPr>
              <a:t>单击</a:t>
            </a:r>
            <a:endParaRPr lang="en-US" altLang="zh-CN" sz="3500" b="1" dirty="0">
              <a:latin typeface="微软雅黑" panose="020B0503020204020204" pitchFamily="34" charset="-122"/>
              <a:ea typeface="微软雅黑" panose="020B0503020204020204" pitchFamily="34" charset="-122"/>
            </a:endParaRPr>
          </a:p>
          <a:p>
            <a:pPr algn="ctr"/>
            <a:r>
              <a:rPr lang="zh-CN" altLang="en-US" sz="3500" b="1" dirty="0">
                <a:latin typeface="微软雅黑" panose="020B0503020204020204" pitchFamily="34" charset="-122"/>
                <a:ea typeface="微软雅黑" panose="020B0503020204020204" pitchFamily="34" charset="-122"/>
              </a:rPr>
              <a:t>添加</a:t>
            </a:r>
          </a:p>
        </p:txBody>
      </p:sp>
      <p:sp>
        <p:nvSpPr>
          <p:cNvPr id="37" name="Text Box 40"/>
          <p:cNvSpPr txBox="1">
            <a:spLocks noChangeArrowheads="1"/>
          </p:cNvSpPr>
          <p:nvPr/>
        </p:nvSpPr>
        <p:spPr bwMode="gray">
          <a:xfrm>
            <a:off x="290126" y="4305400"/>
            <a:ext cx="3255336" cy="498598"/>
          </a:xfrm>
          <a:prstGeom prst="rect">
            <a:avLst/>
          </a:prstGeom>
          <a:noFill/>
          <a:ln w="9525">
            <a:noFill/>
            <a:miter lim="800000"/>
          </a:ln>
        </p:spPr>
        <p:txBody>
          <a:bodyPr wrap="square">
            <a:spAutoFit/>
          </a:bodyPr>
          <a:lstStyle/>
          <a:p>
            <a:pPr lvl="0">
              <a:lnSpc>
                <a:spcPct val="120000"/>
              </a:lnSpc>
              <a:defRPr/>
            </a:pPr>
            <a:r>
              <a:rPr lang="zh-CN" altLang="en-US" sz="1100" kern="0" dirty="0">
                <a:solidFill>
                  <a:srgbClr val="000000"/>
                </a:solidFill>
                <a:latin typeface="微软雅黑" panose="020B0503020204020204" pitchFamily="34" charset="-122"/>
                <a:ea typeface="微软雅黑" panose="020B0503020204020204" pitchFamily="34" charset="-122"/>
              </a:rPr>
              <a:t>单击此处输入文字单击此处输入文字</a:t>
            </a:r>
          </a:p>
          <a:p>
            <a:pPr lvl="0">
              <a:lnSpc>
                <a:spcPct val="120000"/>
              </a:lnSpc>
              <a:defRPr/>
            </a:pPr>
            <a:r>
              <a:rPr lang="zh-CN" altLang="en-US" sz="1100" kern="0" dirty="0">
                <a:solidFill>
                  <a:srgbClr val="000000"/>
                </a:solidFill>
                <a:latin typeface="微软雅黑" panose="020B0503020204020204" pitchFamily="34" charset="-122"/>
                <a:ea typeface="微软雅黑" panose="020B0503020204020204" pitchFamily="34" charset="-122"/>
              </a:rPr>
              <a:t>单击此处输入文字单击此处输入文字</a:t>
            </a:r>
          </a:p>
        </p:txBody>
      </p:sp>
      <p:sp>
        <p:nvSpPr>
          <p:cNvPr id="38" name="Rectangle 11"/>
          <p:cNvSpPr>
            <a:spLocks noChangeArrowheads="1"/>
          </p:cNvSpPr>
          <p:nvPr/>
        </p:nvSpPr>
        <p:spPr bwMode="gray">
          <a:xfrm>
            <a:off x="487494" y="3939902"/>
            <a:ext cx="2500330" cy="358775"/>
          </a:xfrm>
          <a:prstGeom prst="rect">
            <a:avLst/>
          </a:prstGeom>
          <a:noFill/>
          <a:ln>
            <a:noFill/>
          </a:ln>
        </p:spPr>
        <p:txBody>
          <a:bodyPr lIns="0" tIns="0" rIns="0" bIns="0" anchor="ctr"/>
          <a:lstStyle/>
          <a:p>
            <a:pPr lvl="0">
              <a:lnSpc>
                <a:spcPct val="120000"/>
              </a:lnSpc>
              <a:defRPr/>
            </a:pPr>
            <a:r>
              <a:rPr lang="zh-CN" altLang="en-US" sz="1600" b="1" kern="0" dirty="0">
                <a:solidFill>
                  <a:srgbClr val="000000"/>
                </a:solidFill>
                <a:latin typeface="微软雅黑" panose="020B0503020204020204" pitchFamily="34" charset="-122"/>
                <a:ea typeface="微软雅黑" panose="020B0503020204020204" pitchFamily="34" charset="-122"/>
              </a:rPr>
              <a:t>单击此处输入小标题</a:t>
            </a:r>
          </a:p>
        </p:txBody>
      </p:sp>
      <p:sp>
        <p:nvSpPr>
          <p:cNvPr id="39" name="Text Box 40"/>
          <p:cNvSpPr txBox="1">
            <a:spLocks noChangeArrowheads="1"/>
          </p:cNvSpPr>
          <p:nvPr/>
        </p:nvSpPr>
        <p:spPr bwMode="gray">
          <a:xfrm>
            <a:off x="5220072" y="1220428"/>
            <a:ext cx="3255336" cy="498598"/>
          </a:xfrm>
          <a:prstGeom prst="rect">
            <a:avLst/>
          </a:prstGeom>
          <a:noFill/>
          <a:ln w="9525">
            <a:noFill/>
            <a:miter lim="800000"/>
          </a:ln>
        </p:spPr>
        <p:txBody>
          <a:bodyPr wrap="square">
            <a:spAutoFit/>
          </a:bodyPr>
          <a:lstStyle/>
          <a:p>
            <a:pPr lvl="0" algn="r">
              <a:lnSpc>
                <a:spcPct val="120000"/>
              </a:lnSpc>
              <a:defRPr/>
            </a:pPr>
            <a:r>
              <a:rPr lang="zh-CN" altLang="en-US" sz="1100" kern="0" dirty="0">
                <a:solidFill>
                  <a:srgbClr val="000000"/>
                </a:solidFill>
                <a:latin typeface="微软雅黑" panose="020B0503020204020204" pitchFamily="34" charset="-122"/>
                <a:ea typeface="微软雅黑" panose="020B0503020204020204" pitchFamily="34" charset="-122"/>
              </a:rPr>
              <a:t>单击此处输入文字单击此处输入文字</a:t>
            </a:r>
          </a:p>
          <a:p>
            <a:pPr lvl="0" algn="r">
              <a:lnSpc>
                <a:spcPct val="120000"/>
              </a:lnSpc>
              <a:defRPr/>
            </a:pPr>
            <a:r>
              <a:rPr lang="zh-CN" altLang="en-US" sz="1100" kern="0" dirty="0">
                <a:solidFill>
                  <a:srgbClr val="000000"/>
                </a:solidFill>
                <a:latin typeface="微软雅黑" panose="020B0503020204020204" pitchFamily="34" charset="-122"/>
                <a:ea typeface="微软雅黑" panose="020B0503020204020204" pitchFamily="34" charset="-122"/>
              </a:rPr>
              <a:t>单击此处输入文字单击此处输入文字</a:t>
            </a:r>
          </a:p>
        </p:txBody>
      </p:sp>
      <p:sp>
        <p:nvSpPr>
          <p:cNvPr id="40" name="Rectangle 11"/>
          <p:cNvSpPr>
            <a:spLocks noChangeArrowheads="1"/>
          </p:cNvSpPr>
          <p:nvPr/>
        </p:nvSpPr>
        <p:spPr bwMode="gray">
          <a:xfrm>
            <a:off x="5580112" y="844823"/>
            <a:ext cx="2500330" cy="358775"/>
          </a:xfrm>
          <a:prstGeom prst="rect">
            <a:avLst/>
          </a:prstGeom>
          <a:noFill/>
          <a:ln>
            <a:noFill/>
          </a:ln>
        </p:spPr>
        <p:txBody>
          <a:bodyPr lIns="0" tIns="0" rIns="0" bIns="0" anchor="ctr"/>
          <a:lstStyle/>
          <a:p>
            <a:pPr lvl="0" algn="r">
              <a:lnSpc>
                <a:spcPct val="120000"/>
              </a:lnSpc>
              <a:defRPr/>
            </a:pPr>
            <a:r>
              <a:rPr lang="zh-CN" altLang="en-US" sz="1600" b="1" kern="0" dirty="0">
                <a:solidFill>
                  <a:srgbClr val="000000"/>
                </a:solidFill>
                <a:latin typeface="微软雅黑" panose="020B0503020204020204" pitchFamily="34" charset="-122"/>
                <a:ea typeface="微软雅黑" panose="020B0503020204020204" pitchFamily="34" charset="-122"/>
              </a:rPr>
              <a:t>单击此处输入小标题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left)">
                                      <p:cBhvr>
                                        <p:cTn id="11" dur="100"/>
                                        <p:tgtEl>
                                          <p:spTgt spid="2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left)">
                                      <p:cBhvr>
                                        <p:cTn id="15" dur="100"/>
                                        <p:tgtEl>
                                          <p:spTgt spid="30"/>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up)">
                                      <p:cBhvr>
                                        <p:cTn id="19" dur="100"/>
                                        <p:tgtEl>
                                          <p:spTgt spid="33"/>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right)">
                                      <p:cBhvr>
                                        <p:cTn id="23" dur="100"/>
                                        <p:tgtEl>
                                          <p:spTgt spid="32"/>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right)">
                                      <p:cBhvr>
                                        <p:cTn id="27" dur="100"/>
                                        <p:tgtEl>
                                          <p:spTgt spid="31"/>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down)">
                                      <p:cBhvr>
                                        <p:cTn id="31" dur="100"/>
                                        <p:tgtEl>
                                          <p:spTgt spid="34"/>
                                        </p:tgtEl>
                                      </p:cBhvr>
                                    </p:animEffect>
                                  </p:childTnLst>
                                </p:cTn>
                              </p:par>
                            </p:childTnLst>
                          </p:cTn>
                        </p:par>
                        <p:par>
                          <p:cTn id="32" fill="hold">
                            <p:stCondLst>
                              <p:cond delay="3500"/>
                            </p:stCondLst>
                            <p:childTnLst>
                              <p:par>
                                <p:cTn id="33" presetID="22" presetClass="entr" presetSubtype="2"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right)">
                                      <p:cBhvr>
                                        <p:cTn id="35" dur="100"/>
                                        <p:tgtEl>
                                          <p:spTgt spid="26"/>
                                        </p:tgtEl>
                                      </p:cBhvr>
                                    </p:animEffect>
                                  </p:childTnLst>
                                </p:cTn>
                              </p:par>
                            </p:childTnLst>
                          </p:cTn>
                        </p:par>
                        <p:par>
                          <p:cTn id="36" fill="hold">
                            <p:stCondLst>
                              <p:cond delay="4000"/>
                            </p:stCondLst>
                            <p:childTnLst>
                              <p:par>
                                <p:cTn id="37" presetID="22" presetClass="entr" presetSubtype="2"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ipe(right)">
                                      <p:cBhvr>
                                        <p:cTn id="39" dur="100"/>
                                        <p:tgtEl>
                                          <p:spTgt spid="25"/>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up)">
                                      <p:cBhvr>
                                        <p:cTn id="43" dur="100"/>
                                        <p:tgtEl>
                                          <p:spTgt spid="27"/>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left)">
                                      <p:cBhvr>
                                        <p:cTn id="47" dur="100"/>
                                        <p:tgtEl>
                                          <p:spTgt spid="24"/>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wipe(left)">
                                      <p:cBhvr>
                                        <p:cTn id="51" dur="100"/>
                                        <p:tgtEl>
                                          <p:spTgt spid="28"/>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300"/>
                                        <p:tgtEl>
                                          <p:spTgt spid="22"/>
                                        </p:tgtEl>
                                      </p:cBhvr>
                                    </p:animEffect>
                                  </p:childTnLst>
                                </p:cTn>
                              </p:par>
                              <p:par>
                                <p:cTn id="56" presetID="10" presetClass="entr" presetSubtype="0" fill="hold" nodeType="with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300"/>
                                        <p:tgtEl>
                                          <p:spTgt spid="23"/>
                                        </p:tgtEl>
                                      </p:cBhvr>
                                    </p:animEffect>
                                  </p:childTnLst>
                                </p:cTn>
                              </p:par>
                            </p:childTnLst>
                          </p:cTn>
                        </p:par>
                        <p:par>
                          <p:cTn id="59" fill="hold">
                            <p:stCondLst>
                              <p:cond delay="6500"/>
                            </p:stCondLst>
                            <p:childTnLst>
                              <p:par>
                                <p:cTn id="60" presetID="10" presetClass="entr" presetSubtype="0" fill="hold" grpId="0" nodeType="after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fade">
                                      <p:cBhvr>
                                        <p:cTn id="62" dur="500"/>
                                        <p:tgtEl>
                                          <p:spTgt spid="35"/>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fade">
                                      <p:cBhvr>
                                        <p:cTn id="65" dur="500"/>
                                        <p:tgtEl>
                                          <p:spTgt spid="36"/>
                                        </p:tgtEl>
                                      </p:cBhvr>
                                    </p:animEffect>
                                  </p:childTnLst>
                                </p:cTn>
                              </p:par>
                            </p:childTnLst>
                          </p:cTn>
                        </p:par>
                        <p:par>
                          <p:cTn id="66" fill="hold">
                            <p:stCondLst>
                              <p:cond delay="7000"/>
                            </p:stCondLst>
                            <p:childTnLst>
                              <p:par>
                                <p:cTn id="67" presetID="41" presetClass="entr" presetSubtype="0" fill="hold" grpId="0" nodeType="afterEffect">
                                  <p:stCondLst>
                                    <p:cond delay="0"/>
                                  </p:stCondLst>
                                  <p:iterate type="lt">
                                    <p:tmPct val="10000"/>
                                  </p:iterate>
                                  <p:childTnLst>
                                    <p:set>
                                      <p:cBhvr>
                                        <p:cTn id="68" dur="1" fill="hold">
                                          <p:stCondLst>
                                            <p:cond delay="0"/>
                                          </p:stCondLst>
                                        </p:cTn>
                                        <p:tgtEl>
                                          <p:spTgt spid="38"/>
                                        </p:tgtEl>
                                        <p:attrNameLst>
                                          <p:attrName>style.visibility</p:attrName>
                                        </p:attrNameLst>
                                      </p:cBhvr>
                                      <p:to>
                                        <p:strVal val="visible"/>
                                      </p:to>
                                    </p:set>
                                    <p:anim calcmode="lin" valueType="num">
                                      <p:cBhvr>
                                        <p:cTn id="69"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70" dur="500" fill="hold"/>
                                        <p:tgtEl>
                                          <p:spTgt spid="38"/>
                                        </p:tgtEl>
                                        <p:attrNameLst>
                                          <p:attrName>ppt_y</p:attrName>
                                        </p:attrNameLst>
                                      </p:cBhvr>
                                      <p:tavLst>
                                        <p:tav tm="0">
                                          <p:val>
                                            <p:strVal val="#ppt_y"/>
                                          </p:val>
                                        </p:tav>
                                        <p:tav tm="100000">
                                          <p:val>
                                            <p:strVal val="#ppt_y"/>
                                          </p:val>
                                        </p:tav>
                                      </p:tavLst>
                                    </p:anim>
                                    <p:anim calcmode="lin" valueType="num">
                                      <p:cBhvr>
                                        <p:cTn id="71"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72"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73" dur="500" tmFilter="0,0; .5, 1; 1, 1"/>
                                        <p:tgtEl>
                                          <p:spTgt spid="38"/>
                                        </p:tgtEl>
                                      </p:cBhvr>
                                    </p:animEffect>
                                  </p:childTnLst>
                                </p:cTn>
                              </p:par>
                            </p:childTnLst>
                          </p:cTn>
                        </p:par>
                        <p:par>
                          <p:cTn id="74" fill="hold">
                            <p:stCondLst>
                              <p:cond delay="2799"/>
                            </p:stCondLst>
                            <p:childTnLst>
                              <p:par>
                                <p:cTn id="75" presetID="42" presetClass="entr" presetSubtype="0" fill="hold" grpId="0" nodeType="afterEffect">
                                  <p:stCondLst>
                                    <p:cond delay="0"/>
                                  </p:stCondLst>
                                  <p:childTnLst>
                                    <p:set>
                                      <p:cBhvr>
                                        <p:cTn id="76" dur="1" fill="hold">
                                          <p:stCondLst>
                                            <p:cond delay="0"/>
                                          </p:stCondLst>
                                        </p:cTn>
                                        <p:tgtEl>
                                          <p:spTgt spid="37"/>
                                        </p:tgtEl>
                                        <p:attrNameLst>
                                          <p:attrName>style.visibility</p:attrName>
                                        </p:attrNameLst>
                                      </p:cBhvr>
                                      <p:to>
                                        <p:strVal val="visible"/>
                                      </p:to>
                                    </p:set>
                                    <p:animEffect transition="in" filter="fade">
                                      <p:cBhvr>
                                        <p:cTn id="77" dur="750"/>
                                        <p:tgtEl>
                                          <p:spTgt spid="37"/>
                                        </p:tgtEl>
                                      </p:cBhvr>
                                    </p:animEffect>
                                    <p:anim calcmode="lin" valueType="num">
                                      <p:cBhvr>
                                        <p:cTn id="78" dur="750" fill="hold"/>
                                        <p:tgtEl>
                                          <p:spTgt spid="37"/>
                                        </p:tgtEl>
                                        <p:attrNameLst>
                                          <p:attrName>ppt_x</p:attrName>
                                        </p:attrNameLst>
                                      </p:cBhvr>
                                      <p:tavLst>
                                        <p:tav tm="0">
                                          <p:val>
                                            <p:strVal val="#ppt_x"/>
                                          </p:val>
                                        </p:tav>
                                        <p:tav tm="100000">
                                          <p:val>
                                            <p:strVal val="#ppt_x"/>
                                          </p:val>
                                        </p:tav>
                                      </p:tavLst>
                                    </p:anim>
                                    <p:anim calcmode="lin" valueType="num">
                                      <p:cBhvr>
                                        <p:cTn id="79" dur="750" fill="hold"/>
                                        <p:tgtEl>
                                          <p:spTgt spid="37"/>
                                        </p:tgtEl>
                                        <p:attrNameLst>
                                          <p:attrName>ppt_y</p:attrName>
                                        </p:attrNameLst>
                                      </p:cBhvr>
                                      <p:tavLst>
                                        <p:tav tm="0">
                                          <p:val>
                                            <p:strVal val="#ppt_y+.1"/>
                                          </p:val>
                                        </p:tav>
                                        <p:tav tm="100000">
                                          <p:val>
                                            <p:strVal val="#ppt_y"/>
                                          </p:val>
                                        </p:tav>
                                      </p:tavLst>
                                    </p:anim>
                                  </p:childTnLst>
                                </p:cTn>
                              </p:par>
                            </p:childTnLst>
                          </p:cTn>
                        </p:par>
                        <p:par>
                          <p:cTn id="80" fill="hold">
                            <p:stCondLst>
                              <p:cond delay="3799"/>
                            </p:stCondLst>
                            <p:childTnLst>
                              <p:par>
                                <p:cTn id="81" presetID="41" presetClass="entr" presetSubtype="0" fill="hold" grpId="0" nodeType="afterEffect">
                                  <p:stCondLst>
                                    <p:cond delay="0"/>
                                  </p:stCondLst>
                                  <p:iterate type="lt">
                                    <p:tmPct val="10000"/>
                                  </p:iterate>
                                  <p:childTnLst>
                                    <p:set>
                                      <p:cBhvr>
                                        <p:cTn id="82" dur="1" fill="hold">
                                          <p:stCondLst>
                                            <p:cond delay="0"/>
                                          </p:stCondLst>
                                        </p:cTn>
                                        <p:tgtEl>
                                          <p:spTgt spid="40"/>
                                        </p:tgtEl>
                                        <p:attrNameLst>
                                          <p:attrName>style.visibility</p:attrName>
                                        </p:attrNameLst>
                                      </p:cBhvr>
                                      <p:to>
                                        <p:strVal val="visible"/>
                                      </p:to>
                                    </p:set>
                                    <p:anim calcmode="lin" valueType="num">
                                      <p:cBhvr>
                                        <p:cTn id="83"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84" dur="500" fill="hold"/>
                                        <p:tgtEl>
                                          <p:spTgt spid="40"/>
                                        </p:tgtEl>
                                        <p:attrNameLst>
                                          <p:attrName>ppt_y</p:attrName>
                                        </p:attrNameLst>
                                      </p:cBhvr>
                                      <p:tavLst>
                                        <p:tav tm="0">
                                          <p:val>
                                            <p:strVal val="#ppt_y"/>
                                          </p:val>
                                        </p:tav>
                                        <p:tav tm="100000">
                                          <p:val>
                                            <p:strVal val="#ppt_y"/>
                                          </p:val>
                                        </p:tav>
                                      </p:tavLst>
                                    </p:anim>
                                    <p:anim calcmode="lin" valueType="num">
                                      <p:cBhvr>
                                        <p:cTn id="85"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86"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87" dur="500" tmFilter="0,0; .5, 1; 1, 1"/>
                                        <p:tgtEl>
                                          <p:spTgt spid="40"/>
                                        </p:tgtEl>
                                      </p:cBhvr>
                                    </p:animEffect>
                                  </p:childTnLst>
                                </p:cTn>
                              </p:par>
                            </p:childTnLst>
                          </p:cTn>
                        </p:par>
                        <p:par>
                          <p:cTn id="88" fill="hold">
                            <p:stCondLst>
                              <p:cond delay="4449"/>
                            </p:stCondLst>
                            <p:childTnLst>
                              <p:par>
                                <p:cTn id="89" presetID="42" presetClass="entr" presetSubtype="0" fill="hold" grpId="0" nodeType="afterEffect">
                                  <p:stCondLst>
                                    <p:cond delay="0"/>
                                  </p:stCondLst>
                                  <p:childTnLst>
                                    <p:set>
                                      <p:cBhvr>
                                        <p:cTn id="90" dur="1" fill="hold">
                                          <p:stCondLst>
                                            <p:cond delay="0"/>
                                          </p:stCondLst>
                                        </p:cTn>
                                        <p:tgtEl>
                                          <p:spTgt spid="39"/>
                                        </p:tgtEl>
                                        <p:attrNameLst>
                                          <p:attrName>style.visibility</p:attrName>
                                        </p:attrNameLst>
                                      </p:cBhvr>
                                      <p:to>
                                        <p:strVal val="visible"/>
                                      </p:to>
                                    </p:set>
                                    <p:animEffect transition="in" filter="fade">
                                      <p:cBhvr>
                                        <p:cTn id="91" dur="750"/>
                                        <p:tgtEl>
                                          <p:spTgt spid="39"/>
                                        </p:tgtEl>
                                      </p:cBhvr>
                                    </p:animEffect>
                                    <p:anim calcmode="lin" valueType="num">
                                      <p:cBhvr>
                                        <p:cTn id="92" dur="750" fill="hold"/>
                                        <p:tgtEl>
                                          <p:spTgt spid="39"/>
                                        </p:tgtEl>
                                        <p:attrNameLst>
                                          <p:attrName>ppt_x</p:attrName>
                                        </p:attrNameLst>
                                      </p:cBhvr>
                                      <p:tavLst>
                                        <p:tav tm="0">
                                          <p:val>
                                            <p:strVal val="#ppt_x"/>
                                          </p:val>
                                        </p:tav>
                                        <p:tav tm="100000">
                                          <p:val>
                                            <p:strVal val="#ppt_x"/>
                                          </p:val>
                                        </p:tav>
                                      </p:tavLst>
                                    </p:anim>
                                    <p:anim calcmode="lin" valueType="num">
                                      <p:cBhvr>
                                        <p:cTn id="93" dur="75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p:bldP spid="36" grpId="0"/>
      <p:bldP spid="37" grpId="0"/>
      <p:bldP spid="38" grpId="0"/>
      <p:bldP spid="39" grpId="0"/>
      <p:bldP spid="4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7" descr="2"/>
          <p:cNvSpPr txBox="1">
            <a:spLocks noChangeArrowheads="1"/>
          </p:cNvSpPr>
          <p:nvPr/>
        </p:nvSpPr>
        <p:spPr bwMode="gray">
          <a:xfrm>
            <a:off x="395536" y="37434"/>
            <a:ext cx="3609697" cy="46166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defTabSz="457200" eaLnBrk="0" hangingPunct="0">
              <a:defRPr>
                <a:solidFill>
                  <a:schemeClr val="tx1"/>
                </a:solidFill>
                <a:latin typeface="Arial" panose="020B0604020202020204" pitchFamily="34" charset="0"/>
              </a:defRPr>
            </a:lvl1pPr>
            <a:lvl2pPr defTabSz="457200" eaLnBrk="0" hangingPunct="0">
              <a:defRPr>
                <a:solidFill>
                  <a:schemeClr val="tx1"/>
                </a:solidFill>
                <a:latin typeface="Arial" panose="020B0604020202020204" pitchFamily="34" charset="0"/>
              </a:defRPr>
            </a:lvl2pPr>
            <a:lvl3pPr defTabSz="457200" eaLnBrk="0" hangingPunct="0">
              <a:defRPr>
                <a:solidFill>
                  <a:schemeClr val="tx1"/>
                </a:solidFill>
                <a:latin typeface="Arial" panose="020B0604020202020204" pitchFamily="34" charset="0"/>
              </a:defRPr>
            </a:lvl3pPr>
            <a:lvl4pPr defTabSz="457200" eaLnBrk="0" hangingPunct="0">
              <a:defRPr>
                <a:solidFill>
                  <a:schemeClr val="tx1"/>
                </a:solidFill>
                <a:latin typeface="Arial" panose="020B0604020202020204" pitchFamily="34" charset="0"/>
              </a:defRPr>
            </a:lvl4pPr>
            <a:lvl5pPr defTabSz="457200" eaLnBrk="0" hangingPunct="0">
              <a:defRPr>
                <a:solidFill>
                  <a:schemeClr val="tx1"/>
                </a:solidFill>
                <a:latin typeface="Arial" panose="020B0604020202020204" pitchFamily="34" charset="0"/>
              </a:defRPr>
            </a:lvl5pPr>
            <a:lvl6pPr algn="ctr" defTabSz="457200" eaLnBrk="0" fontAlgn="base" hangingPunct="0">
              <a:spcBef>
                <a:spcPct val="0"/>
              </a:spcBef>
              <a:spcAft>
                <a:spcPct val="0"/>
              </a:spcAft>
              <a:defRPr>
                <a:solidFill>
                  <a:schemeClr val="tx1"/>
                </a:solidFill>
                <a:latin typeface="Arial" panose="020B0604020202020204" pitchFamily="34" charset="0"/>
              </a:defRPr>
            </a:lvl6pPr>
            <a:lvl7pPr algn="ctr" defTabSz="457200" eaLnBrk="0" fontAlgn="base" hangingPunct="0">
              <a:spcBef>
                <a:spcPct val="0"/>
              </a:spcBef>
              <a:spcAft>
                <a:spcPct val="0"/>
              </a:spcAft>
              <a:defRPr>
                <a:solidFill>
                  <a:schemeClr val="tx1"/>
                </a:solidFill>
                <a:latin typeface="Arial" panose="020B0604020202020204" pitchFamily="34" charset="0"/>
              </a:defRPr>
            </a:lvl7pPr>
            <a:lvl8pPr algn="ctr" defTabSz="457200" eaLnBrk="0" fontAlgn="base" hangingPunct="0">
              <a:spcBef>
                <a:spcPct val="0"/>
              </a:spcBef>
              <a:spcAft>
                <a:spcPct val="0"/>
              </a:spcAft>
              <a:defRPr>
                <a:solidFill>
                  <a:schemeClr val="tx1"/>
                </a:solidFill>
                <a:latin typeface="Arial" panose="020B0604020202020204" pitchFamily="34" charset="0"/>
              </a:defRPr>
            </a:lvl8pPr>
            <a:lvl9pPr algn="ctr"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zh-CN" altLang="en-US"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rPr>
              <a:t>单击添加标题内容</a:t>
            </a:r>
            <a:endParaRPr lang="en-US" altLang="zh-CN" sz="2400" b="1" dirty="0">
              <a:solidFill>
                <a:srgbClr val="FF0000"/>
              </a:solidFill>
              <a:effectLst>
                <a:outerShdw blurRad="38100" dist="12700" dir="2700000" algn="tl"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24" name="任意多边形 23"/>
          <p:cNvSpPr/>
          <p:nvPr/>
        </p:nvSpPr>
        <p:spPr>
          <a:xfrm rot="1723431">
            <a:off x="2824920" y="2415480"/>
            <a:ext cx="1817395" cy="1339301"/>
          </a:xfrm>
          <a:custGeom>
            <a:avLst/>
            <a:gdLst/>
            <a:ahLst/>
            <a:cxnLst/>
            <a:rect l="l" t="t" r="r" b="b"/>
            <a:pathLst>
              <a:path w="2351321" h="1732770">
                <a:moveTo>
                  <a:pt x="1516639" y="0"/>
                </a:moveTo>
                <a:lnTo>
                  <a:pt x="2302371" y="743002"/>
                </a:lnTo>
                <a:cubicBezTo>
                  <a:pt x="2370314" y="1065730"/>
                  <a:pt x="2367934" y="1403106"/>
                  <a:pt x="2292691" y="1732770"/>
                </a:cubicBezTo>
                <a:lnTo>
                  <a:pt x="0" y="1209479"/>
                </a:lnTo>
                <a:close/>
              </a:path>
            </a:pathLst>
          </a:custGeom>
          <a:solidFill>
            <a:schemeClr val="bg1">
              <a:lumMod val="75000"/>
            </a:schemeClr>
          </a:solidFill>
          <a:ln w="25400" cap="flat" cmpd="sng" algn="ctr">
            <a:solidFill>
              <a:sysClr val="window" lastClr="FFFFFF">
                <a:hueOff val="0"/>
                <a:satOff val="0"/>
                <a:lumOff val="0"/>
                <a:alphaOff val="0"/>
              </a:sysClr>
            </a:solidFill>
            <a:prstDash val="solid"/>
          </a:ln>
          <a:effectLst/>
        </p:spPr>
        <p:txBody>
          <a:bodyPr spcFirstLastPara="0" vert="horz" wrap="square" lIns="2385060" tIns="1267461" rIns="133604" bIns="1612899" numCol="1" spcCol="1270" anchor="ctr" anchorCtr="0">
            <a:noAutofit/>
          </a:bodyPr>
          <a:lstStyle/>
          <a:p>
            <a:pPr algn="ctr" defTabSz="1689100">
              <a:lnSpc>
                <a:spcPct val="90000"/>
              </a:lnSpc>
              <a:spcBef>
                <a:spcPct val="0"/>
              </a:spcBef>
              <a:spcAft>
                <a:spcPct val="35000"/>
              </a:spcAft>
              <a:defRPr/>
            </a:pPr>
            <a:endParaRPr lang="zh-CN" altLang="en-US" sz="3800">
              <a:solidFill>
                <a:sysClr val="window" lastClr="FFFFFF"/>
              </a:solidFill>
            </a:endParaRPr>
          </a:p>
        </p:txBody>
      </p:sp>
      <p:sp>
        <p:nvSpPr>
          <p:cNvPr id="25" name="任意多边形 24"/>
          <p:cNvSpPr/>
          <p:nvPr/>
        </p:nvSpPr>
        <p:spPr>
          <a:xfrm rot="1723431">
            <a:off x="973402" y="1094887"/>
            <a:ext cx="3635301" cy="3635301"/>
          </a:xfrm>
          <a:custGeom>
            <a:avLst/>
            <a:gdLst>
              <a:gd name="connsiteX0" fmla="*/ 3370965 w 3413760"/>
              <a:gd name="connsiteY0" fmla="*/ 2086696 h 3413760"/>
              <a:gd name="connsiteX1" fmla="*/ 2447467 w 3413760"/>
              <a:gd name="connsiteY1" fmla="*/ 3244726 h 3413760"/>
              <a:gd name="connsiteX2" fmla="*/ 1706880 w 3413760"/>
              <a:gd name="connsiteY2" fmla="*/ 1706880 h 3413760"/>
              <a:gd name="connsiteX3" fmla="*/ 3370965 w 3413760"/>
              <a:gd name="connsiteY3" fmla="*/ 2086696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3370965" y="2086696"/>
                </a:moveTo>
                <a:cubicBezTo>
                  <a:pt x="3255378" y="2593118"/>
                  <a:pt x="2915472" y="3019346"/>
                  <a:pt x="2447467" y="3244726"/>
                </a:cubicBezTo>
                <a:lnTo>
                  <a:pt x="1706880" y="1706880"/>
                </a:lnTo>
                <a:lnTo>
                  <a:pt x="3370965" y="2086696"/>
                </a:lnTo>
                <a:close/>
              </a:path>
            </a:pathLst>
          </a:custGeom>
          <a:solidFill>
            <a:srgbClr val="FF0000"/>
          </a:solidFill>
          <a:ln w="25400" cap="flat" cmpd="sng" algn="ctr">
            <a:solidFill>
              <a:sysClr val="window" lastClr="FFFFFF">
                <a:hueOff val="0"/>
                <a:satOff val="0"/>
                <a:lumOff val="0"/>
                <a:alphaOff val="0"/>
              </a:sysClr>
            </a:solidFill>
            <a:prstDash val="solid"/>
          </a:ln>
          <a:effectLst/>
        </p:spPr>
        <p:txBody>
          <a:bodyPr spcFirstLastPara="0" vert="horz" wrap="square" lIns="2244090" tIns="2081530" rIns="374650" bIns="781050" numCol="1" spcCol="1270" anchor="ctr" anchorCtr="0">
            <a:noAutofit/>
          </a:bodyPr>
          <a:lstStyle/>
          <a:p>
            <a:pPr algn="ctr" defTabSz="1733550">
              <a:lnSpc>
                <a:spcPct val="90000"/>
              </a:lnSpc>
              <a:spcBef>
                <a:spcPct val="0"/>
              </a:spcBef>
              <a:spcAft>
                <a:spcPct val="35000"/>
              </a:spcAft>
              <a:defRPr/>
            </a:pPr>
            <a:endParaRPr lang="zh-CN" altLang="en-US" sz="3900">
              <a:solidFill>
                <a:sysClr val="window" lastClr="FFFFFF"/>
              </a:solidFill>
            </a:endParaRPr>
          </a:p>
        </p:txBody>
      </p:sp>
      <p:sp>
        <p:nvSpPr>
          <p:cNvPr id="26" name="任意多边形 25"/>
          <p:cNvSpPr/>
          <p:nvPr/>
        </p:nvSpPr>
        <p:spPr>
          <a:xfrm rot="1723431">
            <a:off x="973402" y="1094887"/>
            <a:ext cx="3635301" cy="3635301"/>
          </a:xfrm>
          <a:custGeom>
            <a:avLst/>
            <a:gdLst>
              <a:gd name="connsiteX0" fmla="*/ 2447430 w 3413760"/>
              <a:gd name="connsiteY0" fmla="*/ 3244744 h 3413760"/>
              <a:gd name="connsiteX1" fmla="*/ 966292 w 3413760"/>
              <a:gd name="connsiteY1" fmla="*/ 3244726 h 3413760"/>
              <a:gd name="connsiteX2" fmla="*/ 1706880 w 3413760"/>
              <a:gd name="connsiteY2" fmla="*/ 1706880 h 3413760"/>
              <a:gd name="connsiteX3" fmla="*/ 2447430 w 3413760"/>
              <a:gd name="connsiteY3" fmla="*/ 3244744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2447430" y="3244744"/>
                </a:moveTo>
                <a:cubicBezTo>
                  <a:pt x="1979433" y="3470105"/>
                  <a:pt x="1434283" y="3470099"/>
                  <a:pt x="966292" y="3244726"/>
                </a:cubicBezTo>
                <a:lnTo>
                  <a:pt x="1706880" y="1706880"/>
                </a:lnTo>
                <a:lnTo>
                  <a:pt x="2447430" y="3244744"/>
                </a:lnTo>
                <a:close/>
              </a:path>
            </a:pathLst>
          </a:custGeom>
          <a:solidFill>
            <a:schemeClr val="bg1">
              <a:lumMod val="75000"/>
            </a:schemeClr>
          </a:solidFill>
          <a:ln w="25400" cap="flat" cmpd="sng" algn="ctr">
            <a:solidFill>
              <a:sysClr val="window" lastClr="FFFFFF">
                <a:hueOff val="0"/>
                <a:satOff val="0"/>
                <a:lumOff val="0"/>
                <a:alphaOff val="0"/>
              </a:sysClr>
            </a:solidFill>
            <a:prstDash val="solid"/>
          </a:ln>
          <a:effectLst/>
        </p:spPr>
        <p:txBody>
          <a:bodyPr spcFirstLastPara="0" vert="horz" wrap="square" lIns="1299210" tIns="2731771" rIns="1299210" bIns="130809" numCol="1" spcCol="1270" anchor="ctr" anchorCtr="0">
            <a:noAutofit/>
          </a:bodyPr>
          <a:lstStyle/>
          <a:p>
            <a:pPr algn="ctr" defTabSz="1733550">
              <a:lnSpc>
                <a:spcPct val="90000"/>
              </a:lnSpc>
              <a:spcBef>
                <a:spcPct val="0"/>
              </a:spcBef>
              <a:spcAft>
                <a:spcPct val="35000"/>
              </a:spcAft>
              <a:defRPr/>
            </a:pPr>
            <a:endParaRPr lang="zh-CN" altLang="en-US" sz="3900">
              <a:solidFill>
                <a:sysClr val="window" lastClr="FFFFFF"/>
              </a:solidFill>
            </a:endParaRPr>
          </a:p>
        </p:txBody>
      </p:sp>
      <p:sp>
        <p:nvSpPr>
          <p:cNvPr id="27" name="任意多边形 26"/>
          <p:cNvSpPr/>
          <p:nvPr/>
        </p:nvSpPr>
        <p:spPr>
          <a:xfrm rot="1723431">
            <a:off x="973402" y="1094887"/>
            <a:ext cx="3635301" cy="3635301"/>
          </a:xfrm>
          <a:custGeom>
            <a:avLst/>
            <a:gdLst>
              <a:gd name="connsiteX0" fmla="*/ 966292 w 3413760"/>
              <a:gd name="connsiteY0" fmla="*/ 3244726 h 3413760"/>
              <a:gd name="connsiteX1" fmla="*/ 42795 w 3413760"/>
              <a:gd name="connsiteY1" fmla="*/ 2086696 h 3413760"/>
              <a:gd name="connsiteX2" fmla="*/ 1706880 w 3413760"/>
              <a:gd name="connsiteY2" fmla="*/ 1706880 h 3413760"/>
              <a:gd name="connsiteX3" fmla="*/ 966292 w 3413760"/>
              <a:gd name="connsiteY3" fmla="*/ 3244726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966292" y="3244726"/>
                </a:moveTo>
                <a:cubicBezTo>
                  <a:pt x="498287" y="3019347"/>
                  <a:pt x="158382" y="2593118"/>
                  <a:pt x="42795" y="2086696"/>
                </a:cubicBezTo>
                <a:lnTo>
                  <a:pt x="1706880" y="1706880"/>
                </a:lnTo>
                <a:lnTo>
                  <a:pt x="966292" y="3244726"/>
                </a:lnTo>
                <a:close/>
              </a:path>
            </a:pathLst>
          </a:custGeom>
          <a:solidFill>
            <a:srgbClr val="FF0000"/>
          </a:solidFill>
          <a:ln w="25400" cap="flat" cmpd="sng" algn="ctr">
            <a:solidFill>
              <a:sysClr val="window" lastClr="FFFFFF">
                <a:hueOff val="0"/>
                <a:satOff val="0"/>
                <a:lumOff val="0"/>
                <a:alphaOff val="0"/>
              </a:sysClr>
            </a:solidFill>
            <a:prstDash val="solid"/>
          </a:ln>
          <a:effectLst/>
        </p:spPr>
        <p:txBody>
          <a:bodyPr spcFirstLastPara="0" vert="horz" wrap="square" lIns="374650" tIns="2081530" rIns="2244090" bIns="781050" numCol="1" spcCol="1270" anchor="ctr" anchorCtr="0">
            <a:noAutofit/>
          </a:bodyPr>
          <a:lstStyle/>
          <a:p>
            <a:pPr algn="ctr" defTabSz="1733550">
              <a:lnSpc>
                <a:spcPct val="90000"/>
              </a:lnSpc>
              <a:spcBef>
                <a:spcPct val="0"/>
              </a:spcBef>
              <a:spcAft>
                <a:spcPct val="35000"/>
              </a:spcAft>
              <a:defRPr/>
            </a:pPr>
            <a:endParaRPr lang="zh-CN" altLang="en-US" sz="3900">
              <a:solidFill>
                <a:sysClr val="window" lastClr="FFFFFF"/>
              </a:solidFill>
            </a:endParaRPr>
          </a:p>
        </p:txBody>
      </p:sp>
      <p:sp>
        <p:nvSpPr>
          <p:cNvPr id="28" name="任意多边形 27"/>
          <p:cNvSpPr/>
          <p:nvPr/>
        </p:nvSpPr>
        <p:spPr>
          <a:xfrm rot="1723431">
            <a:off x="973402" y="1094887"/>
            <a:ext cx="3635301" cy="3635301"/>
          </a:xfrm>
          <a:custGeom>
            <a:avLst/>
            <a:gdLst>
              <a:gd name="connsiteX0" fmla="*/ 42795 w 3413760"/>
              <a:gd name="connsiteY0" fmla="*/ 2086695 h 3413760"/>
              <a:gd name="connsiteX1" fmla="*/ 372387 w 3413760"/>
              <a:gd name="connsiteY1" fmla="*/ 642658 h 3413760"/>
              <a:gd name="connsiteX2" fmla="*/ 1706880 w 3413760"/>
              <a:gd name="connsiteY2" fmla="*/ 1706880 h 3413760"/>
              <a:gd name="connsiteX3" fmla="*/ 42795 w 3413760"/>
              <a:gd name="connsiteY3" fmla="*/ 2086695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42795" y="2086695"/>
                </a:moveTo>
                <a:cubicBezTo>
                  <a:pt x="-72792" y="1580274"/>
                  <a:pt x="48519" y="1048777"/>
                  <a:pt x="372387" y="642658"/>
                </a:cubicBezTo>
                <a:lnTo>
                  <a:pt x="1706880" y="1706880"/>
                </a:lnTo>
                <a:lnTo>
                  <a:pt x="42795" y="2086695"/>
                </a:lnTo>
                <a:close/>
              </a:path>
            </a:pathLst>
          </a:custGeom>
          <a:solidFill>
            <a:schemeClr val="bg1">
              <a:lumMod val="75000"/>
            </a:schemeClr>
          </a:solidFill>
          <a:ln w="25400" cap="flat" cmpd="sng" algn="ctr">
            <a:solidFill>
              <a:sysClr val="window" lastClr="FFFFFF">
                <a:hueOff val="0"/>
                <a:satOff val="0"/>
                <a:lumOff val="0"/>
                <a:alphaOff val="0"/>
              </a:sysClr>
            </a:solidFill>
            <a:prstDash val="solid"/>
          </a:ln>
          <a:effectLst/>
        </p:spPr>
        <p:txBody>
          <a:bodyPr spcFirstLastPara="0" vert="horz" wrap="square" lIns="124714" tIns="1258571" rIns="2376170" bIns="1604009" numCol="1" spcCol="1270" anchor="ctr" anchorCtr="0">
            <a:noAutofit/>
          </a:bodyPr>
          <a:lstStyle/>
          <a:p>
            <a:pPr algn="ctr" defTabSz="1377950">
              <a:lnSpc>
                <a:spcPct val="90000"/>
              </a:lnSpc>
              <a:spcBef>
                <a:spcPct val="0"/>
              </a:spcBef>
              <a:spcAft>
                <a:spcPct val="35000"/>
              </a:spcAft>
              <a:defRPr/>
            </a:pPr>
            <a:endParaRPr lang="zh-CN" altLang="en-US" sz="3100">
              <a:solidFill>
                <a:sysClr val="window" lastClr="FFFFFF"/>
              </a:solidFill>
            </a:endParaRPr>
          </a:p>
        </p:txBody>
      </p:sp>
      <p:sp>
        <p:nvSpPr>
          <p:cNvPr id="29" name="任意多边形 28"/>
          <p:cNvSpPr/>
          <p:nvPr/>
        </p:nvSpPr>
        <p:spPr>
          <a:xfrm rot="1723431">
            <a:off x="973402" y="1094887"/>
            <a:ext cx="3635301" cy="3635301"/>
          </a:xfrm>
          <a:custGeom>
            <a:avLst/>
            <a:gdLst>
              <a:gd name="connsiteX0" fmla="*/ 372387 w 3413760"/>
              <a:gd name="connsiteY0" fmla="*/ 642658 h 3413760"/>
              <a:gd name="connsiteX1" fmla="*/ 1706880 w 3413760"/>
              <a:gd name="connsiteY1" fmla="*/ 0 h 3413760"/>
              <a:gd name="connsiteX2" fmla="*/ 1706880 w 3413760"/>
              <a:gd name="connsiteY2" fmla="*/ 1706880 h 3413760"/>
              <a:gd name="connsiteX3" fmla="*/ 372387 w 3413760"/>
              <a:gd name="connsiteY3" fmla="*/ 642658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372387" y="642658"/>
                </a:moveTo>
                <a:cubicBezTo>
                  <a:pt x="696256" y="236539"/>
                  <a:pt x="1187434" y="0"/>
                  <a:pt x="1706880" y="0"/>
                </a:cubicBezTo>
                <a:lnTo>
                  <a:pt x="1706880" y="1706880"/>
                </a:lnTo>
                <a:lnTo>
                  <a:pt x="372387" y="642658"/>
                </a:lnTo>
                <a:close/>
              </a:path>
            </a:pathLst>
          </a:custGeom>
          <a:solidFill>
            <a:srgbClr val="FF0000"/>
          </a:solidFill>
          <a:ln w="25400" cap="flat" cmpd="sng" algn="ctr">
            <a:solidFill>
              <a:sysClr val="window" lastClr="FFFFFF">
                <a:hueOff val="0"/>
                <a:satOff val="0"/>
                <a:lumOff val="0"/>
                <a:alphaOff val="0"/>
              </a:sysClr>
            </a:solidFill>
            <a:prstDash val="solid"/>
          </a:ln>
          <a:effectLst/>
        </p:spPr>
        <p:txBody>
          <a:bodyPr spcFirstLastPara="0" vert="horz" wrap="square" lIns="776478" tIns="361951" rIns="1776222" bIns="2536189" numCol="1" spcCol="1270" anchor="ctr" anchorCtr="0">
            <a:noAutofit/>
          </a:bodyPr>
          <a:lstStyle/>
          <a:p>
            <a:pPr algn="ctr" defTabSz="1289050">
              <a:lnSpc>
                <a:spcPct val="90000"/>
              </a:lnSpc>
              <a:spcBef>
                <a:spcPct val="0"/>
              </a:spcBef>
              <a:spcAft>
                <a:spcPct val="35000"/>
              </a:spcAft>
              <a:defRPr/>
            </a:pPr>
            <a:endParaRPr lang="zh-CN" altLang="en-US" sz="2900">
              <a:solidFill>
                <a:sysClr val="window" lastClr="FFFFFF"/>
              </a:solidFill>
            </a:endParaRPr>
          </a:p>
        </p:txBody>
      </p:sp>
      <p:sp>
        <p:nvSpPr>
          <p:cNvPr id="30" name="椭圆 29"/>
          <p:cNvSpPr/>
          <p:nvPr/>
        </p:nvSpPr>
        <p:spPr>
          <a:xfrm>
            <a:off x="2551263" y="2646165"/>
            <a:ext cx="507037" cy="507037"/>
          </a:xfrm>
          <a:prstGeom prst="ellipse">
            <a:avLst/>
          </a:prstGeom>
          <a:solidFill>
            <a:srgbClr val="FF0000"/>
          </a:solidFill>
          <a:ln w="25400" cap="flat" cmpd="sng" algn="ctr">
            <a:solidFill>
              <a:schemeClr val="bg1"/>
            </a:solid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ysClr val="window" lastClr="FFFFFF"/>
              </a:solidFill>
            </a:endParaRPr>
          </a:p>
        </p:txBody>
      </p:sp>
      <p:sp>
        <p:nvSpPr>
          <p:cNvPr id="31" name="TextBox 30"/>
          <p:cNvSpPr txBox="1"/>
          <p:nvPr/>
        </p:nvSpPr>
        <p:spPr>
          <a:xfrm>
            <a:off x="2614912" y="2278785"/>
            <a:ext cx="404789" cy="372410"/>
          </a:xfrm>
          <a:prstGeom prst="rect">
            <a:avLst/>
          </a:prstGeom>
          <a:noFill/>
        </p:spPr>
        <p:txBody>
          <a:bodyPr wrap="square" rtlCol="0">
            <a:spAutoFit/>
          </a:bodyPr>
          <a:lstStyle/>
          <a:p>
            <a:pPr algn="ctr">
              <a:lnSpc>
                <a:spcPct val="130000"/>
              </a:lnSpc>
              <a:defRPr/>
            </a:pPr>
            <a:r>
              <a:rPr lang="en-US" altLang="zh-CN" sz="14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rPr>
              <a:t>06</a:t>
            </a:r>
            <a:endParaRPr lang="zh-CN" altLang="en-US" sz="14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32" name="TextBox 31"/>
          <p:cNvSpPr txBox="1"/>
          <p:nvPr/>
        </p:nvSpPr>
        <p:spPr>
          <a:xfrm>
            <a:off x="2241036" y="2420449"/>
            <a:ext cx="404789" cy="372410"/>
          </a:xfrm>
          <a:prstGeom prst="rect">
            <a:avLst/>
          </a:prstGeom>
          <a:noFill/>
        </p:spPr>
        <p:txBody>
          <a:bodyPr wrap="square" rtlCol="0">
            <a:spAutoFit/>
          </a:bodyPr>
          <a:lstStyle/>
          <a:p>
            <a:pPr algn="ctr">
              <a:lnSpc>
                <a:spcPct val="130000"/>
              </a:lnSpc>
              <a:defRPr/>
            </a:pPr>
            <a:r>
              <a:rPr lang="en-US" altLang="zh-CN" sz="14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rPr>
              <a:t>05</a:t>
            </a:r>
            <a:endParaRPr lang="zh-CN" altLang="en-US" sz="14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33" name="TextBox 32"/>
          <p:cNvSpPr txBox="1"/>
          <p:nvPr/>
        </p:nvSpPr>
        <p:spPr>
          <a:xfrm>
            <a:off x="2164611" y="2790057"/>
            <a:ext cx="404789" cy="372410"/>
          </a:xfrm>
          <a:prstGeom prst="rect">
            <a:avLst/>
          </a:prstGeom>
          <a:noFill/>
        </p:spPr>
        <p:txBody>
          <a:bodyPr wrap="square" rtlCol="0">
            <a:spAutoFit/>
          </a:bodyPr>
          <a:lstStyle/>
          <a:p>
            <a:pPr algn="ctr">
              <a:lnSpc>
                <a:spcPct val="130000"/>
              </a:lnSpc>
              <a:defRPr/>
            </a:pPr>
            <a:r>
              <a:rPr lang="en-US" altLang="zh-CN" sz="14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rPr>
              <a:t>04</a:t>
            </a:r>
            <a:endParaRPr lang="zh-CN" altLang="en-US" sz="14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34" name="TextBox 33"/>
          <p:cNvSpPr txBox="1"/>
          <p:nvPr/>
        </p:nvSpPr>
        <p:spPr>
          <a:xfrm>
            <a:off x="2381924" y="3094199"/>
            <a:ext cx="404789" cy="372410"/>
          </a:xfrm>
          <a:prstGeom prst="rect">
            <a:avLst/>
          </a:prstGeom>
          <a:noFill/>
        </p:spPr>
        <p:txBody>
          <a:bodyPr wrap="square" rtlCol="0">
            <a:spAutoFit/>
          </a:bodyPr>
          <a:lstStyle/>
          <a:p>
            <a:pPr algn="ctr">
              <a:lnSpc>
                <a:spcPct val="130000"/>
              </a:lnSpc>
              <a:defRPr/>
            </a:pPr>
            <a:r>
              <a:rPr lang="en-US" altLang="zh-CN" sz="14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rPr>
              <a:t>03</a:t>
            </a:r>
            <a:endParaRPr lang="zh-CN" altLang="en-US" sz="14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35" name="TextBox 34"/>
          <p:cNvSpPr txBox="1"/>
          <p:nvPr/>
        </p:nvSpPr>
        <p:spPr>
          <a:xfrm>
            <a:off x="2762464" y="3127737"/>
            <a:ext cx="404789" cy="372410"/>
          </a:xfrm>
          <a:prstGeom prst="rect">
            <a:avLst/>
          </a:prstGeom>
          <a:noFill/>
        </p:spPr>
        <p:txBody>
          <a:bodyPr wrap="square" rtlCol="0">
            <a:spAutoFit/>
          </a:bodyPr>
          <a:lstStyle/>
          <a:p>
            <a:pPr algn="ctr">
              <a:lnSpc>
                <a:spcPct val="130000"/>
              </a:lnSpc>
              <a:defRPr/>
            </a:pPr>
            <a:r>
              <a:rPr lang="en-US" altLang="zh-CN" sz="14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rPr>
              <a:t>02</a:t>
            </a:r>
            <a:endParaRPr lang="zh-CN" altLang="en-US" sz="14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36" name="TextBox 35"/>
          <p:cNvSpPr txBox="1"/>
          <p:nvPr/>
        </p:nvSpPr>
        <p:spPr>
          <a:xfrm>
            <a:off x="3047510" y="2824591"/>
            <a:ext cx="404789" cy="372410"/>
          </a:xfrm>
          <a:prstGeom prst="rect">
            <a:avLst/>
          </a:prstGeom>
          <a:noFill/>
        </p:spPr>
        <p:txBody>
          <a:bodyPr wrap="square" rtlCol="0">
            <a:spAutoFit/>
          </a:bodyPr>
          <a:lstStyle/>
          <a:p>
            <a:pPr algn="ctr">
              <a:lnSpc>
                <a:spcPct val="130000"/>
              </a:lnSpc>
              <a:defRPr/>
            </a:pPr>
            <a:r>
              <a:rPr lang="en-US" altLang="zh-CN" sz="14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rPr>
              <a:t>01</a:t>
            </a:r>
            <a:endParaRPr lang="zh-CN" altLang="en-US" sz="14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37" name="TextBox 36"/>
          <p:cNvSpPr txBox="1"/>
          <p:nvPr/>
        </p:nvSpPr>
        <p:spPr>
          <a:xfrm>
            <a:off x="2400061" y="1163579"/>
            <a:ext cx="867981" cy="825694"/>
          </a:xfrm>
          <a:prstGeom prst="rect">
            <a:avLst/>
          </a:prstGeom>
          <a:noFill/>
        </p:spPr>
        <p:txBody>
          <a:bodyPr wrap="square" rtlCol="0">
            <a:spAutoFit/>
          </a:bodyPr>
          <a:lstStyle/>
          <a:p>
            <a:pPr algn="just">
              <a:lnSpc>
                <a:spcPct val="130000"/>
              </a:lnSpc>
              <a:defRPr/>
            </a:pPr>
            <a:r>
              <a:rPr lang="zh-CN" altLang="en-US" sz="1200" kern="0" dirty="0">
                <a:solidFill>
                  <a:sysClr val="window" lastClr="FFFFFF"/>
                </a:solidFill>
                <a:latin typeface="微软雅黑" panose="020B0503020204020204" pitchFamily="34" charset="-122"/>
                <a:ea typeface="微软雅黑" panose="020B0503020204020204" pitchFamily="34" charset="-122"/>
              </a:rPr>
              <a:t>您的内容打在这里或者复制</a:t>
            </a:r>
          </a:p>
        </p:txBody>
      </p:sp>
      <p:sp>
        <p:nvSpPr>
          <p:cNvPr id="38" name="TextBox 37"/>
          <p:cNvSpPr txBox="1"/>
          <p:nvPr/>
        </p:nvSpPr>
        <p:spPr>
          <a:xfrm>
            <a:off x="1069509" y="2654146"/>
            <a:ext cx="820620" cy="825694"/>
          </a:xfrm>
          <a:prstGeom prst="rect">
            <a:avLst/>
          </a:prstGeom>
          <a:noFill/>
        </p:spPr>
        <p:txBody>
          <a:bodyPr wrap="square" rtlCol="0">
            <a:spAutoFit/>
          </a:bodyPr>
          <a:lstStyle/>
          <a:p>
            <a:pPr algn="just">
              <a:lnSpc>
                <a:spcPct val="130000"/>
              </a:lnSpc>
              <a:defRPr/>
            </a:pPr>
            <a:r>
              <a:rPr lang="zh-CN" altLang="en-US" sz="1200" kern="0" dirty="0">
                <a:solidFill>
                  <a:sysClr val="window" lastClr="FFFFFF"/>
                </a:solidFill>
                <a:latin typeface="微软雅黑" panose="020B0503020204020204" pitchFamily="34" charset="-122"/>
                <a:ea typeface="微软雅黑" panose="020B0503020204020204" pitchFamily="34" charset="-122"/>
              </a:rPr>
              <a:t>您的内容打在这里或者复制</a:t>
            </a:r>
          </a:p>
        </p:txBody>
      </p:sp>
      <p:sp>
        <p:nvSpPr>
          <p:cNvPr id="39" name="TextBox 38"/>
          <p:cNvSpPr txBox="1"/>
          <p:nvPr/>
        </p:nvSpPr>
        <p:spPr>
          <a:xfrm>
            <a:off x="1767845" y="3588664"/>
            <a:ext cx="865035" cy="825694"/>
          </a:xfrm>
          <a:prstGeom prst="rect">
            <a:avLst/>
          </a:prstGeom>
          <a:noFill/>
        </p:spPr>
        <p:txBody>
          <a:bodyPr wrap="square" rtlCol="0">
            <a:spAutoFit/>
          </a:bodyPr>
          <a:lstStyle/>
          <a:p>
            <a:pPr algn="just">
              <a:lnSpc>
                <a:spcPct val="130000"/>
              </a:lnSpc>
              <a:defRPr/>
            </a:pPr>
            <a:r>
              <a:rPr lang="zh-CN" altLang="en-US" sz="1200" kern="0" dirty="0">
                <a:solidFill>
                  <a:sysClr val="window" lastClr="FFFFFF"/>
                </a:solidFill>
                <a:latin typeface="微软雅黑" panose="020B0503020204020204" pitchFamily="34" charset="-122"/>
                <a:ea typeface="微软雅黑" panose="020B0503020204020204" pitchFamily="34" charset="-122"/>
              </a:rPr>
              <a:t>您的内容打在这里或者复制</a:t>
            </a:r>
          </a:p>
        </p:txBody>
      </p:sp>
      <p:sp>
        <p:nvSpPr>
          <p:cNvPr id="40" name="TextBox 39"/>
          <p:cNvSpPr txBox="1"/>
          <p:nvPr/>
        </p:nvSpPr>
        <p:spPr>
          <a:xfrm>
            <a:off x="1425491" y="1665248"/>
            <a:ext cx="839756" cy="825694"/>
          </a:xfrm>
          <a:prstGeom prst="rect">
            <a:avLst/>
          </a:prstGeom>
          <a:noFill/>
        </p:spPr>
        <p:txBody>
          <a:bodyPr wrap="square" rtlCol="0">
            <a:spAutoFit/>
          </a:bodyPr>
          <a:lstStyle/>
          <a:p>
            <a:pPr algn="just">
              <a:lnSpc>
                <a:spcPct val="130000"/>
              </a:lnSpc>
              <a:defRPr/>
            </a:pPr>
            <a:r>
              <a:rPr lang="zh-CN" altLang="en-US" sz="1200" kern="0" dirty="0">
                <a:solidFill>
                  <a:sysClr val="window" lastClr="FFFFFF"/>
                </a:solidFill>
                <a:latin typeface="微软雅黑" panose="020B0503020204020204" pitchFamily="34" charset="-122"/>
                <a:ea typeface="微软雅黑" panose="020B0503020204020204" pitchFamily="34" charset="-122"/>
              </a:rPr>
              <a:t>您的内容打在这里或者复制</a:t>
            </a:r>
          </a:p>
        </p:txBody>
      </p:sp>
      <p:sp>
        <p:nvSpPr>
          <p:cNvPr id="41" name="TextBox 40"/>
          <p:cNvSpPr txBox="1"/>
          <p:nvPr/>
        </p:nvSpPr>
        <p:spPr>
          <a:xfrm>
            <a:off x="2839070" y="3651767"/>
            <a:ext cx="825688" cy="825694"/>
          </a:xfrm>
          <a:prstGeom prst="rect">
            <a:avLst/>
          </a:prstGeom>
          <a:noFill/>
        </p:spPr>
        <p:txBody>
          <a:bodyPr wrap="square" rtlCol="0">
            <a:spAutoFit/>
          </a:bodyPr>
          <a:lstStyle/>
          <a:p>
            <a:pPr algn="just">
              <a:lnSpc>
                <a:spcPct val="130000"/>
              </a:lnSpc>
              <a:defRPr/>
            </a:pPr>
            <a:r>
              <a:rPr lang="zh-CN" altLang="en-US" sz="1200" kern="0" dirty="0">
                <a:solidFill>
                  <a:sysClr val="window" lastClr="FFFFFF"/>
                </a:solidFill>
                <a:latin typeface="微软雅黑" panose="020B0503020204020204" pitchFamily="34" charset="-122"/>
                <a:ea typeface="微软雅黑" panose="020B0503020204020204" pitchFamily="34" charset="-122"/>
              </a:rPr>
              <a:t>您的内容打在这里或者复制</a:t>
            </a:r>
          </a:p>
        </p:txBody>
      </p:sp>
      <p:sp>
        <p:nvSpPr>
          <p:cNvPr id="42" name="TextBox 41"/>
          <p:cNvSpPr txBox="1"/>
          <p:nvPr/>
        </p:nvSpPr>
        <p:spPr>
          <a:xfrm>
            <a:off x="3512647" y="2753530"/>
            <a:ext cx="811259" cy="825694"/>
          </a:xfrm>
          <a:prstGeom prst="rect">
            <a:avLst/>
          </a:prstGeom>
          <a:noFill/>
        </p:spPr>
        <p:txBody>
          <a:bodyPr wrap="square" rtlCol="0">
            <a:spAutoFit/>
          </a:bodyPr>
          <a:lstStyle/>
          <a:p>
            <a:pPr algn="just">
              <a:lnSpc>
                <a:spcPct val="130000"/>
              </a:lnSpc>
              <a:defRPr/>
            </a:pPr>
            <a:r>
              <a:rPr lang="zh-CN" altLang="en-US" sz="1200" kern="0" dirty="0">
                <a:solidFill>
                  <a:sysClr val="window" lastClr="FFFFFF"/>
                </a:solidFill>
                <a:latin typeface="微软雅黑" panose="020B0503020204020204" pitchFamily="34" charset="-122"/>
                <a:ea typeface="微软雅黑" panose="020B0503020204020204" pitchFamily="34" charset="-122"/>
              </a:rPr>
              <a:t>您的内容打在这里或者复制</a:t>
            </a:r>
          </a:p>
        </p:txBody>
      </p:sp>
      <p:sp>
        <p:nvSpPr>
          <p:cNvPr id="43" name="TextBox 42"/>
          <p:cNvSpPr txBox="1"/>
          <p:nvPr/>
        </p:nvSpPr>
        <p:spPr>
          <a:xfrm>
            <a:off x="4385376" y="985934"/>
            <a:ext cx="3485142" cy="597921"/>
          </a:xfrm>
          <a:prstGeom prst="rect">
            <a:avLst/>
          </a:prstGeom>
          <a:noFill/>
        </p:spPr>
        <p:txBody>
          <a:bodyPr wrap="square" rtlCol="0">
            <a:spAutoFit/>
          </a:bodyPr>
          <a:lstStyle/>
          <a:p>
            <a:pPr algn="r" fontAlgn="base">
              <a:lnSpc>
                <a:spcPct val="130000"/>
              </a:lnSpc>
              <a:spcBef>
                <a:spcPct val="0"/>
              </a:spcBef>
              <a:spcAft>
                <a:spcPct val="0"/>
              </a:spcAft>
            </a:pPr>
            <a:r>
              <a:rPr lang="zh-CN" altLang="en-US" sz="2800" b="1" dirty="0">
                <a:solidFill>
                  <a:srgbClr val="FF0000"/>
                </a:solidFill>
                <a:latin typeface="微软雅黑" panose="020B0503020204020204" pitchFamily="34" charset="-122"/>
                <a:ea typeface="微软雅黑" panose="020B0503020204020204" pitchFamily="34" charset="-122"/>
              </a:rPr>
              <a:t>您的标题打在这里</a:t>
            </a:r>
          </a:p>
        </p:txBody>
      </p:sp>
      <p:sp>
        <p:nvSpPr>
          <p:cNvPr id="44" name="TextBox 43"/>
          <p:cNvSpPr txBox="1"/>
          <p:nvPr/>
        </p:nvSpPr>
        <p:spPr>
          <a:xfrm>
            <a:off x="4862139" y="1554703"/>
            <a:ext cx="3271011" cy="412421"/>
          </a:xfrm>
          <a:prstGeom prst="rect">
            <a:avLst/>
          </a:prstGeom>
          <a:noFill/>
        </p:spPr>
        <p:txBody>
          <a:bodyPr wrap="square" rtlCol="0">
            <a:spAutoFit/>
          </a:bodyPr>
          <a:lstStyle/>
          <a:p>
            <a:pPr>
              <a:lnSpc>
                <a:spcPct val="130000"/>
              </a:lnSpc>
              <a:defRPr/>
            </a:pPr>
            <a:r>
              <a:rPr lang="zh-CN" altLang="en-US" sz="16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您的副标题打在这里或通过复制</a:t>
            </a:r>
          </a:p>
        </p:txBody>
      </p:sp>
      <p:cxnSp>
        <p:nvCxnSpPr>
          <p:cNvPr id="45" name="直接连接符 44"/>
          <p:cNvCxnSpPr/>
          <p:nvPr/>
        </p:nvCxnSpPr>
        <p:spPr>
          <a:xfrm>
            <a:off x="4076452" y="1574920"/>
            <a:ext cx="3730566" cy="0"/>
          </a:xfrm>
          <a:prstGeom prst="line">
            <a:avLst/>
          </a:prstGeom>
          <a:noFill/>
          <a:ln w="19050" cap="flat" cmpd="sng" algn="ctr">
            <a:solidFill>
              <a:srgbClr val="FF0000"/>
            </a:solidFill>
            <a:prstDash val="solid"/>
          </a:ln>
          <a:effectLst/>
        </p:spPr>
      </p:cxnSp>
      <p:sp>
        <p:nvSpPr>
          <p:cNvPr id="46" name="六边形 45"/>
          <p:cNvSpPr/>
          <p:nvPr/>
        </p:nvSpPr>
        <p:spPr>
          <a:xfrm>
            <a:off x="5613425" y="2294670"/>
            <a:ext cx="1497221" cy="1290708"/>
          </a:xfrm>
          <a:prstGeom prst="hexagon">
            <a:avLst/>
          </a:prstGeom>
          <a:blipFill>
            <a:blip r:embed="rId3" cstate="print"/>
            <a:stretch>
              <a:fillRect l="-9000" t="-6000" r="-42000" b="-2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六边形 46"/>
          <p:cNvSpPr/>
          <p:nvPr/>
        </p:nvSpPr>
        <p:spPr>
          <a:xfrm>
            <a:off x="6838231" y="3128716"/>
            <a:ext cx="1106131" cy="953562"/>
          </a:xfrm>
          <a:prstGeom prst="hexagon">
            <a:avLst/>
          </a:prstGeom>
          <a:blipFill dpi="0" rotWithShape="1">
            <a:blip r:embed="rId4" cstate="print"/>
            <a:srcRect/>
            <a:stretch>
              <a:fillRect l="-9000" t="-6000" r="-42000" b="-2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六边形 47"/>
          <p:cNvSpPr/>
          <p:nvPr/>
        </p:nvSpPr>
        <p:spPr>
          <a:xfrm>
            <a:off x="5076056" y="3247398"/>
            <a:ext cx="808660" cy="697121"/>
          </a:xfrm>
          <a:prstGeom prst="hexagon">
            <a:avLst/>
          </a:prstGeom>
          <a:blipFill dpi="0" rotWithShape="1">
            <a:blip r:embed="rId5" cstate="print"/>
            <a:srcRect/>
            <a:stretch>
              <a:fillRect l="-9000" t="-6000" r="-28000" b="-7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六边形 48"/>
          <p:cNvSpPr/>
          <p:nvPr/>
        </p:nvSpPr>
        <p:spPr>
          <a:xfrm>
            <a:off x="7022661" y="2413435"/>
            <a:ext cx="615484" cy="530590"/>
          </a:xfrm>
          <a:prstGeom prst="hexagon">
            <a:avLst/>
          </a:prstGeom>
          <a:solidFill>
            <a:schemeClr val="bg1">
              <a:lumMod val="85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par>
                                <p:cTn id="12" presetID="10" presetClass="entr" presetSubtype="0" fill="hold" grpId="0" nodeType="withEffect">
                                  <p:stCondLst>
                                    <p:cond delay="25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500"/>
                                        <p:tgtEl>
                                          <p:spTgt spid="28"/>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par>
                                <p:cTn id="18" presetID="10" presetClass="entr" presetSubtype="0" fill="hold" grpId="0" nodeType="withEffect">
                                  <p:stCondLst>
                                    <p:cond delay="75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500"/>
                                        <p:tgtEl>
                                          <p:spTgt spid="26"/>
                                        </p:tgtEl>
                                      </p:cBhvr>
                                    </p:animEffect>
                                  </p:childTnLst>
                                </p:cTn>
                              </p:par>
                              <p:par>
                                <p:cTn id="21" presetID="10" presetClass="entr" presetSubtype="0" fill="hold" grpId="0" nodeType="withEffect">
                                  <p:stCondLst>
                                    <p:cond delay="100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par>
                                <p:cTn id="24" presetID="10" presetClass="entr" presetSubtype="0" fill="hold" grpId="0" nodeType="withEffect">
                                  <p:stCondLst>
                                    <p:cond delay="125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500"/>
                                        <p:tgtEl>
                                          <p:spTgt spid="36"/>
                                        </p:tgtEl>
                                      </p:cBhvr>
                                    </p:animEffect>
                                  </p:childTnLst>
                                </p:cTn>
                              </p:par>
                              <p:par>
                                <p:cTn id="31" presetID="10" presetClass="entr" presetSubtype="0" fill="hold" grpId="0" nodeType="withEffect">
                                  <p:stCondLst>
                                    <p:cond delay="25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500"/>
                                        <p:tgtEl>
                                          <p:spTgt spid="35"/>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500"/>
                                        <p:tgtEl>
                                          <p:spTgt spid="34"/>
                                        </p:tgtEl>
                                      </p:cBhvr>
                                    </p:animEffect>
                                  </p:childTnLst>
                                </p:cTn>
                              </p:par>
                              <p:par>
                                <p:cTn id="37" presetID="10" presetClass="entr" presetSubtype="0" fill="hold" grpId="0" nodeType="withEffect">
                                  <p:stCondLst>
                                    <p:cond delay="75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500"/>
                                        <p:tgtEl>
                                          <p:spTgt spid="33"/>
                                        </p:tgtEl>
                                      </p:cBhvr>
                                    </p:animEffect>
                                  </p:childTnLst>
                                </p:cTn>
                              </p:par>
                              <p:par>
                                <p:cTn id="40" presetID="10" presetClass="entr" presetSubtype="0" fill="hold" grpId="0" nodeType="withEffect">
                                  <p:stCondLst>
                                    <p:cond delay="1000"/>
                                  </p:stCondLst>
                                  <p:childTnLst>
                                    <p:set>
                                      <p:cBhvr>
                                        <p:cTn id="41" dur="1" fill="hold">
                                          <p:stCondLst>
                                            <p:cond delay="0"/>
                                          </p:stCondLst>
                                        </p:cTn>
                                        <p:tgtEl>
                                          <p:spTgt spid="32"/>
                                        </p:tgtEl>
                                        <p:attrNameLst>
                                          <p:attrName>style.visibility</p:attrName>
                                        </p:attrNameLst>
                                      </p:cBhvr>
                                      <p:to>
                                        <p:strVal val="visible"/>
                                      </p:to>
                                    </p:set>
                                    <p:animEffect transition="in" filter="fade">
                                      <p:cBhvr>
                                        <p:cTn id="42" dur="500"/>
                                        <p:tgtEl>
                                          <p:spTgt spid="32"/>
                                        </p:tgtEl>
                                      </p:cBhvr>
                                    </p:animEffect>
                                  </p:childTnLst>
                                </p:cTn>
                              </p:par>
                              <p:par>
                                <p:cTn id="43" presetID="10" presetClass="entr" presetSubtype="0" fill="hold" grpId="0" nodeType="withEffect">
                                  <p:stCondLst>
                                    <p:cond delay="1250"/>
                                  </p:stCondLst>
                                  <p:childTnLst>
                                    <p:set>
                                      <p:cBhvr>
                                        <p:cTn id="44" dur="1" fill="hold">
                                          <p:stCondLst>
                                            <p:cond delay="0"/>
                                          </p:stCondLst>
                                        </p:cTn>
                                        <p:tgtEl>
                                          <p:spTgt spid="31"/>
                                        </p:tgtEl>
                                        <p:attrNameLst>
                                          <p:attrName>style.visibility</p:attrName>
                                        </p:attrNameLst>
                                      </p:cBhvr>
                                      <p:to>
                                        <p:strVal val="visible"/>
                                      </p:to>
                                    </p:set>
                                    <p:animEffect transition="in" filter="fade">
                                      <p:cBhvr>
                                        <p:cTn id="45" dur="500"/>
                                        <p:tgtEl>
                                          <p:spTgt spid="31"/>
                                        </p:tgtEl>
                                      </p:cBhvr>
                                    </p:animEffect>
                                  </p:childTnLst>
                                </p:cTn>
                              </p:par>
                            </p:childTnLst>
                          </p:cTn>
                        </p:par>
                        <p:par>
                          <p:cTn id="46" fill="hold">
                            <p:stCondLst>
                              <p:cond delay="1500"/>
                            </p:stCondLst>
                            <p:childTnLst>
                              <p:par>
                                <p:cTn id="47" presetID="31" presetClass="entr" presetSubtype="0" fill="hold" grpId="0" nodeType="afterEffect">
                                  <p:stCondLst>
                                    <p:cond delay="0"/>
                                  </p:stCondLst>
                                  <p:childTnLst>
                                    <p:set>
                                      <p:cBhvr>
                                        <p:cTn id="48" dur="1" fill="hold">
                                          <p:stCondLst>
                                            <p:cond delay="0"/>
                                          </p:stCondLst>
                                        </p:cTn>
                                        <p:tgtEl>
                                          <p:spTgt spid="37"/>
                                        </p:tgtEl>
                                        <p:attrNameLst>
                                          <p:attrName>style.visibility</p:attrName>
                                        </p:attrNameLst>
                                      </p:cBhvr>
                                      <p:to>
                                        <p:strVal val="visible"/>
                                      </p:to>
                                    </p:set>
                                    <p:anim calcmode="lin" valueType="num">
                                      <p:cBhvr>
                                        <p:cTn id="49" dur="1000" fill="hold"/>
                                        <p:tgtEl>
                                          <p:spTgt spid="37"/>
                                        </p:tgtEl>
                                        <p:attrNameLst>
                                          <p:attrName>ppt_w</p:attrName>
                                        </p:attrNameLst>
                                      </p:cBhvr>
                                      <p:tavLst>
                                        <p:tav tm="0">
                                          <p:val>
                                            <p:fltVal val="0"/>
                                          </p:val>
                                        </p:tav>
                                        <p:tav tm="100000">
                                          <p:val>
                                            <p:strVal val="#ppt_w"/>
                                          </p:val>
                                        </p:tav>
                                      </p:tavLst>
                                    </p:anim>
                                    <p:anim calcmode="lin" valueType="num">
                                      <p:cBhvr>
                                        <p:cTn id="50" dur="1000" fill="hold"/>
                                        <p:tgtEl>
                                          <p:spTgt spid="37"/>
                                        </p:tgtEl>
                                        <p:attrNameLst>
                                          <p:attrName>ppt_h</p:attrName>
                                        </p:attrNameLst>
                                      </p:cBhvr>
                                      <p:tavLst>
                                        <p:tav tm="0">
                                          <p:val>
                                            <p:fltVal val="0"/>
                                          </p:val>
                                        </p:tav>
                                        <p:tav tm="100000">
                                          <p:val>
                                            <p:strVal val="#ppt_h"/>
                                          </p:val>
                                        </p:tav>
                                      </p:tavLst>
                                    </p:anim>
                                    <p:anim calcmode="lin" valueType="num">
                                      <p:cBhvr>
                                        <p:cTn id="51" dur="1000" fill="hold"/>
                                        <p:tgtEl>
                                          <p:spTgt spid="37"/>
                                        </p:tgtEl>
                                        <p:attrNameLst>
                                          <p:attrName>style.rotation</p:attrName>
                                        </p:attrNameLst>
                                      </p:cBhvr>
                                      <p:tavLst>
                                        <p:tav tm="0">
                                          <p:val>
                                            <p:fltVal val="90"/>
                                          </p:val>
                                        </p:tav>
                                        <p:tav tm="100000">
                                          <p:val>
                                            <p:fltVal val="0"/>
                                          </p:val>
                                        </p:tav>
                                      </p:tavLst>
                                    </p:anim>
                                    <p:animEffect transition="in" filter="fade">
                                      <p:cBhvr>
                                        <p:cTn id="52" dur="1000"/>
                                        <p:tgtEl>
                                          <p:spTgt spid="37"/>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40"/>
                                        </p:tgtEl>
                                        <p:attrNameLst>
                                          <p:attrName>style.visibility</p:attrName>
                                        </p:attrNameLst>
                                      </p:cBhvr>
                                      <p:to>
                                        <p:strVal val="visible"/>
                                      </p:to>
                                    </p:set>
                                    <p:anim calcmode="lin" valueType="num">
                                      <p:cBhvr>
                                        <p:cTn id="55" dur="500" fill="hold"/>
                                        <p:tgtEl>
                                          <p:spTgt spid="40"/>
                                        </p:tgtEl>
                                        <p:attrNameLst>
                                          <p:attrName>ppt_w</p:attrName>
                                        </p:attrNameLst>
                                      </p:cBhvr>
                                      <p:tavLst>
                                        <p:tav tm="0">
                                          <p:val>
                                            <p:fltVal val="0"/>
                                          </p:val>
                                        </p:tav>
                                        <p:tav tm="100000">
                                          <p:val>
                                            <p:strVal val="#ppt_w"/>
                                          </p:val>
                                        </p:tav>
                                      </p:tavLst>
                                    </p:anim>
                                    <p:anim calcmode="lin" valueType="num">
                                      <p:cBhvr>
                                        <p:cTn id="56" dur="500" fill="hold"/>
                                        <p:tgtEl>
                                          <p:spTgt spid="40"/>
                                        </p:tgtEl>
                                        <p:attrNameLst>
                                          <p:attrName>ppt_h</p:attrName>
                                        </p:attrNameLst>
                                      </p:cBhvr>
                                      <p:tavLst>
                                        <p:tav tm="0">
                                          <p:val>
                                            <p:fltVal val="0"/>
                                          </p:val>
                                        </p:tav>
                                        <p:tav tm="100000">
                                          <p:val>
                                            <p:strVal val="#ppt_h"/>
                                          </p:val>
                                        </p:tav>
                                      </p:tavLst>
                                    </p:anim>
                                    <p:anim calcmode="lin" valueType="num">
                                      <p:cBhvr>
                                        <p:cTn id="57" dur="500" fill="hold"/>
                                        <p:tgtEl>
                                          <p:spTgt spid="40"/>
                                        </p:tgtEl>
                                        <p:attrNameLst>
                                          <p:attrName>style.rotation</p:attrName>
                                        </p:attrNameLst>
                                      </p:cBhvr>
                                      <p:tavLst>
                                        <p:tav tm="0">
                                          <p:val>
                                            <p:fltVal val="90"/>
                                          </p:val>
                                        </p:tav>
                                        <p:tav tm="100000">
                                          <p:val>
                                            <p:fltVal val="0"/>
                                          </p:val>
                                        </p:tav>
                                      </p:tavLst>
                                    </p:anim>
                                    <p:animEffect transition="in" filter="fade">
                                      <p:cBhvr>
                                        <p:cTn id="58" dur="500"/>
                                        <p:tgtEl>
                                          <p:spTgt spid="40"/>
                                        </p:tgtEl>
                                      </p:cBhvr>
                                    </p:animEffect>
                                  </p:childTnLst>
                                </p:cTn>
                              </p:par>
                              <p:par>
                                <p:cTn id="59" presetID="31" presetClass="entr" presetSubtype="0" fill="hold" grpId="0" nodeType="withEffect">
                                  <p:stCondLst>
                                    <p:cond delay="250"/>
                                  </p:stCondLst>
                                  <p:childTnLst>
                                    <p:set>
                                      <p:cBhvr>
                                        <p:cTn id="60" dur="1" fill="hold">
                                          <p:stCondLst>
                                            <p:cond delay="0"/>
                                          </p:stCondLst>
                                        </p:cTn>
                                        <p:tgtEl>
                                          <p:spTgt spid="38"/>
                                        </p:tgtEl>
                                        <p:attrNameLst>
                                          <p:attrName>style.visibility</p:attrName>
                                        </p:attrNameLst>
                                      </p:cBhvr>
                                      <p:to>
                                        <p:strVal val="visible"/>
                                      </p:to>
                                    </p:set>
                                    <p:anim calcmode="lin" valueType="num">
                                      <p:cBhvr>
                                        <p:cTn id="61" dur="500" fill="hold"/>
                                        <p:tgtEl>
                                          <p:spTgt spid="38"/>
                                        </p:tgtEl>
                                        <p:attrNameLst>
                                          <p:attrName>ppt_w</p:attrName>
                                        </p:attrNameLst>
                                      </p:cBhvr>
                                      <p:tavLst>
                                        <p:tav tm="0">
                                          <p:val>
                                            <p:fltVal val="0"/>
                                          </p:val>
                                        </p:tav>
                                        <p:tav tm="100000">
                                          <p:val>
                                            <p:strVal val="#ppt_w"/>
                                          </p:val>
                                        </p:tav>
                                      </p:tavLst>
                                    </p:anim>
                                    <p:anim calcmode="lin" valueType="num">
                                      <p:cBhvr>
                                        <p:cTn id="62" dur="500" fill="hold"/>
                                        <p:tgtEl>
                                          <p:spTgt spid="38"/>
                                        </p:tgtEl>
                                        <p:attrNameLst>
                                          <p:attrName>ppt_h</p:attrName>
                                        </p:attrNameLst>
                                      </p:cBhvr>
                                      <p:tavLst>
                                        <p:tav tm="0">
                                          <p:val>
                                            <p:fltVal val="0"/>
                                          </p:val>
                                        </p:tav>
                                        <p:tav tm="100000">
                                          <p:val>
                                            <p:strVal val="#ppt_h"/>
                                          </p:val>
                                        </p:tav>
                                      </p:tavLst>
                                    </p:anim>
                                    <p:anim calcmode="lin" valueType="num">
                                      <p:cBhvr>
                                        <p:cTn id="63" dur="500" fill="hold"/>
                                        <p:tgtEl>
                                          <p:spTgt spid="38"/>
                                        </p:tgtEl>
                                        <p:attrNameLst>
                                          <p:attrName>style.rotation</p:attrName>
                                        </p:attrNameLst>
                                      </p:cBhvr>
                                      <p:tavLst>
                                        <p:tav tm="0">
                                          <p:val>
                                            <p:fltVal val="90"/>
                                          </p:val>
                                        </p:tav>
                                        <p:tav tm="100000">
                                          <p:val>
                                            <p:fltVal val="0"/>
                                          </p:val>
                                        </p:tav>
                                      </p:tavLst>
                                    </p:anim>
                                    <p:animEffect transition="in" filter="fade">
                                      <p:cBhvr>
                                        <p:cTn id="64" dur="500"/>
                                        <p:tgtEl>
                                          <p:spTgt spid="38"/>
                                        </p:tgtEl>
                                      </p:cBhvr>
                                    </p:animEffect>
                                  </p:childTnLst>
                                </p:cTn>
                              </p:par>
                              <p:par>
                                <p:cTn id="65" presetID="31" presetClass="entr" presetSubtype="0" fill="hold" grpId="0" nodeType="withEffect">
                                  <p:stCondLst>
                                    <p:cond delay="500"/>
                                  </p:stCondLst>
                                  <p:childTnLst>
                                    <p:set>
                                      <p:cBhvr>
                                        <p:cTn id="66" dur="1" fill="hold">
                                          <p:stCondLst>
                                            <p:cond delay="0"/>
                                          </p:stCondLst>
                                        </p:cTn>
                                        <p:tgtEl>
                                          <p:spTgt spid="39"/>
                                        </p:tgtEl>
                                        <p:attrNameLst>
                                          <p:attrName>style.visibility</p:attrName>
                                        </p:attrNameLst>
                                      </p:cBhvr>
                                      <p:to>
                                        <p:strVal val="visible"/>
                                      </p:to>
                                    </p:set>
                                    <p:anim calcmode="lin" valueType="num">
                                      <p:cBhvr>
                                        <p:cTn id="67" dur="500" fill="hold"/>
                                        <p:tgtEl>
                                          <p:spTgt spid="39"/>
                                        </p:tgtEl>
                                        <p:attrNameLst>
                                          <p:attrName>ppt_w</p:attrName>
                                        </p:attrNameLst>
                                      </p:cBhvr>
                                      <p:tavLst>
                                        <p:tav tm="0">
                                          <p:val>
                                            <p:fltVal val="0"/>
                                          </p:val>
                                        </p:tav>
                                        <p:tav tm="100000">
                                          <p:val>
                                            <p:strVal val="#ppt_w"/>
                                          </p:val>
                                        </p:tav>
                                      </p:tavLst>
                                    </p:anim>
                                    <p:anim calcmode="lin" valueType="num">
                                      <p:cBhvr>
                                        <p:cTn id="68" dur="500" fill="hold"/>
                                        <p:tgtEl>
                                          <p:spTgt spid="39"/>
                                        </p:tgtEl>
                                        <p:attrNameLst>
                                          <p:attrName>ppt_h</p:attrName>
                                        </p:attrNameLst>
                                      </p:cBhvr>
                                      <p:tavLst>
                                        <p:tav tm="0">
                                          <p:val>
                                            <p:fltVal val="0"/>
                                          </p:val>
                                        </p:tav>
                                        <p:tav tm="100000">
                                          <p:val>
                                            <p:strVal val="#ppt_h"/>
                                          </p:val>
                                        </p:tav>
                                      </p:tavLst>
                                    </p:anim>
                                    <p:anim calcmode="lin" valueType="num">
                                      <p:cBhvr>
                                        <p:cTn id="69" dur="500" fill="hold"/>
                                        <p:tgtEl>
                                          <p:spTgt spid="39"/>
                                        </p:tgtEl>
                                        <p:attrNameLst>
                                          <p:attrName>style.rotation</p:attrName>
                                        </p:attrNameLst>
                                      </p:cBhvr>
                                      <p:tavLst>
                                        <p:tav tm="0">
                                          <p:val>
                                            <p:fltVal val="90"/>
                                          </p:val>
                                        </p:tav>
                                        <p:tav tm="100000">
                                          <p:val>
                                            <p:fltVal val="0"/>
                                          </p:val>
                                        </p:tav>
                                      </p:tavLst>
                                    </p:anim>
                                    <p:animEffect transition="in" filter="fade">
                                      <p:cBhvr>
                                        <p:cTn id="70" dur="500"/>
                                        <p:tgtEl>
                                          <p:spTgt spid="39"/>
                                        </p:tgtEl>
                                      </p:cBhvr>
                                    </p:animEffect>
                                  </p:childTnLst>
                                </p:cTn>
                              </p:par>
                              <p:par>
                                <p:cTn id="71" presetID="31" presetClass="entr" presetSubtype="0" fill="hold" grpId="0" nodeType="withEffect">
                                  <p:stCondLst>
                                    <p:cond delay="750"/>
                                  </p:stCondLst>
                                  <p:childTnLst>
                                    <p:set>
                                      <p:cBhvr>
                                        <p:cTn id="72" dur="1" fill="hold">
                                          <p:stCondLst>
                                            <p:cond delay="0"/>
                                          </p:stCondLst>
                                        </p:cTn>
                                        <p:tgtEl>
                                          <p:spTgt spid="41"/>
                                        </p:tgtEl>
                                        <p:attrNameLst>
                                          <p:attrName>style.visibility</p:attrName>
                                        </p:attrNameLst>
                                      </p:cBhvr>
                                      <p:to>
                                        <p:strVal val="visible"/>
                                      </p:to>
                                    </p:set>
                                    <p:anim calcmode="lin" valueType="num">
                                      <p:cBhvr>
                                        <p:cTn id="73" dur="500" fill="hold"/>
                                        <p:tgtEl>
                                          <p:spTgt spid="41"/>
                                        </p:tgtEl>
                                        <p:attrNameLst>
                                          <p:attrName>ppt_w</p:attrName>
                                        </p:attrNameLst>
                                      </p:cBhvr>
                                      <p:tavLst>
                                        <p:tav tm="0">
                                          <p:val>
                                            <p:fltVal val="0"/>
                                          </p:val>
                                        </p:tav>
                                        <p:tav tm="100000">
                                          <p:val>
                                            <p:strVal val="#ppt_w"/>
                                          </p:val>
                                        </p:tav>
                                      </p:tavLst>
                                    </p:anim>
                                    <p:anim calcmode="lin" valueType="num">
                                      <p:cBhvr>
                                        <p:cTn id="74" dur="500" fill="hold"/>
                                        <p:tgtEl>
                                          <p:spTgt spid="41"/>
                                        </p:tgtEl>
                                        <p:attrNameLst>
                                          <p:attrName>ppt_h</p:attrName>
                                        </p:attrNameLst>
                                      </p:cBhvr>
                                      <p:tavLst>
                                        <p:tav tm="0">
                                          <p:val>
                                            <p:fltVal val="0"/>
                                          </p:val>
                                        </p:tav>
                                        <p:tav tm="100000">
                                          <p:val>
                                            <p:strVal val="#ppt_h"/>
                                          </p:val>
                                        </p:tav>
                                      </p:tavLst>
                                    </p:anim>
                                    <p:anim calcmode="lin" valueType="num">
                                      <p:cBhvr>
                                        <p:cTn id="75" dur="500" fill="hold"/>
                                        <p:tgtEl>
                                          <p:spTgt spid="41"/>
                                        </p:tgtEl>
                                        <p:attrNameLst>
                                          <p:attrName>style.rotation</p:attrName>
                                        </p:attrNameLst>
                                      </p:cBhvr>
                                      <p:tavLst>
                                        <p:tav tm="0">
                                          <p:val>
                                            <p:fltVal val="90"/>
                                          </p:val>
                                        </p:tav>
                                        <p:tav tm="100000">
                                          <p:val>
                                            <p:fltVal val="0"/>
                                          </p:val>
                                        </p:tav>
                                      </p:tavLst>
                                    </p:anim>
                                    <p:animEffect transition="in" filter="fade">
                                      <p:cBhvr>
                                        <p:cTn id="76" dur="500"/>
                                        <p:tgtEl>
                                          <p:spTgt spid="41"/>
                                        </p:tgtEl>
                                      </p:cBhvr>
                                    </p:animEffect>
                                  </p:childTnLst>
                                </p:cTn>
                              </p:par>
                              <p:par>
                                <p:cTn id="77" presetID="31" presetClass="entr" presetSubtype="0" fill="hold" grpId="0" nodeType="withEffect">
                                  <p:stCondLst>
                                    <p:cond delay="1000"/>
                                  </p:stCondLst>
                                  <p:childTnLst>
                                    <p:set>
                                      <p:cBhvr>
                                        <p:cTn id="78" dur="1" fill="hold">
                                          <p:stCondLst>
                                            <p:cond delay="0"/>
                                          </p:stCondLst>
                                        </p:cTn>
                                        <p:tgtEl>
                                          <p:spTgt spid="42"/>
                                        </p:tgtEl>
                                        <p:attrNameLst>
                                          <p:attrName>style.visibility</p:attrName>
                                        </p:attrNameLst>
                                      </p:cBhvr>
                                      <p:to>
                                        <p:strVal val="visible"/>
                                      </p:to>
                                    </p:set>
                                    <p:anim calcmode="lin" valueType="num">
                                      <p:cBhvr>
                                        <p:cTn id="79" dur="500" fill="hold"/>
                                        <p:tgtEl>
                                          <p:spTgt spid="42"/>
                                        </p:tgtEl>
                                        <p:attrNameLst>
                                          <p:attrName>ppt_w</p:attrName>
                                        </p:attrNameLst>
                                      </p:cBhvr>
                                      <p:tavLst>
                                        <p:tav tm="0">
                                          <p:val>
                                            <p:fltVal val="0"/>
                                          </p:val>
                                        </p:tav>
                                        <p:tav tm="100000">
                                          <p:val>
                                            <p:strVal val="#ppt_w"/>
                                          </p:val>
                                        </p:tav>
                                      </p:tavLst>
                                    </p:anim>
                                    <p:anim calcmode="lin" valueType="num">
                                      <p:cBhvr>
                                        <p:cTn id="80" dur="500" fill="hold"/>
                                        <p:tgtEl>
                                          <p:spTgt spid="42"/>
                                        </p:tgtEl>
                                        <p:attrNameLst>
                                          <p:attrName>ppt_h</p:attrName>
                                        </p:attrNameLst>
                                      </p:cBhvr>
                                      <p:tavLst>
                                        <p:tav tm="0">
                                          <p:val>
                                            <p:fltVal val="0"/>
                                          </p:val>
                                        </p:tav>
                                        <p:tav tm="100000">
                                          <p:val>
                                            <p:strVal val="#ppt_h"/>
                                          </p:val>
                                        </p:tav>
                                      </p:tavLst>
                                    </p:anim>
                                    <p:anim calcmode="lin" valueType="num">
                                      <p:cBhvr>
                                        <p:cTn id="81" dur="500" fill="hold"/>
                                        <p:tgtEl>
                                          <p:spTgt spid="42"/>
                                        </p:tgtEl>
                                        <p:attrNameLst>
                                          <p:attrName>style.rotation</p:attrName>
                                        </p:attrNameLst>
                                      </p:cBhvr>
                                      <p:tavLst>
                                        <p:tav tm="0">
                                          <p:val>
                                            <p:fltVal val="90"/>
                                          </p:val>
                                        </p:tav>
                                        <p:tav tm="100000">
                                          <p:val>
                                            <p:fltVal val="0"/>
                                          </p:val>
                                        </p:tav>
                                      </p:tavLst>
                                    </p:anim>
                                    <p:animEffect transition="in" filter="fade">
                                      <p:cBhvr>
                                        <p:cTn id="82" dur="500"/>
                                        <p:tgtEl>
                                          <p:spTgt spid="42"/>
                                        </p:tgtEl>
                                      </p:cBhvr>
                                    </p:animEffect>
                                  </p:childTnLst>
                                </p:cTn>
                              </p:par>
                            </p:childTnLst>
                          </p:cTn>
                        </p:par>
                        <p:par>
                          <p:cTn id="83" fill="hold">
                            <p:stCondLst>
                              <p:cond delay="2500"/>
                            </p:stCondLst>
                            <p:childTnLst>
                              <p:par>
                                <p:cTn id="84" presetID="22" presetClass="entr" presetSubtype="2" fill="hold" nodeType="afterEffect">
                                  <p:stCondLst>
                                    <p:cond delay="0"/>
                                  </p:stCondLst>
                                  <p:childTnLst>
                                    <p:set>
                                      <p:cBhvr>
                                        <p:cTn id="85" dur="1" fill="hold">
                                          <p:stCondLst>
                                            <p:cond delay="0"/>
                                          </p:stCondLst>
                                        </p:cTn>
                                        <p:tgtEl>
                                          <p:spTgt spid="45"/>
                                        </p:tgtEl>
                                        <p:attrNameLst>
                                          <p:attrName>style.visibility</p:attrName>
                                        </p:attrNameLst>
                                      </p:cBhvr>
                                      <p:to>
                                        <p:strVal val="visible"/>
                                      </p:to>
                                    </p:set>
                                    <p:animEffect transition="in" filter="wipe(right)">
                                      <p:cBhvr>
                                        <p:cTn id="86" dur="500"/>
                                        <p:tgtEl>
                                          <p:spTgt spid="45"/>
                                        </p:tgtEl>
                                      </p:cBhvr>
                                    </p:animEffect>
                                  </p:childTnLst>
                                </p:cTn>
                              </p:par>
                            </p:childTnLst>
                          </p:cTn>
                        </p:par>
                        <p:par>
                          <p:cTn id="87" fill="hold">
                            <p:stCondLst>
                              <p:cond delay="3000"/>
                            </p:stCondLst>
                            <p:childTnLst>
                              <p:par>
                                <p:cTn id="88" presetID="42" presetClass="entr" presetSubtype="0" fill="hold" grpId="0" nodeType="afterEffect">
                                  <p:stCondLst>
                                    <p:cond delay="0"/>
                                  </p:stCondLst>
                                  <p:childTnLst>
                                    <p:set>
                                      <p:cBhvr>
                                        <p:cTn id="89" dur="1" fill="hold">
                                          <p:stCondLst>
                                            <p:cond delay="0"/>
                                          </p:stCondLst>
                                        </p:cTn>
                                        <p:tgtEl>
                                          <p:spTgt spid="43"/>
                                        </p:tgtEl>
                                        <p:attrNameLst>
                                          <p:attrName>style.visibility</p:attrName>
                                        </p:attrNameLst>
                                      </p:cBhvr>
                                      <p:to>
                                        <p:strVal val="visible"/>
                                      </p:to>
                                    </p:set>
                                    <p:animEffect transition="in" filter="fade">
                                      <p:cBhvr>
                                        <p:cTn id="90" dur="1000"/>
                                        <p:tgtEl>
                                          <p:spTgt spid="43"/>
                                        </p:tgtEl>
                                      </p:cBhvr>
                                    </p:animEffect>
                                    <p:anim calcmode="lin" valueType="num">
                                      <p:cBhvr>
                                        <p:cTn id="91" dur="1000" fill="hold"/>
                                        <p:tgtEl>
                                          <p:spTgt spid="43"/>
                                        </p:tgtEl>
                                        <p:attrNameLst>
                                          <p:attrName>ppt_x</p:attrName>
                                        </p:attrNameLst>
                                      </p:cBhvr>
                                      <p:tavLst>
                                        <p:tav tm="0">
                                          <p:val>
                                            <p:strVal val="#ppt_x"/>
                                          </p:val>
                                        </p:tav>
                                        <p:tav tm="100000">
                                          <p:val>
                                            <p:strVal val="#ppt_x"/>
                                          </p:val>
                                        </p:tav>
                                      </p:tavLst>
                                    </p:anim>
                                    <p:anim calcmode="lin" valueType="num">
                                      <p:cBhvr>
                                        <p:cTn id="92" dur="1000" fill="hold"/>
                                        <p:tgtEl>
                                          <p:spTgt spid="43"/>
                                        </p:tgtEl>
                                        <p:attrNameLst>
                                          <p:attrName>ppt_y</p:attrName>
                                        </p:attrNameLst>
                                      </p:cBhvr>
                                      <p:tavLst>
                                        <p:tav tm="0">
                                          <p:val>
                                            <p:strVal val="#ppt_y+.1"/>
                                          </p:val>
                                        </p:tav>
                                        <p:tav tm="100000">
                                          <p:val>
                                            <p:strVal val="#ppt_y"/>
                                          </p:val>
                                        </p:tav>
                                      </p:tavLst>
                                    </p:anim>
                                  </p:childTnLst>
                                </p:cTn>
                              </p:par>
                              <p:par>
                                <p:cTn id="93" presetID="47" presetClass="entr" presetSubtype="0" fill="hold" grpId="0" nodeType="withEffect">
                                  <p:stCondLst>
                                    <p:cond delay="0"/>
                                  </p:stCondLst>
                                  <p:childTnLst>
                                    <p:set>
                                      <p:cBhvr>
                                        <p:cTn id="94" dur="1" fill="hold">
                                          <p:stCondLst>
                                            <p:cond delay="0"/>
                                          </p:stCondLst>
                                        </p:cTn>
                                        <p:tgtEl>
                                          <p:spTgt spid="44"/>
                                        </p:tgtEl>
                                        <p:attrNameLst>
                                          <p:attrName>style.visibility</p:attrName>
                                        </p:attrNameLst>
                                      </p:cBhvr>
                                      <p:to>
                                        <p:strVal val="visible"/>
                                      </p:to>
                                    </p:set>
                                    <p:animEffect transition="in" filter="fade">
                                      <p:cBhvr>
                                        <p:cTn id="95" dur="1000"/>
                                        <p:tgtEl>
                                          <p:spTgt spid="44"/>
                                        </p:tgtEl>
                                      </p:cBhvr>
                                    </p:animEffect>
                                    <p:anim calcmode="lin" valueType="num">
                                      <p:cBhvr>
                                        <p:cTn id="96" dur="1000" fill="hold"/>
                                        <p:tgtEl>
                                          <p:spTgt spid="44"/>
                                        </p:tgtEl>
                                        <p:attrNameLst>
                                          <p:attrName>ppt_x</p:attrName>
                                        </p:attrNameLst>
                                      </p:cBhvr>
                                      <p:tavLst>
                                        <p:tav tm="0">
                                          <p:val>
                                            <p:strVal val="#ppt_x"/>
                                          </p:val>
                                        </p:tav>
                                        <p:tav tm="100000">
                                          <p:val>
                                            <p:strVal val="#ppt_x"/>
                                          </p:val>
                                        </p:tav>
                                      </p:tavLst>
                                    </p:anim>
                                    <p:anim calcmode="lin" valueType="num">
                                      <p:cBhvr>
                                        <p:cTn id="97" dur="1000" fill="hold"/>
                                        <p:tgtEl>
                                          <p:spTgt spid="44"/>
                                        </p:tgtEl>
                                        <p:attrNameLst>
                                          <p:attrName>ppt_y</p:attrName>
                                        </p:attrNameLst>
                                      </p:cBhvr>
                                      <p:tavLst>
                                        <p:tav tm="0">
                                          <p:val>
                                            <p:strVal val="#ppt_y-.1"/>
                                          </p:val>
                                        </p:tav>
                                        <p:tav tm="100000">
                                          <p:val>
                                            <p:strVal val="#ppt_y"/>
                                          </p:val>
                                        </p:tav>
                                      </p:tavLst>
                                    </p:anim>
                                  </p:childTnLst>
                                </p:cTn>
                              </p:par>
                            </p:childTnLst>
                          </p:cTn>
                        </p:par>
                        <p:par>
                          <p:cTn id="98" fill="hold">
                            <p:stCondLst>
                              <p:cond delay="4000"/>
                            </p:stCondLst>
                            <p:childTnLst>
                              <p:par>
                                <p:cTn id="99" presetID="23" presetClass="entr" presetSubtype="16" fill="hold" grpId="0" nodeType="afterEffect">
                                  <p:stCondLst>
                                    <p:cond delay="0"/>
                                  </p:stCondLst>
                                  <p:childTnLst>
                                    <p:set>
                                      <p:cBhvr>
                                        <p:cTn id="100" dur="1" fill="hold">
                                          <p:stCondLst>
                                            <p:cond delay="0"/>
                                          </p:stCondLst>
                                        </p:cTn>
                                        <p:tgtEl>
                                          <p:spTgt spid="46"/>
                                        </p:tgtEl>
                                        <p:attrNameLst>
                                          <p:attrName>style.visibility</p:attrName>
                                        </p:attrNameLst>
                                      </p:cBhvr>
                                      <p:to>
                                        <p:strVal val="visible"/>
                                      </p:to>
                                    </p:set>
                                    <p:anim calcmode="lin" valueType="num">
                                      <p:cBhvr>
                                        <p:cTn id="101" dur="500" fill="hold"/>
                                        <p:tgtEl>
                                          <p:spTgt spid="46"/>
                                        </p:tgtEl>
                                        <p:attrNameLst>
                                          <p:attrName>ppt_w</p:attrName>
                                        </p:attrNameLst>
                                      </p:cBhvr>
                                      <p:tavLst>
                                        <p:tav tm="0">
                                          <p:val>
                                            <p:fltVal val="0"/>
                                          </p:val>
                                        </p:tav>
                                        <p:tav tm="100000">
                                          <p:val>
                                            <p:strVal val="#ppt_w"/>
                                          </p:val>
                                        </p:tav>
                                      </p:tavLst>
                                    </p:anim>
                                    <p:anim calcmode="lin" valueType="num">
                                      <p:cBhvr>
                                        <p:cTn id="102" dur="500" fill="hold"/>
                                        <p:tgtEl>
                                          <p:spTgt spid="46"/>
                                        </p:tgtEl>
                                        <p:attrNameLst>
                                          <p:attrName>ppt_h</p:attrName>
                                        </p:attrNameLst>
                                      </p:cBhvr>
                                      <p:tavLst>
                                        <p:tav tm="0">
                                          <p:val>
                                            <p:fltVal val="0"/>
                                          </p:val>
                                        </p:tav>
                                        <p:tav tm="100000">
                                          <p:val>
                                            <p:strVal val="#ppt_h"/>
                                          </p:val>
                                        </p:tav>
                                      </p:tavLst>
                                    </p:anim>
                                  </p:childTnLst>
                                </p:cTn>
                              </p:par>
                              <p:par>
                                <p:cTn id="103" presetID="23" presetClass="entr" presetSubtype="16" fill="hold" grpId="0" nodeType="withEffect">
                                  <p:stCondLst>
                                    <p:cond delay="200"/>
                                  </p:stCondLst>
                                  <p:childTnLst>
                                    <p:set>
                                      <p:cBhvr>
                                        <p:cTn id="104" dur="1" fill="hold">
                                          <p:stCondLst>
                                            <p:cond delay="0"/>
                                          </p:stCondLst>
                                        </p:cTn>
                                        <p:tgtEl>
                                          <p:spTgt spid="48"/>
                                        </p:tgtEl>
                                        <p:attrNameLst>
                                          <p:attrName>style.visibility</p:attrName>
                                        </p:attrNameLst>
                                      </p:cBhvr>
                                      <p:to>
                                        <p:strVal val="visible"/>
                                      </p:to>
                                    </p:set>
                                    <p:anim calcmode="lin" valueType="num">
                                      <p:cBhvr>
                                        <p:cTn id="105" dur="500" fill="hold"/>
                                        <p:tgtEl>
                                          <p:spTgt spid="48"/>
                                        </p:tgtEl>
                                        <p:attrNameLst>
                                          <p:attrName>ppt_w</p:attrName>
                                        </p:attrNameLst>
                                      </p:cBhvr>
                                      <p:tavLst>
                                        <p:tav tm="0">
                                          <p:val>
                                            <p:fltVal val="0"/>
                                          </p:val>
                                        </p:tav>
                                        <p:tav tm="100000">
                                          <p:val>
                                            <p:strVal val="#ppt_w"/>
                                          </p:val>
                                        </p:tav>
                                      </p:tavLst>
                                    </p:anim>
                                    <p:anim calcmode="lin" valueType="num">
                                      <p:cBhvr>
                                        <p:cTn id="106" dur="500" fill="hold"/>
                                        <p:tgtEl>
                                          <p:spTgt spid="48"/>
                                        </p:tgtEl>
                                        <p:attrNameLst>
                                          <p:attrName>ppt_h</p:attrName>
                                        </p:attrNameLst>
                                      </p:cBhvr>
                                      <p:tavLst>
                                        <p:tav tm="0">
                                          <p:val>
                                            <p:fltVal val="0"/>
                                          </p:val>
                                        </p:tav>
                                        <p:tav tm="100000">
                                          <p:val>
                                            <p:strVal val="#ppt_h"/>
                                          </p:val>
                                        </p:tav>
                                      </p:tavLst>
                                    </p:anim>
                                  </p:childTnLst>
                                </p:cTn>
                              </p:par>
                              <p:par>
                                <p:cTn id="107" presetID="23" presetClass="entr" presetSubtype="16" fill="hold" grpId="0" nodeType="withEffect">
                                  <p:stCondLst>
                                    <p:cond delay="300"/>
                                  </p:stCondLst>
                                  <p:childTnLst>
                                    <p:set>
                                      <p:cBhvr>
                                        <p:cTn id="108" dur="1" fill="hold">
                                          <p:stCondLst>
                                            <p:cond delay="0"/>
                                          </p:stCondLst>
                                        </p:cTn>
                                        <p:tgtEl>
                                          <p:spTgt spid="47"/>
                                        </p:tgtEl>
                                        <p:attrNameLst>
                                          <p:attrName>style.visibility</p:attrName>
                                        </p:attrNameLst>
                                      </p:cBhvr>
                                      <p:to>
                                        <p:strVal val="visible"/>
                                      </p:to>
                                    </p:set>
                                    <p:anim calcmode="lin" valueType="num">
                                      <p:cBhvr>
                                        <p:cTn id="109" dur="500" fill="hold"/>
                                        <p:tgtEl>
                                          <p:spTgt spid="47"/>
                                        </p:tgtEl>
                                        <p:attrNameLst>
                                          <p:attrName>ppt_w</p:attrName>
                                        </p:attrNameLst>
                                      </p:cBhvr>
                                      <p:tavLst>
                                        <p:tav tm="0">
                                          <p:val>
                                            <p:fltVal val="0"/>
                                          </p:val>
                                        </p:tav>
                                        <p:tav tm="100000">
                                          <p:val>
                                            <p:strVal val="#ppt_w"/>
                                          </p:val>
                                        </p:tav>
                                      </p:tavLst>
                                    </p:anim>
                                    <p:anim calcmode="lin" valueType="num">
                                      <p:cBhvr>
                                        <p:cTn id="110" dur="500" fill="hold"/>
                                        <p:tgtEl>
                                          <p:spTgt spid="47"/>
                                        </p:tgtEl>
                                        <p:attrNameLst>
                                          <p:attrName>ppt_h</p:attrName>
                                        </p:attrNameLst>
                                      </p:cBhvr>
                                      <p:tavLst>
                                        <p:tav tm="0">
                                          <p:val>
                                            <p:fltVal val="0"/>
                                          </p:val>
                                        </p:tav>
                                        <p:tav tm="100000">
                                          <p:val>
                                            <p:strVal val="#ppt_h"/>
                                          </p:val>
                                        </p:tav>
                                      </p:tavLst>
                                    </p:anim>
                                  </p:childTnLst>
                                </p:cTn>
                              </p:par>
                              <p:par>
                                <p:cTn id="111" presetID="23" presetClass="entr" presetSubtype="16" fill="hold" grpId="0" nodeType="withEffect">
                                  <p:stCondLst>
                                    <p:cond delay="500"/>
                                  </p:stCondLst>
                                  <p:childTnLst>
                                    <p:set>
                                      <p:cBhvr>
                                        <p:cTn id="112" dur="1" fill="hold">
                                          <p:stCondLst>
                                            <p:cond delay="0"/>
                                          </p:stCondLst>
                                        </p:cTn>
                                        <p:tgtEl>
                                          <p:spTgt spid="49"/>
                                        </p:tgtEl>
                                        <p:attrNameLst>
                                          <p:attrName>style.visibility</p:attrName>
                                        </p:attrNameLst>
                                      </p:cBhvr>
                                      <p:to>
                                        <p:strVal val="visible"/>
                                      </p:to>
                                    </p:set>
                                    <p:anim calcmode="lin" valueType="num">
                                      <p:cBhvr>
                                        <p:cTn id="113" dur="500" fill="hold"/>
                                        <p:tgtEl>
                                          <p:spTgt spid="49"/>
                                        </p:tgtEl>
                                        <p:attrNameLst>
                                          <p:attrName>ppt_w</p:attrName>
                                        </p:attrNameLst>
                                      </p:cBhvr>
                                      <p:tavLst>
                                        <p:tav tm="0">
                                          <p:val>
                                            <p:fltVal val="0"/>
                                          </p:val>
                                        </p:tav>
                                        <p:tav tm="100000">
                                          <p:val>
                                            <p:strVal val="#ppt_w"/>
                                          </p:val>
                                        </p:tav>
                                      </p:tavLst>
                                    </p:anim>
                                    <p:anim calcmode="lin" valueType="num">
                                      <p:cBhvr>
                                        <p:cTn id="114" dur="500" fill="hold"/>
                                        <p:tgtEl>
                                          <p:spTgt spid="4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4" grpId="0" animBg="1"/>
      <p:bldP spid="25" grpId="0" animBg="1"/>
      <p:bldP spid="26" grpId="0" animBg="1"/>
      <p:bldP spid="27" grpId="0" animBg="1"/>
      <p:bldP spid="28" grpId="0" animBg="1"/>
      <p:bldP spid="29" grpId="0" animBg="1"/>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6" grpId="0" animBg="1"/>
      <p:bldP spid="47" grpId="0" animBg="1"/>
      <p:bldP spid="48" grpId="0" animBg="1"/>
      <p:bldP spid="4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00192" y="-380578"/>
            <a:ext cx="2769581" cy="4926840"/>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9681" y="843558"/>
            <a:ext cx="2226794" cy="3346865"/>
          </a:xfrm>
          <a:prstGeom prst="rect">
            <a:avLst/>
          </a:prstGeom>
        </p:spPr>
      </p:pic>
      <p:sp>
        <p:nvSpPr>
          <p:cNvPr id="8" name="TextBox 7"/>
          <p:cNvSpPr txBox="1"/>
          <p:nvPr/>
        </p:nvSpPr>
        <p:spPr>
          <a:xfrm>
            <a:off x="2585988" y="2139702"/>
            <a:ext cx="3570188" cy="769433"/>
          </a:xfrm>
          <a:prstGeom prst="rect">
            <a:avLst/>
          </a:prstGeom>
          <a:noFill/>
        </p:spPr>
        <p:txBody>
          <a:bodyPr wrap="none" lIns="91430" tIns="45716" rIns="91430" bIns="45716" rtlCol="0">
            <a:spAutoFit/>
          </a:bodyPr>
          <a:lstStyle/>
          <a:p>
            <a:r>
              <a:rPr lang="zh-CN" altLang="en-US" sz="4400" b="1" dirty="0">
                <a:solidFill>
                  <a:srgbClr val="FF000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rPr>
              <a:t>感谢您的聆听</a:t>
            </a:r>
          </a:p>
        </p:txBody>
      </p:sp>
      <p:cxnSp>
        <p:nvCxnSpPr>
          <p:cNvPr id="9" name="直接连接符 8"/>
          <p:cNvCxnSpPr/>
          <p:nvPr/>
        </p:nvCxnSpPr>
        <p:spPr>
          <a:xfrm>
            <a:off x="2610491" y="2934127"/>
            <a:ext cx="3617693"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691680" y="617503"/>
            <a:ext cx="5330546" cy="245830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1000"/>
                                        <p:tgtEl>
                                          <p:spTgt spid="6"/>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1000"/>
                                        <p:tgtEl>
                                          <p:spTgt spid="12"/>
                                        </p:tgtEl>
                                      </p:cBhvr>
                                    </p:animEffect>
                                  </p:childTnLst>
                                </p:cTn>
                              </p:par>
                            </p:childTnLst>
                          </p:cTn>
                        </p:par>
                        <p:par>
                          <p:cTn id="12" fill="hold">
                            <p:stCondLst>
                              <p:cond delay="2000"/>
                            </p:stCondLst>
                            <p:childTnLst>
                              <p:par>
                                <p:cTn id="13" presetID="2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1000"/>
                                        <p:tgtEl>
                                          <p:spTgt spid="5"/>
                                        </p:tgtEl>
                                      </p:cBhvr>
                                    </p:animEffect>
                                  </p:childTnLst>
                                </p:cTn>
                              </p:par>
                            </p:childTnLst>
                          </p:cTn>
                        </p:par>
                        <p:par>
                          <p:cTn id="16" fill="hold">
                            <p:stCondLst>
                              <p:cond delay="3000"/>
                            </p:stCondLst>
                            <p:childTnLst>
                              <p:par>
                                <p:cTn id="17" presetID="16" presetClass="entr" presetSubtype="21"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1000"/>
                                        <p:tgtEl>
                                          <p:spTgt spid="8"/>
                                        </p:tgtEl>
                                      </p:cBhvr>
                                    </p:animEffect>
                                  </p:childTnLst>
                                </p:cTn>
                              </p:par>
                            </p:childTnLst>
                          </p:cTn>
                        </p:par>
                        <p:par>
                          <p:cTn id="20" fill="hold">
                            <p:stCondLst>
                              <p:cond delay="4000"/>
                            </p:stCondLst>
                            <p:childTnLst>
                              <p:par>
                                <p:cTn id="21" presetID="6" presetClass="entr" presetSubtype="16"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circle(in)">
                                      <p:cBhvr>
                                        <p:cTn id="23" dur="1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3712</Words>
  <Application>Microsoft Office PowerPoint</Application>
  <PresentationFormat>全屏显示(16:9)</PresentationFormat>
  <Paragraphs>376</Paragraphs>
  <Slides>35</Slides>
  <Notes>35</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35</vt:i4>
      </vt:variant>
    </vt:vector>
  </HeadingPairs>
  <TitlesOfParts>
    <vt:vector size="52" baseType="lpstr">
      <vt:lpstr>Arial Unicode MS</vt:lpstr>
      <vt:lpstr>Broadway BT</vt:lpstr>
      <vt:lpstr>Gulim</vt:lpstr>
      <vt:lpstr>Malgun Gothic</vt:lpstr>
      <vt:lpstr>Open Sans</vt:lpstr>
      <vt:lpstr>黑体</vt:lpstr>
      <vt:lpstr>华文细黑</vt:lpstr>
      <vt:lpstr>宋体</vt:lpstr>
      <vt:lpstr>微软雅黑</vt:lpstr>
      <vt:lpstr>幼圆</vt:lpstr>
      <vt:lpstr>Arial</vt:lpstr>
      <vt:lpstr>Arial Black</vt:lpstr>
      <vt:lpstr>Calibri</vt:lpstr>
      <vt:lpstr>Impact</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医疗护理-24.pptx</dc:title>
  <dc:creator>Administrator</dc:creator>
  <cp:lastModifiedBy>vian</cp:lastModifiedBy>
  <cp:revision>47</cp:revision>
  <dcterms:created xsi:type="dcterms:W3CDTF">2015-07-09T07:14:00Z</dcterms:created>
  <dcterms:modified xsi:type="dcterms:W3CDTF">2022-12-07T10:42:59Z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