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1"/>
  </p:notesMasterIdLst>
  <p:sldIdLst>
    <p:sldId id="266" r:id="rId3"/>
    <p:sldId id="267" r:id="rId4"/>
    <p:sldId id="256" r:id="rId5"/>
    <p:sldId id="257" r:id="rId6"/>
    <p:sldId id="258" r:id="rId7"/>
    <p:sldId id="259" r:id="rId8"/>
    <p:sldId id="278" r:id="rId9"/>
    <p:sldId id="260" r:id="rId10"/>
    <p:sldId id="261" r:id="rId11"/>
    <p:sldId id="262" r:id="rId12"/>
    <p:sldId id="279" r:id="rId13"/>
    <p:sldId id="265" r:id="rId14"/>
    <p:sldId id="264" r:id="rId15"/>
    <p:sldId id="280" r:id="rId16"/>
    <p:sldId id="281" r:id="rId17"/>
    <p:sldId id="282" r:id="rId18"/>
    <p:sldId id="283" r:id="rId19"/>
    <p:sldId id="284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5AF9D"/>
    <a:srgbClr val="F5A700"/>
    <a:srgbClr val="EA6368"/>
    <a:srgbClr val="F8E67D"/>
    <a:srgbClr val="FFEA54"/>
    <a:srgbClr val="83C1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1BB3C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755-4EA5-9E85-E19947A31E5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755-4EA5-9E85-E19947A31E57}"/>
              </c:ext>
            </c:extLst>
          </c:dPt>
          <c:cat>
            <c:strRef>
              <c:f>Sheet1!$A$2:$A$3</c:f>
              <c:strCache>
                <c:ptCount val="2"/>
                <c:pt idx="0">
                  <c:v>标题 01</c:v>
                </c:pt>
                <c:pt idx="1">
                  <c:v>标题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5-4EA5-9E85-E19947A31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5755-4EA5-9E85-E19947A31E57}"/>
              </c:ext>
            </c:extLst>
          </c:dPt>
          <c:dPt>
            <c:idx val="1"/>
            <c:invertIfNegative val="0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6-5755-4EA5-9E85-E19947A31E57}"/>
              </c:ext>
            </c:extLst>
          </c:dPt>
          <c:cat>
            <c:strRef>
              <c:f>Sheet1!$A$2:$A$3</c:f>
              <c:strCache>
                <c:ptCount val="2"/>
                <c:pt idx="0">
                  <c:v>标题 01</c:v>
                </c:pt>
                <c:pt idx="1">
                  <c:v>标题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755-4EA5-9E85-E19947A31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939094096"/>
        <c:axId val="939087824"/>
      </c:barChart>
      <c:catAx>
        <c:axId val="939094096"/>
        <c:scaling>
          <c:orientation val="minMax"/>
        </c:scaling>
        <c:delete val="1"/>
        <c:axPos val="l"/>
        <c:numFmt formatCode="General" sourceLinked="0"/>
        <c:majorTickMark val="in"/>
        <c:minorTickMark val="none"/>
        <c:tickLblPos val="nextTo"/>
        <c:crossAx val="939087824"/>
        <c:crosses val="autoZero"/>
        <c:auto val="1"/>
        <c:lblAlgn val="ctr"/>
        <c:lblOffset val="100"/>
        <c:noMultiLvlLbl val="0"/>
      </c:catAx>
      <c:valAx>
        <c:axId val="93908782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crossAx val="939094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7EE-4767-B64A-FB8BC3CC0DC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7EE-4767-B64A-FB8BC3CC0DCB}"/>
              </c:ext>
            </c:extLst>
          </c:dPt>
          <c:cat>
            <c:strRef>
              <c:f>Sheet1!$A$2:$A$3</c:f>
              <c:strCache>
                <c:ptCount val="2"/>
                <c:pt idx="0">
                  <c:v>标题 01</c:v>
                </c:pt>
                <c:pt idx="1">
                  <c:v>标题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EE-4767-B64A-FB8BC3CC0D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4-E7EE-4767-B64A-FB8BC3CC0DCB}"/>
              </c:ext>
            </c:extLst>
          </c:dPt>
          <c:dPt>
            <c:idx val="1"/>
            <c:invertIfNegative val="0"/>
            <c:bubble3D val="0"/>
            <c:spPr>
              <a:solidFill>
                <a:srgbClr val="D9D9D9"/>
              </a:solidFill>
            </c:spPr>
            <c:extLst>
              <c:ext xmlns:c16="http://schemas.microsoft.com/office/drawing/2014/chart" uri="{C3380CC4-5D6E-409C-BE32-E72D297353CC}">
                <c16:uniqueId val="{00000006-E7EE-4767-B64A-FB8BC3CC0DCB}"/>
              </c:ext>
            </c:extLst>
          </c:dPt>
          <c:cat>
            <c:strRef>
              <c:f>Sheet1!$A$2:$A$3</c:f>
              <c:strCache>
                <c:ptCount val="2"/>
                <c:pt idx="0">
                  <c:v>标题 01</c:v>
                </c:pt>
                <c:pt idx="1">
                  <c:v>标题 02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EE-4767-B64A-FB8BC3CC0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939084296"/>
        <c:axId val="939088608"/>
      </c:barChart>
      <c:catAx>
        <c:axId val="939084296"/>
        <c:scaling>
          <c:orientation val="minMax"/>
        </c:scaling>
        <c:delete val="1"/>
        <c:axPos val="l"/>
        <c:numFmt formatCode="General" sourceLinked="0"/>
        <c:majorTickMark val="in"/>
        <c:minorTickMark val="none"/>
        <c:tickLblPos val="nextTo"/>
        <c:crossAx val="939088608"/>
        <c:crosses val="autoZero"/>
        <c:auto val="1"/>
        <c:lblAlgn val="ctr"/>
        <c:lblOffset val="100"/>
        <c:noMultiLvlLbl val="0"/>
      </c:catAx>
      <c:valAx>
        <c:axId val="939088608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crossAx val="939084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字魂70号-灵悦黑体" panose="00000500000000000000" pitchFamily="2" charset="-122"/>
          <a:ea typeface="字魂70号-灵悦黑体" panose="00000500000000000000" pitchFamily="2" charset="-122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D4597-B8F8-41F3-97AF-1D51241A7115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64CC8-E2FD-478A-9C86-6546B2FD7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64CC8-E2FD-478A-9C86-6546B2FD72D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378652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706984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035318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6410267" y="4104786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3074029" y="4104786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416374" y="2498282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5809820" y="1646882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036659" y="3705782"/>
            <a:ext cx="2133600" cy="2133600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3"/>
          </p:nvPr>
        </p:nvSpPr>
        <p:spPr>
          <a:xfrm>
            <a:off x="8360685" y="2873046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64489" y="3892306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781727" y="2933679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98965" y="1975052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1378652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4706984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035318" y="1891167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6410267" y="4104786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4"/>
          </p:nvPr>
        </p:nvSpPr>
        <p:spPr>
          <a:xfrm>
            <a:off x="3074029" y="4104786"/>
            <a:ext cx="2818474" cy="1748224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416374" y="2498282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5809820" y="1646882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036659" y="3705782"/>
            <a:ext cx="2133600" cy="2133600"/>
          </a:xfrm>
          <a:custGeom>
            <a:avLst/>
            <a:gdLst>
              <a:gd name="connsiteX0" fmla="*/ 1066800 w 2133600"/>
              <a:gd name="connsiteY0" fmla="*/ 0 h 2133600"/>
              <a:gd name="connsiteX1" fmla="*/ 2133600 w 2133600"/>
              <a:gd name="connsiteY1" fmla="*/ 1066800 h 2133600"/>
              <a:gd name="connsiteX2" fmla="*/ 1066800 w 2133600"/>
              <a:gd name="connsiteY2" fmla="*/ 2133600 h 2133600"/>
              <a:gd name="connsiteX3" fmla="*/ 0 w 2133600"/>
              <a:gd name="connsiteY3" fmla="*/ 1066800 h 2133600"/>
              <a:gd name="connsiteX4" fmla="*/ 1066800 w 2133600"/>
              <a:gd name="connsiteY4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" h="2133600">
                <a:moveTo>
                  <a:pt x="1066800" y="0"/>
                </a:moveTo>
                <a:cubicBezTo>
                  <a:pt x="1655977" y="0"/>
                  <a:pt x="2133600" y="477623"/>
                  <a:pt x="2133600" y="1066800"/>
                </a:cubicBezTo>
                <a:cubicBezTo>
                  <a:pt x="2133600" y="1655977"/>
                  <a:pt x="1655977" y="2133600"/>
                  <a:pt x="1066800" y="2133600"/>
                </a:cubicBezTo>
                <a:cubicBezTo>
                  <a:pt x="477623" y="2133600"/>
                  <a:pt x="0" y="1655977"/>
                  <a:pt x="0" y="1066800"/>
                </a:cubicBezTo>
                <a:cubicBezTo>
                  <a:pt x="0" y="477623"/>
                  <a:pt x="477623" y="0"/>
                  <a:pt x="1066800" y="0"/>
                </a:cubicBezTo>
                <a:close/>
              </a:path>
            </a:pathLst>
          </a:cu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3"/>
          </p:nvPr>
        </p:nvSpPr>
        <p:spPr>
          <a:xfrm>
            <a:off x="8360685" y="2873046"/>
            <a:ext cx="2160000" cy="2160000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64489" y="3892306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781727" y="2933679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98965" y="1975052"/>
            <a:ext cx="2792615" cy="2008391"/>
          </a:xfrm>
          <a:prstGeom prst="roundRect">
            <a:avLst/>
          </a:prstGeom>
          <a:ln w="381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28927261"/>
          <p:cNvPicPr>
            <a:picLocks noChangeAspect="1"/>
          </p:cNvPicPr>
          <p:nvPr userDrawn="1"/>
        </p:nvPicPr>
        <p:blipFill>
          <a:blip r:embed="rId8"/>
          <a:srcRect l="43586" t="16503" b="1941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预览图_千图网_编号28927261"/>
          <p:cNvPicPr>
            <a:picLocks noChangeAspect="1"/>
          </p:cNvPicPr>
          <p:nvPr userDrawn="1"/>
        </p:nvPicPr>
        <p:blipFill>
          <a:blip r:embed="rId8"/>
          <a:srcRect l="43586" t="16503" b="1941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8.jpeg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FBOYS-青春修炼手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657" y="-875552"/>
            <a:ext cx="609600" cy="609600"/>
          </a:xfrm>
          <a:prstGeom prst="rect">
            <a:avLst/>
          </a:prstGeom>
        </p:spPr>
      </p:pic>
      <p:pic>
        <p:nvPicPr>
          <p:cNvPr id="14" name="图片 13" descr="预览图_千图网_编号28927261"/>
          <p:cNvPicPr>
            <a:picLocks noChangeAspect="1"/>
          </p:cNvPicPr>
          <p:nvPr/>
        </p:nvPicPr>
        <p:blipFill>
          <a:blip r:embed="rId6"/>
          <a:srcRect l="15960" t="703" b="156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306445" y="917575"/>
            <a:ext cx="7675245" cy="2402156"/>
            <a:chOff x="1919246" y="1025251"/>
            <a:chExt cx="8297413" cy="2402103"/>
          </a:xfrm>
        </p:grpSpPr>
        <p:grpSp>
          <p:nvGrpSpPr>
            <p:cNvPr id="15" name="组合 14"/>
            <p:cNvGrpSpPr/>
            <p:nvPr/>
          </p:nvGrpSpPr>
          <p:grpSpPr>
            <a:xfrm>
              <a:off x="1975341" y="1118887"/>
              <a:ext cx="8241318" cy="2308467"/>
              <a:chOff x="1528173" y="1244148"/>
              <a:chExt cx="8241318" cy="2308467"/>
            </a:xfrm>
          </p:grpSpPr>
          <p:sp>
            <p:nvSpPr>
              <p:cNvPr id="17" name="文本框 16"/>
              <p:cNvSpPr txBox="1"/>
              <p:nvPr/>
            </p:nvSpPr>
            <p:spPr>
              <a:xfrm rot="20869202">
                <a:off x="1528173" y="1337784"/>
                <a:ext cx="1878905" cy="2214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停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 rot="291388">
                <a:off x="3279684" y="1459592"/>
                <a:ext cx="1878905" cy="1861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课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4690863" y="1337784"/>
                <a:ext cx="1878905" cy="2214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不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 rot="518570">
                <a:off x="6430564" y="1553227"/>
                <a:ext cx="1878905" cy="1861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停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890586" y="1244148"/>
                <a:ext cx="1878905" cy="2214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b="1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学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919246" y="1025251"/>
              <a:ext cx="8241318" cy="2308467"/>
              <a:chOff x="1528173" y="1244148"/>
              <a:chExt cx="8241318" cy="2308467"/>
            </a:xfrm>
          </p:grpSpPr>
          <p:sp>
            <p:nvSpPr>
              <p:cNvPr id="24" name="文本框 23"/>
              <p:cNvSpPr txBox="1"/>
              <p:nvPr/>
            </p:nvSpPr>
            <p:spPr>
              <a:xfrm rot="20869202">
                <a:off x="1528173" y="1337784"/>
                <a:ext cx="1878905" cy="2214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停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 rot="291388">
                <a:off x="3279684" y="1459592"/>
                <a:ext cx="1878905" cy="1861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课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4690863" y="1337784"/>
                <a:ext cx="1878905" cy="2214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不</a:t>
                </a: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 rot="518570">
                <a:off x="6430564" y="1553220"/>
                <a:ext cx="1878905" cy="1861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停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7890586" y="1244148"/>
                <a:ext cx="1878905" cy="2214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3800" b="1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学</a:t>
                </a: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3877070" y="3319749"/>
            <a:ext cx="5936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Text the title here</a:t>
            </a:r>
            <a:endParaRPr lang="zh-CN" altLang="en-US" sz="28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586164" y="4049178"/>
            <a:ext cx="2518272" cy="638827"/>
            <a:chOff x="4960306" y="4334006"/>
            <a:chExt cx="1826983" cy="463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椭圆 30"/>
            <p:cNvSpPr/>
            <p:nvPr/>
          </p:nvSpPr>
          <p:spPr>
            <a:xfrm>
              <a:off x="496030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轻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64206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松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2382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办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8390833" y="4049178"/>
            <a:ext cx="638827" cy="63882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公</a:t>
            </a:r>
            <a:endParaRPr lang="en-US" altLang="zh-CN" sz="32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139123" y="2131802"/>
            <a:ext cx="3194849" cy="1795892"/>
            <a:chOff x="4154835" y="732563"/>
            <a:chExt cx="3882326" cy="1795892"/>
          </a:xfrm>
        </p:grpSpPr>
        <p:sp>
          <p:nvSpPr>
            <p:cNvPr id="6" name="文本框 5"/>
            <p:cNvSpPr txBox="1"/>
            <p:nvPr/>
          </p:nvSpPr>
          <p:spPr>
            <a:xfrm>
              <a:off x="4724399" y="732563"/>
              <a:ext cx="274319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目录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154835" y="1943680"/>
              <a:ext cx="38823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CONTENTS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16001" y="1632907"/>
            <a:ext cx="3208150" cy="641351"/>
            <a:chOff x="2334045" y="3037667"/>
            <a:chExt cx="3208150" cy="641351"/>
          </a:xfrm>
        </p:grpSpPr>
        <p:grpSp>
          <p:nvGrpSpPr>
            <p:cNvPr id="11" name="组合 10"/>
            <p:cNvGrpSpPr/>
            <p:nvPr/>
          </p:nvGrpSpPr>
          <p:grpSpPr>
            <a:xfrm>
              <a:off x="2334045" y="3037667"/>
              <a:ext cx="3208150" cy="641351"/>
              <a:chOff x="1968285" y="3037667"/>
              <a:chExt cx="3208150" cy="641351"/>
            </a:xfrm>
          </p:grpSpPr>
          <p:sp>
            <p:nvSpPr>
              <p:cNvPr id="12" name="矩形: 圆角 7"/>
              <p:cNvSpPr/>
              <p:nvPr/>
            </p:nvSpPr>
            <p:spPr>
              <a:xfrm>
                <a:off x="2154265" y="3065954"/>
                <a:ext cx="3022170" cy="5847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968285" y="3037667"/>
                <a:ext cx="641351" cy="64135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一</a:t>
                </a: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3106163" y="3050118"/>
              <a:ext cx="22824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学校安排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16001" y="2524171"/>
            <a:ext cx="3208150" cy="641351"/>
            <a:chOff x="2334045" y="3037667"/>
            <a:chExt cx="3208150" cy="641351"/>
          </a:xfrm>
        </p:grpSpPr>
        <p:grpSp>
          <p:nvGrpSpPr>
            <p:cNvPr id="16" name="组合 15"/>
            <p:cNvGrpSpPr/>
            <p:nvPr/>
          </p:nvGrpSpPr>
          <p:grpSpPr>
            <a:xfrm>
              <a:off x="2334045" y="3037667"/>
              <a:ext cx="3208150" cy="641351"/>
              <a:chOff x="1968285" y="3037667"/>
              <a:chExt cx="3208150" cy="641351"/>
            </a:xfrm>
          </p:grpSpPr>
          <p:sp>
            <p:nvSpPr>
              <p:cNvPr id="17" name="矩形: 圆角 12"/>
              <p:cNvSpPr/>
              <p:nvPr/>
            </p:nvSpPr>
            <p:spPr>
              <a:xfrm>
                <a:off x="2154265" y="3065954"/>
                <a:ext cx="3022170" cy="5847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968285" y="3037667"/>
                <a:ext cx="641351" cy="64135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二</a:t>
                </a: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3106163" y="3050118"/>
              <a:ext cx="22824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课程安排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731650" y="3415435"/>
            <a:ext cx="3208150" cy="641351"/>
            <a:chOff x="2334045" y="3037667"/>
            <a:chExt cx="3208150" cy="641351"/>
          </a:xfrm>
        </p:grpSpPr>
        <p:grpSp>
          <p:nvGrpSpPr>
            <p:cNvPr id="21" name="组合 20"/>
            <p:cNvGrpSpPr/>
            <p:nvPr/>
          </p:nvGrpSpPr>
          <p:grpSpPr>
            <a:xfrm>
              <a:off x="2334045" y="3037667"/>
              <a:ext cx="3208150" cy="641351"/>
              <a:chOff x="1968285" y="3037667"/>
              <a:chExt cx="3208150" cy="641351"/>
            </a:xfrm>
          </p:grpSpPr>
          <p:sp>
            <p:nvSpPr>
              <p:cNvPr id="22" name="矩形: 圆角 17"/>
              <p:cNvSpPr/>
              <p:nvPr/>
            </p:nvSpPr>
            <p:spPr>
              <a:xfrm>
                <a:off x="2154265" y="3065954"/>
                <a:ext cx="3022170" cy="5847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968285" y="3037667"/>
                <a:ext cx="641351" cy="64135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三</a:t>
                </a:r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3106163" y="3050118"/>
              <a:ext cx="22824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上课操作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31650" y="4306698"/>
            <a:ext cx="3208150" cy="641351"/>
            <a:chOff x="2334045" y="3037667"/>
            <a:chExt cx="3208150" cy="641351"/>
          </a:xfrm>
        </p:grpSpPr>
        <p:grpSp>
          <p:nvGrpSpPr>
            <p:cNvPr id="26" name="组合 25"/>
            <p:cNvGrpSpPr/>
            <p:nvPr/>
          </p:nvGrpSpPr>
          <p:grpSpPr>
            <a:xfrm>
              <a:off x="2334045" y="3037667"/>
              <a:ext cx="3208150" cy="641351"/>
              <a:chOff x="1968285" y="3037667"/>
              <a:chExt cx="3208150" cy="641351"/>
            </a:xfrm>
          </p:grpSpPr>
          <p:sp>
            <p:nvSpPr>
              <p:cNvPr id="27" name="矩形: 圆角 22"/>
              <p:cNvSpPr/>
              <p:nvPr/>
            </p:nvSpPr>
            <p:spPr>
              <a:xfrm>
                <a:off x="2154265" y="3065954"/>
                <a:ext cx="3022170" cy="58477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80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968285" y="3037667"/>
                <a:ext cx="641351" cy="64135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1272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800" dirty="0">
                    <a:solidFill>
                      <a:srgbClr val="12727C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四</a:t>
                </a: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3106163" y="3050118"/>
              <a:ext cx="228240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12727C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家长配合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67" y="4025824"/>
            <a:ext cx="5486787" cy="2389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49" y="1102475"/>
            <a:ext cx="2035528" cy="248626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20900" y="1414190"/>
            <a:ext cx="8547100" cy="2437268"/>
            <a:chOff x="2273300" y="1744390"/>
            <a:chExt cx="8547100" cy="2437268"/>
          </a:xfrm>
        </p:grpSpPr>
        <p:sp>
          <p:nvSpPr>
            <p:cNvPr id="7" name="文本框 6"/>
            <p:cNvSpPr txBox="1"/>
            <p:nvPr/>
          </p:nvSpPr>
          <p:spPr>
            <a:xfrm>
              <a:off x="2273300" y="2032000"/>
              <a:ext cx="9398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i="1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1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43400" y="1744390"/>
              <a:ext cx="6477000" cy="2437268"/>
              <a:chOff x="4394200" y="1841500"/>
              <a:chExt cx="6477000" cy="243726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394200" y="1841500"/>
                <a:ext cx="6324600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学校安排</a:t>
                </a: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546600" y="3509327"/>
                <a:ext cx="6324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4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Text the 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12" name="文本框 11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</a:rPr>
                <a:t>标题内容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2060370" y="1767450"/>
            <a:ext cx="4315030" cy="3683890"/>
            <a:chOff x="707907" y="1387467"/>
            <a:chExt cx="3442491" cy="2938973"/>
          </a:xfrm>
        </p:grpSpPr>
        <p:sp>
          <p:nvSpPr>
            <p:cNvPr id="10" name="圆角矩形 14"/>
            <p:cNvSpPr>
              <a:spLocks noChangeArrowheads="1"/>
            </p:cNvSpPr>
            <p:nvPr/>
          </p:nvSpPr>
          <p:spPr bwMode="auto">
            <a:xfrm>
              <a:off x="707907" y="1563638"/>
              <a:ext cx="3442491" cy="1105835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rgbClr val="1BB3C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957880" y="1779662"/>
              <a:ext cx="2942544" cy="77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单击此处编辑您要的内容，单击此处编辑您要的内容，单击此处编辑您要的内容，单击此处编辑您要的内容，单击此处编辑您要的内容，单击此处编辑您要的内容，单击此处编辑您要的内容，</a:t>
              </a:r>
            </a:p>
          </p:txBody>
        </p:sp>
        <p:sp>
          <p:nvSpPr>
            <p:cNvPr id="14" name="圆角矩形 16"/>
            <p:cNvSpPr>
              <a:spLocks noChangeArrowheads="1"/>
            </p:cNvSpPr>
            <p:nvPr/>
          </p:nvSpPr>
          <p:spPr bwMode="auto">
            <a:xfrm>
              <a:off x="707907" y="3220605"/>
              <a:ext cx="3442491" cy="1105835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rgbClr val="FFC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957880" y="3436628"/>
              <a:ext cx="2942544" cy="773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此处编辑您要的内容，单击此处编辑您要的内容，单击此处编辑您要的内容，单击此处编辑您要的内容，单击此处编辑您要的内容，单击此处编辑您要的内容，单击此处编辑您要的内容，单击此处编辑您要的内容，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199522" y="1387467"/>
              <a:ext cx="2459262" cy="346392"/>
              <a:chOff x="1199522" y="1387467"/>
              <a:chExt cx="2459262" cy="346392"/>
            </a:xfrm>
          </p:grpSpPr>
          <p:sp>
            <p:nvSpPr>
              <p:cNvPr id="20" name="圆角矩形 29"/>
              <p:cNvSpPr>
                <a:spLocks noChangeArrowheads="1"/>
              </p:cNvSpPr>
              <p:nvPr/>
            </p:nvSpPr>
            <p:spPr bwMode="auto">
              <a:xfrm>
                <a:off x="1199522" y="1387467"/>
                <a:ext cx="2459262" cy="346392"/>
              </a:xfrm>
              <a:prstGeom prst="roundRect">
                <a:avLst>
                  <a:gd name="adj" fmla="val 16667"/>
                </a:avLst>
              </a:prstGeom>
              <a:solidFill>
                <a:srgbClr val="1BB3C1"/>
              </a:solidFill>
              <a:ln w="28575">
                <a:noFill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文本框 20"/>
              <p:cNvSpPr txBox="1">
                <a:spLocks noChangeArrowheads="1"/>
              </p:cNvSpPr>
              <p:nvPr/>
            </p:nvSpPr>
            <p:spPr bwMode="auto">
              <a:xfrm>
                <a:off x="1373313" y="1424368"/>
                <a:ext cx="2097396" cy="29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199522" y="3075383"/>
              <a:ext cx="2459262" cy="346392"/>
              <a:chOff x="1199522" y="3075383"/>
              <a:chExt cx="2459262" cy="346392"/>
            </a:xfrm>
          </p:grpSpPr>
          <p:sp>
            <p:nvSpPr>
              <p:cNvPr id="23" name="圆角矩形 31"/>
              <p:cNvSpPr>
                <a:spLocks noChangeArrowheads="1"/>
              </p:cNvSpPr>
              <p:nvPr/>
            </p:nvSpPr>
            <p:spPr bwMode="auto">
              <a:xfrm>
                <a:off x="1199522" y="3075383"/>
                <a:ext cx="2459262" cy="346392"/>
              </a:xfrm>
              <a:prstGeom prst="roundRect">
                <a:avLst>
                  <a:gd name="adj" fmla="val 16667"/>
                </a:avLst>
              </a:prstGeom>
              <a:solidFill>
                <a:srgbClr val="FFC000"/>
              </a:solidFill>
              <a:ln w="28575">
                <a:noFill/>
              </a:ln>
              <a:effectLst/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文本框 12"/>
              <p:cNvSpPr txBox="1">
                <a:spLocks noChangeArrowheads="1"/>
              </p:cNvSpPr>
              <p:nvPr/>
            </p:nvSpPr>
            <p:spPr bwMode="auto">
              <a:xfrm>
                <a:off x="1359028" y="3114665"/>
                <a:ext cx="2097396" cy="29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单击编辑标题</a:t>
                </a: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607110" y="1322363"/>
            <a:ext cx="4315030" cy="431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726753" y="1770743"/>
            <a:ext cx="2136208" cy="2258448"/>
            <a:chOff x="1573" y="1622"/>
            <a:chExt cx="1066" cy="1127"/>
          </a:xfrm>
          <a:solidFill>
            <a:srgbClr val="EA6368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1573" y="1622"/>
              <a:ext cx="1066" cy="1127"/>
            </a:xfrm>
            <a:custGeom>
              <a:avLst/>
              <a:gdLst>
                <a:gd name="T0" fmla="*/ 99 w 123"/>
                <a:gd name="T1" fmla="*/ 79 h 130"/>
                <a:gd name="T2" fmla="*/ 92 w 123"/>
                <a:gd name="T3" fmla="*/ 128 h 130"/>
                <a:gd name="T4" fmla="*/ 57 w 123"/>
                <a:gd name="T5" fmla="*/ 102 h 130"/>
                <a:gd name="T6" fmla="*/ 52 w 123"/>
                <a:gd name="T7" fmla="*/ 99 h 130"/>
                <a:gd name="T8" fmla="*/ 7 w 123"/>
                <a:gd name="T9" fmla="*/ 116 h 130"/>
                <a:gd name="T10" fmla="*/ 26 w 123"/>
                <a:gd name="T11" fmla="*/ 69 h 130"/>
                <a:gd name="T12" fmla="*/ 1 w 123"/>
                <a:gd name="T13" fmla="*/ 40 h 130"/>
                <a:gd name="T14" fmla="*/ 57 w 123"/>
                <a:gd name="T15" fmla="*/ 5 h 130"/>
                <a:gd name="T16" fmla="*/ 122 w 123"/>
                <a:gd name="T17" fmla="*/ 46 h 130"/>
                <a:gd name="T18" fmla="*/ 64 w 123"/>
                <a:gd name="T19" fmla="*/ 4 h 130"/>
                <a:gd name="T20" fmla="*/ 101 w 123"/>
                <a:gd name="T21" fmla="*/ 38 h 130"/>
                <a:gd name="T22" fmla="*/ 117 w 123"/>
                <a:gd name="T23" fmla="*/ 40 h 130"/>
                <a:gd name="T24" fmla="*/ 71 w 123"/>
                <a:gd name="T25" fmla="*/ 5 h 130"/>
                <a:gd name="T26" fmla="*/ 4 w 123"/>
                <a:gd name="T27" fmla="*/ 44 h 130"/>
                <a:gd name="T28" fmla="*/ 16 w 123"/>
                <a:gd name="T29" fmla="*/ 58 h 130"/>
                <a:gd name="T30" fmla="*/ 22 w 123"/>
                <a:gd name="T31" fmla="*/ 62 h 130"/>
                <a:gd name="T32" fmla="*/ 18 w 123"/>
                <a:gd name="T33" fmla="*/ 59 h 130"/>
                <a:gd name="T34" fmla="*/ 25 w 123"/>
                <a:gd name="T35" fmla="*/ 53 h 130"/>
                <a:gd name="T36" fmla="*/ 19 w 123"/>
                <a:gd name="T37" fmla="*/ 35 h 130"/>
                <a:gd name="T38" fmla="*/ 36 w 123"/>
                <a:gd name="T39" fmla="*/ 99 h 130"/>
                <a:gd name="T40" fmla="*/ 39 w 123"/>
                <a:gd name="T41" fmla="*/ 50 h 130"/>
                <a:gd name="T42" fmla="*/ 26 w 123"/>
                <a:gd name="T43" fmla="*/ 39 h 130"/>
                <a:gd name="T44" fmla="*/ 31 w 123"/>
                <a:gd name="T45" fmla="*/ 72 h 130"/>
                <a:gd name="T46" fmla="*/ 25 w 123"/>
                <a:gd name="T47" fmla="*/ 72 h 130"/>
                <a:gd name="T48" fmla="*/ 24 w 123"/>
                <a:gd name="T49" fmla="*/ 73 h 130"/>
                <a:gd name="T50" fmla="*/ 8 w 123"/>
                <a:gd name="T51" fmla="*/ 97 h 130"/>
                <a:gd name="T52" fmla="*/ 11 w 123"/>
                <a:gd name="T53" fmla="*/ 91 h 130"/>
                <a:gd name="T54" fmla="*/ 15 w 123"/>
                <a:gd name="T55" fmla="*/ 112 h 130"/>
                <a:gd name="T56" fmla="*/ 18 w 123"/>
                <a:gd name="T57" fmla="*/ 111 h 130"/>
                <a:gd name="T58" fmla="*/ 41 w 123"/>
                <a:gd name="T59" fmla="*/ 96 h 130"/>
                <a:gd name="T60" fmla="*/ 26 w 123"/>
                <a:gd name="T61" fmla="*/ 109 h 130"/>
                <a:gd name="T62" fmla="*/ 51 w 123"/>
                <a:gd name="T63" fmla="*/ 19 h 130"/>
                <a:gd name="T64" fmla="*/ 43 w 123"/>
                <a:gd name="T65" fmla="*/ 45 h 130"/>
                <a:gd name="T66" fmla="*/ 44 w 123"/>
                <a:gd name="T67" fmla="*/ 66 h 130"/>
                <a:gd name="T68" fmla="*/ 55 w 123"/>
                <a:gd name="T69" fmla="*/ 98 h 130"/>
                <a:gd name="T70" fmla="*/ 52 w 123"/>
                <a:gd name="T71" fmla="*/ 59 h 130"/>
                <a:gd name="T72" fmla="*/ 66 w 123"/>
                <a:gd name="T73" fmla="*/ 34 h 130"/>
                <a:gd name="T74" fmla="*/ 60 w 123"/>
                <a:gd name="T75" fmla="*/ 51 h 130"/>
                <a:gd name="T76" fmla="*/ 59 w 123"/>
                <a:gd name="T77" fmla="*/ 23 h 130"/>
                <a:gd name="T78" fmla="*/ 57 w 123"/>
                <a:gd name="T79" fmla="*/ 100 h 130"/>
                <a:gd name="T80" fmla="*/ 68 w 123"/>
                <a:gd name="T81" fmla="*/ 34 h 130"/>
                <a:gd name="T82" fmla="*/ 71 w 123"/>
                <a:gd name="T83" fmla="*/ 69 h 130"/>
                <a:gd name="T84" fmla="*/ 75 w 123"/>
                <a:gd name="T85" fmla="*/ 56 h 130"/>
                <a:gd name="T86" fmla="*/ 78 w 123"/>
                <a:gd name="T87" fmla="*/ 121 h 130"/>
                <a:gd name="T88" fmla="*/ 78 w 123"/>
                <a:gd name="T89" fmla="*/ 49 h 130"/>
                <a:gd name="T90" fmla="*/ 79 w 123"/>
                <a:gd name="T91" fmla="*/ 122 h 130"/>
                <a:gd name="T92" fmla="*/ 81 w 123"/>
                <a:gd name="T93" fmla="*/ 81 h 130"/>
                <a:gd name="T94" fmla="*/ 89 w 123"/>
                <a:gd name="T95" fmla="*/ 80 h 130"/>
                <a:gd name="T96" fmla="*/ 88 w 123"/>
                <a:gd name="T97" fmla="*/ 126 h 130"/>
                <a:gd name="T98" fmla="*/ 95 w 123"/>
                <a:gd name="T99" fmla="*/ 101 h 130"/>
                <a:gd name="T100" fmla="*/ 97 w 123"/>
                <a:gd name="T101" fmla="*/ 114 h 130"/>
                <a:gd name="T102" fmla="*/ 97 w 123"/>
                <a:gd name="T103" fmla="*/ 77 h 130"/>
                <a:gd name="T104" fmla="*/ 100 w 123"/>
                <a:gd name="T105" fmla="*/ 118 h 130"/>
                <a:gd name="T106" fmla="*/ 119 w 123"/>
                <a:gd name="T107" fmla="*/ 47 h 130"/>
                <a:gd name="T108" fmla="*/ 103 w 123"/>
                <a:gd name="T109" fmla="*/ 53 h 130"/>
                <a:gd name="T110" fmla="*/ 100 w 123"/>
                <a:gd name="T111" fmla="*/ 71 h 130"/>
                <a:gd name="T112" fmla="*/ 97 w 123"/>
                <a:gd name="T113" fmla="*/ 72 h 130"/>
                <a:gd name="T114" fmla="*/ 94 w 123"/>
                <a:gd name="T115" fmla="*/ 60 h 130"/>
                <a:gd name="T116" fmla="*/ 105 w 123"/>
                <a:gd name="T117" fmla="*/ 68 h 130"/>
                <a:gd name="T118" fmla="*/ 120 w 123"/>
                <a:gd name="T119" fmla="*/ 5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130">
                  <a:moveTo>
                    <a:pt x="123" y="48"/>
                  </a:moveTo>
                  <a:cubicBezTo>
                    <a:pt x="122" y="56"/>
                    <a:pt x="115" y="62"/>
                    <a:pt x="109" y="67"/>
                  </a:cubicBezTo>
                  <a:cubicBezTo>
                    <a:pt x="106" y="70"/>
                    <a:pt x="102" y="73"/>
                    <a:pt x="98" y="76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5"/>
                    <a:pt x="99" y="76"/>
                    <a:pt x="99" y="77"/>
                  </a:cubicBezTo>
                  <a:cubicBezTo>
                    <a:pt x="99" y="78"/>
                    <a:pt x="99" y="79"/>
                    <a:pt x="99" y="79"/>
                  </a:cubicBezTo>
                  <a:cubicBezTo>
                    <a:pt x="100" y="82"/>
                    <a:pt x="100" y="85"/>
                    <a:pt x="101" y="88"/>
                  </a:cubicBezTo>
                  <a:cubicBezTo>
                    <a:pt x="103" y="93"/>
                    <a:pt x="105" y="99"/>
                    <a:pt x="106" y="104"/>
                  </a:cubicBezTo>
                  <a:cubicBezTo>
                    <a:pt x="107" y="109"/>
                    <a:pt x="107" y="113"/>
                    <a:pt x="104" y="117"/>
                  </a:cubicBezTo>
                  <a:cubicBezTo>
                    <a:pt x="102" y="122"/>
                    <a:pt x="99" y="126"/>
                    <a:pt x="94" y="129"/>
                  </a:cubicBezTo>
                  <a:cubicBezTo>
                    <a:pt x="94" y="129"/>
                    <a:pt x="93" y="128"/>
                    <a:pt x="93" y="128"/>
                  </a:cubicBezTo>
                  <a:cubicBezTo>
                    <a:pt x="93" y="128"/>
                    <a:pt x="92" y="128"/>
                    <a:pt x="92" y="128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30"/>
                    <a:pt x="91" y="130"/>
                    <a:pt x="91" y="129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88" y="129"/>
                    <a:pt x="85" y="128"/>
                    <a:pt x="83" y="127"/>
                  </a:cubicBezTo>
                  <a:cubicBezTo>
                    <a:pt x="74" y="122"/>
                    <a:pt x="68" y="114"/>
                    <a:pt x="61" y="107"/>
                  </a:cubicBezTo>
                  <a:cubicBezTo>
                    <a:pt x="60" y="105"/>
                    <a:pt x="58" y="104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3"/>
                    <a:pt x="55" y="103"/>
                    <a:pt x="55" y="102"/>
                  </a:cubicBezTo>
                  <a:cubicBezTo>
                    <a:pt x="55" y="102"/>
                    <a:pt x="55" y="101"/>
                    <a:pt x="55" y="101"/>
                  </a:cubicBezTo>
                  <a:cubicBezTo>
                    <a:pt x="54" y="100"/>
                    <a:pt x="54" y="99"/>
                    <a:pt x="53" y="98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45" y="106"/>
                    <a:pt x="35" y="114"/>
                    <a:pt x="25" y="115"/>
                  </a:cubicBezTo>
                  <a:cubicBezTo>
                    <a:pt x="24" y="115"/>
                    <a:pt x="18" y="116"/>
                    <a:pt x="13" y="116"/>
                  </a:cubicBezTo>
                  <a:cubicBezTo>
                    <a:pt x="12" y="116"/>
                    <a:pt x="10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7"/>
                    <a:pt x="7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0" y="113"/>
                    <a:pt x="4" y="102"/>
                    <a:pt x="6" y="97"/>
                  </a:cubicBezTo>
                  <a:cubicBezTo>
                    <a:pt x="8" y="91"/>
                    <a:pt x="12" y="85"/>
                    <a:pt x="15" y="80"/>
                  </a:cubicBezTo>
                  <a:cubicBezTo>
                    <a:pt x="15" y="80"/>
                    <a:pt x="15" y="79"/>
                    <a:pt x="15" y="79"/>
                  </a:cubicBezTo>
                  <a:cubicBezTo>
                    <a:pt x="15" y="78"/>
                    <a:pt x="16" y="78"/>
                    <a:pt x="16" y="79"/>
                  </a:cubicBezTo>
                  <a:cubicBezTo>
                    <a:pt x="19" y="75"/>
                    <a:pt x="22" y="72"/>
                    <a:pt x="26" y="69"/>
                  </a:cubicBezTo>
                  <a:cubicBezTo>
                    <a:pt x="22" y="65"/>
                    <a:pt x="18" y="62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0"/>
                    <a:pt x="13" y="60"/>
                    <a:pt x="13" y="59"/>
                  </a:cubicBezTo>
                  <a:cubicBezTo>
                    <a:pt x="13" y="59"/>
                    <a:pt x="13" y="58"/>
                    <a:pt x="12" y="58"/>
                  </a:cubicBezTo>
                  <a:cubicBezTo>
                    <a:pt x="12" y="58"/>
                    <a:pt x="12" y="58"/>
                    <a:pt x="12" y="57"/>
                  </a:cubicBezTo>
                  <a:cubicBezTo>
                    <a:pt x="7" y="54"/>
                    <a:pt x="0" y="47"/>
                    <a:pt x="1" y="40"/>
                  </a:cubicBezTo>
                  <a:cubicBezTo>
                    <a:pt x="2" y="35"/>
                    <a:pt x="6" y="33"/>
                    <a:pt x="10" y="33"/>
                  </a:cubicBezTo>
                  <a:cubicBezTo>
                    <a:pt x="21" y="27"/>
                    <a:pt x="33" y="32"/>
                    <a:pt x="44" y="38"/>
                  </a:cubicBezTo>
                  <a:cubicBezTo>
                    <a:pt x="45" y="33"/>
                    <a:pt x="46" y="29"/>
                    <a:pt x="47" y="24"/>
                  </a:cubicBezTo>
                  <a:cubicBezTo>
                    <a:pt x="49" y="19"/>
                    <a:pt x="50" y="13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7"/>
                    <a:pt x="56" y="6"/>
                    <a:pt x="57" y="5"/>
                  </a:cubicBezTo>
                  <a:cubicBezTo>
                    <a:pt x="57" y="5"/>
                    <a:pt x="58" y="4"/>
                    <a:pt x="59" y="4"/>
                  </a:cubicBezTo>
                  <a:cubicBezTo>
                    <a:pt x="63" y="2"/>
                    <a:pt x="74" y="0"/>
                    <a:pt x="75" y="6"/>
                  </a:cubicBezTo>
                  <a:cubicBezTo>
                    <a:pt x="76" y="11"/>
                    <a:pt x="78" y="17"/>
                    <a:pt x="80" y="23"/>
                  </a:cubicBezTo>
                  <a:cubicBezTo>
                    <a:pt x="81" y="27"/>
                    <a:pt x="81" y="32"/>
                    <a:pt x="83" y="36"/>
                  </a:cubicBezTo>
                  <a:cubicBezTo>
                    <a:pt x="92" y="33"/>
                    <a:pt x="102" y="29"/>
                    <a:pt x="111" y="32"/>
                  </a:cubicBezTo>
                  <a:cubicBezTo>
                    <a:pt x="115" y="34"/>
                    <a:pt x="123" y="40"/>
                    <a:pt x="122" y="46"/>
                  </a:cubicBezTo>
                  <a:cubicBezTo>
                    <a:pt x="123" y="47"/>
                    <a:pt x="123" y="48"/>
                    <a:pt x="123" y="48"/>
                  </a:cubicBezTo>
                  <a:close/>
                  <a:moveTo>
                    <a:pt x="6" y="113"/>
                  </a:moveTo>
                  <a:cubicBezTo>
                    <a:pt x="6" y="111"/>
                    <a:pt x="6" y="108"/>
                    <a:pt x="6" y="106"/>
                  </a:cubicBezTo>
                  <a:cubicBezTo>
                    <a:pt x="6" y="105"/>
                    <a:pt x="6" y="104"/>
                    <a:pt x="6" y="103"/>
                  </a:cubicBezTo>
                  <a:cubicBezTo>
                    <a:pt x="5" y="107"/>
                    <a:pt x="4" y="111"/>
                    <a:pt x="6" y="113"/>
                  </a:cubicBezTo>
                  <a:close/>
                  <a:moveTo>
                    <a:pt x="64" y="4"/>
                  </a:moveTo>
                  <a:cubicBezTo>
                    <a:pt x="67" y="6"/>
                    <a:pt x="70" y="9"/>
                    <a:pt x="70" y="13"/>
                  </a:cubicBezTo>
                  <a:cubicBezTo>
                    <a:pt x="71" y="17"/>
                    <a:pt x="72" y="21"/>
                    <a:pt x="73" y="24"/>
                  </a:cubicBezTo>
                  <a:cubicBezTo>
                    <a:pt x="74" y="28"/>
                    <a:pt x="76" y="31"/>
                    <a:pt x="76" y="35"/>
                  </a:cubicBezTo>
                  <a:cubicBezTo>
                    <a:pt x="77" y="39"/>
                    <a:pt x="77" y="43"/>
                    <a:pt x="78" y="47"/>
                  </a:cubicBezTo>
                  <a:cubicBezTo>
                    <a:pt x="81" y="45"/>
                    <a:pt x="86" y="43"/>
                    <a:pt x="90" y="41"/>
                  </a:cubicBezTo>
                  <a:cubicBezTo>
                    <a:pt x="93" y="40"/>
                    <a:pt x="97" y="39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3" y="38"/>
                    <a:pt x="104" y="38"/>
                    <a:pt x="105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5" y="37"/>
                    <a:pt x="105" y="37"/>
                    <a:pt x="105" y="38"/>
                  </a:cubicBezTo>
                  <a:cubicBezTo>
                    <a:pt x="106" y="37"/>
                    <a:pt x="106" y="37"/>
                    <a:pt x="107" y="37"/>
                  </a:cubicBezTo>
                  <a:cubicBezTo>
                    <a:pt x="110" y="37"/>
                    <a:pt x="114" y="38"/>
                    <a:pt x="117" y="40"/>
                  </a:cubicBezTo>
                  <a:cubicBezTo>
                    <a:pt x="114" y="37"/>
                    <a:pt x="110" y="34"/>
                    <a:pt x="107" y="34"/>
                  </a:cubicBezTo>
                  <a:cubicBezTo>
                    <a:pt x="99" y="33"/>
                    <a:pt x="91" y="36"/>
                    <a:pt x="83" y="39"/>
                  </a:cubicBezTo>
                  <a:cubicBezTo>
                    <a:pt x="83" y="39"/>
                    <a:pt x="82" y="39"/>
                    <a:pt x="82" y="39"/>
                  </a:cubicBezTo>
                  <a:cubicBezTo>
                    <a:pt x="80" y="36"/>
                    <a:pt x="79" y="32"/>
                    <a:pt x="79" y="29"/>
                  </a:cubicBezTo>
                  <a:cubicBezTo>
                    <a:pt x="78" y="24"/>
                    <a:pt x="76" y="20"/>
                    <a:pt x="75" y="15"/>
                  </a:cubicBezTo>
                  <a:cubicBezTo>
                    <a:pt x="74" y="13"/>
                    <a:pt x="74" y="6"/>
                    <a:pt x="71" y="5"/>
                  </a:cubicBezTo>
                  <a:cubicBezTo>
                    <a:pt x="69" y="4"/>
                    <a:pt x="66" y="4"/>
                    <a:pt x="64" y="4"/>
                  </a:cubicBezTo>
                  <a:close/>
                  <a:moveTo>
                    <a:pt x="12" y="55"/>
                  </a:moveTo>
                  <a:cubicBezTo>
                    <a:pt x="12" y="52"/>
                    <a:pt x="12" y="49"/>
                    <a:pt x="12" y="46"/>
                  </a:cubicBezTo>
                  <a:cubicBezTo>
                    <a:pt x="12" y="43"/>
                    <a:pt x="12" y="39"/>
                    <a:pt x="12" y="35"/>
                  </a:cubicBezTo>
                  <a:cubicBezTo>
                    <a:pt x="10" y="35"/>
                    <a:pt x="9" y="35"/>
                    <a:pt x="8" y="36"/>
                  </a:cubicBezTo>
                  <a:cubicBezTo>
                    <a:pt x="4" y="37"/>
                    <a:pt x="3" y="41"/>
                    <a:pt x="4" y="44"/>
                  </a:cubicBezTo>
                  <a:cubicBezTo>
                    <a:pt x="5" y="46"/>
                    <a:pt x="6" y="49"/>
                    <a:pt x="8" y="51"/>
                  </a:cubicBezTo>
                  <a:cubicBezTo>
                    <a:pt x="7" y="46"/>
                    <a:pt x="7" y="42"/>
                    <a:pt x="8" y="37"/>
                  </a:cubicBezTo>
                  <a:cubicBezTo>
                    <a:pt x="8" y="36"/>
                    <a:pt x="8" y="36"/>
                    <a:pt x="8" y="37"/>
                  </a:cubicBezTo>
                  <a:cubicBezTo>
                    <a:pt x="8" y="42"/>
                    <a:pt x="9" y="47"/>
                    <a:pt x="9" y="52"/>
                  </a:cubicBezTo>
                  <a:cubicBezTo>
                    <a:pt x="10" y="53"/>
                    <a:pt x="11" y="54"/>
                    <a:pt x="12" y="55"/>
                  </a:cubicBezTo>
                  <a:close/>
                  <a:moveTo>
                    <a:pt x="16" y="58"/>
                  </a:moveTo>
                  <a:cubicBezTo>
                    <a:pt x="16" y="51"/>
                    <a:pt x="17" y="44"/>
                    <a:pt x="16" y="36"/>
                  </a:cubicBezTo>
                  <a:cubicBezTo>
                    <a:pt x="15" y="36"/>
                    <a:pt x="14" y="36"/>
                    <a:pt x="13" y="35"/>
                  </a:cubicBezTo>
                  <a:cubicBezTo>
                    <a:pt x="14" y="40"/>
                    <a:pt x="14" y="44"/>
                    <a:pt x="14" y="48"/>
                  </a:cubicBezTo>
                  <a:cubicBezTo>
                    <a:pt x="14" y="51"/>
                    <a:pt x="14" y="54"/>
                    <a:pt x="14" y="56"/>
                  </a:cubicBezTo>
                  <a:cubicBezTo>
                    <a:pt x="15" y="57"/>
                    <a:pt x="16" y="58"/>
                    <a:pt x="16" y="58"/>
                  </a:cubicBezTo>
                  <a:close/>
                  <a:moveTo>
                    <a:pt x="22" y="62"/>
                  </a:moveTo>
                  <a:cubicBezTo>
                    <a:pt x="21" y="58"/>
                    <a:pt x="21" y="54"/>
                    <a:pt x="21" y="50"/>
                  </a:cubicBezTo>
                  <a:cubicBezTo>
                    <a:pt x="21" y="46"/>
                    <a:pt x="21" y="42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7"/>
                    <a:pt x="19" y="37"/>
                    <a:pt x="17" y="36"/>
                  </a:cubicBezTo>
                  <a:cubicBezTo>
                    <a:pt x="19" y="44"/>
                    <a:pt x="19" y="52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60"/>
                    <a:pt x="20" y="61"/>
                    <a:pt x="22" y="62"/>
                  </a:cubicBezTo>
                  <a:close/>
                  <a:moveTo>
                    <a:pt x="25" y="39"/>
                  </a:moveTo>
                  <a:cubicBezTo>
                    <a:pt x="24" y="39"/>
                    <a:pt x="23" y="38"/>
                    <a:pt x="22" y="38"/>
                  </a:cubicBezTo>
                  <a:cubicBezTo>
                    <a:pt x="23" y="46"/>
                    <a:pt x="24" y="55"/>
                    <a:pt x="23" y="63"/>
                  </a:cubicBezTo>
                  <a:cubicBezTo>
                    <a:pt x="24" y="63"/>
                    <a:pt x="24" y="64"/>
                    <a:pt x="25" y="64"/>
                  </a:cubicBezTo>
                  <a:cubicBezTo>
                    <a:pt x="25" y="61"/>
                    <a:pt x="25" y="57"/>
                    <a:pt x="25" y="53"/>
                  </a:cubicBezTo>
                  <a:cubicBezTo>
                    <a:pt x="25" y="48"/>
                    <a:pt x="25" y="44"/>
                    <a:pt x="25" y="39"/>
                  </a:cubicBezTo>
                  <a:close/>
                  <a:moveTo>
                    <a:pt x="33" y="39"/>
                  </a:moveTo>
                  <a:cubicBezTo>
                    <a:pt x="36" y="40"/>
                    <a:pt x="41" y="41"/>
                    <a:pt x="43" y="43"/>
                  </a:cubicBezTo>
                  <a:cubicBezTo>
                    <a:pt x="43" y="42"/>
                    <a:pt x="44" y="41"/>
                    <a:pt x="44" y="40"/>
                  </a:cubicBezTo>
                  <a:cubicBezTo>
                    <a:pt x="34" y="35"/>
                    <a:pt x="23" y="30"/>
                    <a:pt x="13" y="33"/>
                  </a:cubicBezTo>
                  <a:cubicBezTo>
                    <a:pt x="15" y="33"/>
                    <a:pt x="17" y="34"/>
                    <a:pt x="19" y="35"/>
                  </a:cubicBezTo>
                  <a:cubicBezTo>
                    <a:pt x="24" y="36"/>
                    <a:pt x="29" y="38"/>
                    <a:pt x="33" y="39"/>
                  </a:cubicBezTo>
                  <a:close/>
                  <a:moveTo>
                    <a:pt x="39" y="50"/>
                  </a:moveTo>
                  <a:cubicBezTo>
                    <a:pt x="39" y="48"/>
                    <a:pt x="39" y="46"/>
                    <a:pt x="41" y="44"/>
                  </a:cubicBezTo>
                  <a:cubicBezTo>
                    <a:pt x="39" y="43"/>
                    <a:pt x="37" y="43"/>
                    <a:pt x="35" y="42"/>
                  </a:cubicBezTo>
                  <a:cubicBezTo>
                    <a:pt x="36" y="52"/>
                    <a:pt x="35" y="63"/>
                    <a:pt x="35" y="74"/>
                  </a:cubicBezTo>
                  <a:cubicBezTo>
                    <a:pt x="35" y="82"/>
                    <a:pt x="36" y="90"/>
                    <a:pt x="36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7" y="98"/>
                    <a:pt x="38" y="97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8" y="90"/>
                    <a:pt x="39" y="84"/>
                    <a:pt x="39" y="78"/>
                  </a:cubicBezTo>
                  <a:cubicBezTo>
                    <a:pt x="39" y="73"/>
                    <a:pt x="40" y="68"/>
                    <a:pt x="40" y="63"/>
                  </a:cubicBezTo>
                  <a:cubicBezTo>
                    <a:pt x="40" y="59"/>
                    <a:pt x="39" y="54"/>
                    <a:pt x="39" y="50"/>
                  </a:cubicBezTo>
                  <a:close/>
                  <a:moveTo>
                    <a:pt x="20" y="111"/>
                  </a:moveTo>
                  <a:cubicBezTo>
                    <a:pt x="23" y="109"/>
                    <a:pt x="26" y="106"/>
                    <a:pt x="29" y="104"/>
                  </a:cubicBezTo>
                  <a:cubicBezTo>
                    <a:pt x="31" y="103"/>
                    <a:pt x="32" y="102"/>
                    <a:pt x="34" y="100"/>
                  </a:cubicBezTo>
                  <a:cubicBezTo>
                    <a:pt x="33" y="91"/>
                    <a:pt x="34" y="82"/>
                    <a:pt x="34" y="72"/>
                  </a:cubicBezTo>
                  <a:cubicBezTo>
                    <a:pt x="34" y="62"/>
                    <a:pt x="33" y="52"/>
                    <a:pt x="34" y="42"/>
                  </a:cubicBezTo>
                  <a:cubicBezTo>
                    <a:pt x="31" y="41"/>
                    <a:pt x="29" y="40"/>
                    <a:pt x="26" y="39"/>
                  </a:cubicBezTo>
                  <a:cubicBezTo>
                    <a:pt x="26" y="44"/>
                    <a:pt x="27" y="50"/>
                    <a:pt x="27" y="55"/>
                  </a:cubicBezTo>
                  <a:cubicBezTo>
                    <a:pt x="27" y="58"/>
                    <a:pt x="27" y="62"/>
                    <a:pt x="27" y="65"/>
                  </a:cubicBezTo>
                  <a:cubicBezTo>
                    <a:pt x="28" y="66"/>
                    <a:pt x="29" y="67"/>
                    <a:pt x="30" y="68"/>
                  </a:cubicBezTo>
                  <a:cubicBezTo>
                    <a:pt x="30" y="60"/>
                    <a:pt x="29" y="5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52"/>
                    <a:pt x="32" y="62"/>
                    <a:pt x="31" y="72"/>
                  </a:cubicBezTo>
                  <a:cubicBezTo>
                    <a:pt x="31" y="82"/>
                    <a:pt x="31" y="92"/>
                    <a:pt x="31" y="102"/>
                  </a:cubicBezTo>
                  <a:cubicBezTo>
                    <a:pt x="31" y="103"/>
                    <a:pt x="30" y="103"/>
                    <a:pt x="30" y="102"/>
                  </a:cubicBezTo>
                  <a:cubicBezTo>
                    <a:pt x="30" y="92"/>
                    <a:pt x="30" y="8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0"/>
                    <a:pt x="27" y="70"/>
                  </a:cubicBezTo>
                  <a:cubicBezTo>
                    <a:pt x="27" y="70"/>
                    <a:pt x="26" y="71"/>
                    <a:pt x="25" y="72"/>
                  </a:cubicBezTo>
                  <a:cubicBezTo>
                    <a:pt x="25" y="72"/>
                    <a:pt x="25" y="73"/>
                    <a:pt x="25" y="73"/>
                  </a:cubicBezTo>
                  <a:cubicBezTo>
                    <a:pt x="26" y="79"/>
                    <a:pt x="25" y="85"/>
                    <a:pt x="25" y="91"/>
                  </a:cubicBezTo>
                  <a:cubicBezTo>
                    <a:pt x="25" y="96"/>
                    <a:pt x="25" y="102"/>
                    <a:pt x="24" y="107"/>
                  </a:cubicBezTo>
                  <a:cubicBezTo>
                    <a:pt x="24" y="107"/>
                    <a:pt x="23" y="107"/>
                    <a:pt x="23" y="107"/>
                  </a:cubicBezTo>
                  <a:cubicBezTo>
                    <a:pt x="22" y="101"/>
                    <a:pt x="23" y="95"/>
                    <a:pt x="23" y="89"/>
                  </a:cubicBezTo>
                  <a:cubicBezTo>
                    <a:pt x="24" y="84"/>
                    <a:pt x="24" y="78"/>
                    <a:pt x="24" y="73"/>
                  </a:cubicBezTo>
                  <a:cubicBezTo>
                    <a:pt x="23" y="74"/>
                    <a:pt x="22" y="76"/>
                    <a:pt x="20" y="77"/>
                  </a:cubicBezTo>
                  <a:cubicBezTo>
                    <a:pt x="21" y="83"/>
                    <a:pt x="21" y="89"/>
                    <a:pt x="20" y="95"/>
                  </a:cubicBezTo>
                  <a:cubicBezTo>
                    <a:pt x="20" y="100"/>
                    <a:pt x="21" y="106"/>
                    <a:pt x="20" y="111"/>
                  </a:cubicBezTo>
                  <a:close/>
                  <a:moveTo>
                    <a:pt x="11" y="91"/>
                  </a:moveTo>
                  <a:cubicBezTo>
                    <a:pt x="10" y="93"/>
                    <a:pt x="9" y="94"/>
                    <a:pt x="9" y="96"/>
                  </a:cubicBezTo>
                  <a:cubicBezTo>
                    <a:pt x="9" y="96"/>
                    <a:pt x="8" y="97"/>
                    <a:pt x="8" y="97"/>
                  </a:cubicBezTo>
                  <a:cubicBezTo>
                    <a:pt x="8" y="101"/>
                    <a:pt x="7" y="104"/>
                    <a:pt x="8" y="107"/>
                  </a:cubicBezTo>
                  <a:cubicBezTo>
                    <a:pt x="8" y="109"/>
                    <a:pt x="8" y="112"/>
                    <a:pt x="8" y="114"/>
                  </a:cubicBezTo>
                  <a:cubicBezTo>
                    <a:pt x="9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0"/>
                    <a:pt x="10" y="106"/>
                    <a:pt x="10" y="102"/>
                  </a:cubicBezTo>
                  <a:cubicBezTo>
                    <a:pt x="11" y="99"/>
                    <a:pt x="11" y="95"/>
                    <a:pt x="11" y="91"/>
                  </a:cubicBezTo>
                  <a:close/>
                  <a:moveTo>
                    <a:pt x="18" y="94"/>
                  </a:moveTo>
                  <a:cubicBezTo>
                    <a:pt x="19" y="89"/>
                    <a:pt x="19" y="84"/>
                    <a:pt x="19" y="79"/>
                  </a:cubicBezTo>
                  <a:cubicBezTo>
                    <a:pt x="18" y="80"/>
                    <a:pt x="17" y="81"/>
                    <a:pt x="16" y="83"/>
                  </a:cubicBezTo>
                  <a:cubicBezTo>
                    <a:pt x="16" y="87"/>
                    <a:pt x="17" y="92"/>
                    <a:pt x="17" y="97"/>
                  </a:cubicBezTo>
                  <a:cubicBezTo>
                    <a:pt x="17" y="102"/>
                    <a:pt x="17" y="107"/>
                    <a:pt x="16" y="112"/>
                  </a:cubicBezTo>
                  <a:cubicBezTo>
                    <a:pt x="16" y="112"/>
                    <a:pt x="15" y="112"/>
                    <a:pt x="15" y="112"/>
                  </a:cubicBezTo>
                  <a:cubicBezTo>
                    <a:pt x="14" y="106"/>
                    <a:pt x="15" y="101"/>
                    <a:pt x="15" y="95"/>
                  </a:cubicBezTo>
                  <a:cubicBezTo>
                    <a:pt x="15" y="92"/>
                    <a:pt x="15" y="88"/>
                    <a:pt x="15" y="85"/>
                  </a:cubicBezTo>
                  <a:cubicBezTo>
                    <a:pt x="14" y="86"/>
                    <a:pt x="13" y="88"/>
                    <a:pt x="12" y="89"/>
                  </a:cubicBezTo>
                  <a:cubicBezTo>
                    <a:pt x="12" y="94"/>
                    <a:pt x="12" y="98"/>
                    <a:pt x="12" y="102"/>
                  </a:cubicBezTo>
                  <a:cubicBezTo>
                    <a:pt x="12" y="106"/>
                    <a:pt x="12" y="110"/>
                    <a:pt x="12" y="114"/>
                  </a:cubicBezTo>
                  <a:cubicBezTo>
                    <a:pt x="14" y="113"/>
                    <a:pt x="16" y="113"/>
                    <a:pt x="18" y="111"/>
                  </a:cubicBezTo>
                  <a:cubicBezTo>
                    <a:pt x="17" y="106"/>
                    <a:pt x="18" y="99"/>
                    <a:pt x="18" y="94"/>
                  </a:cubicBezTo>
                  <a:close/>
                  <a:moveTo>
                    <a:pt x="51" y="97"/>
                  </a:moveTo>
                  <a:cubicBezTo>
                    <a:pt x="51" y="97"/>
                    <a:pt x="51" y="97"/>
                    <a:pt x="51" y="97"/>
                  </a:cubicBezTo>
                  <a:cubicBezTo>
                    <a:pt x="49" y="96"/>
                    <a:pt x="47" y="95"/>
                    <a:pt x="46" y="95"/>
                  </a:cubicBezTo>
                  <a:cubicBezTo>
                    <a:pt x="46" y="96"/>
                    <a:pt x="45" y="96"/>
                    <a:pt x="45" y="95"/>
                  </a:cubicBezTo>
                  <a:cubicBezTo>
                    <a:pt x="44" y="95"/>
                    <a:pt x="43" y="96"/>
                    <a:pt x="41" y="96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9"/>
                    <a:pt x="38" y="100"/>
                    <a:pt x="36" y="102"/>
                  </a:cubicBezTo>
                  <a:cubicBezTo>
                    <a:pt x="36" y="104"/>
                    <a:pt x="36" y="105"/>
                    <a:pt x="36" y="107"/>
                  </a:cubicBezTo>
                  <a:cubicBezTo>
                    <a:pt x="36" y="108"/>
                    <a:pt x="35" y="108"/>
                    <a:pt x="35" y="107"/>
                  </a:cubicBezTo>
                  <a:cubicBezTo>
                    <a:pt x="34" y="106"/>
                    <a:pt x="34" y="105"/>
                    <a:pt x="34" y="103"/>
                  </a:cubicBezTo>
                  <a:cubicBezTo>
                    <a:pt x="32" y="105"/>
                    <a:pt x="29" y="108"/>
                    <a:pt x="26" y="109"/>
                  </a:cubicBezTo>
                  <a:cubicBezTo>
                    <a:pt x="24" y="111"/>
                    <a:pt x="21" y="113"/>
                    <a:pt x="18" y="114"/>
                  </a:cubicBezTo>
                  <a:cubicBezTo>
                    <a:pt x="21" y="114"/>
                    <a:pt x="24" y="114"/>
                    <a:pt x="27" y="113"/>
                  </a:cubicBezTo>
                  <a:cubicBezTo>
                    <a:pt x="36" y="110"/>
                    <a:pt x="44" y="104"/>
                    <a:pt x="51" y="97"/>
                  </a:cubicBezTo>
                  <a:close/>
                  <a:moveTo>
                    <a:pt x="51" y="96"/>
                  </a:moveTo>
                  <a:cubicBezTo>
                    <a:pt x="50" y="83"/>
                    <a:pt x="51" y="71"/>
                    <a:pt x="51" y="59"/>
                  </a:cubicBezTo>
                  <a:cubicBezTo>
                    <a:pt x="51" y="46"/>
                    <a:pt x="50" y="32"/>
                    <a:pt x="51" y="19"/>
                  </a:cubicBezTo>
                  <a:cubicBezTo>
                    <a:pt x="48" y="27"/>
                    <a:pt x="47" y="36"/>
                    <a:pt x="4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5"/>
                    <a:pt x="45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6"/>
                    <a:pt x="43" y="46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39" y="51"/>
                    <a:pt x="41" y="58"/>
                    <a:pt x="41" y="65"/>
                  </a:cubicBezTo>
                  <a:cubicBezTo>
                    <a:pt x="41" y="70"/>
                    <a:pt x="41" y="75"/>
                    <a:pt x="41" y="81"/>
                  </a:cubicBezTo>
                  <a:cubicBezTo>
                    <a:pt x="40" y="86"/>
                    <a:pt x="41" y="90"/>
                    <a:pt x="41" y="95"/>
                  </a:cubicBezTo>
                  <a:cubicBezTo>
                    <a:pt x="42" y="94"/>
                    <a:pt x="43" y="93"/>
                    <a:pt x="45" y="93"/>
                  </a:cubicBezTo>
                  <a:cubicBezTo>
                    <a:pt x="44" y="84"/>
                    <a:pt x="44" y="75"/>
                    <a:pt x="44" y="66"/>
                  </a:cubicBezTo>
                  <a:cubicBezTo>
                    <a:pt x="44" y="58"/>
                    <a:pt x="43" y="49"/>
                    <a:pt x="46" y="41"/>
                  </a:cubicBezTo>
                  <a:cubicBezTo>
                    <a:pt x="46" y="41"/>
                    <a:pt x="47" y="41"/>
                    <a:pt x="47" y="41"/>
                  </a:cubicBezTo>
                  <a:cubicBezTo>
                    <a:pt x="46" y="50"/>
                    <a:pt x="47" y="59"/>
                    <a:pt x="46" y="68"/>
                  </a:cubicBezTo>
                  <a:cubicBezTo>
                    <a:pt x="46" y="77"/>
                    <a:pt x="47" y="85"/>
                    <a:pt x="46" y="93"/>
                  </a:cubicBezTo>
                  <a:cubicBezTo>
                    <a:pt x="48" y="94"/>
                    <a:pt x="49" y="94"/>
                    <a:pt x="51" y="96"/>
                  </a:cubicBezTo>
                  <a:close/>
                  <a:moveTo>
                    <a:pt x="55" y="98"/>
                  </a:moveTo>
                  <a:cubicBezTo>
                    <a:pt x="55" y="92"/>
                    <a:pt x="55" y="85"/>
                    <a:pt x="54" y="79"/>
                  </a:cubicBezTo>
                  <a:cubicBezTo>
                    <a:pt x="54" y="71"/>
                    <a:pt x="53" y="63"/>
                    <a:pt x="53" y="55"/>
                  </a:cubicBezTo>
                  <a:cubicBezTo>
                    <a:pt x="53" y="41"/>
                    <a:pt x="53" y="27"/>
                    <a:pt x="54" y="13"/>
                  </a:cubicBezTo>
                  <a:cubicBezTo>
                    <a:pt x="53" y="15"/>
                    <a:pt x="52" y="17"/>
                    <a:pt x="51" y="18"/>
                  </a:cubicBezTo>
                  <a:cubicBezTo>
                    <a:pt x="51" y="18"/>
                    <a:pt x="51" y="18"/>
                    <a:pt x="51" y="19"/>
                  </a:cubicBezTo>
                  <a:cubicBezTo>
                    <a:pt x="52" y="32"/>
                    <a:pt x="52" y="45"/>
                    <a:pt x="52" y="59"/>
                  </a:cubicBezTo>
                  <a:cubicBezTo>
                    <a:pt x="52" y="71"/>
                    <a:pt x="53" y="84"/>
                    <a:pt x="52" y="96"/>
                  </a:cubicBezTo>
                  <a:cubicBezTo>
                    <a:pt x="53" y="97"/>
                    <a:pt x="54" y="98"/>
                    <a:pt x="55" y="98"/>
                  </a:cubicBezTo>
                  <a:close/>
                  <a:moveTo>
                    <a:pt x="66" y="109"/>
                  </a:moveTo>
                  <a:cubicBezTo>
                    <a:pt x="64" y="102"/>
                    <a:pt x="64" y="96"/>
                    <a:pt x="65" y="89"/>
                  </a:cubicBezTo>
                  <a:cubicBezTo>
                    <a:pt x="65" y="81"/>
                    <a:pt x="65" y="72"/>
                    <a:pt x="65" y="64"/>
                  </a:cubicBezTo>
                  <a:cubicBezTo>
                    <a:pt x="65" y="54"/>
                    <a:pt x="66" y="44"/>
                    <a:pt x="66" y="34"/>
                  </a:cubicBezTo>
                  <a:cubicBezTo>
                    <a:pt x="67" y="25"/>
                    <a:pt x="66" y="17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3" y="6"/>
                    <a:pt x="62" y="6"/>
                  </a:cubicBezTo>
                  <a:cubicBezTo>
                    <a:pt x="61" y="6"/>
                    <a:pt x="60" y="6"/>
                    <a:pt x="60" y="6"/>
                  </a:cubicBezTo>
                  <a:cubicBezTo>
                    <a:pt x="62" y="12"/>
                    <a:pt x="61" y="19"/>
                    <a:pt x="61" y="25"/>
                  </a:cubicBezTo>
                  <a:cubicBezTo>
                    <a:pt x="60" y="33"/>
                    <a:pt x="60" y="42"/>
                    <a:pt x="60" y="51"/>
                  </a:cubicBezTo>
                  <a:cubicBezTo>
                    <a:pt x="60" y="59"/>
                    <a:pt x="60" y="68"/>
                    <a:pt x="61" y="77"/>
                  </a:cubicBezTo>
                  <a:cubicBezTo>
                    <a:pt x="61" y="85"/>
                    <a:pt x="63" y="94"/>
                    <a:pt x="62" y="102"/>
                  </a:cubicBezTo>
                  <a:cubicBezTo>
                    <a:pt x="62" y="102"/>
                    <a:pt x="61" y="102"/>
                    <a:pt x="61" y="102"/>
                  </a:cubicBezTo>
                  <a:cubicBezTo>
                    <a:pt x="61" y="93"/>
                    <a:pt x="61" y="84"/>
                    <a:pt x="60" y="75"/>
                  </a:cubicBezTo>
                  <a:cubicBezTo>
                    <a:pt x="59" y="67"/>
                    <a:pt x="59" y="58"/>
                    <a:pt x="59" y="49"/>
                  </a:cubicBezTo>
                  <a:cubicBezTo>
                    <a:pt x="59" y="40"/>
                    <a:pt x="59" y="32"/>
                    <a:pt x="59" y="23"/>
                  </a:cubicBezTo>
                  <a:cubicBezTo>
                    <a:pt x="59" y="19"/>
                    <a:pt x="60" y="15"/>
                    <a:pt x="59" y="11"/>
                  </a:cubicBezTo>
                  <a:cubicBezTo>
                    <a:pt x="59" y="10"/>
                    <a:pt x="59" y="8"/>
                    <a:pt x="59" y="6"/>
                  </a:cubicBezTo>
                  <a:cubicBezTo>
                    <a:pt x="57" y="7"/>
                    <a:pt x="56" y="8"/>
                    <a:pt x="55" y="10"/>
                  </a:cubicBezTo>
                  <a:cubicBezTo>
                    <a:pt x="55" y="10"/>
                    <a:pt x="55" y="10"/>
                    <a:pt x="55" y="11"/>
                  </a:cubicBezTo>
                  <a:cubicBezTo>
                    <a:pt x="56" y="25"/>
                    <a:pt x="54" y="40"/>
                    <a:pt x="55" y="55"/>
                  </a:cubicBezTo>
                  <a:cubicBezTo>
                    <a:pt x="55" y="70"/>
                    <a:pt x="57" y="85"/>
                    <a:pt x="57" y="100"/>
                  </a:cubicBezTo>
                  <a:cubicBezTo>
                    <a:pt x="60" y="102"/>
                    <a:pt x="63" y="106"/>
                    <a:pt x="66" y="109"/>
                  </a:cubicBezTo>
                  <a:close/>
                  <a:moveTo>
                    <a:pt x="71" y="69"/>
                  </a:moveTo>
                  <a:cubicBezTo>
                    <a:pt x="71" y="55"/>
                    <a:pt x="70" y="41"/>
                    <a:pt x="72" y="28"/>
                  </a:cubicBezTo>
                  <a:cubicBezTo>
                    <a:pt x="71" y="24"/>
                    <a:pt x="70" y="21"/>
                    <a:pt x="69" y="18"/>
                  </a:cubicBezTo>
                  <a:cubicBezTo>
                    <a:pt x="69" y="15"/>
                    <a:pt x="68" y="12"/>
                    <a:pt x="67" y="9"/>
                  </a:cubicBezTo>
                  <a:cubicBezTo>
                    <a:pt x="69" y="17"/>
                    <a:pt x="69" y="26"/>
                    <a:pt x="68" y="34"/>
                  </a:cubicBezTo>
                  <a:cubicBezTo>
                    <a:pt x="67" y="44"/>
                    <a:pt x="67" y="53"/>
                    <a:pt x="67" y="62"/>
                  </a:cubicBezTo>
                  <a:cubicBezTo>
                    <a:pt x="67" y="71"/>
                    <a:pt x="67" y="79"/>
                    <a:pt x="67" y="88"/>
                  </a:cubicBezTo>
                  <a:cubicBezTo>
                    <a:pt x="66" y="95"/>
                    <a:pt x="65" y="103"/>
                    <a:pt x="68" y="110"/>
                  </a:cubicBezTo>
                  <a:cubicBezTo>
                    <a:pt x="68" y="110"/>
                    <a:pt x="68" y="111"/>
                    <a:pt x="67" y="111"/>
                  </a:cubicBezTo>
                  <a:cubicBezTo>
                    <a:pt x="69" y="112"/>
                    <a:pt x="70" y="113"/>
                    <a:pt x="70" y="114"/>
                  </a:cubicBezTo>
                  <a:cubicBezTo>
                    <a:pt x="72" y="99"/>
                    <a:pt x="72" y="84"/>
                    <a:pt x="71" y="69"/>
                  </a:cubicBezTo>
                  <a:close/>
                  <a:moveTo>
                    <a:pt x="78" y="121"/>
                  </a:moveTo>
                  <a:cubicBezTo>
                    <a:pt x="77" y="115"/>
                    <a:pt x="77" y="110"/>
                    <a:pt x="77" y="104"/>
                  </a:cubicBezTo>
                  <a:cubicBezTo>
                    <a:pt x="77" y="97"/>
                    <a:pt x="77" y="90"/>
                    <a:pt x="77" y="84"/>
                  </a:cubicBezTo>
                  <a:cubicBezTo>
                    <a:pt x="77" y="77"/>
                    <a:pt x="77" y="69"/>
                    <a:pt x="76" y="62"/>
                  </a:cubicBezTo>
                  <a:cubicBezTo>
                    <a:pt x="76" y="61"/>
                    <a:pt x="76" y="59"/>
                    <a:pt x="76" y="57"/>
                  </a:cubicBezTo>
                  <a:cubicBezTo>
                    <a:pt x="76" y="57"/>
                    <a:pt x="75" y="57"/>
                    <a:pt x="75" y="56"/>
                  </a:cubicBezTo>
                  <a:cubicBezTo>
                    <a:pt x="75" y="50"/>
                    <a:pt x="75" y="44"/>
                    <a:pt x="74" y="38"/>
                  </a:cubicBezTo>
                  <a:cubicBezTo>
                    <a:pt x="74" y="35"/>
                    <a:pt x="74" y="33"/>
                    <a:pt x="73" y="31"/>
                  </a:cubicBezTo>
                  <a:cubicBezTo>
                    <a:pt x="73" y="44"/>
                    <a:pt x="73" y="58"/>
                    <a:pt x="73" y="72"/>
                  </a:cubicBezTo>
                  <a:cubicBezTo>
                    <a:pt x="74" y="86"/>
                    <a:pt x="73" y="101"/>
                    <a:pt x="72" y="115"/>
                  </a:cubicBezTo>
                  <a:cubicBezTo>
                    <a:pt x="72" y="115"/>
                    <a:pt x="72" y="116"/>
                    <a:pt x="72" y="116"/>
                  </a:cubicBezTo>
                  <a:cubicBezTo>
                    <a:pt x="74" y="117"/>
                    <a:pt x="76" y="119"/>
                    <a:pt x="78" y="121"/>
                  </a:cubicBezTo>
                  <a:close/>
                  <a:moveTo>
                    <a:pt x="82" y="124"/>
                  </a:moveTo>
                  <a:cubicBezTo>
                    <a:pt x="81" y="117"/>
                    <a:pt x="81" y="109"/>
                    <a:pt x="80" y="102"/>
                  </a:cubicBezTo>
                  <a:cubicBezTo>
                    <a:pt x="80" y="94"/>
                    <a:pt x="79" y="86"/>
                    <a:pt x="79" y="78"/>
                  </a:cubicBezTo>
                  <a:cubicBezTo>
                    <a:pt x="79" y="71"/>
                    <a:pt x="79" y="64"/>
                    <a:pt x="79" y="56"/>
                  </a:cubicBezTo>
                  <a:cubicBezTo>
                    <a:pt x="79" y="55"/>
                    <a:pt x="78" y="51"/>
                    <a:pt x="79" y="48"/>
                  </a:cubicBezTo>
                  <a:cubicBezTo>
                    <a:pt x="79" y="48"/>
                    <a:pt x="78" y="49"/>
                    <a:pt x="78" y="49"/>
                  </a:cubicBezTo>
                  <a:cubicBezTo>
                    <a:pt x="78" y="51"/>
                    <a:pt x="78" y="54"/>
                    <a:pt x="78" y="56"/>
                  </a:cubicBezTo>
                  <a:cubicBezTo>
                    <a:pt x="78" y="56"/>
                    <a:pt x="78" y="56"/>
                    <a:pt x="77" y="57"/>
                  </a:cubicBezTo>
                  <a:cubicBezTo>
                    <a:pt x="78" y="59"/>
                    <a:pt x="78" y="62"/>
                    <a:pt x="78" y="65"/>
                  </a:cubicBezTo>
                  <a:cubicBezTo>
                    <a:pt x="78" y="72"/>
                    <a:pt x="78" y="78"/>
                    <a:pt x="79" y="85"/>
                  </a:cubicBezTo>
                  <a:cubicBezTo>
                    <a:pt x="80" y="97"/>
                    <a:pt x="77" y="110"/>
                    <a:pt x="79" y="12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80" y="123"/>
                    <a:pt x="81" y="124"/>
                    <a:pt x="82" y="124"/>
                  </a:cubicBezTo>
                  <a:close/>
                  <a:moveTo>
                    <a:pt x="85" y="85"/>
                  </a:moveTo>
                  <a:cubicBezTo>
                    <a:pt x="85" y="78"/>
                    <a:pt x="84" y="71"/>
                    <a:pt x="84" y="64"/>
                  </a:cubicBezTo>
                  <a:cubicBezTo>
                    <a:pt x="84" y="58"/>
                    <a:pt x="83" y="52"/>
                    <a:pt x="84" y="46"/>
                  </a:cubicBezTo>
                  <a:cubicBezTo>
                    <a:pt x="83" y="47"/>
                    <a:pt x="82" y="47"/>
                    <a:pt x="81" y="48"/>
                  </a:cubicBezTo>
                  <a:cubicBezTo>
                    <a:pt x="80" y="59"/>
                    <a:pt x="80" y="70"/>
                    <a:pt x="81" y="81"/>
                  </a:cubicBezTo>
                  <a:cubicBezTo>
                    <a:pt x="82" y="96"/>
                    <a:pt x="81" y="110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5" y="125"/>
                    <a:pt x="86" y="126"/>
                    <a:pt x="86" y="126"/>
                  </a:cubicBezTo>
                  <a:cubicBezTo>
                    <a:pt x="87" y="112"/>
                    <a:pt x="86" y="99"/>
                    <a:pt x="85" y="85"/>
                  </a:cubicBezTo>
                  <a:close/>
                  <a:moveTo>
                    <a:pt x="90" y="86"/>
                  </a:moveTo>
                  <a:cubicBezTo>
                    <a:pt x="90" y="84"/>
                    <a:pt x="89" y="82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8" y="68"/>
                    <a:pt x="87" y="56"/>
                    <a:pt x="88" y="44"/>
                  </a:cubicBezTo>
                  <a:cubicBezTo>
                    <a:pt x="87" y="45"/>
                    <a:pt x="86" y="45"/>
                    <a:pt x="85" y="46"/>
                  </a:cubicBezTo>
                  <a:cubicBezTo>
                    <a:pt x="86" y="52"/>
                    <a:pt x="86" y="58"/>
                    <a:pt x="86" y="64"/>
                  </a:cubicBezTo>
                  <a:cubicBezTo>
                    <a:pt x="86" y="71"/>
                    <a:pt x="86" y="78"/>
                    <a:pt x="87" y="85"/>
                  </a:cubicBezTo>
                  <a:cubicBezTo>
                    <a:pt x="87" y="99"/>
                    <a:pt x="87" y="112"/>
                    <a:pt x="88" y="126"/>
                  </a:cubicBezTo>
                  <a:cubicBezTo>
                    <a:pt x="88" y="126"/>
                    <a:pt x="89" y="126"/>
                    <a:pt x="90" y="126"/>
                  </a:cubicBezTo>
                  <a:cubicBezTo>
                    <a:pt x="90" y="126"/>
                    <a:pt x="90" y="126"/>
                    <a:pt x="91" y="126"/>
                  </a:cubicBezTo>
                  <a:cubicBezTo>
                    <a:pt x="91" y="113"/>
                    <a:pt x="91" y="99"/>
                    <a:pt x="90" y="86"/>
                  </a:cubicBezTo>
                  <a:close/>
                  <a:moveTo>
                    <a:pt x="96" y="123"/>
                  </a:moveTo>
                  <a:cubicBezTo>
                    <a:pt x="95" y="123"/>
                    <a:pt x="95" y="123"/>
                    <a:pt x="95" y="122"/>
                  </a:cubicBezTo>
                  <a:cubicBezTo>
                    <a:pt x="93" y="116"/>
                    <a:pt x="93" y="108"/>
                    <a:pt x="95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7"/>
                    <a:pt x="93" y="93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3" y="102"/>
                    <a:pt x="92" y="114"/>
                    <a:pt x="92" y="126"/>
                  </a:cubicBezTo>
                  <a:cubicBezTo>
                    <a:pt x="94" y="125"/>
                    <a:pt x="95" y="124"/>
                    <a:pt x="96" y="123"/>
                  </a:cubicBezTo>
                  <a:close/>
                  <a:moveTo>
                    <a:pt x="97" y="114"/>
                  </a:moveTo>
                  <a:cubicBezTo>
                    <a:pt x="97" y="111"/>
                    <a:pt x="96" y="108"/>
                    <a:pt x="96" y="105"/>
                  </a:cubicBezTo>
                  <a:cubicBezTo>
                    <a:pt x="96" y="107"/>
                    <a:pt x="96" y="109"/>
                    <a:pt x="96" y="112"/>
                  </a:cubicBezTo>
                  <a:cubicBezTo>
                    <a:pt x="96" y="115"/>
                    <a:pt x="96" y="118"/>
                    <a:pt x="96" y="121"/>
                  </a:cubicBezTo>
                  <a:cubicBezTo>
                    <a:pt x="97" y="119"/>
                    <a:pt x="98" y="116"/>
                    <a:pt x="97" y="114"/>
                  </a:cubicBezTo>
                  <a:close/>
                  <a:moveTo>
                    <a:pt x="98" y="84"/>
                  </a:moveTo>
                  <a:cubicBezTo>
                    <a:pt x="97" y="82"/>
                    <a:pt x="98" y="78"/>
                    <a:pt x="97" y="7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6" y="77"/>
                    <a:pt x="96" y="77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3" y="83"/>
                    <a:pt x="93" y="86"/>
                    <a:pt x="95" y="90"/>
                  </a:cubicBezTo>
                  <a:cubicBezTo>
                    <a:pt x="96" y="94"/>
                    <a:pt x="97" y="97"/>
                    <a:pt x="97" y="101"/>
                  </a:cubicBezTo>
                  <a:cubicBezTo>
                    <a:pt x="98" y="106"/>
                    <a:pt x="100" y="112"/>
                    <a:pt x="100" y="118"/>
                  </a:cubicBezTo>
                  <a:cubicBezTo>
                    <a:pt x="100" y="119"/>
                    <a:pt x="99" y="120"/>
                    <a:pt x="99" y="121"/>
                  </a:cubicBezTo>
                  <a:cubicBezTo>
                    <a:pt x="101" y="119"/>
                    <a:pt x="103" y="116"/>
                    <a:pt x="104" y="113"/>
                  </a:cubicBezTo>
                  <a:cubicBezTo>
                    <a:pt x="105" y="108"/>
                    <a:pt x="103" y="103"/>
                    <a:pt x="101" y="98"/>
                  </a:cubicBezTo>
                  <a:cubicBezTo>
                    <a:pt x="100" y="93"/>
                    <a:pt x="99" y="88"/>
                    <a:pt x="98" y="84"/>
                  </a:cubicBezTo>
                  <a:close/>
                  <a:moveTo>
                    <a:pt x="120" y="49"/>
                  </a:moveTo>
                  <a:cubicBezTo>
                    <a:pt x="120" y="49"/>
                    <a:pt x="119" y="48"/>
                    <a:pt x="119" y="47"/>
                  </a:cubicBezTo>
                  <a:cubicBezTo>
                    <a:pt x="120" y="46"/>
                    <a:pt x="120" y="45"/>
                    <a:pt x="119" y="44"/>
                  </a:cubicBezTo>
                  <a:cubicBezTo>
                    <a:pt x="117" y="40"/>
                    <a:pt x="110" y="39"/>
                    <a:pt x="105" y="39"/>
                  </a:cubicBezTo>
                  <a:cubicBezTo>
                    <a:pt x="106" y="44"/>
                    <a:pt x="105" y="49"/>
                    <a:pt x="105" y="53"/>
                  </a:cubicBezTo>
                  <a:cubicBezTo>
                    <a:pt x="105" y="58"/>
                    <a:pt x="105" y="64"/>
                    <a:pt x="104" y="68"/>
                  </a:cubicBezTo>
                  <a:cubicBezTo>
                    <a:pt x="104" y="69"/>
                    <a:pt x="103" y="69"/>
                    <a:pt x="103" y="68"/>
                  </a:cubicBezTo>
                  <a:cubicBezTo>
                    <a:pt x="102" y="64"/>
                    <a:pt x="103" y="58"/>
                    <a:pt x="103" y="53"/>
                  </a:cubicBezTo>
                  <a:cubicBezTo>
                    <a:pt x="104" y="49"/>
                    <a:pt x="104" y="44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40"/>
                    <a:pt x="102" y="40"/>
                    <a:pt x="102" y="40"/>
                  </a:cubicBezTo>
                  <a:cubicBezTo>
                    <a:pt x="102" y="45"/>
                    <a:pt x="102" y="50"/>
                    <a:pt x="102" y="55"/>
                  </a:cubicBezTo>
                  <a:cubicBezTo>
                    <a:pt x="101" y="60"/>
                    <a:pt x="102" y="66"/>
                    <a:pt x="101" y="71"/>
                  </a:cubicBezTo>
                  <a:cubicBezTo>
                    <a:pt x="101" y="71"/>
                    <a:pt x="100" y="71"/>
                    <a:pt x="100" y="71"/>
                  </a:cubicBezTo>
                  <a:cubicBezTo>
                    <a:pt x="99" y="65"/>
                    <a:pt x="100" y="59"/>
                    <a:pt x="100" y="54"/>
                  </a:cubicBezTo>
                  <a:cubicBezTo>
                    <a:pt x="100" y="49"/>
                    <a:pt x="101" y="45"/>
                    <a:pt x="101" y="40"/>
                  </a:cubicBezTo>
                  <a:cubicBezTo>
                    <a:pt x="99" y="40"/>
                    <a:pt x="97" y="41"/>
                    <a:pt x="96" y="41"/>
                  </a:cubicBezTo>
                  <a:cubicBezTo>
                    <a:pt x="96" y="45"/>
                    <a:pt x="97" y="50"/>
                    <a:pt x="97" y="54"/>
                  </a:cubicBezTo>
                  <a:cubicBezTo>
                    <a:pt x="97" y="60"/>
                    <a:pt x="98" y="66"/>
                    <a:pt x="97" y="72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5" y="62"/>
                    <a:pt x="95" y="51"/>
                    <a:pt x="96" y="41"/>
                  </a:cubicBezTo>
                  <a:cubicBezTo>
                    <a:pt x="93" y="42"/>
                    <a:pt x="91" y="43"/>
                    <a:pt x="89" y="44"/>
                  </a:cubicBezTo>
                  <a:cubicBezTo>
                    <a:pt x="90" y="51"/>
                    <a:pt x="89" y="58"/>
                    <a:pt x="90" y="66"/>
                  </a:cubicBezTo>
                  <a:cubicBezTo>
                    <a:pt x="90" y="70"/>
                    <a:pt x="90" y="74"/>
                    <a:pt x="91" y="78"/>
                  </a:cubicBezTo>
                  <a:cubicBezTo>
                    <a:pt x="92" y="78"/>
                    <a:pt x="92" y="77"/>
                    <a:pt x="93" y="77"/>
                  </a:cubicBezTo>
                  <a:cubicBezTo>
                    <a:pt x="93" y="71"/>
                    <a:pt x="93" y="66"/>
                    <a:pt x="94" y="60"/>
                  </a:cubicBezTo>
                  <a:cubicBezTo>
                    <a:pt x="94" y="57"/>
                    <a:pt x="94" y="54"/>
                    <a:pt x="93" y="51"/>
                  </a:cubicBezTo>
                  <a:cubicBezTo>
                    <a:pt x="93" y="48"/>
                    <a:pt x="92" y="46"/>
                    <a:pt x="93" y="44"/>
                  </a:cubicBezTo>
                  <a:cubicBezTo>
                    <a:pt x="93" y="43"/>
                    <a:pt x="93" y="43"/>
                    <a:pt x="93" y="44"/>
                  </a:cubicBezTo>
                  <a:cubicBezTo>
                    <a:pt x="96" y="48"/>
                    <a:pt x="95" y="55"/>
                    <a:pt x="95" y="60"/>
                  </a:cubicBezTo>
                  <a:cubicBezTo>
                    <a:pt x="95" y="65"/>
                    <a:pt x="95" y="70"/>
                    <a:pt x="95" y="76"/>
                  </a:cubicBezTo>
                  <a:cubicBezTo>
                    <a:pt x="98" y="73"/>
                    <a:pt x="101" y="71"/>
                    <a:pt x="105" y="68"/>
                  </a:cubicBezTo>
                  <a:cubicBezTo>
                    <a:pt x="107" y="66"/>
                    <a:pt x="110" y="64"/>
                    <a:pt x="112" y="62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1" y="55"/>
                    <a:pt x="113" y="48"/>
                    <a:pt x="114" y="42"/>
                  </a:cubicBezTo>
                  <a:cubicBezTo>
                    <a:pt x="114" y="41"/>
                    <a:pt x="115" y="41"/>
                    <a:pt x="115" y="42"/>
                  </a:cubicBezTo>
                  <a:cubicBezTo>
                    <a:pt x="113" y="48"/>
                    <a:pt x="114" y="55"/>
                    <a:pt x="113" y="61"/>
                  </a:cubicBezTo>
                  <a:cubicBezTo>
                    <a:pt x="116" y="58"/>
                    <a:pt x="118" y="55"/>
                    <a:pt x="120" y="51"/>
                  </a:cubicBezTo>
                  <a:cubicBezTo>
                    <a:pt x="120" y="50"/>
                    <a:pt x="120" y="50"/>
                    <a:pt x="1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2492" y="1969"/>
              <a:ext cx="43" cy="217"/>
            </a:xfrm>
            <a:custGeom>
              <a:avLst/>
              <a:gdLst>
                <a:gd name="T0" fmla="*/ 3 w 5"/>
                <a:gd name="T1" fmla="*/ 1 h 25"/>
                <a:gd name="T2" fmla="*/ 2 w 5"/>
                <a:gd name="T3" fmla="*/ 1 h 25"/>
                <a:gd name="T4" fmla="*/ 2 w 5"/>
                <a:gd name="T5" fmla="*/ 14 h 25"/>
                <a:gd name="T6" fmla="*/ 1 w 5"/>
                <a:gd name="T7" fmla="*/ 24 h 25"/>
                <a:gd name="T8" fmla="*/ 2 w 5"/>
                <a:gd name="T9" fmla="*/ 24 h 25"/>
                <a:gd name="T10" fmla="*/ 3 w 5"/>
                <a:gd name="T11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5">
                  <a:moveTo>
                    <a:pt x="3" y="1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3" y="5"/>
                    <a:pt x="2" y="9"/>
                    <a:pt x="2" y="14"/>
                  </a:cubicBezTo>
                  <a:cubicBezTo>
                    <a:pt x="1" y="17"/>
                    <a:pt x="0" y="21"/>
                    <a:pt x="1" y="24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4" y="17"/>
                    <a:pt x="5" y="8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2570" y="2047"/>
              <a:ext cx="26" cy="61"/>
            </a:xfrm>
            <a:custGeom>
              <a:avLst/>
              <a:gdLst>
                <a:gd name="T0" fmla="*/ 2 w 3"/>
                <a:gd name="T1" fmla="*/ 0 h 7"/>
                <a:gd name="T2" fmla="*/ 0 w 3"/>
                <a:gd name="T3" fmla="*/ 7 h 7"/>
                <a:gd name="T4" fmla="*/ 1 w 3"/>
                <a:gd name="T5" fmla="*/ 7 h 7"/>
                <a:gd name="T6" fmla="*/ 3 w 3"/>
                <a:gd name="T7" fmla="*/ 1 h 7"/>
                <a:gd name="T8" fmla="*/ 2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cubicBezTo>
                    <a:pt x="1" y="2"/>
                    <a:pt x="1" y="5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" y="5"/>
                    <a:pt x="2" y="3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1798" y="2229"/>
              <a:ext cx="26" cy="295"/>
            </a:xfrm>
            <a:custGeom>
              <a:avLst/>
              <a:gdLst>
                <a:gd name="T0" fmla="*/ 3 w 3"/>
                <a:gd name="T1" fmla="*/ 19 h 34"/>
                <a:gd name="T2" fmla="*/ 2 w 3"/>
                <a:gd name="T3" fmla="*/ 0 h 34"/>
                <a:gd name="T4" fmla="*/ 1 w 3"/>
                <a:gd name="T5" fmla="*/ 0 h 34"/>
                <a:gd name="T6" fmla="*/ 1 w 3"/>
                <a:gd name="T7" fmla="*/ 16 h 34"/>
                <a:gd name="T8" fmla="*/ 0 w 3"/>
                <a:gd name="T9" fmla="*/ 34 h 34"/>
                <a:gd name="T10" fmla="*/ 1 w 3"/>
                <a:gd name="T11" fmla="*/ 34 h 34"/>
                <a:gd name="T12" fmla="*/ 3 w 3"/>
                <a:gd name="T1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4">
                  <a:moveTo>
                    <a:pt x="3" y="19"/>
                  </a:moveTo>
                  <a:cubicBezTo>
                    <a:pt x="3" y="13"/>
                    <a:pt x="3" y="7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6"/>
                    <a:pt x="1" y="11"/>
                    <a:pt x="1" y="16"/>
                  </a:cubicBezTo>
                  <a:cubicBezTo>
                    <a:pt x="1" y="22"/>
                    <a:pt x="0" y="28"/>
                    <a:pt x="0" y="34"/>
                  </a:cubicBezTo>
                  <a:cubicBezTo>
                    <a:pt x="0" y="34"/>
                    <a:pt x="1" y="34"/>
                    <a:pt x="1" y="34"/>
                  </a:cubicBezTo>
                  <a:cubicBezTo>
                    <a:pt x="3" y="30"/>
                    <a:pt x="3" y="24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Group 4"/>
          <p:cNvGrpSpPr>
            <a:grpSpLocks noChangeAspect="1"/>
          </p:cNvGrpSpPr>
          <p:nvPr/>
        </p:nvGrpSpPr>
        <p:grpSpPr bwMode="auto">
          <a:xfrm>
            <a:off x="5142196" y="1770743"/>
            <a:ext cx="2136208" cy="2258448"/>
            <a:chOff x="1573" y="1622"/>
            <a:chExt cx="1066" cy="1127"/>
          </a:xfrm>
          <a:solidFill>
            <a:srgbClr val="85AF9D"/>
          </a:solidFill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1573" y="1622"/>
              <a:ext cx="1066" cy="1127"/>
            </a:xfrm>
            <a:custGeom>
              <a:avLst/>
              <a:gdLst>
                <a:gd name="T0" fmla="*/ 99 w 123"/>
                <a:gd name="T1" fmla="*/ 79 h 130"/>
                <a:gd name="T2" fmla="*/ 92 w 123"/>
                <a:gd name="T3" fmla="*/ 128 h 130"/>
                <a:gd name="T4" fmla="*/ 57 w 123"/>
                <a:gd name="T5" fmla="*/ 102 h 130"/>
                <a:gd name="T6" fmla="*/ 52 w 123"/>
                <a:gd name="T7" fmla="*/ 99 h 130"/>
                <a:gd name="T8" fmla="*/ 7 w 123"/>
                <a:gd name="T9" fmla="*/ 116 h 130"/>
                <a:gd name="T10" fmla="*/ 26 w 123"/>
                <a:gd name="T11" fmla="*/ 69 h 130"/>
                <a:gd name="T12" fmla="*/ 1 w 123"/>
                <a:gd name="T13" fmla="*/ 40 h 130"/>
                <a:gd name="T14" fmla="*/ 57 w 123"/>
                <a:gd name="T15" fmla="*/ 5 h 130"/>
                <a:gd name="T16" fmla="*/ 122 w 123"/>
                <a:gd name="T17" fmla="*/ 46 h 130"/>
                <a:gd name="T18" fmla="*/ 64 w 123"/>
                <a:gd name="T19" fmla="*/ 4 h 130"/>
                <a:gd name="T20" fmla="*/ 101 w 123"/>
                <a:gd name="T21" fmla="*/ 38 h 130"/>
                <a:gd name="T22" fmla="*/ 117 w 123"/>
                <a:gd name="T23" fmla="*/ 40 h 130"/>
                <a:gd name="T24" fmla="*/ 71 w 123"/>
                <a:gd name="T25" fmla="*/ 5 h 130"/>
                <a:gd name="T26" fmla="*/ 4 w 123"/>
                <a:gd name="T27" fmla="*/ 44 h 130"/>
                <a:gd name="T28" fmla="*/ 16 w 123"/>
                <a:gd name="T29" fmla="*/ 58 h 130"/>
                <a:gd name="T30" fmla="*/ 22 w 123"/>
                <a:gd name="T31" fmla="*/ 62 h 130"/>
                <a:gd name="T32" fmla="*/ 18 w 123"/>
                <a:gd name="T33" fmla="*/ 59 h 130"/>
                <a:gd name="T34" fmla="*/ 25 w 123"/>
                <a:gd name="T35" fmla="*/ 53 h 130"/>
                <a:gd name="T36" fmla="*/ 19 w 123"/>
                <a:gd name="T37" fmla="*/ 35 h 130"/>
                <a:gd name="T38" fmla="*/ 36 w 123"/>
                <a:gd name="T39" fmla="*/ 99 h 130"/>
                <a:gd name="T40" fmla="*/ 39 w 123"/>
                <a:gd name="T41" fmla="*/ 50 h 130"/>
                <a:gd name="T42" fmla="*/ 26 w 123"/>
                <a:gd name="T43" fmla="*/ 39 h 130"/>
                <a:gd name="T44" fmla="*/ 31 w 123"/>
                <a:gd name="T45" fmla="*/ 72 h 130"/>
                <a:gd name="T46" fmla="*/ 25 w 123"/>
                <a:gd name="T47" fmla="*/ 72 h 130"/>
                <a:gd name="T48" fmla="*/ 24 w 123"/>
                <a:gd name="T49" fmla="*/ 73 h 130"/>
                <a:gd name="T50" fmla="*/ 8 w 123"/>
                <a:gd name="T51" fmla="*/ 97 h 130"/>
                <a:gd name="T52" fmla="*/ 11 w 123"/>
                <a:gd name="T53" fmla="*/ 91 h 130"/>
                <a:gd name="T54" fmla="*/ 15 w 123"/>
                <a:gd name="T55" fmla="*/ 112 h 130"/>
                <a:gd name="T56" fmla="*/ 18 w 123"/>
                <a:gd name="T57" fmla="*/ 111 h 130"/>
                <a:gd name="T58" fmla="*/ 41 w 123"/>
                <a:gd name="T59" fmla="*/ 96 h 130"/>
                <a:gd name="T60" fmla="*/ 26 w 123"/>
                <a:gd name="T61" fmla="*/ 109 h 130"/>
                <a:gd name="T62" fmla="*/ 51 w 123"/>
                <a:gd name="T63" fmla="*/ 19 h 130"/>
                <a:gd name="T64" fmla="*/ 43 w 123"/>
                <a:gd name="T65" fmla="*/ 45 h 130"/>
                <a:gd name="T66" fmla="*/ 44 w 123"/>
                <a:gd name="T67" fmla="*/ 66 h 130"/>
                <a:gd name="T68" fmla="*/ 55 w 123"/>
                <a:gd name="T69" fmla="*/ 98 h 130"/>
                <a:gd name="T70" fmla="*/ 52 w 123"/>
                <a:gd name="T71" fmla="*/ 59 h 130"/>
                <a:gd name="T72" fmla="*/ 66 w 123"/>
                <a:gd name="T73" fmla="*/ 34 h 130"/>
                <a:gd name="T74" fmla="*/ 60 w 123"/>
                <a:gd name="T75" fmla="*/ 51 h 130"/>
                <a:gd name="T76" fmla="*/ 59 w 123"/>
                <a:gd name="T77" fmla="*/ 23 h 130"/>
                <a:gd name="T78" fmla="*/ 57 w 123"/>
                <a:gd name="T79" fmla="*/ 100 h 130"/>
                <a:gd name="T80" fmla="*/ 68 w 123"/>
                <a:gd name="T81" fmla="*/ 34 h 130"/>
                <a:gd name="T82" fmla="*/ 71 w 123"/>
                <a:gd name="T83" fmla="*/ 69 h 130"/>
                <a:gd name="T84" fmla="*/ 75 w 123"/>
                <a:gd name="T85" fmla="*/ 56 h 130"/>
                <a:gd name="T86" fmla="*/ 78 w 123"/>
                <a:gd name="T87" fmla="*/ 121 h 130"/>
                <a:gd name="T88" fmla="*/ 78 w 123"/>
                <a:gd name="T89" fmla="*/ 49 h 130"/>
                <a:gd name="T90" fmla="*/ 79 w 123"/>
                <a:gd name="T91" fmla="*/ 122 h 130"/>
                <a:gd name="T92" fmla="*/ 81 w 123"/>
                <a:gd name="T93" fmla="*/ 81 h 130"/>
                <a:gd name="T94" fmla="*/ 89 w 123"/>
                <a:gd name="T95" fmla="*/ 80 h 130"/>
                <a:gd name="T96" fmla="*/ 88 w 123"/>
                <a:gd name="T97" fmla="*/ 126 h 130"/>
                <a:gd name="T98" fmla="*/ 95 w 123"/>
                <a:gd name="T99" fmla="*/ 101 h 130"/>
                <a:gd name="T100" fmla="*/ 97 w 123"/>
                <a:gd name="T101" fmla="*/ 114 h 130"/>
                <a:gd name="T102" fmla="*/ 97 w 123"/>
                <a:gd name="T103" fmla="*/ 77 h 130"/>
                <a:gd name="T104" fmla="*/ 100 w 123"/>
                <a:gd name="T105" fmla="*/ 118 h 130"/>
                <a:gd name="T106" fmla="*/ 119 w 123"/>
                <a:gd name="T107" fmla="*/ 47 h 130"/>
                <a:gd name="T108" fmla="*/ 103 w 123"/>
                <a:gd name="T109" fmla="*/ 53 h 130"/>
                <a:gd name="T110" fmla="*/ 100 w 123"/>
                <a:gd name="T111" fmla="*/ 71 h 130"/>
                <a:gd name="T112" fmla="*/ 97 w 123"/>
                <a:gd name="T113" fmla="*/ 72 h 130"/>
                <a:gd name="T114" fmla="*/ 94 w 123"/>
                <a:gd name="T115" fmla="*/ 60 h 130"/>
                <a:gd name="T116" fmla="*/ 105 w 123"/>
                <a:gd name="T117" fmla="*/ 68 h 130"/>
                <a:gd name="T118" fmla="*/ 120 w 123"/>
                <a:gd name="T119" fmla="*/ 5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130">
                  <a:moveTo>
                    <a:pt x="123" y="48"/>
                  </a:moveTo>
                  <a:cubicBezTo>
                    <a:pt x="122" y="56"/>
                    <a:pt x="115" y="62"/>
                    <a:pt x="109" y="67"/>
                  </a:cubicBezTo>
                  <a:cubicBezTo>
                    <a:pt x="106" y="70"/>
                    <a:pt x="102" y="73"/>
                    <a:pt x="98" y="76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5"/>
                    <a:pt x="99" y="76"/>
                    <a:pt x="99" y="77"/>
                  </a:cubicBezTo>
                  <a:cubicBezTo>
                    <a:pt x="99" y="78"/>
                    <a:pt x="99" y="79"/>
                    <a:pt x="99" y="79"/>
                  </a:cubicBezTo>
                  <a:cubicBezTo>
                    <a:pt x="100" y="82"/>
                    <a:pt x="100" y="85"/>
                    <a:pt x="101" y="88"/>
                  </a:cubicBezTo>
                  <a:cubicBezTo>
                    <a:pt x="103" y="93"/>
                    <a:pt x="105" y="99"/>
                    <a:pt x="106" y="104"/>
                  </a:cubicBezTo>
                  <a:cubicBezTo>
                    <a:pt x="107" y="109"/>
                    <a:pt x="107" y="113"/>
                    <a:pt x="104" y="117"/>
                  </a:cubicBezTo>
                  <a:cubicBezTo>
                    <a:pt x="102" y="122"/>
                    <a:pt x="99" y="126"/>
                    <a:pt x="94" y="129"/>
                  </a:cubicBezTo>
                  <a:cubicBezTo>
                    <a:pt x="94" y="129"/>
                    <a:pt x="93" y="128"/>
                    <a:pt x="93" y="128"/>
                  </a:cubicBezTo>
                  <a:cubicBezTo>
                    <a:pt x="93" y="128"/>
                    <a:pt x="92" y="128"/>
                    <a:pt x="92" y="128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30"/>
                    <a:pt x="91" y="130"/>
                    <a:pt x="91" y="129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88" y="129"/>
                    <a:pt x="85" y="128"/>
                    <a:pt x="83" y="127"/>
                  </a:cubicBezTo>
                  <a:cubicBezTo>
                    <a:pt x="74" y="122"/>
                    <a:pt x="68" y="114"/>
                    <a:pt x="61" y="107"/>
                  </a:cubicBezTo>
                  <a:cubicBezTo>
                    <a:pt x="60" y="105"/>
                    <a:pt x="58" y="104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3"/>
                    <a:pt x="55" y="103"/>
                    <a:pt x="55" y="102"/>
                  </a:cubicBezTo>
                  <a:cubicBezTo>
                    <a:pt x="55" y="102"/>
                    <a:pt x="55" y="101"/>
                    <a:pt x="55" y="101"/>
                  </a:cubicBezTo>
                  <a:cubicBezTo>
                    <a:pt x="54" y="100"/>
                    <a:pt x="54" y="99"/>
                    <a:pt x="53" y="98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45" y="106"/>
                    <a:pt x="35" y="114"/>
                    <a:pt x="25" y="115"/>
                  </a:cubicBezTo>
                  <a:cubicBezTo>
                    <a:pt x="24" y="115"/>
                    <a:pt x="18" y="116"/>
                    <a:pt x="13" y="116"/>
                  </a:cubicBezTo>
                  <a:cubicBezTo>
                    <a:pt x="12" y="116"/>
                    <a:pt x="10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7"/>
                    <a:pt x="7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0" y="113"/>
                    <a:pt x="4" y="102"/>
                    <a:pt x="6" y="97"/>
                  </a:cubicBezTo>
                  <a:cubicBezTo>
                    <a:pt x="8" y="91"/>
                    <a:pt x="12" y="85"/>
                    <a:pt x="15" y="80"/>
                  </a:cubicBezTo>
                  <a:cubicBezTo>
                    <a:pt x="15" y="80"/>
                    <a:pt x="15" y="79"/>
                    <a:pt x="15" y="79"/>
                  </a:cubicBezTo>
                  <a:cubicBezTo>
                    <a:pt x="15" y="78"/>
                    <a:pt x="16" y="78"/>
                    <a:pt x="16" y="79"/>
                  </a:cubicBezTo>
                  <a:cubicBezTo>
                    <a:pt x="19" y="75"/>
                    <a:pt x="22" y="72"/>
                    <a:pt x="26" y="69"/>
                  </a:cubicBezTo>
                  <a:cubicBezTo>
                    <a:pt x="22" y="65"/>
                    <a:pt x="18" y="62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0"/>
                    <a:pt x="13" y="60"/>
                    <a:pt x="13" y="59"/>
                  </a:cubicBezTo>
                  <a:cubicBezTo>
                    <a:pt x="13" y="59"/>
                    <a:pt x="13" y="58"/>
                    <a:pt x="12" y="58"/>
                  </a:cubicBezTo>
                  <a:cubicBezTo>
                    <a:pt x="12" y="58"/>
                    <a:pt x="12" y="58"/>
                    <a:pt x="12" y="57"/>
                  </a:cubicBezTo>
                  <a:cubicBezTo>
                    <a:pt x="7" y="54"/>
                    <a:pt x="0" y="47"/>
                    <a:pt x="1" y="40"/>
                  </a:cubicBezTo>
                  <a:cubicBezTo>
                    <a:pt x="2" y="35"/>
                    <a:pt x="6" y="33"/>
                    <a:pt x="10" y="33"/>
                  </a:cubicBezTo>
                  <a:cubicBezTo>
                    <a:pt x="21" y="27"/>
                    <a:pt x="33" y="32"/>
                    <a:pt x="44" y="38"/>
                  </a:cubicBezTo>
                  <a:cubicBezTo>
                    <a:pt x="45" y="33"/>
                    <a:pt x="46" y="29"/>
                    <a:pt x="47" y="24"/>
                  </a:cubicBezTo>
                  <a:cubicBezTo>
                    <a:pt x="49" y="19"/>
                    <a:pt x="50" y="13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7"/>
                    <a:pt x="56" y="6"/>
                    <a:pt x="57" y="5"/>
                  </a:cubicBezTo>
                  <a:cubicBezTo>
                    <a:pt x="57" y="5"/>
                    <a:pt x="58" y="4"/>
                    <a:pt x="59" y="4"/>
                  </a:cubicBezTo>
                  <a:cubicBezTo>
                    <a:pt x="63" y="2"/>
                    <a:pt x="74" y="0"/>
                    <a:pt x="75" y="6"/>
                  </a:cubicBezTo>
                  <a:cubicBezTo>
                    <a:pt x="76" y="11"/>
                    <a:pt x="78" y="17"/>
                    <a:pt x="80" y="23"/>
                  </a:cubicBezTo>
                  <a:cubicBezTo>
                    <a:pt x="81" y="27"/>
                    <a:pt x="81" y="32"/>
                    <a:pt x="83" y="36"/>
                  </a:cubicBezTo>
                  <a:cubicBezTo>
                    <a:pt x="92" y="33"/>
                    <a:pt x="102" y="29"/>
                    <a:pt x="111" y="32"/>
                  </a:cubicBezTo>
                  <a:cubicBezTo>
                    <a:pt x="115" y="34"/>
                    <a:pt x="123" y="40"/>
                    <a:pt x="122" y="46"/>
                  </a:cubicBezTo>
                  <a:cubicBezTo>
                    <a:pt x="123" y="47"/>
                    <a:pt x="123" y="48"/>
                    <a:pt x="123" y="48"/>
                  </a:cubicBezTo>
                  <a:close/>
                  <a:moveTo>
                    <a:pt x="6" y="113"/>
                  </a:moveTo>
                  <a:cubicBezTo>
                    <a:pt x="6" y="111"/>
                    <a:pt x="6" y="108"/>
                    <a:pt x="6" y="106"/>
                  </a:cubicBezTo>
                  <a:cubicBezTo>
                    <a:pt x="6" y="105"/>
                    <a:pt x="6" y="104"/>
                    <a:pt x="6" y="103"/>
                  </a:cubicBezTo>
                  <a:cubicBezTo>
                    <a:pt x="5" y="107"/>
                    <a:pt x="4" y="111"/>
                    <a:pt x="6" y="113"/>
                  </a:cubicBezTo>
                  <a:close/>
                  <a:moveTo>
                    <a:pt x="64" y="4"/>
                  </a:moveTo>
                  <a:cubicBezTo>
                    <a:pt x="67" y="6"/>
                    <a:pt x="70" y="9"/>
                    <a:pt x="70" y="13"/>
                  </a:cubicBezTo>
                  <a:cubicBezTo>
                    <a:pt x="71" y="17"/>
                    <a:pt x="72" y="21"/>
                    <a:pt x="73" y="24"/>
                  </a:cubicBezTo>
                  <a:cubicBezTo>
                    <a:pt x="74" y="28"/>
                    <a:pt x="76" y="31"/>
                    <a:pt x="76" y="35"/>
                  </a:cubicBezTo>
                  <a:cubicBezTo>
                    <a:pt x="77" y="39"/>
                    <a:pt x="77" y="43"/>
                    <a:pt x="78" y="47"/>
                  </a:cubicBezTo>
                  <a:cubicBezTo>
                    <a:pt x="81" y="45"/>
                    <a:pt x="86" y="43"/>
                    <a:pt x="90" y="41"/>
                  </a:cubicBezTo>
                  <a:cubicBezTo>
                    <a:pt x="93" y="40"/>
                    <a:pt x="97" y="39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3" y="38"/>
                    <a:pt x="104" y="38"/>
                    <a:pt x="105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5" y="37"/>
                    <a:pt x="105" y="37"/>
                    <a:pt x="105" y="38"/>
                  </a:cubicBezTo>
                  <a:cubicBezTo>
                    <a:pt x="106" y="37"/>
                    <a:pt x="106" y="37"/>
                    <a:pt x="107" y="37"/>
                  </a:cubicBezTo>
                  <a:cubicBezTo>
                    <a:pt x="110" y="37"/>
                    <a:pt x="114" y="38"/>
                    <a:pt x="117" y="40"/>
                  </a:cubicBezTo>
                  <a:cubicBezTo>
                    <a:pt x="114" y="37"/>
                    <a:pt x="110" y="34"/>
                    <a:pt x="107" y="34"/>
                  </a:cubicBezTo>
                  <a:cubicBezTo>
                    <a:pt x="99" y="33"/>
                    <a:pt x="91" y="36"/>
                    <a:pt x="83" y="39"/>
                  </a:cubicBezTo>
                  <a:cubicBezTo>
                    <a:pt x="83" y="39"/>
                    <a:pt x="82" y="39"/>
                    <a:pt x="82" y="39"/>
                  </a:cubicBezTo>
                  <a:cubicBezTo>
                    <a:pt x="80" y="36"/>
                    <a:pt x="79" y="32"/>
                    <a:pt x="79" y="29"/>
                  </a:cubicBezTo>
                  <a:cubicBezTo>
                    <a:pt x="78" y="24"/>
                    <a:pt x="76" y="20"/>
                    <a:pt x="75" y="15"/>
                  </a:cubicBezTo>
                  <a:cubicBezTo>
                    <a:pt x="74" y="13"/>
                    <a:pt x="74" y="6"/>
                    <a:pt x="71" y="5"/>
                  </a:cubicBezTo>
                  <a:cubicBezTo>
                    <a:pt x="69" y="4"/>
                    <a:pt x="66" y="4"/>
                    <a:pt x="64" y="4"/>
                  </a:cubicBezTo>
                  <a:close/>
                  <a:moveTo>
                    <a:pt x="12" y="55"/>
                  </a:moveTo>
                  <a:cubicBezTo>
                    <a:pt x="12" y="52"/>
                    <a:pt x="12" y="49"/>
                    <a:pt x="12" y="46"/>
                  </a:cubicBezTo>
                  <a:cubicBezTo>
                    <a:pt x="12" y="43"/>
                    <a:pt x="12" y="39"/>
                    <a:pt x="12" y="35"/>
                  </a:cubicBezTo>
                  <a:cubicBezTo>
                    <a:pt x="10" y="35"/>
                    <a:pt x="9" y="35"/>
                    <a:pt x="8" y="36"/>
                  </a:cubicBezTo>
                  <a:cubicBezTo>
                    <a:pt x="4" y="37"/>
                    <a:pt x="3" y="41"/>
                    <a:pt x="4" y="44"/>
                  </a:cubicBezTo>
                  <a:cubicBezTo>
                    <a:pt x="5" y="46"/>
                    <a:pt x="6" y="49"/>
                    <a:pt x="8" y="51"/>
                  </a:cubicBezTo>
                  <a:cubicBezTo>
                    <a:pt x="7" y="46"/>
                    <a:pt x="7" y="42"/>
                    <a:pt x="8" y="37"/>
                  </a:cubicBezTo>
                  <a:cubicBezTo>
                    <a:pt x="8" y="36"/>
                    <a:pt x="8" y="36"/>
                    <a:pt x="8" y="37"/>
                  </a:cubicBezTo>
                  <a:cubicBezTo>
                    <a:pt x="8" y="42"/>
                    <a:pt x="9" y="47"/>
                    <a:pt x="9" y="52"/>
                  </a:cubicBezTo>
                  <a:cubicBezTo>
                    <a:pt x="10" y="53"/>
                    <a:pt x="11" y="54"/>
                    <a:pt x="12" y="55"/>
                  </a:cubicBezTo>
                  <a:close/>
                  <a:moveTo>
                    <a:pt x="16" y="58"/>
                  </a:moveTo>
                  <a:cubicBezTo>
                    <a:pt x="16" y="51"/>
                    <a:pt x="17" y="44"/>
                    <a:pt x="16" y="36"/>
                  </a:cubicBezTo>
                  <a:cubicBezTo>
                    <a:pt x="15" y="36"/>
                    <a:pt x="14" y="36"/>
                    <a:pt x="13" y="35"/>
                  </a:cubicBezTo>
                  <a:cubicBezTo>
                    <a:pt x="14" y="40"/>
                    <a:pt x="14" y="44"/>
                    <a:pt x="14" y="48"/>
                  </a:cubicBezTo>
                  <a:cubicBezTo>
                    <a:pt x="14" y="51"/>
                    <a:pt x="14" y="54"/>
                    <a:pt x="14" y="56"/>
                  </a:cubicBezTo>
                  <a:cubicBezTo>
                    <a:pt x="15" y="57"/>
                    <a:pt x="16" y="58"/>
                    <a:pt x="16" y="58"/>
                  </a:cubicBezTo>
                  <a:close/>
                  <a:moveTo>
                    <a:pt x="22" y="62"/>
                  </a:moveTo>
                  <a:cubicBezTo>
                    <a:pt x="21" y="58"/>
                    <a:pt x="21" y="54"/>
                    <a:pt x="21" y="50"/>
                  </a:cubicBezTo>
                  <a:cubicBezTo>
                    <a:pt x="21" y="46"/>
                    <a:pt x="21" y="42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7"/>
                    <a:pt x="19" y="37"/>
                    <a:pt x="17" y="36"/>
                  </a:cubicBezTo>
                  <a:cubicBezTo>
                    <a:pt x="19" y="44"/>
                    <a:pt x="19" y="52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60"/>
                    <a:pt x="20" y="61"/>
                    <a:pt x="22" y="62"/>
                  </a:cubicBezTo>
                  <a:close/>
                  <a:moveTo>
                    <a:pt x="25" y="39"/>
                  </a:moveTo>
                  <a:cubicBezTo>
                    <a:pt x="24" y="39"/>
                    <a:pt x="23" y="38"/>
                    <a:pt x="22" y="38"/>
                  </a:cubicBezTo>
                  <a:cubicBezTo>
                    <a:pt x="23" y="46"/>
                    <a:pt x="24" y="55"/>
                    <a:pt x="23" y="63"/>
                  </a:cubicBezTo>
                  <a:cubicBezTo>
                    <a:pt x="24" y="63"/>
                    <a:pt x="24" y="64"/>
                    <a:pt x="25" y="64"/>
                  </a:cubicBezTo>
                  <a:cubicBezTo>
                    <a:pt x="25" y="61"/>
                    <a:pt x="25" y="57"/>
                    <a:pt x="25" y="53"/>
                  </a:cubicBezTo>
                  <a:cubicBezTo>
                    <a:pt x="25" y="48"/>
                    <a:pt x="25" y="44"/>
                    <a:pt x="25" y="39"/>
                  </a:cubicBezTo>
                  <a:close/>
                  <a:moveTo>
                    <a:pt x="33" y="39"/>
                  </a:moveTo>
                  <a:cubicBezTo>
                    <a:pt x="36" y="40"/>
                    <a:pt x="41" y="41"/>
                    <a:pt x="43" y="43"/>
                  </a:cubicBezTo>
                  <a:cubicBezTo>
                    <a:pt x="43" y="42"/>
                    <a:pt x="44" y="41"/>
                    <a:pt x="44" y="40"/>
                  </a:cubicBezTo>
                  <a:cubicBezTo>
                    <a:pt x="34" y="35"/>
                    <a:pt x="23" y="30"/>
                    <a:pt x="13" y="33"/>
                  </a:cubicBezTo>
                  <a:cubicBezTo>
                    <a:pt x="15" y="33"/>
                    <a:pt x="17" y="34"/>
                    <a:pt x="19" y="35"/>
                  </a:cubicBezTo>
                  <a:cubicBezTo>
                    <a:pt x="24" y="36"/>
                    <a:pt x="29" y="38"/>
                    <a:pt x="33" y="39"/>
                  </a:cubicBezTo>
                  <a:close/>
                  <a:moveTo>
                    <a:pt x="39" y="50"/>
                  </a:moveTo>
                  <a:cubicBezTo>
                    <a:pt x="39" y="48"/>
                    <a:pt x="39" y="46"/>
                    <a:pt x="41" y="44"/>
                  </a:cubicBezTo>
                  <a:cubicBezTo>
                    <a:pt x="39" y="43"/>
                    <a:pt x="37" y="43"/>
                    <a:pt x="35" y="42"/>
                  </a:cubicBezTo>
                  <a:cubicBezTo>
                    <a:pt x="36" y="52"/>
                    <a:pt x="35" y="63"/>
                    <a:pt x="35" y="74"/>
                  </a:cubicBezTo>
                  <a:cubicBezTo>
                    <a:pt x="35" y="82"/>
                    <a:pt x="36" y="90"/>
                    <a:pt x="36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7" y="98"/>
                    <a:pt x="38" y="97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8" y="90"/>
                    <a:pt x="39" y="84"/>
                    <a:pt x="39" y="78"/>
                  </a:cubicBezTo>
                  <a:cubicBezTo>
                    <a:pt x="39" y="73"/>
                    <a:pt x="40" y="68"/>
                    <a:pt x="40" y="63"/>
                  </a:cubicBezTo>
                  <a:cubicBezTo>
                    <a:pt x="40" y="59"/>
                    <a:pt x="39" y="54"/>
                    <a:pt x="39" y="50"/>
                  </a:cubicBezTo>
                  <a:close/>
                  <a:moveTo>
                    <a:pt x="20" y="111"/>
                  </a:moveTo>
                  <a:cubicBezTo>
                    <a:pt x="23" y="109"/>
                    <a:pt x="26" y="106"/>
                    <a:pt x="29" y="104"/>
                  </a:cubicBezTo>
                  <a:cubicBezTo>
                    <a:pt x="31" y="103"/>
                    <a:pt x="32" y="102"/>
                    <a:pt x="34" y="100"/>
                  </a:cubicBezTo>
                  <a:cubicBezTo>
                    <a:pt x="33" y="91"/>
                    <a:pt x="34" y="82"/>
                    <a:pt x="34" y="72"/>
                  </a:cubicBezTo>
                  <a:cubicBezTo>
                    <a:pt x="34" y="62"/>
                    <a:pt x="33" y="52"/>
                    <a:pt x="34" y="42"/>
                  </a:cubicBezTo>
                  <a:cubicBezTo>
                    <a:pt x="31" y="41"/>
                    <a:pt x="29" y="40"/>
                    <a:pt x="26" y="39"/>
                  </a:cubicBezTo>
                  <a:cubicBezTo>
                    <a:pt x="26" y="44"/>
                    <a:pt x="27" y="50"/>
                    <a:pt x="27" y="55"/>
                  </a:cubicBezTo>
                  <a:cubicBezTo>
                    <a:pt x="27" y="58"/>
                    <a:pt x="27" y="62"/>
                    <a:pt x="27" y="65"/>
                  </a:cubicBezTo>
                  <a:cubicBezTo>
                    <a:pt x="28" y="66"/>
                    <a:pt x="29" y="67"/>
                    <a:pt x="30" y="68"/>
                  </a:cubicBezTo>
                  <a:cubicBezTo>
                    <a:pt x="30" y="60"/>
                    <a:pt x="29" y="5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52"/>
                    <a:pt x="32" y="62"/>
                    <a:pt x="31" y="72"/>
                  </a:cubicBezTo>
                  <a:cubicBezTo>
                    <a:pt x="31" y="82"/>
                    <a:pt x="31" y="92"/>
                    <a:pt x="31" y="102"/>
                  </a:cubicBezTo>
                  <a:cubicBezTo>
                    <a:pt x="31" y="103"/>
                    <a:pt x="30" y="103"/>
                    <a:pt x="30" y="102"/>
                  </a:cubicBezTo>
                  <a:cubicBezTo>
                    <a:pt x="30" y="92"/>
                    <a:pt x="30" y="8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0"/>
                    <a:pt x="27" y="70"/>
                  </a:cubicBezTo>
                  <a:cubicBezTo>
                    <a:pt x="27" y="70"/>
                    <a:pt x="26" y="71"/>
                    <a:pt x="25" y="72"/>
                  </a:cubicBezTo>
                  <a:cubicBezTo>
                    <a:pt x="25" y="72"/>
                    <a:pt x="25" y="73"/>
                    <a:pt x="25" y="73"/>
                  </a:cubicBezTo>
                  <a:cubicBezTo>
                    <a:pt x="26" y="79"/>
                    <a:pt x="25" y="85"/>
                    <a:pt x="25" y="91"/>
                  </a:cubicBezTo>
                  <a:cubicBezTo>
                    <a:pt x="25" y="96"/>
                    <a:pt x="25" y="102"/>
                    <a:pt x="24" y="107"/>
                  </a:cubicBezTo>
                  <a:cubicBezTo>
                    <a:pt x="24" y="107"/>
                    <a:pt x="23" y="107"/>
                    <a:pt x="23" y="107"/>
                  </a:cubicBezTo>
                  <a:cubicBezTo>
                    <a:pt x="22" y="101"/>
                    <a:pt x="23" y="95"/>
                    <a:pt x="23" y="89"/>
                  </a:cubicBezTo>
                  <a:cubicBezTo>
                    <a:pt x="24" y="84"/>
                    <a:pt x="24" y="78"/>
                    <a:pt x="24" y="73"/>
                  </a:cubicBezTo>
                  <a:cubicBezTo>
                    <a:pt x="23" y="74"/>
                    <a:pt x="22" y="76"/>
                    <a:pt x="20" y="77"/>
                  </a:cubicBezTo>
                  <a:cubicBezTo>
                    <a:pt x="21" y="83"/>
                    <a:pt x="21" y="89"/>
                    <a:pt x="20" y="95"/>
                  </a:cubicBezTo>
                  <a:cubicBezTo>
                    <a:pt x="20" y="100"/>
                    <a:pt x="21" y="106"/>
                    <a:pt x="20" y="111"/>
                  </a:cubicBezTo>
                  <a:close/>
                  <a:moveTo>
                    <a:pt x="11" y="91"/>
                  </a:moveTo>
                  <a:cubicBezTo>
                    <a:pt x="10" y="93"/>
                    <a:pt x="9" y="94"/>
                    <a:pt x="9" y="96"/>
                  </a:cubicBezTo>
                  <a:cubicBezTo>
                    <a:pt x="9" y="96"/>
                    <a:pt x="8" y="97"/>
                    <a:pt x="8" y="97"/>
                  </a:cubicBezTo>
                  <a:cubicBezTo>
                    <a:pt x="8" y="101"/>
                    <a:pt x="7" y="104"/>
                    <a:pt x="8" y="107"/>
                  </a:cubicBezTo>
                  <a:cubicBezTo>
                    <a:pt x="8" y="109"/>
                    <a:pt x="8" y="112"/>
                    <a:pt x="8" y="114"/>
                  </a:cubicBezTo>
                  <a:cubicBezTo>
                    <a:pt x="9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0"/>
                    <a:pt x="10" y="106"/>
                    <a:pt x="10" y="102"/>
                  </a:cubicBezTo>
                  <a:cubicBezTo>
                    <a:pt x="11" y="99"/>
                    <a:pt x="11" y="95"/>
                    <a:pt x="11" y="91"/>
                  </a:cubicBezTo>
                  <a:close/>
                  <a:moveTo>
                    <a:pt x="18" y="94"/>
                  </a:moveTo>
                  <a:cubicBezTo>
                    <a:pt x="19" y="89"/>
                    <a:pt x="19" y="84"/>
                    <a:pt x="19" y="79"/>
                  </a:cubicBezTo>
                  <a:cubicBezTo>
                    <a:pt x="18" y="80"/>
                    <a:pt x="17" y="81"/>
                    <a:pt x="16" y="83"/>
                  </a:cubicBezTo>
                  <a:cubicBezTo>
                    <a:pt x="16" y="87"/>
                    <a:pt x="17" y="92"/>
                    <a:pt x="17" y="97"/>
                  </a:cubicBezTo>
                  <a:cubicBezTo>
                    <a:pt x="17" y="102"/>
                    <a:pt x="17" y="107"/>
                    <a:pt x="16" y="112"/>
                  </a:cubicBezTo>
                  <a:cubicBezTo>
                    <a:pt x="16" y="112"/>
                    <a:pt x="15" y="112"/>
                    <a:pt x="15" y="112"/>
                  </a:cubicBezTo>
                  <a:cubicBezTo>
                    <a:pt x="14" y="106"/>
                    <a:pt x="15" y="101"/>
                    <a:pt x="15" y="95"/>
                  </a:cubicBezTo>
                  <a:cubicBezTo>
                    <a:pt x="15" y="92"/>
                    <a:pt x="15" y="88"/>
                    <a:pt x="15" y="85"/>
                  </a:cubicBezTo>
                  <a:cubicBezTo>
                    <a:pt x="14" y="86"/>
                    <a:pt x="13" y="88"/>
                    <a:pt x="12" y="89"/>
                  </a:cubicBezTo>
                  <a:cubicBezTo>
                    <a:pt x="12" y="94"/>
                    <a:pt x="12" y="98"/>
                    <a:pt x="12" y="102"/>
                  </a:cubicBezTo>
                  <a:cubicBezTo>
                    <a:pt x="12" y="106"/>
                    <a:pt x="12" y="110"/>
                    <a:pt x="12" y="114"/>
                  </a:cubicBezTo>
                  <a:cubicBezTo>
                    <a:pt x="14" y="113"/>
                    <a:pt x="16" y="113"/>
                    <a:pt x="18" y="111"/>
                  </a:cubicBezTo>
                  <a:cubicBezTo>
                    <a:pt x="17" y="106"/>
                    <a:pt x="18" y="99"/>
                    <a:pt x="18" y="94"/>
                  </a:cubicBezTo>
                  <a:close/>
                  <a:moveTo>
                    <a:pt x="51" y="97"/>
                  </a:moveTo>
                  <a:cubicBezTo>
                    <a:pt x="51" y="97"/>
                    <a:pt x="51" y="97"/>
                    <a:pt x="51" y="97"/>
                  </a:cubicBezTo>
                  <a:cubicBezTo>
                    <a:pt x="49" y="96"/>
                    <a:pt x="47" y="95"/>
                    <a:pt x="46" y="95"/>
                  </a:cubicBezTo>
                  <a:cubicBezTo>
                    <a:pt x="46" y="96"/>
                    <a:pt x="45" y="96"/>
                    <a:pt x="45" y="95"/>
                  </a:cubicBezTo>
                  <a:cubicBezTo>
                    <a:pt x="44" y="95"/>
                    <a:pt x="43" y="96"/>
                    <a:pt x="41" y="96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9"/>
                    <a:pt x="38" y="100"/>
                    <a:pt x="36" y="102"/>
                  </a:cubicBezTo>
                  <a:cubicBezTo>
                    <a:pt x="36" y="104"/>
                    <a:pt x="36" y="105"/>
                    <a:pt x="36" y="107"/>
                  </a:cubicBezTo>
                  <a:cubicBezTo>
                    <a:pt x="36" y="108"/>
                    <a:pt x="35" y="108"/>
                    <a:pt x="35" y="107"/>
                  </a:cubicBezTo>
                  <a:cubicBezTo>
                    <a:pt x="34" y="106"/>
                    <a:pt x="34" y="105"/>
                    <a:pt x="34" y="103"/>
                  </a:cubicBezTo>
                  <a:cubicBezTo>
                    <a:pt x="32" y="105"/>
                    <a:pt x="29" y="108"/>
                    <a:pt x="26" y="109"/>
                  </a:cubicBezTo>
                  <a:cubicBezTo>
                    <a:pt x="24" y="111"/>
                    <a:pt x="21" y="113"/>
                    <a:pt x="18" y="114"/>
                  </a:cubicBezTo>
                  <a:cubicBezTo>
                    <a:pt x="21" y="114"/>
                    <a:pt x="24" y="114"/>
                    <a:pt x="27" y="113"/>
                  </a:cubicBezTo>
                  <a:cubicBezTo>
                    <a:pt x="36" y="110"/>
                    <a:pt x="44" y="104"/>
                    <a:pt x="51" y="97"/>
                  </a:cubicBezTo>
                  <a:close/>
                  <a:moveTo>
                    <a:pt x="51" y="96"/>
                  </a:moveTo>
                  <a:cubicBezTo>
                    <a:pt x="50" y="83"/>
                    <a:pt x="51" y="71"/>
                    <a:pt x="51" y="59"/>
                  </a:cubicBezTo>
                  <a:cubicBezTo>
                    <a:pt x="51" y="46"/>
                    <a:pt x="50" y="32"/>
                    <a:pt x="51" y="19"/>
                  </a:cubicBezTo>
                  <a:cubicBezTo>
                    <a:pt x="48" y="27"/>
                    <a:pt x="47" y="36"/>
                    <a:pt x="4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5"/>
                    <a:pt x="45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6"/>
                    <a:pt x="43" y="46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39" y="51"/>
                    <a:pt x="41" y="58"/>
                    <a:pt x="41" y="65"/>
                  </a:cubicBezTo>
                  <a:cubicBezTo>
                    <a:pt x="41" y="70"/>
                    <a:pt x="41" y="75"/>
                    <a:pt x="41" y="81"/>
                  </a:cubicBezTo>
                  <a:cubicBezTo>
                    <a:pt x="40" y="86"/>
                    <a:pt x="41" y="90"/>
                    <a:pt x="41" y="95"/>
                  </a:cubicBezTo>
                  <a:cubicBezTo>
                    <a:pt x="42" y="94"/>
                    <a:pt x="43" y="93"/>
                    <a:pt x="45" y="93"/>
                  </a:cubicBezTo>
                  <a:cubicBezTo>
                    <a:pt x="44" y="84"/>
                    <a:pt x="44" y="75"/>
                    <a:pt x="44" y="66"/>
                  </a:cubicBezTo>
                  <a:cubicBezTo>
                    <a:pt x="44" y="58"/>
                    <a:pt x="43" y="49"/>
                    <a:pt x="46" y="41"/>
                  </a:cubicBezTo>
                  <a:cubicBezTo>
                    <a:pt x="46" y="41"/>
                    <a:pt x="47" y="41"/>
                    <a:pt x="47" y="41"/>
                  </a:cubicBezTo>
                  <a:cubicBezTo>
                    <a:pt x="46" y="50"/>
                    <a:pt x="47" y="59"/>
                    <a:pt x="46" y="68"/>
                  </a:cubicBezTo>
                  <a:cubicBezTo>
                    <a:pt x="46" y="77"/>
                    <a:pt x="47" y="85"/>
                    <a:pt x="46" y="93"/>
                  </a:cubicBezTo>
                  <a:cubicBezTo>
                    <a:pt x="48" y="94"/>
                    <a:pt x="49" y="94"/>
                    <a:pt x="51" y="96"/>
                  </a:cubicBezTo>
                  <a:close/>
                  <a:moveTo>
                    <a:pt x="55" y="98"/>
                  </a:moveTo>
                  <a:cubicBezTo>
                    <a:pt x="55" y="92"/>
                    <a:pt x="55" y="85"/>
                    <a:pt x="54" y="79"/>
                  </a:cubicBezTo>
                  <a:cubicBezTo>
                    <a:pt x="54" y="71"/>
                    <a:pt x="53" y="63"/>
                    <a:pt x="53" y="55"/>
                  </a:cubicBezTo>
                  <a:cubicBezTo>
                    <a:pt x="53" y="41"/>
                    <a:pt x="53" y="27"/>
                    <a:pt x="54" y="13"/>
                  </a:cubicBezTo>
                  <a:cubicBezTo>
                    <a:pt x="53" y="15"/>
                    <a:pt x="52" y="17"/>
                    <a:pt x="51" y="18"/>
                  </a:cubicBezTo>
                  <a:cubicBezTo>
                    <a:pt x="51" y="18"/>
                    <a:pt x="51" y="18"/>
                    <a:pt x="51" y="19"/>
                  </a:cubicBezTo>
                  <a:cubicBezTo>
                    <a:pt x="52" y="32"/>
                    <a:pt x="52" y="45"/>
                    <a:pt x="52" y="59"/>
                  </a:cubicBezTo>
                  <a:cubicBezTo>
                    <a:pt x="52" y="71"/>
                    <a:pt x="53" y="84"/>
                    <a:pt x="52" y="96"/>
                  </a:cubicBezTo>
                  <a:cubicBezTo>
                    <a:pt x="53" y="97"/>
                    <a:pt x="54" y="98"/>
                    <a:pt x="55" y="98"/>
                  </a:cubicBezTo>
                  <a:close/>
                  <a:moveTo>
                    <a:pt x="66" y="109"/>
                  </a:moveTo>
                  <a:cubicBezTo>
                    <a:pt x="64" y="102"/>
                    <a:pt x="64" y="96"/>
                    <a:pt x="65" y="89"/>
                  </a:cubicBezTo>
                  <a:cubicBezTo>
                    <a:pt x="65" y="81"/>
                    <a:pt x="65" y="72"/>
                    <a:pt x="65" y="64"/>
                  </a:cubicBezTo>
                  <a:cubicBezTo>
                    <a:pt x="65" y="54"/>
                    <a:pt x="66" y="44"/>
                    <a:pt x="66" y="34"/>
                  </a:cubicBezTo>
                  <a:cubicBezTo>
                    <a:pt x="67" y="25"/>
                    <a:pt x="66" y="17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3" y="6"/>
                    <a:pt x="62" y="6"/>
                  </a:cubicBezTo>
                  <a:cubicBezTo>
                    <a:pt x="61" y="6"/>
                    <a:pt x="60" y="6"/>
                    <a:pt x="60" y="6"/>
                  </a:cubicBezTo>
                  <a:cubicBezTo>
                    <a:pt x="62" y="12"/>
                    <a:pt x="61" y="19"/>
                    <a:pt x="61" y="25"/>
                  </a:cubicBezTo>
                  <a:cubicBezTo>
                    <a:pt x="60" y="33"/>
                    <a:pt x="60" y="42"/>
                    <a:pt x="60" y="51"/>
                  </a:cubicBezTo>
                  <a:cubicBezTo>
                    <a:pt x="60" y="59"/>
                    <a:pt x="60" y="68"/>
                    <a:pt x="61" y="77"/>
                  </a:cubicBezTo>
                  <a:cubicBezTo>
                    <a:pt x="61" y="85"/>
                    <a:pt x="63" y="94"/>
                    <a:pt x="62" y="102"/>
                  </a:cubicBezTo>
                  <a:cubicBezTo>
                    <a:pt x="62" y="102"/>
                    <a:pt x="61" y="102"/>
                    <a:pt x="61" y="102"/>
                  </a:cubicBezTo>
                  <a:cubicBezTo>
                    <a:pt x="61" y="93"/>
                    <a:pt x="61" y="84"/>
                    <a:pt x="60" y="75"/>
                  </a:cubicBezTo>
                  <a:cubicBezTo>
                    <a:pt x="59" y="67"/>
                    <a:pt x="59" y="58"/>
                    <a:pt x="59" y="49"/>
                  </a:cubicBezTo>
                  <a:cubicBezTo>
                    <a:pt x="59" y="40"/>
                    <a:pt x="59" y="32"/>
                    <a:pt x="59" y="23"/>
                  </a:cubicBezTo>
                  <a:cubicBezTo>
                    <a:pt x="59" y="19"/>
                    <a:pt x="60" y="15"/>
                    <a:pt x="59" y="11"/>
                  </a:cubicBezTo>
                  <a:cubicBezTo>
                    <a:pt x="59" y="10"/>
                    <a:pt x="59" y="8"/>
                    <a:pt x="59" y="6"/>
                  </a:cubicBezTo>
                  <a:cubicBezTo>
                    <a:pt x="57" y="7"/>
                    <a:pt x="56" y="8"/>
                    <a:pt x="55" y="10"/>
                  </a:cubicBezTo>
                  <a:cubicBezTo>
                    <a:pt x="55" y="10"/>
                    <a:pt x="55" y="10"/>
                    <a:pt x="55" y="11"/>
                  </a:cubicBezTo>
                  <a:cubicBezTo>
                    <a:pt x="56" y="25"/>
                    <a:pt x="54" y="40"/>
                    <a:pt x="55" y="55"/>
                  </a:cubicBezTo>
                  <a:cubicBezTo>
                    <a:pt x="55" y="70"/>
                    <a:pt x="57" y="85"/>
                    <a:pt x="57" y="100"/>
                  </a:cubicBezTo>
                  <a:cubicBezTo>
                    <a:pt x="60" y="102"/>
                    <a:pt x="63" y="106"/>
                    <a:pt x="66" y="109"/>
                  </a:cubicBezTo>
                  <a:close/>
                  <a:moveTo>
                    <a:pt x="71" y="69"/>
                  </a:moveTo>
                  <a:cubicBezTo>
                    <a:pt x="71" y="55"/>
                    <a:pt x="70" y="41"/>
                    <a:pt x="72" y="28"/>
                  </a:cubicBezTo>
                  <a:cubicBezTo>
                    <a:pt x="71" y="24"/>
                    <a:pt x="70" y="21"/>
                    <a:pt x="69" y="18"/>
                  </a:cubicBezTo>
                  <a:cubicBezTo>
                    <a:pt x="69" y="15"/>
                    <a:pt x="68" y="12"/>
                    <a:pt x="67" y="9"/>
                  </a:cubicBezTo>
                  <a:cubicBezTo>
                    <a:pt x="69" y="17"/>
                    <a:pt x="69" y="26"/>
                    <a:pt x="68" y="34"/>
                  </a:cubicBezTo>
                  <a:cubicBezTo>
                    <a:pt x="67" y="44"/>
                    <a:pt x="67" y="53"/>
                    <a:pt x="67" y="62"/>
                  </a:cubicBezTo>
                  <a:cubicBezTo>
                    <a:pt x="67" y="71"/>
                    <a:pt x="67" y="79"/>
                    <a:pt x="67" y="88"/>
                  </a:cubicBezTo>
                  <a:cubicBezTo>
                    <a:pt x="66" y="95"/>
                    <a:pt x="65" y="103"/>
                    <a:pt x="68" y="110"/>
                  </a:cubicBezTo>
                  <a:cubicBezTo>
                    <a:pt x="68" y="110"/>
                    <a:pt x="68" y="111"/>
                    <a:pt x="67" y="111"/>
                  </a:cubicBezTo>
                  <a:cubicBezTo>
                    <a:pt x="69" y="112"/>
                    <a:pt x="70" y="113"/>
                    <a:pt x="70" y="114"/>
                  </a:cubicBezTo>
                  <a:cubicBezTo>
                    <a:pt x="72" y="99"/>
                    <a:pt x="72" y="84"/>
                    <a:pt x="71" y="69"/>
                  </a:cubicBezTo>
                  <a:close/>
                  <a:moveTo>
                    <a:pt x="78" y="121"/>
                  </a:moveTo>
                  <a:cubicBezTo>
                    <a:pt x="77" y="115"/>
                    <a:pt x="77" y="110"/>
                    <a:pt x="77" y="104"/>
                  </a:cubicBezTo>
                  <a:cubicBezTo>
                    <a:pt x="77" y="97"/>
                    <a:pt x="77" y="90"/>
                    <a:pt x="77" y="84"/>
                  </a:cubicBezTo>
                  <a:cubicBezTo>
                    <a:pt x="77" y="77"/>
                    <a:pt x="77" y="69"/>
                    <a:pt x="76" y="62"/>
                  </a:cubicBezTo>
                  <a:cubicBezTo>
                    <a:pt x="76" y="61"/>
                    <a:pt x="76" y="59"/>
                    <a:pt x="76" y="57"/>
                  </a:cubicBezTo>
                  <a:cubicBezTo>
                    <a:pt x="76" y="57"/>
                    <a:pt x="75" y="57"/>
                    <a:pt x="75" y="56"/>
                  </a:cubicBezTo>
                  <a:cubicBezTo>
                    <a:pt x="75" y="50"/>
                    <a:pt x="75" y="44"/>
                    <a:pt x="74" y="38"/>
                  </a:cubicBezTo>
                  <a:cubicBezTo>
                    <a:pt x="74" y="35"/>
                    <a:pt x="74" y="33"/>
                    <a:pt x="73" y="31"/>
                  </a:cubicBezTo>
                  <a:cubicBezTo>
                    <a:pt x="73" y="44"/>
                    <a:pt x="73" y="58"/>
                    <a:pt x="73" y="72"/>
                  </a:cubicBezTo>
                  <a:cubicBezTo>
                    <a:pt x="74" y="86"/>
                    <a:pt x="73" y="101"/>
                    <a:pt x="72" y="115"/>
                  </a:cubicBezTo>
                  <a:cubicBezTo>
                    <a:pt x="72" y="115"/>
                    <a:pt x="72" y="116"/>
                    <a:pt x="72" y="116"/>
                  </a:cubicBezTo>
                  <a:cubicBezTo>
                    <a:pt x="74" y="117"/>
                    <a:pt x="76" y="119"/>
                    <a:pt x="78" y="121"/>
                  </a:cubicBezTo>
                  <a:close/>
                  <a:moveTo>
                    <a:pt x="82" y="124"/>
                  </a:moveTo>
                  <a:cubicBezTo>
                    <a:pt x="81" y="117"/>
                    <a:pt x="81" y="109"/>
                    <a:pt x="80" y="102"/>
                  </a:cubicBezTo>
                  <a:cubicBezTo>
                    <a:pt x="80" y="94"/>
                    <a:pt x="79" y="86"/>
                    <a:pt x="79" y="78"/>
                  </a:cubicBezTo>
                  <a:cubicBezTo>
                    <a:pt x="79" y="71"/>
                    <a:pt x="79" y="64"/>
                    <a:pt x="79" y="56"/>
                  </a:cubicBezTo>
                  <a:cubicBezTo>
                    <a:pt x="79" y="55"/>
                    <a:pt x="78" y="51"/>
                    <a:pt x="79" y="48"/>
                  </a:cubicBezTo>
                  <a:cubicBezTo>
                    <a:pt x="79" y="48"/>
                    <a:pt x="78" y="49"/>
                    <a:pt x="78" y="49"/>
                  </a:cubicBezTo>
                  <a:cubicBezTo>
                    <a:pt x="78" y="51"/>
                    <a:pt x="78" y="54"/>
                    <a:pt x="78" y="56"/>
                  </a:cubicBezTo>
                  <a:cubicBezTo>
                    <a:pt x="78" y="56"/>
                    <a:pt x="78" y="56"/>
                    <a:pt x="77" y="57"/>
                  </a:cubicBezTo>
                  <a:cubicBezTo>
                    <a:pt x="78" y="59"/>
                    <a:pt x="78" y="62"/>
                    <a:pt x="78" y="65"/>
                  </a:cubicBezTo>
                  <a:cubicBezTo>
                    <a:pt x="78" y="72"/>
                    <a:pt x="78" y="78"/>
                    <a:pt x="79" y="85"/>
                  </a:cubicBezTo>
                  <a:cubicBezTo>
                    <a:pt x="80" y="97"/>
                    <a:pt x="77" y="110"/>
                    <a:pt x="79" y="12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80" y="123"/>
                    <a:pt x="81" y="124"/>
                    <a:pt x="82" y="124"/>
                  </a:cubicBezTo>
                  <a:close/>
                  <a:moveTo>
                    <a:pt x="85" y="85"/>
                  </a:moveTo>
                  <a:cubicBezTo>
                    <a:pt x="85" y="78"/>
                    <a:pt x="84" y="71"/>
                    <a:pt x="84" y="64"/>
                  </a:cubicBezTo>
                  <a:cubicBezTo>
                    <a:pt x="84" y="58"/>
                    <a:pt x="83" y="52"/>
                    <a:pt x="84" y="46"/>
                  </a:cubicBezTo>
                  <a:cubicBezTo>
                    <a:pt x="83" y="47"/>
                    <a:pt x="82" y="47"/>
                    <a:pt x="81" y="48"/>
                  </a:cubicBezTo>
                  <a:cubicBezTo>
                    <a:pt x="80" y="59"/>
                    <a:pt x="80" y="70"/>
                    <a:pt x="81" y="81"/>
                  </a:cubicBezTo>
                  <a:cubicBezTo>
                    <a:pt x="82" y="96"/>
                    <a:pt x="81" y="110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5" y="125"/>
                    <a:pt x="86" y="126"/>
                    <a:pt x="86" y="126"/>
                  </a:cubicBezTo>
                  <a:cubicBezTo>
                    <a:pt x="87" y="112"/>
                    <a:pt x="86" y="99"/>
                    <a:pt x="85" y="85"/>
                  </a:cubicBezTo>
                  <a:close/>
                  <a:moveTo>
                    <a:pt x="90" y="86"/>
                  </a:moveTo>
                  <a:cubicBezTo>
                    <a:pt x="90" y="84"/>
                    <a:pt x="89" y="82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8" y="68"/>
                    <a:pt x="87" y="56"/>
                    <a:pt x="88" y="44"/>
                  </a:cubicBezTo>
                  <a:cubicBezTo>
                    <a:pt x="87" y="45"/>
                    <a:pt x="86" y="45"/>
                    <a:pt x="85" y="46"/>
                  </a:cubicBezTo>
                  <a:cubicBezTo>
                    <a:pt x="86" y="52"/>
                    <a:pt x="86" y="58"/>
                    <a:pt x="86" y="64"/>
                  </a:cubicBezTo>
                  <a:cubicBezTo>
                    <a:pt x="86" y="71"/>
                    <a:pt x="86" y="78"/>
                    <a:pt x="87" y="85"/>
                  </a:cubicBezTo>
                  <a:cubicBezTo>
                    <a:pt x="87" y="99"/>
                    <a:pt x="87" y="112"/>
                    <a:pt x="88" y="126"/>
                  </a:cubicBezTo>
                  <a:cubicBezTo>
                    <a:pt x="88" y="126"/>
                    <a:pt x="89" y="126"/>
                    <a:pt x="90" y="126"/>
                  </a:cubicBezTo>
                  <a:cubicBezTo>
                    <a:pt x="90" y="126"/>
                    <a:pt x="90" y="126"/>
                    <a:pt x="91" y="126"/>
                  </a:cubicBezTo>
                  <a:cubicBezTo>
                    <a:pt x="91" y="113"/>
                    <a:pt x="91" y="99"/>
                    <a:pt x="90" y="86"/>
                  </a:cubicBezTo>
                  <a:close/>
                  <a:moveTo>
                    <a:pt x="96" y="123"/>
                  </a:moveTo>
                  <a:cubicBezTo>
                    <a:pt x="95" y="123"/>
                    <a:pt x="95" y="123"/>
                    <a:pt x="95" y="122"/>
                  </a:cubicBezTo>
                  <a:cubicBezTo>
                    <a:pt x="93" y="116"/>
                    <a:pt x="93" y="108"/>
                    <a:pt x="95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7"/>
                    <a:pt x="93" y="93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3" y="102"/>
                    <a:pt x="92" y="114"/>
                    <a:pt x="92" y="126"/>
                  </a:cubicBezTo>
                  <a:cubicBezTo>
                    <a:pt x="94" y="125"/>
                    <a:pt x="95" y="124"/>
                    <a:pt x="96" y="123"/>
                  </a:cubicBezTo>
                  <a:close/>
                  <a:moveTo>
                    <a:pt x="97" y="114"/>
                  </a:moveTo>
                  <a:cubicBezTo>
                    <a:pt x="97" y="111"/>
                    <a:pt x="96" y="108"/>
                    <a:pt x="96" y="105"/>
                  </a:cubicBezTo>
                  <a:cubicBezTo>
                    <a:pt x="96" y="107"/>
                    <a:pt x="96" y="109"/>
                    <a:pt x="96" y="112"/>
                  </a:cubicBezTo>
                  <a:cubicBezTo>
                    <a:pt x="96" y="115"/>
                    <a:pt x="96" y="118"/>
                    <a:pt x="96" y="121"/>
                  </a:cubicBezTo>
                  <a:cubicBezTo>
                    <a:pt x="97" y="119"/>
                    <a:pt x="98" y="116"/>
                    <a:pt x="97" y="114"/>
                  </a:cubicBezTo>
                  <a:close/>
                  <a:moveTo>
                    <a:pt x="98" y="84"/>
                  </a:moveTo>
                  <a:cubicBezTo>
                    <a:pt x="97" y="82"/>
                    <a:pt x="98" y="78"/>
                    <a:pt x="97" y="7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6" y="77"/>
                    <a:pt x="96" y="77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3" y="83"/>
                    <a:pt x="93" y="86"/>
                    <a:pt x="95" y="90"/>
                  </a:cubicBezTo>
                  <a:cubicBezTo>
                    <a:pt x="96" y="94"/>
                    <a:pt x="97" y="97"/>
                    <a:pt x="97" y="101"/>
                  </a:cubicBezTo>
                  <a:cubicBezTo>
                    <a:pt x="98" y="106"/>
                    <a:pt x="100" y="112"/>
                    <a:pt x="100" y="118"/>
                  </a:cubicBezTo>
                  <a:cubicBezTo>
                    <a:pt x="100" y="119"/>
                    <a:pt x="99" y="120"/>
                    <a:pt x="99" y="121"/>
                  </a:cubicBezTo>
                  <a:cubicBezTo>
                    <a:pt x="101" y="119"/>
                    <a:pt x="103" y="116"/>
                    <a:pt x="104" y="113"/>
                  </a:cubicBezTo>
                  <a:cubicBezTo>
                    <a:pt x="105" y="108"/>
                    <a:pt x="103" y="103"/>
                    <a:pt x="101" y="98"/>
                  </a:cubicBezTo>
                  <a:cubicBezTo>
                    <a:pt x="100" y="93"/>
                    <a:pt x="99" y="88"/>
                    <a:pt x="98" y="84"/>
                  </a:cubicBezTo>
                  <a:close/>
                  <a:moveTo>
                    <a:pt x="120" y="49"/>
                  </a:moveTo>
                  <a:cubicBezTo>
                    <a:pt x="120" y="49"/>
                    <a:pt x="119" y="48"/>
                    <a:pt x="119" y="47"/>
                  </a:cubicBezTo>
                  <a:cubicBezTo>
                    <a:pt x="120" y="46"/>
                    <a:pt x="120" y="45"/>
                    <a:pt x="119" y="44"/>
                  </a:cubicBezTo>
                  <a:cubicBezTo>
                    <a:pt x="117" y="40"/>
                    <a:pt x="110" y="39"/>
                    <a:pt x="105" y="39"/>
                  </a:cubicBezTo>
                  <a:cubicBezTo>
                    <a:pt x="106" y="44"/>
                    <a:pt x="105" y="49"/>
                    <a:pt x="105" y="53"/>
                  </a:cubicBezTo>
                  <a:cubicBezTo>
                    <a:pt x="105" y="58"/>
                    <a:pt x="105" y="64"/>
                    <a:pt x="104" y="68"/>
                  </a:cubicBezTo>
                  <a:cubicBezTo>
                    <a:pt x="104" y="69"/>
                    <a:pt x="103" y="69"/>
                    <a:pt x="103" y="68"/>
                  </a:cubicBezTo>
                  <a:cubicBezTo>
                    <a:pt x="102" y="64"/>
                    <a:pt x="103" y="58"/>
                    <a:pt x="103" y="53"/>
                  </a:cubicBezTo>
                  <a:cubicBezTo>
                    <a:pt x="104" y="49"/>
                    <a:pt x="104" y="44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40"/>
                    <a:pt x="102" y="40"/>
                    <a:pt x="102" y="40"/>
                  </a:cubicBezTo>
                  <a:cubicBezTo>
                    <a:pt x="102" y="45"/>
                    <a:pt x="102" y="50"/>
                    <a:pt x="102" y="55"/>
                  </a:cubicBezTo>
                  <a:cubicBezTo>
                    <a:pt x="101" y="60"/>
                    <a:pt x="102" y="66"/>
                    <a:pt x="101" y="71"/>
                  </a:cubicBezTo>
                  <a:cubicBezTo>
                    <a:pt x="101" y="71"/>
                    <a:pt x="100" y="71"/>
                    <a:pt x="100" y="71"/>
                  </a:cubicBezTo>
                  <a:cubicBezTo>
                    <a:pt x="99" y="65"/>
                    <a:pt x="100" y="59"/>
                    <a:pt x="100" y="54"/>
                  </a:cubicBezTo>
                  <a:cubicBezTo>
                    <a:pt x="100" y="49"/>
                    <a:pt x="101" y="45"/>
                    <a:pt x="101" y="40"/>
                  </a:cubicBezTo>
                  <a:cubicBezTo>
                    <a:pt x="99" y="40"/>
                    <a:pt x="97" y="41"/>
                    <a:pt x="96" y="41"/>
                  </a:cubicBezTo>
                  <a:cubicBezTo>
                    <a:pt x="96" y="45"/>
                    <a:pt x="97" y="50"/>
                    <a:pt x="97" y="54"/>
                  </a:cubicBezTo>
                  <a:cubicBezTo>
                    <a:pt x="97" y="60"/>
                    <a:pt x="98" y="66"/>
                    <a:pt x="97" y="72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5" y="62"/>
                    <a:pt x="95" y="51"/>
                    <a:pt x="96" y="41"/>
                  </a:cubicBezTo>
                  <a:cubicBezTo>
                    <a:pt x="93" y="42"/>
                    <a:pt x="91" y="43"/>
                    <a:pt x="89" y="44"/>
                  </a:cubicBezTo>
                  <a:cubicBezTo>
                    <a:pt x="90" y="51"/>
                    <a:pt x="89" y="58"/>
                    <a:pt x="90" y="66"/>
                  </a:cubicBezTo>
                  <a:cubicBezTo>
                    <a:pt x="90" y="70"/>
                    <a:pt x="90" y="74"/>
                    <a:pt x="91" y="78"/>
                  </a:cubicBezTo>
                  <a:cubicBezTo>
                    <a:pt x="92" y="78"/>
                    <a:pt x="92" y="77"/>
                    <a:pt x="93" y="77"/>
                  </a:cubicBezTo>
                  <a:cubicBezTo>
                    <a:pt x="93" y="71"/>
                    <a:pt x="93" y="66"/>
                    <a:pt x="94" y="60"/>
                  </a:cubicBezTo>
                  <a:cubicBezTo>
                    <a:pt x="94" y="57"/>
                    <a:pt x="94" y="54"/>
                    <a:pt x="93" y="51"/>
                  </a:cubicBezTo>
                  <a:cubicBezTo>
                    <a:pt x="93" y="48"/>
                    <a:pt x="92" y="46"/>
                    <a:pt x="93" y="44"/>
                  </a:cubicBezTo>
                  <a:cubicBezTo>
                    <a:pt x="93" y="43"/>
                    <a:pt x="93" y="43"/>
                    <a:pt x="93" y="44"/>
                  </a:cubicBezTo>
                  <a:cubicBezTo>
                    <a:pt x="96" y="48"/>
                    <a:pt x="95" y="55"/>
                    <a:pt x="95" y="60"/>
                  </a:cubicBezTo>
                  <a:cubicBezTo>
                    <a:pt x="95" y="65"/>
                    <a:pt x="95" y="70"/>
                    <a:pt x="95" y="76"/>
                  </a:cubicBezTo>
                  <a:cubicBezTo>
                    <a:pt x="98" y="73"/>
                    <a:pt x="101" y="71"/>
                    <a:pt x="105" y="68"/>
                  </a:cubicBezTo>
                  <a:cubicBezTo>
                    <a:pt x="107" y="66"/>
                    <a:pt x="110" y="64"/>
                    <a:pt x="112" y="62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1" y="55"/>
                    <a:pt x="113" y="48"/>
                    <a:pt x="114" y="42"/>
                  </a:cubicBezTo>
                  <a:cubicBezTo>
                    <a:pt x="114" y="41"/>
                    <a:pt x="115" y="41"/>
                    <a:pt x="115" y="42"/>
                  </a:cubicBezTo>
                  <a:cubicBezTo>
                    <a:pt x="113" y="48"/>
                    <a:pt x="114" y="55"/>
                    <a:pt x="113" y="61"/>
                  </a:cubicBezTo>
                  <a:cubicBezTo>
                    <a:pt x="116" y="58"/>
                    <a:pt x="118" y="55"/>
                    <a:pt x="120" y="51"/>
                  </a:cubicBezTo>
                  <a:cubicBezTo>
                    <a:pt x="120" y="50"/>
                    <a:pt x="120" y="50"/>
                    <a:pt x="1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"/>
            <p:cNvSpPr/>
            <p:nvPr/>
          </p:nvSpPr>
          <p:spPr bwMode="auto">
            <a:xfrm>
              <a:off x="2492" y="1969"/>
              <a:ext cx="43" cy="217"/>
            </a:xfrm>
            <a:custGeom>
              <a:avLst/>
              <a:gdLst>
                <a:gd name="T0" fmla="*/ 3 w 5"/>
                <a:gd name="T1" fmla="*/ 1 h 25"/>
                <a:gd name="T2" fmla="*/ 2 w 5"/>
                <a:gd name="T3" fmla="*/ 1 h 25"/>
                <a:gd name="T4" fmla="*/ 2 w 5"/>
                <a:gd name="T5" fmla="*/ 14 h 25"/>
                <a:gd name="T6" fmla="*/ 1 w 5"/>
                <a:gd name="T7" fmla="*/ 24 h 25"/>
                <a:gd name="T8" fmla="*/ 2 w 5"/>
                <a:gd name="T9" fmla="*/ 24 h 25"/>
                <a:gd name="T10" fmla="*/ 3 w 5"/>
                <a:gd name="T11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5">
                  <a:moveTo>
                    <a:pt x="3" y="1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3" y="5"/>
                    <a:pt x="2" y="9"/>
                    <a:pt x="2" y="14"/>
                  </a:cubicBezTo>
                  <a:cubicBezTo>
                    <a:pt x="1" y="17"/>
                    <a:pt x="0" y="21"/>
                    <a:pt x="1" y="24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4" y="17"/>
                    <a:pt x="5" y="8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7"/>
            <p:cNvSpPr/>
            <p:nvPr/>
          </p:nvSpPr>
          <p:spPr bwMode="auto">
            <a:xfrm>
              <a:off x="2570" y="2047"/>
              <a:ext cx="26" cy="61"/>
            </a:xfrm>
            <a:custGeom>
              <a:avLst/>
              <a:gdLst>
                <a:gd name="T0" fmla="*/ 2 w 3"/>
                <a:gd name="T1" fmla="*/ 0 h 7"/>
                <a:gd name="T2" fmla="*/ 0 w 3"/>
                <a:gd name="T3" fmla="*/ 7 h 7"/>
                <a:gd name="T4" fmla="*/ 1 w 3"/>
                <a:gd name="T5" fmla="*/ 7 h 7"/>
                <a:gd name="T6" fmla="*/ 3 w 3"/>
                <a:gd name="T7" fmla="*/ 1 h 7"/>
                <a:gd name="T8" fmla="*/ 2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cubicBezTo>
                    <a:pt x="1" y="2"/>
                    <a:pt x="1" y="5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" y="5"/>
                    <a:pt x="2" y="3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"/>
            <p:cNvSpPr/>
            <p:nvPr/>
          </p:nvSpPr>
          <p:spPr bwMode="auto">
            <a:xfrm>
              <a:off x="1798" y="2229"/>
              <a:ext cx="26" cy="295"/>
            </a:xfrm>
            <a:custGeom>
              <a:avLst/>
              <a:gdLst>
                <a:gd name="T0" fmla="*/ 3 w 3"/>
                <a:gd name="T1" fmla="*/ 19 h 34"/>
                <a:gd name="T2" fmla="*/ 2 w 3"/>
                <a:gd name="T3" fmla="*/ 0 h 34"/>
                <a:gd name="T4" fmla="*/ 1 w 3"/>
                <a:gd name="T5" fmla="*/ 0 h 34"/>
                <a:gd name="T6" fmla="*/ 1 w 3"/>
                <a:gd name="T7" fmla="*/ 16 h 34"/>
                <a:gd name="T8" fmla="*/ 0 w 3"/>
                <a:gd name="T9" fmla="*/ 34 h 34"/>
                <a:gd name="T10" fmla="*/ 1 w 3"/>
                <a:gd name="T11" fmla="*/ 34 h 34"/>
                <a:gd name="T12" fmla="*/ 3 w 3"/>
                <a:gd name="T1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4">
                  <a:moveTo>
                    <a:pt x="3" y="19"/>
                  </a:moveTo>
                  <a:cubicBezTo>
                    <a:pt x="3" y="13"/>
                    <a:pt x="3" y="7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6"/>
                    <a:pt x="1" y="11"/>
                    <a:pt x="1" y="16"/>
                  </a:cubicBezTo>
                  <a:cubicBezTo>
                    <a:pt x="1" y="22"/>
                    <a:pt x="0" y="28"/>
                    <a:pt x="0" y="34"/>
                  </a:cubicBezTo>
                  <a:cubicBezTo>
                    <a:pt x="0" y="34"/>
                    <a:pt x="1" y="34"/>
                    <a:pt x="1" y="34"/>
                  </a:cubicBezTo>
                  <a:cubicBezTo>
                    <a:pt x="3" y="30"/>
                    <a:pt x="3" y="24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8557639" y="1770743"/>
            <a:ext cx="2136208" cy="2258448"/>
            <a:chOff x="1573" y="1622"/>
            <a:chExt cx="1066" cy="1127"/>
          </a:xfrm>
          <a:solidFill>
            <a:srgbClr val="F5A700"/>
          </a:solidFill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1573" y="1622"/>
              <a:ext cx="1066" cy="1127"/>
            </a:xfrm>
            <a:custGeom>
              <a:avLst/>
              <a:gdLst>
                <a:gd name="T0" fmla="*/ 99 w 123"/>
                <a:gd name="T1" fmla="*/ 79 h 130"/>
                <a:gd name="T2" fmla="*/ 92 w 123"/>
                <a:gd name="T3" fmla="*/ 128 h 130"/>
                <a:gd name="T4" fmla="*/ 57 w 123"/>
                <a:gd name="T5" fmla="*/ 102 h 130"/>
                <a:gd name="T6" fmla="*/ 52 w 123"/>
                <a:gd name="T7" fmla="*/ 99 h 130"/>
                <a:gd name="T8" fmla="*/ 7 w 123"/>
                <a:gd name="T9" fmla="*/ 116 h 130"/>
                <a:gd name="T10" fmla="*/ 26 w 123"/>
                <a:gd name="T11" fmla="*/ 69 h 130"/>
                <a:gd name="T12" fmla="*/ 1 w 123"/>
                <a:gd name="T13" fmla="*/ 40 h 130"/>
                <a:gd name="T14" fmla="*/ 57 w 123"/>
                <a:gd name="T15" fmla="*/ 5 h 130"/>
                <a:gd name="T16" fmla="*/ 122 w 123"/>
                <a:gd name="T17" fmla="*/ 46 h 130"/>
                <a:gd name="T18" fmla="*/ 64 w 123"/>
                <a:gd name="T19" fmla="*/ 4 h 130"/>
                <a:gd name="T20" fmla="*/ 101 w 123"/>
                <a:gd name="T21" fmla="*/ 38 h 130"/>
                <a:gd name="T22" fmla="*/ 117 w 123"/>
                <a:gd name="T23" fmla="*/ 40 h 130"/>
                <a:gd name="T24" fmla="*/ 71 w 123"/>
                <a:gd name="T25" fmla="*/ 5 h 130"/>
                <a:gd name="T26" fmla="*/ 4 w 123"/>
                <a:gd name="T27" fmla="*/ 44 h 130"/>
                <a:gd name="T28" fmla="*/ 16 w 123"/>
                <a:gd name="T29" fmla="*/ 58 h 130"/>
                <a:gd name="T30" fmla="*/ 22 w 123"/>
                <a:gd name="T31" fmla="*/ 62 h 130"/>
                <a:gd name="T32" fmla="*/ 18 w 123"/>
                <a:gd name="T33" fmla="*/ 59 h 130"/>
                <a:gd name="T34" fmla="*/ 25 w 123"/>
                <a:gd name="T35" fmla="*/ 53 h 130"/>
                <a:gd name="T36" fmla="*/ 19 w 123"/>
                <a:gd name="T37" fmla="*/ 35 h 130"/>
                <a:gd name="T38" fmla="*/ 36 w 123"/>
                <a:gd name="T39" fmla="*/ 99 h 130"/>
                <a:gd name="T40" fmla="*/ 39 w 123"/>
                <a:gd name="T41" fmla="*/ 50 h 130"/>
                <a:gd name="T42" fmla="*/ 26 w 123"/>
                <a:gd name="T43" fmla="*/ 39 h 130"/>
                <a:gd name="T44" fmla="*/ 31 w 123"/>
                <a:gd name="T45" fmla="*/ 72 h 130"/>
                <a:gd name="T46" fmla="*/ 25 w 123"/>
                <a:gd name="T47" fmla="*/ 72 h 130"/>
                <a:gd name="T48" fmla="*/ 24 w 123"/>
                <a:gd name="T49" fmla="*/ 73 h 130"/>
                <a:gd name="T50" fmla="*/ 8 w 123"/>
                <a:gd name="T51" fmla="*/ 97 h 130"/>
                <a:gd name="T52" fmla="*/ 11 w 123"/>
                <a:gd name="T53" fmla="*/ 91 h 130"/>
                <a:gd name="T54" fmla="*/ 15 w 123"/>
                <a:gd name="T55" fmla="*/ 112 h 130"/>
                <a:gd name="T56" fmla="*/ 18 w 123"/>
                <a:gd name="T57" fmla="*/ 111 h 130"/>
                <a:gd name="T58" fmla="*/ 41 w 123"/>
                <a:gd name="T59" fmla="*/ 96 h 130"/>
                <a:gd name="T60" fmla="*/ 26 w 123"/>
                <a:gd name="T61" fmla="*/ 109 h 130"/>
                <a:gd name="T62" fmla="*/ 51 w 123"/>
                <a:gd name="T63" fmla="*/ 19 h 130"/>
                <a:gd name="T64" fmla="*/ 43 w 123"/>
                <a:gd name="T65" fmla="*/ 45 h 130"/>
                <a:gd name="T66" fmla="*/ 44 w 123"/>
                <a:gd name="T67" fmla="*/ 66 h 130"/>
                <a:gd name="T68" fmla="*/ 55 w 123"/>
                <a:gd name="T69" fmla="*/ 98 h 130"/>
                <a:gd name="T70" fmla="*/ 52 w 123"/>
                <a:gd name="T71" fmla="*/ 59 h 130"/>
                <a:gd name="T72" fmla="*/ 66 w 123"/>
                <a:gd name="T73" fmla="*/ 34 h 130"/>
                <a:gd name="T74" fmla="*/ 60 w 123"/>
                <a:gd name="T75" fmla="*/ 51 h 130"/>
                <a:gd name="T76" fmla="*/ 59 w 123"/>
                <a:gd name="T77" fmla="*/ 23 h 130"/>
                <a:gd name="T78" fmla="*/ 57 w 123"/>
                <a:gd name="T79" fmla="*/ 100 h 130"/>
                <a:gd name="T80" fmla="*/ 68 w 123"/>
                <a:gd name="T81" fmla="*/ 34 h 130"/>
                <a:gd name="T82" fmla="*/ 71 w 123"/>
                <a:gd name="T83" fmla="*/ 69 h 130"/>
                <a:gd name="T84" fmla="*/ 75 w 123"/>
                <a:gd name="T85" fmla="*/ 56 h 130"/>
                <a:gd name="T86" fmla="*/ 78 w 123"/>
                <a:gd name="T87" fmla="*/ 121 h 130"/>
                <a:gd name="T88" fmla="*/ 78 w 123"/>
                <a:gd name="T89" fmla="*/ 49 h 130"/>
                <a:gd name="T90" fmla="*/ 79 w 123"/>
                <a:gd name="T91" fmla="*/ 122 h 130"/>
                <a:gd name="T92" fmla="*/ 81 w 123"/>
                <a:gd name="T93" fmla="*/ 81 h 130"/>
                <a:gd name="T94" fmla="*/ 89 w 123"/>
                <a:gd name="T95" fmla="*/ 80 h 130"/>
                <a:gd name="T96" fmla="*/ 88 w 123"/>
                <a:gd name="T97" fmla="*/ 126 h 130"/>
                <a:gd name="T98" fmla="*/ 95 w 123"/>
                <a:gd name="T99" fmla="*/ 101 h 130"/>
                <a:gd name="T100" fmla="*/ 97 w 123"/>
                <a:gd name="T101" fmla="*/ 114 h 130"/>
                <a:gd name="T102" fmla="*/ 97 w 123"/>
                <a:gd name="T103" fmla="*/ 77 h 130"/>
                <a:gd name="T104" fmla="*/ 100 w 123"/>
                <a:gd name="T105" fmla="*/ 118 h 130"/>
                <a:gd name="T106" fmla="*/ 119 w 123"/>
                <a:gd name="T107" fmla="*/ 47 h 130"/>
                <a:gd name="T108" fmla="*/ 103 w 123"/>
                <a:gd name="T109" fmla="*/ 53 h 130"/>
                <a:gd name="T110" fmla="*/ 100 w 123"/>
                <a:gd name="T111" fmla="*/ 71 h 130"/>
                <a:gd name="T112" fmla="*/ 97 w 123"/>
                <a:gd name="T113" fmla="*/ 72 h 130"/>
                <a:gd name="T114" fmla="*/ 94 w 123"/>
                <a:gd name="T115" fmla="*/ 60 h 130"/>
                <a:gd name="T116" fmla="*/ 105 w 123"/>
                <a:gd name="T117" fmla="*/ 68 h 130"/>
                <a:gd name="T118" fmla="*/ 120 w 123"/>
                <a:gd name="T119" fmla="*/ 5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3" h="130">
                  <a:moveTo>
                    <a:pt x="123" y="48"/>
                  </a:moveTo>
                  <a:cubicBezTo>
                    <a:pt x="122" y="56"/>
                    <a:pt x="115" y="62"/>
                    <a:pt x="109" y="67"/>
                  </a:cubicBezTo>
                  <a:cubicBezTo>
                    <a:pt x="106" y="70"/>
                    <a:pt x="102" y="73"/>
                    <a:pt x="98" y="76"/>
                  </a:cubicBezTo>
                  <a:cubicBezTo>
                    <a:pt x="98" y="76"/>
                    <a:pt x="98" y="76"/>
                    <a:pt x="98" y="76"/>
                  </a:cubicBezTo>
                  <a:cubicBezTo>
                    <a:pt x="99" y="75"/>
                    <a:pt x="99" y="76"/>
                    <a:pt x="99" y="77"/>
                  </a:cubicBezTo>
                  <a:cubicBezTo>
                    <a:pt x="99" y="78"/>
                    <a:pt x="99" y="79"/>
                    <a:pt x="99" y="79"/>
                  </a:cubicBezTo>
                  <a:cubicBezTo>
                    <a:pt x="100" y="82"/>
                    <a:pt x="100" y="85"/>
                    <a:pt x="101" y="88"/>
                  </a:cubicBezTo>
                  <a:cubicBezTo>
                    <a:pt x="103" y="93"/>
                    <a:pt x="105" y="99"/>
                    <a:pt x="106" y="104"/>
                  </a:cubicBezTo>
                  <a:cubicBezTo>
                    <a:pt x="107" y="109"/>
                    <a:pt x="107" y="113"/>
                    <a:pt x="104" y="117"/>
                  </a:cubicBezTo>
                  <a:cubicBezTo>
                    <a:pt x="102" y="122"/>
                    <a:pt x="99" y="126"/>
                    <a:pt x="94" y="129"/>
                  </a:cubicBezTo>
                  <a:cubicBezTo>
                    <a:pt x="94" y="129"/>
                    <a:pt x="93" y="128"/>
                    <a:pt x="93" y="128"/>
                  </a:cubicBezTo>
                  <a:cubicBezTo>
                    <a:pt x="93" y="128"/>
                    <a:pt x="92" y="128"/>
                    <a:pt x="92" y="128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30"/>
                    <a:pt x="91" y="130"/>
                    <a:pt x="91" y="129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88" y="129"/>
                    <a:pt x="85" y="128"/>
                    <a:pt x="83" y="127"/>
                  </a:cubicBezTo>
                  <a:cubicBezTo>
                    <a:pt x="74" y="122"/>
                    <a:pt x="68" y="114"/>
                    <a:pt x="61" y="107"/>
                  </a:cubicBezTo>
                  <a:cubicBezTo>
                    <a:pt x="60" y="105"/>
                    <a:pt x="58" y="104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3"/>
                    <a:pt x="55" y="103"/>
                    <a:pt x="55" y="102"/>
                  </a:cubicBezTo>
                  <a:cubicBezTo>
                    <a:pt x="55" y="102"/>
                    <a:pt x="55" y="101"/>
                    <a:pt x="55" y="101"/>
                  </a:cubicBezTo>
                  <a:cubicBezTo>
                    <a:pt x="54" y="100"/>
                    <a:pt x="54" y="99"/>
                    <a:pt x="53" y="98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45" y="106"/>
                    <a:pt x="35" y="114"/>
                    <a:pt x="25" y="115"/>
                  </a:cubicBezTo>
                  <a:cubicBezTo>
                    <a:pt x="24" y="115"/>
                    <a:pt x="18" y="116"/>
                    <a:pt x="13" y="116"/>
                  </a:cubicBezTo>
                  <a:cubicBezTo>
                    <a:pt x="12" y="116"/>
                    <a:pt x="10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7"/>
                    <a:pt x="7" y="117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0" y="113"/>
                    <a:pt x="4" y="102"/>
                    <a:pt x="6" y="97"/>
                  </a:cubicBezTo>
                  <a:cubicBezTo>
                    <a:pt x="8" y="91"/>
                    <a:pt x="12" y="85"/>
                    <a:pt x="15" y="80"/>
                  </a:cubicBezTo>
                  <a:cubicBezTo>
                    <a:pt x="15" y="80"/>
                    <a:pt x="15" y="79"/>
                    <a:pt x="15" y="79"/>
                  </a:cubicBezTo>
                  <a:cubicBezTo>
                    <a:pt x="15" y="78"/>
                    <a:pt x="16" y="78"/>
                    <a:pt x="16" y="79"/>
                  </a:cubicBezTo>
                  <a:cubicBezTo>
                    <a:pt x="19" y="75"/>
                    <a:pt x="22" y="72"/>
                    <a:pt x="26" y="69"/>
                  </a:cubicBezTo>
                  <a:cubicBezTo>
                    <a:pt x="22" y="65"/>
                    <a:pt x="18" y="62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60"/>
                    <a:pt x="13" y="60"/>
                    <a:pt x="13" y="59"/>
                  </a:cubicBezTo>
                  <a:cubicBezTo>
                    <a:pt x="13" y="59"/>
                    <a:pt x="13" y="58"/>
                    <a:pt x="12" y="58"/>
                  </a:cubicBezTo>
                  <a:cubicBezTo>
                    <a:pt x="12" y="58"/>
                    <a:pt x="12" y="58"/>
                    <a:pt x="12" y="57"/>
                  </a:cubicBezTo>
                  <a:cubicBezTo>
                    <a:pt x="7" y="54"/>
                    <a:pt x="0" y="47"/>
                    <a:pt x="1" y="40"/>
                  </a:cubicBezTo>
                  <a:cubicBezTo>
                    <a:pt x="2" y="35"/>
                    <a:pt x="6" y="33"/>
                    <a:pt x="10" y="33"/>
                  </a:cubicBezTo>
                  <a:cubicBezTo>
                    <a:pt x="21" y="27"/>
                    <a:pt x="33" y="32"/>
                    <a:pt x="44" y="38"/>
                  </a:cubicBezTo>
                  <a:cubicBezTo>
                    <a:pt x="45" y="33"/>
                    <a:pt x="46" y="29"/>
                    <a:pt x="47" y="24"/>
                  </a:cubicBezTo>
                  <a:cubicBezTo>
                    <a:pt x="49" y="19"/>
                    <a:pt x="50" y="13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5" y="7"/>
                    <a:pt x="56" y="6"/>
                    <a:pt x="57" y="5"/>
                  </a:cubicBezTo>
                  <a:cubicBezTo>
                    <a:pt x="57" y="5"/>
                    <a:pt x="58" y="4"/>
                    <a:pt x="59" y="4"/>
                  </a:cubicBezTo>
                  <a:cubicBezTo>
                    <a:pt x="63" y="2"/>
                    <a:pt x="74" y="0"/>
                    <a:pt x="75" y="6"/>
                  </a:cubicBezTo>
                  <a:cubicBezTo>
                    <a:pt x="76" y="11"/>
                    <a:pt x="78" y="17"/>
                    <a:pt x="80" y="23"/>
                  </a:cubicBezTo>
                  <a:cubicBezTo>
                    <a:pt x="81" y="27"/>
                    <a:pt x="81" y="32"/>
                    <a:pt x="83" y="36"/>
                  </a:cubicBezTo>
                  <a:cubicBezTo>
                    <a:pt x="92" y="33"/>
                    <a:pt x="102" y="29"/>
                    <a:pt x="111" y="32"/>
                  </a:cubicBezTo>
                  <a:cubicBezTo>
                    <a:pt x="115" y="34"/>
                    <a:pt x="123" y="40"/>
                    <a:pt x="122" y="46"/>
                  </a:cubicBezTo>
                  <a:cubicBezTo>
                    <a:pt x="123" y="47"/>
                    <a:pt x="123" y="48"/>
                    <a:pt x="123" y="48"/>
                  </a:cubicBezTo>
                  <a:close/>
                  <a:moveTo>
                    <a:pt x="6" y="113"/>
                  </a:moveTo>
                  <a:cubicBezTo>
                    <a:pt x="6" y="111"/>
                    <a:pt x="6" y="108"/>
                    <a:pt x="6" y="106"/>
                  </a:cubicBezTo>
                  <a:cubicBezTo>
                    <a:pt x="6" y="105"/>
                    <a:pt x="6" y="104"/>
                    <a:pt x="6" y="103"/>
                  </a:cubicBezTo>
                  <a:cubicBezTo>
                    <a:pt x="5" y="107"/>
                    <a:pt x="4" y="111"/>
                    <a:pt x="6" y="113"/>
                  </a:cubicBezTo>
                  <a:close/>
                  <a:moveTo>
                    <a:pt x="64" y="4"/>
                  </a:moveTo>
                  <a:cubicBezTo>
                    <a:pt x="67" y="6"/>
                    <a:pt x="70" y="9"/>
                    <a:pt x="70" y="13"/>
                  </a:cubicBezTo>
                  <a:cubicBezTo>
                    <a:pt x="71" y="17"/>
                    <a:pt x="72" y="21"/>
                    <a:pt x="73" y="24"/>
                  </a:cubicBezTo>
                  <a:cubicBezTo>
                    <a:pt x="74" y="28"/>
                    <a:pt x="76" y="31"/>
                    <a:pt x="76" y="35"/>
                  </a:cubicBezTo>
                  <a:cubicBezTo>
                    <a:pt x="77" y="39"/>
                    <a:pt x="77" y="43"/>
                    <a:pt x="78" y="47"/>
                  </a:cubicBezTo>
                  <a:cubicBezTo>
                    <a:pt x="81" y="45"/>
                    <a:pt x="86" y="43"/>
                    <a:pt x="90" y="41"/>
                  </a:cubicBezTo>
                  <a:cubicBezTo>
                    <a:pt x="93" y="40"/>
                    <a:pt x="97" y="39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3" y="38"/>
                    <a:pt x="104" y="38"/>
                    <a:pt x="105" y="38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5" y="37"/>
                    <a:pt x="105" y="37"/>
                    <a:pt x="105" y="38"/>
                  </a:cubicBezTo>
                  <a:cubicBezTo>
                    <a:pt x="106" y="37"/>
                    <a:pt x="106" y="37"/>
                    <a:pt x="107" y="37"/>
                  </a:cubicBezTo>
                  <a:cubicBezTo>
                    <a:pt x="110" y="37"/>
                    <a:pt x="114" y="38"/>
                    <a:pt x="117" y="40"/>
                  </a:cubicBezTo>
                  <a:cubicBezTo>
                    <a:pt x="114" y="37"/>
                    <a:pt x="110" y="34"/>
                    <a:pt x="107" y="34"/>
                  </a:cubicBezTo>
                  <a:cubicBezTo>
                    <a:pt x="99" y="33"/>
                    <a:pt x="91" y="36"/>
                    <a:pt x="83" y="39"/>
                  </a:cubicBezTo>
                  <a:cubicBezTo>
                    <a:pt x="83" y="39"/>
                    <a:pt x="82" y="39"/>
                    <a:pt x="82" y="39"/>
                  </a:cubicBezTo>
                  <a:cubicBezTo>
                    <a:pt x="80" y="36"/>
                    <a:pt x="79" y="32"/>
                    <a:pt x="79" y="29"/>
                  </a:cubicBezTo>
                  <a:cubicBezTo>
                    <a:pt x="78" y="24"/>
                    <a:pt x="76" y="20"/>
                    <a:pt x="75" y="15"/>
                  </a:cubicBezTo>
                  <a:cubicBezTo>
                    <a:pt x="74" y="13"/>
                    <a:pt x="74" y="6"/>
                    <a:pt x="71" y="5"/>
                  </a:cubicBezTo>
                  <a:cubicBezTo>
                    <a:pt x="69" y="4"/>
                    <a:pt x="66" y="4"/>
                    <a:pt x="64" y="4"/>
                  </a:cubicBezTo>
                  <a:close/>
                  <a:moveTo>
                    <a:pt x="12" y="55"/>
                  </a:moveTo>
                  <a:cubicBezTo>
                    <a:pt x="12" y="52"/>
                    <a:pt x="12" y="49"/>
                    <a:pt x="12" y="46"/>
                  </a:cubicBezTo>
                  <a:cubicBezTo>
                    <a:pt x="12" y="43"/>
                    <a:pt x="12" y="39"/>
                    <a:pt x="12" y="35"/>
                  </a:cubicBezTo>
                  <a:cubicBezTo>
                    <a:pt x="10" y="35"/>
                    <a:pt x="9" y="35"/>
                    <a:pt x="8" y="36"/>
                  </a:cubicBezTo>
                  <a:cubicBezTo>
                    <a:pt x="4" y="37"/>
                    <a:pt x="3" y="41"/>
                    <a:pt x="4" y="44"/>
                  </a:cubicBezTo>
                  <a:cubicBezTo>
                    <a:pt x="5" y="46"/>
                    <a:pt x="6" y="49"/>
                    <a:pt x="8" y="51"/>
                  </a:cubicBezTo>
                  <a:cubicBezTo>
                    <a:pt x="7" y="46"/>
                    <a:pt x="7" y="42"/>
                    <a:pt x="8" y="37"/>
                  </a:cubicBezTo>
                  <a:cubicBezTo>
                    <a:pt x="8" y="36"/>
                    <a:pt x="8" y="36"/>
                    <a:pt x="8" y="37"/>
                  </a:cubicBezTo>
                  <a:cubicBezTo>
                    <a:pt x="8" y="42"/>
                    <a:pt x="9" y="47"/>
                    <a:pt x="9" y="52"/>
                  </a:cubicBezTo>
                  <a:cubicBezTo>
                    <a:pt x="10" y="53"/>
                    <a:pt x="11" y="54"/>
                    <a:pt x="12" y="55"/>
                  </a:cubicBezTo>
                  <a:close/>
                  <a:moveTo>
                    <a:pt x="16" y="58"/>
                  </a:moveTo>
                  <a:cubicBezTo>
                    <a:pt x="16" y="51"/>
                    <a:pt x="17" y="44"/>
                    <a:pt x="16" y="36"/>
                  </a:cubicBezTo>
                  <a:cubicBezTo>
                    <a:pt x="15" y="36"/>
                    <a:pt x="14" y="36"/>
                    <a:pt x="13" y="35"/>
                  </a:cubicBezTo>
                  <a:cubicBezTo>
                    <a:pt x="14" y="40"/>
                    <a:pt x="14" y="44"/>
                    <a:pt x="14" y="48"/>
                  </a:cubicBezTo>
                  <a:cubicBezTo>
                    <a:pt x="14" y="51"/>
                    <a:pt x="14" y="54"/>
                    <a:pt x="14" y="56"/>
                  </a:cubicBezTo>
                  <a:cubicBezTo>
                    <a:pt x="15" y="57"/>
                    <a:pt x="16" y="58"/>
                    <a:pt x="16" y="58"/>
                  </a:cubicBezTo>
                  <a:close/>
                  <a:moveTo>
                    <a:pt x="22" y="62"/>
                  </a:moveTo>
                  <a:cubicBezTo>
                    <a:pt x="21" y="58"/>
                    <a:pt x="21" y="54"/>
                    <a:pt x="21" y="50"/>
                  </a:cubicBezTo>
                  <a:cubicBezTo>
                    <a:pt x="21" y="46"/>
                    <a:pt x="21" y="42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7"/>
                    <a:pt x="19" y="37"/>
                    <a:pt x="17" y="36"/>
                  </a:cubicBezTo>
                  <a:cubicBezTo>
                    <a:pt x="19" y="44"/>
                    <a:pt x="19" y="52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60"/>
                    <a:pt x="20" y="61"/>
                    <a:pt x="22" y="62"/>
                  </a:cubicBezTo>
                  <a:close/>
                  <a:moveTo>
                    <a:pt x="25" y="39"/>
                  </a:moveTo>
                  <a:cubicBezTo>
                    <a:pt x="24" y="39"/>
                    <a:pt x="23" y="38"/>
                    <a:pt x="22" y="38"/>
                  </a:cubicBezTo>
                  <a:cubicBezTo>
                    <a:pt x="23" y="46"/>
                    <a:pt x="24" y="55"/>
                    <a:pt x="23" y="63"/>
                  </a:cubicBezTo>
                  <a:cubicBezTo>
                    <a:pt x="24" y="63"/>
                    <a:pt x="24" y="64"/>
                    <a:pt x="25" y="64"/>
                  </a:cubicBezTo>
                  <a:cubicBezTo>
                    <a:pt x="25" y="61"/>
                    <a:pt x="25" y="57"/>
                    <a:pt x="25" y="53"/>
                  </a:cubicBezTo>
                  <a:cubicBezTo>
                    <a:pt x="25" y="48"/>
                    <a:pt x="25" y="44"/>
                    <a:pt x="25" y="39"/>
                  </a:cubicBezTo>
                  <a:close/>
                  <a:moveTo>
                    <a:pt x="33" y="39"/>
                  </a:moveTo>
                  <a:cubicBezTo>
                    <a:pt x="36" y="40"/>
                    <a:pt x="41" y="41"/>
                    <a:pt x="43" y="43"/>
                  </a:cubicBezTo>
                  <a:cubicBezTo>
                    <a:pt x="43" y="42"/>
                    <a:pt x="44" y="41"/>
                    <a:pt x="44" y="40"/>
                  </a:cubicBezTo>
                  <a:cubicBezTo>
                    <a:pt x="34" y="35"/>
                    <a:pt x="23" y="30"/>
                    <a:pt x="13" y="33"/>
                  </a:cubicBezTo>
                  <a:cubicBezTo>
                    <a:pt x="15" y="33"/>
                    <a:pt x="17" y="34"/>
                    <a:pt x="19" y="35"/>
                  </a:cubicBezTo>
                  <a:cubicBezTo>
                    <a:pt x="24" y="36"/>
                    <a:pt x="29" y="38"/>
                    <a:pt x="33" y="39"/>
                  </a:cubicBezTo>
                  <a:close/>
                  <a:moveTo>
                    <a:pt x="39" y="50"/>
                  </a:moveTo>
                  <a:cubicBezTo>
                    <a:pt x="39" y="48"/>
                    <a:pt x="39" y="46"/>
                    <a:pt x="41" y="44"/>
                  </a:cubicBezTo>
                  <a:cubicBezTo>
                    <a:pt x="39" y="43"/>
                    <a:pt x="37" y="43"/>
                    <a:pt x="35" y="42"/>
                  </a:cubicBezTo>
                  <a:cubicBezTo>
                    <a:pt x="36" y="52"/>
                    <a:pt x="35" y="63"/>
                    <a:pt x="35" y="74"/>
                  </a:cubicBezTo>
                  <a:cubicBezTo>
                    <a:pt x="35" y="82"/>
                    <a:pt x="36" y="90"/>
                    <a:pt x="36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7" y="98"/>
                    <a:pt x="38" y="97"/>
                    <a:pt x="4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38" y="90"/>
                    <a:pt x="39" y="84"/>
                    <a:pt x="39" y="78"/>
                  </a:cubicBezTo>
                  <a:cubicBezTo>
                    <a:pt x="39" y="73"/>
                    <a:pt x="40" y="68"/>
                    <a:pt x="40" y="63"/>
                  </a:cubicBezTo>
                  <a:cubicBezTo>
                    <a:pt x="40" y="59"/>
                    <a:pt x="39" y="54"/>
                    <a:pt x="39" y="50"/>
                  </a:cubicBezTo>
                  <a:close/>
                  <a:moveTo>
                    <a:pt x="20" y="111"/>
                  </a:moveTo>
                  <a:cubicBezTo>
                    <a:pt x="23" y="109"/>
                    <a:pt x="26" y="106"/>
                    <a:pt x="29" y="104"/>
                  </a:cubicBezTo>
                  <a:cubicBezTo>
                    <a:pt x="31" y="103"/>
                    <a:pt x="32" y="102"/>
                    <a:pt x="34" y="100"/>
                  </a:cubicBezTo>
                  <a:cubicBezTo>
                    <a:pt x="33" y="91"/>
                    <a:pt x="34" y="82"/>
                    <a:pt x="34" y="72"/>
                  </a:cubicBezTo>
                  <a:cubicBezTo>
                    <a:pt x="34" y="62"/>
                    <a:pt x="33" y="52"/>
                    <a:pt x="34" y="42"/>
                  </a:cubicBezTo>
                  <a:cubicBezTo>
                    <a:pt x="31" y="41"/>
                    <a:pt x="29" y="40"/>
                    <a:pt x="26" y="39"/>
                  </a:cubicBezTo>
                  <a:cubicBezTo>
                    <a:pt x="26" y="44"/>
                    <a:pt x="27" y="50"/>
                    <a:pt x="27" y="55"/>
                  </a:cubicBezTo>
                  <a:cubicBezTo>
                    <a:pt x="27" y="58"/>
                    <a:pt x="27" y="62"/>
                    <a:pt x="27" y="65"/>
                  </a:cubicBezTo>
                  <a:cubicBezTo>
                    <a:pt x="28" y="66"/>
                    <a:pt x="29" y="67"/>
                    <a:pt x="30" y="68"/>
                  </a:cubicBezTo>
                  <a:cubicBezTo>
                    <a:pt x="30" y="60"/>
                    <a:pt x="29" y="51"/>
                    <a:pt x="31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52"/>
                    <a:pt x="32" y="62"/>
                    <a:pt x="31" y="72"/>
                  </a:cubicBezTo>
                  <a:cubicBezTo>
                    <a:pt x="31" y="82"/>
                    <a:pt x="31" y="92"/>
                    <a:pt x="31" y="102"/>
                  </a:cubicBezTo>
                  <a:cubicBezTo>
                    <a:pt x="31" y="103"/>
                    <a:pt x="30" y="103"/>
                    <a:pt x="30" y="102"/>
                  </a:cubicBezTo>
                  <a:cubicBezTo>
                    <a:pt x="30" y="92"/>
                    <a:pt x="30" y="8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29" y="71"/>
                    <a:pt x="28" y="70"/>
                    <a:pt x="27" y="70"/>
                  </a:cubicBezTo>
                  <a:cubicBezTo>
                    <a:pt x="27" y="70"/>
                    <a:pt x="26" y="71"/>
                    <a:pt x="25" y="72"/>
                  </a:cubicBezTo>
                  <a:cubicBezTo>
                    <a:pt x="25" y="72"/>
                    <a:pt x="25" y="73"/>
                    <a:pt x="25" y="73"/>
                  </a:cubicBezTo>
                  <a:cubicBezTo>
                    <a:pt x="26" y="79"/>
                    <a:pt x="25" y="85"/>
                    <a:pt x="25" y="91"/>
                  </a:cubicBezTo>
                  <a:cubicBezTo>
                    <a:pt x="25" y="96"/>
                    <a:pt x="25" y="102"/>
                    <a:pt x="24" y="107"/>
                  </a:cubicBezTo>
                  <a:cubicBezTo>
                    <a:pt x="24" y="107"/>
                    <a:pt x="23" y="107"/>
                    <a:pt x="23" y="107"/>
                  </a:cubicBezTo>
                  <a:cubicBezTo>
                    <a:pt x="22" y="101"/>
                    <a:pt x="23" y="95"/>
                    <a:pt x="23" y="89"/>
                  </a:cubicBezTo>
                  <a:cubicBezTo>
                    <a:pt x="24" y="84"/>
                    <a:pt x="24" y="78"/>
                    <a:pt x="24" y="73"/>
                  </a:cubicBezTo>
                  <a:cubicBezTo>
                    <a:pt x="23" y="74"/>
                    <a:pt x="22" y="76"/>
                    <a:pt x="20" y="77"/>
                  </a:cubicBezTo>
                  <a:cubicBezTo>
                    <a:pt x="21" y="83"/>
                    <a:pt x="21" y="89"/>
                    <a:pt x="20" y="95"/>
                  </a:cubicBezTo>
                  <a:cubicBezTo>
                    <a:pt x="20" y="100"/>
                    <a:pt x="21" y="106"/>
                    <a:pt x="20" y="111"/>
                  </a:cubicBezTo>
                  <a:close/>
                  <a:moveTo>
                    <a:pt x="11" y="91"/>
                  </a:moveTo>
                  <a:cubicBezTo>
                    <a:pt x="10" y="93"/>
                    <a:pt x="9" y="94"/>
                    <a:pt x="9" y="96"/>
                  </a:cubicBezTo>
                  <a:cubicBezTo>
                    <a:pt x="9" y="96"/>
                    <a:pt x="8" y="97"/>
                    <a:pt x="8" y="97"/>
                  </a:cubicBezTo>
                  <a:cubicBezTo>
                    <a:pt x="8" y="101"/>
                    <a:pt x="7" y="104"/>
                    <a:pt x="8" y="107"/>
                  </a:cubicBezTo>
                  <a:cubicBezTo>
                    <a:pt x="8" y="109"/>
                    <a:pt x="8" y="112"/>
                    <a:pt x="8" y="114"/>
                  </a:cubicBezTo>
                  <a:cubicBezTo>
                    <a:pt x="9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0"/>
                    <a:pt x="10" y="106"/>
                    <a:pt x="10" y="102"/>
                  </a:cubicBezTo>
                  <a:cubicBezTo>
                    <a:pt x="11" y="99"/>
                    <a:pt x="11" y="95"/>
                    <a:pt x="11" y="91"/>
                  </a:cubicBezTo>
                  <a:close/>
                  <a:moveTo>
                    <a:pt x="18" y="94"/>
                  </a:moveTo>
                  <a:cubicBezTo>
                    <a:pt x="19" y="89"/>
                    <a:pt x="19" y="84"/>
                    <a:pt x="19" y="79"/>
                  </a:cubicBezTo>
                  <a:cubicBezTo>
                    <a:pt x="18" y="80"/>
                    <a:pt x="17" y="81"/>
                    <a:pt x="16" y="83"/>
                  </a:cubicBezTo>
                  <a:cubicBezTo>
                    <a:pt x="16" y="87"/>
                    <a:pt x="17" y="92"/>
                    <a:pt x="17" y="97"/>
                  </a:cubicBezTo>
                  <a:cubicBezTo>
                    <a:pt x="17" y="102"/>
                    <a:pt x="17" y="107"/>
                    <a:pt x="16" y="112"/>
                  </a:cubicBezTo>
                  <a:cubicBezTo>
                    <a:pt x="16" y="112"/>
                    <a:pt x="15" y="112"/>
                    <a:pt x="15" y="112"/>
                  </a:cubicBezTo>
                  <a:cubicBezTo>
                    <a:pt x="14" y="106"/>
                    <a:pt x="15" y="101"/>
                    <a:pt x="15" y="95"/>
                  </a:cubicBezTo>
                  <a:cubicBezTo>
                    <a:pt x="15" y="92"/>
                    <a:pt x="15" y="88"/>
                    <a:pt x="15" y="85"/>
                  </a:cubicBezTo>
                  <a:cubicBezTo>
                    <a:pt x="14" y="86"/>
                    <a:pt x="13" y="88"/>
                    <a:pt x="12" y="89"/>
                  </a:cubicBezTo>
                  <a:cubicBezTo>
                    <a:pt x="12" y="94"/>
                    <a:pt x="12" y="98"/>
                    <a:pt x="12" y="102"/>
                  </a:cubicBezTo>
                  <a:cubicBezTo>
                    <a:pt x="12" y="106"/>
                    <a:pt x="12" y="110"/>
                    <a:pt x="12" y="114"/>
                  </a:cubicBezTo>
                  <a:cubicBezTo>
                    <a:pt x="14" y="113"/>
                    <a:pt x="16" y="113"/>
                    <a:pt x="18" y="111"/>
                  </a:cubicBezTo>
                  <a:cubicBezTo>
                    <a:pt x="17" y="106"/>
                    <a:pt x="18" y="99"/>
                    <a:pt x="18" y="94"/>
                  </a:cubicBezTo>
                  <a:close/>
                  <a:moveTo>
                    <a:pt x="51" y="97"/>
                  </a:moveTo>
                  <a:cubicBezTo>
                    <a:pt x="51" y="97"/>
                    <a:pt x="51" y="97"/>
                    <a:pt x="51" y="97"/>
                  </a:cubicBezTo>
                  <a:cubicBezTo>
                    <a:pt x="49" y="96"/>
                    <a:pt x="47" y="95"/>
                    <a:pt x="46" y="95"/>
                  </a:cubicBezTo>
                  <a:cubicBezTo>
                    <a:pt x="46" y="96"/>
                    <a:pt x="45" y="96"/>
                    <a:pt x="45" y="95"/>
                  </a:cubicBezTo>
                  <a:cubicBezTo>
                    <a:pt x="44" y="95"/>
                    <a:pt x="43" y="96"/>
                    <a:pt x="41" y="96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1" y="99"/>
                    <a:pt x="38" y="100"/>
                    <a:pt x="36" y="102"/>
                  </a:cubicBezTo>
                  <a:cubicBezTo>
                    <a:pt x="36" y="104"/>
                    <a:pt x="36" y="105"/>
                    <a:pt x="36" y="107"/>
                  </a:cubicBezTo>
                  <a:cubicBezTo>
                    <a:pt x="36" y="108"/>
                    <a:pt x="35" y="108"/>
                    <a:pt x="35" y="107"/>
                  </a:cubicBezTo>
                  <a:cubicBezTo>
                    <a:pt x="34" y="106"/>
                    <a:pt x="34" y="105"/>
                    <a:pt x="34" y="103"/>
                  </a:cubicBezTo>
                  <a:cubicBezTo>
                    <a:pt x="32" y="105"/>
                    <a:pt x="29" y="108"/>
                    <a:pt x="26" y="109"/>
                  </a:cubicBezTo>
                  <a:cubicBezTo>
                    <a:pt x="24" y="111"/>
                    <a:pt x="21" y="113"/>
                    <a:pt x="18" y="114"/>
                  </a:cubicBezTo>
                  <a:cubicBezTo>
                    <a:pt x="21" y="114"/>
                    <a:pt x="24" y="114"/>
                    <a:pt x="27" y="113"/>
                  </a:cubicBezTo>
                  <a:cubicBezTo>
                    <a:pt x="36" y="110"/>
                    <a:pt x="44" y="104"/>
                    <a:pt x="51" y="97"/>
                  </a:cubicBezTo>
                  <a:close/>
                  <a:moveTo>
                    <a:pt x="51" y="96"/>
                  </a:moveTo>
                  <a:cubicBezTo>
                    <a:pt x="50" y="83"/>
                    <a:pt x="51" y="71"/>
                    <a:pt x="51" y="59"/>
                  </a:cubicBezTo>
                  <a:cubicBezTo>
                    <a:pt x="51" y="46"/>
                    <a:pt x="50" y="32"/>
                    <a:pt x="51" y="19"/>
                  </a:cubicBezTo>
                  <a:cubicBezTo>
                    <a:pt x="48" y="27"/>
                    <a:pt x="47" y="36"/>
                    <a:pt x="4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5"/>
                    <a:pt x="45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6"/>
                    <a:pt x="43" y="46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2" y="45"/>
                    <a:pt x="42" y="45"/>
                    <a:pt x="41" y="44"/>
                  </a:cubicBezTo>
                  <a:cubicBezTo>
                    <a:pt x="39" y="51"/>
                    <a:pt x="41" y="58"/>
                    <a:pt x="41" y="65"/>
                  </a:cubicBezTo>
                  <a:cubicBezTo>
                    <a:pt x="41" y="70"/>
                    <a:pt x="41" y="75"/>
                    <a:pt x="41" y="81"/>
                  </a:cubicBezTo>
                  <a:cubicBezTo>
                    <a:pt x="40" y="86"/>
                    <a:pt x="41" y="90"/>
                    <a:pt x="41" y="95"/>
                  </a:cubicBezTo>
                  <a:cubicBezTo>
                    <a:pt x="42" y="94"/>
                    <a:pt x="43" y="93"/>
                    <a:pt x="45" y="93"/>
                  </a:cubicBezTo>
                  <a:cubicBezTo>
                    <a:pt x="44" y="84"/>
                    <a:pt x="44" y="75"/>
                    <a:pt x="44" y="66"/>
                  </a:cubicBezTo>
                  <a:cubicBezTo>
                    <a:pt x="44" y="58"/>
                    <a:pt x="43" y="49"/>
                    <a:pt x="46" y="41"/>
                  </a:cubicBezTo>
                  <a:cubicBezTo>
                    <a:pt x="46" y="41"/>
                    <a:pt x="47" y="41"/>
                    <a:pt x="47" y="41"/>
                  </a:cubicBezTo>
                  <a:cubicBezTo>
                    <a:pt x="46" y="50"/>
                    <a:pt x="47" y="59"/>
                    <a:pt x="46" y="68"/>
                  </a:cubicBezTo>
                  <a:cubicBezTo>
                    <a:pt x="46" y="77"/>
                    <a:pt x="47" y="85"/>
                    <a:pt x="46" y="93"/>
                  </a:cubicBezTo>
                  <a:cubicBezTo>
                    <a:pt x="48" y="94"/>
                    <a:pt x="49" y="94"/>
                    <a:pt x="51" y="96"/>
                  </a:cubicBezTo>
                  <a:close/>
                  <a:moveTo>
                    <a:pt x="55" y="98"/>
                  </a:moveTo>
                  <a:cubicBezTo>
                    <a:pt x="55" y="92"/>
                    <a:pt x="55" y="85"/>
                    <a:pt x="54" y="79"/>
                  </a:cubicBezTo>
                  <a:cubicBezTo>
                    <a:pt x="54" y="71"/>
                    <a:pt x="53" y="63"/>
                    <a:pt x="53" y="55"/>
                  </a:cubicBezTo>
                  <a:cubicBezTo>
                    <a:pt x="53" y="41"/>
                    <a:pt x="53" y="27"/>
                    <a:pt x="54" y="13"/>
                  </a:cubicBezTo>
                  <a:cubicBezTo>
                    <a:pt x="53" y="15"/>
                    <a:pt x="52" y="17"/>
                    <a:pt x="51" y="18"/>
                  </a:cubicBezTo>
                  <a:cubicBezTo>
                    <a:pt x="51" y="18"/>
                    <a:pt x="51" y="18"/>
                    <a:pt x="51" y="19"/>
                  </a:cubicBezTo>
                  <a:cubicBezTo>
                    <a:pt x="52" y="32"/>
                    <a:pt x="52" y="45"/>
                    <a:pt x="52" y="59"/>
                  </a:cubicBezTo>
                  <a:cubicBezTo>
                    <a:pt x="52" y="71"/>
                    <a:pt x="53" y="84"/>
                    <a:pt x="52" y="96"/>
                  </a:cubicBezTo>
                  <a:cubicBezTo>
                    <a:pt x="53" y="97"/>
                    <a:pt x="54" y="98"/>
                    <a:pt x="55" y="98"/>
                  </a:cubicBezTo>
                  <a:close/>
                  <a:moveTo>
                    <a:pt x="66" y="109"/>
                  </a:moveTo>
                  <a:cubicBezTo>
                    <a:pt x="64" y="102"/>
                    <a:pt x="64" y="96"/>
                    <a:pt x="65" y="89"/>
                  </a:cubicBezTo>
                  <a:cubicBezTo>
                    <a:pt x="65" y="81"/>
                    <a:pt x="65" y="72"/>
                    <a:pt x="65" y="64"/>
                  </a:cubicBezTo>
                  <a:cubicBezTo>
                    <a:pt x="65" y="54"/>
                    <a:pt x="66" y="44"/>
                    <a:pt x="66" y="34"/>
                  </a:cubicBezTo>
                  <a:cubicBezTo>
                    <a:pt x="67" y="25"/>
                    <a:pt x="66" y="17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3" y="6"/>
                    <a:pt x="62" y="6"/>
                  </a:cubicBezTo>
                  <a:cubicBezTo>
                    <a:pt x="61" y="6"/>
                    <a:pt x="60" y="6"/>
                    <a:pt x="60" y="6"/>
                  </a:cubicBezTo>
                  <a:cubicBezTo>
                    <a:pt x="62" y="12"/>
                    <a:pt x="61" y="19"/>
                    <a:pt x="61" y="25"/>
                  </a:cubicBezTo>
                  <a:cubicBezTo>
                    <a:pt x="60" y="33"/>
                    <a:pt x="60" y="42"/>
                    <a:pt x="60" y="51"/>
                  </a:cubicBezTo>
                  <a:cubicBezTo>
                    <a:pt x="60" y="59"/>
                    <a:pt x="60" y="68"/>
                    <a:pt x="61" y="77"/>
                  </a:cubicBezTo>
                  <a:cubicBezTo>
                    <a:pt x="61" y="85"/>
                    <a:pt x="63" y="94"/>
                    <a:pt x="62" y="102"/>
                  </a:cubicBezTo>
                  <a:cubicBezTo>
                    <a:pt x="62" y="102"/>
                    <a:pt x="61" y="102"/>
                    <a:pt x="61" y="102"/>
                  </a:cubicBezTo>
                  <a:cubicBezTo>
                    <a:pt x="61" y="93"/>
                    <a:pt x="61" y="84"/>
                    <a:pt x="60" y="75"/>
                  </a:cubicBezTo>
                  <a:cubicBezTo>
                    <a:pt x="59" y="67"/>
                    <a:pt x="59" y="58"/>
                    <a:pt x="59" y="49"/>
                  </a:cubicBezTo>
                  <a:cubicBezTo>
                    <a:pt x="59" y="40"/>
                    <a:pt x="59" y="32"/>
                    <a:pt x="59" y="23"/>
                  </a:cubicBezTo>
                  <a:cubicBezTo>
                    <a:pt x="59" y="19"/>
                    <a:pt x="60" y="15"/>
                    <a:pt x="59" y="11"/>
                  </a:cubicBezTo>
                  <a:cubicBezTo>
                    <a:pt x="59" y="10"/>
                    <a:pt x="59" y="8"/>
                    <a:pt x="59" y="6"/>
                  </a:cubicBezTo>
                  <a:cubicBezTo>
                    <a:pt x="57" y="7"/>
                    <a:pt x="56" y="8"/>
                    <a:pt x="55" y="10"/>
                  </a:cubicBezTo>
                  <a:cubicBezTo>
                    <a:pt x="55" y="10"/>
                    <a:pt x="55" y="10"/>
                    <a:pt x="55" y="11"/>
                  </a:cubicBezTo>
                  <a:cubicBezTo>
                    <a:pt x="56" y="25"/>
                    <a:pt x="54" y="40"/>
                    <a:pt x="55" y="55"/>
                  </a:cubicBezTo>
                  <a:cubicBezTo>
                    <a:pt x="55" y="70"/>
                    <a:pt x="57" y="85"/>
                    <a:pt x="57" y="100"/>
                  </a:cubicBezTo>
                  <a:cubicBezTo>
                    <a:pt x="60" y="102"/>
                    <a:pt x="63" y="106"/>
                    <a:pt x="66" y="109"/>
                  </a:cubicBezTo>
                  <a:close/>
                  <a:moveTo>
                    <a:pt x="71" y="69"/>
                  </a:moveTo>
                  <a:cubicBezTo>
                    <a:pt x="71" y="55"/>
                    <a:pt x="70" y="41"/>
                    <a:pt x="72" y="28"/>
                  </a:cubicBezTo>
                  <a:cubicBezTo>
                    <a:pt x="71" y="24"/>
                    <a:pt x="70" y="21"/>
                    <a:pt x="69" y="18"/>
                  </a:cubicBezTo>
                  <a:cubicBezTo>
                    <a:pt x="69" y="15"/>
                    <a:pt x="68" y="12"/>
                    <a:pt x="67" y="9"/>
                  </a:cubicBezTo>
                  <a:cubicBezTo>
                    <a:pt x="69" y="17"/>
                    <a:pt x="69" y="26"/>
                    <a:pt x="68" y="34"/>
                  </a:cubicBezTo>
                  <a:cubicBezTo>
                    <a:pt x="67" y="44"/>
                    <a:pt x="67" y="53"/>
                    <a:pt x="67" y="62"/>
                  </a:cubicBezTo>
                  <a:cubicBezTo>
                    <a:pt x="67" y="71"/>
                    <a:pt x="67" y="79"/>
                    <a:pt x="67" y="88"/>
                  </a:cubicBezTo>
                  <a:cubicBezTo>
                    <a:pt x="66" y="95"/>
                    <a:pt x="65" y="103"/>
                    <a:pt x="68" y="110"/>
                  </a:cubicBezTo>
                  <a:cubicBezTo>
                    <a:pt x="68" y="110"/>
                    <a:pt x="68" y="111"/>
                    <a:pt x="67" y="111"/>
                  </a:cubicBezTo>
                  <a:cubicBezTo>
                    <a:pt x="69" y="112"/>
                    <a:pt x="70" y="113"/>
                    <a:pt x="70" y="114"/>
                  </a:cubicBezTo>
                  <a:cubicBezTo>
                    <a:pt x="72" y="99"/>
                    <a:pt x="72" y="84"/>
                    <a:pt x="71" y="69"/>
                  </a:cubicBezTo>
                  <a:close/>
                  <a:moveTo>
                    <a:pt x="78" y="121"/>
                  </a:moveTo>
                  <a:cubicBezTo>
                    <a:pt x="77" y="115"/>
                    <a:pt x="77" y="110"/>
                    <a:pt x="77" y="104"/>
                  </a:cubicBezTo>
                  <a:cubicBezTo>
                    <a:pt x="77" y="97"/>
                    <a:pt x="77" y="90"/>
                    <a:pt x="77" y="84"/>
                  </a:cubicBezTo>
                  <a:cubicBezTo>
                    <a:pt x="77" y="77"/>
                    <a:pt x="77" y="69"/>
                    <a:pt x="76" y="62"/>
                  </a:cubicBezTo>
                  <a:cubicBezTo>
                    <a:pt x="76" y="61"/>
                    <a:pt x="76" y="59"/>
                    <a:pt x="76" y="57"/>
                  </a:cubicBezTo>
                  <a:cubicBezTo>
                    <a:pt x="76" y="57"/>
                    <a:pt x="75" y="57"/>
                    <a:pt x="75" y="56"/>
                  </a:cubicBezTo>
                  <a:cubicBezTo>
                    <a:pt x="75" y="50"/>
                    <a:pt x="75" y="44"/>
                    <a:pt x="74" y="38"/>
                  </a:cubicBezTo>
                  <a:cubicBezTo>
                    <a:pt x="74" y="35"/>
                    <a:pt x="74" y="33"/>
                    <a:pt x="73" y="31"/>
                  </a:cubicBezTo>
                  <a:cubicBezTo>
                    <a:pt x="73" y="44"/>
                    <a:pt x="73" y="58"/>
                    <a:pt x="73" y="72"/>
                  </a:cubicBezTo>
                  <a:cubicBezTo>
                    <a:pt x="74" y="86"/>
                    <a:pt x="73" y="101"/>
                    <a:pt x="72" y="115"/>
                  </a:cubicBezTo>
                  <a:cubicBezTo>
                    <a:pt x="72" y="115"/>
                    <a:pt x="72" y="116"/>
                    <a:pt x="72" y="116"/>
                  </a:cubicBezTo>
                  <a:cubicBezTo>
                    <a:pt x="74" y="117"/>
                    <a:pt x="76" y="119"/>
                    <a:pt x="78" y="121"/>
                  </a:cubicBezTo>
                  <a:close/>
                  <a:moveTo>
                    <a:pt x="82" y="124"/>
                  </a:moveTo>
                  <a:cubicBezTo>
                    <a:pt x="81" y="117"/>
                    <a:pt x="81" y="109"/>
                    <a:pt x="80" y="102"/>
                  </a:cubicBezTo>
                  <a:cubicBezTo>
                    <a:pt x="80" y="94"/>
                    <a:pt x="79" y="86"/>
                    <a:pt x="79" y="78"/>
                  </a:cubicBezTo>
                  <a:cubicBezTo>
                    <a:pt x="79" y="71"/>
                    <a:pt x="79" y="64"/>
                    <a:pt x="79" y="56"/>
                  </a:cubicBezTo>
                  <a:cubicBezTo>
                    <a:pt x="79" y="55"/>
                    <a:pt x="78" y="51"/>
                    <a:pt x="79" y="48"/>
                  </a:cubicBezTo>
                  <a:cubicBezTo>
                    <a:pt x="79" y="48"/>
                    <a:pt x="78" y="49"/>
                    <a:pt x="78" y="49"/>
                  </a:cubicBezTo>
                  <a:cubicBezTo>
                    <a:pt x="78" y="51"/>
                    <a:pt x="78" y="54"/>
                    <a:pt x="78" y="56"/>
                  </a:cubicBezTo>
                  <a:cubicBezTo>
                    <a:pt x="78" y="56"/>
                    <a:pt x="78" y="56"/>
                    <a:pt x="77" y="57"/>
                  </a:cubicBezTo>
                  <a:cubicBezTo>
                    <a:pt x="78" y="59"/>
                    <a:pt x="78" y="62"/>
                    <a:pt x="78" y="65"/>
                  </a:cubicBezTo>
                  <a:cubicBezTo>
                    <a:pt x="78" y="72"/>
                    <a:pt x="78" y="78"/>
                    <a:pt x="79" y="85"/>
                  </a:cubicBezTo>
                  <a:cubicBezTo>
                    <a:pt x="80" y="97"/>
                    <a:pt x="77" y="110"/>
                    <a:pt x="79" y="12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80" y="123"/>
                    <a:pt x="81" y="124"/>
                    <a:pt x="82" y="124"/>
                  </a:cubicBezTo>
                  <a:close/>
                  <a:moveTo>
                    <a:pt x="85" y="85"/>
                  </a:moveTo>
                  <a:cubicBezTo>
                    <a:pt x="85" y="78"/>
                    <a:pt x="84" y="71"/>
                    <a:pt x="84" y="64"/>
                  </a:cubicBezTo>
                  <a:cubicBezTo>
                    <a:pt x="84" y="58"/>
                    <a:pt x="83" y="52"/>
                    <a:pt x="84" y="46"/>
                  </a:cubicBezTo>
                  <a:cubicBezTo>
                    <a:pt x="83" y="47"/>
                    <a:pt x="82" y="47"/>
                    <a:pt x="81" y="48"/>
                  </a:cubicBezTo>
                  <a:cubicBezTo>
                    <a:pt x="80" y="59"/>
                    <a:pt x="80" y="70"/>
                    <a:pt x="81" y="81"/>
                  </a:cubicBezTo>
                  <a:cubicBezTo>
                    <a:pt x="82" y="96"/>
                    <a:pt x="81" y="110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5" y="125"/>
                    <a:pt x="86" y="126"/>
                    <a:pt x="86" y="126"/>
                  </a:cubicBezTo>
                  <a:cubicBezTo>
                    <a:pt x="87" y="112"/>
                    <a:pt x="86" y="99"/>
                    <a:pt x="85" y="85"/>
                  </a:cubicBezTo>
                  <a:close/>
                  <a:moveTo>
                    <a:pt x="90" y="86"/>
                  </a:moveTo>
                  <a:cubicBezTo>
                    <a:pt x="90" y="84"/>
                    <a:pt x="89" y="82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8" y="68"/>
                    <a:pt x="87" y="56"/>
                    <a:pt x="88" y="44"/>
                  </a:cubicBezTo>
                  <a:cubicBezTo>
                    <a:pt x="87" y="45"/>
                    <a:pt x="86" y="45"/>
                    <a:pt x="85" y="46"/>
                  </a:cubicBezTo>
                  <a:cubicBezTo>
                    <a:pt x="86" y="52"/>
                    <a:pt x="86" y="58"/>
                    <a:pt x="86" y="64"/>
                  </a:cubicBezTo>
                  <a:cubicBezTo>
                    <a:pt x="86" y="71"/>
                    <a:pt x="86" y="78"/>
                    <a:pt x="87" y="85"/>
                  </a:cubicBezTo>
                  <a:cubicBezTo>
                    <a:pt x="87" y="99"/>
                    <a:pt x="87" y="112"/>
                    <a:pt x="88" y="126"/>
                  </a:cubicBezTo>
                  <a:cubicBezTo>
                    <a:pt x="88" y="126"/>
                    <a:pt x="89" y="126"/>
                    <a:pt x="90" y="126"/>
                  </a:cubicBezTo>
                  <a:cubicBezTo>
                    <a:pt x="90" y="126"/>
                    <a:pt x="90" y="126"/>
                    <a:pt x="91" y="126"/>
                  </a:cubicBezTo>
                  <a:cubicBezTo>
                    <a:pt x="91" y="113"/>
                    <a:pt x="91" y="99"/>
                    <a:pt x="90" y="86"/>
                  </a:cubicBezTo>
                  <a:close/>
                  <a:moveTo>
                    <a:pt x="96" y="123"/>
                  </a:moveTo>
                  <a:cubicBezTo>
                    <a:pt x="95" y="123"/>
                    <a:pt x="95" y="123"/>
                    <a:pt x="95" y="122"/>
                  </a:cubicBezTo>
                  <a:cubicBezTo>
                    <a:pt x="93" y="116"/>
                    <a:pt x="93" y="108"/>
                    <a:pt x="95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4" y="97"/>
                    <a:pt x="93" y="93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3" y="102"/>
                    <a:pt x="92" y="114"/>
                    <a:pt x="92" y="126"/>
                  </a:cubicBezTo>
                  <a:cubicBezTo>
                    <a:pt x="94" y="125"/>
                    <a:pt x="95" y="124"/>
                    <a:pt x="96" y="123"/>
                  </a:cubicBezTo>
                  <a:close/>
                  <a:moveTo>
                    <a:pt x="97" y="114"/>
                  </a:moveTo>
                  <a:cubicBezTo>
                    <a:pt x="97" y="111"/>
                    <a:pt x="96" y="108"/>
                    <a:pt x="96" y="105"/>
                  </a:cubicBezTo>
                  <a:cubicBezTo>
                    <a:pt x="96" y="107"/>
                    <a:pt x="96" y="109"/>
                    <a:pt x="96" y="112"/>
                  </a:cubicBezTo>
                  <a:cubicBezTo>
                    <a:pt x="96" y="115"/>
                    <a:pt x="96" y="118"/>
                    <a:pt x="96" y="121"/>
                  </a:cubicBezTo>
                  <a:cubicBezTo>
                    <a:pt x="97" y="119"/>
                    <a:pt x="98" y="116"/>
                    <a:pt x="97" y="114"/>
                  </a:cubicBezTo>
                  <a:close/>
                  <a:moveTo>
                    <a:pt x="98" y="84"/>
                  </a:moveTo>
                  <a:cubicBezTo>
                    <a:pt x="97" y="82"/>
                    <a:pt x="98" y="78"/>
                    <a:pt x="97" y="77"/>
                  </a:cubicBezTo>
                  <a:cubicBezTo>
                    <a:pt x="97" y="77"/>
                    <a:pt x="97" y="77"/>
                    <a:pt x="97" y="77"/>
                  </a:cubicBezTo>
                  <a:cubicBezTo>
                    <a:pt x="96" y="77"/>
                    <a:pt x="96" y="77"/>
                    <a:pt x="95" y="78"/>
                  </a:cubicBezTo>
                  <a:cubicBezTo>
                    <a:pt x="95" y="78"/>
                    <a:pt x="95" y="78"/>
                    <a:pt x="95" y="78"/>
                  </a:cubicBezTo>
                  <a:cubicBezTo>
                    <a:pt x="93" y="83"/>
                    <a:pt x="93" y="86"/>
                    <a:pt x="95" y="90"/>
                  </a:cubicBezTo>
                  <a:cubicBezTo>
                    <a:pt x="96" y="94"/>
                    <a:pt x="97" y="97"/>
                    <a:pt x="97" y="101"/>
                  </a:cubicBezTo>
                  <a:cubicBezTo>
                    <a:pt x="98" y="106"/>
                    <a:pt x="100" y="112"/>
                    <a:pt x="100" y="118"/>
                  </a:cubicBezTo>
                  <a:cubicBezTo>
                    <a:pt x="100" y="119"/>
                    <a:pt x="99" y="120"/>
                    <a:pt x="99" y="121"/>
                  </a:cubicBezTo>
                  <a:cubicBezTo>
                    <a:pt x="101" y="119"/>
                    <a:pt x="103" y="116"/>
                    <a:pt x="104" y="113"/>
                  </a:cubicBezTo>
                  <a:cubicBezTo>
                    <a:pt x="105" y="108"/>
                    <a:pt x="103" y="103"/>
                    <a:pt x="101" y="98"/>
                  </a:cubicBezTo>
                  <a:cubicBezTo>
                    <a:pt x="100" y="93"/>
                    <a:pt x="99" y="88"/>
                    <a:pt x="98" y="84"/>
                  </a:cubicBezTo>
                  <a:close/>
                  <a:moveTo>
                    <a:pt x="120" y="49"/>
                  </a:moveTo>
                  <a:cubicBezTo>
                    <a:pt x="120" y="49"/>
                    <a:pt x="119" y="48"/>
                    <a:pt x="119" y="47"/>
                  </a:cubicBezTo>
                  <a:cubicBezTo>
                    <a:pt x="120" y="46"/>
                    <a:pt x="120" y="45"/>
                    <a:pt x="119" y="44"/>
                  </a:cubicBezTo>
                  <a:cubicBezTo>
                    <a:pt x="117" y="40"/>
                    <a:pt x="110" y="39"/>
                    <a:pt x="105" y="39"/>
                  </a:cubicBezTo>
                  <a:cubicBezTo>
                    <a:pt x="106" y="44"/>
                    <a:pt x="105" y="49"/>
                    <a:pt x="105" y="53"/>
                  </a:cubicBezTo>
                  <a:cubicBezTo>
                    <a:pt x="105" y="58"/>
                    <a:pt x="105" y="64"/>
                    <a:pt x="104" y="68"/>
                  </a:cubicBezTo>
                  <a:cubicBezTo>
                    <a:pt x="104" y="69"/>
                    <a:pt x="103" y="69"/>
                    <a:pt x="103" y="68"/>
                  </a:cubicBezTo>
                  <a:cubicBezTo>
                    <a:pt x="102" y="64"/>
                    <a:pt x="103" y="58"/>
                    <a:pt x="103" y="53"/>
                  </a:cubicBezTo>
                  <a:cubicBezTo>
                    <a:pt x="104" y="49"/>
                    <a:pt x="104" y="44"/>
                    <a:pt x="105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40"/>
                    <a:pt x="102" y="40"/>
                    <a:pt x="102" y="40"/>
                  </a:cubicBezTo>
                  <a:cubicBezTo>
                    <a:pt x="102" y="45"/>
                    <a:pt x="102" y="50"/>
                    <a:pt x="102" y="55"/>
                  </a:cubicBezTo>
                  <a:cubicBezTo>
                    <a:pt x="101" y="60"/>
                    <a:pt x="102" y="66"/>
                    <a:pt x="101" y="71"/>
                  </a:cubicBezTo>
                  <a:cubicBezTo>
                    <a:pt x="101" y="71"/>
                    <a:pt x="100" y="71"/>
                    <a:pt x="100" y="71"/>
                  </a:cubicBezTo>
                  <a:cubicBezTo>
                    <a:pt x="99" y="65"/>
                    <a:pt x="100" y="59"/>
                    <a:pt x="100" y="54"/>
                  </a:cubicBezTo>
                  <a:cubicBezTo>
                    <a:pt x="100" y="49"/>
                    <a:pt x="101" y="45"/>
                    <a:pt x="101" y="40"/>
                  </a:cubicBezTo>
                  <a:cubicBezTo>
                    <a:pt x="99" y="40"/>
                    <a:pt x="97" y="41"/>
                    <a:pt x="96" y="41"/>
                  </a:cubicBezTo>
                  <a:cubicBezTo>
                    <a:pt x="96" y="45"/>
                    <a:pt x="97" y="50"/>
                    <a:pt x="97" y="54"/>
                  </a:cubicBezTo>
                  <a:cubicBezTo>
                    <a:pt x="97" y="60"/>
                    <a:pt x="98" y="66"/>
                    <a:pt x="97" y="72"/>
                  </a:cubicBezTo>
                  <a:cubicBezTo>
                    <a:pt x="97" y="72"/>
                    <a:pt x="97" y="72"/>
                    <a:pt x="97" y="72"/>
                  </a:cubicBezTo>
                  <a:cubicBezTo>
                    <a:pt x="95" y="62"/>
                    <a:pt x="95" y="51"/>
                    <a:pt x="96" y="41"/>
                  </a:cubicBezTo>
                  <a:cubicBezTo>
                    <a:pt x="93" y="42"/>
                    <a:pt x="91" y="43"/>
                    <a:pt x="89" y="44"/>
                  </a:cubicBezTo>
                  <a:cubicBezTo>
                    <a:pt x="90" y="51"/>
                    <a:pt x="89" y="58"/>
                    <a:pt x="90" y="66"/>
                  </a:cubicBezTo>
                  <a:cubicBezTo>
                    <a:pt x="90" y="70"/>
                    <a:pt x="90" y="74"/>
                    <a:pt x="91" y="78"/>
                  </a:cubicBezTo>
                  <a:cubicBezTo>
                    <a:pt x="92" y="78"/>
                    <a:pt x="92" y="77"/>
                    <a:pt x="93" y="77"/>
                  </a:cubicBezTo>
                  <a:cubicBezTo>
                    <a:pt x="93" y="71"/>
                    <a:pt x="93" y="66"/>
                    <a:pt x="94" y="60"/>
                  </a:cubicBezTo>
                  <a:cubicBezTo>
                    <a:pt x="94" y="57"/>
                    <a:pt x="94" y="54"/>
                    <a:pt x="93" y="51"/>
                  </a:cubicBezTo>
                  <a:cubicBezTo>
                    <a:pt x="93" y="48"/>
                    <a:pt x="92" y="46"/>
                    <a:pt x="93" y="44"/>
                  </a:cubicBezTo>
                  <a:cubicBezTo>
                    <a:pt x="93" y="43"/>
                    <a:pt x="93" y="43"/>
                    <a:pt x="93" y="44"/>
                  </a:cubicBezTo>
                  <a:cubicBezTo>
                    <a:pt x="96" y="48"/>
                    <a:pt x="95" y="55"/>
                    <a:pt x="95" y="60"/>
                  </a:cubicBezTo>
                  <a:cubicBezTo>
                    <a:pt x="95" y="65"/>
                    <a:pt x="95" y="70"/>
                    <a:pt x="95" y="76"/>
                  </a:cubicBezTo>
                  <a:cubicBezTo>
                    <a:pt x="98" y="73"/>
                    <a:pt x="101" y="71"/>
                    <a:pt x="105" y="68"/>
                  </a:cubicBezTo>
                  <a:cubicBezTo>
                    <a:pt x="107" y="66"/>
                    <a:pt x="110" y="64"/>
                    <a:pt x="112" y="62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11" y="55"/>
                    <a:pt x="113" y="48"/>
                    <a:pt x="114" y="42"/>
                  </a:cubicBezTo>
                  <a:cubicBezTo>
                    <a:pt x="114" y="41"/>
                    <a:pt x="115" y="41"/>
                    <a:pt x="115" y="42"/>
                  </a:cubicBezTo>
                  <a:cubicBezTo>
                    <a:pt x="113" y="48"/>
                    <a:pt x="114" y="55"/>
                    <a:pt x="113" y="61"/>
                  </a:cubicBezTo>
                  <a:cubicBezTo>
                    <a:pt x="116" y="58"/>
                    <a:pt x="118" y="55"/>
                    <a:pt x="120" y="51"/>
                  </a:cubicBezTo>
                  <a:cubicBezTo>
                    <a:pt x="120" y="50"/>
                    <a:pt x="120" y="50"/>
                    <a:pt x="12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2492" y="1969"/>
              <a:ext cx="43" cy="217"/>
            </a:xfrm>
            <a:custGeom>
              <a:avLst/>
              <a:gdLst>
                <a:gd name="T0" fmla="*/ 3 w 5"/>
                <a:gd name="T1" fmla="*/ 1 h 25"/>
                <a:gd name="T2" fmla="*/ 2 w 5"/>
                <a:gd name="T3" fmla="*/ 1 h 25"/>
                <a:gd name="T4" fmla="*/ 2 w 5"/>
                <a:gd name="T5" fmla="*/ 14 h 25"/>
                <a:gd name="T6" fmla="*/ 1 w 5"/>
                <a:gd name="T7" fmla="*/ 24 h 25"/>
                <a:gd name="T8" fmla="*/ 2 w 5"/>
                <a:gd name="T9" fmla="*/ 24 h 25"/>
                <a:gd name="T10" fmla="*/ 3 w 5"/>
                <a:gd name="T11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5">
                  <a:moveTo>
                    <a:pt x="3" y="1"/>
                  </a:moveTo>
                  <a:cubicBezTo>
                    <a:pt x="3" y="0"/>
                    <a:pt x="2" y="0"/>
                    <a:pt x="2" y="1"/>
                  </a:cubicBezTo>
                  <a:cubicBezTo>
                    <a:pt x="3" y="5"/>
                    <a:pt x="2" y="9"/>
                    <a:pt x="2" y="14"/>
                  </a:cubicBezTo>
                  <a:cubicBezTo>
                    <a:pt x="1" y="17"/>
                    <a:pt x="0" y="21"/>
                    <a:pt x="1" y="24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4" y="17"/>
                    <a:pt x="5" y="8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"/>
            <p:cNvSpPr/>
            <p:nvPr/>
          </p:nvSpPr>
          <p:spPr bwMode="auto">
            <a:xfrm>
              <a:off x="2570" y="2047"/>
              <a:ext cx="26" cy="61"/>
            </a:xfrm>
            <a:custGeom>
              <a:avLst/>
              <a:gdLst>
                <a:gd name="T0" fmla="*/ 2 w 3"/>
                <a:gd name="T1" fmla="*/ 0 h 7"/>
                <a:gd name="T2" fmla="*/ 0 w 3"/>
                <a:gd name="T3" fmla="*/ 7 h 7"/>
                <a:gd name="T4" fmla="*/ 1 w 3"/>
                <a:gd name="T5" fmla="*/ 7 h 7"/>
                <a:gd name="T6" fmla="*/ 3 w 3"/>
                <a:gd name="T7" fmla="*/ 1 h 7"/>
                <a:gd name="T8" fmla="*/ 2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cubicBezTo>
                    <a:pt x="1" y="2"/>
                    <a:pt x="1" y="5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" y="5"/>
                    <a:pt x="2" y="3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8"/>
            <p:cNvSpPr/>
            <p:nvPr/>
          </p:nvSpPr>
          <p:spPr bwMode="auto">
            <a:xfrm>
              <a:off x="1798" y="2229"/>
              <a:ext cx="26" cy="295"/>
            </a:xfrm>
            <a:custGeom>
              <a:avLst/>
              <a:gdLst>
                <a:gd name="T0" fmla="*/ 3 w 3"/>
                <a:gd name="T1" fmla="*/ 19 h 34"/>
                <a:gd name="T2" fmla="*/ 2 w 3"/>
                <a:gd name="T3" fmla="*/ 0 h 34"/>
                <a:gd name="T4" fmla="*/ 1 w 3"/>
                <a:gd name="T5" fmla="*/ 0 h 34"/>
                <a:gd name="T6" fmla="*/ 1 w 3"/>
                <a:gd name="T7" fmla="*/ 16 h 34"/>
                <a:gd name="T8" fmla="*/ 0 w 3"/>
                <a:gd name="T9" fmla="*/ 34 h 34"/>
                <a:gd name="T10" fmla="*/ 1 w 3"/>
                <a:gd name="T11" fmla="*/ 34 h 34"/>
                <a:gd name="T12" fmla="*/ 3 w 3"/>
                <a:gd name="T13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4">
                  <a:moveTo>
                    <a:pt x="3" y="19"/>
                  </a:moveTo>
                  <a:cubicBezTo>
                    <a:pt x="3" y="13"/>
                    <a:pt x="3" y="7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6"/>
                    <a:pt x="1" y="11"/>
                    <a:pt x="1" y="16"/>
                  </a:cubicBezTo>
                  <a:cubicBezTo>
                    <a:pt x="1" y="22"/>
                    <a:pt x="0" y="28"/>
                    <a:pt x="0" y="34"/>
                  </a:cubicBezTo>
                  <a:cubicBezTo>
                    <a:pt x="0" y="34"/>
                    <a:pt x="1" y="34"/>
                    <a:pt x="1" y="34"/>
                  </a:cubicBezTo>
                  <a:cubicBezTo>
                    <a:pt x="3" y="30"/>
                    <a:pt x="3" y="24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533122" y="2439911"/>
            <a:ext cx="2523469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889431" y="2405622"/>
            <a:ext cx="2523469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2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64008" y="2405622"/>
            <a:ext cx="2523469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/>
            <a:r>
              <a:rPr lang="en-US" altLang="zh-CN" sz="4800" b="1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rPr>
              <a:t>3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40" name="文本框 39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983105" y="4284980"/>
            <a:ext cx="886968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此处编辑您要的内容，单击此处编辑您要的内容，单击此处编辑您要的内容，单击此处编辑您要的内容，单击此处编辑您要的内容，单击此处编辑您要的内容，单击此处编辑您要的内容，单击此处编辑您要的内容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11" name="文本框 10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202909" y="1743939"/>
            <a:ext cx="10010176" cy="4047610"/>
            <a:chOff x="-245228" y="1961342"/>
            <a:chExt cx="12776645" cy="5166232"/>
          </a:xfrm>
        </p:grpSpPr>
        <p:sp>
          <p:nvSpPr>
            <p:cNvPr id="7" name="Shape 6891"/>
            <p:cNvSpPr/>
            <p:nvPr/>
          </p:nvSpPr>
          <p:spPr>
            <a:xfrm flipH="1">
              <a:off x="7065525" y="3149695"/>
              <a:ext cx="1362527" cy="1362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507"/>
                    <a:pt x="0" y="13507"/>
                    <a:pt x="0" y="13507"/>
                  </a:cubicBezTo>
                  <a:cubicBezTo>
                    <a:pt x="0" y="17978"/>
                    <a:pt x="3622" y="21600"/>
                    <a:pt x="8112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8112"/>
                    <a:pt x="21600" y="8112"/>
                    <a:pt x="21600" y="8112"/>
                  </a:cubicBezTo>
                  <a:cubicBezTo>
                    <a:pt x="21600" y="3622"/>
                    <a:pt x="17978" y="0"/>
                    <a:pt x="13507" y="0"/>
                  </a:cubicBezTo>
                  <a:close/>
                </a:path>
              </a:pathLst>
            </a:custGeom>
            <a:solidFill>
              <a:srgbClr val="E0E0E0">
                <a:alpha val="15000"/>
              </a:srgbClr>
            </a:solidFill>
            <a:ln>
              <a:round/>
            </a:ln>
          </p:spPr>
          <p:txBody>
            <a:bodyPr lIns="0" tIns="0" rIns="0" bIns="0"/>
            <a:lstStyle/>
            <a:p>
              <a:pPr lvl="0">
                <a:buClrTx/>
              </a:pPr>
              <a:endParaRPr sz="2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Shape 6914"/>
            <p:cNvSpPr/>
            <p:nvPr/>
          </p:nvSpPr>
          <p:spPr>
            <a:xfrm>
              <a:off x="3889143" y="1961343"/>
              <a:ext cx="2365896" cy="2150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95" y="18391"/>
                  </a:moveTo>
                  <a:cubicBezTo>
                    <a:pt x="2131" y="18465"/>
                    <a:pt x="1144" y="18588"/>
                    <a:pt x="224" y="18761"/>
                  </a:cubicBezTo>
                  <a:cubicBezTo>
                    <a:pt x="90" y="19699"/>
                    <a:pt x="22" y="20637"/>
                    <a:pt x="0" y="21600"/>
                  </a:cubicBezTo>
                  <a:cubicBezTo>
                    <a:pt x="3701" y="21600"/>
                    <a:pt x="3701" y="21600"/>
                    <a:pt x="3701" y="21600"/>
                  </a:cubicBezTo>
                  <a:cubicBezTo>
                    <a:pt x="4060" y="20168"/>
                    <a:pt x="5249" y="19156"/>
                    <a:pt x="6639" y="19156"/>
                  </a:cubicBezTo>
                  <a:cubicBezTo>
                    <a:pt x="8030" y="19156"/>
                    <a:pt x="9219" y="20168"/>
                    <a:pt x="9600" y="21600"/>
                  </a:cubicBezTo>
                  <a:cubicBezTo>
                    <a:pt x="10273" y="21600"/>
                    <a:pt x="10273" y="21600"/>
                    <a:pt x="10273" y="21600"/>
                  </a:cubicBezTo>
                  <a:cubicBezTo>
                    <a:pt x="10295" y="20711"/>
                    <a:pt x="10430" y="19847"/>
                    <a:pt x="10654" y="18983"/>
                  </a:cubicBezTo>
                  <a:cubicBezTo>
                    <a:pt x="11125" y="17206"/>
                    <a:pt x="12045" y="15552"/>
                    <a:pt x="13279" y="14268"/>
                  </a:cubicBezTo>
                  <a:cubicBezTo>
                    <a:pt x="14467" y="12960"/>
                    <a:pt x="16015" y="12096"/>
                    <a:pt x="17675" y="11602"/>
                  </a:cubicBezTo>
                  <a:cubicBezTo>
                    <a:pt x="18258" y="11454"/>
                    <a:pt x="18841" y="11380"/>
                    <a:pt x="19447" y="11331"/>
                  </a:cubicBezTo>
                  <a:cubicBezTo>
                    <a:pt x="19447" y="9183"/>
                    <a:pt x="19447" y="9183"/>
                    <a:pt x="19447" y="9183"/>
                  </a:cubicBezTo>
                  <a:cubicBezTo>
                    <a:pt x="19828" y="9109"/>
                    <a:pt x="19828" y="9109"/>
                    <a:pt x="19828" y="9109"/>
                  </a:cubicBezTo>
                  <a:cubicBezTo>
                    <a:pt x="20860" y="8912"/>
                    <a:pt x="21600" y="7949"/>
                    <a:pt x="21600" y="6764"/>
                  </a:cubicBezTo>
                  <a:cubicBezTo>
                    <a:pt x="21600" y="5579"/>
                    <a:pt x="20860" y="4592"/>
                    <a:pt x="19828" y="4394"/>
                  </a:cubicBezTo>
                  <a:cubicBezTo>
                    <a:pt x="19447" y="4320"/>
                    <a:pt x="19447" y="4320"/>
                    <a:pt x="19447" y="4320"/>
                  </a:cubicBezTo>
                  <a:cubicBezTo>
                    <a:pt x="19447" y="0"/>
                    <a:pt x="19447" y="0"/>
                    <a:pt x="19447" y="0"/>
                  </a:cubicBezTo>
                  <a:cubicBezTo>
                    <a:pt x="18931" y="25"/>
                    <a:pt x="18437" y="49"/>
                    <a:pt x="17921" y="123"/>
                  </a:cubicBezTo>
                  <a:cubicBezTo>
                    <a:pt x="17720" y="1185"/>
                    <a:pt x="17563" y="2197"/>
                    <a:pt x="17450" y="3259"/>
                  </a:cubicBezTo>
                  <a:cubicBezTo>
                    <a:pt x="15880" y="3579"/>
                    <a:pt x="15880" y="3579"/>
                    <a:pt x="15880" y="3579"/>
                  </a:cubicBezTo>
                  <a:cubicBezTo>
                    <a:pt x="14355" y="4098"/>
                    <a:pt x="14355" y="4098"/>
                    <a:pt x="14355" y="4098"/>
                  </a:cubicBezTo>
                  <a:cubicBezTo>
                    <a:pt x="13817" y="3209"/>
                    <a:pt x="13234" y="2370"/>
                    <a:pt x="12628" y="1555"/>
                  </a:cubicBezTo>
                  <a:cubicBezTo>
                    <a:pt x="11080" y="2197"/>
                    <a:pt x="9622" y="3110"/>
                    <a:pt x="8277" y="4172"/>
                  </a:cubicBezTo>
                  <a:cubicBezTo>
                    <a:pt x="8568" y="5159"/>
                    <a:pt x="8905" y="6171"/>
                    <a:pt x="9286" y="7134"/>
                  </a:cubicBezTo>
                  <a:cubicBezTo>
                    <a:pt x="8882" y="7529"/>
                    <a:pt x="8456" y="7875"/>
                    <a:pt x="8075" y="8294"/>
                  </a:cubicBezTo>
                  <a:cubicBezTo>
                    <a:pt x="7716" y="8714"/>
                    <a:pt x="7312" y="9109"/>
                    <a:pt x="6976" y="9578"/>
                  </a:cubicBezTo>
                  <a:cubicBezTo>
                    <a:pt x="6123" y="9134"/>
                    <a:pt x="5226" y="8714"/>
                    <a:pt x="4329" y="8319"/>
                  </a:cubicBezTo>
                  <a:cubicBezTo>
                    <a:pt x="3297" y="9751"/>
                    <a:pt x="2422" y="11331"/>
                    <a:pt x="1750" y="12985"/>
                  </a:cubicBezTo>
                  <a:cubicBezTo>
                    <a:pt x="2490" y="13701"/>
                    <a:pt x="3230" y="14367"/>
                    <a:pt x="3993" y="15009"/>
                  </a:cubicBezTo>
                  <a:cubicBezTo>
                    <a:pt x="3746" y="15552"/>
                    <a:pt x="3634" y="16120"/>
                    <a:pt x="3454" y="16663"/>
                  </a:cubicBezTo>
                  <a:cubicBezTo>
                    <a:pt x="3275" y="17231"/>
                    <a:pt x="3207" y="17798"/>
                    <a:pt x="3095" y="18391"/>
                  </a:cubicBezTo>
                  <a:close/>
                </a:path>
              </a:pathLst>
            </a:custGeom>
            <a:solidFill>
              <a:srgbClr val="1BB3C1"/>
            </a:solidFill>
            <a:ln>
              <a:round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Shape 6915"/>
            <p:cNvSpPr/>
            <p:nvPr/>
          </p:nvSpPr>
          <p:spPr>
            <a:xfrm>
              <a:off x="6116571" y="1961342"/>
              <a:ext cx="2145376" cy="2386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181"/>
                  </a:moveTo>
                  <a:cubicBezTo>
                    <a:pt x="1410" y="3559"/>
                    <a:pt x="2375" y="4738"/>
                    <a:pt x="2375" y="6095"/>
                  </a:cubicBezTo>
                  <a:cubicBezTo>
                    <a:pt x="2375" y="7452"/>
                    <a:pt x="1410" y="8609"/>
                    <a:pt x="0" y="9009"/>
                  </a:cubicBezTo>
                  <a:cubicBezTo>
                    <a:pt x="0" y="10188"/>
                    <a:pt x="0" y="10188"/>
                    <a:pt x="0" y="10188"/>
                  </a:cubicBezTo>
                  <a:cubicBezTo>
                    <a:pt x="866" y="10233"/>
                    <a:pt x="1732" y="10344"/>
                    <a:pt x="2573" y="10566"/>
                  </a:cubicBezTo>
                  <a:cubicBezTo>
                    <a:pt x="4379" y="11034"/>
                    <a:pt x="6037" y="11946"/>
                    <a:pt x="7324" y="13169"/>
                  </a:cubicBezTo>
                  <a:cubicBezTo>
                    <a:pt x="8635" y="14370"/>
                    <a:pt x="9501" y="15883"/>
                    <a:pt x="9971" y="17529"/>
                  </a:cubicBezTo>
                  <a:cubicBezTo>
                    <a:pt x="10120" y="18130"/>
                    <a:pt x="10219" y="18753"/>
                    <a:pt x="10268" y="19375"/>
                  </a:cubicBezTo>
                  <a:cubicBezTo>
                    <a:pt x="12767" y="19375"/>
                    <a:pt x="12767" y="19375"/>
                    <a:pt x="12767" y="19375"/>
                  </a:cubicBezTo>
                  <a:cubicBezTo>
                    <a:pt x="12841" y="19754"/>
                    <a:pt x="12841" y="19754"/>
                    <a:pt x="12841" y="19754"/>
                  </a:cubicBezTo>
                  <a:cubicBezTo>
                    <a:pt x="13014" y="20821"/>
                    <a:pt x="14029" y="21600"/>
                    <a:pt x="15216" y="21600"/>
                  </a:cubicBezTo>
                  <a:cubicBezTo>
                    <a:pt x="16404" y="21600"/>
                    <a:pt x="17394" y="20821"/>
                    <a:pt x="17592" y="19776"/>
                  </a:cubicBezTo>
                  <a:cubicBezTo>
                    <a:pt x="17641" y="19375"/>
                    <a:pt x="17641" y="19375"/>
                    <a:pt x="17641" y="19375"/>
                  </a:cubicBezTo>
                  <a:cubicBezTo>
                    <a:pt x="21600" y="19375"/>
                    <a:pt x="21600" y="19375"/>
                    <a:pt x="21600" y="19375"/>
                  </a:cubicBezTo>
                  <a:cubicBezTo>
                    <a:pt x="21600" y="18842"/>
                    <a:pt x="21551" y="18308"/>
                    <a:pt x="21476" y="17774"/>
                  </a:cubicBezTo>
                  <a:cubicBezTo>
                    <a:pt x="20437" y="17596"/>
                    <a:pt x="19423" y="17418"/>
                    <a:pt x="18359" y="17307"/>
                  </a:cubicBezTo>
                  <a:cubicBezTo>
                    <a:pt x="18012" y="15750"/>
                    <a:pt x="18012" y="15750"/>
                    <a:pt x="18012" y="15750"/>
                  </a:cubicBezTo>
                  <a:cubicBezTo>
                    <a:pt x="17518" y="14237"/>
                    <a:pt x="17518" y="14237"/>
                    <a:pt x="17518" y="14237"/>
                  </a:cubicBezTo>
                  <a:cubicBezTo>
                    <a:pt x="18408" y="13703"/>
                    <a:pt x="19225" y="13125"/>
                    <a:pt x="20066" y="12524"/>
                  </a:cubicBezTo>
                  <a:cubicBezTo>
                    <a:pt x="19423" y="10989"/>
                    <a:pt x="18482" y="9543"/>
                    <a:pt x="17443" y="8208"/>
                  </a:cubicBezTo>
                  <a:cubicBezTo>
                    <a:pt x="16429" y="8498"/>
                    <a:pt x="15414" y="8854"/>
                    <a:pt x="14449" y="9209"/>
                  </a:cubicBezTo>
                  <a:cubicBezTo>
                    <a:pt x="14078" y="8809"/>
                    <a:pt x="13732" y="8386"/>
                    <a:pt x="13287" y="8008"/>
                  </a:cubicBezTo>
                  <a:cubicBezTo>
                    <a:pt x="12866" y="7652"/>
                    <a:pt x="12470" y="7252"/>
                    <a:pt x="12000" y="6918"/>
                  </a:cubicBezTo>
                  <a:cubicBezTo>
                    <a:pt x="12470" y="6073"/>
                    <a:pt x="12891" y="5183"/>
                    <a:pt x="13262" y="4293"/>
                  </a:cubicBezTo>
                  <a:cubicBezTo>
                    <a:pt x="11827" y="3270"/>
                    <a:pt x="10268" y="2402"/>
                    <a:pt x="8586" y="1735"/>
                  </a:cubicBezTo>
                  <a:cubicBezTo>
                    <a:pt x="7868" y="2469"/>
                    <a:pt x="7200" y="3203"/>
                    <a:pt x="6581" y="3960"/>
                  </a:cubicBezTo>
                  <a:cubicBezTo>
                    <a:pt x="6037" y="3737"/>
                    <a:pt x="5468" y="3604"/>
                    <a:pt x="4899" y="3426"/>
                  </a:cubicBezTo>
                  <a:cubicBezTo>
                    <a:pt x="4355" y="3270"/>
                    <a:pt x="3761" y="3181"/>
                    <a:pt x="3192" y="3070"/>
                  </a:cubicBezTo>
                  <a:cubicBezTo>
                    <a:pt x="3093" y="2113"/>
                    <a:pt x="2994" y="1135"/>
                    <a:pt x="2796" y="200"/>
                  </a:cubicBezTo>
                  <a:cubicBezTo>
                    <a:pt x="1880" y="111"/>
                    <a:pt x="940" y="22"/>
                    <a:pt x="0" y="0"/>
                  </a:cubicBezTo>
                  <a:lnTo>
                    <a:pt x="0" y="3181"/>
                  </a:lnTo>
                  <a:close/>
                </a:path>
              </a:pathLst>
            </a:custGeom>
            <a:solidFill>
              <a:srgbClr val="FFC000"/>
            </a:solidFill>
            <a:ln>
              <a:round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Shape 6916"/>
            <p:cNvSpPr/>
            <p:nvPr/>
          </p:nvSpPr>
          <p:spPr>
            <a:xfrm>
              <a:off x="3889144" y="3967943"/>
              <a:ext cx="2129989" cy="2367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0"/>
                  </a:moveTo>
                  <a:cubicBezTo>
                    <a:pt x="20205" y="18127"/>
                    <a:pt x="19233" y="16984"/>
                    <a:pt x="19233" y="15595"/>
                  </a:cubicBezTo>
                  <a:cubicBezTo>
                    <a:pt x="19233" y="14228"/>
                    <a:pt x="20205" y="13063"/>
                    <a:pt x="21600" y="12682"/>
                  </a:cubicBezTo>
                  <a:cubicBezTo>
                    <a:pt x="21600" y="11338"/>
                    <a:pt x="21600" y="11338"/>
                    <a:pt x="21600" y="11338"/>
                  </a:cubicBezTo>
                  <a:cubicBezTo>
                    <a:pt x="20778" y="11293"/>
                    <a:pt x="19956" y="11181"/>
                    <a:pt x="19158" y="10957"/>
                  </a:cubicBezTo>
                  <a:cubicBezTo>
                    <a:pt x="17365" y="10486"/>
                    <a:pt x="15696" y="9590"/>
                    <a:pt x="14400" y="8358"/>
                  </a:cubicBezTo>
                  <a:cubicBezTo>
                    <a:pt x="13080" y="7148"/>
                    <a:pt x="12208" y="5602"/>
                    <a:pt x="11709" y="3966"/>
                  </a:cubicBezTo>
                  <a:cubicBezTo>
                    <a:pt x="11560" y="3383"/>
                    <a:pt x="11485" y="2801"/>
                    <a:pt x="11435" y="2218"/>
                  </a:cubicBezTo>
                  <a:cubicBezTo>
                    <a:pt x="9841" y="2218"/>
                    <a:pt x="9841" y="2218"/>
                    <a:pt x="9841" y="2218"/>
                  </a:cubicBezTo>
                  <a:cubicBezTo>
                    <a:pt x="9766" y="1837"/>
                    <a:pt x="9766" y="1837"/>
                    <a:pt x="9766" y="1837"/>
                  </a:cubicBezTo>
                  <a:cubicBezTo>
                    <a:pt x="9592" y="784"/>
                    <a:pt x="8570" y="0"/>
                    <a:pt x="7374" y="0"/>
                  </a:cubicBezTo>
                  <a:cubicBezTo>
                    <a:pt x="6179" y="0"/>
                    <a:pt x="5182" y="784"/>
                    <a:pt x="4983" y="1837"/>
                  </a:cubicBezTo>
                  <a:cubicBezTo>
                    <a:pt x="4933" y="2218"/>
                    <a:pt x="4933" y="2218"/>
                    <a:pt x="4933" y="2218"/>
                  </a:cubicBezTo>
                  <a:cubicBezTo>
                    <a:pt x="0" y="2218"/>
                    <a:pt x="0" y="2218"/>
                    <a:pt x="0" y="2218"/>
                  </a:cubicBezTo>
                  <a:cubicBezTo>
                    <a:pt x="25" y="2711"/>
                    <a:pt x="75" y="3204"/>
                    <a:pt x="125" y="3697"/>
                  </a:cubicBezTo>
                  <a:cubicBezTo>
                    <a:pt x="1196" y="3899"/>
                    <a:pt x="2217" y="4056"/>
                    <a:pt x="3289" y="4168"/>
                  </a:cubicBezTo>
                  <a:cubicBezTo>
                    <a:pt x="3612" y="5736"/>
                    <a:pt x="3612" y="5736"/>
                    <a:pt x="3612" y="5736"/>
                  </a:cubicBezTo>
                  <a:cubicBezTo>
                    <a:pt x="4111" y="7260"/>
                    <a:pt x="4111" y="7260"/>
                    <a:pt x="4111" y="7260"/>
                  </a:cubicBezTo>
                  <a:cubicBezTo>
                    <a:pt x="3239" y="7820"/>
                    <a:pt x="2392" y="8380"/>
                    <a:pt x="1570" y="8985"/>
                  </a:cubicBezTo>
                  <a:cubicBezTo>
                    <a:pt x="2217" y="10554"/>
                    <a:pt x="3139" y="11988"/>
                    <a:pt x="4210" y="13354"/>
                  </a:cubicBezTo>
                  <a:cubicBezTo>
                    <a:pt x="5207" y="13063"/>
                    <a:pt x="6228" y="12705"/>
                    <a:pt x="7200" y="12324"/>
                  </a:cubicBezTo>
                  <a:cubicBezTo>
                    <a:pt x="7599" y="12727"/>
                    <a:pt x="7947" y="13175"/>
                    <a:pt x="8371" y="13534"/>
                  </a:cubicBezTo>
                  <a:cubicBezTo>
                    <a:pt x="8794" y="13915"/>
                    <a:pt x="9193" y="14318"/>
                    <a:pt x="9666" y="14632"/>
                  </a:cubicBezTo>
                  <a:cubicBezTo>
                    <a:pt x="9218" y="15505"/>
                    <a:pt x="8794" y="16379"/>
                    <a:pt x="8421" y="17298"/>
                  </a:cubicBezTo>
                  <a:cubicBezTo>
                    <a:pt x="9841" y="18329"/>
                    <a:pt x="11435" y="19180"/>
                    <a:pt x="13104" y="19852"/>
                  </a:cubicBezTo>
                  <a:cubicBezTo>
                    <a:pt x="13827" y="19135"/>
                    <a:pt x="14500" y="18396"/>
                    <a:pt x="15147" y="17634"/>
                  </a:cubicBezTo>
                  <a:cubicBezTo>
                    <a:pt x="15671" y="17858"/>
                    <a:pt x="16269" y="17970"/>
                    <a:pt x="16817" y="18149"/>
                  </a:cubicBezTo>
                  <a:cubicBezTo>
                    <a:pt x="17390" y="18329"/>
                    <a:pt x="17963" y="18418"/>
                    <a:pt x="18561" y="18530"/>
                  </a:cubicBezTo>
                  <a:cubicBezTo>
                    <a:pt x="18635" y="19494"/>
                    <a:pt x="18760" y="20457"/>
                    <a:pt x="18934" y="21398"/>
                  </a:cubicBezTo>
                  <a:cubicBezTo>
                    <a:pt x="19806" y="21510"/>
                    <a:pt x="20703" y="21578"/>
                    <a:pt x="21600" y="21600"/>
                  </a:cubicBezTo>
                  <a:lnTo>
                    <a:pt x="21600" y="18530"/>
                  </a:lnTo>
                  <a:close/>
                </a:path>
              </a:pathLst>
            </a:custGeom>
            <a:solidFill>
              <a:srgbClr val="FFC000"/>
            </a:solidFill>
            <a:ln>
              <a:round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Shape 6917"/>
            <p:cNvSpPr/>
            <p:nvPr/>
          </p:nvSpPr>
          <p:spPr>
            <a:xfrm>
              <a:off x="5880666" y="4200396"/>
              <a:ext cx="2381281" cy="2134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46" y="3107"/>
                  </a:moveTo>
                  <a:cubicBezTo>
                    <a:pt x="19482" y="3008"/>
                    <a:pt x="20463" y="2908"/>
                    <a:pt x="21399" y="2734"/>
                  </a:cubicBezTo>
                  <a:cubicBezTo>
                    <a:pt x="21511" y="1814"/>
                    <a:pt x="21578" y="920"/>
                    <a:pt x="21600" y="0"/>
                  </a:cubicBezTo>
                  <a:cubicBezTo>
                    <a:pt x="18769" y="0"/>
                    <a:pt x="18769" y="0"/>
                    <a:pt x="18769" y="0"/>
                  </a:cubicBezTo>
                  <a:cubicBezTo>
                    <a:pt x="18412" y="1491"/>
                    <a:pt x="17231" y="2461"/>
                    <a:pt x="15849" y="2461"/>
                  </a:cubicBezTo>
                  <a:cubicBezTo>
                    <a:pt x="14467" y="2461"/>
                    <a:pt x="13285" y="1491"/>
                    <a:pt x="12907" y="0"/>
                  </a:cubicBezTo>
                  <a:cubicBezTo>
                    <a:pt x="11391" y="0"/>
                    <a:pt x="11391" y="0"/>
                    <a:pt x="11391" y="0"/>
                  </a:cubicBezTo>
                  <a:cubicBezTo>
                    <a:pt x="11346" y="845"/>
                    <a:pt x="11235" y="1665"/>
                    <a:pt x="11012" y="2486"/>
                  </a:cubicBezTo>
                  <a:cubicBezTo>
                    <a:pt x="10544" y="4300"/>
                    <a:pt x="9630" y="5941"/>
                    <a:pt x="8426" y="7258"/>
                  </a:cubicBezTo>
                  <a:cubicBezTo>
                    <a:pt x="7222" y="8575"/>
                    <a:pt x="5684" y="9445"/>
                    <a:pt x="4057" y="9942"/>
                  </a:cubicBezTo>
                  <a:cubicBezTo>
                    <a:pt x="3433" y="10092"/>
                    <a:pt x="2786" y="10191"/>
                    <a:pt x="2140" y="10216"/>
                  </a:cubicBezTo>
                  <a:cubicBezTo>
                    <a:pt x="2140" y="12503"/>
                    <a:pt x="2140" y="12503"/>
                    <a:pt x="2140" y="12503"/>
                  </a:cubicBezTo>
                  <a:cubicBezTo>
                    <a:pt x="1761" y="12577"/>
                    <a:pt x="1761" y="12577"/>
                    <a:pt x="1761" y="12577"/>
                  </a:cubicBezTo>
                  <a:cubicBezTo>
                    <a:pt x="736" y="12801"/>
                    <a:pt x="0" y="13770"/>
                    <a:pt x="0" y="14939"/>
                  </a:cubicBezTo>
                  <a:cubicBezTo>
                    <a:pt x="0" y="16132"/>
                    <a:pt x="736" y="17101"/>
                    <a:pt x="1761" y="17325"/>
                  </a:cubicBezTo>
                  <a:cubicBezTo>
                    <a:pt x="2140" y="17399"/>
                    <a:pt x="2140" y="17399"/>
                    <a:pt x="2140" y="17399"/>
                  </a:cubicBezTo>
                  <a:cubicBezTo>
                    <a:pt x="2140" y="21600"/>
                    <a:pt x="2140" y="21600"/>
                    <a:pt x="2140" y="21600"/>
                  </a:cubicBezTo>
                  <a:cubicBezTo>
                    <a:pt x="2697" y="21600"/>
                    <a:pt x="3254" y="21550"/>
                    <a:pt x="3789" y="21476"/>
                  </a:cubicBezTo>
                  <a:cubicBezTo>
                    <a:pt x="3990" y="20432"/>
                    <a:pt x="4146" y="19413"/>
                    <a:pt x="4258" y="18344"/>
                  </a:cubicBezTo>
                  <a:cubicBezTo>
                    <a:pt x="5818" y="18021"/>
                    <a:pt x="5818" y="18021"/>
                    <a:pt x="5818" y="18021"/>
                  </a:cubicBezTo>
                  <a:cubicBezTo>
                    <a:pt x="7356" y="17499"/>
                    <a:pt x="7356" y="17499"/>
                    <a:pt x="7356" y="17499"/>
                  </a:cubicBezTo>
                  <a:cubicBezTo>
                    <a:pt x="7891" y="18394"/>
                    <a:pt x="8448" y="19214"/>
                    <a:pt x="9050" y="20059"/>
                  </a:cubicBezTo>
                  <a:cubicBezTo>
                    <a:pt x="10611" y="19413"/>
                    <a:pt x="12037" y="18468"/>
                    <a:pt x="13397" y="17424"/>
                  </a:cubicBezTo>
                  <a:cubicBezTo>
                    <a:pt x="13107" y="16405"/>
                    <a:pt x="12750" y="15386"/>
                    <a:pt x="12372" y="14417"/>
                  </a:cubicBezTo>
                  <a:cubicBezTo>
                    <a:pt x="12773" y="14044"/>
                    <a:pt x="13219" y="13696"/>
                    <a:pt x="13575" y="13248"/>
                  </a:cubicBezTo>
                  <a:cubicBezTo>
                    <a:pt x="13954" y="12826"/>
                    <a:pt x="14355" y="12453"/>
                    <a:pt x="14667" y="11981"/>
                  </a:cubicBezTo>
                  <a:cubicBezTo>
                    <a:pt x="15515" y="12428"/>
                    <a:pt x="16406" y="12826"/>
                    <a:pt x="17320" y="13223"/>
                  </a:cubicBezTo>
                  <a:cubicBezTo>
                    <a:pt x="18346" y="11782"/>
                    <a:pt x="19193" y="10216"/>
                    <a:pt x="19861" y="8526"/>
                  </a:cubicBezTo>
                  <a:cubicBezTo>
                    <a:pt x="19148" y="7805"/>
                    <a:pt x="18412" y="7134"/>
                    <a:pt x="17654" y="6512"/>
                  </a:cubicBezTo>
                  <a:cubicBezTo>
                    <a:pt x="17877" y="5965"/>
                    <a:pt x="17989" y="5394"/>
                    <a:pt x="18167" y="4822"/>
                  </a:cubicBezTo>
                  <a:cubicBezTo>
                    <a:pt x="18346" y="4275"/>
                    <a:pt x="18412" y="3679"/>
                    <a:pt x="18546" y="3107"/>
                  </a:cubicBezTo>
                  <a:close/>
                </a:path>
              </a:pathLst>
            </a:custGeom>
            <a:solidFill>
              <a:srgbClr val="1BB3C1"/>
            </a:solidFill>
            <a:ln>
              <a:round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Shape 6929"/>
            <p:cNvSpPr/>
            <p:nvPr/>
          </p:nvSpPr>
          <p:spPr>
            <a:xfrm flipH="1">
              <a:off x="8428052" y="5203129"/>
              <a:ext cx="968183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latin typeface="+mn-ea"/>
              </a:endParaRPr>
            </a:p>
          </p:txBody>
        </p:sp>
        <p:sp>
          <p:nvSpPr>
            <p:cNvPr id="15" name="Freeform 41"/>
            <p:cNvSpPr>
              <a:spLocks noEditPoints="1"/>
            </p:cNvSpPr>
            <p:nvPr/>
          </p:nvSpPr>
          <p:spPr bwMode="auto">
            <a:xfrm>
              <a:off x="5441435" y="3580498"/>
              <a:ext cx="1155396" cy="1051020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8" name="Shape 6926"/>
            <p:cNvSpPr/>
            <p:nvPr/>
          </p:nvSpPr>
          <p:spPr>
            <a:xfrm flipH="1">
              <a:off x="7860664" y="2526165"/>
              <a:ext cx="1497185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latin typeface="+mn-ea"/>
              </a:endParaRPr>
            </a:p>
          </p:txBody>
        </p:sp>
        <p:sp>
          <p:nvSpPr>
            <p:cNvPr id="19" name="Shape 6926"/>
            <p:cNvSpPr/>
            <p:nvPr/>
          </p:nvSpPr>
          <p:spPr>
            <a:xfrm>
              <a:off x="2745028" y="2584358"/>
              <a:ext cx="1497185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latin typeface="+mn-ea"/>
              </a:endParaRPr>
            </a:p>
          </p:txBody>
        </p:sp>
        <p:sp>
          <p:nvSpPr>
            <p:cNvPr id="20" name="Shape 6929"/>
            <p:cNvSpPr/>
            <p:nvPr/>
          </p:nvSpPr>
          <p:spPr>
            <a:xfrm>
              <a:off x="2754856" y="5203129"/>
              <a:ext cx="968183" cy="1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dash"/>
              <a:miter lim="400000"/>
              <a:headEnd type="triangle"/>
            </a:ln>
          </p:spPr>
          <p:txBody>
            <a:bodyPr lIns="0" tIns="0" rIns="0" bIns="0"/>
            <a:lstStyle/>
            <a:p>
              <a:pPr defTabSz="575945"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>
                <a:latin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-245228" y="2287635"/>
              <a:ext cx="2985549" cy="227844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</a:t>
              </a:r>
              <a:r>
                <a:rPr lang="zh-CN" altLang="en-US" sz="2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sz="20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-245228" y="4849128"/>
              <a:ext cx="2985549" cy="227844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</a:t>
              </a:r>
              <a:r>
                <a:rPr lang="zh-CN" altLang="en-US" sz="2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sz="20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545868" y="2280236"/>
              <a:ext cx="2985549" cy="227844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</a:t>
              </a:r>
              <a:r>
                <a:rPr lang="zh-CN" altLang="en-US" sz="2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sz="20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545868" y="4828545"/>
              <a:ext cx="2985549" cy="227844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</a:t>
              </a:r>
              <a:r>
                <a:rPr lang="zh-CN" altLang="en-US" sz="2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sz="20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67" y="4025824"/>
            <a:ext cx="5486787" cy="2389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49" y="1102475"/>
            <a:ext cx="2035528" cy="248626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20900" y="1414190"/>
            <a:ext cx="8547100" cy="2437268"/>
            <a:chOff x="2273300" y="1744390"/>
            <a:chExt cx="8547100" cy="2437268"/>
          </a:xfrm>
        </p:grpSpPr>
        <p:sp>
          <p:nvSpPr>
            <p:cNvPr id="7" name="文本框 6"/>
            <p:cNvSpPr txBox="1"/>
            <p:nvPr/>
          </p:nvSpPr>
          <p:spPr>
            <a:xfrm>
              <a:off x="2273300" y="2032000"/>
              <a:ext cx="939800" cy="186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i="1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2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43400" y="1744390"/>
              <a:ext cx="6477000" cy="2437268"/>
              <a:chOff x="4394200" y="1841500"/>
              <a:chExt cx="6477000" cy="243726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394200" y="1841500"/>
                <a:ext cx="6324600" cy="1861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sym typeface="+mn-ea"/>
                  </a:rPr>
                  <a:t>课程安排</a:t>
                </a:r>
                <a:endParaRPr lang="zh-CN" altLang="en-US" sz="115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546600" y="3509327"/>
                <a:ext cx="6324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4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Text the 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3910" y="237649"/>
            <a:ext cx="4671386" cy="1822788"/>
            <a:chOff x="293910" y="237649"/>
            <a:chExt cx="4671386" cy="1822788"/>
          </a:xfrm>
        </p:grpSpPr>
        <p:sp>
          <p:nvSpPr>
            <p:cNvPr id="10" name="文本框 9"/>
            <p:cNvSpPr txBox="1"/>
            <p:nvPr/>
          </p:nvSpPr>
          <p:spPr>
            <a:xfrm>
              <a:off x="2081904" y="491987"/>
              <a:ext cx="2883392" cy="1568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  <a:p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1529725" y="1314450"/>
            <a:ext cx="9132549" cy="3886739"/>
            <a:chOff x="2130679" y="1540221"/>
            <a:chExt cx="7930642" cy="3375217"/>
          </a:xfrm>
        </p:grpSpPr>
        <p:grpSp>
          <p:nvGrpSpPr>
            <p:cNvPr id="21" name="组合 20"/>
            <p:cNvGrpSpPr/>
            <p:nvPr/>
          </p:nvGrpSpPr>
          <p:grpSpPr>
            <a:xfrm>
              <a:off x="2130679" y="3781172"/>
              <a:ext cx="7930642" cy="1134266"/>
              <a:chOff x="601798" y="3249584"/>
              <a:chExt cx="7930642" cy="1134266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601798" y="3249584"/>
                <a:ext cx="2381145" cy="1134266"/>
                <a:chOff x="601798" y="3249584"/>
                <a:chExt cx="2381145" cy="1134266"/>
              </a:xfrm>
            </p:grpSpPr>
            <p:sp>
              <p:nvSpPr>
                <p:cNvPr id="6" name="圆角矩形 19"/>
                <p:cNvSpPr/>
                <p:nvPr/>
              </p:nvSpPr>
              <p:spPr>
                <a:xfrm>
                  <a:off x="601798" y="3249584"/>
                  <a:ext cx="2381145" cy="1134266"/>
                </a:xfrm>
                <a:prstGeom prst="roundRect">
                  <a:avLst>
                    <a:gd name="adj" fmla="val 5669"/>
                  </a:avLst>
                </a:prstGeom>
                <a:solidFill>
                  <a:srgbClr val="1BB3C1"/>
                </a:solidFill>
                <a:ln w="285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0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  <p:grpSp>
              <p:nvGrpSpPr>
                <p:cNvPr id="7" name="组合 2"/>
                <p:cNvGrpSpPr/>
                <p:nvPr/>
              </p:nvGrpSpPr>
              <p:grpSpPr>
                <a:xfrm>
                  <a:off x="667745" y="3338048"/>
                  <a:ext cx="2217572" cy="857575"/>
                  <a:chOff x="437059" y="3523235"/>
                  <a:chExt cx="2052226" cy="793634"/>
                </a:xfrm>
              </p:grpSpPr>
              <p:sp>
                <p:nvSpPr>
                  <p:cNvPr id="8" name="TextBox 28"/>
                  <p:cNvSpPr txBox="1"/>
                  <p:nvPr/>
                </p:nvSpPr>
                <p:spPr>
                  <a:xfrm>
                    <a:off x="466378" y="3523235"/>
                    <a:ext cx="1310210" cy="31331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zh-CN"/>
                    </a:defPPr>
                    <a:lvl1pPr>
                      <a:defRPr sz="1400">
                        <a:solidFill>
                          <a:srgbClr val="0070C0"/>
                        </a:solidFill>
                        <a:latin typeface="微软雅黑" panose="020B0503020204020204" charset="-122"/>
                        <a:ea typeface="微软雅黑" panose="020B0503020204020204" charset="-122"/>
                      </a:defRPr>
                    </a:lvl1pPr>
                  </a:lstStyle>
                  <a:p>
                    <a:pPr algn="l">
                      <a:defRPr/>
                    </a:pPr>
                    <a:r>
                      <a:rPr lang="zh-CN" altLang="en-US" sz="16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>点击添加标题</a:t>
                    </a:r>
                    <a:endParaRPr lang="en-US" altLang="zh-CN" sz="16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  <p:sp>
                <p:nvSpPr>
                  <p:cNvPr id="9" name="矩形 95"/>
                  <p:cNvSpPr/>
                  <p:nvPr/>
                </p:nvSpPr>
                <p:spPr>
                  <a:xfrm>
                    <a:off x="437059" y="3824038"/>
                    <a:ext cx="2052226" cy="4928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>
                      <a:lnSpc>
                        <a:spcPct val="114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  <a:sym typeface="微软雅黑" panose="020B0503020204020204" charset="-122"/>
                      </a:rPr>
                      <a:t>在此录入上述图表的描述说明，在此录入上述图表的描述说明。在此录入上述图表的描述说明。</a:t>
                    </a:r>
                    <a:endParaRPr lang="zh-CN" altLang="en-US" sz="10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12" name="组合 11"/>
              <p:cNvGrpSpPr/>
              <p:nvPr/>
            </p:nvGrpSpPr>
            <p:grpSpPr>
              <a:xfrm>
                <a:off x="3376547" y="3249584"/>
                <a:ext cx="2381145" cy="1134266"/>
                <a:chOff x="3376547" y="3249584"/>
                <a:chExt cx="2381145" cy="1134266"/>
              </a:xfrm>
            </p:grpSpPr>
            <p:sp>
              <p:nvSpPr>
                <p:cNvPr id="13" name="圆角矩形 27"/>
                <p:cNvSpPr/>
                <p:nvPr/>
              </p:nvSpPr>
              <p:spPr>
                <a:xfrm>
                  <a:off x="3376547" y="3249584"/>
                  <a:ext cx="2381145" cy="1134266"/>
                </a:xfrm>
                <a:prstGeom prst="roundRect">
                  <a:avLst>
                    <a:gd name="adj" fmla="val 5669"/>
                  </a:avLst>
                </a:prstGeom>
                <a:solidFill>
                  <a:srgbClr val="FFC000"/>
                </a:solidFill>
                <a:ln w="285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0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  <p:grpSp>
              <p:nvGrpSpPr>
                <p:cNvPr id="14" name="组合 2"/>
                <p:cNvGrpSpPr/>
                <p:nvPr/>
              </p:nvGrpSpPr>
              <p:grpSpPr>
                <a:xfrm>
                  <a:off x="3442494" y="3338544"/>
                  <a:ext cx="2217572" cy="857575"/>
                  <a:chOff x="437059" y="3523235"/>
                  <a:chExt cx="2052226" cy="793634"/>
                </a:xfrm>
              </p:grpSpPr>
              <p:sp>
                <p:nvSpPr>
                  <p:cNvPr id="15" name="TextBox 26"/>
                  <p:cNvSpPr txBox="1"/>
                  <p:nvPr/>
                </p:nvSpPr>
                <p:spPr>
                  <a:xfrm>
                    <a:off x="466378" y="3523235"/>
                    <a:ext cx="1310210" cy="31331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zh-CN"/>
                    </a:defPPr>
                    <a:lvl1pPr>
                      <a:defRPr sz="1400">
                        <a:solidFill>
                          <a:srgbClr val="0070C0"/>
                        </a:solidFill>
                        <a:latin typeface="微软雅黑" panose="020B0503020204020204" charset="-122"/>
                        <a:ea typeface="微软雅黑" panose="020B0503020204020204" charset="-122"/>
                      </a:defRPr>
                    </a:lvl1pPr>
                  </a:lstStyle>
                  <a:p>
                    <a:pPr algn="l">
                      <a:defRPr/>
                    </a:pPr>
                    <a:r>
                      <a:rPr lang="zh-CN" altLang="en-US" sz="16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>点击添加标题</a:t>
                    </a:r>
                    <a:endParaRPr lang="en-US" altLang="zh-CN" sz="16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  <p:sp>
                <p:nvSpPr>
                  <p:cNvPr id="16" name="矩形 95"/>
                  <p:cNvSpPr/>
                  <p:nvPr/>
                </p:nvSpPr>
                <p:spPr>
                  <a:xfrm>
                    <a:off x="437059" y="3824038"/>
                    <a:ext cx="2052226" cy="4928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>
                      <a:lnSpc>
                        <a:spcPct val="114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  <a:sym typeface="微软雅黑" panose="020B0503020204020204" charset="-122"/>
                      </a:rPr>
                      <a:t>在此录入上述图表的描述说明，在此录入上述图表的描述说明。在此录入上述图表的描述说明。</a:t>
                    </a:r>
                    <a:endParaRPr lang="zh-CN" altLang="en-US" sz="10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17" name="组合 16"/>
              <p:cNvGrpSpPr/>
              <p:nvPr/>
            </p:nvGrpSpPr>
            <p:grpSpPr>
              <a:xfrm>
                <a:off x="6151295" y="3249584"/>
                <a:ext cx="2381145" cy="1134266"/>
                <a:chOff x="6151295" y="3249584"/>
                <a:chExt cx="2381145" cy="1134266"/>
              </a:xfrm>
            </p:grpSpPr>
            <p:sp>
              <p:nvSpPr>
                <p:cNvPr id="18" name="圆角矩形 32"/>
                <p:cNvSpPr/>
                <p:nvPr/>
              </p:nvSpPr>
              <p:spPr>
                <a:xfrm>
                  <a:off x="6151295" y="3249584"/>
                  <a:ext cx="2381145" cy="1134266"/>
                </a:xfrm>
                <a:prstGeom prst="roundRect">
                  <a:avLst>
                    <a:gd name="adj" fmla="val 5669"/>
                  </a:avLst>
                </a:prstGeom>
                <a:solidFill>
                  <a:srgbClr val="1BB3C1"/>
                </a:solidFill>
                <a:ln w="285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0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endParaRPr>
                </a:p>
              </p:txBody>
            </p:sp>
            <p:grpSp>
              <p:nvGrpSpPr>
                <p:cNvPr id="19" name="组合 2"/>
                <p:cNvGrpSpPr/>
                <p:nvPr/>
              </p:nvGrpSpPr>
              <p:grpSpPr>
                <a:xfrm>
                  <a:off x="6217242" y="3338545"/>
                  <a:ext cx="2217572" cy="857575"/>
                  <a:chOff x="437059" y="3523235"/>
                  <a:chExt cx="2052226" cy="793634"/>
                </a:xfrm>
              </p:grpSpPr>
              <p:sp>
                <p:nvSpPr>
                  <p:cNvPr id="20" name="TextBox 24"/>
                  <p:cNvSpPr txBox="1"/>
                  <p:nvPr/>
                </p:nvSpPr>
                <p:spPr>
                  <a:xfrm>
                    <a:off x="466378" y="3523235"/>
                    <a:ext cx="1310210" cy="31331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zh-CN"/>
                    </a:defPPr>
                    <a:lvl1pPr>
                      <a:defRPr sz="1400">
                        <a:solidFill>
                          <a:srgbClr val="0070C0"/>
                        </a:solidFill>
                        <a:latin typeface="微软雅黑" panose="020B0503020204020204" charset="-122"/>
                        <a:ea typeface="微软雅黑" panose="020B0503020204020204" charset="-122"/>
                      </a:defRPr>
                    </a:lvl1pPr>
                  </a:lstStyle>
                  <a:p>
                    <a:pPr algn="l">
                      <a:defRPr/>
                    </a:pPr>
                    <a:r>
                      <a:rPr lang="zh-CN" altLang="en-US" sz="16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</a:rPr>
                      <a:t>点击添加标题</a:t>
                    </a:r>
                    <a:endParaRPr lang="en-US" altLang="zh-CN" sz="16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  <p:sp>
                <p:nvSpPr>
                  <p:cNvPr id="22" name="矩形 95"/>
                  <p:cNvSpPr/>
                  <p:nvPr/>
                </p:nvSpPr>
                <p:spPr>
                  <a:xfrm>
                    <a:off x="437059" y="3824038"/>
                    <a:ext cx="2052226" cy="4928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just">
                      <a:lnSpc>
                        <a:spcPct val="114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latin typeface="字魂70号-灵悦黑体" panose="00000500000000000000" pitchFamily="2" charset="-122"/>
                        <a:ea typeface="字魂70号-灵悦黑体" panose="00000500000000000000" pitchFamily="2" charset="-122"/>
                        <a:sym typeface="微软雅黑" panose="020B0503020204020204" charset="-122"/>
                      </a:rPr>
                      <a:t>在此录入上述图表的描述说明，在此录入上述图表的描述说明。在此录入上述图表的描述说明。</a:t>
                    </a:r>
                    <a:endParaRPr lang="zh-CN" altLang="en-US" sz="10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endParaRPr>
                  </a:p>
                </p:txBody>
              </p:sp>
            </p:grpSp>
          </p:grpSp>
        </p:grpSp>
        <p:pic>
          <p:nvPicPr>
            <p:cNvPr id="23" name="图片 22" descr="图片包含 游戏机, 文字, 标志&#10;&#10;描述已自动生成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163651" y="1554439"/>
              <a:ext cx="2315199" cy="2315199"/>
            </a:xfrm>
            <a:prstGeom prst="rect">
              <a:avLst/>
            </a:prstGeom>
          </p:spPr>
        </p:pic>
        <p:pic>
          <p:nvPicPr>
            <p:cNvPr id="26" name="图片 25" descr="图片包含 游戏机, 文字, 标志&#10;&#10;描述已自动生成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938400" y="1540221"/>
              <a:ext cx="2315199" cy="2315199"/>
            </a:xfrm>
            <a:prstGeom prst="rect">
              <a:avLst/>
            </a:prstGeom>
          </p:spPr>
        </p:pic>
        <p:pic>
          <p:nvPicPr>
            <p:cNvPr id="27" name="图片 26" descr="图片包含 游戏机, 文字, 标志&#10;&#10;描述已自动生成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7715222" y="1540221"/>
              <a:ext cx="2315199" cy="231519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15" name="文本框 14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1342632" y="1412353"/>
            <a:ext cx="9388624" cy="4042762"/>
            <a:chOff x="753851" y="2151514"/>
            <a:chExt cx="10614800" cy="4570758"/>
          </a:xfrm>
        </p:grpSpPr>
        <p:grpSp>
          <p:nvGrpSpPr>
            <p:cNvPr id="3" name="组合 2"/>
            <p:cNvGrpSpPr/>
            <p:nvPr/>
          </p:nvGrpSpPr>
          <p:grpSpPr>
            <a:xfrm>
              <a:off x="3747949" y="2151514"/>
              <a:ext cx="1999304" cy="1533571"/>
              <a:chOff x="2890838" y="4437063"/>
              <a:chExt cx="279398" cy="214313"/>
            </a:xfrm>
            <a:solidFill>
              <a:srgbClr val="FEBC30"/>
            </a:solidFill>
          </p:grpSpPr>
          <p:sp>
            <p:nvSpPr>
              <p:cNvPr id="6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7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8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12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13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14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1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2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093649" y="3231014"/>
              <a:ext cx="1999304" cy="1533571"/>
              <a:chOff x="2890838" y="4437063"/>
              <a:chExt cx="279398" cy="214313"/>
            </a:xfrm>
            <a:solidFill>
              <a:srgbClr val="80AD31"/>
            </a:solidFill>
          </p:grpSpPr>
          <p:sp>
            <p:nvSpPr>
              <p:cNvPr id="24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5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6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7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8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29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0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1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224449" y="3708124"/>
              <a:ext cx="1999304" cy="1533571"/>
              <a:chOff x="2890838" y="4437063"/>
              <a:chExt cx="279398" cy="214313"/>
            </a:xfrm>
            <a:solidFill>
              <a:srgbClr val="A883BD"/>
            </a:solidFill>
          </p:grpSpPr>
          <p:sp>
            <p:nvSpPr>
              <p:cNvPr id="33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4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5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6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7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8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39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0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1BB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998144" y="2189169"/>
              <a:ext cx="1999304" cy="1533571"/>
              <a:chOff x="2890838" y="4437063"/>
              <a:chExt cx="279398" cy="214313"/>
            </a:xfrm>
            <a:solidFill>
              <a:srgbClr val="FF6680"/>
            </a:solidFill>
          </p:grpSpPr>
          <p:sp>
            <p:nvSpPr>
              <p:cNvPr id="42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3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4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5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6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8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49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50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</p:grpSp>
        <p:sp>
          <p:nvSpPr>
            <p:cNvPr id="51" name="Freeform 223"/>
            <p:cNvSpPr/>
            <p:nvPr/>
          </p:nvSpPr>
          <p:spPr bwMode="auto">
            <a:xfrm>
              <a:off x="9589514" y="3200184"/>
              <a:ext cx="475749" cy="385843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2" name="Freeform 33"/>
            <p:cNvSpPr>
              <a:spLocks noEditPoints="1"/>
            </p:cNvSpPr>
            <p:nvPr/>
          </p:nvSpPr>
          <p:spPr bwMode="auto">
            <a:xfrm>
              <a:off x="4414396" y="3094371"/>
              <a:ext cx="435439" cy="408950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3" name="Freeform 14"/>
            <p:cNvSpPr>
              <a:spLocks noChangeAspect="1" noEditPoints="1"/>
            </p:cNvSpPr>
            <p:nvPr/>
          </p:nvSpPr>
          <p:spPr bwMode="auto">
            <a:xfrm>
              <a:off x="6775807" y="4709307"/>
              <a:ext cx="439548" cy="437778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4" name="Freeform 26"/>
            <p:cNvSpPr>
              <a:spLocks noEditPoints="1"/>
            </p:cNvSpPr>
            <p:nvPr/>
          </p:nvSpPr>
          <p:spPr bwMode="auto">
            <a:xfrm>
              <a:off x="1702760" y="4214568"/>
              <a:ext cx="372139" cy="390980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53851" y="5068764"/>
              <a:ext cx="2644594" cy="1287499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 单击此处输入标题</a:t>
              </a:r>
              <a:endParaRPr lang="en-US" altLang="zh-CN" sz="20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3385323" y="3992121"/>
              <a:ext cx="2644594" cy="12527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747252" y="5469569"/>
              <a:ext cx="2644594" cy="12527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724057" y="4014841"/>
              <a:ext cx="2644594" cy="125270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单击此处输入标题</a:t>
              </a:r>
              <a:endParaRPr lang="en-US" altLang="zh-CN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  <a:endParaRPr lang="en-US" altLang="zh-CN" sz="1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请在这里输入您的主要叙述内容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26" name="文本框 25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2368124" y="1466111"/>
            <a:ext cx="7310115" cy="1818789"/>
            <a:chOff x="1784690" y="1359114"/>
            <a:chExt cx="8658923" cy="2154378"/>
          </a:xfrm>
        </p:grpSpPr>
        <p:grpSp>
          <p:nvGrpSpPr>
            <p:cNvPr id="8" name="그룹 10"/>
            <p:cNvGrpSpPr/>
            <p:nvPr/>
          </p:nvGrpSpPr>
          <p:grpSpPr>
            <a:xfrm>
              <a:off x="2321349" y="2009018"/>
              <a:ext cx="8122264" cy="1504474"/>
              <a:chOff x="-3854384" y="2708920"/>
              <a:chExt cx="6986224" cy="1294048"/>
            </a:xfrm>
          </p:grpSpPr>
          <p:sp>
            <p:nvSpPr>
              <p:cNvPr id="9" name="한쪽 모서리가 잘린 사각형 11"/>
              <p:cNvSpPr/>
              <p:nvPr/>
            </p:nvSpPr>
            <p:spPr>
              <a:xfrm>
                <a:off x="-3854384" y="2708920"/>
                <a:ext cx="6986224" cy="1294048"/>
              </a:xfrm>
              <a:prstGeom prst="snip1Rect">
                <a:avLst>
                  <a:gd name="adj" fmla="val 12326"/>
                </a:avLst>
              </a:prstGeom>
              <a:noFill/>
              <a:ln w="25400" cap="flat" cmpd="sng" algn="ctr">
                <a:solidFill>
                  <a:srgbClr val="1BB3C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  <p:sp>
            <p:nvSpPr>
              <p:cNvPr id="10" name="직각 삼각형 12"/>
              <p:cNvSpPr/>
              <p:nvPr/>
            </p:nvSpPr>
            <p:spPr>
              <a:xfrm>
                <a:off x="2987824" y="2708920"/>
                <a:ext cx="144016" cy="144016"/>
              </a:xfrm>
              <a:prstGeom prst="rtTriangle">
                <a:avLst/>
              </a:prstGeom>
              <a:solidFill>
                <a:srgbClr val="1BB3C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</p:grpSp>
        <p:graphicFrame>
          <p:nvGraphicFramePr>
            <p:cNvPr id="11" name="차트 13"/>
            <p:cNvGraphicFramePr/>
            <p:nvPr/>
          </p:nvGraphicFramePr>
          <p:xfrm>
            <a:off x="3014860" y="2042231"/>
            <a:ext cx="7329087" cy="1438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8" name="그룹 15"/>
            <p:cNvGrpSpPr/>
            <p:nvPr/>
          </p:nvGrpSpPr>
          <p:grpSpPr>
            <a:xfrm>
              <a:off x="2321349" y="1359114"/>
              <a:ext cx="6111365" cy="496797"/>
              <a:chOff x="5982005" y="2087859"/>
              <a:chExt cx="2223696" cy="427313"/>
            </a:xfrm>
          </p:grpSpPr>
          <p:sp>
            <p:nvSpPr>
              <p:cNvPr id="19" name="Rectangle 3"/>
              <p:cNvSpPr txBox="1">
                <a:spLocks noChangeArrowheads="1"/>
              </p:cNvSpPr>
              <p:nvPr/>
            </p:nvSpPr>
            <p:spPr bwMode="auto">
              <a:xfrm>
                <a:off x="5982005" y="2087859"/>
                <a:ext cx="2223696" cy="250860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cs typeface="Tahoma" panose="020B0604030504040204" pitchFamily="34" charset="0"/>
                  </a:rPr>
                  <a:t>标题文字内容</a:t>
                </a:r>
              </a:p>
            </p:txBody>
          </p:sp>
          <p:sp>
            <p:nvSpPr>
              <p:cNvPr id="20" name="Rectangle 3"/>
              <p:cNvSpPr txBox="1">
                <a:spLocks noChangeArrowheads="1"/>
              </p:cNvSpPr>
              <p:nvPr/>
            </p:nvSpPr>
            <p:spPr bwMode="auto">
              <a:xfrm>
                <a:off x="5982005" y="2342705"/>
                <a:ext cx="2223695" cy="172467"/>
              </a:xfrm>
              <a:prstGeom prst="rect">
                <a:avLst/>
              </a:prstGeom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cs typeface="Tahoma" panose="020B0604030504040204" pitchFamily="34" charset="0"/>
                  </a:rPr>
                  <a:t>抓住时下流行颜色和款式设计的感觉</a:t>
                </a:r>
              </a:p>
            </p:txBody>
          </p:sp>
        </p:grpSp>
        <p:grpSp>
          <p:nvGrpSpPr>
            <p:cNvPr id="28" name="그룹 21"/>
            <p:cNvGrpSpPr/>
            <p:nvPr/>
          </p:nvGrpSpPr>
          <p:grpSpPr>
            <a:xfrm>
              <a:off x="1784690" y="2224596"/>
              <a:ext cx="1073319" cy="1073317"/>
              <a:chOff x="848089" y="2524252"/>
              <a:chExt cx="923196" cy="923196"/>
            </a:xfrm>
          </p:grpSpPr>
          <p:sp>
            <p:nvSpPr>
              <p:cNvPr id="29" name="타원 22"/>
              <p:cNvSpPr/>
              <p:nvPr/>
            </p:nvSpPr>
            <p:spPr>
              <a:xfrm>
                <a:off x="848089" y="2524252"/>
                <a:ext cx="923196" cy="923196"/>
              </a:xfrm>
              <a:prstGeom prst="ellipse">
                <a:avLst/>
              </a:prstGeom>
              <a:solidFill>
                <a:srgbClr val="1BB3C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  <p:sp>
            <p:nvSpPr>
              <p:cNvPr id="30" name="Freeform 7"/>
              <p:cNvSpPr>
                <a:spLocks noEditPoints="1"/>
              </p:cNvSpPr>
              <p:nvPr/>
            </p:nvSpPr>
            <p:spPr bwMode="auto">
              <a:xfrm>
                <a:off x="1047749" y="2723239"/>
                <a:ext cx="523876" cy="525222"/>
              </a:xfrm>
              <a:custGeom>
                <a:avLst/>
                <a:gdLst>
                  <a:gd name="T0" fmla="*/ 634 w 1166"/>
                  <a:gd name="T1" fmla="*/ 983 h 1168"/>
                  <a:gd name="T2" fmla="*/ 855 w 1166"/>
                  <a:gd name="T3" fmla="*/ 885 h 1168"/>
                  <a:gd name="T4" fmla="*/ 878 w 1166"/>
                  <a:gd name="T5" fmla="*/ 852 h 1168"/>
                  <a:gd name="T6" fmla="*/ 1163 w 1166"/>
                  <a:gd name="T7" fmla="*/ 908 h 1168"/>
                  <a:gd name="T8" fmla="*/ 937 w 1166"/>
                  <a:gd name="T9" fmla="*/ 931 h 1168"/>
                  <a:gd name="T10" fmla="*/ 921 w 1166"/>
                  <a:gd name="T11" fmla="*/ 1044 h 1168"/>
                  <a:gd name="T12" fmla="*/ 709 w 1166"/>
                  <a:gd name="T13" fmla="*/ 1138 h 1168"/>
                  <a:gd name="T14" fmla="*/ 673 w 1166"/>
                  <a:gd name="T15" fmla="*/ 1168 h 1168"/>
                  <a:gd name="T16" fmla="*/ 410 w 1166"/>
                  <a:gd name="T17" fmla="*/ 1096 h 1168"/>
                  <a:gd name="T18" fmla="*/ 209 w 1166"/>
                  <a:gd name="T19" fmla="*/ 730 h 1168"/>
                  <a:gd name="T20" fmla="*/ 249 w 1166"/>
                  <a:gd name="T21" fmla="*/ 708 h 1168"/>
                  <a:gd name="T22" fmla="*/ 257 w 1166"/>
                  <a:gd name="T23" fmla="*/ 575 h 1168"/>
                  <a:gd name="T24" fmla="*/ 53 w 1166"/>
                  <a:gd name="T25" fmla="*/ 540 h 1168"/>
                  <a:gd name="T26" fmla="*/ 10 w 1166"/>
                  <a:gd name="T27" fmla="*/ 568 h 1168"/>
                  <a:gd name="T28" fmla="*/ 10 w 1166"/>
                  <a:gd name="T29" fmla="*/ 700 h 1168"/>
                  <a:gd name="T30" fmla="*/ 223 w 1166"/>
                  <a:gd name="T31" fmla="*/ 953 h 1168"/>
                  <a:gd name="T32" fmla="*/ 333 w 1166"/>
                  <a:gd name="T33" fmla="*/ 797 h 1168"/>
                  <a:gd name="T34" fmla="*/ 489 w 1166"/>
                  <a:gd name="T35" fmla="*/ 731 h 1168"/>
                  <a:gd name="T36" fmla="*/ 420 w 1166"/>
                  <a:gd name="T37" fmla="*/ 898 h 1168"/>
                  <a:gd name="T38" fmla="*/ 298 w 1166"/>
                  <a:gd name="T39" fmla="*/ 1036 h 1168"/>
                  <a:gd name="T40" fmla="*/ 228 w 1166"/>
                  <a:gd name="T41" fmla="*/ 1031 h 1168"/>
                  <a:gd name="T42" fmla="*/ 215 w 1166"/>
                  <a:gd name="T43" fmla="*/ 963 h 1168"/>
                  <a:gd name="T44" fmla="*/ 566 w 1166"/>
                  <a:gd name="T45" fmla="*/ 11 h 1168"/>
                  <a:gd name="T46" fmla="*/ 606 w 1166"/>
                  <a:gd name="T47" fmla="*/ 58 h 1168"/>
                  <a:gd name="T48" fmla="*/ 610 w 1166"/>
                  <a:gd name="T49" fmla="*/ 113 h 1168"/>
                  <a:gd name="T50" fmla="*/ 576 w 1166"/>
                  <a:gd name="T51" fmla="*/ 176 h 1168"/>
                  <a:gd name="T52" fmla="*/ 517 w 1166"/>
                  <a:gd name="T53" fmla="*/ 208 h 1168"/>
                  <a:gd name="T54" fmla="*/ 467 w 1166"/>
                  <a:gd name="T55" fmla="*/ 189 h 1168"/>
                  <a:gd name="T56" fmla="*/ 435 w 1166"/>
                  <a:gd name="T57" fmla="*/ 127 h 1168"/>
                  <a:gd name="T58" fmla="*/ 438 w 1166"/>
                  <a:gd name="T59" fmla="*/ 66 h 1168"/>
                  <a:gd name="T60" fmla="*/ 474 w 1166"/>
                  <a:gd name="T61" fmla="*/ 16 h 1168"/>
                  <a:gd name="T62" fmla="*/ 532 w 1166"/>
                  <a:gd name="T63" fmla="*/ 1 h 1168"/>
                  <a:gd name="T64" fmla="*/ 564 w 1166"/>
                  <a:gd name="T65" fmla="*/ 268 h 1168"/>
                  <a:gd name="T66" fmla="*/ 684 w 1166"/>
                  <a:gd name="T67" fmla="*/ 378 h 1168"/>
                  <a:gd name="T68" fmla="*/ 822 w 1166"/>
                  <a:gd name="T69" fmla="*/ 391 h 1168"/>
                  <a:gd name="T70" fmla="*/ 861 w 1166"/>
                  <a:gd name="T71" fmla="*/ 417 h 1168"/>
                  <a:gd name="T72" fmla="*/ 851 w 1166"/>
                  <a:gd name="T73" fmla="*/ 471 h 1168"/>
                  <a:gd name="T74" fmla="*/ 725 w 1166"/>
                  <a:gd name="T75" fmla="*/ 489 h 1168"/>
                  <a:gd name="T76" fmla="*/ 633 w 1166"/>
                  <a:gd name="T77" fmla="*/ 467 h 1168"/>
                  <a:gd name="T78" fmla="*/ 547 w 1166"/>
                  <a:gd name="T79" fmla="*/ 559 h 1168"/>
                  <a:gd name="T80" fmla="*/ 683 w 1166"/>
                  <a:gd name="T81" fmla="*/ 630 h 1168"/>
                  <a:gd name="T82" fmla="*/ 768 w 1166"/>
                  <a:gd name="T83" fmla="*/ 746 h 1168"/>
                  <a:gd name="T84" fmla="*/ 805 w 1166"/>
                  <a:gd name="T85" fmla="*/ 877 h 1168"/>
                  <a:gd name="T86" fmla="*/ 753 w 1166"/>
                  <a:gd name="T87" fmla="*/ 919 h 1168"/>
                  <a:gd name="T88" fmla="*/ 700 w 1166"/>
                  <a:gd name="T89" fmla="*/ 890 h 1168"/>
                  <a:gd name="T90" fmla="*/ 587 w 1166"/>
                  <a:gd name="T91" fmla="*/ 728 h 1168"/>
                  <a:gd name="T92" fmla="*/ 331 w 1166"/>
                  <a:gd name="T93" fmla="*/ 633 h 1168"/>
                  <a:gd name="T94" fmla="*/ 291 w 1166"/>
                  <a:gd name="T95" fmla="*/ 579 h 1168"/>
                  <a:gd name="T96" fmla="*/ 266 w 1166"/>
                  <a:gd name="T97" fmla="*/ 358 h 1168"/>
                  <a:gd name="T98" fmla="*/ 234 w 1166"/>
                  <a:gd name="T99" fmla="*/ 414 h 1168"/>
                  <a:gd name="T100" fmla="*/ 205 w 1166"/>
                  <a:gd name="T101" fmla="*/ 510 h 1168"/>
                  <a:gd name="T102" fmla="*/ 150 w 1166"/>
                  <a:gd name="T103" fmla="*/ 508 h 1168"/>
                  <a:gd name="T104" fmla="*/ 136 w 1166"/>
                  <a:gd name="T105" fmla="*/ 437 h 1168"/>
                  <a:gd name="T106" fmla="*/ 184 w 1166"/>
                  <a:gd name="T107" fmla="*/ 298 h 1168"/>
                  <a:gd name="T108" fmla="*/ 353 w 1166"/>
                  <a:gd name="T109" fmla="*/ 213 h 1168"/>
                  <a:gd name="T110" fmla="*/ 447 w 1166"/>
                  <a:gd name="T111" fmla="*/ 226 h 1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66" h="1168">
                    <a:moveTo>
                      <a:pt x="436" y="1086"/>
                    </a:moveTo>
                    <a:lnTo>
                      <a:pt x="627" y="1086"/>
                    </a:lnTo>
                    <a:lnTo>
                      <a:pt x="627" y="1004"/>
                    </a:lnTo>
                    <a:lnTo>
                      <a:pt x="627" y="1004"/>
                    </a:lnTo>
                    <a:lnTo>
                      <a:pt x="628" y="997"/>
                    </a:lnTo>
                    <a:lnTo>
                      <a:pt x="630" y="990"/>
                    </a:lnTo>
                    <a:lnTo>
                      <a:pt x="634" y="983"/>
                    </a:lnTo>
                    <a:lnTo>
                      <a:pt x="638" y="978"/>
                    </a:lnTo>
                    <a:lnTo>
                      <a:pt x="643" y="973"/>
                    </a:lnTo>
                    <a:lnTo>
                      <a:pt x="650" y="971"/>
                    </a:lnTo>
                    <a:lnTo>
                      <a:pt x="657" y="968"/>
                    </a:lnTo>
                    <a:lnTo>
                      <a:pt x="664" y="967"/>
                    </a:lnTo>
                    <a:lnTo>
                      <a:pt x="855" y="967"/>
                    </a:lnTo>
                    <a:lnTo>
                      <a:pt x="855" y="885"/>
                    </a:lnTo>
                    <a:lnTo>
                      <a:pt x="855" y="885"/>
                    </a:lnTo>
                    <a:lnTo>
                      <a:pt x="856" y="878"/>
                    </a:lnTo>
                    <a:lnTo>
                      <a:pt x="859" y="872"/>
                    </a:lnTo>
                    <a:lnTo>
                      <a:pt x="862" y="865"/>
                    </a:lnTo>
                    <a:lnTo>
                      <a:pt x="867" y="859"/>
                    </a:lnTo>
                    <a:lnTo>
                      <a:pt x="871" y="854"/>
                    </a:lnTo>
                    <a:lnTo>
                      <a:pt x="878" y="852"/>
                    </a:lnTo>
                    <a:lnTo>
                      <a:pt x="885" y="850"/>
                    </a:lnTo>
                    <a:lnTo>
                      <a:pt x="892" y="849"/>
                    </a:lnTo>
                    <a:lnTo>
                      <a:pt x="1166" y="849"/>
                    </a:lnTo>
                    <a:lnTo>
                      <a:pt x="1166" y="894"/>
                    </a:lnTo>
                    <a:lnTo>
                      <a:pt x="1166" y="894"/>
                    </a:lnTo>
                    <a:lnTo>
                      <a:pt x="1165" y="901"/>
                    </a:lnTo>
                    <a:lnTo>
                      <a:pt x="1163" y="908"/>
                    </a:lnTo>
                    <a:lnTo>
                      <a:pt x="1160" y="915"/>
                    </a:lnTo>
                    <a:lnTo>
                      <a:pt x="1155" y="921"/>
                    </a:lnTo>
                    <a:lnTo>
                      <a:pt x="1150" y="925"/>
                    </a:lnTo>
                    <a:lnTo>
                      <a:pt x="1144" y="927"/>
                    </a:lnTo>
                    <a:lnTo>
                      <a:pt x="1136" y="930"/>
                    </a:lnTo>
                    <a:lnTo>
                      <a:pt x="1129" y="931"/>
                    </a:lnTo>
                    <a:lnTo>
                      <a:pt x="937" y="931"/>
                    </a:lnTo>
                    <a:lnTo>
                      <a:pt x="937" y="1013"/>
                    </a:lnTo>
                    <a:lnTo>
                      <a:pt x="937" y="1013"/>
                    </a:lnTo>
                    <a:lnTo>
                      <a:pt x="937" y="1020"/>
                    </a:lnTo>
                    <a:lnTo>
                      <a:pt x="935" y="1027"/>
                    </a:lnTo>
                    <a:lnTo>
                      <a:pt x="932" y="1034"/>
                    </a:lnTo>
                    <a:lnTo>
                      <a:pt x="927" y="1039"/>
                    </a:lnTo>
                    <a:lnTo>
                      <a:pt x="921" y="1044"/>
                    </a:lnTo>
                    <a:lnTo>
                      <a:pt x="916" y="1046"/>
                    </a:lnTo>
                    <a:lnTo>
                      <a:pt x="909" y="1048"/>
                    </a:lnTo>
                    <a:lnTo>
                      <a:pt x="901" y="1049"/>
                    </a:lnTo>
                    <a:lnTo>
                      <a:pt x="709" y="1049"/>
                    </a:lnTo>
                    <a:lnTo>
                      <a:pt x="709" y="1132"/>
                    </a:lnTo>
                    <a:lnTo>
                      <a:pt x="709" y="1132"/>
                    </a:lnTo>
                    <a:lnTo>
                      <a:pt x="709" y="1138"/>
                    </a:lnTo>
                    <a:lnTo>
                      <a:pt x="707" y="1145"/>
                    </a:lnTo>
                    <a:lnTo>
                      <a:pt x="703" y="1152"/>
                    </a:lnTo>
                    <a:lnTo>
                      <a:pt x="699" y="1158"/>
                    </a:lnTo>
                    <a:lnTo>
                      <a:pt x="693" y="1162"/>
                    </a:lnTo>
                    <a:lnTo>
                      <a:pt x="687" y="1165"/>
                    </a:lnTo>
                    <a:lnTo>
                      <a:pt x="681" y="1167"/>
                    </a:lnTo>
                    <a:lnTo>
                      <a:pt x="673" y="1168"/>
                    </a:lnTo>
                    <a:lnTo>
                      <a:pt x="399" y="1168"/>
                    </a:lnTo>
                    <a:lnTo>
                      <a:pt x="399" y="1123"/>
                    </a:lnTo>
                    <a:lnTo>
                      <a:pt x="399" y="1123"/>
                    </a:lnTo>
                    <a:lnTo>
                      <a:pt x="400" y="1116"/>
                    </a:lnTo>
                    <a:lnTo>
                      <a:pt x="402" y="1109"/>
                    </a:lnTo>
                    <a:lnTo>
                      <a:pt x="406" y="1102"/>
                    </a:lnTo>
                    <a:lnTo>
                      <a:pt x="410" y="1096"/>
                    </a:lnTo>
                    <a:lnTo>
                      <a:pt x="416" y="1092"/>
                    </a:lnTo>
                    <a:lnTo>
                      <a:pt x="422" y="1089"/>
                    </a:lnTo>
                    <a:lnTo>
                      <a:pt x="428" y="1087"/>
                    </a:lnTo>
                    <a:lnTo>
                      <a:pt x="436" y="1086"/>
                    </a:lnTo>
                    <a:lnTo>
                      <a:pt x="436" y="1086"/>
                    </a:lnTo>
                    <a:close/>
                    <a:moveTo>
                      <a:pt x="37" y="715"/>
                    </a:moveTo>
                    <a:lnTo>
                      <a:pt x="209" y="730"/>
                    </a:lnTo>
                    <a:lnTo>
                      <a:pt x="209" y="730"/>
                    </a:lnTo>
                    <a:lnTo>
                      <a:pt x="218" y="730"/>
                    </a:lnTo>
                    <a:lnTo>
                      <a:pt x="226" y="728"/>
                    </a:lnTo>
                    <a:lnTo>
                      <a:pt x="233" y="724"/>
                    </a:lnTo>
                    <a:lnTo>
                      <a:pt x="240" y="721"/>
                    </a:lnTo>
                    <a:lnTo>
                      <a:pt x="246" y="715"/>
                    </a:lnTo>
                    <a:lnTo>
                      <a:pt x="249" y="708"/>
                    </a:lnTo>
                    <a:lnTo>
                      <a:pt x="253" y="700"/>
                    </a:lnTo>
                    <a:lnTo>
                      <a:pt x="254" y="692"/>
                    </a:lnTo>
                    <a:lnTo>
                      <a:pt x="263" y="599"/>
                    </a:lnTo>
                    <a:lnTo>
                      <a:pt x="263" y="599"/>
                    </a:lnTo>
                    <a:lnTo>
                      <a:pt x="262" y="590"/>
                    </a:lnTo>
                    <a:lnTo>
                      <a:pt x="261" y="582"/>
                    </a:lnTo>
                    <a:lnTo>
                      <a:pt x="257" y="575"/>
                    </a:lnTo>
                    <a:lnTo>
                      <a:pt x="253" y="568"/>
                    </a:lnTo>
                    <a:lnTo>
                      <a:pt x="247" y="562"/>
                    </a:lnTo>
                    <a:lnTo>
                      <a:pt x="240" y="559"/>
                    </a:lnTo>
                    <a:lnTo>
                      <a:pt x="233" y="555"/>
                    </a:lnTo>
                    <a:lnTo>
                      <a:pt x="225" y="554"/>
                    </a:lnTo>
                    <a:lnTo>
                      <a:pt x="53" y="540"/>
                    </a:lnTo>
                    <a:lnTo>
                      <a:pt x="53" y="540"/>
                    </a:lnTo>
                    <a:lnTo>
                      <a:pt x="44" y="540"/>
                    </a:lnTo>
                    <a:lnTo>
                      <a:pt x="36" y="541"/>
                    </a:lnTo>
                    <a:lnTo>
                      <a:pt x="29" y="544"/>
                    </a:lnTo>
                    <a:lnTo>
                      <a:pt x="22" y="549"/>
                    </a:lnTo>
                    <a:lnTo>
                      <a:pt x="16" y="554"/>
                    </a:lnTo>
                    <a:lnTo>
                      <a:pt x="13" y="561"/>
                    </a:lnTo>
                    <a:lnTo>
                      <a:pt x="10" y="568"/>
                    </a:lnTo>
                    <a:lnTo>
                      <a:pt x="8" y="576"/>
                    </a:lnTo>
                    <a:lnTo>
                      <a:pt x="0" y="671"/>
                    </a:lnTo>
                    <a:lnTo>
                      <a:pt x="0" y="671"/>
                    </a:lnTo>
                    <a:lnTo>
                      <a:pt x="0" y="679"/>
                    </a:lnTo>
                    <a:lnTo>
                      <a:pt x="2" y="687"/>
                    </a:lnTo>
                    <a:lnTo>
                      <a:pt x="5" y="694"/>
                    </a:lnTo>
                    <a:lnTo>
                      <a:pt x="10" y="700"/>
                    </a:lnTo>
                    <a:lnTo>
                      <a:pt x="15" y="706"/>
                    </a:lnTo>
                    <a:lnTo>
                      <a:pt x="22" y="711"/>
                    </a:lnTo>
                    <a:lnTo>
                      <a:pt x="29" y="714"/>
                    </a:lnTo>
                    <a:lnTo>
                      <a:pt x="37" y="715"/>
                    </a:lnTo>
                    <a:lnTo>
                      <a:pt x="37" y="715"/>
                    </a:lnTo>
                    <a:close/>
                    <a:moveTo>
                      <a:pt x="223" y="953"/>
                    </a:moveTo>
                    <a:lnTo>
                      <a:pt x="223" y="953"/>
                    </a:lnTo>
                    <a:lnTo>
                      <a:pt x="278" y="889"/>
                    </a:lnTo>
                    <a:lnTo>
                      <a:pt x="297" y="862"/>
                    </a:lnTo>
                    <a:lnTo>
                      <a:pt x="306" y="851"/>
                    </a:lnTo>
                    <a:lnTo>
                      <a:pt x="313" y="838"/>
                    </a:lnTo>
                    <a:lnTo>
                      <a:pt x="320" y="826"/>
                    </a:lnTo>
                    <a:lnTo>
                      <a:pt x="327" y="812"/>
                    </a:lnTo>
                    <a:lnTo>
                      <a:pt x="333" y="797"/>
                    </a:lnTo>
                    <a:lnTo>
                      <a:pt x="338" y="780"/>
                    </a:lnTo>
                    <a:lnTo>
                      <a:pt x="350" y="741"/>
                    </a:lnTo>
                    <a:lnTo>
                      <a:pt x="362" y="691"/>
                    </a:lnTo>
                    <a:lnTo>
                      <a:pt x="362" y="691"/>
                    </a:lnTo>
                    <a:lnTo>
                      <a:pt x="476" y="728"/>
                    </a:lnTo>
                    <a:lnTo>
                      <a:pt x="476" y="728"/>
                    </a:lnTo>
                    <a:lnTo>
                      <a:pt x="489" y="731"/>
                    </a:lnTo>
                    <a:lnTo>
                      <a:pt x="489" y="731"/>
                    </a:lnTo>
                    <a:lnTo>
                      <a:pt x="469" y="788"/>
                    </a:lnTo>
                    <a:lnTo>
                      <a:pt x="454" y="832"/>
                    </a:lnTo>
                    <a:lnTo>
                      <a:pt x="446" y="851"/>
                    </a:lnTo>
                    <a:lnTo>
                      <a:pt x="438" y="868"/>
                    </a:lnTo>
                    <a:lnTo>
                      <a:pt x="428" y="883"/>
                    </a:lnTo>
                    <a:lnTo>
                      <a:pt x="420" y="898"/>
                    </a:lnTo>
                    <a:lnTo>
                      <a:pt x="411" y="911"/>
                    </a:lnTo>
                    <a:lnTo>
                      <a:pt x="401" y="925"/>
                    </a:lnTo>
                    <a:lnTo>
                      <a:pt x="376" y="954"/>
                    </a:lnTo>
                    <a:lnTo>
                      <a:pt x="346" y="987"/>
                    </a:lnTo>
                    <a:lnTo>
                      <a:pt x="307" y="1028"/>
                    </a:lnTo>
                    <a:lnTo>
                      <a:pt x="307" y="1028"/>
                    </a:lnTo>
                    <a:lnTo>
                      <a:pt x="298" y="1036"/>
                    </a:lnTo>
                    <a:lnTo>
                      <a:pt x="287" y="1043"/>
                    </a:lnTo>
                    <a:lnTo>
                      <a:pt x="277" y="1046"/>
                    </a:lnTo>
                    <a:lnTo>
                      <a:pt x="266" y="1046"/>
                    </a:lnTo>
                    <a:lnTo>
                      <a:pt x="255" y="1046"/>
                    </a:lnTo>
                    <a:lnTo>
                      <a:pt x="245" y="1043"/>
                    </a:lnTo>
                    <a:lnTo>
                      <a:pt x="236" y="1038"/>
                    </a:lnTo>
                    <a:lnTo>
                      <a:pt x="228" y="1031"/>
                    </a:lnTo>
                    <a:lnTo>
                      <a:pt x="220" y="1024"/>
                    </a:lnTo>
                    <a:lnTo>
                      <a:pt x="214" y="1015"/>
                    </a:lnTo>
                    <a:lnTo>
                      <a:pt x="210" y="1006"/>
                    </a:lnTo>
                    <a:lnTo>
                      <a:pt x="208" y="996"/>
                    </a:lnTo>
                    <a:lnTo>
                      <a:pt x="208" y="986"/>
                    </a:lnTo>
                    <a:lnTo>
                      <a:pt x="210" y="974"/>
                    </a:lnTo>
                    <a:lnTo>
                      <a:pt x="215" y="963"/>
                    </a:lnTo>
                    <a:lnTo>
                      <a:pt x="223" y="953"/>
                    </a:lnTo>
                    <a:lnTo>
                      <a:pt x="223" y="953"/>
                    </a:lnTo>
                    <a:close/>
                    <a:moveTo>
                      <a:pt x="541" y="2"/>
                    </a:moveTo>
                    <a:lnTo>
                      <a:pt x="541" y="2"/>
                    </a:lnTo>
                    <a:lnTo>
                      <a:pt x="551" y="4"/>
                    </a:lnTo>
                    <a:lnTo>
                      <a:pt x="559" y="8"/>
                    </a:lnTo>
                    <a:lnTo>
                      <a:pt x="566" y="11"/>
                    </a:lnTo>
                    <a:lnTo>
                      <a:pt x="574" y="17"/>
                    </a:lnTo>
                    <a:lnTo>
                      <a:pt x="581" y="22"/>
                    </a:lnTo>
                    <a:lnTo>
                      <a:pt x="587" y="28"/>
                    </a:lnTo>
                    <a:lnTo>
                      <a:pt x="593" y="35"/>
                    </a:lnTo>
                    <a:lnTo>
                      <a:pt x="598" y="42"/>
                    </a:lnTo>
                    <a:lnTo>
                      <a:pt x="602" y="50"/>
                    </a:lnTo>
                    <a:lnTo>
                      <a:pt x="606" y="58"/>
                    </a:lnTo>
                    <a:lnTo>
                      <a:pt x="609" y="66"/>
                    </a:lnTo>
                    <a:lnTo>
                      <a:pt x="611" y="75"/>
                    </a:lnTo>
                    <a:lnTo>
                      <a:pt x="612" y="84"/>
                    </a:lnTo>
                    <a:lnTo>
                      <a:pt x="612" y="93"/>
                    </a:lnTo>
                    <a:lnTo>
                      <a:pt x="611" y="104"/>
                    </a:lnTo>
                    <a:lnTo>
                      <a:pt x="610" y="113"/>
                    </a:lnTo>
                    <a:lnTo>
                      <a:pt x="610" y="113"/>
                    </a:lnTo>
                    <a:lnTo>
                      <a:pt x="608" y="122"/>
                    </a:lnTo>
                    <a:lnTo>
                      <a:pt x="604" y="132"/>
                    </a:lnTo>
                    <a:lnTo>
                      <a:pt x="600" y="141"/>
                    </a:lnTo>
                    <a:lnTo>
                      <a:pt x="595" y="150"/>
                    </a:lnTo>
                    <a:lnTo>
                      <a:pt x="589" y="158"/>
                    </a:lnTo>
                    <a:lnTo>
                      <a:pt x="582" y="168"/>
                    </a:lnTo>
                    <a:lnTo>
                      <a:pt x="576" y="176"/>
                    </a:lnTo>
                    <a:lnTo>
                      <a:pt x="569" y="182"/>
                    </a:lnTo>
                    <a:lnTo>
                      <a:pt x="561" y="189"/>
                    </a:lnTo>
                    <a:lnTo>
                      <a:pt x="553" y="195"/>
                    </a:lnTo>
                    <a:lnTo>
                      <a:pt x="544" y="200"/>
                    </a:lnTo>
                    <a:lnTo>
                      <a:pt x="535" y="203"/>
                    </a:lnTo>
                    <a:lnTo>
                      <a:pt x="527" y="206"/>
                    </a:lnTo>
                    <a:lnTo>
                      <a:pt x="517" y="208"/>
                    </a:lnTo>
                    <a:lnTo>
                      <a:pt x="508" y="208"/>
                    </a:lnTo>
                    <a:lnTo>
                      <a:pt x="499" y="206"/>
                    </a:lnTo>
                    <a:lnTo>
                      <a:pt x="499" y="206"/>
                    </a:lnTo>
                    <a:lnTo>
                      <a:pt x="490" y="204"/>
                    </a:lnTo>
                    <a:lnTo>
                      <a:pt x="482" y="200"/>
                    </a:lnTo>
                    <a:lnTo>
                      <a:pt x="474" y="195"/>
                    </a:lnTo>
                    <a:lnTo>
                      <a:pt x="467" y="189"/>
                    </a:lnTo>
                    <a:lnTo>
                      <a:pt x="460" y="181"/>
                    </a:lnTo>
                    <a:lnTo>
                      <a:pt x="455" y="174"/>
                    </a:lnTo>
                    <a:lnTo>
                      <a:pt x="449" y="165"/>
                    </a:lnTo>
                    <a:lnTo>
                      <a:pt x="444" y="156"/>
                    </a:lnTo>
                    <a:lnTo>
                      <a:pt x="441" y="147"/>
                    </a:lnTo>
                    <a:lnTo>
                      <a:pt x="438" y="137"/>
                    </a:lnTo>
                    <a:lnTo>
                      <a:pt x="435" y="127"/>
                    </a:lnTo>
                    <a:lnTo>
                      <a:pt x="433" y="116"/>
                    </a:lnTo>
                    <a:lnTo>
                      <a:pt x="433" y="106"/>
                    </a:lnTo>
                    <a:lnTo>
                      <a:pt x="433" y="96"/>
                    </a:lnTo>
                    <a:lnTo>
                      <a:pt x="433" y="85"/>
                    </a:lnTo>
                    <a:lnTo>
                      <a:pt x="435" y="75"/>
                    </a:lnTo>
                    <a:lnTo>
                      <a:pt x="435" y="75"/>
                    </a:lnTo>
                    <a:lnTo>
                      <a:pt x="438" y="66"/>
                    </a:lnTo>
                    <a:lnTo>
                      <a:pt x="441" y="57"/>
                    </a:lnTo>
                    <a:lnTo>
                      <a:pt x="444" y="49"/>
                    </a:lnTo>
                    <a:lnTo>
                      <a:pt x="449" y="41"/>
                    </a:lnTo>
                    <a:lnTo>
                      <a:pt x="455" y="34"/>
                    </a:lnTo>
                    <a:lnTo>
                      <a:pt x="460" y="27"/>
                    </a:lnTo>
                    <a:lnTo>
                      <a:pt x="467" y="22"/>
                    </a:lnTo>
                    <a:lnTo>
                      <a:pt x="474" y="16"/>
                    </a:lnTo>
                    <a:lnTo>
                      <a:pt x="482" y="11"/>
                    </a:lnTo>
                    <a:lnTo>
                      <a:pt x="489" y="8"/>
                    </a:lnTo>
                    <a:lnTo>
                      <a:pt x="498" y="4"/>
                    </a:lnTo>
                    <a:lnTo>
                      <a:pt x="506" y="2"/>
                    </a:lnTo>
                    <a:lnTo>
                      <a:pt x="515" y="1"/>
                    </a:lnTo>
                    <a:lnTo>
                      <a:pt x="523" y="0"/>
                    </a:lnTo>
                    <a:lnTo>
                      <a:pt x="532" y="1"/>
                    </a:lnTo>
                    <a:lnTo>
                      <a:pt x="541" y="2"/>
                    </a:lnTo>
                    <a:lnTo>
                      <a:pt x="541" y="2"/>
                    </a:lnTo>
                    <a:close/>
                    <a:moveTo>
                      <a:pt x="531" y="253"/>
                    </a:moveTo>
                    <a:lnTo>
                      <a:pt x="531" y="253"/>
                    </a:lnTo>
                    <a:lnTo>
                      <a:pt x="540" y="257"/>
                    </a:lnTo>
                    <a:lnTo>
                      <a:pt x="552" y="261"/>
                    </a:lnTo>
                    <a:lnTo>
                      <a:pt x="564" y="268"/>
                    </a:lnTo>
                    <a:lnTo>
                      <a:pt x="570" y="273"/>
                    </a:lnTo>
                    <a:lnTo>
                      <a:pt x="576" y="277"/>
                    </a:lnTo>
                    <a:lnTo>
                      <a:pt x="576" y="277"/>
                    </a:lnTo>
                    <a:lnTo>
                      <a:pt x="650" y="349"/>
                    </a:lnTo>
                    <a:lnTo>
                      <a:pt x="662" y="360"/>
                    </a:lnTo>
                    <a:lnTo>
                      <a:pt x="674" y="370"/>
                    </a:lnTo>
                    <a:lnTo>
                      <a:pt x="684" y="378"/>
                    </a:lnTo>
                    <a:lnTo>
                      <a:pt x="694" y="383"/>
                    </a:lnTo>
                    <a:lnTo>
                      <a:pt x="705" y="388"/>
                    </a:lnTo>
                    <a:lnTo>
                      <a:pt x="716" y="390"/>
                    </a:lnTo>
                    <a:lnTo>
                      <a:pt x="727" y="392"/>
                    </a:lnTo>
                    <a:lnTo>
                      <a:pt x="741" y="393"/>
                    </a:lnTo>
                    <a:lnTo>
                      <a:pt x="775" y="393"/>
                    </a:lnTo>
                    <a:lnTo>
                      <a:pt x="822" y="391"/>
                    </a:lnTo>
                    <a:lnTo>
                      <a:pt x="822" y="391"/>
                    </a:lnTo>
                    <a:lnTo>
                      <a:pt x="831" y="392"/>
                    </a:lnTo>
                    <a:lnTo>
                      <a:pt x="840" y="395"/>
                    </a:lnTo>
                    <a:lnTo>
                      <a:pt x="847" y="398"/>
                    </a:lnTo>
                    <a:lnTo>
                      <a:pt x="853" y="404"/>
                    </a:lnTo>
                    <a:lnTo>
                      <a:pt x="858" y="411"/>
                    </a:lnTo>
                    <a:lnTo>
                      <a:pt x="861" y="417"/>
                    </a:lnTo>
                    <a:lnTo>
                      <a:pt x="862" y="425"/>
                    </a:lnTo>
                    <a:lnTo>
                      <a:pt x="863" y="433"/>
                    </a:lnTo>
                    <a:lnTo>
                      <a:pt x="863" y="443"/>
                    </a:lnTo>
                    <a:lnTo>
                      <a:pt x="862" y="451"/>
                    </a:lnTo>
                    <a:lnTo>
                      <a:pt x="859" y="457"/>
                    </a:lnTo>
                    <a:lnTo>
                      <a:pt x="855" y="464"/>
                    </a:lnTo>
                    <a:lnTo>
                      <a:pt x="851" y="471"/>
                    </a:lnTo>
                    <a:lnTo>
                      <a:pt x="845" y="476"/>
                    </a:lnTo>
                    <a:lnTo>
                      <a:pt x="837" y="479"/>
                    </a:lnTo>
                    <a:lnTo>
                      <a:pt x="829" y="480"/>
                    </a:lnTo>
                    <a:lnTo>
                      <a:pt x="829" y="480"/>
                    </a:lnTo>
                    <a:lnTo>
                      <a:pt x="780" y="486"/>
                    </a:lnTo>
                    <a:lnTo>
                      <a:pt x="741" y="489"/>
                    </a:lnTo>
                    <a:lnTo>
                      <a:pt x="725" y="489"/>
                    </a:lnTo>
                    <a:lnTo>
                      <a:pt x="710" y="489"/>
                    </a:lnTo>
                    <a:lnTo>
                      <a:pt x="697" y="489"/>
                    </a:lnTo>
                    <a:lnTo>
                      <a:pt x="683" y="487"/>
                    </a:lnTo>
                    <a:lnTo>
                      <a:pt x="670" y="484"/>
                    </a:lnTo>
                    <a:lnTo>
                      <a:pt x="658" y="479"/>
                    </a:lnTo>
                    <a:lnTo>
                      <a:pt x="646" y="473"/>
                    </a:lnTo>
                    <a:lnTo>
                      <a:pt x="633" y="467"/>
                    </a:lnTo>
                    <a:lnTo>
                      <a:pt x="619" y="456"/>
                    </a:lnTo>
                    <a:lnTo>
                      <a:pt x="604" y="446"/>
                    </a:lnTo>
                    <a:lnTo>
                      <a:pt x="569" y="416"/>
                    </a:lnTo>
                    <a:lnTo>
                      <a:pt x="546" y="544"/>
                    </a:lnTo>
                    <a:lnTo>
                      <a:pt x="546" y="544"/>
                    </a:lnTo>
                    <a:lnTo>
                      <a:pt x="545" y="552"/>
                    </a:lnTo>
                    <a:lnTo>
                      <a:pt x="547" y="559"/>
                    </a:lnTo>
                    <a:lnTo>
                      <a:pt x="552" y="565"/>
                    </a:lnTo>
                    <a:lnTo>
                      <a:pt x="557" y="569"/>
                    </a:lnTo>
                    <a:lnTo>
                      <a:pt x="557" y="569"/>
                    </a:lnTo>
                    <a:lnTo>
                      <a:pt x="608" y="591"/>
                    </a:lnTo>
                    <a:lnTo>
                      <a:pt x="649" y="610"/>
                    </a:lnTo>
                    <a:lnTo>
                      <a:pt x="667" y="619"/>
                    </a:lnTo>
                    <a:lnTo>
                      <a:pt x="683" y="630"/>
                    </a:lnTo>
                    <a:lnTo>
                      <a:pt x="698" y="640"/>
                    </a:lnTo>
                    <a:lnTo>
                      <a:pt x="711" y="652"/>
                    </a:lnTo>
                    <a:lnTo>
                      <a:pt x="724" y="666"/>
                    </a:lnTo>
                    <a:lnTo>
                      <a:pt x="735" y="682"/>
                    </a:lnTo>
                    <a:lnTo>
                      <a:pt x="747" y="700"/>
                    </a:lnTo>
                    <a:lnTo>
                      <a:pt x="758" y="722"/>
                    </a:lnTo>
                    <a:lnTo>
                      <a:pt x="768" y="746"/>
                    </a:lnTo>
                    <a:lnTo>
                      <a:pt x="780" y="775"/>
                    </a:lnTo>
                    <a:lnTo>
                      <a:pt x="791" y="806"/>
                    </a:lnTo>
                    <a:lnTo>
                      <a:pt x="803" y="843"/>
                    </a:lnTo>
                    <a:lnTo>
                      <a:pt x="803" y="843"/>
                    </a:lnTo>
                    <a:lnTo>
                      <a:pt x="806" y="856"/>
                    </a:lnTo>
                    <a:lnTo>
                      <a:pt x="807" y="867"/>
                    </a:lnTo>
                    <a:lnTo>
                      <a:pt x="805" y="877"/>
                    </a:lnTo>
                    <a:lnTo>
                      <a:pt x="802" y="886"/>
                    </a:lnTo>
                    <a:lnTo>
                      <a:pt x="796" y="895"/>
                    </a:lnTo>
                    <a:lnTo>
                      <a:pt x="789" y="902"/>
                    </a:lnTo>
                    <a:lnTo>
                      <a:pt x="781" y="909"/>
                    </a:lnTo>
                    <a:lnTo>
                      <a:pt x="772" y="914"/>
                    </a:lnTo>
                    <a:lnTo>
                      <a:pt x="763" y="917"/>
                    </a:lnTo>
                    <a:lnTo>
                      <a:pt x="753" y="919"/>
                    </a:lnTo>
                    <a:lnTo>
                      <a:pt x="742" y="919"/>
                    </a:lnTo>
                    <a:lnTo>
                      <a:pt x="733" y="917"/>
                    </a:lnTo>
                    <a:lnTo>
                      <a:pt x="723" y="914"/>
                    </a:lnTo>
                    <a:lnTo>
                      <a:pt x="715" y="908"/>
                    </a:lnTo>
                    <a:lnTo>
                      <a:pt x="707" y="900"/>
                    </a:lnTo>
                    <a:lnTo>
                      <a:pt x="700" y="890"/>
                    </a:lnTo>
                    <a:lnTo>
                      <a:pt x="700" y="890"/>
                    </a:lnTo>
                    <a:lnTo>
                      <a:pt x="682" y="854"/>
                    </a:lnTo>
                    <a:lnTo>
                      <a:pt x="665" y="824"/>
                    </a:lnTo>
                    <a:lnTo>
                      <a:pt x="649" y="798"/>
                    </a:lnTo>
                    <a:lnTo>
                      <a:pt x="634" y="776"/>
                    </a:lnTo>
                    <a:lnTo>
                      <a:pt x="619" y="757"/>
                    </a:lnTo>
                    <a:lnTo>
                      <a:pt x="603" y="741"/>
                    </a:lnTo>
                    <a:lnTo>
                      <a:pt x="587" y="728"/>
                    </a:lnTo>
                    <a:lnTo>
                      <a:pt x="570" y="716"/>
                    </a:lnTo>
                    <a:lnTo>
                      <a:pt x="551" y="707"/>
                    </a:lnTo>
                    <a:lnTo>
                      <a:pt x="530" y="698"/>
                    </a:lnTo>
                    <a:lnTo>
                      <a:pt x="506" y="689"/>
                    </a:lnTo>
                    <a:lnTo>
                      <a:pt x="480" y="680"/>
                    </a:lnTo>
                    <a:lnTo>
                      <a:pt x="415" y="660"/>
                    </a:lnTo>
                    <a:lnTo>
                      <a:pt x="331" y="633"/>
                    </a:lnTo>
                    <a:lnTo>
                      <a:pt x="331" y="633"/>
                    </a:lnTo>
                    <a:lnTo>
                      <a:pt x="321" y="626"/>
                    </a:lnTo>
                    <a:lnTo>
                      <a:pt x="312" y="618"/>
                    </a:lnTo>
                    <a:lnTo>
                      <a:pt x="304" y="610"/>
                    </a:lnTo>
                    <a:lnTo>
                      <a:pt x="298" y="600"/>
                    </a:lnTo>
                    <a:lnTo>
                      <a:pt x="295" y="590"/>
                    </a:lnTo>
                    <a:lnTo>
                      <a:pt x="291" y="579"/>
                    </a:lnTo>
                    <a:lnTo>
                      <a:pt x="290" y="567"/>
                    </a:lnTo>
                    <a:lnTo>
                      <a:pt x="289" y="555"/>
                    </a:lnTo>
                    <a:lnTo>
                      <a:pt x="329" y="335"/>
                    </a:lnTo>
                    <a:lnTo>
                      <a:pt x="329" y="335"/>
                    </a:lnTo>
                    <a:lnTo>
                      <a:pt x="298" y="346"/>
                    </a:lnTo>
                    <a:lnTo>
                      <a:pt x="275" y="354"/>
                    </a:lnTo>
                    <a:lnTo>
                      <a:pt x="266" y="358"/>
                    </a:lnTo>
                    <a:lnTo>
                      <a:pt x="259" y="364"/>
                    </a:lnTo>
                    <a:lnTo>
                      <a:pt x="253" y="370"/>
                    </a:lnTo>
                    <a:lnTo>
                      <a:pt x="248" y="375"/>
                    </a:lnTo>
                    <a:lnTo>
                      <a:pt x="244" y="383"/>
                    </a:lnTo>
                    <a:lnTo>
                      <a:pt x="240" y="392"/>
                    </a:lnTo>
                    <a:lnTo>
                      <a:pt x="238" y="403"/>
                    </a:lnTo>
                    <a:lnTo>
                      <a:pt x="234" y="414"/>
                    </a:lnTo>
                    <a:lnTo>
                      <a:pt x="229" y="445"/>
                    </a:lnTo>
                    <a:lnTo>
                      <a:pt x="222" y="485"/>
                    </a:lnTo>
                    <a:lnTo>
                      <a:pt x="222" y="485"/>
                    </a:lnTo>
                    <a:lnTo>
                      <a:pt x="220" y="493"/>
                    </a:lnTo>
                    <a:lnTo>
                      <a:pt x="216" y="500"/>
                    </a:lnTo>
                    <a:lnTo>
                      <a:pt x="210" y="505"/>
                    </a:lnTo>
                    <a:lnTo>
                      <a:pt x="205" y="510"/>
                    </a:lnTo>
                    <a:lnTo>
                      <a:pt x="197" y="513"/>
                    </a:lnTo>
                    <a:lnTo>
                      <a:pt x="189" y="516"/>
                    </a:lnTo>
                    <a:lnTo>
                      <a:pt x="181" y="517"/>
                    </a:lnTo>
                    <a:lnTo>
                      <a:pt x="173" y="516"/>
                    </a:lnTo>
                    <a:lnTo>
                      <a:pt x="165" y="514"/>
                    </a:lnTo>
                    <a:lnTo>
                      <a:pt x="157" y="511"/>
                    </a:lnTo>
                    <a:lnTo>
                      <a:pt x="150" y="508"/>
                    </a:lnTo>
                    <a:lnTo>
                      <a:pt x="144" y="502"/>
                    </a:lnTo>
                    <a:lnTo>
                      <a:pt x="139" y="495"/>
                    </a:lnTo>
                    <a:lnTo>
                      <a:pt x="135" y="488"/>
                    </a:lnTo>
                    <a:lnTo>
                      <a:pt x="133" y="479"/>
                    </a:lnTo>
                    <a:lnTo>
                      <a:pt x="133" y="469"/>
                    </a:lnTo>
                    <a:lnTo>
                      <a:pt x="133" y="469"/>
                    </a:lnTo>
                    <a:lnTo>
                      <a:pt x="136" y="437"/>
                    </a:lnTo>
                    <a:lnTo>
                      <a:pt x="141" y="408"/>
                    </a:lnTo>
                    <a:lnTo>
                      <a:pt x="145" y="383"/>
                    </a:lnTo>
                    <a:lnTo>
                      <a:pt x="151" y="362"/>
                    </a:lnTo>
                    <a:lnTo>
                      <a:pt x="157" y="342"/>
                    </a:lnTo>
                    <a:lnTo>
                      <a:pt x="165" y="325"/>
                    </a:lnTo>
                    <a:lnTo>
                      <a:pt x="174" y="310"/>
                    </a:lnTo>
                    <a:lnTo>
                      <a:pt x="184" y="298"/>
                    </a:lnTo>
                    <a:lnTo>
                      <a:pt x="197" y="285"/>
                    </a:lnTo>
                    <a:lnTo>
                      <a:pt x="212" y="275"/>
                    </a:lnTo>
                    <a:lnTo>
                      <a:pt x="229" y="265"/>
                    </a:lnTo>
                    <a:lnTo>
                      <a:pt x="248" y="255"/>
                    </a:lnTo>
                    <a:lnTo>
                      <a:pt x="270" y="245"/>
                    </a:lnTo>
                    <a:lnTo>
                      <a:pt x="294" y="236"/>
                    </a:lnTo>
                    <a:lnTo>
                      <a:pt x="353" y="213"/>
                    </a:lnTo>
                    <a:lnTo>
                      <a:pt x="353" y="213"/>
                    </a:lnTo>
                    <a:lnTo>
                      <a:pt x="363" y="211"/>
                    </a:lnTo>
                    <a:lnTo>
                      <a:pt x="376" y="211"/>
                    </a:lnTo>
                    <a:lnTo>
                      <a:pt x="390" y="212"/>
                    </a:lnTo>
                    <a:lnTo>
                      <a:pt x="403" y="214"/>
                    </a:lnTo>
                    <a:lnTo>
                      <a:pt x="430" y="220"/>
                    </a:lnTo>
                    <a:lnTo>
                      <a:pt x="447" y="226"/>
                    </a:lnTo>
                    <a:lnTo>
                      <a:pt x="499" y="318"/>
                    </a:lnTo>
                    <a:lnTo>
                      <a:pt x="531" y="253"/>
                    </a:lnTo>
                    <a:lnTo>
                      <a:pt x="531" y="2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368124" y="3598386"/>
            <a:ext cx="7310115" cy="1823669"/>
            <a:chOff x="1784690" y="3857702"/>
            <a:chExt cx="8658923" cy="2160158"/>
          </a:xfrm>
        </p:grpSpPr>
        <p:grpSp>
          <p:nvGrpSpPr>
            <p:cNvPr id="32" name="그룹 7"/>
            <p:cNvGrpSpPr/>
            <p:nvPr/>
          </p:nvGrpSpPr>
          <p:grpSpPr>
            <a:xfrm>
              <a:off x="2321349" y="4513386"/>
              <a:ext cx="8122264" cy="1504474"/>
              <a:chOff x="-3854384" y="2708920"/>
              <a:chExt cx="6986224" cy="1294048"/>
            </a:xfrm>
          </p:grpSpPr>
          <p:sp>
            <p:nvSpPr>
              <p:cNvPr id="33" name="한쪽 모서리가 잘린 사각형 8"/>
              <p:cNvSpPr/>
              <p:nvPr/>
            </p:nvSpPr>
            <p:spPr>
              <a:xfrm>
                <a:off x="-3854384" y="2708920"/>
                <a:ext cx="6986224" cy="1294048"/>
              </a:xfrm>
              <a:prstGeom prst="snip1Rect">
                <a:avLst>
                  <a:gd name="adj" fmla="val 12326"/>
                </a:avLst>
              </a:prstGeom>
              <a:noFill/>
              <a:ln w="254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  <p:sp>
            <p:nvSpPr>
              <p:cNvPr id="34" name="직각 삼각형 9"/>
              <p:cNvSpPr/>
              <p:nvPr/>
            </p:nvSpPr>
            <p:spPr>
              <a:xfrm>
                <a:off x="2987824" y="2708920"/>
                <a:ext cx="144016" cy="144016"/>
              </a:xfrm>
              <a:prstGeom prst="rtTriangl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</p:grpSp>
        <p:graphicFrame>
          <p:nvGraphicFramePr>
            <p:cNvPr id="35" name="차트 14"/>
            <p:cNvGraphicFramePr/>
            <p:nvPr/>
          </p:nvGraphicFramePr>
          <p:xfrm>
            <a:off x="3014860" y="4546598"/>
            <a:ext cx="7329087" cy="1438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36" name="그룹 18"/>
            <p:cNvGrpSpPr/>
            <p:nvPr/>
          </p:nvGrpSpPr>
          <p:grpSpPr>
            <a:xfrm>
              <a:off x="2321349" y="3857702"/>
              <a:ext cx="6111365" cy="496796"/>
              <a:chOff x="5982005" y="2087859"/>
              <a:chExt cx="2223696" cy="427312"/>
            </a:xfrm>
          </p:grpSpPr>
          <p:sp>
            <p:nvSpPr>
              <p:cNvPr id="37" name="Rectangle 3"/>
              <p:cNvSpPr txBox="1">
                <a:spLocks noChangeArrowheads="1"/>
              </p:cNvSpPr>
              <p:nvPr/>
            </p:nvSpPr>
            <p:spPr bwMode="auto">
              <a:xfrm>
                <a:off x="5982005" y="2087859"/>
                <a:ext cx="2223696" cy="250860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cs typeface="Tahoma" panose="020B0604030504040204" pitchFamily="34" charset="0"/>
                  </a:rPr>
                  <a:t>标题文字内容</a:t>
                </a:r>
              </a:p>
            </p:txBody>
          </p:sp>
          <p:sp>
            <p:nvSpPr>
              <p:cNvPr id="38" name="Rectangle 3"/>
              <p:cNvSpPr txBox="1">
                <a:spLocks noChangeArrowheads="1"/>
              </p:cNvSpPr>
              <p:nvPr/>
            </p:nvSpPr>
            <p:spPr bwMode="auto">
              <a:xfrm>
                <a:off x="5982005" y="2342705"/>
                <a:ext cx="2223695" cy="172466"/>
              </a:xfrm>
              <a:prstGeom prst="rect">
                <a:avLst/>
              </a:prstGeom>
            </p:spPr>
            <p:txBody>
              <a:bodyPr wrap="square" lIns="0" tIns="0" rIns="0" bIns="0" anchor="t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>
                  <a:spcBef>
                    <a:spcPts val="0"/>
                  </a:spcBef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cs typeface="Tahoma" panose="020B0604030504040204" pitchFamily="34" charset="0"/>
                  </a:rPr>
                  <a:t>抓住时下流行颜色和款式设计的感觉</a:t>
                </a:r>
              </a:p>
            </p:txBody>
          </p:sp>
        </p:grpSp>
        <p:grpSp>
          <p:nvGrpSpPr>
            <p:cNvPr id="39" name="그룹 24"/>
            <p:cNvGrpSpPr/>
            <p:nvPr/>
          </p:nvGrpSpPr>
          <p:grpSpPr>
            <a:xfrm>
              <a:off x="1784690" y="4728964"/>
              <a:ext cx="1073319" cy="1073317"/>
              <a:chOff x="848089" y="4829495"/>
              <a:chExt cx="923196" cy="923196"/>
            </a:xfrm>
          </p:grpSpPr>
          <p:sp>
            <p:nvSpPr>
              <p:cNvPr id="40" name="타원 25"/>
              <p:cNvSpPr/>
              <p:nvPr/>
            </p:nvSpPr>
            <p:spPr>
              <a:xfrm>
                <a:off x="848089" y="4829495"/>
                <a:ext cx="923196" cy="923196"/>
              </a:xfrm>
              <a:prstGeom prst="ellipse">
                <a:avLst/>
              </a:prstGeom>
              <a:solidFill>
                <a:srgbClr val="FFC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  <a:cs typeface="+mn-cs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1062562" y="5085717"/>
                <a:ext cx="494250" cy="410752"/>
              </a:xfrm>
              <a:custGeom>
                <a:avLst/>
                <a:gdLst>
                  <a:gd name="T0" fmla="*/ 986 w 1102"/>
                  <a:gd name="T1" fmla="*/ 519 h 916"/>
                  <a:gd name="T2" fmla="*/ 1002 w 1102"/>
                  <a:gd name="T3" fmla="*/ 634 h 916"/>
                  <a:gd name="T4" fmla="*/ 964 w 1102"/>
                  <a:gd name="T5" fmla="*/ 722 h 916"/>
                  <a:gd name="T6" fmla="*/ 877 w 1102"/>
                  <a:gd name="T7" fmla="*/ 781 h 916"/>
                  <a:gd name="T8" fmla="*/ 827 w 1102"/>
                  <a:gd name="T9" fmla="*/ 847 h 916"/>
                  <a:gd name="T10" fmla="*/ 754 w 1102"/>
                  <a:gd name="T11" fmla="*/ 889 h 916"/>
                  <a:gd name="T12" fmla="*/ 642 w 1102"/>
                  <a:gd name="T13" fmla="*/ 906 h 916"/>
                  <a:gd name="T14" fmla="*/ 673 w 1102"/>
                  <a:gd name="T15" fmla="*/ 859 h 916"/>
                  <a:gd name="T16" fmla="*/ 721 w 1102"/>
                  <a:gd name="T17" fmla="*/ 841 h 916"/>
                  <a:gd name="T18" fmla="*/ 642 w 1102"/>
                  <a:gd name="T19" fmla="*/ 730 h 916"/>
                  <a:gd name="T20" fmla="*/ 761 w 1102"/>
                  <a:gd name="T21" fmla="*/ 783 h 916"/>
                  <a:gd name="T22" fmla="*/ 819 w 1102"/>
                  <a:gd name="T23" fmla="*/ 786 h 916"/>
                  <a:gd name="T24" fmla="*/ 723 w 1102"/>
                  <a:gd name="T25" fmla="*/ 679 h 916"/>
                  <a:gd name="T26" fmla="*/ 736 w 1102"/>
                  <a:gd name="T27" fmla="*/ 636 h 916"/>
                  <a:gd name="T28" fmla="*/ 871 w 1102"/>
                  <a:gd name="T29" fmla="*/ 725 h 916"/>
                  <a:gd name="T30" fmla="*/ 909 w 1102"/>
                  <a:gd name="T31" fmla="*/ 686 h 916"/>
                  <a:gd name="T32" fmla="*/ 779 w 1102"/>
                  <a:gd name="T33" fmla="*/ 558 h 916"/>
                  <a:gd name="T34" fmla="*/ 822 w 1102"/>
                  <a:gd name="T35" fmla="*/ 543 h 916"/>
                  <a:gd name="T36" fmla="*/ 957 w 1102"/>
                  <a:gd name="T37" fmla="*/ 603 h 916"/>
                  <a:gd name="T38" fmla="*/ 655 w 1102"/>
                  <a:gd name="T39" fmla="*/ 289 h 916"/>
                  <a:gd name="T40" fmla="*/ 700 w 1102"/>
                  <a:gd name="T41" fmla="*/ 274 h 916"/>
                  <a:gd name="T42" fmla="*/ 92 w 1102"/>
                  <a:gd name="T43" fmla="*/ 421 h 916"/>
                  <a:gd name="T44" fmla="*/ 0 w 1102"/>
                  <a:gd name="T45" fmla="*/ 244 h 916"/>
                  <a:gd name="T46" fmla="*/ 166 w 1102"/>
                  <a:gd name="T47" fmla="*/ 31 h 916"/>
                  <a:gd name="T48" fmla="*/ 248 w 1102"/>
                  <a:gd name="T49" fmla="*/ 2 h 916"/>
                  <a:gd name="T50" fmla="*/ 346 w 1102"/>
                  <a:gd name="T51" fmla="*/ 57 h 916"/>
                  <a:gd name="T52" fmla="*/ 503 w 1102"/>
                  <a:gd name="T53" fmla="*/ 39 h 916"/>
                  <a:gd name="T54" fmla="*/ 324 w 1102"/>
                  <a:gd name="T55" fmla="*/ 107 h 916"/>
                  <a:gd name="T56" fmla="*/ 223 w 1102"/>
                  <a:gd name="T57" fmla="*/ 57 h 916"/>
                  <a:gd name="T58" fmla="*/ 57 w 1102"/>
                  <a:gd name="T59" fmla="*/ 257 h 916"/>
                  <a:gd name="T60" fmla="*/ 136 w 1102"/>
                  <a:gd name="T61" fmla="*/ 353 h 916"/>
                  <a:gd name="T62" fmla="*/ 142 w 1102"/>
                  <a:gd name="T63" fmla="*/ 480 h 916"/>
                  <a:gd name="T64" fmla="*/ 515 w 1102"/>
                  <a:gd name="T65" fmla="*/ 757 h 916"/>
                  <a:gd name="T66" fmla="*/ 490 w 1102"/>
                  <a:gd name="T67" fmla="*/ 742 h 916"/>
                  <a:gd name="T68" fmla="*/ 437 w 1102"/>
                  <a:gd name="T69" fmla="*/ 679 h 916"/>
                  <a:gd name="T70" fmla="*/ 377 w 1102"/>
                  <a:gd name="T71" fmla="*/ 681 h 916"/>
                  <a:gd name="T72" fmla="*/ 354 w 1102"/>
                  <a:gd name="T73" fmla="*/ 616 h 916"/>
                  <a:gd name="T74" fmla="*/ 283 w 1102"/>
                  <a:gd name="T75" fmla="*/ 601 h 916"/>
                  <a:gd name="T76" fmla="*/ 271 w 1102"/>
                  <a:gd name="T77" fmla="*/ 524 h 916"/>
                  <a:gd name="T78" fmla="*/ 187 w 1102"/>
                  <a:gd name="T79" fmla="*/ 506 h 916"/>
                  <a:gd name="T80" fmla="*/ 128 w 1102"/>
                  <a:gd name="T81" fmla="*/ 583 h 916"/>
                  <a:gd name="T82" fmla="*/ 166 w 1102"/>
                  <a:gd name="T83" fmla="*/ 654 h 916"/>
                  <a:gd name="T84" fmla="*/ 220 w 1102"/>
                  <a:gd name="T85" fmla="*/ 664 h 916"/>
                  <a:gd name="T86" fmla="*/ 229 w 1102"/>
                  <a:gd name="T87" fmla="*/ 762 h 916"/>
                  <a:gd name="T88" fmla="*/ 326 w 1102"/>
                  <a:gd name="T89" fmla="*/ 758 h 916"/>
                  <a:gd name="T90" fmla="*/ 343 w 1102"/>
                  <a:gd name="T91" fmla="*/ 809 h 916"/>
                  <a:gd name="T92" fmla="*/ 439 w 1102"/>
                  <a:gd name="T93" fmla="*/ 827 h 916"/>
                  <a:gd name="T94" fmla="*/ 458 w 1102"/>
                  <a:gd name="T95" fmla="*/ 848 h 916"/>
                  <a:gd name="T96" fmla="*/ 518 w 1102"/>
                  <a:gd name="T97" fmla="*/ 899 h 916"/>
                  <a:gd name="T98" fmla="*/ 592 w 1102"/>
                  <a:gd name="T99" fmla="*/ 858 h 916"/>
                  <a:gd name="T100" fmla="*/ 577 w 1102"/>
                  <a:gd name="T101" fmla="*/ 771 h 916"/>
                  <a:gd name="T102" fmla="*/ 992 w 1102"/>
                  <a:gd name="T103" fmla="*/ 425 h 916"/>
                  <a:gd name="T104" fmla="*/ 1045 w 1102"/>
                  <a:gd name="T105" fmla="*/ 300 h 916"/>
                  <a:gd name="T106" fmla="*/ 1084 w 1102"/>
                  <a:gd name="T107" fmla="*/ 166 h 916"/>
                  <a:gd name="T108" fmla="*/ 828 w 1102"/>
                  <a:gd name="T109" fmla="*/ 40 h 916"/>
                  <a:gd name="T110" fmla="*/ 657 w 1102"/>
                  <a:gd name="T111" fmla="*/ 41 h 916"/>
                  <a:gd name="T112" fmla="*/ 319 w 1102"/>
                  <a:gd name="T113" fmla="*/ 237 h 916"/>
                  <a:gd name="T114" fmla="*/ 343 w 1102"/>
                  <a:gd name="T115" fmla="*/ 324 h 916"/>
                  <a:gd name="T116" fmla="*/ 584 w 1102"/>
                  <a:gd name="T117" fmla="*/ 214 h 916"/>
                  <a:gd name="T118" fmla="*/ 683 w 1102"/>
                  <a:gd name="T119" fmla="*/ 231 h 916"/>
                  <a:gd name="T120" fmla="*/ 764 w 1102"/>
                  <a:gd name="T121" fmla="*/ 245 h 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2" h="916">
                    <a:moveTo>
                      <a:pt x="717" y="273"/>
                    </a:moveTo>
                    <a:lnTo>
                      <a:pt x="717" y="273"/>
                    </a:lnTo>
                    <a:lnTo>
                      <a:pt x="817" y="363"/>
                    </a:lnTo>
                    <a:lnTo>
                      <a:pt x="866" y="407"/>
                    </a:lnTo>
                    <a:lnTo>
                      <a:pt x="915" y="454"/>
                    </a:lnTo>
                    <a:lnTo>
                      <a:pt x="915" y="454"/>
                    </a:lnTo>
                    <a:lnTo>
                      <a:pt x="922" y="459"/>
                    </a:lnTo>
                    <a:lnTo>
                      <a:pt x="929" y="465"/>
                    </a:lnTo>
                    <a:lnTo>
                      <a:pt x="965" y="498"/>
                    </a:lnTo>
                    <a:lnTo>
                      <a:pt x="986" y="519"/>
                    </a:lnTo>
                    <a:lnTo>
                      <a:pt x="986" y="519"/>
                    </a:lnTo>
                    <a:lnTo>
                      <a:pt x="995" y="530"/>
                    </a:lnTo>
                    <a:lnTo>
                      <a:pt x="1002" y="540"/>
                    </a:lnTo>
                    <a:lnTo>
                      <a:pt x="1007" y="550"/>
                    </a:lnTo>
                    <a:lnTo>
                      <a:pt x="1011" y="561"/>
                    </a:lnTo>
                    <a:lnTo>
                      <a:pt x="1014" y="572"/>
                    </a:lnTo>
                    <a:lnTo>
                      <a:pt x="1014" y="583"/>
                    </a:lnTo>
                    <a:lnTo>
                      <a:pt x="1014" y="593"/>
                    </a:lnTo>
                    <a:lnTo>
                      <a:pt x="1013" y="605"/>
                    </a:lnTo>
                    <a:lnTo>
                      <a:pt x="1011" y="615"/>
                    </a:lnTo>
                    <a:lnTo>
                      <a:pt x="1006" y="625"/>
                    </a:lnTo>
                    <a:lnTo>
                      <a:pt x="1002" y="634"/>
                    </a:lnTo>
                    <a:lnTo>
                      <a:pt x="996" y="644"/>
                    </a:lnTo>
                    <a:lnTo>
                      <a:pt x="988" y="652"/>
                    </a:lnTo>
                    <a:lnTo>
                      <a:pt x="980" y="658"/>
                    </a:lnTo>
                    <a:lnTo>
                      <a:pt x="972" y="664"/>
                    </a:lnTo>
                    <a:lnTo>
                      <a:pt x="962" y="669"/>
                    </a:lnTo>
                    <a:lnTo>
                      <a:pt x="962" y="669"/>
                    </a:lnTo>
                    <a:lnTo>
                      <a:pt x="965" y="680"/>
                    </a:lnTo>
                    <a:lnTo>
                      <a:pt x="967" y="692"/>
                    </a:lnTo>
                    <a:lnTo>
                      <a:pt x="967" y="702"/>
                    </a:lnTo>
                    <a:lnTo>
                      <a:pt x="966" y="712"/>
                    </a:lnTo>
                    <a:lnTo>
                      <a:pt x="964" y="722"/>
                    </a:lnTo>
                    <a:lnTo>
                      <a:pt x="960" y="731"/>
                    </a:lnTo>
                    <a:lnTo>
                      <a:pt x="956" y="741"/>
                    </a:lnTo>
                    <a:lnTo>
                      <a:pt x="950" y="749"/>
                    </a:lnTo>
                    <a:lnTo>
                      <a:pt x="943" y="755"/>
                    </a:lnTo>
                    <a:lnTo>
                      <a:pt x="937" y="762"/>
                    </a:lnTo>
                    <a:lnTo>
                      <a:pt x="927" y="768"/>
                    </a:lnTo>
                    <a:lnTo>
                      <a:pt x="918" y="774"/>
                    </a:lnTo>
                    <a:lnTo>
                      <a:pt x="909" y="777"/>
                    </a:lnTo>
                    <a:lnTo>
                      <a:pt x="899" y="779"/>
                    </a:lnTo>
                    <a:lnTo>
                      <a:pt x="889" y="781"/>
                    </a:lnTo>
                    <a:lnTo>
                      <a:pt x="877" y="781"/>
                    </a:lnTo>
                    <a:lnTo>
                      <a:pt x="877" y="781"/>
                    </a:lnTo>
                    <a:lnTo>
                      <a:pt x="876" y="790"/>
                    </a:lnTo>
                    <a:lnTo>
                      <a:pt x="874" y="799"/>
                    </a:lnTo>
                    <a:lnTo>
                      <a:pt x="870" y="807"/>
                    </a:lnTo>
                    <a:lnTo>
                      <a:pt x="866" y="815"/>
                    </a:lnTo>
                    <a:lnTo>
                      <a:pt x="861" y="822"/>
                    </a:lnTo>
                    <a:lnTo>
                      <a:pt x="855" y="827"/>
                    </a:lnTo>
                    <a:lnTo>
                      <a:pt x="849" y="834"/>
                    </a:lnTo>
                    <a:lnTo>
                      <a:pt x="842" y="839"/>
                    </a:lnTo>
                    <a:lnTo>
                      <a:pt x="835" y="843"/>
                    </a:lnTo>
                    <a:lnTo>
                      <a:pt x="827" y="847"/>
                    </a:lnTo>
                    <a:lnTo>
                      <a:pt x="819" y="850"/>
                    </a:lnTo>
                    <a:lnTo>
                      <a:pt x="811" y="852"/>
                    </a:lnTo>
                    <a:lnTo>
                      <a:pt x="802" y="854"/>
                    </a:lnTo>
                    <a:lnTo>
                      <a:pt x="793" y="854"/>
                    </a:lnTo>
                    <a:lnTo>
                      <a:pt x="784" y="852"/>
                    </a:lnTo>
                    <a:lnTo>
                      <a:pt x="774" y="851"/>
                    </a:lnTo>
                    <a:lnTo>
                      <a:pt x="774" y="851"/>
                    </a:lnTo>
                    <a:lnTo>
                      <a:pt x="771" y="862"/>
                    </a:lnTo>
                    <a:lnTo>
                      <a:pt x="766" y="872"/>
                    </a:lnTo>
                    <a:lnTo>
                      <a:pt x="761" y="881"/>
                    </a:lnTo>
                    <a:lnTo>
                      <a:pt x="754" y="889"/>
                    </a:lnTo>
                    <a:lnTo>
                      <a:pt x="746" y="897"/>
                    </a:lnTo>
                    <a:lnTo>
                      <a:pt x="738" y="903"/>
                    </a:lnTo>
                    <a:lnTo>
                      <a:pt x="729" y="907"/>
                    </a:lnTo>
                    <a:lnTo>
                      <a:pt x="719" y="912"/>
                    </a:lnTo>
                    <a:lnTo>
                      <a:pt x="708" y="914"/>
                    </a:lnTo>
                    <a:lnTo>
                      <a:pt x="698" y="916"/>
                    </a:lnTo>
                    <a:lnTo>
                      <a:pt x="687" y="916"/>
                    </a:lnTo>
                    <a:lnTo>
                      <a:pt x="675" y="915"/>
                    </a:lnTo>
                    <a:lnTo>
                      <a:pt x="664" y="914"/>
                    </a:lnTo>
                    <a:lnTo>
                      <a:pt x="652" y="911"/>
                    </a:lnTo>
                    <a:lnTo>
                      <a:pt x="642" y="906"/>
                    </a:lnTo>
                    <a:lnTo>
                      <a:pt x="631" y="900"/>
                    </a:lnTo>
                    <a:lnTo>
                      <a:pt x="623" y="895"/>
                    </a:lnTo>
                    <a:lnTo>
                      <a:pt x="623" y="895"/>
                    </a:lnTo>
                    <a:lnTo>
                      <a:pt x="631" y="883"/>
                    </a:lnTo>
                    <a:lnTo>
                      <a:pt x="636" y="871"/>
                    </a:lnTo>
                    <a:lnTo>
                      <a:pt x="641" y="858"/>
                    </a:lnTo>
                    <a:lnTo>
                      <a:pt x="644" y="844"/>
                    </a:lnTo>
                    <a:lnTo>
                      <a:pt x="644" y="844"/>
                    </a:lnTo>
                    <a:lnTo>
                      <a:pt x="656" y="851"/>
                    </a:lnTo>
                    <a:lnTo>
                      <a:pt x="667" y="857"/>
                    </a:lnTo>
                    <a:lnTo>
                      <a:pt x="673" y="859"/>
                    </a:lnTo>
                    <a:lnTo>
                      <a:pt x="679" y="860"/>
                    </a:lnTo>
                    <a:lnTo>
                      <a:pt x="684" y="862"/>
                    </a:lnTo>
                    <a:lnTo>
                      <a:pt x="691" y="862"/>
                    </a:lnTo>
                    <a:lnTo>
                      <a:pt x="691" y="862"/>
                    </a:lnTo>
                    <a:lnTo>
                      <a:pt x="701" y="859"/>
                    </a:lnTo>
                    <a:lnTo>
                      <a:pt x="709" y="856"/>
                    </a:lnTo>
                    <a:lnTo>
                      <a:pt x="713" y="852"/>
                    </a:lnTo>
                    <a:lnTo>
                      <a:pt x="716" y="849"/>
                    </a:lnTo>
                    <a:lnTo>
                      <a:pt x="719" y="846"/>
                    </a:lnTo>
                    <a:lnTo>
                      <a:pt x="721" y="841"/>
                    </a:lnTo>
                    <a:lnTo>
                      <a:pt x="721" y="841"/>
                    </a:lnTo>
                    <a:lnTo>
                      <a:pt x="722" y="832"/>
                    </a:lnTo>
                    <a:lnTo>
                      <a:pt x="720" y="820"/>
                    </a:lnTo>
                    <a:lnTo>
                      <a:pt x="649" y="763"/>
                    </a:lnTo>
                    <a:lnTo>
                      <a:pt x="649" y="763"/>
                    </a:lnTo>
                    <a:lnTo>
                      <a:pt x="645" y="760"/>
                    </a:lnTo>
                    <a:lnTo>
                      <a:pt x="642" y="755"/>
                    </a:lnTo>
                    <a:lnTo>
                      <a:pt x="640" y="751"/>
                    </a:lnTo>
                    <a:lnTo>
                      <a:pt x="639" y="745"/>
                    </a:lnTo>
                    <a:lnTo>
                      <a:pt x="639" y="741"/>
                    </a:lnTo>
                    <a:lnTo>
                      <a:pt x="640" y="735"/>
                    </a:lnTo>
                    <a:lnTo>
                      <a:pt x="642" y="730"/>
                    </a:lnTo>
                    <a:lnTo>
                      <a:pt x="644" y="726"/>
                    </a:lnTo>
                    <a:lnTo>
                      <a:pt x="644" y="726"/>
                    </a:lnTo>
                    <a:lnTo>
                      <a:pt x="649" y="721"/>
                    </a:lnTo>
                    <a:lnTo>
                      <a:pt x="653" y="719"/>
                    </a:lnTo>
                    <a:lnTo>
                      <a:pt x="658" y="717"/>
                    </a:lnTo>
                    <a:lnTo>
                      <a:pt x="663" y="716"/>
                    </a:lnTo>
                    <a:lnTo>
                      <a:pt x="668" y="716"/>
                    </a:lnTo>
                    <a:lnTo>
                      <a:pt x="673" y="717"/>
                    </a:lnTo>
                    <a:lnTo>
                      <a:pt x="679" y="718"/>
                    </a:lnTo>
                    <a:lnTo>
                      <a:pt x="683" y="721"/>
                    </a:lnTo>
                    <a:lnTo>
                      <a:pt x="761" y="783"/>
                    </a:lnTo>
                    <a:lnTo>
                      <a:pt x="761" y="783"/>
                    </a:lnTo>
                    <a:lnTo>
                      <a:pt x="768" y="789"/>
                    </a:lnTo>
                    <a:lnTo>
                      <a:pt x="774" y="793"/>
                    </a:lnTo>
                    <a:lnTo>
                      <a:pt x="782" y="797"/>
                    </a:lnTo>
                    <a:lnTo>
                      <a:pt x="789" y="798"/>
                    </a:lnTo>
                    <a:lnTo>
                      <a:pt x="795" y="799"/>
                    </a:lnTo>
                    <a:lnTo>
                      <a:pt x="802" y="798"/>
                    </a:lnTo>
                    <a:lnTo>
                      <a:pt x="809" y="795"/>
                    </a:lnTo>
                    <a:lnTo>
                      <a:pt x="814" y="792"/>
                    </a:lnTo>
                    <a:lnTo>
                      <a:pt x="814" y="792"/>
                    </a:lnTo>
                    <a:lnTo>
                      <a:pt x="819" y="786"/>
                    </a:lnTo>
                    <a:lnTo>
                      <a:pt x="822" y="781"/>
                    </a:lnTo>
                    <a:lnTo>
                      <a:pt x="822" y="781"/>
                    </a:lnTo>
                    <a:lnTo>
                      <a:pt x="824" y="774"/>
                    </a:lnTo>
                    <a:lnTo>
                      <a:pt x="825" y="767"/>
                    </a:lnTo>
                    <a:lnTo>
                      <a:pt x="825" y="763"/>
                    </a:lnTo>
                    <a:lnTo>
                      <a:pt x="824" y="760"/>
                    </a:lnTo>
                    <a:lnTo>
                      <a:pt x="821" y="758"/>
                    </a:lnTo>
                    <a:lnTo>
                      <a:pt x="819" y="754"/>
                    </a:lnTo>
                    <a:lnTo>
                      <a:pt x="727" y="682"/>
                    </a:lnTo>
                    <a:lnTo>
                      <a:pt x="727" y="682"/>
                    </a:lnTo>
                    <a:lnTo>
                      <a:pt x="723" y="679"/>
                    </a:lnTo>
                    <a:lnTo>
                      <a:pt x="720" y="674"/>
                    </a:lnTo>
                    <a:lnTo>
                      <a:pt x="717" y="670"/>
                    </a:lnTo>
                    <a:lnTo>
                      <a:pt x="716" y="664"/>
                    </a:lnTo>
                    <a:lnTo>
                      <a:pt x="716" y="660"/>
                    </a:lnTo>
                    <a:lnTo>
                      <a:pt x="717" y="654"/>
                    </a:lnTo>
                    <a:lnTo>
                      <a:pt x="720" y="649"/>
                    </a:lnTo>
                    <a:lnTo>
                      <a:pt x="722" y="645"/>
                    </a:lnTo>
                    <a:lnTo>
                      <a:pt x="722" y="645"/>
                    </a:lnTo>
                    <a:lnTo>
                      <a:pt x="727" y="640"/>
                    </a:lnTo>
                    <a:lnTo>
                      <a:pt x="731" y="638"/>
                    </a:lnTo>
                    <a:lnTo>
                      <a:pt x="736" y="636"/>
                    </a:lnTo>
                    <a:lnTo>
                      <a:pt x="740" y="634"/>
                    </a:lnTo>
                    <a:lnTo>
                      <a:pt x="746" y="634"/>
                    </a:lnTo>
                    <a:lnTo>
                      <a:pt x="750" y="634"/>
                    </a:lnTo>
                    <a:lnTo>
                      <a:pt x="756" y="637"/>
                    </a:lnTo>
                    <a:lnTo>
                      <a:pt x="761" y="640"/>
                    </a:lnTo>
                    <a:lnTo>
                      <a:pt x="857" y="716"/>
                    </a:lnTo>
                    <a:lnTo>
                      <a:pt x="857" y="716"/>
                    </a:lnTo>
                    <a:lnTo>
                      <a:pt x="859" y="717"/>
                    </a:lnTo>
                    <a:lnTo>
                      <a:pt x="859" y="717"/>
                    </a:lnTo>
                    <a:lnTo>
                      <a:pt x="865" y="721"/>
                    </a:lnTo>
                    <a:lnTo>
                      <a:pt x="871" y="725"/>
                    </a:lnTo>
                    <a:lnTo>
                      <a:pt x="878" y="726"/>
                    </a:lnTo>
                    <a:lnTo>
                      <a:pt x="884" y="727"/>
                    </a:lnTo>
                    <a:lnTo>
                      <a:pt x="891" y="726"/>
                    </a:lnTo>
                    <a:lnTo>
                      <a:pt x="897" y="723"/>
                    </a:lnTo>
                    <a:lnTo>
                      <a:pt x="901" y="720"/>
                    </a:lnTo>
                    <a:lnTo>
                      <a:pt x="906" y="717"/>
                    </a:lnTo>
                    <a:lnTo>
                      <a:pt x="909" y="711"/>
                    </a:lnTo>
                    <a:lnTo>
                      <a:pt x="911" y="705"/>
                    </a:lnTo>
                    <a:lnTo>
                      <a:pt x="913" y="700"/>
                    </a:lnTo>
                    <a:lnTo>
                      <a:pt x="911" y="693"/>
                    </a:lnTo>
                    <a:lnTo>
                      <a:pt x="909" y="686"/>
                    </a:lnTo>
                    <a:lnTo>
                      <a:pt x="906" y="678"/>
                    </a:lnTo>
                    <a:lnTo>
                      <a:pt x="899" y="671"/>
                    </a:lnTo>
                    <a:lnTo>
                      <a:pt x="891" y="663"/>
                    </a:lnTo>
                    <a:lnTo>
                      <a:pt x="789" y="587"/>
                    </a:lnTo>
                    <a:lnTo>
                      <a:pt x="789" y="587"/>
                    </a:lnTo>
                    <a:lnTo>
                      <a:pt x="785" y="583"/>
                    </a:lnTo>
                    <a:lnTo>
                      <a:pt x="782" y="579"/>
                    </a:lnTo>
                    <a:lnTo>
                      <a:pt x="780" y="574"/>
                    </a:lnTo>
                    <a:lnTo>
                      <a:pt x="779" y="568"/>
                    </a:lnTo>
                    <a:lnTo>
                      <a:pt x="779" y="564"/>
                    </a:lnTo>
                    <a:lnTo>
                      <a:pt x="779" y="558"/>
                    </a:lnTo>
                    <a:lnTo>
                      <a:pt x="781" y="553"/>
                    </a:lnTo>
                    <a:lnTo>
                      <a:pt x="784" y="549"/>
                    </a:lnTo>
                    <a:lnTo>
                      <a:pt x="784" y="549"/>
                    </a:lnTo>
                    <a:lnTo>
                      <a:pt x="788" y="544"/>
                    </a:lnTo>
                    <a:lnTo>
                      <a:pt x="792" y="541"/>
                    </a:lnTo>
                    <a:lnTo>
                      <a:pt x="797" y="539"/>
                    </a:lnTo>
                    <a:lnTo>
                      <a:pt x="802" y="538"/>
                    </a:lnTo>
                    <a:lnTo>
                      <a:pt x="808" y="538"/>
                    </a:lnTo>
                    <a:lnTo>
                      <a:pt x="812" y="539"/>
                    </a:lnTo>
                    <a:lnTo>
                      <a:pt x="818" y="540"/>
                    </a:lnTo>
                    <a:lnTo>
                      <a:pt x="822" y="543"/>
                    </a:lnTo>
                    <a:lnTo>
                      <a:pt x="923" y="619"/>
                    </a:lnTo>
                    <a:lnTo>
                      <a:pt x="923" y="619"/>
                    </a:lnTo>
                    <a:lnTo>
                      <a:pt x="927" y="621"/>
                    </a:lnTo>
                    <a:lnTo>
                      <a:pt x="931" y="621"/>
                    </a:lnTo>
                    <a:lnTo>
                      <a:pt x="935" y="621"/>
                    </a:lnTo>
                    <a:lnTo>
                      <a:pt x="939" y="620"/>
                    </a:lnTo>
                    <a:lnTo>
                      <a:pt x="943" y="617"/>
                    </a:lnTo>
                    <a:lnTo>
                      <a:pt x="947" y="615"/>
                    </a:lnTo>
                    <a:lnTo>
                      <a:pt x="954" y="608"/>
                    </a:lnTo>
                    <a:lnTo>
                      <a:pt x="954" y="608"/>
                    </a:lnTo>
                    <a:lnTo>
                      <a:pt x="957" y="603"/>
                    </a:lnTo>
                    <a:lnTo>
                      <a:pt x="959" y="596"/>
                    </a:lnTo>
                    <a:lnTo>
                      <a:pt x="960" y="590"/>
                    </a:lnTo>
                    <a:lnTo>
                      <a:pt x="960" y="583"/>
                    </a:lnTo>
                    <a:lnTo>
                      <a:pt x="958" y="576"/>
                    </a:lnTo>
                    <a:lnTo>
                      <a:pt x="956" y="569"/>
                    </a:lnTo>
                    <a:lnTo>
                      <a:pt x="952" y="564"/>
                    </a:lnTo>
                    <a:lnTo>
                      <a:pt x="947" y="558"/>
                    </a:lnTo>
                    <a:lnTo>
                      <a:pt x="926" y="536"/>
                    </a:lnTo>
                    <a:lnTo>
                      <a:pt x="657" y="291"/>
                    </a:lnTo>
                    <a:lnTo>
                      <a:pt x="657" y="291"/>
                    </a:lnTo>
                    <a:lnTo>
                      <a:pt x="655" y="289"/>
                    </a:lnTo>
                    <a:lnTo>
                      <a:pt x="655" y="287"/>
                    </a:lnTo>
                    <a:lnTo>
                      <a:pt x="653" y="284"/>
                    </a:lnTo>
                    <a:lnTo>
                      <a:pt x="655" y="281"/>
                    </a:lnTo>
                    <a:lnTo>
                      <a:pt x="656" y="279"/>
                    </a:lnTo>
                    <a:lnTo>
                      <a:pt x="658" y="277"/>
                    </a:lnTo>
                    <a:lnTo>
                      <a:pt x="660" y="276"/>
                    </a:lnTo>
                    <a:lnTo>
                      <a:pt x="664" y="276"/>
                    </a:lnTo>
                    <a:lnTo>
                      <a:pt x="664" y="276"/>
                    </a:lnTo>
                    <a:lnTo>
                      <a:pt x="676" y="276"/>
                    </a:lnTo>
                    <a:lnTo>
                      <a:pt x="689" y="275"/>
                    </a:lnTo>
                    <a:lnTo>
                      <a:pt x="700" y="274"/>
                    </a:lnTo>
                    <a:lnTo>
                      <a:pt x="713" y="273"/>
                    </a:lnTo>
                    <a:lnTo>
                      <a:pt x="713" y="273"/>
                    </a:lnTo>
                    <a:lnTo>
                      <a:pt x="717" y="273"/>
                    </a:lnTo>
                    <a:lnTo>
                      <a:pt x="717" y="273"/>
                    </a:lnTo>
                    <a:close/>
                    <a:moveTo>
                      <a:pt x="123" y="501"/>
                    </a:moveTo>
                    <a:lnTo>
                      <a:pt x="123" y="501"/>
                    </a:lnTo>
                    <a:lnTo>
                      <a:pt x="114" y="486"/>
                    </a:lnTo>
                    <a:lnTo>
                      <a:pt x="107" y="471"/>
                    </a:lnTo>
                    <a:lnTo>
                      <a:pt x="101" y="455"/>
                    </a:lnTo>
                    <a:lnTo>
                      <a:pt x="97" y="438"/>
                    </a:lnTo>
                    <a:lnTo>
                      <a:pt x="92" y="421"/>
                    </a:lnTo>
                    <a:lnTo>
                      <a:pt x="90" y="404"/>
                    </a:lnTo>
                    <a:lnTo>
                      <a:pt x="85" y="368"/>
                    </a:lnTo>
                    <a:lnTo>
                      <a:pt x="51" y="336"/>
                    </a:lnTo>
                    <a:lnTo>
                      <a:pt x="51" y="336"/>
                    </a:lnTo>
                    <a:lnTo>
                      <a:pt x="31" y="315"/>
                    </a:lnTo>
                    <a:lnTo>
                      <a:pt x="22" y="305"/>
                    </a:lnTo>
                    <a:lnTo>
                      <a:pt x="16" y="295"/>
                    </a:lnTo>
                    <a:lnTo>
                      <a:pt x="9" y="284"/>
                    </a:lnTo>
                    <a:lnTo>
                      <a:pt x="4" y="272"/>
                    </a:lnTo>
                    <a:lnTo>
                      <a:pt x="1" y="259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1" y="236"/>
                    </a:lnTo>
                    <a:lnTo>
                      <a:pt x="2" y="228"/>
                    </a:lnTo>
                    <a:lnTo>
                      <a:pt x="3" y="220"/>
                    </a:lnTo>
                    <a:lnTo>
                      <a:pt x="6" y="214"/>
                    </a:lnTo>
                    <a:lnTo>
                      <a:pt x="10" y="206"/>
                    </a:lnTo>
                    <a:lnTo>
                      <a:pt x="13" y="199"/>
                    </a:lnTo>
                    <a:lnTo>
                      <a:pt x="18" y="192"/>
                    </a:lnTo>
                    <a:lnTo>
                      <a:pt x="23" y="185"/>
                    </a:lnTo>
                    <a:lnTo>
                      <a:pt x="166" y="31"/>
                    </a:lnTo>
                    <a:lnTo>
                      <a:pt x="166" y="31"/>
                    </a:lnTo>
                    <a:lnTo>
                      <a:pt x="172" y="24"/>
                    </a:lnTo>
                    <a:lnTo>
                      <a:pt x="179" y="20"/>
                    </a:lnTo>
                    <a:lnTo>
                      <a:pt x="186" y="15"/>
                    </a:lnTo>
                    <a:lnTo>
                      <a:pt x="194" y="10"/>
                    </a:lnTo>
                    <a:lnTo>
                      <a:pt x="200" y="7"/>
                    </a:lnTo>
                    <a:lnTo>
                      <a:pt x="208" y="5"/>
                    </a:lnTo>
                    <a:lnTo>
                      <a:pt x="216" y="2"/>
                    </a:lnTo>
                    <a:lnTo>
                      <a:pt x="224" y="1"/>
                    </a:lnTo>
                    <a:lnTo>
                      <a:pt x="232" y="1"/>
                    </a:lnTo>
                    <a:lnTo>
                      <a:pt x="240" y="1"/>
                    </a:lnTo>
                    <a:lnTo>
                      <a:pt x="248" y="2"/>
                    </a:lnTo>
                    <a:lnTo>
                      <a:pt x="256" y="5"/>
                    </a:lnTo>
                    <a:lnTo>
                      <a:pt x="264" y="7"/>
                    </a:lnTo>
                    <a:lnTo>
                      <a:pt x="272" y="10"/>
                    </a:lnTo>
                    <a:lnTo>
                      <a:pt x="279" y="15"/>
                    </a:lnTo>
                    <a:lnTo>
                      <a:pt x="286" y="20"/>
                    </a:lnTo>
                    <a:lnTo>
                      <a:pt x="286" y="20"/>
                    </a:lnTo>
                    <a:lnTo>
                      <a:pt x="301" y="31"/>
                    </a:lnTo>
                    <a:lnTo>
                      <a:pt x="315" y="40"/>
                    </a:lnTo>
                    <a:lnTo>
                      <a:pt x="328" y="49"/>
                    </a:lnTo>
                    <a:lnTo>
                      <a:pt x="346" y="57"/>
                    </a:lnTo>
                    <a:lnTo>
                      <a:pt x="346" y="57"/>
                    </a:lnTo>
                    <a:lnTo>
                      <a:pt x="359" y="62"/>
                    </a:lnTo>
                    <a:lnTo>
                      <a:pt x="366" y="63"/>
                    </a:lnTo>
                    <a:lnTo>
                      <a:pt x="366" y="63"/>
                    </a:lnTo>
                    <a:lnTo>
                      <a:pt x="382" y="59"/>
                    </a:lnTo>
                    <a:lnTo>
                      <a:pt x="398" y="56"/>
                    </a:lnTo>
                    <a:lnTo>
                      <a:pt x="432" y="48"/>
                    </a:lnTo>
                    <a:lnTo>
                      <a:pt x="449" y="45"/>
                    </a:lnTo>
                    <a:lnTo>
                      <a:pt x="467" y="41"/>
                    </a:lnTo>
                    <a:lnTo>
                      <a:pt x="485" y="39"/>
                    </a:lnTo>
                    <a:lnTo>
                      <a:pt x="503" y="39"/>
                    </a:lnTo>
                    <a:lnTo>
                      <a:pt x="503" y="39"/>
                    </a:lnTo>
                    <a:lnTo>
                      <a:pt x="480" y="55"/>
                    </a:lnTo>
                    <a:lnTo>
                      <a:pt x="449" y="79"/>
                    </a:lnTo>
                    <a:lnTo>
                      <a:pt x="408" y="110"/>
                    </a:lnTo>
                    <a:lnTo>
                      <a:pt x="408" y="110"/>
                    </a:lnTo>
                    <a:lnTo>
                      <a:pt x="390" y="114"/>
                    </a:lnTo>
                    <a:lnTo>
                      <a:pt x="373" y="117"/>
                    </a:lnTo>
                    <a:lnTo>
                      <a:pt x="373" y="117"/>
                    </a:lnTo>
                    <a:lnTo>
                      <a:pt x="362" y="117"/>
                    </a:lnTo>
                    <a:lnTo>
                      <a:pt x="350" y="115"/>
                    </a:lnTo>
                    <a:lnTo>
                      <a:pt x="337" y="112"/>
                    </a:lnTo>
                    <a:lnTo>
                      <a:pt x="324" y="107"/>
                    </a:lnTo>
                    <a:lnTo>
                      <a:pt x="311" y="102"/>
                    </a:lnTo>
                    <a:lnTo>
                      <a:pt x="300" y="96"/>
                    </a:lnTo>
                    <a:lnTo>
                      <a:pt x="289" y="89"/>
                    </a:lnTo>
                    <a:lnTo>
                      <a:pt x="280" y="85"/>
                    </a:lnTo>
                    <a:lnTo>
                      <a:pt x="253" y="63"/>
                    </a:lnTo>
                    <a:lnTo>
                      <a:pt x="253" y="63"/>
                    </a:lnTo>
                    <a:lnTo>
                      <a:pt x="247" y="59"/>
                    </a:lnTo>
                    <a:lnTo>
                      <a:pt x="241" y="57"/>
                    </a:lnTo>
                    <a:lnTo>
                      <a:pt x="236" y="56"/>
                    </a:lnTo>
                    <a:lnTo>
                      <a:pt x="229" y="56"/>
                    </a:lnTo>
                    <a:lnTo>
                      <a:pt x="223" y="57"/>
                    </a:lnTo>
                    <a:lnTo>
                      <a:pt x="218" y="59"/>
                    </a:lnTo>
                    <a:lnTo>
                      <a:pt x="212" y="63"/>
                    </a:lnTo>
                    <a:lnTo>
                      <a:pt x="206" y="67"/>
                    </a:lnTo>
                    <a:lnTo>
                      <a:pt x="63" y="222"/>
                    </a:lnTo>
                    <a:lnTo>
                      <a:pt x="63" y="222"/>
                    </a:lnTo>
                    <a:lnTo>
                      <a:pt x="60" y="227"/>
                    </a:lnTo>
                    <a:lnTo>
                      <a:pt x="57" y="233"/>
                    </a:lnTo>
                    <a:lnTo>
                      <a:pt x="55" y="239"/>
                    </a:lnTo>
                    <a:lnTo>
                      <a:pt x="54" y="245"/>
                    </a:lnTo>
                    <a:lnTo>
                      <a:pt x="55" y="251"/>
                    </a:lnTo>
                    <a:lnTo>
                      <a:pt x="57" y="257"/>
                    </a:lnTo>
                    <a:lnTo>
                      <a:pt x="60" y="263"/>
                    </a:lnTo>
                    <a:lnTo>
                      <a:pt x="63" y="268"/>
                    </a:lnTo>
                    <a:lnTo>
                      <a:pt x="63" y="268"/>
                    </a:lnTo>
                    <a:lnTo>
                      <a:pt x="81" y="288"/>
                    </a:lnTo>
                    <a:lnTo>
                      <a:pt x="100" y="307"/>
                    </a:lnTo>
                    <a:lnTo>
                      <a:pt x="100" y="307"/>
                    </a:lnTo>
                    <a:lnTo>
                      <a:pt x="111" y="318"/>
                    </a:lnTo>
                    <a:lnTo>
                      <a:pt x="124" y="332"/>
                    </a:lnTo>
                    <a:lnTo>
                      <a:pt x="130" y="339"/>
                    </a:lnTo>
                    <a:lnTo>
                      <a:pt x="133" y="346"/>
                    </a:lnTo>
                    <a:lnTo>
                      <a:pt x="136" y="353"/>
                    </a:lnTo>
                    <a:lnTo>
                      <a:pt x="139" y="360"/>
                    </a:lnTo>
                    <a:lnTo>
                      <a:pt x="139" y="360"/>
                    </a:lnTo>
                    <a:lnTo>
                      <a:pt x="142" y="387"/>
                    </a:lnTo>
                    <a:lnTo>
                      <a:pt x="147" y="415"/>
                    </a:lnTo>
                    <a:lnTo>
                      <a:pt x="150" y="430"/>
                    </a:lnTo>
                    <a:lnTo>
                      <a:pt x="154" y="443"/>
                    </a:lnTo>
                    <a:lnTo>
                      <a:pt x="159" y="455"/>
                    </a:lnTo>
                    <a:lnTo>
                      <a:pt x="165" y="466"/>
                    </a:lnTo>
                    <a:lnTo>
                      <a:pt x="165" y="466"/>
                    </a:lnTo>
                    <a:lnTo>
                      <a:pt x="152" y="472"/>
                    </a:lnTo>
                    <a:lnTo>
                      <a:pt x="142" y="480"/>
                    </a:lnTo>
                    <a:lnTo>
                      <a:pt x="133" y="490"/>
                    </a:lnTo>
                    <a:lnTo>
                      <a:pt x="123" y="501"/>
                    </a:lnTo>
                    <a:lnTo>
                      <a:pt x="123" y="501"/>
                    </a:lnTo>
                    <a:close/>
                    <a:moveTo>
                      <a:pt x="577" y="771"/>
                    </a:moveTo>
                    <a:lnTo>
                      <a:pt x="577" y="771"/>
                    </a:lnTo>
                    <a:lnTo>
                      <a:pt x="568" y="765"/>
                    </a:lnTo>
                    <a:lnTo>
                      <a:pt x="558" y="760"/>
                    </a:lnTo>
                    <a:lnTo>
                      <a:pt x="547" y="757"/>
                    </a:lnTo>
                    <a:lnTo>
                      <a:pt x="537" y="754"/>
                    </a:lnTo>
                    <a:lnTo>
                      <a:pt x="526" y="754"/>
                    </a:lnTo>
                    <a:lnTo>
                      <a:pt x="515" y="757"/>
                    </a:lnTo>
                    <a:lnTo>
                      <a:pt x="505" y="759"/>
                    </a:lnTo>
                    <a:lnTo>
                      <a:pt x="496" y="765"/>
                    </a:lnTo>
                    <a:lnTo>
                      <a:pt x="496" y="765"/>
                    </a:lnTo>
                    <a:lnTo>
                      <a:pt x="493" y="765"/>
                    </a:lnTo>
                    <a:lnTo>
                      <a:pt x="490" y="763"/>
                    </a:lnTo>
                    <a:lnTo>
                      <a:pt x="490" y="763"/>
                    </a:lnTo>
                    <a:lnTo>
                      <a:pt x="489" y="762"/>
                    </a:lnTo>
                    <a:lnTo>
                      <a:pt x="489" y="759"/>
                    </a:lnTo>
                    <a:lnTo>
                      <a:pt x="489" y="759"/>
                    </a:lnTo>
                    <a:lnTo>
                      <a:pt x="490" y="751"/>
                    </a:lnTo>
                    <a:lnTo>
                      <a:pt x="490" y="742"/>
                    </a:lnTo>
                    <a:lnTo>
                      <a:pt x="488" y="733"/>
                    </a:lnTo>
                    <a:lnTo>
                      <a:pt x="486" y="723"/>
                    </a:lnTo>
                    <a:lnTo>
                      <a:pt x="482" y="716"/>
                    </a:lnTo>
                    <a:lnTo>
                      <a:pt x="478" y="708"/>
                    </a:lnTo>
                    <a:lnTo>
                      <a:pt x="472" y="700"/>
                    </a:lnTo>
                    <a:lnTo>
                      <a:pt x="466" y="694"/>
                    </a:lnTo>
                    <a:lnTo>
                      <a:pt x="466" y="694"/>
                    </a:lnTo>
                    <a:lnTo>
                      <a:pt x="466" y="694"/>
                    </a:lnTo>
                    <a:lnTo>
                      <a:pt x="457" y="687"/>
                    </a:lnTo>
                    <a:lnTo>
                      <a:pt x="447" y="681"/>
                    </a:lnTo>
                    <a:lnTo>
                      <a:pt x="437" y="679"/>
                    </a:lnTo>
                    <a:lnTo>
                      <a:pt x="425" y="677"/>
                    </a:lnTo>
                    <a:lnTo>
                      <a:pt x="415" y="677"/>
                    </a:lnTo>
                    <a:lnTo>
                      <a:pt x="405" y="678"/>
                    </a:lnTo>
                    <a:lnTo>
                      <a:pt x="394" y="681"/>
                    </a:lnTo>
                    <a:lnTo>
                      <a:pt x="384" y="687"/>
                    </a:lnTo>
                    <a:lnTo>
                      <a:pt x="384" y="687"/>
                    </a:lnTo>
                    <a:lnTo>
                      <a:pt x="382" y="687"/>
                    </a:lnTo>
                    <a:lnTo>
                      <a:pt x="380" y="686"/>
                    </a:lnTo>
                    <a:lnTo>
                      <a:pt x="380" y="686"/>
                    </a:lnTo>
                    <a:lnTo>
                      <a:pt x="377" y="685"/>
                    </a:lnTo>
                    <a:lnTo>
                      <a:pt x="377" y="681"/>
                    </a:lnTo>
                    <a:lnTo>
                      <a:pt x="377" y="681"/>
                    </a:lnTo>
                    <a:lnTo>
                      <a:pt x="378" y="672"/>
                    </a:lnTo>
                    <a:lnTo>
                      <a:pt x="378" y="664"/>
                    </a:lnTo>
                    <a:lnTo>
                      <a:pt x="377" y="655"/>
                    </a:lnTo>
                    <a:lnTo>
                      <a:pt x="375" y="646"/>
                    </a:lnTo>
                    <a:lnTo>
                      <a:pt x="372" y="638"/>
                    </a:lnTo>
                    <a:lnTo>
                      <a:pt x="367" y="630"/>
                    </a:lnTo>
                    <a:lnTo>
                      <a:pt x="361" y="622"/>
                    </a:lnTo>
                    <a:lnTo>
                      <a:pt x="354" y="616"/>
                    </a:lnTo>
                    <a:lnTo>
                      <a:pt x="354" y="616"/>
                    </a:lnTo>
                    <a:lnTo>
                      <a:pt x="354" y="616"/>
                    </a:lnTo>
                    <a:lnTo>
                      <a:pt x="348" y="611"/>
                    </a:lnTo>
                    <a:lnTo>
                      <a:pt x="340" y="606"/>
                    </a:lnTo>
                    <a:lnTo>
                      <a:pt x="330" y="603"/>
                    </a:lnTo>
                    <a:lnTo>
                      <a:pt x="323" y="600"/>
                    </a:lnTo>
                    <a:lnTo>
                      <a:pt x="313" y="599"/>
                    </a:lnTo>
                    <a:lnTo>
                      <a:pt x="304" y="599"/>
                    </a:lnTo>
                    <a:lnTo>
                      <a:pt x="295" y="600"/>
                    </a:lnTo>
                    <a:lnTo>
                      <a:pt x="287" y="603"/>
                    </a:lnTo>
                    <a:lnTo>
                      <a:pt x="287" y="603"/>
                    </a:lnTo>
                    <a:lnTo>
                      <a:pt x="285" y="603"/>
                    </a:lnTo>
                    <a:lnTo>
                      <a:pt x="283" y="601"/>
                    </a:lnTo>
                    <a:lnTo>
                      <a:pt x="283" y="601"/>
                    </a:lnTo>
                    <a:lnTo>
                      <a:pt x="281" y="599"/>
                    </a:lnTo>
                    <a:lnTo>
                      <a:pt x="281" y="597"/>
                    </a:lnTo>
                    <a:lnTo>
                      <a:pt x="281" y="597"/>
                    </a:lnTo>
                    <a:lnTo>
                      <a:pt x="285" y="585"/>
                    </a:lnTo>
                    <a:lnTo>
                      <a:pt x="287" y="575"/>
                    </a:lnTo>
                    <a:lnTo>
                      <a:pt x="287" y="564"/>
                    </a:lnTo>
                    <a:lnTo>
                      <a:pt x="286" y="553"/>
                    </a:lnTo>
                    <a:lnTo>
                      <a:pt x="283" y="543"/>
                    </a:lnTo>
                    <a:lnTo>
                      <a:pt x="278" y="533"/>
                    </a:lnTo>
                    <a:lnTo>
                      <a:pt x="271" y="524"/>
                    </a:lnTo>
                    <a:lnTo>
                      <a:pt x="263" y="516"/>
                    </a:lnTo>
                    <a:lnTo>
                      <a:pt x="263" y="516"/>
                    </a:lnTo>
                    <a:lnTo>
                      <a:pt x="263" y="516"/>
                    </a:lnTo>
                    <a:lnTo>
                      <a:pt x="257" y="511"/>
                    </a:lnTo>
                    <a:lnTo>
                      <a:pt x="252" y="508"/>
                    </a:lnTo>
                    <a:lnTo>
                      <a:pt x="245" y="504"/>
                    </a:lnTo>
                    <a:lnTo>
                      <a:pt x="239" y="502"/>
                    </a:lnTo>
                    <a:lnTo>
                      <a:pt x="226" y="499"/>
                    </a:lnTo>
                    <a:lnTo>
                      <a:pt x="212" y="499"/>
                    </a:lnTo>
                    <a:lnTo>
                      <a:pt x="199" y="501"/>
                    </a:lnTo>
                    <a:lnTo>
                      <a:pt x="187" y="506"/>
                    </a:lnTo>
                    <a:lnTo>
                      <a:pt x="181" y="509"/>
                    </a:lnTo>
                    <a:lnTo>
                      <a:pt x="175" y="514"/>
                    </a:lnTo>
                    <a:lnTo>
                      <a:pt x="170" y="518"/>
                    </a:lnTo>
                    <a:lnTo>
                      <a:pt x="165" y="523"/>
                    </a:lnTo>
                    <a:lnTo>
                      <a:pt x="144" y="546"/>
                    </a:lnTo>
                    <a:lnTo>
                      <a:pt x="144" y="546"/>
                    </a:lnTo>
                    <a:lnTo>
                      <a:pt x="140" y="551"/>
                    </a:lnTo>
                    <a:lnTo>
                      <a:pt x="136" y="558"/>
                    </a:lnTo>
                    <a:lnTo>
                      <a:pt x="133" y="564"/>
                    </a:lnTo>
                    <a:lnTo>
                      <a:pt x="131" y="571"/>
                    </a:lnTo>
                    <a:lnTo>
                      <a:pt x="128" y="583"/>
                    </a:lnTo>
                    <a:lnTo>
                      <a:pt x="127" y="597"/>
                    </a:lnTo>
                    <a:lnTo>
                      <a:pt x="130" y="609"/>
                    </a:lnTo>
                    <a:lnTo>
                      <a:pt x="135" y="622"/>
                    </a:lnTo>
                    <a:lnTo>
                      <a:pt x="139" y="629"/>
                    </a:lnTo>
                    <a:lnTo>
                      <a:pt x="142" y="634"/>
                    </a:lnTo>
                    <a:lnTo>
                      <a:pt x="147" y="639"/>
                    </a:lnTo>
                    <a:lnTo>
                      <a:pt x="151" y="645"/>
                    </a:lnTo>
                    <a:lnTo>
                      <a:pt x="151" y="645"/>
                    </a:lnTo>
                    <a:lnTo>
                      <a:pt x="151" y="645"/>
                    </a:lnTo>
                    <a:lnTo>
                      <a:pt x="158" y="649"/>
                    </a:lnTo>
                    <a:lnTo>
                      <a:pt x="166" y="654"/>
                    </a:lnTo>
                    <a:lnTo>
                      <a:pt x="174" y="657"/>
                    </a:lnTo>
                    <a:lnTo>
                      <a:pt x="182" y="660"/>
                    </a:lnTo>
                    <a:lnTo>
                      <a:pt x="190" y="661"/>
                    </a:lnTo>
                    <a:lnTo>
                      <a:pt x="198" y="661"/>
                    </a:lnTo>
                    <a:lnTo>
                      <a:pt x="206" y="661"/>
                    </a:lnTo>
                    <a:lnTo>
                      <a:pt x="214" y="660"/>
                    </a:lnTo>
                    <a:lnTo>
                      <a:pt x="214" y="660"/>
                    </a:lnTo>
                    <a:lnTo>
                      <a:pt x="218" y="660"/>
                    </a:lnTo>
                    <a:lnTo>
                      <a:pt x="220" y="661"/>
                    </a:lnTo>
                    <a:lnTo>
                      <a:pt x="220" y="661"/>
                    </a:lnTo>
                    <a:lnTo>
                      <a:pt x="220" y="664"/>
                    </a:lnTo>
                    <a:lnTo>
                      <a:pt x="219" y="666"/>
                    </a:lnTo>
                    <a:lnTo>
                      <a:pt x="219" y="666"/>
                    </a:lnTo>
                    <a:lnTo>
                      <a:pt x="212" y="678"/>
                    </a:lnTo>
                    <a:lnTo>
                      <a:pt x="207" y="690"/>
                    </a:lnTo>
                    <a:lnTo>
                      <a:pt x="205" y="703"/>
                    </a:lnTo>
                    <a:lnTo>
                      <a:pt x="205" y="716"/>
                    </a:lnTo>
                    <a:lnTo>
                      <a:pt x="207" y="728"/>
                    </a:lnTo>
                    <a:lnTo>
                      <a:pt x="212" y="741"/>
                    </a:lnTo>
                    <a:lnTo>
                      <a:pt x="219" y="752"/>
                    </a:lnTo>
                    <a:lnTo>
                      <a:pt x="229" y="762"/>
                    </a:lnTo>
                    <a:lnTo>
                      <a:pt x="229" y="762"/>
                    </a:lnTo>
                    <a:lnTo>
                      <a:pt x="229" y="762"/>
                    </a:lnTo>
                    <a:lnTo>
                      <a:pt x="239" y="769"/>
                    </a:lnTo>
                    <a:lnTo>
                      <a:pt x="252" y="775"/>
                    </a:lnTo>
                    <a:lnTo>
                      <a:pt x="264" y="778"/>
                    </a:lnTo>
                    <a:lnTo>
                      <a:pt x="277" y="778"/>
                    </a:lnTo>
                    <a:lnTo>
                      <a:pt x="289" y="777"/>
                    </a:lnTo>
                    <a:lnTo>
                      <a:pt x="302" y="773"/>
                    </a:lnTo>
                    <a:lnTo>
                      <a:pt x="313" y="767"/>
                    </a:lnTo>
                    <a:lnTo>
                      <a:pt x="324" y="759"/>
                    </a:lnTo>
                    <a:lnTo>
                      <a:pt x="324" y="759"/>
                    </a:lnTo>
                    <a:lnTo>
                      <a:pt x="326" y="758"/>
                    </a:lnTo>
                    <a:lnTo>
                      <a:pt x="328" y="758"/>
                    </a:lnTo>
                    <a:lnTo>
                      <a:pt x="328" y="758"/>
                    </a:lnTo>
                    <a:lnTo>
                      <a:pt x="330" y="760"/>
                    </a:lnTo>
                    <a:lnTo>
                      <a:pt x="330" y="762"/>
                    </a:lnTo>
                    <a:lnTo>
                      <a:pt x="330" y="762"/>
                    </a:lnTo>
                    <a:lnTo>
                      <a:pt x="330" y="770"/>
                    </a:lnTo>
                    <a:lnTo>
                      <a:pt x="332" y="778"/>
                    </a:lnTo>
                    <a:lnTo>
                      <a:pt x="333" y="787"/>
                    </a:lnTo>
                    <a:lnTo>
                      <a:pt x="335" y="794"/>
                    </a:lnTo>
                    <a:lnTo>
                      <a:pt x="338" y="802"/>
                    </a:lnTo>
                    <a:lnTo>
                      <a:pt x="343" y="809"/>
                    </a:lnTo>
                    <a:lnTo>
                      <a:pt x="349" y="816"/>
                    </a:lnTo>
                    <a:lnTo>
                      <a:pt x="354" y="823"/>
                    </a:lnTo>
                    <a:lnTo>
                      <a:pt x="354" y="823"/>
                    </a:lnTo>
                    <a:lnTo>
                      <a:pt x="354" y="823"/>
                    </a:lnTo>
                    <a:lnTo>
                      <a:pt x="366" y="830"/>
                    </a:lnTo>
                    <a:lnTo>
                      <a:pt x="377" y="835"/>
                    </a:lnTo>
                    <a:lnTo>
                      <a:pt x="390" y="839"/>
                    </a:lnTo>
                    <a:lnTo>
                      <a:pt x="402" y="839"/>
                    </a:lnTo>
                    <a:lnTo>
                      <a:pt x="415" y="838"/>
                    </a:lnTo>
                    <a:lnTo>
                      <a:pt x="428" y="833"/>
                    </a:lnTo>
                    <a:lnTo>
                      <a:pt x="439" y="827"/>
                    </a:lnTo>
                    <a:lnTo>
                      <a:pt x="449" y="819"/>
                    </a:lnTo>
                    <a:lnTo>
                      <a:pt x="449" y="819"/>
                    </a:lnTo>
                    <a:lnTo>
                      <a:pt x="451" y="818"/>
                    </a:lnTo>
                    <a:lnTo>
                      <a:pt x="454" y="818"/>
                    </a:lnTo>
                    <a:lnTo>
                      <a:pt x="454" y="818"/>
                    </a:lnTo>
                    <a:lnTo>
                      <a:pt x="456" y="820"/>
                    </a:lnTo>
                    <a:lnTo>
                      <a:pt x="457" y="823"/>
                    </a:lnTo>
                    <a:lnTo>
                      <a:pt x="457" y="823"/>
                    </a:lnTo>
                    <a:lnTo>
                      <a:pt x="456" y="831"/>
                    </a:lnTo>
                    <a:lnTo>
                      <a:pt x="457" y="839"/>
                    </a:lnTo>
                    <a:lnTo>
                      <a:pt x="458" y="848"/>
                    </a:lnTo>
                    <a:lnTo>
                      <a:pt x="462" y="855"/>
                    </a:lnTo>
                    <a:lnTo>
                      <a:pt x="465" y="863"/>
                    </a:lnTo>
                    <a:lnTo>
                      <a:pt x="469" y="870"/>
                    </a:lnTo>
                    <a:lnTo>
                      <a:pt x="474" y="876"/>
                    </a:lnTo>
                    <a:lnTo>
                      <a:pt x="481" y="883"/>
                    </a:lnTo>
                    <a:lnTo>
                      <a:pt x="481" y="883"/>
                    </a:lnTo>
                    <a:lnTo>
                      <a:pt x="486" y="887"/>
                    </a:lnTo>
                    <a:lnTo>
                      <a:pt x="493" y="891"/>
                    </a:lnTo>
                    <a:lnTo>
                      <a:pt x="498" y="893"/>
                    </a:lnTo>
                    <a:lnTo>
                      <a:pt x="505" y="896"/>
                    </a:lnTo>
                    <a:lnTo>
                      <a:pt x="518" y="899"/>
                    </a:lnTo>
                    <a:lnTo>
                      <a:pt x="531" y="899"/>
                    </a:lnTo>
                    <a:lnTo>
                      <a:pt x="545" y="897"/>
                    </a:lnTo>
                    <a:lnTo>
                      <a:pt x="558" y="892"/>
                    </a:lnTo>
                    <a:lnTo>
                      <a:pt x="563" y="889"/>
                    </a:lnTo>
                    <a:lnTo>
                      <a:pt x="569" y="885"/>
                    </a:lnTo>
                    <a:lnTo>
                      <a:pt x="574" y="881"/>
                    </a:lnTo>
                    <a:lnTo>
                      <a:pt x="579" y="875"/>
                    </a:lnTo>
                    <a:lnTo>
                      <a:pt x="584" y="870"/>
                    </a:lnTo>
                    <a:lnTo>
                      <a:pt x="584" y="870"/>
                    </a:lnTo>
                    <a:lnTo>
                      <a:pt x="588" y="864"/>
                    </a:lnTo>
                    <a:lnTo>
                      <a:pt x="592" y="858"/>
                    </a:lnTo>
                    <a:lnTo>
                      <a:pt x="595" y="851"/>
                    </a:lnTo>
                    <a:lnTo>
                      <a:pt x="598" y="846"/>
                    </a:lnTo>
                    <a:lnTo>
                      <a:pt x="601" y="832"/>
                    </a:lnTo>
                    <a:lnTo>
                      <a:pt x="601" y="819"/>
                    </a:lnTo>
                    <a:lnTo>
                      <a:pt x="599" y="806"/>
                    </a:lnTo>
                    <a:lnTo>
                      <a:pt x="594" y="793"/>
                    </a:lnTo>
                    <a:lnTo>
                      <a:pt x="591" y="787"/>
                    </a:lnTo>
                    <a:lnTo>
                      <a:pt x="586" y="782"/>
                    </a:lnTo>
                    <a:lnTo>
                      <a:pt x="582" y="776"/>
                    </a:lnTo>
                    <a:lnTo>
                      <a:pt x="577" y="771"/>
                    </a:lnTo>
                    <a:lnTo>
                      <a:pt x="577" y="771"/>
                    </a:lnTo>
                    <a:close/>
                    <a:moveTo>
                      <a:pt x="764" y="245"/>
                    </a:moveTo>
                    <a:lnTo>
                      <a:pt x="764" y="245"/>
                    </a:lnTo>
                    <a:lnTo>
                      <a:pt x="947" y="421"/>
                    </a:lnTo>
                    <a:lnTo>
                      <a:pt x="947" y="421"/>
                    </a:lnTo>
                    <a:lnTo>
                      <a:pt x="954" y="426"/>
                    </a:lnTo>
                    <a:lnTo>
                      <a:pt x="960" y="429"/>
                    </a:lnTo>
                    <a:lnTo>
                      <a:pt x="968" y="431"/>
                    </a:lnTo>
                    <a:lnTo>
                      <a:pt x="978" y="430"/>
                    </a:lnTo>
                    <a:lnTo>
                      <a:pt x="978" y="430"/>
                    </a:lnTo>
                    <a:lnTo>
                      <a:pt x="986" y="428"/>
                    </a:lnTo>
                    <a:lnTo>
                      <a:pt x="992" y="425"/>
                    </a:lnTo>
                    <a:lnTo>
                      <a:pt x="999" y="419"/>
                    </a:lnTo>
                    <a:lnTo>
                      <a:pt x="1004" y="412"/>
                    </a:lnTo>
                    <a:lnTo>
                      <a:pt x="1004" y="412"/>
                    </a:lnTo>
                    <a:lnTo>
                      <a:pt x="1014" y="393"/>
                    </a:lnTo>
                    <a:lnTo>
                      <a:pt x="1022" y="372"/>
                    </a:lnTo>
                    <a:lnTo>
                      <a:pt x="1028" y="350"/>
                    </a:lnTo>
                    <a:lnTo>
                      <a:pt x="1034" y="328"/>
                    </a:lnTo>
                    <a:lnTo>
                      <a:pt x="1034" y="328"/>
                    </a:lnTo>
                    <a:lnTo>
                      <a:pt x="1036" y="317"/>
                    </a:lnTo>
                    <a:lnTo>
                      <a:pt x="1039" y="308"/>
                    </a:lnTo>
                    <a:lnTo>
                      <a:pt x="1045" y="300"/>
                    </a:lnTo>
                    <a:lnTo>
                      <a:pt x="1051" y="292"/>
                    </a:lnTo>
                    <a:lnTo>
                      <a:pt x="1083" y="258"/>
                    </a:lnTo>
                    <a:lnTo>
                      <a:pt x="1083" y="258"/>
                    </a:lnTo>
                    <a:lnTo>
                      <a:pt x="1092" y="248"/>
                    </a:lnTo>
                    <a:lnTo>
                      <a:pt x="1097" y="236"/>
                    </a:lnTo>
                    <a:lnTo>
                      <a:pt x="1101" y="224"/>
                    </a:lnTo>
                    <a:lnTo>
                      <a:pt x="1102" y="211"/>
                    </a:lnTo>
                    <a:lnTo>
                      <a:pt x="1101" y="200"/>
                    </a:lnTo>
                    <a:lnTo>
                      <a:pt x="1097" y="187"/>
                    </a:lnTo>
                    <a:lnTo>
                      <a:pt x="1092" y="176"/>
                    </a:lnTo>
                    <a:lnTo>
                      <a:pt x="1084" y="166"/>
                    </a:lnTo>
                    <a:lnTo>
                      <a:pt x="952" y="22"/>
                    </a:lnTo>
                    <a:lnTo>
                      <a:pt x="952" y="22"/>
                    </a:lnTo>
                    <a:lnTo>
                      <a:pt x="942" y="13"/>
                    </a:lnTo>
                    <a:lnTo>
                      <a:pt x="932" y="7"/>
                    </a:lnTo>
                    <a:lnTo>
                      <a:pt x="919" y="2"/>
                    </a:lnTo>
                    <a:lnTo>
                      <a:pt x="907" y="0"/>
                    </a:lnTo>
                    <a:lnTo>
                      <a:pt x="894" y="0"/>
                    </a:lnTo>
                    <a:lnTo>
                      <a:pt x="882" y="2"/>
                    </a:lnTo>
                    <a:lnTo>
                      <a:pt x="870" y="7"/>
                    </a:lnTo>
                    <a:lnTo>
                      <a:pt x="859" y="15"/>
                    </a:lnTo>
                    <a:lnTo>
                      <a:pt x="828" y="40"/>
                    </a:lnTo>
                    <a:lnTo>
                      <a:pt x="828" y="40"/>
                    </a:lnTo>
                    <a:lnTo>
                      <a:pt x="817" y="47"/>
                    </a:lnTo>
                    <a:lnTo>
                      <a:pt x="810" y="50"/>
                    </a:lnTo>
                    <a:lnTo>
                      <a:pt x="804" y="53"/>
                    </a:lnTo>
                    <a:lnTo>
                      <a:pt x="797" y="54"/>
                    </a:lnTo>
                    <a:lnTo>
                      <a:pt x="790" y="55"/>
                    </a:lnTo>
                    <a:lnTo>
                      <a:pt x="777" y="55"/>
                    </a:lnTo>
                    <a:lnTo>
                      <a:pt x="777" y="55"/>
                    </a:lnTo>
                    <a:lnTo>
                      <a:pt x="679" y="42"/>
                    </a:lnTo>
                    <a:lnTo>
                      <a:pt x="679" y="42"/>
                    </a:lnTo>
                    <a:lnTo>
                      <a:pt x="657" y="41"/>
                    </a:lnTo>
                    <a:lnTo>
                      <a:pt x="634" y="41"/>
                    </a:lnTo>
                    <a:lnTo>
                      <a:pt x="612" y="44"/>
                    </a:lnTo>
                    <a:lnTo>
                      <a:pt x="592" y="48"/>
                    </a:lnTo>
                    <a:lnTo>
                      <a:pt x="571" y="55"/>
                    </a:lnTo>
                    <a:lnTo>
                      <a:pt x="551" y="64"/>
                    </a:lnTo>
                    <a:lnTo>
                      <a:pt x="531" y="74"/>
                    </a:lnTo>
                    <a:lnTo>
                      <a:pt x="513" y="88"/>
                    </a:lnTo>
                    <a:lnTo>
                      <a:pt x="513" y="88"/>
                    </a:lnTo>
                    <a:lnTo>
                      <a:pt x="416" y="162"/>
                    </a:lnTo>
                    <a:lnTo>
                      <a:pt x="319" y="237"/>
                    </a:lnTo>
                    <a:lnTo>
                      <a:pt x="319" y="237"/>
                    </a:lnTo>
                    <a:lnTo>
                      <a:pt x="309" y="247"/>
                    </a:lnTo>
                    <a:lnTo>
                      <a:pt x="302" y="257"/>
                    </a:lnTo>
                    <a:lnTo>
                      <a:pt x="297" y="267"/>
                    </a:lnTo>
                    <a:lnTo>
                      <a:pt x="296" y="276"/>
                    </a:lnTo>
                    <a:lnTo>
                      <a:pt x="297" y="287"/>
                    </a:lnTo>
                    <a:lnTo>
                      <a:pt x="301" y="296"/>
                    </a:lnTo>
                    <a:lnTo>
                      <a:pt x="307" y="304"/>
                    </a:lnTo>
                    <a:lnTo>
                      <a:pt x="313" y="310"/>
                    </a:lnTo>
                    <a:lnTo>
                      <a:pt x="321" y="316"/>
                    </a:lnTo>
                    <a:lnTo>
                      <a:pt x="332" y="322"/>
                    </a:lnTo>
                    <a:lnTo>
                      <a:pt x="343" y="324"/>
                    </a:lnTo>
                    <a:lnTo>
                      <a:pt x="356" y="326"/>
                    </a:lnTo>
                    <a:lnTo>
                      <a:pt x="369" y="325"/>
                    </a:lnTo>
                    <a:lnTo>
                      <a:pt x="383" y="323"/>
                    </a:lnTo>
                    <a:lnTo>
                      <a:pt x="397" y="318"/>
                    </a:lnTo>
                    <a:lnTo>
                      <a:pt x="412" y="310"/>
                    </a:lnTo>
                    <a:lnTo>
                      <a:pt x="552" y="224"/>
                    </a:lnTo>
                    <a:lnTo>
                      <a:pt x="552" y="224"/>
                    </a:lnTo>
                    <a:lnTo>
                      <a:pt x="560" y="219"/>
                    </a:lnTo>
                    <a:lnTo>
                      <a:pt x="568" y="216"/>
                    </a:lnTo>
                    <a:lnTo>
                      <a:pt x="576" y="215"/>
                    </a:lnTo>
                    <a:lnTo>
                      <a:pt x="584" y="214"/>
                    </a:lnTo>
                    <a:lnTo>
                      <a:pt x="592" y="214"/>
                    </a:lnTo>
                    <a:lnTo>
                      <a:pt x="600" y="214"/>
                    </a:lnTo>
                    <a:lnTo>
                      <a:pt x="608" y="216"/>
                    </a:lnTo>
                    <a:lnTo>
                      <a:pt x="616" y="219"/>
                    </a:lnTo>
                    <a:lnTo>
                      <a:pt x="616" y="219"/>
                    </a:lnTo>
                    <a:lnTo>
                      <a:pt x="626" y="223"/>
                    </a:lnTo>
                    <a:lnTo>
                      <a:pt x="638" y="226"/>
                    </a:lnTo>
                    <a:lnTo>
                      <a:pt x="649" y="228"/>
                    </a:lnTo>
                    <a:lnTo>
                      <a:pt x="660" y="229"/>
                    </a:lnTo>
                    <a:lnTo>
                      <a:pt x="672" y="231"/>
                    </a:lnTo>
                    <a:lnTo>
                      <a:pt x="683" y="231"/>
                    </a:lnTo>
                    <a:lnTo>
                      <a:pt x="695" y="229"/>
                    </a:lnTo>
                    <a:lnTo>
                      <a:pt x="705" y="228"/>
                    </a:lnTo>
                    <a:lnTo>
                      <a:pt x="705" y="228"/>
                    </a:lnTo>
                    <a:lnTo>
                      <a:pt x="713" y="227"/>
                    </a:lnTo>
                    <a:lnTo>
                      <a:pt x="721" y="227"/>
                    </a:lnTo>
                    <a:lnTo>
                      <a:pt x="729" y="227"/>
                    </a:lnTo>
                    <a:lnTo>
                      <a:pt x="737" y="229"/>
                    </a:lnTo>
                    <a:lnTo>
                      <a:pt x="744" y="232"/>
                    </a:lnTo>
                    <a:lnTo>
                      <a:pt x="750" y="236"/>
                    </a:lnTo>
                    <a:lnTo>
                      <a:pt x="757" y="241"/>
                    </a:lnTo>
                    <a:lnTo>
                      <a:pt x="764" y="245"/>
                    </a:lnTo>
                    <a:lnTo>
                      <a:pt x="764" y="2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ko-KR" altLang="en-US" sz="2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GothicNeo" panose="020B0503020000020004" pitchFamily="34" charset="-127"/>
                  <a:ea typeface="Microsoft GothicNeo" panose="020B0503020000020004" pitchFamily="34" charset="-127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67" y="4025824"/>
            <a:ext cx="5486787" cy="2389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49" y="1102475"/>
            <a:ext cx="2035528" cy="248626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20900" y="1414190"/>
            <a:ext cx="8547100" cy="2437268"/>
            <a:chOff x="2273300" y="1744390"/>
            <a:chExt cx="8547100" cy="2437268"/>
          </a:xfrm>
        </p:grpSpPr>
        <p:sp>
          <p:nvSpPr>
            <p:cNvPr id="7" name="文本框 6"/>
            <p:cNvSpPr txBox="1"/>
            <p:nvPr/>
          </p:nvSpPr>
          <p:spPr>
            <a:xfrm>
              <a:off x="2273300" y="2032000"/>
              <a:ext cx="939800" cy="186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i="1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3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43400" y="1744390"/>
              <a:ext cx="6477000" cy="2437268"/>
              <a:chOff x="4394200" y="1841500"/>
              <a:chExt cx="6477000" cy="243726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394200" y="1841500"/>
                <a:ext cx="6324600" cy="1861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sym typeface="+mn-ea"/>
                  </a:rPr>
                  <a:t>操作指引</a:t>
                </a:r>
                <a:endParaRPr lang="zh-CN" altLang="en-US" sz="115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546600" y="3509327"/>
                <a:ext cx="6324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4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Text the 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2" name="文本框 1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1586728" y="1737986"/>
            <a:ext cx="8739867" cy="3745855"/>
            <a:chOff x="1574028" y="1966586"/>
            <a:chExt cx="8739867" cy="3745855"/>
          </a:xfrm>
        </p:grpSpPr>
        <p:grpSp>
          <p:nvGrpSpPr>
            <p:cNvPr id="10" name="25838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574028" y="1966586"/>
              <a:ext cx="5911536" cy="3745855"/>
              <a:chOff x="0" y="1028701"/>
              <a:chExt cx="7969250" cy="5049729"/>
            </a:xfrm>
          </p:grpSpPr>
          <p:sp>
            <p:nvSpPr>
              <p:cNvPr id="11" name="îsḻíḑe"/>
              <p:cNvSpPr/>
              <p:nvPr/>
            </p:nvSpPr>
            <p:spPr>
              <a:xfrm>
                <a:off x="0" y="1028701"/>
                <a:ext cx="7969250" cy="25908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grpSp>
            <p:nvGrpSpPr>
              <p:cNvPr id="12" name="ïšliḓe"/>
              <p:cNvGrpSpPr/>
              <p:nvPr/>
            </p:nvGrpSpPr>
            <p:grpSpPr>
              <a:xfrm>
                <a:off x="916681" y="3943134"/>
                <a:ext cx="2865638" cy="1737726"/>
                <a:chOff x="673100" y="3943134"/>
                <a:chExt cx="2865638" cy="1737726"/>
              </a:xfrm>
            </p:grpSpPr>
            <p:sp>
              <p:nvSpPr>
                <p:cNvPr id="14" name="îSļiďe"/>
                <p:cNvSpPr txBox="1"/>
                <p:nvPr/>
              </p:nvSpPr>
              <p:spPr bwMode="auto">
                <a:xfrm>
                  <a:off x="673100" y="3943134"/>
                  <a:ext cx="2865638" cy="5488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zh-CN" altLang="en-US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</a:rPr>
                    <a:t>输入标题</a:t>
                  </a:r>
                </a:p>
              </p:txBody>
            </p:sp>
            <p:sp>
              <p:nvSpPr>
                <p:cNvPr id="19" name="ïṩlïďé"/>
                <p:cNvSpPr/>
                <p:nvPr/>
              </p:nvSpPr>
              <p:spPr bwMode="auto">
                <a:xfrm>
                  <a:off x="673100" y="4518436"/>
                  <a:ext cx="2865638" cy="1162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14000"/>
                    </a:lnSpc>
                  </a:pPr>
                  <a:r>
                    <a:rPr lang="zh-CN" altLang="en-US" sz="1200" dirty="0">
                      <a:solidFill>
                        <a:schemeClr val="bg1"/>
                      </a:solidFill>
                      <a:latin typeface="字魂70号-灵悦黑体" panose="00000500000000000000" pitchFamily="2" charset="-122"/>
                      <a:ea typeface="字魂70号-灵悦黑体" panose="00000500000000000000" pitchFamily="2" charset="-122"/>
                      <a:sym typeface="微软雅黑" panose="020B0503020204020204" charset="-122"/>
                    </a:rPr>
                    <a:t>在此录入上述图表的描述说明，在此录入上述图表的描述说明。在此录入上述图表的描述说明。在此录入上述图表的描述说明。</a:t>
                  </a:r>
                </a:p>
              </p:txBody>
            </p:sp>
          </p:grpSp>
          <p:cxnSp>
            <p:nvCxnSpPr>
              <p:cNvPr id="15" name="直接连接符 14"/>
              <p:cNvCxnSpPr/>
              <p:nvPr/>
            </p:nvCxnSpPr>
            <p:spPr>
              <a:xfrm>
                <a:off x="4222750" y="4011505"/>
                <a:ext cx="0" cy="2066925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7969250" y="4011505"/>
                <a:ext cx="0" cy="2066925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组合 16"/>
            <p:cNvGrpSpPr/>
            <p:nvPr/>
          </p:nvGrpSpPr>
          <p:grpSpPr>
            <a:xfrm>
              <a:off x="5033144" y="4139115"/>
              <a:ext cx="2125711" cy="1289033"/>
              <a:chOff x="2406416" y="4280893"/>
              <a:chExt cx="2125711" cy="1289033"/>
            </a:xfrm>
          </p:grpSpPr>
          <p:sp>
            <p:nvSpPr>
              <p:cNvPr id="20" name="îSļiďe"/>
              <p:cNvSpPr txBox="1"/>
              <p:nvPr/>
            </p:nvSpPr>
            <p:spPr bwMode="auto">
              <a:xfrm>
                <a:off x="2406416" y="4280893"/>
                <a:ext cx="2125711" cy="40715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22" name="ïṩlïďé"/>
              <p:cNvSpPr/>
              <p:nvPr/>
            </p:nvSpPr>
            <p:spPr bwMode="auto">
              <a:xfrm>
                <a:off x="2406416" y="4707648"/>
                <a:ext cx="2125711" cy="862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sym typeface="微软雅黑" panose="020B0503020204020204" charset="-122"/>
                  </a:rPr>
                  <a:t>在此录入上述图表的描述说明，在此录入上述图表的描述说明。在此录入上述图表的描述说明。在此录入上述图表的描述说明。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7988911" y="4128493"/>
              <a:ext cx="2125711" cy="1289033"/>
              <a:chOff x="2406416" y="4280893"/>
              <a:chExt cx="2125711" cy="1289033"/>
            </a:xfrm>
          </p:grpSpPr>
          <p:sp>
            <p:nvSpPr>
              <p:cNvPr id="26" name="îSļiďe"/>
              <p:cNvSpPr txBox="1"/>
              <p:nvPr/>
            </p:nvSpPr>
            <p:spPr bwMode="auto">
              <a:xfrm>
                <a:off x="2406416" y="4280893"/>
                <a:ext cx="2125711" cy="407158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输入标题</a:t>
                </a:r>
              </a:p>
            </p:txBody>
          </p:sp>
          <p:sp>
            <p:nvSpPr>
              <p:cNvPr id="28" name="ïṩlïďé"/>
              <p:cNvSpPr/>
              <p:nvPr/>
            </p:nvSpPr>
            <p:spPr bwMode="auto">
              <a:xfrm>
                <a:off x="2406416" y="4707648"/>
                <a:ext cx="2125711" cy="862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14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sym typeface="微软雅黑" panose="020B0503020204020204" charset="-122"/>
                  </a:rPr>
                  <a:t>在此录入上述图表的描述说明，在此录入上述图表的描述说明。在此录入上述图表的描述说明。在此录入上述图表的描述说明。</a:t>
                </a:r>
              </a:p>
            </p:txBody>
          </p:sp>
        </p:grpSp>
        <p:pic>
          <p:nvPicPr>
            <p:cNvPr id="29" name="图片 28" descr="卡通人物&#10;&#10;描述已自动生成"/>
            <p:cNvPicPr>
              <a:picLocks noChangeAspect="1"/>
            </p:cNvPicPr>
            <p:nvPr/>
          </p:nvPicPr>
          <p:blipFill rotWithShape="1">
            <a:blip r:embed="rId5" cstate="screen"/>
            <a:srcRect/>
            <a:stretch>
              <a:fillRect/>
            </a:stretch>
          </p:blipFill>
          <p:spPr>
            <a:xfrm>
              <a:off x="7485565" y="1966586"/>
              <a:ext cx="2828330" cy="1921838"/>
            </a:xfrm>
            <a:prstGeom prst="rect">
              <a:avLst/>
            </a:prstGeom>
          </p:spPr>
        </p:pic>
        <p:sp>
          <p:nvSpPr>
            <p:cNvPr id="30" name="îSļiďe"/>
            <p:cNvSpPr txBox="1"/>
            <p:nvPr/>
          </p:nvSpPr>
          <p:spPr bwMode="auto">
            <a:xfrm>
              <a:off x="1989556" y="2204742"/>
              <a:ext cx="2125711" cy="40715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输入标题</a:t>
              </a:r>
            </a:p>
          </p:txBody>
        </p:sp>
        <p:sp>
          <p:nvSpPr>
            <p:cNvPr id="32" name="ïṩlïďé"/>
            <p:cNvSpPr/>
            <p:nvPr/>
          </p:nvSpPr>
          <p:spPr bwMode="auto">
            <a:xfrm>
              <a:off x="1989557" y="2611900"/>
              <a:ext cx="5169298" cy="862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微软雅黑" panose="020B0503020204020204" charset="-122"/>
                </a:rPr>
                <a:t>在此录入上述图表的描述说明，在此录入上述图表的描述说明。在此录入上述图表的描述说明。在此录入上述图表的描述说明。在此录入上述图表的描述说明。在此录入上述图表的描述说明。在此录入上述图表的描述说明。在此录入上述图表的描述说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103" y="776949"/>
            <a:ext cx="7829794" cy="53830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9260" y="3861155"/>
            <a:ext cx="1962573" cy="27663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43186" y="1367337"/>
            <a:ext cx="3244182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>
              <a:lnSpc>
                <a:spcPct val="114000"/>
              </a:lnSpc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微软雅黑" panose="020B0503020204020204" charset="-122"/>
              </a:rPr>
              <a:t>在此录入上述图表的描述说明，在此录入上述图表的描述说明。在此录入上述图表的描述说明。在此录入上述图表的描述说明。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31180" y="1216207"/>
            <a:ext cx="3054146" cy="3176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sym typeface="微软雅黑" panose="020B0503020204020204" charset="-122"/>
              </a:rPr>
              <a:t>在此录入上述图表的描述说明，在此录入上述图表的描述说明。在此录入上述图表的描述说明。在此录入上述图表的描述说明。在此录入上述图表的描述说明，在此录入上述图表的描述说明。在此录入上述图表的描述说明。在此录入上述图表的描述说明。</a:t>
            </a:r>
          </a:p>
          <a:p>
            <a:pPr algn="ctr">
              <a:lnSpc>
                <a:spcPct val="114000"/>
              </a:lnSpc>
            </a:pP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867" y="4025824"/>
            <a:ext cx="5486787" cy="2389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149" y="1102475"/>
            <a:ext cx="2035528" cy="248626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120900" y="1414190"/>
            <a:ext cx="8547100" cy="2437268"/>
            <a:chOff x="2273300" y="1744390"/>
            <a:chExt cx="8547100" cy="2437268"/>
          </a:xfrm>
        </p:grpSpPr>
        <p:sp>
          <p:nvSpPr>
            <p:cNvPr id="7" name="文本框 6"/>
            <p:cNvSpPr txBox="1"/>
            <p:nvPr/>
          </p:nvSpPr>
          <p:spPr>
            <a:xfrm>
              <a:off x="2273300" y="2032000"/>
              <a:ext cx="939800" cy="186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i="1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4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43400" y="1744390"/>
              <a:ext cx="6477000" cy="2437268"/>
              <a:chOff x="4394200" y="1841500"/>
              <a:chExt cx="6477000" cy="2437268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394200" y="1841500"/>
                <a:ext cx="6324600" cy="1861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115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  <a:sym typeface="+mn-ea"/>
                  </a:rPr>
                  <a:t>家长协助</a:t>
                </a:r>
                <a:endParaRPr lang="zh-CN" altLang="en-US" sz="115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546600" y="3509327"/>
                <a:ext cx="63246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4400"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字魂70号-灵悦黑体" panose="00000500000000000000" pitchFamily="2" charset="-122"/>
                  </a:rPr>
                  <a:t>Text the 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2" name="文本框 1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201033" y="1743782"/>
            <a:ext cx="10022591" cy="4149714"/>
            <a:chOff x="1559498" y="1664806"/>
            <a:chExt cx="10022591" cy="4149714"/>
          </a:xfrm>
        </p:grpSpPr>
        <p:sp>
          <p:nvSpPr>
            <p:cNvPr id="5" name="Freeform: Shape 13"/>
            <p:cNvSpPr/>
            <p:nvPr/>
          </p:nvSpPr>
          <p:spPr>
            <a:xfrm rot="2561600">
              <a:off x="3095378" y="4495407"/>
              <a:ext cx="600655" cy="870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30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6" name="Freeform: Shape 14"/>
            <p:cNvSpPr/>
            <p:nvPr/>
          </p:nvSpPr>
          <p:spPr>
            <a:xfrm>
              <a:off x="3174967" y="3678085"/>
              <a:ext cx="667540" cy="870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441908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Freeform: Shape 15"/>
            <p:cNvSpPr/>
            <p:nvPr/>
          </p:nvSpPr>
          <p:spPr>
            <a:xfrm rot="19038400">
              <a:off x="3095378" y="2860770"/>
              <a:ext cx="600625" cy="870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397611" y="28828"/>
                  </a:lnTo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3465341" y="1743822"/>
              <a:ext cx="1140331" cy="1140455"/>
            </a:xfrm>
            <a:custGeom>
              <a:avLst/>
              <a:gdLst>
                <a:gd name="connsiteX0" fmla="*/ 0 w 754893"/>
                <a:gd name="connsiteY0" fmla="*/ 377488 h 754976"/>
                <a:gd name="connsiteX1" fmla="*/ 377447 w 754893"/>
                <a:gd name="connsiteY1" fmla="*/ 0 h 754976"/>
                <a:gd name="connsiteX2" fmla="*/ 754894 w 754893"/>
                <a:gd name="connsiteY2" fmla="*/ 377488 h 754976"/>
                <a:gd name="connsiteX3" fmla="*/ 377447 w 754893"/>
                <a:gd name="connsiteY3" fmla="*/ 754976 h 754976"/>
                <a:gd name="connsiteX4" fmla="*/ 0 w 754893"/>
                <a:gd name="connsiteY4" fmla="*/ 377488 h 75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976">
                  <a:moveTo>
                    <a:pt x="0" y="377488"/>
                  </a:moveTo>
                  <a:cubicBezTo>
                    <a:pt x="0" y="169007"/>
                    <a:pt x="168989" y="0"/>
                    <a:pt x="377447" y="0"/>
                  </a:cubicBezTo>
                  <a:cubicBezTo>
                    <a:pt x="585905" y="0"/>
                    <a:pt x="754894" y="169007"/>
                    <a:pt x="754894" y="377488"/>
                  </a:cubicBezTo>
                  <a:cubicBezTo>
                    <a:pt x="754894" y="585969"/>
                    <a:pt x="585905" y="754976"/>
                    <a:pt x="377447" y="754976"/>
                  </a:cubicBezTo>
                  <a:cubicBezTo>
                    <a:pt x="168989" y="754976"/>
                    <a:pt x="0" y="585969"/>
                    <a:pt x="0" y="377488"/>
                  </a:cubicBezTo>
                  <a:close/>
                </a:path>
              </a:pathLst>
            </a:custGeom>
            <a:solidFill>
              <a:srgbClr val="1BB3C1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55" rIns="119443" bIns="119455" anchor="ctr" anchorCtr="0">
              <a:normAutofit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20%</a:t>
              </a:r>
            </a:p>
          </p:txBody>
        </p:sp>
        <p:sp>
          <p:nvSpPr>
            <p:cNvPr id="18" name="Freeform: Shape 18"/>
            <p:cNvSpPr/>
            <p:nvPr/>
          </p:nvSpPr>
          <p:spPr>
            <a:xfrm>
              <a:off x="3842503" y="3151467"/>
              <a:ext cx="1140331" cy="1140331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rgbClr val="FFC000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43" rIns="119443" bIns="119443" anchor="ctr" anchorCtr="0">
              <a:normAutofit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21" name="Freeform: Shape 26"/>
            <p:cNvSpPr/>
            <p:nvPr/>
          </p:nvSpPr>
          <p:spPr>
            <a:xfrm>
              <a:off x="3465341" y="4559048"/>
              <a:ext cx="1140331" cy="1140331"/>
            </a:xfrm>
            <a:custGeom>
              <a:avLst/>
              <a:gdLst>
                <a:gd name="connsiteX0" fmla="*/ 0 w 754893"/>
                <a:gd name="connsiteY0" fmla="*/ 377447 h 754893"/>
                <a:gd name="connsiteX1" fmla="*/ 377447 w 754893"/>
                <a:gd name="connsiteY1" fmla="*/ 0 h 754893"/>
                <a:gd name="connsiteX2" fmla="*/ 754894 w 754893"/>
                <a:gd name="connsiteY2" fmla="*/ 377447 h 754893"/>
                <a:gd name="connsiteX3" fmla="*/ 377447 w 754893"/>
                <a:gd name="connsiteY3" fmla="*/ 754894 h 754893"/>
                <a:gd name="connsiteX4" fmla="*/ 0 w 754893"/>
                <a:gd name="connsiteY4" fmla="*/ 377447 h 75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4893" h="754893">
                  <a:moveTo>
                    <a:pt x="0" y="377447"/>
                  </a:moveTo>
                  <a:cubicBezTo>
                    <a:pt x="0" y="168989"/>
                    <a:pt x="168989" y="0"/>
                    <a:pt x="377447" y="0"/>
                  </a:cubicBezTo>
                  <a:cubicBezTo>
                    <a:pt x="585905" y="0"/>
                    <a:pt x="754894" y="168989"/>
                    <a:pt x="754894" y="377447"/>
                  </a:cubicBezTo>
                  <a:cubicBezTo>
                    <a:pt x="754894" y="585905"/>
                    <a:pt x="585905" y="754894"/>
                    <a:pt x="377447" y="754894"/>
                  </a:cubicBezTo>
                  <a:cubicBezTo>
                    <a:pt x="168989" y="754894"/>
                    <a:pt x="0" y="585905"/>
                    <a:pt x="0" y="377447"/>
                  </a:cubicBezTo>
                  <a:close/>
                </a:path>
              </a:pathLst>
            </a:custGeom>
            <a:solidFill>
              <a:srgbClr val="1BB3C1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none" lIns="119443" tIns="119443" rIns="119443" bIns="119443" anchor="ctr" anchorCtr="0">
              <a:normAutofit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80%</a:t>
              </a:r>
            </a:p>
          </p:txBody>
        </p:sp>
        <p:cxnSp>
          <p:nvCxnSpPr>
            <p:cNvPr id="23" name="Straight Connector 6"/>
            <p:cNvCxnSpPr/>
            <p:nvPr/>
          </p:nvCxnSpPr>
          <p:spPr>
            <a:xfrm>
              <a:off x="4582351" y="2246215"/>
              <a:ext cx="2486303" cy="3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"/>
            <p:cNvCxnSpPr/>
            <p:nvPr/>
          </p:nvCxnSpPr>
          <p:spPr>
            <a:xfrm>
              <a:off x="4947552" y="3741713"/>
              <a:ext cx="290068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8"/>
            <p:cNvCxnSpPr/>
            <p:nvPr/>
          </p:nvCxnSpPr>
          <p:spPr>
            <a:xfrm>
              <a:off x="4582351" y="5233104"/>
              <a:ext cx="2486303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9"/>
            <p:cNvSpPr/>
            <p:nvPr/>
          </p:nvSpPr>
          <p:spPr>
            <a:xfrm>
              <a:off x="7103718" y="4651697"/>
              <a:ext cx="1162823" cy="1162823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3" name="Oval 10"/>
            <p:cNvSpPr/>
            <p:nvPr/>
          </p:nvSpPr>
          <p:spPr>
            <a:xfrm>
              <a:off x="7103718" y="1664806"/>
              <a:ext cx="1162823" cy="1162823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34" name="Oval 11"/>
            <p:cNvSpPr/>
            <p:nvPr/>
          </p:nvSpPr>
          <p:spPr>
            <a:xfrm>
              <a:off x="7921222" y="3160307"/>
              <a:ext cx="1162823" cy="1162823"/>
            </a:xfrm>
            <a:prstGeom prst="ellipse">
              <a:avLst/>
            </a:pr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559498" y="2771361"/>
              <a:ext cx="1900551" cy="1900551"/>
              <a:chOff x="1559498" y="2771361"/>
              <a:chExt cx="1900551" cy="1900551"/>
            </a:xfrm>
          </p:grpSpPr>
          <p:sp>
            <p:nvSpPr>
              <p:cNvPr id="36" name="Oval 16"/>
              <p:cNvSpPr/>
              <p:nvPr/>
            </p:nvSpPr>
            <p:spPr>
              <a:xfrm>
                <a:off x="1559498" y="2771361"/>
                <a:ext cx="1900551" cy="1900551"/>
              </a:xfrm>
              <a:prstGeom prst="ellipse">
                <a:avLst/>
              </a:prstGeom>
              <a:solidFill>
                <a:srgbClr val="1BB3C1"/>
              </a:solidFill>
              <a:effectLst>
                <a:outerShdw blurRad="40000" dist="20000" dir="5400000" rotWithShape="0">
                  <a:srgbClr val="000000">
                    <a:alpha val="0"/>
                  </a:srgbClr>
                </a:outerShdw>
              </a:effectLst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37" name="Group 30"/>
              <p:cNvGrpSpPr/>
              <p:nvPr/>
            </p:nvGrpSpPr>
            <p:grpSpPr>
              <a:xfrm>
                <a:off x="2158402" y="3237704"/>
                <a:ext cx="692743" cy="1008025"/>
                <a:chOff x="4075113" y="1909763"/>
                <a:chExt cx="247650" cy="360363"/>
              </a:xfrm>
              <a:solidFill>
                <a:schemeClr val="bg1"/>
              </a:solidFill>
            </p:grpSpPr>
            <p:sp>
              <p:nvSpPr>
                <p:cNvPr id="38" name="Freeform: Shape 31"/>
                <p:cNvSpPr/>
                <p:nvPr/>
              </p:nvSpPr>
              <p:spPr bwMode="auto">
                <a:xfrm>
                  <a:off x="4075113" y="1909763"/>
                  <a:ext cx="247650" cy="360363"/>
                </a:xfrm>
                <a:custGeom>
                  <a:avLst/>
                  <a:gdLst/>
                  <a:ahLst/>
                  <a:cxnLst>
                    <a:cxn ang="0">
                      <a:pos x="42" y="0"/>
                    </a:cxn>
                    <a:cxn ang="0">
                      <a:pos x="0" y="42"/>
                    </a:cxn>
                    <a:cxn ang="0">
                      <a:pos x="19" y="88"/>
                    </a:cxn>
                    <a:cxn ang="0">
                      <a:pos x="42" y="123"/>
                    </a:cxn>
                    <a:cxn ang="0">
                      <a:pos x="65" y="88"/>
                    </a:cxn>
                    <a:cxn ang="0">
                      <a:pos x="85" y="42"/>
                    </a:cxn>
                    <a:cxn ang="0">
                      <a:pos x="42" y="0"/>
                    </a:cxn>
                    <a:cxn ang="0">
                      <a:pos x="52" y="104"/>
                    </a:cxn>
                    <a:cxn ang="0">
                      <a:pos x="33" y="106"/>
                    </a:cxn>
                    <a:cxn ang="0">
                      <a:pos x="31" y="99"/>
                    </a:cxn>
                    <a:cxn ang="0">
                      <a:pos x="31" y="99"/>
                    </a:cxn>
                    <a:cxn ang="0">
                      <a:pos x="55" y="96"/>
                    </a:cxn>
                    <a:cxn ang="0">
                      <a:pos x="54" y="99"/>
                    </a:cxn>
                    <a:cxn ang="0">
                      <a:pos x="52" y="104"/>
                    </a:cxn>
                    <a:cxn ang="0">
                      <a:pos x="30" y="95"/>
                    </a:cxn>
                    <a:cxn ang="0">
                      <a:pos x="27" y="88"/>
                    </a:cxn>
                    <a:cxn ang="0">
                      <a:pos x="57" y="88"/>
                    </a:cxn>
                    <a:cxn ang="0">
                      <a:pos x="56" y="92"/>
                    </a:cxn>
                    <a:cxn ang="0">
                      <a:pos x="30" y="95"/>
                    </a:cxn>
                    <a:cxn ang="0">
                      <a:pos x="42" y="115"/>
                    </a:cxn>
                    <a:cxn ang="0">
                      <a:pos x="35" y="110"/>
                    </a:cxn>
                    <a:cxn ang="0">
                      <a:pos x="51" y="108"/>
                    </a:cxn>
                    <a:cxn ang="0">
                      <a:pos x="42" y="115"/>
                    </a:cxn>
                    <a:cxn ang="0">
                      <a:pos x="60" y="80"/>
                    </a:cxn>
                    <a:cxn ang="0">
                      <a:pos x="24" y="80"/>
                    </a:cxn>
                    <a:cxn ang="0">
                      <a:pos x="18" y="68"/>
                    </a:cxn>
                    <a:cxn ang="0">
                      <a:pos x="8" y="42"/>
                    </a:cxn>
                    <a:cxn ang="0">
                      <a:pos x="42" y="8"/>
                    </a:cxn>
                    <a:cxn ang="0">
                      <a:pos x="77" y="42"/>
                    </a:cxn>
                    <a:cxn ang="0">
                      <a:pos x="67" y="68"/>
                    </a:cxn>
                    <a:cxn ang="0">
                      <a:pos x="60" y="80"/>
                    </a:cxn>
                    <a:cxn ang="0">
                      <a:pos x="60" y="80"/>
                    </a:cxn>
                    <a:cxn ang="0">
                      <a:pos x="60" y="80"/>
                    </a:cxn>
                  </a:cxnLst>
                  <a:rect l="0" t="0" r="r" b="b"/>
                  <a:pathLst>
                    <a:path w="85" h="123">
                      <a:moveTo>
                        <a:pt x="42" y="0"/>
                      </a:moveTo>
                      <a:cubicBezTo>
                        <a:pt x="19" y="0"/>
                        <a:pt x="0" y="19"/>
                        <a:pt x="0" y="42"/>
                      </a:cubicBezTo>
                      <a:cubicBezTo>
                        <a:pt x="0" y="57"/>
                        <a:pt x="14" y="74"/>
                        <a:pt x="19" y="88"/>
                      </a:cubicBezTo>
                      <a:cubicBezTo>
                        <a:pt x="27" y="110"/>
                        <a:pt x="26" y="123"/>
                        <a:pt x="42" y="123"/>
                      </a:cubicBezTo>
                      <a:cubicBezTo>
                        <a:pt x="59" y="123"/>
                        <a:pt x="58" y="110"/>
                        <a:pt x="65" y="88"/>
                      </a:cubicBezTo>
                      <a:cubicBezTo>
                        <a:pt x="70" y="74"/>
                        <a:pt x="85" y="57"/>
                        <a:pt x="85" y="42"/>
                      </a:cubicBezTo>
                      <a:cubicBezTo>
                        <a:pt x="85" y="19"/>
                        <a:pt x="66" y="0"/>
                        <a:pt x="42" y="0"/>
                      </a:cubicBezTo>
                      <a:close/>
                      <a:moveTo>
                        <a:pt x="52" y="104"/>
                      </a:move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3" y="104"/>
                        <a:pt x="32" y="102"/>
                        <a:pt x="31" y="99"/>
                      </a:cubicBezTo>
                      <a:cubicBezTo>
                        <a:pt x="31" y="99"/>
                        <a:pt x="31" y="99"/>
                        <a:pt x="31" y="99"/>
                      </a:cubicBezTo>
                      <a:cubicBezTo>
                        <a:pt x="55" y="96"/>
                        <a:pt x="55" y="96"/>
                        <a:pt x="55" y="96"/>
                      </a:cubicBezTo>
                      <a:cubicBezTo>
                        <a:pt x="54" y="97"/>
                        <a:pt x="54" y="98"/>
                        <a:pt x="54" y="99"/>
                      </a:cubicBezTo>
                      <a:cubicBezTo>
                        <a:pt x="53" y="101"/>
                        <a:pt x="53" y="103"/>
                        <a:pt x="52" y="104"/>
                      </a:cubicBezTo>
                      <a:close/>
                      <a:moveTo>
                        <a:pt x="30" y="95"/>
                      </a:moveTo>
                      <a:cubicBezTo>
                        <a:pt x="29" y="93"/>
                        <a:pt x="28" y="91"/>
                        <a:pt x="27" y="88"/>
                      </a:cubicBezTo>
                      <a:cubicBezTo>
                        <a:pt x="57" y="88"/>
                        <a:pt x="57" y="88"/>
                        <a:pt x="57" y="88"/>
                      </a:cubicBezTo>
                      <a:cubicBezTo>
                        <a:pt x="57" y="89"/>
                        <a:pt x="56" y="91"/>
                        <a:pt x="56" y="92"/>
                      </a:cubicBezTo>
                      <a:lnTo>
                        <a:pt x="30" y="95"/>
                      </a:lnTo>
                      <a:close/>
                      <a:moveTo>
                        <a:pt x="42" y="115"/>
                      </a:moveTo>
                      <a:cubicBezTo>
                        <a:pt x="38" y="115"/>
                        <a:pt x="37" y="114"/>
                        <a:pt x="35" y="110"/>
                      </a:cubicBezTo>
                      <a:cubicBezTo>
                        <a:pt x="51" y="108"/>
                        <a:pt x="51" y="108"/>
                        <a:pt x="51" y="108"/>
                      </a:cubicBezTo>
                      <a:cubicBezTo>
                        <a:pt x="49" y="114"/>
                        <a:pt x="47" y="115"/>
                        <a:pt x="42" y="115"/>
                      </a:cubicBezTo>
                      <a:close/>
                      <a:moveTo>
                        <a:pt x="60" y="80"/>
                      </a:moveTo>
                      <a:cubicBezTo>
                        <a:pt x="24" y="80"/>
                        <a:pt x="24" y="80"/>
                        <a:pt x="24" y="80"/>
                      </a:cubicBezTo>
                      <a:cubicBezTo>
                        <a:pt x="23" y="76"/>
                        <a:pt x="20" y="72"/>
                        <a:pt x="18" y="68"/>
                      </a:cubicBezTo>
                      <a:cubicBezTo>
                        <a:pt x="13" y="59"/>
                        <a:pt x="8" y="50"/>
                        <a:pt x="8" y="42"/>
                      </a:cubicBezTo>
                      <a:cubicBezTo>
                        <a:pt x="8" y="23"/>
                        <a:pt x="23" y="8"/>
                        <a:pt x="42" y="8"/>
                      </a:cubicBezTo>
                      <a:cubicBezTo>
                        <a:pt x="61" y="8"/>
                        <a:pt x="77" y="23"/>
                        <a:pt x="77" y="42"/>
                      </a:cubicBezTo>
                      <a:cubicBezTo>
                        <a:pt x="77" y="50"/>
                        <a:pt x="72" y="59"/>
                        <a:pt x="67" y="68"/>
                      </a:cubicBezTo>
                      <a:cubicBezTo>
                        <a:pt x="64" y="72"/>
                        <a:pt x="62" y="76"/>
                        <a:pt x="60" y="80"/>
                      </a:cubicBezTo>
                      <a:close/>
                      <a:moveTo>
                        <a:pt x="60" y="80"/>
                      </a:moveTo>
                      <a:cubicBezTo>
                        <a:pt x="60" y="80"/>
                        <a:pt x="60" y="80"/>
                        <a:pt x="60" y="8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: Shape 32"/>
                <p:cNvSpPr/>
                <p:nvPr/>
              </p:nvSpPr>
              <p:spPr bwMode="auto">
                <a:xfrm>
                  <a:off x="4130675" y="1965326"/>
                  <a:ext cx="73025" cy="73025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23"/>
                    </a:cxn>
                    <a:cxn ang="0">
                      <a:pos x="2" y="25"/>
                    </a:cxn>
                    <a:cxn ang="0">
                      <a:pos x="4" y="23"/>
                    </a:cxn>
                    <a:cxn ang="0">
                      <a:pos x="23" y="4"/>
                    </a:cxn>
                    <a:cxn ang="0">
                      <a:pos x="25" y="2"/>
                    </a:cxn>
                    <a:cxn ang="0">
                      <a:pos x="23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4"/>
                        <a:pt x="1" y="25"/>
                        <a:pt x="2" y="25"/>
                      </a:cubicBezTo>
                      <a:cubicBezTo>
                        <a:pt x="3" y="25"/>
                        <a:pt x="4" y="24"/>
                        <a:pt x="4" y="23"/>
                      </a:cubicBezTo>
                      <a:cubicBezTo>
                        <a:pt x="4" y="12"/>
                        <a:pt x="13" y="4"/>
                        <a:pt x="23" y="4"/>
                      </a:cubicBezTo>
                      <a:cubicBezTo>
                        <a:pt x="24" y="4"/>
                        <a:pt x="25" y="3"/>
                        <a:pt x="25" y="2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  <a:moveTo>
                        <a:pt x="23" y="0"/>
                      </a:moveTo>
                      <a:cubicBezTo>
                        <a:pt x="23" y="0"/>
                        <a:pt x="23" y="0"/>
                        <a:pt x="23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dirty="0">
                    <a:solidFill>
                      <a:schemeClr val="bg1"/>
                    </a:solidFill>
                    <a:latin typeface="字魂70号-灵悦黑体" panose="00000500000000000000" pitchFamily="2" charset="-122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0" name="Freeform: Shape 33"/>
            <p:cNvSpPr/>
            <p:nvPr/>
          </p:nvSpPr>
          <p:spPr bwMode="auto">
            <a:xfrm>
              <a:off x="8294250" y="3438487"/>
              <a:ext cx="416767" cy="606451"/>
            </a:xfrm>
            <a:custGeom>
              <a:avLst/>
              <a:gdLst/>
              <a:ahLst/>
              <a:cxnLst>
                <a:cxn ang="0">
                  <a:pos x="38" y="109"/>
                </a:cxn>
                <a:cxn ang="0">
                  <a:pos x="40" y="107"/>
                </a:cxn>
                <a:cxn ang="0">
                  <a:pos x="44" y="107"/>
                </a:cxn>
                <a:cxn ang="0">
                  <a:pos x="46" y="109"/>
                </a:cxn>
                <a:cxn ang="0">
                  <a:pos x="44" y="111"/>
                </a:cxn>
                <a:cxn ang="0">
                  <a:pos x="40" y="111"/>
                </a:cxn>
                <a:cxn ang="0">
                  <a:pos x="38" y="109"/>
                </a:cxn>
                <a:cxn ang="0">
                  <a:pos x="48" y="12"/>
                </a:cxn>
                <a:cxn ang="0">
                  <a:pos x="37" y="12"/>
                </a:cxn>
                <a:cxn ang="0">
                  <a:pos x="35" y="14"/>
                </a:cxn>
                <a:cxn ang="0">
                  <a:pos x="37" y="15"/>
                </a:cxn>
                <a:cxn ang="0">
                  <a:pos x="48" y="15"/>
                </a:cxn>
                <a:cxn ang="0">
                  <a:pos x="50" y="14"/>
                </a:cxn>
                <a:cxn ang="0">
                  <a:pos x="48" y="12"/>
                </a:cxn>
                <a:cxn ang="0">
                  <a:pos x="85" y="12"/>
                </a:cxn>
                <a:cxn ang="0">
                  <a:pos x="85" y="111"/>
                </a:cxn>
                <a:cxn ang="0">
                  <a:pos x="73" y="123"/>
                </a:cxn>
                <a:cxn ang="0">
                  <a:pos x="12" y="123"/>
                </a:cxn>
                <a:cxn ang="0">
                  <a:pos x="0" y="111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73" y="0"/>
                </a:cxn>
                <a:cxn ang="0">
                  <a:pos x="85" y="12"/>
                </a:cxn>
                <a:cxn ang="0">
                  <a:pos x="77" y="104"/>
                </a:cxn>
                <a:cxn ang="0">
                  <a:pos x="8" y="104"/>
                </a:cxn>
                <a:cxn ang="0">
                  <a:pos x="8" y="111"/>
                </a:cxn>
                <a:cxn ang="0">
                  <a:pos x="12" y="115"/>
                </a:cxn>
                <a:cxn ang="0">
                  <a:pos x="73" y="115"/>
                </a:cxn>
                <a:cxn ang="0">
                  <a:pos x="77" y="111"/>
                </a:cxn>
                <a:cxn ang="0">
                  <a:pos x="77" y="104"/>
                </a:cxn>
                <a:cxn ang="0">
                  <a:pos x="77" y="23"/>
                </a:cxn>
                <a:cxn ang="0">
                  <a:pos x="8" y="23"/>
                </a:cxn>
                <a:cxn ang="0">
                  <a:pos x="8" y="100"/>
                </a:cxn>
                <a:cxn ang="0">
                  <a:pos x="77" y="100"/>
                </a:cxn>
                <a:cxn ang="0">
                  <a:pos x="77" y="23"/>
                </a:cxn>
                <a:cxn ang="0">
                  <a:pos x="77" y="12"/>
                </a:cxn>
                <a:cxn ang="0">
                  <a:pos x="73" y="8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8" y="19"/>
                </a:cxn>
                <a:cxn ang="0">
                  <a:pos x="77" y="19"/>
                </a:cxn>
                <a:cxn ang="0">
                  <a:pos x="77" y="12"/>
                </a:cxn>
                <a:cxn ang="0">
                  <a:pos x="77" y="12"/>
                </a:cxn>
                <a:cxn ang="0">
                  <a:pos x="77" y="12"/>
                </a:cxn>
              </a:cxnLst>
              <a:rect l="0" t="0" r="r" b="b"/>
              <a:pathLst>
                <a:path w="85" h="123">
                  <a:moveTo>
                    <a:pt x="38" y="109"/>
                  </a:moveTo>
                  <a:cubicBezTo>
                    <a:pt x="38" y="108"/>
                    <a:pt x="39" y="107"/>
                    <a:pt x="40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5" y="107"/>
                    <a:pt x="46" y="108"/>
                    <a:pt x="46" y="109"/>
                  </a:cubicBezTo>
                  <a:cubicBezTo>
                    <a:pt x="46" y="110"/>
                    <a:pt x="45" y="111"/>
                    <a:pt x="44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39" y="111"/>
                    <a:pt x="38" y="110"/>
                    <a:pt x="38" y="109"/>
                  </a:cubicBezTo>
                  <a:close/>
                  <a:moveTo>
                    <a:pt x="48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5" y="12"/>
                    <a:pt x="35" y="14"/>
                  </a:cubicBezTo>
                  <a:cubicBezTo>
                    <a:pt x="35" y="15"/>
                    <a:pt x="36" y="15"/>
                    <a:pt x="3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9" y="15"/>
                    <a:pt x="50" y="15"/>
                    <a:pt x="50" y="14"/>
                  </a:cubicBezTo>
                  <a:cubicBezTo>
                    <a:pt x="50" y="12"/>
                    <a:pt x="49" y="12"/>
                    <a:pt x="48" y="12"/>
                  </a:cubicBezTo>
                  <a:close/>
                  <a:moveTo>
                    <a:pt x="85" y="12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5" y="118"/>
                    <a:pt x="79" y="123"/>
                    <a:pt x="73" y="123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5" y="123"/>
                    <a:pt x="0" y="118"/>
                    <a:pt x="0" y="1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5" y="5"/>
                    <a:pt x="85" y="12"/>
                  </a:cubicBezTo>
                  <a:close/>
                  <a:moveTo>
                    <a:pt x="77" y="104"/>
                  </a:moveTo>
                  <a:cubicBezTo>
                    <a:pt x="8" y="104"/>
                    <a:pt x="8" y="104"/>
                    <a:pt x="8" y="104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3"/>
                    <a:pt x="10" y="115"/>
                    <a:pt x="12" y="115"/>
                  </a:cubicBezTo>
                  <a:cubicBezTo>
                    <a:pt x="73" y="115"/>
                    <a:pt x="73" y="115"/>
                    <a:pt x="73" y="115"/>
                  </a:cubicBezTo>
                  <a:cubicBezTo>
                    <a:pt x="75" y="115"/>
                    <a:pt x="77" y="113"/>
                    <a:pt x="77" y="111"/>
                  </a:cubicBezTo>
                  <a:lnTo>
                    <a:pt x="77" y="104"/>
                  </a:lnTo>
                  <a:close/>
                  <a:moveTo>
                    <a:pt x="77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100"/>
                    <a:pt x="8" y="100"/>
                    <a:pt x="8" y="100"/>
                  </a:cubicBezTo>
                  <a:cubicBezTo>
                    <a:pt x="77" y="100"/>
                    <a:pt x="77" y="100"/>
                    <a:pt x="77" y="100"/>
                  </a:cubicBezTo>
                  <a:lnTo>
                    <a:pt x="77" y="23"/>
                  </a:lnTo>
                  <a:close/>
                  <a:moveTo>
                    <a:pt x="77" y="12"/>
                  </a:moveTo>
                  <a:cubicBezTo>
                    <a:pt x="77" y="9"/>
                    <a:pt x="75" y="8"/>
                    <a:pt x="7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8"/>
                    <a:pt x="8" y="9"/>
                    <a:pt x="8" y="12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7" y="19"/>
                    <a:pt x="77" y="19"/>
                    <a:pt x="77" y="19"/>
                  </a:cubicBezTo>
                  <a:lnTo>
                    <a:pt x="77" y="12"/>
                  </a:lnTo>
                  <a:close/>
                  <a:moveTo>
                    <a:pt x="77" y="12"/>
                  </a:moveTo>
                  <a:cubicBezTo>
                    <a:pt x="77" y="12"/>
                    <a:pt x="77" y="12"/>
                    <a:pt x="77" y="12"/>
                  </a:cubicBezTo>
                </a:path>
              </a:pathLst>
            </a:custGeom>
            <a:solidFill>
              <a:srgbClr val="FFC000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: Shape 34"/>
            <p:cNvSpPr/>
            <p:nvPr/>
          </p:nvSpPr>
          <p:spPr bwMode="auto">
            <a:xfrm>
              <a:off x="7421979" y="1942987"/>
              <a:ext cx="526301" cy="606451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0" y="25"/>
                </a:cxn>
                <a:cxn ang="0">
                  <a:pos x="0" y="98"/>
                </a:cxn>
                <a:cxn ang="0">
                  <a:pos x="53" y="123"/>
                </a:cxn>
                <a:cxn ang="0">
                  <a:pos x="107" y="98"/>
                </a:cxn>
                <a:cxn ang="0">
                  <a:pos x="107" y="25"/>
                </a:cxn>
                <a:cxn ang="0">
                  <a:pos x="53" y="0"/>
                </a:cxn>
                <a:cxn ang="0">
                  <a:pos x="99" y="98"/>
                </a:cxn>
                <a:cxn ang="0">
                  <a:pos x="53" y="115"/>
                </a:cxn>
                <a:cxn ang="0">
                  <a:pos x="7" y="98"/>
                </a:cxn>
                <a:cxn ang="0">
                  <a:pos x="7" y="83"/>
                </a:cxn>
                <a:cxn ang="0">
                  <a:pos x="53" y="96"/>
                </a:cxn>
                <a:cxn ang="0">
                  <a:pos x="99" y="83"/>
                </a:cxn>
                <a:cxn ang="0">
                  <a:pos x="99" y="98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99" y="75"/>
                </a:cxn>
                <a:cxn ang="0">
                  <a:pos x="53" y="92"/>
                </a:cxn>
                <a:cxn ang="0">
                  <a:pos x="7" y="75"/>
                </a:cxn>
                <a:cxn ang="0">
                  <a:pos x="7" y="75"/>
                </a:cxn>
                <a:cxn ang="0">
                  <a:pos x="7" y="60"/>
                </a:cxn>
                <a:cxn ang="0">
                  <a:pos x="53" y="73"/>
                </a:cxn>
                <a:cxn ang="0">
                  <a:pos x="99" y="60"/>
                </a:cxn>
                <a:cxn ang="0">
                  <a:pos x="99" y="75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99" y="52"/>
                </a:cxn>
                <a:cxn ang="0">
                  <a:pos x="53" y="69"/>
                </a:cxn>
                <a:cxn ang="0">
                  <a:pos x="7" y="52"/>
                </a:cxn>
                <a:cxn ang="0">
                  <a:pos x="7" y="52"/>
                </a:cxn>
                <a:cxn ang="0">
                  <a:pos x="7" y="39"/>
                </a:cxn>
                <a:cxn ang="0">
                  <a:pos x="53" y="50"/>
                </a:cxn>
                <a:cxn ang="0">
                  <a:pos x="99" y="39"/>
                </a:cxn>
                <a:cxn ang="0">
                  <a:pos x="99" y="52"/>
                </a:cxn>
                <a:cxn ang="0">
                  <a:pos x="53" y="42"/>
                </a:cxn>
                <a:cxn ang="0">
                  <a:pos x="7" y="25"/>
                </a:cxn>
                <a:cxn ang="0">
                  <a:pos x="53" y="8"/>
                </a:cxn>
                <a:cxn ang="0">
                  <a:pos x="99" y="25"/>
                </a:cxn>
                <a:cxn ang="0">
                  <a:pos x="53" y="42"/>
                </a:cxn>
                <a:cxn ang="0">
                  <a:pos x="53" y="42"/>
                </a:cxn>
                <a:cxn ang="0">
                  <a:pos x="53" y="42"/>
                </a:cxn>
              </a:cxnLst>
              <a:rect l="0" t="0" r="r" b="b"/>
              <a:pathLst>
                <a:path w="107" h="123">
                  <a:moveTo>
                    <a:pt x="53" y="0"/>
                  </a:moveTo>
                  <a:cubicBezTo>
                    <a:pt x="27" y="0"/>
                    <a:pt x="0" y="8"/>
                    <a:pt x="0" y="2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5"/>
                    <a:pt x="27" y="123"/>
                    <a:pt x="53" y="123"/>
                  </a:cubicBezTo>
                  <a:cubicBezTo>
                    <a:pt x="79" y="123"/>
                    <a:pt x="107" y="115"/>
                    <a:pt x="107" y="98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8"/>
                    <a:pt x="79" y="0"/>
                    <a:pt x="53" y="0"/>
                  </a:cubicBezTo>
                  <a:close/>
                  <a:moveTo>
                    <a:pt x="99" y="98"/>
                  </a:moveTo>
                  <a:cubicBezTo>
                    <a:pt x="99" y="107"/>
                    <a:pt x="79" y="115"/>
                    <a:pt x="53" y="115"/>
                  </a:cubicBezTo>
                  <a:cubicBezTo>
                    <a:pt x="28" y="115"/>
                    <a:pt x="7" y="107"/>
                    <a:pt x="7" y="9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5" y="92"/>
                    <a:pt x="34" y="96"/>
                    <a:pt x="53" y="96"/>
                  </a:cubicBezTo>
                  <a:cubicBezTo>
                    <a:pt x="72" y="96"/>
                    <a:pt x="91" y="92"/>
                    <a:pt x="99" y="83"/>
                  </a:cubicBezTo>
                  <a:lnTo>
                    <a:pt x="99" y="98"/>
                  </a:lnTo>
                  <a:close/>
                  <a:moveTo>
                    <a:pt x="99" y="75"/>
                  </a:moveTo>
                  <a:cubicBezTo>
                    <a:pt x="99" y="75"/>
                    <a:pt x="99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84"/>
                    <a:pt x="79" y="92"/>
                    <a:pt x="53" y="92"/>
                  </a:cubicBezTo>
                  <a:cubicBezTo>
                    <a:pt x="28" y="92"/>
                    <a:pt x="7" y="84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15" y="69"/>
                    <a:pt x="34" y="73"/>
                    <a:pt x="53" y="73"/>
                  </a:cubicBezTo>
                  <a:cubicBezTo>
                    <a:pt x="72" y="73"/>
                    <a:pt x="91" y="69"/>
                    <a:pt x="99" y="60"/>
                  </a:cubicBezTo>
                  <a:lnTo>
                    <a:pt x="99" y="75"/>
                  </a:ln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61"/>
                    <a:pt x="79" y="69"/>
                    <a:pt x="53" y="69"/>
                  </a:cubicBezTo>
                  <a:cubicBezTo>
                    <a:pt x="28" y="69"/>
                    <a:pt x="7" y="61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7" y="46"/>
                    <a:pt x="36" y="50"/>
                    <a:pt x="53" y="50"/>
                  </a:cubicBezTo>
                  <a:cubicBezTo>
                    <a:pt x="71" y="50"/>
                    <a:pt x="89" y="46"/>
                    <a:pt x="99" y="39"/>
                  </a:cubicBezTo>
                  <a:lnTo>
                    <a:pt x="99" y="52"/>
                  </a:lnTo>
                  <a:close/>
                  <a:moveTo>
                    <a:pt x="53" y="42"/>
                  </a:moveTo>
                  <a:cubicBezTo>
                    <a:pt x="28" y="42"/>
                    <a:pt x="7" y="34"/>
                    <a:pt x="7" y="25"/>
                  </a:cubicBezTo>
                  <a:cubicBezTo>
                    <a:pt x="7" y="15"/>
                    <a:pt x="28" y="8"/>
                    <a:pt x="53" y="8"/>
                  </a:cubicBezTo>
                  <a:cubicBezTo>
                    <a:pt x="79" y="8"/>
                    <a:pt x="99" y="15"/>
                    <a:pt x="99" y="25"/>
                  </a:cubicBezTo>
                  <a:cubicBezTo>
                    <a:pt x="99" y="34"/>
                    <a:pt x="79" y="42"/>
                    <a:pt x="53" y="42"/>
                  </a:cubicBezTo>
                  <a:close/>
                  <a:moveTo>
                    <a:pt x="53" y="42"/>
                  </a:moveTo>
                  <a:cubicBezTo>
                    <a:pt x="53" y="42"/>
                    <a:pt x="53" y="42"/>
                    <a:pt x="53" y="42"/>
                  </a:cubicBezTo>
                </a:path>
              </a:pathLst>
            </a:custGeom>
            <a:solidFill>
              <a:srgbClr val="1BB3C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: Shape 35"/>
            <p:cNvSpPr/>
            <p:nvPr/>
          </p:nvSpPr>
          <p:spPr bwMode="auto">
            <a:xfrm>
              <a:off x="7381900" y="4948580"/>
              <a:ext cx="606451" cy="569048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88"/>
                </a:cxn>
                <a:cxn ang="0">
                  <a:pos x="12" y="100"/>
                </a:cxn>
                <a:cxn ang="0">
                  <a:pos x="50" y="100"/>
                </a:cxn>
                <a:cxn ang="0">
                  <a:pos x="50" y="104"/>
                </a:cxn>
                <a:cxn ang="0">
                  <a:pos x="26" y="108"/>
                </a:cxn>
                <a:cxn ang="0">
                  <a:pos x="23" y="111"/>
                </a:cxn>
                <a:cxn ang="0">
                  <a:pos x="27" y="115"/>
                </a:cxn>
                <a:cxn ang="0">
                  <a:pos x="96" y="115"/>
                </a:cxn>
                <a:cxn ang="0">
                  <a:pos x="100" y="111"/>
                </a:cxn>
                <a:cxn ang="0">
                  <a:pos x="97" y="108"/>
                </a:cxn>
                <a:cxn ang="0">
                  <a:pos x="73" y="104"/>
                </a:cxn>
                <a:cxn ang="0">
                  <a:pos x="73" y="100"/>
                </a:cxn>
                <a:cxn ang="0">
                  <a:pos x="111" y="100"/>
                </a:cxn>
                <a:cxn ang="0">
                  <a:pos x="123" y="88"/>
                </a:cxn>
                <a:cxn ang="0">
                  <a:pos x="123" y="12"/>
                </a:cxn>
                <a:cxn ang="0">
                  <a:pos x="111" y="0"/>
                </a:cxn>
                <a:cxn ang="0">
                  <a:pos x="115" y="88"/>
                </a:cxn>
                <a:cxn ang="0">
                  <a:pos x="111" y="92"/>
                </a:cxn>
                <a:cxn ang="0">
                  <a:pos x="12" y="92"/>
                </a:cxn>
                <a:cxn ang="0">
                  <a:pos x="8" y="88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111" y="8"/>
                </a:cxn>
                <a:cxn ang="0">
                  <a:pos x="115" y="12"/>
                </a:cxn>
                <a:cxn ang="0">
                  <a:pos x="115" y="88"/>
                </a:cxn>
                <a:cxn ang="0">
                  <a:pos x="104" y="15"/>
                </a:cxn>
                <a:cxn ang="0">
                  <a:pos x="19" y="15"/>
                </a:cxn>
                <a:cxn ang="0">
                  <a:pos x="16" y="19"/>
                </a:cxn>
                <a:cxn ang="0">
                  <a:pos x="16" y="73"/>
                </a:cxn>
                <a:cxn ang="0">
                  <a:pos x="19" y="77"/>
                </a:cxn>
                <a:cxn ang="0">
                  <a:pos x="104" y="77"/>
                </a:cxn>
                <a:cxn ang="0">
                  <a:pos x="108" y="73"/>
                </a:cxn>
                <a:cxn ang="0">
                  <a:pos x="108" y="19"/>
                </a:cxn>
                <a:cxn ang="0">
                  <a:pos x="104" y="15"/>
                </a:cxn>
                <a:cxn ang="0">
                  <a:pos x="104" y="73"/>
                </a:cxn>
                <a:cxn ang="0">
                  <a:pos x="19" y="73"/>
                </a:cxn>
                <a:cxn ang="0">
                  <a:pos x="19" y="19"/>
                </a:cxn>
                <a:cxn ang="0">
                  <a:pos x="104" y="19"/>
                </a:cxn>
                <a:cxn ang="0">
                  <a:pos x="104" y="73"/>
                </a:cxn>
                <a:cxn ang="0">
                  <a:pos x="104" y="73"/>
                </a:cxn>
                <a:cxn ang="0">
                  <a:pos x="104" y="73"/>
                </a:cxn>
              </a:cxnLst>
              <a:rect l="0" t="0" r="r" b="b"/>
              <a:pathLst>
                <a:path w="123" h="115">
                  <a:moveTo>
                    <a:pt x="111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5"/>
                    <a:pt x="5" y="100"/>
                    <a:pt x="12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4"/>
                    <a:pt x="50" y="104"/>
                    <a:pt x="50" y="104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4" y="108"/>
                    <a:pt x="23" y="109"/>
                    <a:pt x="23" y="111"/>
                  </a:cubicBezTo>
                  <a:cubicBezTo>
                    <a:pt x="23" y="113"/>
                    <a:pt x="25" y="115"/>
                    <a:pt x="27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8" y="115"/>
                    <a:pt x="100" y="113"/>
                    <a:pt x="100" y="111"/>
                  </a:cubicBezTo>
                  <a:cubicBezTo>
                    <a:pt x="100" y="109"/>
                    <a:pt x="99" y="108"/>
                    <a:pt x="97" y="108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0"/>
                    <a:pt x="73" y="100"/>
                    <a:pt x="73" y="100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8" y="100"/>
                    <a:pt x="123" y="95"/>
                    <a:pt x="123" y="88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5"/>
                    <a:pt x="118" y="0"/>
                    <a:pt x="111" y="0"/>
                  </a:cubicBezTo>
                  <a:close/>
                  <a:moveTo>
                    <a:pt x="115" y="88"/>
                  </a:moveTo>
                  <a:cubicBezTo>
                    <a:pt x="115" y="90"/>
                    <a:pt x="114" y="92"/>
                    <a:pt x="111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0" y="92"/>
                    <a:pt x="8" y="90"/>
                    <a:pt x="8" y="8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8"/>
                    <a:pt x="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4" y="8"/>
                    <a:pt x="115" y="9"/>
                    <a:pt x="115" y="12"/>
                  </a:cubicBezTo>
                  <a:lnTo>
                    <a:pt x="115" y="88"/>
                  </a:lnTo>
                  <a:close/>
                  <a:moveTo>
                    <a:pt x="104" y="15"/>
                  </a:moveTo>
                  <a:cubicBezTo>
                    <a:pt x="19" y="15"/>
                    <a:pt x="19" y="15"/>
                    <a:pt x="19" y="15"/>
                  </a:cubicBezTo>
                  <a:cubicBezTo>
                    <a:pt x="17" y="15"/>
                    <a:pt x="16" y="17"/>
                    <a:pt x="16" y="19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5"/>
                    <a:pt x="17" y="77"/>
                    <a:pt x="19" y="77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106" y="77"/>
                    <a:pt x="108" y="75"/>
                    <a:pt x="108" y="73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8" y="17"/>
                    <a:pt x="106" y="15"/>
                    <a:pt x="104" y="15"/>
                  </a:cubicBezTo>
                  <a:close/>
                  <a:moveTo>
                    <a:pt x="104" y="73"/>
                  </a:moveTo>
                  <a:cubicBezTo>
                    <a:pt x="19" y="73"/>
                    <a:pt x="19" y="73"/>
                    <a:pt x="19" y="7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04" y="19"/>
                    <a:pt x="104" y="19"/>
                    <a:pt x="104" y="19"/>
                  </a:cubicBezTo>
                  <a:lnTo>
                    <a:pt x="104" y="73"/>
                  </a:lnTo>
                  <a:close/>
                  <a:moveTo>
                    <a:pt x="104" y="73"/>
                  </a:moveTo>
                  <a:cubicBezTo>
                    <a:pt x="104" y="73"/>
                    <a:pt x="104" y="73"/>
                    <a:pt x="104" y="73"/>
                  </a:cubicBezTo>
                </a:path>
              </a:pathLst>
            </a:custGeom>
            <a:solidFill>
              <a:srgbClr val="1BB3C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1"/>
            <p:cNvSpPr/>
            <p:nvPr/>
          </p:nvSpPr>
          <p:spPr>
            <a:xfrm>
              <a:off x="4605672" y="1882563"/>
              <a:ext cx="1599257" cy="338554"/>
            </a:xfrm>
            <a:prstGeom prst="rect">
              <a:avLst/>
            </a:prstGeom>
          </p:spPr>
          <p:txBody>
            <a:bodyPr wrap="none" lIns="216000" anchor="ctr" anchorCtr="0">
              <a:norm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44" name="Rectangle 27"/>
            <p:cNvSpPr/>
            <p:nvPr/>
          </p:nvSpPr>
          <p:spPr>
            <a:xfrm>
              <a:off x="4982833" y="3362350"/>
              <a:ext cx="1599257" cy="338554"/>
            </a:xfrm>
            <a:prstGeom prst="rect">
              <a:avLst/>
            </a:prstGeom>
          </p:spPr>
          <p:txBody>
            <a:bodyPr wrap="none" lIns="216000" anchor="ctr" anchorCtr="0">
              <a:norm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45" name="Rectangle 29"/>
            <p:cNvSpPr/>
            <p:nvPr/>
          </p:nvSpPr>
          <p:spPr>
            <a:xfrm>
              <a:off x="4605672" y="4851515"/>
              <a:ext cx="1599257" cy="338554"/>
            </a:xfrm>
            <a:prstGeom prst="rect">
              <a:avLst/>
            </a:prstGeom>
          </p:spPr>
          <p:txBody>
            <a:bodyPr wrap="none" lIns="216000" anchor="ctr" anchorCtr="0">
              <a:norm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46" name="TextBox 39"/>
            <p:cNvSpPr txBox="1"/>
            <p:nvPr/>
          </p:nvSpPr>
          <p:spPr bwMode="auto">
            <a:xfrm>
              <a:off x="8266540" y="1968127"/>
              <a:ext cx="2498045" cy="556179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47" name="TextBox 40"/>
            <p:cNvSpPr txBox="1"/>
            <p:nvPr/>
          </p:nvSpPr>
          <p:spPr bwMode="auto">
            <a:xfrm>
              <a:off x="9084044" y="3463630"/>
              <a:ext cx="2498045" cy="556179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48" name="TextBox 42"/>
            <p:cNvSpPr txBox="1"/>
            <p:nvPr/>
          </p:nvSpPr>
          <p:spPr bwMode="auto">
            <a:xfrm>
              <a:off x="8266540" y="4955018"/>
              <a:ext cx="2498045" cy="556179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ffectLst/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2" name="文本框 1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1312032" y="1900729"/>
            <a:ext cx="9567936" cy="3523042"/>
            <a:chOff x="841193" y="1616621"/>
            <a:chExt cx="10509614" cy="3869780"/>
          </a:xfrm>
        </p:grpSpPr>
        <p:cxnSp>
          <p:nvCxnSpPr>
            <p:cNvPr id="4" name="Straight Connector 28"/>
            <p:cNvCxnSpPr/>
            <p:nvPr/>
          </p:nvCxnSpPr>
          <p:spPr>
            <a:xfrm flipV="1">
              <a:off x="6096000" y="1616621"/>
              <a:ext cx="0" cy="3869780"/>
            </a:xfrm>
            <a:prstGeom prst="line">
              <a:avLst/>
            </a:prstGeom>
            <a:solidFill>
              <a:schemeClr val="tx2">
                <a:lumMod val="20000"/>
                <a:lumOff val="80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Flowchart: Off-page Connector 29"/>
            <p:cNvSpPr/>
            <p:nvPr/>
          </p:nvSpPr>
          <p:spPr>
            <a:xfrm>
              <a:off x="841193" y="1785933"/>
              <a:ext cx="852303" cy="827902"/>
            </a:xfrm>
            <a:prstGeom prst="flowChartOffpageConnector">
              <a:avLst/>
            </a:prstGeom>
            <a:solidFill>
              <a:srgbClr val="1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" name="TextBox 31"/>
            <p:cNvSpPr txBox="1"/>
            <p:nvPr/>
          </p:nvSpPr>
          <p:spPr>
            <a:xfrm>
              <a:off x="1874765" y="1775118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" name="TextBox 32"/>
            <p:cNvSpPr txBox="1">
              <a:spLocks noChangeAspect="1"/>
            </p:cNvSpPr>
            <p:nvPr/>
          </p:nvSpPr>
          <p:spPr>
            <a:xfrm>
              <a:off x="1874765" y="2018163"/>
              <a:ext cx="3586724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8" name="Flowchart: Off-page Connector 33"/>
            <p:cNvSpPr/>
            <p:nvPr/>
          </p:nvSpPr>
          <p:spPr>
            <a:xfrm>
              <a:off x="10498504" y="1785932"/>
              <a:ext cx="852303" cy="827905"/>
            </a:xfrm>
            <a:prstGeom prst="flowChartOffpage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9" name="TextBox 35"/>
            <p:cNvSpPr txBox="1"/>
            <p:nvPr/>
          </p:nvSpPr>
          <p:spPr>
            <a:xfrm>
              <a:off x="9200180" y="1769925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36"/>
            <p:cNvSpPr txBox="1">
              <a:spLocks noChangeAspect="1"/>
            </p:cNvSpPr>
            <p:nvPr/>
          </p:nvSpPr>
          <p:spPr>
            <a:xfrm>
              <a:off x="6730509" y="2023357"/>
              <a:ext cx="3546888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1" name="Isosceles Triangle 37"/>
            <p:cNvSpPr/>
            <p:nvPr/>
          </p:nvSpPr>
          <p:spPr bwMode="auto">
            <a:xfrm rot="16200000">
              <a:off x="5694943" y="2038816"/>
              <a:ext cx="297437" cy="322134"/>
            </a:xfrm>
            <a:prstGeom prst="triangle">
              <a:avLst/>
            </a:prstGeom>
            <a:solidFill>
              <a:srgbClr val="1BB3C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Isosceles Triangle 38"/>
            <p:cNvSpPr/>
            <p:nvPr/>
          </p:nvSpPr>
          <p:spPr bwMode="auto">
            <a:xfrm rot="5400000" flipH="1">
              <a:off x="6199620" y="2038816"/>
              <a:ext cx="297437" cy="322134"/>
            </a:xfrm>
            <a:prstGeom prst="triangle">
              <a:avLst/>
            </a:prstGeom>
            <a:solidFill>
              <a:srgbClr val="FFC000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lowchart: Off-page Connector 39"/>
            <p:cNvSpPr/>
            <p:nvPr/>
          </p:nvSpPr>
          <p:spPr>
            <a:xfrm>
              <a:off x="841193" y="3137561"/>
              <a:ext cx="852303" cy="827902"/>
            </a:xfrm>
            <a:prstGeom prst="flowChartOffpage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5" name="TextBox 41"/>
            <p:cNvSpPr txBox="1"/>
            <p:nvPr/>
          </p:nvSpPr>
          <p:spPr>
            <a:xfrm>
              <a:off x="1874765" y="3126745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42"/>
            <p:cNvSpPr txBox="1">
              <a:spLocks noChangeAspect="1"/>
            </p:cNvSpPr>
            <p:nvPr/>
          </p:nvSpPr>
          <p:spPr>
            <a:xfrm>
              <a:off x="1874765" y="3369789"/>
              <a:ext cx="3586724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17" name="Flowchart: Off-page Connector 43"/>
            <p:cNvSpPr/>
            <p:nvPr/>
          </p:nvSpPr>
          <p:spPr>
            <a:xfrm>
              <a:off x="10498504" y="3137559"/>
              <a:ext cx="852303" cy="827905"/>
            </a:xfrm>
            <a:prstGeom prst="flowChartOffpageConnector">
              <a:avLst/>
            </a:prstGeom>
            <a:solidFill>
              <a:srgbClr val="1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8" name="TextBox 45"/>
            <p:cNvSpPr txBox="1"/>
            <p:nvPr/>
          </p:nvSpPr>
          <p:spPr>
            <a:xfrm>
              <a:off x="9200180" y="3121553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46"/>
            <p:cNvSpPr txBox="1">
              <a:spLocks noChangeAspect="1"/>
            </p:cNvSpPr>
            <p:nvPr/>
          </p:nvSpPr>
          <p:spPr>
            <a:xfrm>
              <a:off x="6730509" y="3374985"/>
              <a:ext cx="3546888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algn="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0" name="Isosceles Triangle 47"/>
            <p:cNvSpPr/>
            <p:nvPr/>
          </p:nvSpPr>
          <p:spPr bwMode="auto">
            <a:xfrm rot="16200000">
              <a:off x="5694943" y="3390443"/>
              <a:ext cx="297437" cy="322134"/>
            </a:xfrm>
            <a:prstGeom prst="triangle">
              <a:avLst/>
            </a:prstGeom>
            <a:solidFill>
              <a:srgbClr val="FFC000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Isosceles Triangle 48"/>
            <p:cNvSpPr/>
            <p:nvPr/>
          </p:nvSpPr>
          <p:spPr bwMode="auto">
            <a:xfrm rot="5400000" flipH="1">
              <a:off x="6199620" y="3390443"/>
              <a:ext cx="297437" cy="322134"/>
            </a:xfrm>
            <a:prstGeom prst="triangle">
              <a:avLst/>
            </a:prstGeom>
            <a:solidFill>
              <a:srgbClr val="1BB3C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lowchart: Off-page Connector 49"/>
            <p:cNvSpPr/>
            <p:nvPr/>
          </p:nvSpPr>
          <p:spPr>
            <a:xfrm>
              <a:off x="841193" y="4489186"/>
              <a:ext cx="852303" cy="827902"/>
            </a:xfrm>
            <a:prstGeom prst="flowChartOffpageConnector">
              <a:avLst/>
            </a:prstGeom>
            <a:solidFill>
              <a:srgbClr val="1B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23" name="TextBox 51"/>
            <p:cNvSpPr txBox="1"/>
            <p:nvPr/>
          </p:nvSpPr>
          <p:spPr>
            <a:xfrm>
              <a:off x="1874765" y="4478371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52"/>
            <p:cNvSpPr txBox="1">
              <a:spLocks noChangeAspect="1"/>
            </p:cNvSpPr>
            <p:nvPr/>
          </p:nvSpPr>
          <p:spPr>
            <a:xfrm>
              <a:off x="1874765" y="4721416"/>
              <a:ext cx="3586724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5" name="Flowchart: Off-page Connector 53"/>
            <p:cNvSpPr/>
            <p:nvPr/>
          </p:nvSpPr>
          <p:spPr>
            <a:xfrm>
              <a:off x="10498504" y="4489185"/>
              <a:ext cx="852303" cy="827905"/>
            </a:xfrm>
            <a:prstGeom prst="flowChartOffpage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91440" anchor="ctr">
              <a:norm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字魂70号-灵悦黑体" panose="00000500000000000000" pitchFamily="2" charset="-122"/>
                  <a:cs typeface="+mn-ea"/>
                  <a:sym typeface="+mn-lt"/>
                </a:rPr>
                <a:t>06</a:t>
              </a:r>
            </a:p>
          </p:txBody>
        </p:sp>
        <p:sp>
          <p:nvSpPr>
            <p:cNvPr id="26" name="TextBox 55"/>
            <p:cNvSpPr txBox="1"/>
            <p:nvPr/>
          </p:nvSpPr>
          <p:spPr>
            <a:xfrm>
              <a:off x="9200180" y="4473179"/>
              <a:ext cx="1077218" cy="21544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Autofit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56"/>
            <p:cNvSpPr txBox="1">
              <a:spLocks noChangeAspect="1"/>
            </p:cNvSpPr>
            <p:nvPr/>
          </p:nvSpPr>
          <p:spPr>
            <a:xfrm>
              <a:off x="6730509" y="4726611"/>
              <a:ext cx="3546888" cy="45595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lvl="0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此部分内容作为文字排版占位显示（建议使用主题字体）如需更改请在（设置形状格式）菜单下（文本选项）中调整</a:t>
              </a:r>
            </a:p>
          </p:txBody>
        </p:sp>
        <p:sp>
          <p:nvSpPr>
            <p:cNvPr id="29" name="Isosceles Triangle 57"/>
            <p:cNvSpPr/>
            <p:nvPr/>
          </p:nvSpPr>
          <p:spPr bwMode="auto">
            <a:xfrm rot="16200000">
              <a:off x="5694943" y="4742069"/>
              <a:ext cx="297437" cy="322134"/>
            </a:xfrm>
            <a:prstGeom prst="triangle">
              <a:avLst/>
            </a:prstGeom>
            <a:solidFill>
              <a:srgbClr val="1BB3C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Isosceles Triangle 58"/>
            <p:cNvSpPr/>
            <p:nvPr/>
          </p:nvSpPr>
          <p:spPr bwMode="auto">
            <a:xfrm rot="5400000" flipH="1">
              <a:off x="6199620" y="4742069"/>
              <a:ext cx="297437" cy="322134"/>
            </a:xfrm>
            <a:prstGeom prst="triangle">
              <a:avLst/>
            </a:prstGeom>
            <a:solidFill>
              <a:srgbClr val="FFC000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字魂70号-灵悦黑体" panose="00000500000000000000" pitchFamily="2" charset="-122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93910" y="237649"/>
            <a:ext cx="4671386" cy="1084283"/>
            <a:chOff x="293910" y="237649"/>
            <a:chExt cx="4671386" cy="1084283"/>
          </a:xfrm>
        </p:grpSpPr>
        <p:sp>
          <p:nvSpPr>
            <p:cNvPr id="2" name="文本框 1"/>
            <p:cNvSpPr txBox="1"/>
            <p:nvPr/>
          </p:nvSpPr>
          <p:spPr>
            <a:xfrm>
              <a:off x="2081904" y="491987"/>
              <a:ext cx="2883392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400">
                  <a:latin typeface="汉仪小麦体简" panose="00020600040101010101" pitchFamily="18" charset="-122"/>
                  <a:ea typeface="汉仪小麦体简" panose="00020600040101010101" pitchFamily="18" charset="-122"/>
                </a:defRPr>
              </a:lvl1pPr>
            </a:lstStyle>
            <a:p>
              <a:r>
                <a:rPr lang="zh-CN" altLang="en-US" sz="4000" dirty="0">
                  <a:solidFill>
                    <a:schemeClr val="bg1"/>
                  </a:solidFill>
                  <a:latin typeface="造字工房童心（非商用）常规体" pitchFamily="2" charset="-122"/>
                  <a:ea typeface="造字工房童心（非商用）常规体" pitchFamily="2" charset="-122"/>
                  <a:sym typeface="+mn-ea"/>
                </a:rPr>
                <a:t>标题内容</a:t>
              </a:r>
              <a:endParaRPr lang="zh-CN" altLang="en-US" sz="4000" dirty="0">
                <a:solidFill>
                  <a:schemeClr val="bg1"/>
                </a:solidFill>
                <a:latin typeface="造字工房童心（非商用）常规体" pitchFamily="2" charset="-122"/>
                <a:ea typeface="造字工房童心（非商用）常规体" pitchFamily="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910" y="237649"/>
              <a:ext cx="1689394" cy="107681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873427" y="1730873"/>
            <a:ext cx="5019164" cy="3815309"/>
            <a:chOff x="1568627" y="2015353"/>
            <a:chExt cx="5019164" cy="3815309"/>
          </a:xfrm>
        </p:grpSpPr>
        <p:sp>
          <p:nvSpPr>
            <p:cNvPr id="4" name="Shape 3598"/>
            <p:cNvSpPr/>
            <p:nvPr/>
          </p:nvSpPr>
          <p:spPr>
            <a:xfrm>
              <a:off x="2533905" y="2015353"/>
              <a:ext cx="280580" cy="28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1BB3C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955954" y="2464578"/>
              <a:ext cx="155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标题文本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568627" y="2826335"/>
              <a:ext cx="2332303" cy="992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此部分内容作为文字排版占位显示（建议使用主题字体）此部分内容作为文字排版占位显示（建议使用主题字体）</a:t>
              </a:r>
            </a:p>
          </p:txBody>
        </p:sp>
        <p:sp>
          <p:nvSpPr>
            <p:cNvPr id="7" name="Shape 3598"/>
            <p:cNvSpPr/>
            <p:nvPr/>
          </p:nvSpPr>
          <p:spPr>
            <a:xfrm>
              <a:off x="5220766" y="2015353"/>
              <a:ext cx="280580" cy="28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642815" y="2464578"/>
              <a:ext cx="155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标题文本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255488" y="2826335"/>
              <a:ext cx="2332303" cy="992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此部分内容作为文字排版占位显示（建议使用主题字体）此部分内容作为文字排版占位显示（建议使用主题字体）</a:t>
              </a:r>
            </a:p>
          </p:txBody>
        </p:sp>
        <p:sp>
          <p:nvSpPr>
            <p:cNvPr id="10" name="Shape 3598"/>
            <p:cNvSpPr/>
            <p:nvPr/>
          </p:nvSpPr>
          <p:spPr>
            <a:xfrm>
              <a:off x="2533905" y="4027036"/>
              <a:ext cx="280580" cy="28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FFC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55954" y="4476261"/>
              <a:ext cx="155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568627" y="4838018"/>
              <a:ext cx="2332303" cy="992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此部分内容作为文字排版占位显示（建议使用主题字体）此部分内容作为文字排版占位显示（建议使用主题字体）</a:t>
              </a:r>
            </a:p>
          </p:txBody>
        </p:sp>
        <p:sp>
          <p:nvSpPr>
            <p:cNvPr id="14" name="Shape 3598"/>
            <p:cNvSpPr/>
            <p:nvPr/>
          </p:nvSpPr>
          <p:spPr>
            <a:xfrm>
              <a:off x="5220766" y="4027036"/>
              <a:ext cx="280580" cy="280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rgbClr val="1BB3C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642815" y="4476261"/>
              <a:ext cx="1557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标题文本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255488" y="4838018"/>
              <a:ext cx="2332303" cy="9926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此部分内容作为文字排版占位显示（建议使用主题字体）此部分内容作为文字排版占位显示（建议使用主题字体）</a:t>
              </a:r>
            </a:p>
          </p:txBody>
        </p:sp>
      </p:grpSp>
      <p:pic>
        <p:nvPicPr>
          <p:cNvPr id="18" name="图片 17" descr="图片包含 游戏机&#10;&#10;描述已自动生成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926067" y="1314743"/>
            <a:ext cx="4114260" cy="4114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FBOYS-青春修炼手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657" y="-875552"/>
            <a:ext cx="609600" cy="609600"/>
          </a:xfrm>
          <a:prstGeom prst="rect">
            <a:avLst/>
          </a:prstGeom>
        </p:spPr>
      </p:pic>
      <p:pic>
        <p:nvPicPr>
          <p:cNvPr id="14" name="图片 13" descr="预览图_千图网_编号28927261"/>
          <p:cNvPicPr>
            <a:picLocks noChangeAspect="1"/>
          </p:cNvPicPr>
          <p:nvPr/>
        </p:nvPicPr>
        <p:blipFill>
          <a:blip r:embed="rId6"/>
          <a:srcRect l="15960" t="703" b="1566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3876435" y="2049749"/>
            <a:ext cx="5936459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感谢您的聆听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5586164" y="4049178"/>
            <a:ext cx="2518272" cy="638827"/>
            <a:chOff x="4960306" y="4334006"/>
            <a:chExt cx="1826983" cy="4634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椭圆 30"/>
            <p:cNvSpPr/>
            <p:nvPr/>
          </p:nvSpPr>
          <p:spPr>
            <a:xfrm>
              <a:off x="496030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轻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64206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松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23826" y="4334006"/>
              <a:ext cx="463463" cy="46346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办</a:t>
              </a:r>
              <a:endParaRPr lang="en-US" altLang="zh-CN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8405331" y="4049036"/>
            <a:ext cx="638827" cy="63882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latin typeface="字魂70号-灵悦黑体" panose="00000500000000000000" pitchFamily="2" charset="-122"/>
                <a:ea typeface="字魂70号-灵悦黑体" panose="00000500000000000000" pitchFamily="2" charset="-122"/>
              </a:rPr>
              <a:t>公</a:t>
            </a:r>
            <a:endParaRPr lang="en-US" altLang="zh-CN" sz="3200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838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3723">
    <a:dk1>
      <a:srgbClr val="779B37"/>
    </a:dk1>
    <a:lt1>
      <a:srgbClr val="84B3A3"/>
    </a:lt1>
    <a:dk2>
      <a:srgbClr val="779B37"/>
    </a:dk2>
    <a:lt2>
      <a:srgbClr val="84B3A3"/>
    </a:lt2>
    <a:accent1>
      <a:srgbClr val="000000"/>
    </a:accent1>
    <a:accent2>
      <a:srgbClr val="FFFFFF"/>
    </a:accent2>
    <a:accent3>
      <a:srgbClr val="5F5F5F"/>
    </a:accent3>
    <a:accent4>
      <a:srgbClr val="080808"/>
    </a:accent4>
    <a:accent5>
      <a:srgbClr val="080808"/>
    </a:accent5>
    <a:accent6>
      <a:srgbClr val="080808"/>
    </a:accent6>
    <a:hlink>
      <a:srgbClr val="080808"/>
    </a:hlink>
    <a:folHlink>
      <a:srgbClr val="08080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自定义 3723">
    <a:dk1>
      <a:srgbClr val="779B37"/>
    </a:dk1>
    <a:lt1>
      <a:srgbClr val="84B3A3"/>
    </a:lt1>
    <a:dk2>
      <a:srgbClr val="779B37"/>
    </a:dk2>
    <a:lt2>
      <a:srgbClr val="84B3A3"/>
    </a:lt2>
    <a:accent1>
      <a:srgbClr val="000000"/>
    </a:accent1>
    <a:accent2>
      <a:srgbClr val="FFFFFF"/>
    </a:accent2>
    <a:accent3>
      <a:srgbClr val="5F5F5F"/>
    </a:accent3>
    <a:accent4>
      <a:srgbClr val="080808"/>
    </a:accent4>
    <a:accent5>
      <a:srgbClr val="080808"/>
    </a:accent5>
    <a:accent6>
      <a:srgbClr val="080808"/>
    </a:accent6>
    <a:hlink>
      <a:srgbClr val="080808"/>
    </a:hlink>
    <a:folHlink>
      <a:srgbClr val="080808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2180</Words>
  <Application>Microsoft Office PowerPoint</Application>
  <PresentationFormat>宽屏</PresentationFormat>
  <Paragraphs>167</Paragraphs>
  <Slides>18</Slides>
  <Notes>18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Microsoft GothicNeo</vt:lpstr>
      <vt:lpstr>等线</vt:lpstr>
      <vt:lpstr>微软雅黑</vt:lpstr>
      <vt:lpstr>造字工房童心（非商用）常规体</vt:lpstr>
      <vt:lpstr>字魂70号-灵悦黑体</vt:lpstr>
      <vt:lpstr>Arial</vt:lpstr>
      <vt:lpstr>Helvetica</vt:lpstr>
      <vt:lpstr>Tahoma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vian</cp:lastModifiedBy>
  <cp:revision>42</cp:revision>
  <dcterms:created xsi:type="dcterms:W3CDTF">2017-06-23T05:52:00Z</dcterms:created>
  <dcterms:modified xsi:type="dcterms:W3CDTF">2022-12-07T10:37:55Z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